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514" r:id="rId2"/>
    <p:sldId id="495" r:id="rId3"/>
    <p:sldId id="746" r:id="rId4"/>
    <p:sldId id="747" r:id="rId5"/>
    <p:sldId id="741" r:id="rId6"/>
    <p:sldId id="585" r:id="rId7"/>
    <p:sldId id="293" r:id="rId8"/>
    <p:sldId id="592" r:id="rId9"/>
    <p:sldId id="276" r:id="rId10"/>
    <p:sldId id="698" r:id="rId11"/>
    <p:sldId id="411" r:id="rId12"/>
    <p:sldId id="593" r:id="rId13"/>
    <p:sldId id="530" r:id="rId14"/>
    <p:sldId id="651" r:id="rId15"/>
    <p:sldId id="497" r:id="rId16"/>
    <p:sldId id="349" r:id="rId17"/>
    <p:sldId id="661" r:id="rId18"/>
    <p:sldId id="387" r:id="rId19"/>
    <p:sldId id="579" r:id="rId20"/>
    <p:sldId id="748" r:id="rId21"/>
    <p:sldId id="310" r:id="rId22"/>
    <p:sldId id="582" r:id="rId23"/>
    <p:sldId id="280" r:id="rId24"/>
    <p:sldId id="581" r:id="rId25"/>
    <p:sldId id="522" r:id="rId26"/>
    <p:sldId id="647" r:id="rId27"/>
    <p:sldId id="320" r:id="rId28"/>
    <p:sldId id="613" r:id="rId29"/>
    <p:sldId id="260" r:id="rId30"/>
    <p:sldId id="597" r:id="rId31"/>
    <p:sldId id="331" r:id="rId32"/>
    <p:sldId id="598" r:id="rId33"/>
    <p:sldId id="313" r:id="rId34"/>
    <p:sldId id="591" r:id="rId35"/>
    <p:sldId id="339" r:id="rId36"/>
    <p:sldId id="722" r:id="rId37"/>
    <p:sldId id="405" r:id="rId38"/>
    <p:sldId id="669" r:id="rId39"/>
    <p:sldId id="537" r:id="rId40"/>
    <p:sldId id="659" r:id="rId41"/>
    <p:sldId id="259" r:id="rId42"/>
    <p:sldId id="677" r:id="rId43"/>
    <p:sldId id="354" r:id="rId44"/>
    <p:sldId id="694" r:id="rId45"/>
    <p:sldId id="294" r:id="rId46"/>
    <p:sldId id="623" r:id="rId47"/>
    <p:sldId id="756" r:id="rId48"/>
    <p:sldId id="399" r:id="rId49"/>
    <p:sldId id="596" r:id="rId50"/>
    <p:sldId id="303" r:id="rId51"/>
    <p:sldId id="645" r:id="rId52"/>
    <p:sldId id="262" r:id="rId53"/>
    <p:sldId id="646" r:id="rId54"/>
    <p:sldId id="416" r:id="rId55"/>
    <p:sldId id="595" r:id="rId56"/>
    <p:sldId id="757" r:id="rId57"/>
    <p:sldId id="271" r:id="rId58"/>
    <p:sldId id="702" r:id="rId59"/>
    <p:sldId id="355" r:id="rId60"/>
    <p:sldId id="622" r:id="rId61"/>
    <p:sldId id="538" r:id="rId62"/>
    <p:sldId id="740" r:id="rId63"/>
    <p:sldId id="340" r:id="rId64"/>
    <p:sldId id="608" r:id="rId65"/>
    <p:sldId id="542" r:id="rId66"/>
    <p:sldId id="701" r:id="rId67"/>
    <p:sldId id="395" r:id="rId68"/>
    <p:sldId id="589" r:id="rId69"/>
    <p:sldId id="302" r:id="rId70"/>
    <p:sldId id="707" r:id="rId71"/>
    <p:sldId id="264" r:id="rId72"/>
    <p:sldId id="642" r:id="rId73"/>
    <p:sldId id="758" r:id="rId74"/>
    <p:sldId id="335" r:id="rId75"/>
    <p:sldId id="590" r:id="rId76"/>
    <p:sldId id="539" r:id="rId77"/>
    <p:sldId id="690" r:id="rId78"/>
    <p:sldId id="309" r:id="rId79"/>
    <p:sldId id="602" r:id="rId80"/>
    <p:sldId id="286" r:id="rId81"/>
    <p:sldId id="610" r:id="rId82"/>
    <p:sldId id="356" r:id="rId83"/>
    <p:sldId id="713" r:id="rId84"/>
    <p:sldId id="329" r:id="rId85"/>
    <p:sldId id="715" r:id="rId86"/>
    <p:sldId id="403" r:id="rId87"/>
    <p:sldId id="588" r:id="rId88"/>
    <p:sldId id="279" r:id="rId89"/>
    <p:sldId id="660" r:id="rId90"/>
    <p:sldId id="759" r:id="rId91"/>
    <p:sldId id="307" r:id="rId92"/>
    <p:sldId id="670" r:id="rId93"/>
    <p:sldId id="353" r:id="rId94"/>
    <p:sldId id="629" r:id="rId95"/>
    <p:sldId id="267" r:id="rId96"/>
    <p:sldId id="586" r:id="rId97"/>
    <p:sldId id="760" r:id="rId98"/>
    <p:sldId id="341" r:id="rId99"/>
    <p:sldId id="587" r:id="rId100"/>
    <p:sldId id="761" r:id="rId101"/>
    <p:sldId id="317" r:id="rId102"/>
    <p:sldId id="700" r:id="rId103"/>
    <p:sldId id="336" r:id="rId104"/>
    <p:sldId id="682" r:id="rId105"/>
    <p:sldId id="275" r:id="rId106"/>
    <p:sldId id="656" r:id="rId107"/>
    <p:sldId id="532" r:id="rId108"/>
    <p:sldId id="718" r:id="rId10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4660"/>
  </p:normalViewPr>
  <p:slideViewPr>
    <p:cSldViewPr snapToGrid="0">
      <p:cViewPr varScale="1">
        <p:scale>
          <a:sx n="28" d="100"/>
          <a:sy n="28" d="100"/>
        </p:scale>
        <p:origin x="12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E2DB-AC03-4F4A-8AAB-6777FA79B788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348B-B4F5-4675-B770-82EDD058F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A1FE77-5E52-497D-B768-198102625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375CCE-F0A2-4426-B6C5-EB799C2021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41049C4-AEBB-4C7A-A21B-614E4629D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3EDB844-00E9-45B4-88D3-325D5AF5BFF2}" type="slidenum">
              <a:rPr lang="ja-JP" altLang="en-US"/>
              <a:pPr eaLnBrk="1" hangingPunct="1"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36FEECC-08D5-42F1-A6F7-9FAA7C772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B3AD54-969F-41E9-87BB-833B1AE5A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2451045-C4BF-4FDB-849A-BA6C5C767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7EC14-A93C-4509-88D8-DDEDF05A263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45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CC25B3-C696-44E1-B704-61F3935F3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89ACE6-0E30-4181-B594-2E182132F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CF3D94-D783-40E8-936E-F63269EDE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899D0-EF97-4459-B762-4CF8E092DB9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CC25B3-C696-44E1-B704-61F3935F3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89ACE6-0E30-4181-B594-2E182132F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CF3D94-D783-40E8-936E-F63269EDE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899D0-EF97-4459-B762-4CF8E092DB9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6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8AA2C59-08CA-4830-A62F-F8CA87E5D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1B9C74-735C-4292-9948-69F9B965C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E111BDD-CC5F-4462-8A3E-3B1A789D6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92C45-8399-499D-A8C2-D21E784F861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8AA2C59-08CA-4830-A62F-F8CA87E5D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1B9C74-735C-4292-9948-69F9B965C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E111BDD-CC5F-4462-8A3E-3B1A789D6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92C45-8399-499D-A8C2-D21E784F861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72E5AE2-D78E-47B5-B282-31E521B8D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A81050-B992-4D89-AC61-C01F801A5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A59634D-E4A0-4910-85D9-1EB353960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418C7-96D1-4B24-96D2-08F8A3F9DC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72E5AE2-D78E-47B5-B282-31E521B8D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A81050-B992-4D89-AC61-C01F801A5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A59634D-E4A0-4910-85D9-1EB353960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418C7-96D1-4B24-96D2-08F8A3F9DC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6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11395C-B514-450C-B151-353422541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E30199-1464-4192-ACF3-35615EBFE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F8B0B7-72E1-476D-BEAF-4239FD99F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81020-044A-4FE4-A34E-1D5B61AF2CF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11395C-B514-450C-B151-353422541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E30199-1464-4192-ACF3-35615EBFE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F8B0B7-72E1-476D-BEAF-4239FD99F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81020-044A-4FE4-A34E-1D5B61AF2CF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58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DCF51AE-7CFA-4202-B12C-3472C967D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9F3C094-491D-459F-A8BE-68FC06EAE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F1FED28-C7CF-4A93-A2B9-6182EDAD2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A566-0F06-471B-82C7-A216208A49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4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3463C16-EA1F-44F4-8FA3-68C84DE4CC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661DD94-139B-4884-AA28-70AC21EF5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9A7D01-8DAD-449E-A27B-460776829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AAA15-76F3-4010-8351-B4C4AB5704C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10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DCF51AE-7CFA-4202-B12C-3472C967D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9F3C094-491D-459F-A8BE-68FC06EAE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F1FED28-C7CF-4A93-A2B9-6182EDAD2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A566-0F06-471B-82C7-A216208A49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42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5742C5-5B8B-44F6-9472-99329E517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77BF1CC-04D4-412B-B5D8-00A29A3C4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B3CF7F-BA06-4DBC-AF78-17BD615D4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09D0-CAFB-4A1D-B663-EDE5DF6C468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5742C5-5B8B-44F6-9472-99329E517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77BF1CC-04D4-412B-B5D8-00A29A3C4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B3CF7F-BA06-4DBC-AF78-17BD615D4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09D0-CAFB-4A1D-B663-EDE5DF6C468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4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62006BD-9FF2-4E76-BC69-C18A9F5C5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A97D7D-76F5-4127-863A-09C150E3F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4B9E614-6F33-45D6-BC32-583586A7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BA3F6-89D3-42C6-882D-ADC9BEC6FA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62006BD-9FF2-4E76-BC69-C18A9F5C5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A97D7D-76F5-4127-863A-09C150E3F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4B9E614-6F33-45D6-BC32-583586A7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BA3F6-89D3-42C6-882D-ADC9BEC6FA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22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D4BE05-5828-44C8-8B09-A3EF36191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545C467-F74B-4BD8-BF61-3C5120A56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CF8B18-7558-4AF7-91B1-FCAFC5301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9CE3-8A8E-4AE8-B5C1-810E9A70DF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D4BE05-5828-44C8-8B09-A3EF36191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545C467-F74B-4BD8-BF61-3C5120A56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CF8B18-7558-4AF7-91B1-FCAFC5301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9CE3-8A8E-4AE8-B5C1-810E9A70DF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70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770EFB6-35F2-4021-853D-98DCFE34C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B2FABF5-E9D7-4B71-A315-B4AB27994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5AE4E9-3BD2-4E12-A602-0C2E1FC39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2B53B-015D-49BA-9164-768A26C2ACD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770EFB6-35F2-4021-853D-98DCFE34C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B2FABF5-E9D7-4B71-A315-B4AB27994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5AE4E9-3BD2-4E12-A602-0C2E1FC39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2B53B-015D-49BA-9164-768A26C2ACD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76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332943C-66B7-438B-BDAF-5716D452F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E8FE8A4-7AA4-430F-AC6E-195835D0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0E034C6-DA15-4B93-A6D6-15762E0E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FA76D-8959-49DC-BAFE-3F93394877D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FB5DE3E-4F96-4EA6-8C97-D34754B77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608522-BB6E-4BBC-A5E8-9678E9D9B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A8CC851-2F94-4725-993E-B48177A4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6C97-6EE4-4787-BA90-10230435E4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332943C-66B7-438B-BDAF-5716D452F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E8FE8A4-7AA4-430F-AC6E-195835D0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0E034C6-DA15-4B93-A6D6-15762E0E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FA76D-8959-49DC-BAFE-3F93394877D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72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7B3BD90-9B2C-4E9A-A6A3-5BF795BDB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DC4AB3-204A-41FB-A0DB-5F1E7075A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4DDC-8ACF-421D-B822-56119551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12D48-5B05-499F-AA1D-5E515D2472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7B3BD90-9B2C-4E9A-A6A3-5BF795BDB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DC4AB3-204A-41FB-A0DB-5F1E7075A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4DDC-8ACF-421D-B822-56119551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12D48-5B05-499F-AA1D-5E515D2472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39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935DB-6E6E-40EF-8D13-BA70734CD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CC0D17C-221E-4419-842A-6F0CE52E9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4256F85-E04E-448A-8953-F55614B4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6FD69-F12F-46F6-8FB8-B126A484B12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51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935DB-6E6E-40EF-8D13-BA70734CD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CC0D17C-221E-4419-842A-6F0CE52E9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4256F85-E04E-448A-8953-F55614B4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6FD69-F12F-46F6-8FB8-B126A484B12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74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D992DB-9EF2-49B0-B26E-BEC1F4DE1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5BB036-3932-4D76-8810-F7F5F09C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5488FF6-F30C-42ED-A118-2BDD2E60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7CE75-A20F-404B-A7C9-63FF8CE7FDC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D992DB-9EF2-49B0-B26E-BEC1F4DE1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5BB036-3932-4D76-8810-F7F5F09C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5488FF6-F30C-42ED-A118-2BDD2E60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7CE75-A20F-404B-A7C9-63FF8CE7FDC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9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BDC17A-A594-4554-9DE7-A3835D6E7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6088D2F-9739-49F3-90EE-0C85C98D5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02FF07B-0E97-4B1B-BC56-5DFEFD4E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7CEE7-5E35-42AC-909D-A52FB0B3E69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BDC17A-A594-4554-9DE7-A3835D6E7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6088D2F-9739-49F3-90EE-0C85C98D5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02FF07B-0E97-4B1B-BC56-5DFEFD4E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7CEE7-5E35-42AC-909D-A52FB0B3E69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03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A7B647-7751-4E1C-AB0F-A2FC4D77C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A654FEA-B77D-427C-A9EF-5E7DEC1CA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102C373-0981-435D-8BBF-A40D50AF9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8826C-50F0-4B14-B002-BD3C6D49C6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FB5DE3E-4F96-4EA6-8C97-D34754B77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608522-BB6E-4BBC-A5E8-9678E9D9B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A8CC851-2F94-4725-993E-B48177A4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6C97-6EE4-4787-BA90-10230435E4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1089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A7B647-7751-4E1C-AB0F-A2FC4D77C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A654FEA-B77D-427C-A9EF-5E7DEC1CA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102C373-0981-435D-8BBF-A40D50AF9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8826C-50F0-4B14-B002-BD3C6D49C6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97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E8EBE5-32BE-4F4D-B453-E13A555F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72870C-3D71-4F9A-A78C-814C186A0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E226FC5-E2B4-430B-8E6B-E2DB9D0A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D08FD-C899-4727-A122-E63FD81ECA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E8EBE5-32BE-4F4D-B453-E13A555F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72870C-3D71-4F9A-A78C-814C186A0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E226FC5-E2B4-430B-8E6B-E2DB9D0A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D08FD-C899-4727-A122-E63FD81ECA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940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31657CB-3D1F-4DB8-B832-D3F304F49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29F92B-90E0-4B03-AA29-21859B88E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A461FC7-D2D6-4169-BBF2-131C0534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0400-D630-493D-ABA2-5124105BBA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31657CB-3D1F-4DB8-B832-D3F304F49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29F92B-90E0-4B03-AA29-21859B88E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A461FC7-D2D6-4169-BBF2-131C0534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0400-D630-493D-ABA2-5124105BBA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98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AC8F46-F040-4A8B-A941-9B8B599F6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2473EED-94A1-4F87-9C30-374F20548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5E82FAC-5879-4868-B2B7-9C3F8267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90C7E-651C-4C39-BBAD-288A0E9026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AC8F46-F040-4A8B-A941-9B8B599F6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2473EED-94A1-4F87-9C30-374F20548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5E82FAC-5879-4868-B2B7-9C3F8267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90C7E-651C-4C39-BBAD-288A0E9026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196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A27D20-285B-4D87-9F7A-346C99184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C335313-8ABE-4798-99AA-5CC5A6F5A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5BA4DE5-164B-4D60-85F5-F63AE7AD6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3CB6F-0CE3-4541-8102-87412AE00DE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A27D20-285B-4D87-9F7A-346C99184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C335313-8ABE-4798-99AA-5CC5A6F5A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5BA4DE5-164B-4D60-85F5-F63AE7AD6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3CB6F-0CE3-4541-8102-87412AE00DE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74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C0B001A-0D15-4701-93CB-390D3A024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36AD751-FE63-4D60-A12F-FDD43D4F1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5E2BF95-44BE-4B28-B395-CD8212F7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0BE2F-3E49-4FBB-9789-95CB62B1397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FC4E6C-DC77-4AA6-8AED-CD8810863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100F6-8A36-4617-8E6C-9621147C9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68C237-20BB-41E5-AF16-2936F7C94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9F2E-B800-47DA-AD92-1360F3C21F7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C0B001A-0D15-4701-93CB-390D3A024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36AD751-FE63-4D60-A12F-FDD43D4F1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5E2BF95-44BE-4B28-B395-CD8212F7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0BE2F-3E49-4FBB-9789-95CB62B1397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3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EF89849-7952-470A-9C0F-03A2406FE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F2F3AFB-A423-4202-940C-1AF10A718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BF08934-3886-44D7-8ACB-9B69FA9E3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718CA-79DF-4415-B818-770753EB4AA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EF89849-7952-470A-9C0F-03A2406FE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F2F3AFB-A423-4202-940C-1AF10A718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BF08934-3886-44D7-8ACB-9B69FA9E3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718CA-79DF-4415-B818-770753EB4AA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90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D8737EB-FFB1-42A4-A933-28A5182BD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8F61D9-243D-48BF-85EC-E686089FA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87F8325-C909-4F24-A14C-DC6472D4E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1097-B8B3-426B-B48D-676B289BB5D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754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D8737EB-FFB1-42A4-A933-28A5182BD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8F61D9-243D-48BF-85EC-E686089FA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87F8325-C909-4F24-A14C-DC6472D4E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1097-B8B3-426B-B48D-676B289BB5D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906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525D84D-2922-41E4-8F4F-D81237DBB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8BB100-8DDF-44BA-B05E-484192474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CC6C2E-EEC8-4282-B8E8-CB9BD639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82EAB-E3FD-441C-A912-F847928958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525D84D-2922-41E4-8F4F-D81237DBB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8BB100-8DDF-44BA-B05E-484192474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CC6C2E-EEC8-4282-B8E8-CB9BD639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82EAB-E3FD-441C-A912-F847928958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000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3C20197-D545-4B92-A51E-FE6882123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ABC6BE-FB25-427F-B8C9-8ACC8A235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8218A82-B7D0-4807-8E0C-8DB619EEA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9C08-B5A8-4212-AA7E-02200685EC8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0608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3C20197-D545-4B92-A51E-FE6882123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ABC6BE-FB25-427F-B8C9-8ACC8A235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8218A82-B7D0-4807-8E0C-8DB619EEA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9C08-B5A8-4212-AA7E-02200685EC8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84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78966AD-6098-42E2-B7B7-9263F712A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68FA511-A9B6-40B7-B5AD-C8E2E110D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24EA475-57C5-4FBB-977F-B8920B1FF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2B29F-1661-49DE-B76F-8D2D7BC06CF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FC4E6C-DC77-4AA6-8AED-CD8810863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100F6-8A36-4617-8E6C-9621147C9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68C237-20BB-41E5-AF16-2936F7C94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9F2E-B800-47DA-AD92-1360F3C21F7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401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78966AD-6098-42E2-B7B7-9263F712A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68FA511-A9B6-40B7-B5AD-C8E2E110D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24EA475-57C5-4FBB-977F-B8920B1FF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2B29F-1661-49DE-B76F-8D2D7BC06CF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701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5DF8F1-0DE6-4DE7-B252-3C7AC2792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76582F-F363-414A-8696-EDB41039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E5201BD-2439-49E6-935A-E9FCA34C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BDF-940C-4871-8177-4CA18B7C9F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5DF8F1-0DE6-4DE7-B252-3C7AC2792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76582F-F363-414A-8696-EDB41039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E5201BD-2439-49E6-935A-E9FCA34C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BDF-940C-4871-8177-4CA18B7C9F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007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6F0A364-D588-4006-BEFC-214B2DF5A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F3C1255-E207-4735-83B0-EB29173DC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92AB506-DE08-4C34-83CD-901401143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44915-409F-4DB3-8ADC-E11FDA7555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6F0A364-D588-4006-BEFC-214B2DF5A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F3C1255-E207-4735-83B0-EB29173DC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92AB506-DE08-4C34-83CD-901401143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44915-409F-4DB3-8ADC-E11FDA7555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585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A40B3-1FBE-48FE-92BF-4C18EEAAE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BCBDE2-0C6E-44BB-AE5A-707B7A6B7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04D82B-68DD-4C0C-BD18-69003EAE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388B7-57CC-4EC1-BD69-3C2336BC4E5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A40B3-1FBE-48FE-92BF-4C18EEAAE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BCBDE2-0C6E-44BB-AE5A-707B7A6B7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04D82B-68DD-4C0C-BD18-69003EAE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388B7-57CC-4EC1-BD69-3C2336BC4E5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374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3B2FA0-880F-4A4B-8592-1E4578C2A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307A884-D16A-46F3-8076-A0F099EB1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F7BC7A7-6377-459D-8D47-FA108639E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F8CC5-23E6-4F01-834A-7D235B8D606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540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3B2FA0-880F-4A4B-8592-1E4578C2A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307A884-D16A-46F3-8076-A0F099EB1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F7BC7A7-6377-459D-8D47-FA108639E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F8CC5-23E6-4F01-834A-7D235B8D606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04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E7EE36-6955-413D-BFF4-2BB550528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1A25AD2-3DDC-4BA8-B9E8-E8EF2DCB9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7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9C660D-77F3-4AA3-81C7-E6918A75C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38BAA-16C4-48E7-9BB7-ED2AB49261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F6C958-09E9-4D74-8493-E8A863008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FAAC22-5276-4E51-87F5-6F0777479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8B1BAC4-B0D0-4598-A1FA-294555EAF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72ECC-F887-4D7C-9D52-B4AAE21BB5B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E7EE36-6955-413D-BFF4-2BB550528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1A25AD2-3DDC-4BA8-B9E8-E8EF2DCB9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7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9C660D-77F3-4AA3-81C7-E6918A75C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38BAA-16C4-48E7-9BB7-ED2AB49261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575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53F169F-F4E3-486A-8F55-2F1CBD925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1CFB0E-00CA-4E84-872F-26E0C7A77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A8A0B8B-5509-4AC1-86F4-8ECB56BB2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E615-E283-42C9-9F1A-01BD6EC84A9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53F169F-F4E3-486A-8F55-2F1CBD925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1CFB0E-00CA-4E84-872F-26E0C7A77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A8A0B8B-5509-4AC1-86F4-8ECB56BB2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E615-E283-42C9-9F1A-01BD6EC84A9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560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296248A-1EA5-4667-87B2-FC2F90916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B718DF-5EE4-4D00-8FE8-D386F91E7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762241A-6F15-41ED-83DB-BAE3956B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3AEBC-7EBA-4DDB-BD11-01E443BC58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296248A-1EA5-4667-87B2-FC2F90916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B718DF-5EE4-4D00-8FE8-D386F91E7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762241A-6F15-41ED-83DB-BAE3956B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3AEBC-7EBA-4DDB-BD11-01E443BC58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2646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2DA0FB-7D8B-4D62-9116-7AF7D973B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17BDB45-12E2-4A61-A8D4-FB9DD0E37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A5F0A5D-FBA0-4691-A8AF-EFEB31EE7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4E370-4C2C-42D5-96A2-843105369F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2DA0FB-7D8B-4D62-9116-7AF7D973B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17BDB45-12E2-4A61-A8D4-FB9DD0E37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A5F0A5D-FBA0-4691-A8AF-EFEB31EE7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4E370-4C2C-42D5-96A2-843105369F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894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AD29F86-FAF0-4A9E-92CF-1BE8BA485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34B1357-B29A-4FB3-8C4D-28CD5C375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589F388-C409-415B-B06D-24118E924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5470-F58D-4D83-AD9B-7DEFBCEBEE7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AD29F86-FAF0-4A9E-92CF-1BE8BA485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34B1357-B29A-4FB3-8C4D-28CD5C375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589F388-C409-415B-B06D-24118E924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5470-F58D-4D83-AD9B-7DEFBCEBEE7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734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727545-BF06-4C0F-9C60-52B07F18E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0CC42CE-9071-44EE-BC44-1E304B591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24D724B-A1C9-4A66-AC0F-06FA09F87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9C03F-DB7B-4363-9F82-D044788E79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F6C958-09E9-4D74-8493-E8A863008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FAAC22-5276-4E51-87F5-6F0777479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8B1BAC4-B0D0-4598-A1FA-294555EAF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72ECC-F887-4D7C-9D52-B4AAE21BB5B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8098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727545-BF06-4C0F-9C60-52B07F18E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0CC42CE-9071-44EE-BC44-1E304B591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24D724B-A1C9-4A66-AC0F-06FA09F87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9C03F-DB7B-4363-9F82-D044788E79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86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D9EDBCF-5AE3-422B-BCA5-814763691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8A6DCB7-3F13-4795-9463-2F12D50996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878A82-A3E7-4A53-B345-274775314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3FDAA-D5F6-4E3B-A5F2-B5BF634DCA9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D9EDBCF-5AE3-422B-BCA5-814763691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8A6DCB7-3F13-4795-9463-2F12D50996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878A82-A3E7-4A53-B345-274775314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3FDAA-D5F6-4E3B-A5F2-B5BF634DCA9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970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8A1DCF4-B5C7-48CC-88E3-ADA90CC52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FE163AB-6B99-4C83-ADD5-771A1EF6E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7713AF-D7A6-4EFC-9AF2-78A1732F1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67074-F879-4687-AC10-D4CCAC3B17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8A1DCF4-B5C7-48CC-88E3-ADA90CC52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FE163AB-6B99-4C83-ADD5-771A1EF6E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7713AF-D7A6-4EFC-9AF2-78A1732F1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67074-F879-4687-AC10-D4CCAC3B17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78614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D10A9C-27CB-4873-906F-B3595F2C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B741782-2A89-4484-8DE1-07585FF77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1BD5354-7593-495D-8476-DD0CE67A8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98ED6-0761-4A15-87D7-3383C417F3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D10A9C-27CB-4873-906F-B3595F2C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B741782-2A89-4484-8DE1-07585FF77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1BD5354-7593-495D-8476-DD0CE67A8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98ED6-0761-4A15-87D7-3383C417F3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6513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A619D19-4EAA-411E-99B0-9B7B15F90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83DF13-042F-4B74-AEC4-79971B561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CE4F5B4-B6FC-40C0-8016-A20728F85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C7881-A422-40A1-B17E-53AB478CDC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A619D19-4EAA-411E-99B0-9B7B15F90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83DF13-042F-4B74-AEC4-79971B561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CE4F5B4-B6FC-40C0-8016-A20728F85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C7881-A422-40A1-B17E-53AB478CDC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0155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DF90EEB-EF29-4763-850A-296EC0061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9DEAED-02A2-4DCC-93AA-DEF23A84E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1E0C04-5FD4-464F-B94A-0F3248D4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3474-109F-4487-9242-CD9D562F42F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36FEECC-08D5-42F1-A6F7-9FAA7C772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B3AD54-969F-41E9-87BB-833B1AE5A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2451045-C4BF-4FDB-849A-BA6C5C767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7EC14-A93C-4509-88D8-DDEDF05A263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4757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DF90EEB-EF29-4763-850A-296EC0061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9DEAED-02A2-4DCC-93AA-DEF23A84E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1E0C04-5FD4-464F-B94A-0F3248D4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3474-109F-4487-9242-CD9D562F42F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3583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4FEED9A-0759-4F32-9CDA-CFF0B172D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AFB30A-8642-4C63-A43B-95FC5FE5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654403F-E875-4798-951D-4913EAC2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CB7BA-95E2-4198-9175-EDF2BA4FE7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4FEED9A-0759-4F32-9CDA-CFF0B172D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AFB30A-8642-4C63-A43B-95FC5FE5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654403F-E875-4798-951D-4913EAC2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CB7BA-95E2-4198-9175-EDF2BA4FE7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601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7A8AA6-EF34-426B-A430-E794518C6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DBAFB0-C60E-4F4D-9FDB-B3B6CA171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6E818B-C8F0-40BA-8533-4E59466F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5C618-8A2A-4AA8-8D46-E959988E184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7A8AA6-EF34-426B-A430-E794518C6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DBAFB0-C60E-4F4D-9FDB-B3B6CA171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6E818B-C8F0-40BA-8533-4E59466F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5C618-8A2A-4AA8-8D46-E959988E184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5830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7955A24-8038-4D9C-A523-160694404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8DC2160-5817-4B9C-88E7-6ADF3A72C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2028FF4-670A-4617-9B10-2DC7A1A0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3A112-ECE2-4845-A6ED-9AB8109CEB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6601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7955A24-8038-4D9C-A523-160694404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8DC2160-5817-4B9C-88E7-6ADF3A72C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2028FF4-670A-4617-9B10-2DC7A1A0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3A112-ECE2-4845-A6ED-9AB8109CEB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66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17E87-9140-4886-BCEF-D9E9CB254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37CB6A-9DE5-483B-BEBD-6B29DBD87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16CFF-5FE2-4474-8AFD-A880A859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FD6722-146E-4B9F-AB9A-6A31BA56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D08BDE-6552-4CFB-A6DC-E2BA030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5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BDCFC-EABE-4A4B-A6E5-0477592D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2BBECF-85A6-44FE-A159-37F056937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EDCBB-7587-4D9C-AE58-15F3320C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FE269B-0745-4330-AEE4-07777C68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CC27AA-ABA8-4E85-B42C-B677C59C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9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6DEA8E5-85BB-4E43-85B5-7A5388CAD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47476C-0B06-439A-94BC-32DE9B6C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3D59B-C4A2-4BFB-8003-FF5A3A13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E7A2A5-3153-488D-9D0F-20E35EFF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59207-D56E-49B8-A0C8-829FB05F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2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2AB36-6AEA-4A82-AD2A-590539B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77B9D9-ED82-4F22-9696-84EE8F81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915AC4-9F14-4A6D-944F-32FCEFD9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BF2DF-0444-423E-A417-31F5DC50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D073A-3543-4867-8F50-C282784F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33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6CE07D-4906-49C5-9646-ED2AAD03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6ACB14-80DA-4254-940A-0586F3FB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BC004-154A-4688-BA52-895BF151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3FAA9-877E-4A97-9F89-D4BFCEA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08069-61C1-4FF4-9B85-A973057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25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858A5-453D-4FB9-8ADE-78AC911B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B17BEE-5400-41FD-A376-6B1901E2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A10C75-2B19-4874-BAA0-FC4240B2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CC6459-CF0F-4AE5-BC18-29E65400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30A179-48DF-4F24-8ED2-C849720B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95B5C5-ED1D-4916-8FA5-A8CB445C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25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D8EAE-16AA-4408-AA2F-1A6584CA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A0049-FF5E-4323-B9DF-21F70B58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BBB0DE-0B57-429B-ACD0-D9FA367B6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17FA44-050F-419E-94BF-373CAC306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CBECE2-F4E9-4AC5-B0A9-75071F3BD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C0DAF8-270C-4D1E-96C6-D8C4F099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7805EA-520B-4C38-9745-EFCE55AA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03C66D-4484-4E8A-836F-23D76BC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9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95050-EDB6-4B86-A051-F56CADD9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A95AA0-FFF0-4241-A551-86123F43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557179-CF07-4601-86FF-B7F5B83F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7546E0-2E70-424F-9069-B2CBBE49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2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47854C-4544-416F-8B74-57166289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F090FD-FE9B-4CA3-BDF3-6FBB155E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DDFE54-3526-42E1-A6D8-0FF9B1A4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EEB7A-49AA-4C0C-8FAF-9C163E30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39F6E7-DA12-4C37-99CE-725DEFE0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D9CEE9-CC0B-4F21-B7B6-8D6071D4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DED44-5CE8-46BE-B953-DD52D571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CAE23D-B524-4C00-B5D3-BC565560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D197CB-86EC-4444-948F-D76AF064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33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BC537-476B-4532-97E9-E30B099D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83EDF1-4AF3-49ED-9E87-FDE94A9E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7EBB78-3F11-419C-8EDC-E5EE8988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52C860-734D-4203-ACD5-13715198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D968D0-CE57-437B-8555-FEEF29F4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F0F36C-BEE8-44BF-ABE9-06F9054C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611D581-F629-4763-AAAA-39B282D2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5F9C92-06AF-46DC-807D-AC0C04C8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813D2C-EAC6-4D56-86D8-88A2E851D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07875-81B2-4CEA-8522-1AEF654B9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E1CDAD-0136-4014-9F3B-89EAD790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>
            <a:extLst>
              <a:ext uri="{FF2B5EF4-FFF2-40B4-BE49-F238E27FC236}">
                <a16:creationId xmlns:a16="http://schemas.microsoft.com/office/drawing/2014/main" id="{68B4C586-BA02-4EA3-B63A-3334048D6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746EAE-59F9-46B8-A235-B4F569C4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4E5324-9D0F-40B3-91C7-6F567D08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225105"/>
            <a:ext cx="4267570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78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b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「生きものクイズ」を作ろう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あたらしい漢字：作 週 間 答</a:t>
            </a:r>
          </a:p>
        </p:txBody>
      </p:sp>
    </p:spTree>
    <p:extLst>
      <p:ext uri="{BB962C8B-B14F-4D97-AF65-F5344CB8AC3E}">
        <p14:creationId xmlns:p14="http://schemas.microsoft.com/office/powerpoint/2010/main" val="34686172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1B2D179-41A9-4B34-9AF4-636AB18B48B7}"/>
              </a:ext>
            </a:extLst>
          </p:cNvPr>
          <p:cNvSpPr/>
          <p:nvPr/>
        </p:nvSpPr>
        <p:spPr>
          <a:xfrm>
            <a:off x="5175250" y="1412875"/>
            <a:ext cx="1422400" cy="1860550"/>
          </a:xfrm>
          <a:custGeom>
            <a:avLst/>
            <a:gdLst>
              <a:gd name="connsiteX0" fmla="*/ 561350 w 1422792"/>
              <a:gd name="connsiteY0" fmla="*/ 1101516 h 1860574"/>
              <a:gd name="connsiteX1" fmla="*/ 674326 w 1422792"/>
              <a:gd name="connsiteY1" fmla="*/ 928522 h 1860574"/>
              <a:gd name="connsiteX2" fmla="*/ 826138 w 1422792"/>
              <a:gd name="connsiteY2" fmla="*/ 667265 h 1860574"/>
              <a:gd name="connsiteX3" fmla="*/ 999132 w 1422792"/>
              <a:gd name="connsiteY3" fmla="*/ 335397 h 1860574"/>
              <a:gd name="connsiteX4" fmla="*/ 1027376 w 1422792"/>
              <a:gd name="connsiteY4" fmla="*/ 271848 h 1860574"/>
              <a:gd name="connsiteX5" fmla="*/ 1030907 w 1422792"/>
              <a:gd name="connsiteY5" fmla="*/ 229482 h 1860574"/>
              <a:gd name="connsiteX6" fmla="*/ 1027376 w 1422792"/>
              <a:gd name="connsiteY6" fmla="*/ 204769 h 1860574"/>
              <a:gd name="connsiteX7" fmla="*/ 974419 w 1422792"/>
              <a:gd name="connsiteY7" fmla="*/ 151811 h 1860574"/>
              <a:gd name="connsiteX8" fmla="*/ 850851 w 1422792"/>
              <a:gd name="connsiteY8" fmla="*/ 70610 h 1860574"/>
              <a:gd name="connsiteX9" fmla="*/ 826138 w 1422792"/>
              <a:gd name="connsiteY9" fmla="*/ 49427 h 1860574"/>
              <a:gd name="connsiteX10" fmla="*/ 822607 w 1422792"/>
              <a:gd name="connsiteY10" fmla="*/ 24713 h 1860574"/>
              <a:gd name="connsiteX11" fmla="*/ 836729 w 1422792"/>
              <a:gd name="connsiteY11" fmla="*/ 7061 h 1860574"/>
              <a:gd name="connsiteX12" fmla="*/ 917931 w 1422792"/>
              <a:gd name="connsiteY12" fmla="*/ 0 h 1860574"/>
              <a:gd name="connsiteX13" fmla="*/ 1069742 w 1422792"/>
              <a:gd name="connsiteY13" fmla="*/ 17652 h 1860574"/>
              <a:gd name="connsiteX14" fmla="*/ 1140352 w 1422792"/>
              <a:gd name="connsiteY14" fmla="*/ 35305 h 1860574"/>
              <a:gd name="connsiteX15" fmla="*/ 1242737 w 1422792"/>
              <a:gd name="connsiteY15" fmla="*/ 84732 h 1860574"/>
              <a:gd name="connsiteX16" fmla="*/ 1306286 w 1422792"/>
              <a:gd name="connsiteY16" fmla="*/ 144750 h 1860574"/>
              <a:gd name="connsiteX17" fmla="*/ 1376896 w 1422792"/>
              <a:gd name="connsiteY17" fmla="*/ 222421 h 1860574"/>
              <a:gd name="connsiteX18" fmla="*/ 1408670 w 1422792"/>
              <a:gd name="connsiteY18" fmla="*/ 268318 h 1860574"/>
              <a:gd name="connsiteX19" fmla="*/ 1422792 w 1422792"/>
              <a:gd name="connsiteY19" fmla="*/ 328336 h 1860574"/>
              <a:gd name="connsiteX20" fmla="*/ 1405140 w 1422792"/>
              <a:gd name="connsiteY20" fmla="*/ 360111 h 1860574"/>
              <a:gd name="connsiteX21" fmla="*/ 1320408 w 1422792"/>
              <a:gd name="connsiteY21" fmla="*/ 441313 h 1860574"/>
              <a:gd name="connsiteX22" fmla="*/ 1292164 w 1422792"/>
              <a:gd name="connsiteY22" fmla="*/ 480148 h 1860574"/>
              <a:gd name="connsiteX23" fmla="*/ 1083864 w 1422792"/>
              <a:gd name="connsiteY23" fmla="*/ 794363 h 1860574"/>
              <a:gd name="connsiteX24" fmla="*/ 903809 w 1422792"/>
              <a:gd name="connsiteY24" fmla="*/ 1048559 h 1860574"/>
              <a:gd name="connsiteX25" fmla="*/ 783772 w 1422792"/>
              <a:gd name="connsiteY25" fmla="*/ 1189779 h 1860574"/>
              <a:gd name="connsiteX26" fmla="*/ 554289 w 1422792"/>
              <a:gd name="connsiteY26" fmla="*/ 1419262 h 1860574"/>
              <a:gd name="connsiteX27" fmla="*/ 374233 w 1422792"/>
              <a:gd name="connsiteY27" fmla="*/ 1595787 h 1860574"/>
              <a:gd name="connsiteX28" fmla="*/ 98854 w 1422792"/>
              <a:gd name="connsiteY28" fmla="*/ 1828800 h 1860574"/>
              <a:gd name="connsiteX29" fmla="*/ 56488 w 1422792"/>
              <a:gd name="connsiteY29" fmla="*/ 1857044 h 1860574"/>
              <a:gd name="connsiteX30" fmla="*/ 28244 w 1422792"/>
              <a:gd name="connsiteY30" fmla="*/ 1860574 h 1860574"/>
              <a:gd name="connsiteX31" fmla="*/ 10592 w 1422792"/>
              <a:gd name="connsiteY31" fmla="*/ 1857044 h 1860574"/>
              <a:gd name="connsiteX32" fmla="*/ 0 w 1422792"/>
              <a:gd name="connsiteY32" fmla="*/ 1842922 h 1860574"/>
              <a:gd name="connsiteX33" fmla="*/ 7061 w 1422792"/>
              <a:gd name="connsiteY33" fmla="*/ 1814678 h 1860574"/>
              <a:gd name="connsiteX34" fmla="*/ 155342 w 1422792"/>
              <a:gd name="connsiteY34" fmla="*/ 1631092 h 1860574"/>
              <a:gd name="connsiteX35" fmla="*/ 398947 w 1422792"/>
              <a:gd name="connsiteY35" fmla="*/ 1330999 h 1860574"/>
              <a:gd name="connsiteX36" fmla="*/ 561350 w 1422792"/>
              <a:gd name="connsiteY36" fmla="*/ 1101516 h 18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792" h="1860574">
                <a:moveTo>
                  <a:pt x="561350" y="1101516"/>
                </a:moveTo>
                <a:lnTo>
                  <a:pt x="674326" y="928522"/>
                </a:lnTo>
                <a:lnTo>
                  <a:pt x="826138" y="667265"/>
                </a:lnTo>
                <a:lnTo>
                  <a:pt x="999132" y="335397"/>
                </a:lnTo>
                <a:lnTo>
                  <a:pt x="1027376" y="271848"/>
                </a:lnTo>
                <a:lnTo>
                  <a:pt x="1030907" y="229482"/>
                </a:lnTo>
                <a:lnTo>
                  <a:pt x="1027376" y="204769"/>
                </a:lnTo>
                <a:lnTo>
                  <a:pt x="974419" y="151811"/>
                </a:lnTo>
                <a:lnTo>
                  <a:pt x="850851" y="70610"/>
                </a:lnTo>
                <a:lnTo>
                  <a:pt x="826138" y="49427"/>
                </a:lnTo>
                <a:lnTo>
                  <a:pt x="822607" y="24713"/>
                </a:lnTo>
                <a:lnTo>
                  <a:pt x="836729" y="7061"/>
                </a:lnTo>
                <a:lnTo>
                  <a:pt x="917931" y="0"/>
                </a:lnTo>
                <a:lnTo>
                  <a:pt x="1069742" y="17652"/>
                </a:lnTo>
                <a:lnTo>
                  <a:pt x="1140352" y="35305"/>
                </a:lnTo>
                <a:lnTo>
                  <a:pt x="1242737" y="84732"/>
                </a:lnTo>
                <a:lnTo>
                  <a:pt x="1306286" y="144750"/>
                </a:lnTo>
                <a:lnTo>
                  <a:pt x="1376896" y="222421"/>
                </a:lnTo>
                <a:lnTo>
                  <a:pt x="1408670" y="268318"/>
                </a:lnTo>
                <a:lnTo>
                  <a:pt x="1422792" y="328336"/>
                </a:lnTo>
                <a:lnTo>
                  <a:pt x="1405140" y="360111"/>
                </a:lnTo>
                <a:lnTo>
                  <a:pt x="1320408" y="441313"/>
                </a:lnTo>
                <a:lnTo>
                  <a:pt x="1292164" y="480148"/>
                </a:lnTo>
                <a:lnTo>
                  <a:pt x="1083864" y="794363"/>
                </a:lnTo>
                <a:lnTo>
                  <a:pt x="903809" y="1048559"/>
                </a:lnTo>
                <a:lnTo>
                  <a:pt x="783772" y="1189779"/>
                </a:lnTo>
                <a:lnTo>
                  <a:pt x="554289" y="1419262"/>
                </a:lnTo>
                <a:lnTo>
                  <a:pt x="374233" y="1595787"/>
                </a:lnTo>
                <a:lnTo>
                  <a:pt x="98854" y="1828800"/>
                </a:lnTo>
                <a:lnTo>
                  <a:pt x="56488" y="1857044"/>
                </a:lnTo>
                <a:lnTo>
                  <a:pt x="28244" y="1860574"/>
                </a:lnTo>
                <a:lnTo>
                  <a:pt x="10592" y="1857044"/>
                </a:lnTo>
                <a:lnTo>
                  <a:pt x="0" y="1842922"/>
                </a:lnTo>
                <a:lnTo>
                  <a:pt x="7061" y="1814678"/>
                </a:lnTo>
                <a:lnTo>
                  <a:pt x="155342" y="1631092"/>
                </a:lnTo>
                <a:lnTo>
                  <a:pt x="398947" y="1330999"/>
                </a:lnTo>
                <a:lnTo>
                  <a:pt x="561350" y="11015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44B63FA-7CB1-4C72-B603-B6815FC855D5}"/>
              </a:ext>
            </a:extLst>
          </p:cNvPr>
          <p:cNvSpPr/>
          <p:nvPr/>
        </p:nvSpPr>
        <p:spPr>
          <a:xfrm rot="16200000">
            <a:off x="3163094" y="1969294"/>
            <a:ext cx="2573338" cy="1555750"/>
          </a:xfrm>
          <a:custGeom>
            <a:avLst/>
            <a:gdLst>
              <a:gd name="connsiteX0" fmla="*/ 1159876 w 2574435"/>
              <a:gd name="connsiteY0" fmla="*/ 659718 h 1555708"/>
              <a:gd name="connsiteX1" fmla="*/ 1420695 w 2574435"/>
              <a:gd name="connsiteY1" fmla="*/ 797799 h 1555708"/>
              <a:gd name="connsiteX2" fmla="*/ 1721404 w 2574435"/>
              <a:gd name="connsiteY2" fmla="*/ 942016 h 1555708"/>
              <a:gd name="connsiteX3" fmla="*/ 2003702 w 2574435"/>
              <a:gd name="connsiteY3" fmla="*/ 1067823 h 1555708"/>
              <a:gd name="connsiteX4" fmla="*/ 2166330 w 2574435"/>
              <a:gd name="connsiteY4" fmla="*/ 1126124 h 1555708"/>
              <a:gd name="connsiteX5" fmla="*/ 2270658 w 2574435"/>
              <a:gd name="connsiteY5" fmla="*/ 1150671 h 1555708"/>
              <a:gd name="connsiteX6" fmla="*/ 2325890 w 2574435"/>
              <a:gd name="connsiteY6" fmla="*/ 1150671 h 1555708"/>
              <a:gd name="connsiteX7" fmla="*/ 2408738 w 2574435"/>
              <a:gd name="connsiteY7" fmla="*/ 1123055 h 1555708"/>
              <a:gd name="connsiteX8" fmla="*/ 2454765 w 2574435"/>
              <a:gd name="connsiteY8" fmla="*/ 1083165 h 1555708"/>
              <a:gd name="connsiteX9" fmla="*/ 2500792 w 2574435"/>
              <a:gd name="connsiteY9" fmla="*/ 1031002 h 1555708"/>
              <a:gd name="connsiteX10" fmla="*/ 2525340 w 2574435"/>
              <a:gd name="connsiteY10" fmla="*/ 1018728 h 1555708"/>
              <a:gd name="connsiteX11" fmla="*/ 2540682 w 2574435"/>
              <a:gd name="connsiteY11" fmla="*/ 1018728 h 1555708"/>
              <a:gd name="connsiteX12" fmla="*/ 2565229 w 2574435"/>
              <a:gd name="connsiteY12" fmla="*/ 1024865 h 1555708"/>
              <a:gd name="connsiteX13" fmla="*/ 2574435 w 2574435"/>
              <a:gd name="connsiteY13" fmla="*/ 1043275 h 1555708"/>
              <a:gd name="connsiteX14" fmla="*/ 2565229 w 2574435"/>
              <a:gd name="connsiteY14" fmla="*/ 1095439 h 1555708"/>
              <a:gd name="connsiteX15" fmla="*/ 2500792 w 2574435"/>
              <a:gd name="connsiteY15" fmla="*/ 1227383 h 1555708"/>
              <a:gd name="connsiteX16" fmla="*/ 2399533 w 2574435"/>
              <a:gd name="connsiteY16" fmla="*/ 1405353 h 1555708"/>
              <a:gd name="connsiteX17" fmla="*/ 2316684 w 2574435"/>
              <a:gd name="connsiteY17" fmla="*/ 1503544 h 1555708"/>
              <a:gd name="connsiteX18" fmla="*/ 2267589 w 2574435"/>
              <a:gd name="connsiteY18" fmla="*/ 1543434 h 1555708"/>
              <a:gd name="connsiteX19" fmla="*/ 2221562 w 2574435"/>
              <a:gd name="connsiteY19" fmla="*/ 1555708 h 1555708"/>
              <a:gd name="connsiteX20" fmla="*/ 2184741 w 2574435"/>
              <a:gd name="connsiteY20" fmla="*/ 1549571 h 1555708"/>
              <a:gd name="connsiteX21" fmla="*/ 2163262 w 2574435"/>
              <a:gd name="connsiteY21" fmla="*/ 1540365 h 1555708"/>
              <a:gd name="connsiteX22" fmla="*/ 2135646 w 2574435"/>
              <a:gd name="connsiteY22" fmla="*/ 1500475 h 1555708"/>
              <a:gd name="connsiteX23" fmla="*/ 2040523 w 2574435"/>
              <a:gd name="connsiteY23" fmla="*/ 1426832 h 1555708"/>
              <a:gd name="connsiteX24" fmla="*/ 1141466 w 2574435"/>
              <a:gd name="connsiteY24" fmla="*/ 914400 h 1555708"/>
              <a:gd name="connsiteX25" fmla="*/ 957358 w 2574435"/>
              <a:gd name="connsiteY25" fmla="*/ 791662 h 1555708"/>
              <a:gd name="connsiteX26" fmla="*/ 435721 w 2574435"/>
              <a:gd name="connsiteY26" fmla="*/ 392763 h 1555708"/>
              <a:gd name="connsiteX27" fmla="*/ 39890 w 2574435"/>
              <a:gd name="connsiteY27" fmla="*/ 95122 h 1555708"/>
              <a:gd name="connsiteX28" fmla="*/ 15342 w 2574435"/>
              <a:gd name="connsiteY28" fmla="*/ 70575 h 1555708"/>
              <a:gd name="connsiteX29" fmla="*/ 0 w 2574435"/>
              <a:gd name="connsiteY29" fmla="*/ 49096 h 1555708"/>
              <a:gd name="connsiteX30" fmla="*/ 0 w 2574435"/>
              <a:gd name="connsiteY30" fmla="*/ 27616 h 1555708"/>
              <a:gd name="connsiteX31" fmla="*/ 12274 w 2574435"/>
              <a:gd name="connsiteY31" fmla="*/ 9206 h 1555708"/>
              <a:gd name="connsiteX32" fmla="*/ 36821 w 2574435"/>
              <a:gd name="connsiteY32" fmla="*/ 0 h 1555708"/>
              <a:gd name="connsiteX33" fmla="*/ 67506 w 2574435"/>
              <a:gd name="connsiteY33" fmla="*/ 0 h 1555708"/>
              <a:gd name="connsiteX34" fmla="*/ 116601 w 2574435"/>
              <a:gd name="connsiteY34" fmla="*/ 18411 h 1555708"/>
              <a:gd name="connsiteX35" fmla="*/ 411173 w 2574435"/>
              <a:gd name="connsiteY35" fmla="*/ 214792 h 1555708"/>
              <a:gd name="connsiteX36" fmla="*/ 659718 w 2574435"/>
              <a:gd name="connsiteY36" fmla="*/ 371284 h 1555708"/>
              <a:gd name="connsiteX37" fmla="*/ 1159876 w 2574435"/>
              <a:gd name="connsiteY37" fmla="*/ 659718 h 155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74435" h="1555708">
                <a:moveTo>
                  <a:pt x="1159876" y="659718"/>
                </a:moveTo>
                <a:lnTo>
                  <a:pt x="1420695" y="797799"/>
                </a:lnTo>
                <a:lnTo>
                  <a:pt x="1721404" y="942016"/>
                </a:lnTo>
                <a:lnTo>
                  <a:pt x="2003702" y="1067823"/>
                </a:lnTo>
                <a:lnTo>
                  <a:pt x="2166330" y="1126124"/>
                </a:lnTo>
                <a:lnTo>
                  <a:pt x="2270658" y="1150671"/>
                </a:lnTo>
                <a:lnTo>
                  <a:pt x="2325890" y="1150671"/>
                </a:lnTo>
                <a:lnTo>
                  <a:pt x="2408738" y="1123055"/>
                </a:lnTo>
                <a:lnTo>
                  <a:pt x="2454765" y="1083165"/>
                </a:lnTo>
                <a:lnTo>
                  <a:pt x="2500792" y="1031002"/>
                </a:lnTo>
                <a:lnTo>
                  <a:pt x="2525340" y="1018728"/>
                </a:lnTo>
                <a:lnTo>
                  <a:pt x="2540682" y="1018728"/>
                </a:lnTo>
                <a:lnTo>
                  <a:pt x="2565229" y="1024865"/>
                </a:lnTo>
                <a:lnTo>
                  <a:pt x="2574435" y="1043275"/>
                </a:lnTo>
                <a:lnTo>
                  <a:pt x="2565229" y="1095439"/>
                </a:lnTo>
                <a:lnTo>
                  <a:pt x="2500792" y="1227383"/>
                </a:lnTo>
                <a:lnTo>
                  <a:pt x="2399533" y="1405353"/>
                </a:lnTo>
                <a:lnTo>
                  <a:pt x="2316684" y="1503544"/>
                </a:lnTo>
                <a:lnTo>
                  <a:pt x="2267589" y="1543434"/>
                </a:lnTo>
                <a:lnTo>
                  <a:pt x="2221562" y="1555708"/>
                </a:lnTo>
                <a:lnTo>
                  <a:pt x="2184741" y="1549571"/>
                </a:lnTo>
                <a:lnTo>
                  <a:pt x="2163262" y="1540365"/>
                </a:lnTo>
                <a:lnTo>
                  <a:pt x="2135646" y="1500475"/>
                </a:lnTo>
                <a:lnTo>
                  <a:pt x="2040523" y="1426832"/>
                </a:lnTo>
                <a:lnTo>
                  <a:pt x="1141466" y="914400"/>
                </a:lnTo>
                <a:lnTo>
                  <a:pt x="957358" y="791662"/>
                </a:lnTo>
                <a:lnTo>
                  <a:pt x="435721" y="392763"/>
                </a:lnTo>
                <a:lnTo>
                  <a:pt x="39890" y="95122"/>
                </a:lnTo>
                <a:lnTo>
                  <a:pt x="15342" y="70575"/>
                </a:lnTo>
                <a:lnTo>
                  <a:pt x="0" y="49096"/>
                </a:lnTo>
                <a:lnTo>
                  <a:pt x="0" y="27616"/>
                </a:lnTo>
                <a:lnTo>
                  <a:pt x="12274" y="9206"/>
                </a:lnTo>
                <a:lnTo>
                  <a:pt x="36821" y="0"/>
                </a:lnTo>
                <a:lnTo>
                  <a:pt x="67506" y="0"/>
                </a:lnTo>
                <a:lnTo>
                  <a:pt x="116601" y="18411"/>
                </a:lnTo>
                <a:lnTo>
                  <a:pt x="411173" y="214792"/>
                </a:lnTo>
                <a:lnTo>
                  <a:pt x="659718" y="371284"/>
                </a:lnTo>
                <a:lnTo>
                  <a:pt x="1159876" y="6597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7A6B39D-5DB3-471B-B4E1-70DC6F44B7A7}"/>
              </a:ext>
            </a:extLst>
          </p:cNvPr>
          <p:cNvSpPr/>
          <p:nvPr/>
        </p:nvSpPr>
        <p:spPr>
          <a:xfrm rot="16200000">
            <a:off x="3090863" y="4211638"/>
            <a:ext cx="3073400" cy="469900"/>
          </a:xfrm>
          <a:custGeom>
            <a:avLst/>
            <a:gdLst>
              <a:gd name="connsiteX0" fmla="*/ 1549400 w 3073400"/>
              <a:gd name="connsiteY0" fmla="*/ 203200 h 469900"/>
              <a:gd name="connsiteX1" fmla="*/ 2127250 w 3073400"/>
              <a:gd name="connsiteY1" fmla="*/ 222250 h 469900"/>
              <a:gd name="connsiteX2" fmla="*/ 2590800 w 3073400"/>
              <a:gd name="connsiteY2" fmla="*/ 225425 h 469900"/>
              <a:gd name="connsiteX3" fmla="*/ 2657475 w 3073400"/>
              <a:gd name="connsiteY3" fmla="*/ 212725 h 469900"/>
              <a:gd name="connsiteX4" fmla="*/ 2819400 w 3073400"/>
              <a:gd name="connsiteY4" fmla="*/ 123825 h 469900"/>
              <a:gd name="connsiteX5" fmla="*/ 3003550 w 3073400"/>
              <a:gd name="connsiteY5" fmla="*/ 0 h 469900"/>
              <a:gd name="connsiteX6" fmla="*/ 3073400 w 3073400"/>
              <a:gd name="connsiteY6" fmla="*/ 165100 h 469900"/>
              <a:gd name="connsiteX7" fmla="*/ 2822575 w 3073400"/>
              <a:gd name="connsiteY7" fmla="*/ 393700 h 469900"/>
              <a:gd name="connsiteX8" fmla="*/ 2755900 w 3073400"/>
              <a:gd name="connsiteY8" fmla="*/ 447675 h 469900"/>
              <a:gd name="connsiteX9" fmla="*/ 2720975 w 3073400"/>
              <a:gd name="connsiteY9" fmla="*/ 466725 h 469900"/>
              <a:gd name="connsiteX10" fmla="*/ 2689225 w 3073400"/>
              <a:gd name="connsiteY10" fmla="*/ 469900 h 469900"/>
              <a:gd name="connsiteX11" fmla="*/ 2425700 w 3073400"/>
              <a:gd name="connsiteY11" fmla="*/ 463550 h 469900"/>
              <a:gd name="connsiteX12" fmla="*/ 1581150 w 3073400"/>
              <a:gd name="connsiteY12" fmla="*/ 447675 h 469900"/>
              <a:gd name="connsiteX13" fmla="*/ 749300 w 3073400"/>
              <a:gd name="connsiteY13" fmla="*/ 441325 h 469900"/>
              <a:gd name="connsiteX14" fmla="*/ 342900 w 3073400"/>
              <a:gd name="connsiteY14" fmla="*/ 444500 h 469900"/>
              <a:gd name="connsiteX15" fmla="*/ 225425 w 3073400"/>
              <a:gd name="connsiteY15" fmla="*/ 434975 h 469900"/>
              <a:gd name="connsiteX16" fmla="*/ 158750 w 3073400"/>
              <a:gd name="connsiteY16" fmla="*/ 422275 h 469900"/>
              <a:gd name="connsiteX17" fmla="*/ 92075 w 3073400"/>
              <a:gd name="connsiteY17" fmla="*/ 400050 h 469900"/>
              <a:gd name="connsiteX18" fmla="*/ 44450 w 3073400"/>
              <a:gd name="connsiteY18" fmla="*/ 374650 h 469900"/>
              <a:gd name="connsiteX19" fmla="*/ 19050 w 3073400"/>
              <a:gd name="connsiteY19" fmla="*/ 358775 h 469900"/>
              <a:gd name="connsiteX20" fmla="*/ 0 w 3073400"/>
              <a:gd name="connsiteY20" fmla="*/ 327025 h 469900"/>
              <a:gd name="connsiteX21" fmla="*/ 3175 w 3073400"/>
              <a:gd name="connsiteY21" fmla="*/ 282575 h 469900"/>
              <a:gd name="connsiteX22" fmla="*/ 25400 w 3073400"/>
              <a:gd name="connsiteY22" fmla="*/ 247650 h 469900"/>
              <a:gd name="connsiteX23" fmla="*/ 53975 w 3073400"/>
              <a:gd name="connsiteY23" fmla="*/ 215900 h 469900"/>
              <a:gd name="connsiteX24" fmla="*/ 123825 w 3073400"/>
              <a:gd name="connsiteY24" fmla="*/ 174625 h 469900"/>
              <a:gd name="connsiteX25" fmla="*/ 206375 w 3073400"/>
              <a:gd name="connsiteY25" fmla="*/ 146050 h 469900"/>
              <a:gd name="connsiteX26" fmla="*/ 257175 w 3073400"/>
              <a:gd name="connsiteY26" fmla="*/ 130175 h 469900"/>
              <a:gd name="connsiteX27" fmla="*/ 428625 w 3073400"/>
              <a:gd name="connsiteY27" fmla="*/ 88900 h 469900"/>
              <a:gd name="connsiteX28" fmla="*/ 450850 w 3073400"/>
              <a:gd name="connsiteY28" fmla="*/ 92075 h 469900"/>
              <a:gd name="connsiteX29" fmla="*/ 498475 w 3073400"/>
              <a:gd name="connsiteY29" fmla="*/ 104775 h 469900"/>
              <a:gd name="connsiteX30" fmla="*/ 606425 w 3073400"/>
              <a:gd name="connsiteY30" fmla="*/ 130175 h 469900"/>
              <a:gd name="connsiteX31" fmla="*/ 758825 w 3073400"/>
              <a:gd name="connsiteY31" fmla="*/ 155575 h 469900"/>
              <a:gd name="connsiteX32" fmla="*/ 1092200 w 3073400"/>
              <a:gd name="connsiteY32" fmla="*/ 184150 h 469900"/>
              <a:gd name="connsiteX33" fmla="*/ 1549400 w 3073400"/>
              <a:gd name="connsiteY33" fmla="*/ 2032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73400" h="469900">
                <a:moveTo>
                  <a:pt x="1549400" y="203200"/>
                </a:moveTo>
                <a:lnTo>
                  <a:pt x="2127250" y="222250"/>
                </a:lnTo>
                <a:lnTo>
                  <a:pt x="2590800" y="225425"/>
                </a:lnTo>
                <a:lnTo>
                  <a:pt x="2657475" y="212725"/>
                </a:lnTo>
                <a:lnTo>
                  <a:pt x="2819400" y="123825"/>
                </a:lnTo>
                <a:lnTo>
                  <a:pt x="3003550" y="0"/>
                </a:lnTo>
                <a:lnTo>
                  <a:pt x="3073400" y="165100"/>
                </a:lnTo>
                <a:lnTo>
                  <a:pt x="2822575" y="393700"/>
                </a:lnTo>
                <a:lnTo>
                  <a:pt x="2755900" y="447675"/>
                </a:lnTo>
                <a:lnTo>
                  <a:pt x="2720975" y="466725"/>
                </a:lnTo>
                <a:lnTo>
                  <a:pt x="2689225" y="469900"/>
                </a:lnTo>
                <a:lnTo>
                  <a:pt x="2425700" y="463550"/>
                </a:lnTo>
                <a:lnTo>
                  <a:pt x="1581150" y="447675"/>
                </a:lnTo>
                <a:lnTo>
                  <a:pt x="749300" y="441325"/>
                </a:lnTo>
                <a:lnTo>
                  <a:pt x="342900" y="444500"/>
                </a:lnTo>
                <a:lnTo>
                  <a:pt x="225425" y="434975"/>
                </a:lnTo>
                <a:lnTo>
                  <a:pt x="158750" y="422275"/>
                </a:lnTo>
                <a:lnTo>
                  <a:pt x="92075" y="400050"/>
                </a:lnTo>
                <a:lnTo>
                  <a:pt x="44450" y="374650"/>
                </a:lnTo>
                <a:lnTo>
                  <a:pt x="19050" y="358775"/>
                </a:lnTo>
                <a:lnTo>
                  <a:pt x="0" y="327025"/>
                </a:lnTo>
                <a:lnTo>
                  <a:pt x="3175" y="282575"/>
                </a:lnTo>
                <a:lnTo>
                  <a:pt x="25400" y="247650"/>
                </a:lnTo>
                <a:lnTo>
                  <a:pt x="53975" y="215900"/>
                </a:lnTo>
                <a:lnTo>
                  <a:pt x="123825" y="174625"/>
                </a:lnTo>
                <a:lnTo>
                  <a:pt x="206375" y="146050"/>
                </a:lnTo>
                <a:lnTo>
                  <a:pt x="257175" y="130175"/>
                </a:lnTo>
                <a:lnTo>
                  <a:pt x="428625" y="88900"/>
                </a:lnTo>
                <a:lnTo>
                  <a:pt x="450850" y="92075"/>
                </a:lnTo>
                <a:lnTo>
                  <a:pt x="498475" y="104775"/>
                </a:lnTo>
                <a:lnTo>
                  <a:pt x="606425" y="130175"/>
                </a:lnTo>
                <a:lnTo>
                  <a:pt x="758825" y="155575"/>
                </a:lnTo>
                <a:lnTo>
                  <a:pt x="1092200" y="184150"/>
                </a:lnTo>
                <a:lnTo>
                  <a:pt x="1549400" y="203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8272C5D-C3F3-485D-A888-1FDD47094477}"/>
              </a:ext>
            </a:extLst>
          </p:cNvPr>
          <p:cNvSpPr/>
          <p:nvPr/>
        </p:nvSpPr>
        <p:spPr>
          <a:xfrm>
            <a:off x="5921375" y="2225675"/>
            <a:ext cx="2357438" cy="514350"/>
          </a:xfrm>
          <a:custGeom>
            <a:avLst/>
            <a:gdLst>
              <a:gd name="connsiteX0" fmla="*/ 1317171 w 2356757"/>
              <a:gd name="connsiteY0" fmla="*/ 419100 h 514350"/>
              <a:gd name="connsiteX1" fmla="*/ 1015092 w 2356757"/>
              <a:gd name="connsiteY1" fmla="*/ 457200 h 514350"/>
              <a:gd name="connsiteX2" fmla="*/ 786492 w 2356757"/>
              <a:gd name="connsiteY2" fmla="*/ 487135 h 514350"/>
              <a:gd name="connsiteX3" fmla="*/ 568778 w 2356757"/>
              <a:gd name="connsiteY3" fmla="*/ 508907 h 514350"/>
              <a:gd name="connsiteX4" fmla="*/ 383721 w 2356757"/>
              <a:gd name="connsiteY4" fmla="*/ 514350 h 514350"/>
              <a:gd name="connsiteX5" fmla="*/ 299357 w 2356757"/>
              <a:gd name="connsiteY5" fmla="*/ 492578 h 514350"/>
              <a:gd name="connsiteX6" fmla="*/ 0 w 2356757"/>
              <a:gd name="connsiteY6" fmla="*/ 367392 h 514350"/>
              <a:gd name="connsiteX7" fmla="*/ 78921 w 2356757"/>
              <a:gd name="connsiteY7" fmla="*/ 119742 h 514350"/>
              <a:gd name="connsiteX8" fmla="*/ 163285 w 2356757"/>
              <a:gd name="connsiteY8" fmla="*/ 239485 h 514350"/>
              <a:gd name="connsiteX9" fmla="*/ 171450 w 2356757"/>
              <a:gd name="connsiteY9" fmla="*/ 269421 h 514350"/>
              <a:gd name="connsiteX10" fmla="*/ 214992 w 2356757"/>
              <a:gd name="connsiteY10" fmla="*/ 288471 h 514350"/>
              <a:gd name="connsiteX11" fmla="*/ 332014 w 2356757"/>
              <a:gd name="connsiteY11" fmla="*/ 307521 h 514350"/>
              <a:gd name="connsiteX12" fmla="*/ 576942 w 2356757"/>
              <a:gd name="connsiteY12" fmla="*/ 310242 h 514350"/>
              <a:gd name="connsiteX13" fmla="*/ 957942 w 2356757"/>
              <a:gd name="connsiteY13" fmla="*/ 280307 h 514350"/>
              <a:gd name="connsiteX14" fmla="*/ 1303564 w 2356757"/>
              <a:gd name="connsiteY14" fmla="*/ 225878 h 514350"/>
              <a:gd name="connsiteX15" fmla="*/ 1600200 w 2356757"/>
              <a:gd name="connsiteY15" fmla="*/ 144235 h 514350"/>
              <a:gd name="connsiteX16" fmla="*/ 1828800 w 2356757"/>
              <a:gd name="connsiteY16" fmla="*/ 51707 h 514350"/>
              <a:gd name="connsiteX17" fmla="*/ 1899557 w 2356757"/>
              <a:gd name="connsiteY17" fmla="*/ 10885 h 514350"/>
              <a:gd name="connsiteX18" fmla="*/ 1940378 w 2356757"/>
              <a:gd name="connsiteY18" fmla="*/ 0 h 514350"/>
              <a:gd name="connsiteX19" fmla="*/ 2196192 w 2356757"/>
              <a:gd name="connsiteY19" fmla="*/ 46264 h 514350"/>
              <a:gd name="connsiteX20" fmla="*/ 2283278 w 2356757"/>
              <a:gd name="connsiteY20" fmla="*/ 73478 h 514350"/>
              <a:gd name="connsiteX21" fmla="*/ 2321378 w 2356757"/>
              <a:gd name="connsiteY21" fmla="*/ 97971 h 514350"/>
              <a:gd name="connsiteX22" fmla="*/ 2348592 w 2356757"/>
              <a:gd name="connsiteY22" fmla="*/ 133350 h 514350"/>
              <a:gd name="connsiteX23" fmla="*/ 2356757 w 2356757"/>
              <a:gd name="connsiteY23" fmla="*/ 168728 h 514350"/>
              <a:gd name="connsiteX24" fmla="*/ 2340428 w 2356757"/>
              <a:gd name="connsiteY24" fmla="*/ 217714 h 514350"/>
              <a:gd name="connsiteX25" fmla="*/ 2307771 w 2356757"/>
              <a:gd name="connsiteY25" fmla="*/ 239485 h 514350"/>
              <a:gd name="connsiteX26" fmla="*/ 2207078 w 2356757"/>
              <a:gd name="connsiteY26" fmla="*/ 274864 h 514350"/>
              <a:gd name="connsiteX27" fmla="*/ 2043792 w 2356757"/>
              <a:gd name="connsiteY27" fmla="*/ 315685 h 514350"/>
              <a:gd name="connsiteX28" fmla="*/ 1763485 w 2356757"/>
              <a:gd name="connsiteY28" fmla="*/ 359228 h 514350"/>
              <a:gd name="connsiteX29" fmla="*/ 1317171 w 2356757"/>
              <a:gd name="connsiteY29" fmla="*/ 4191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56757" h="514350">
                <a:moveTo>
                  <a:pt x="1317171" y="419100"/>
                </a:moveTo>
                <a:lnTo>
                  <a:pt x="1015092" y="457200"/>
                </a:lnTo>
                <a:lnTo>
                  <a:pt x="786492" y="487135"/>
                </a:lnTo>
                <a:lnTo>
                  <a:pt x="568778" y="508907"/>
                </a:lnTo>
                <a:lnTo>
                  <a:pt x="383721" y="514350"/>
                </a:lnTo>
                <a:lnTo>
                  <a:pt x="299357" y="492578"/>
                </a:lnTo>
                <a:lnTo>
                  <a:pt x="0" y="367392"/>
                </a:lnTo>
                <a:lnTo>
                  <a:pt x="78921" y="119742"/>
                </a:lnTo>
                <a:lnTo>
                  <a:pt x="163285" y="239485"/>
                </a:lnTo>
                <a:lnTo>
                  <a:pt x="171450" y="269421"/>
                </a:lnTo>
                <a:lnTo>
                  <a:pt x="214992" y="288471"/>
                </a:lnTo>
                <a:lnTo>
                  <a:pt x="332014" y="307521"/>
                </a:lnTo>
                <a:lnTo>
                  <a:pt x="576942" y="310242"/>
                </a:lnTo>
                <a:lnTo>
                  <a:pt x="957942" y="280307"/>
                </a:lnTo>
                <a:lnTo>
                  <a:pt x="1303564" y="225878"/>
                </a:lnTo>
                <a:lnTo>
                  <a:pt x="1600200" y="144235"/>
                </a:lnTo>
                <a:lnTo>
                  <a:pt x="1828800" y="51707"/>
                </a:lnTo>
                <a:lnTo>
                  <a:pt x="1899557" y="10885"/>
                </a:lnTo>
                <a:lnTo>
                  <a:pt x="1940378" y="0"/>
                </a:lnTo>
                <a:lnTo>
                  <a:pt x="2196192" y="46264"/>
                </a:lnTo>
                <a:lnTo>
                  <a:pt x="2283278" y="73478"/>
                </a:lnTo>
                <a:lnTo>
                  <a:pt x="2321378" y="97971"/>
                </a:lnTo>
                <a:lnTo>
                  <a:pt x="2348592" y="133350"/>
                </a:lnTo>
                <a:lnTo>
                  <a:pt x="2356757" y="168728"/>
                </a:lnTo>
                <a:lnTo>
                  <a:pt x="2340428" y="217714"/>
                </a:lnTo>
                <a:lnTo>
                  <a:pt x="2307771" y="239485"/>
                </a:lnTo>
                <a:lnTo>
                  <a:pt x="2207078" y="274864"/>
                </a:lnTo>
                <a:lnTo>
                  <a:pt x="2043792" y="315685"/>
                </a:lnTo>
                <a:lnTo>
                  <a:pt x="1763485" y="359228"/>
                </a:lnTo>
                <a:lnTo>
                  <a:pt x="1317171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7D8A12D-C3EA-4A48-99E0-9D411DE7AB70}"/>
              </a:ext>
            </a:extLst>
          </p:cNvPr>
          <p:cNvSpPr/>
          <p:nvPr/>
        </p:nvSpPr>
        <p:spPr>
          <a:xfrm rot="16200000">
            <a:off x="4983957" y="4128295"/>
            <a:ext cx="3378200" cy="477837"/>
          </a:xfrm>
          <a:custGeom>
            <a:avLst/>
            <a:gdLst>
              <a:gd name="connsiteX0" fmla="*/ 2298357 w 3378691"/>
              <a:gd name="connsiteY0" fmla="*/ 194178 h 476618"/>
              <a:gd name="connsiteX1" fmla="*/ 2986805 w 3378691"/>
              <a:gd name="connsiteY1" fmla="*/ 211830 h 476618"/>
              <a:gd name="connsiteX2" fmla="*/ 3075067 w 3378691"/>
              <a:gd name="connsiteY2" fmla="*/ 211830 h 476618"/>
              <a:gd name="connsiteX3" fmla="*/ 3131555 w 3378691"/>
              <a:gd name="connsiteY3" fmla="*/ 194178 h 476618"/>
              <a:gd name="connsiteX4" fmla="*/ 3237471 w 3378691"/>
              <a:gd name="connsiteY4" fmla="*/ 127098 h 476618"/>
              <a:gd name="connsiteX5" fmla="*/ 3378691 w 3378691"/>
              <a:gd name="connsiteY5" fmla="*/ 0 h 476618"/>
              <a:gd name="connsiteX6" fmla="*/ 3371630 w 3378691"/>
              <a:gd name="connsiteY6" fmla="*/ 250666 h 476618"/>
              <a:gd name="connsiteX7" fmla="*/ 3311611 w 3378691"/>
              <a:gd name="connsiteY7" fmla="*/ 300093 h 476618"/>
              <a:gd name="connsiteX8" fmla="*/ 3258654 w 3378691"/>
              <a:gd name="connsiteY8" fmla="*/ 374233 h 476618"/>
              <a:gd name="connsiteX9" fmla="*/ 3191574 w 3378691"/>
              <a:gd name="connsiteY9" fmla="*/ 448374 h 476618"/>
              <a:gd name="connsiteX10" fmla="*/ 3149208 w 3378691"/>
              <a:gd name="connsiteY10" fmla="*/ 476618 h 476618"/>
              <a:gd name="connsiteX11" fmla="*/ 3068006 w 3378691"/>
              <a:gd name="connsiteY11" fmla="*/ 466026 h 476618"/>
              <a:gd name="connsiteX12" fmla="*/ 2930317 w 3378691"/>
              <a:gd name="connsiteY12" fmla="*/ 451904 h 476618"/>
              <a:gd name="connsiteX13" fmla="*/ 2531370 w 3378691"/>
              <a:gd name="connsiteY13" fmla="*/ 451904 h 476618"/>
              <a:gd name="connsiteX14" fmla="*/ 2361906 w 3378691"/>
              <a:gd name="connsiteY14" fmla="*/ 444843 h 476618"/>
              <a:gd name="connsiteX15" fmla="*/ 1917063 w 3378691"/>
              <a:gd name="connsiteY15" fmla="*/ 437782 h 476618"/>
              <a:gd name="connsiteX16" fmla="*/ 1486342 w 3378691"/>
              <a:gd name="connsiteY16" fmla="*/ 430721 h 476618"/>
              <a:gd name="connsiteX17" fmla="*/ 1299225 w 3378691"/>
              <a:gd name="connsiteY17" fmla="*/ 437782 h 476618"/>
              <a:gd name="connsiteX18" fmla="*/ 829668 w 3378691"/>
              <a:gd name="connsiteY18" fmla="*/ 434252 h 476618"/>
              <a:gd name="connsiteX19" fmla="*/ 155342 w 3378691"/>
              <a:gd name="connsiteY19" fmla="*/ 437782 h 476618"/>
              <a:gd name="connsiteX20" fmla="*/ 74141 w 3378691"/>
              <a:gd name="connsiteY20" fmla="*/ 434252 h 476618"/>
              <a:gd name="connsiteX21" fmla="*/ 35305 w 3378691"/>
              <a:gd name="connsiteY21" fmla="*/ 420130 h 476618"/>
              <a:gd name="connsiteX22" fmla="*/ 7061 w 3378691"/>
              <a:gd name="connsiteY22" fmla="*/ 388355 h 476618"/>
              <a:gd name="connsiteX23" fmla="*/ 0 w 3378691"/>
              <a:gd name="connsiteY23" fmla="*/ 360111 h 476618"/>
              <a:gd name="connsiteX24" fmla="*/ 10592 w 3378691"/>
              <a:gd name="connsiteY24" fmla="*/ 314215 h 476618"/>
              <a:gd name="connsiteX25" fmla="*/ 38836 w 3378691"/>
              <a:gd name="connsiteY25" fmla="*/ 271849 h 476618"/>
              <a:gd name="connsiteX26" fmla="*/ 67080 w 3378691"/>
              <a:gd name="connsiteY26" fmla="*/ 243605 h 476618"/>
              <a:gd name="connsiteX27" fmla="*/ 127098 w 3378691"/>
              <a:gd name="connsiteY27" fmla="*/ 201239 h 476618"/>
              <a:gd name="connsiteX28" fmla="*/ 194178 w 3378691"/>
              <a:gd name="connsiteY28" fmla="*/ 169464 h 476618"/>
              <a:gd name="connsiteX29" fmla="*/ 240074 w 3378691"/>
              <a:gd name="connsiteY29" fmla="*/ 155342 h 476618"/>
              <a:gd name="connsiteX30" fmla="*/ 395416 w 3378691"/>
              <a:gd name="connsiteY30" fmla="*/ 112976 h 476618"/>
              <a:gd name="connsiteX31" fmla="*/ 430721 w 3378691"/>
              <a:gd name="connsiteY31" fmla="*/ 109446 h 476618"/>
              <a:gd name="connsiteX32" fmla="*/ 462496 w 3378691"/>
              <a:gd name="connsiteY32" fmla="*/ 109446 h 476618"/>
              <a:gd name="connsiteX33" fmla="*/ 515454 w 3378691"/>
              <a:gd name="connsiteY33" fmla="*/ 130629 h 476618"/>
              <a:gd name="connsiteX34" fmla="*/ 571942 w 3378691"/>
              <a:gd name="connsiteY34" fmla="*/ 148281 h 476618"/>
              <a:gd name="connsiteX35" fmla="*/ 684918 w 3378691"/>
              <a:gd name="connsiteY35" fmla="*/ 165934 h 476618"/>
              <a:gd name="connsiteX36" fmla="*/ 1380426 w 3378691"/>
              <a:gd name="connsiteY36" fmla="*/ 183586 h 476618"/>
              <a:gd name="connsiteX37" fmla="*/ 2298357 w 3378691"/>
              <a:gd name="connsiteY37" fmla="*/ 194178 h 4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78691" h="476618">
                <a:moveTo>
                  <a:pt x="2298357" y="194178"/>
                </a:moveTo>
                <a:lnTo>
                  <a:pt x="2986805" y="211830"/>
                </a:lnTo>
                <a:lnTo>
                  <a:pt x="3075067" y="211830"/>
                </a:lnTo>
                <a:lnTo>
                  <a:pt x="3131555" y="194178"/>
                </a:lnTo>
                <a:lnTo>
                  <a:pt x="3237471" y="127098"/>
                </a:lnTo>
                <a:lnTo>
                  <a:pt x="3378691" y="0"/>
                </a:lnTo>
                <a:lnTo>
                  <a:pt x="3371630" y="250666"/>
                </a:lnTo>
                <a:lnTo>
                  <a:pt x="3311611" y="300093"/>
                </a:lnTo>
                <a:lnTo>
                  <a:pt x="3258654" y="374233"/>
                </a:lnTo>
                <a:lnTo>
                  <a:pt x="3191574" y="448374"/>
                </a:lnTo>
                <a:lnTo>
                  <a:pt x="3149208" y="476618"/>
                </a:lnTo>
                <a:lnTo>
                  <a:pt x="3068006" y="466026"/>
                </a:lnTo>
                <a:lnTo>
                  <a:pt x="2930317" y="451904"/>
                </a:lnTo>
                <a:lnTo>
                  <a:pt x="2531370" y="451904"/>
                </a:lnTo>
                <a:lnTo>
                  <a:pt x="2361906" y="444843"/>
                </a:lnTo>
                <a:lnTo>
                  <a:pt x="1917063" y="437782"/>
                </a:lnTo>
                <a:lnTo>
                  <a:pt x="1486342" y="430721"/>
                </a:lnTo>
                <a:lnTo>
                  <a:pt x="1299225" y="437782"/>
                </a:lnTo>
                <a:lnTo>
                  <a:pt x="829668" y="434252"/>
                </a:lnTo>
                <a:lnTo>
                  <a:pt x="155342" y="437782"/>
                </a:lnTo>
                <a:lnTo>
                  <a:pt x="74141" y="434252"/>
                </a:lnTo>
                <a:lnTo>
                  <a:pt x="35305" y="420130"/>
                </a:lnTo>
                <a:lnTo>
                  <a:pt x="7061" y="388355"/>
                </a:lnTo>
                <a:lnTo>
                  <a:pt x="0" y="360111"/>
                </a:lnTo>
                <a:lnTo>
                  <a:pt x="10592" y="314215"/>
                </a:lnTo>
                <a:lnTo>
                  <a:pt x="38836" y="271849"/>
                </a:lnTo>
                <a:lnTo>
                  <a:pt x="67080" y="243605"/>
                </a:lnTo>
                <a:lnTo>
                  <a:pt x="127098" y="201239"/>
                </a:lnTo>
                <a:lnTo>
                  <a:pt x="194178" y="169464"/>
                </a:lnTo>
                <a:lnTo>
                  <a:pt x="240074" y="155342"/>
                </a:lnTo>
                <a:lnTo>
                  <a:pt x="395416" y="112976"/>
                </a:lnTo>
                <a:lnTo>
                  <a:pt x="430721" y="109446"/>
                </a:lnTo>
                <a:lnTo>
                  <a:pt x="462496" y="109446"/>
                </a:lnTo>
                <a:lnTo>
                  <a:pt x="515454" y="130629"/>
                </a:lnTo>
                <a:lnTo>
                  <a:pt x="571942" y="148281"/>
                </a:lnTo>
                <a:lnTo>
                  <a:pt x="684918" y="165934"/>
                </a:lnTo>
                <a:lnTo>
                  <a:pt x="1380426" y="183586"/>
                </a:lnTo>
                <a:lnTo>
                  <a:pt x="2298357" y="1941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9D1DDDE-F414-4496-B311-B32EE31CB951}"/>
              </a:ext>
            </a:extLst>
          </p:cNvPr>
          <p:cNvSpPr/>
          <p:nvPr/>
        </p:nvSpPr>
        <p:spPr>
          <a:xfrm>
            <a:off x="6762751" y="3382964"/>
            <a:ext cx="1274763" cy="339725"/>
          </a:xfrm>
          <a:custGeom>
            <a:avLst/>
            <a:gdLst>
              <a:gd name="connsiteX0" fmla="*/ 552450 w 1273969"/>
              <a:gd name="connsiteY0" fmla="*/ 297657 h 338138"/>
              <a:gd name="connsiteX1" fmla="*/ 376238 w 1273969"/>
              <a:gd name="connsiteY1" fmla="*/ 323850 h 338138"/>
              <a:gd name="connsiteX2" fmla="*/ 238125 w 1273969"/>
              <a:gd name="connsiteY2" fmla="*/ 338138 h 338138"/>
              <a:gd name="connsiteX3" fmla="*/ 109538 w 1273969"/>
              <a:gd name="connsiteY3" fmla="*/ 300038 h 338138"/>
              <a:gd name="connsiteX4" fmla="*/ 52388 w 1273969"/>
              <a:gd name="connsiteY4" fmla="*/ 283369 h 338138"/>
              <a:gd name="connsiteX5" fmla="*/ 0 w 1273969"/>
              <a:gd name="connsiteY5" fmla="*/ 107157 h 338138"/>
              <a:gd name="connsiteX6" fmla="*/ 133350 w 1273969"/>
              <a:gd name="connsiteY6" fmla="*/ 138113 h 338138"/>
              <a:gd name="connsiteX7" fmla="*/ 307181 w 1273969"/>
              <a:gd name="connsiteY7" fmla="*/ 138113 h 338138"/>
              <a:gd name="connsiteX8" fmla="*/ 542925 w 1273969"/>
              <a:gd name="connsiteY8" fmla="*/ 114300 h 338138"/>
              <a:gd name="connsiteX9" fmla="*/ 697706 w 1273969"/>
              <a:gd name="connsiteY9" fmla="*/ 71438 h 338138"/>
              <a:gd name="connsiteX10" fmla="*/ 831056 w 1273969"/>
              <a:gd name="connsiteY10" fmla="*/ 11907 h 338138"/>
              <a:gd name="connsiteX11" fmla="*/ 854869 w 1273969"/>
              <a:gd name="connsiteY11" fmla="*/ 0 h 338138"/>
              <a:gd name="connsiteX12" fmla="*/ 1057275 w 1273969"/>
              <a:gd name="connsiteY12" fmla="*/ 9525 h 338138"/>
              <a:gd name="connsiteX13" fmla="*/ 1150144 w 1273969"/>
              <a:gd name="connsiteY13" fmla="*/ 21432 h 338138"/>
              <a:gd name="connsiteX14" fmla="*/ 1228725 w 1273969"/>
              <a:gd name="connsiteY14" fmla="*/ 45244 h 338138"/>
              <a:gd name="connsiteX15" fmla="*/ 1259681 w 1273969"/>
              <a:gd name="connsiteY15" fmla="*/ 69057 h 338138"/>
              <a:gd name="connsiteX16" fmla="*/ 1273969 w 1273969"/>
              <a:gd name="connsiteY16" fmla="*/ 97632 h 338138"/>
              <a:gd name="connsiteX17" fmla="*/ 1266825 w 1273969"/>
              <a:gd name="connsiteY17" fmla="*/ 130969 h 338138"/>
              <a:gd name="connsiteX18" fmla="*/ 1243013 w 1273969"/>
              <a:gd name="connsiteY18" fmla="*/ 157163 h 338138"/>
              <a:gd name="connsiteX19" fmla="*/ 1181100 w 1273969"/>
              <a:gd name="connsiteY19" fmla="*/ 180975 h 338138"/>
              <a:gd name="connsiteX20" fmla="*/ 966788 w 1273969"/>
              <a:gd name="connsiteY20" fmla="*/ 226219 h 338138"/>
              <a:gd name="connsiteX21" fmla="*/ 552450 w 1273969"/>
              <a:gd name="connsiteY21" fmla="*/ 297657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73969" h="338138">
                <a:moveTo>
                  <a:pt x="552450" y="297657"/>
                </a:moveTo>
                <a:lnTo>
                  <a:pt x="376238" y="323850"/>
                </a:lnTo>
                <a:lnTo>
                  <a:pt x="238125" y="338138"/>
                </a:lnTo>
                <a:lnTo>
                  <a:pt x="109538" y="300038"/>
                </a:lnTo>
                <a:lnTo>
                  <a:pt x="52388" y="283369"/>
                </a:lnTo>
                <a:lnTo>
                  <a:pt x="0" y="107157"/>
                </a:lnTo>
                <a:lnTo>
                  <a:pt x="133350" y="138113"/>
                </a:lnTo>
                <a:lnTo>
                  <a:pt x="307181" y="138113"/>
                </a:lnTo>
                <a:lnTo>
                  <a:pt x="542925" y="114300"/>
                </a:lnTo>
                <a:lnTo>
                  <a:pt x="697706" y="71438"/>
                </a:lnTo>
                <a:lnTo>
                  <a:pt x="831056" y="11907"/>
                </a:lnTo>
                <a:lnTo>
                  <a:pt x="854869" y="0"/>
                </a:lnTo>
                <a:lnTo>
                  <a:pt x="1057275" y="9525"/>
                </a:lnTo>
                <a:lnTo>
                  <a:pt x="1150144" y="21432"/>
                </a:lnTo>
                <a:lnTo>
                  <a:pt x="1228725" y="45244"/>
                </a:lnTo>
                <a:lnTo>
                  <a:pt x="1259681" y="69057"/>
                </a:lnTo>
                <a:lnTo>
                  <a:pt x="1273969" y="97632"/>
                </a:lnTo>
                <a:lnTo>
                  <a:pt x="1266825" y="130969"/>
                </a:lnTo>
                <a:lnTo>
                  <a:pt x="1243013" y="157163"/>
                </a:lnTo>
                <a:lnTo>
                  <a:pt x="1181100" y="180975"/>
                </a:lnTo>
                <a:lnTo>
                  <a:pt x="966788" y="226219"/>
                </a:lnTo>
                <a:lnTo>
                  <a:pt x="552450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3A89098-EFC7-478D-A840-16F59B472592}"/>
              </a:ext>
            </a:extLst>
          </p:cNvPr>
          <p:cNvSpPr/>
          <p:nvPr/>
        </p:nvSpPr>
        <p:spPr>
          <a:xfrm>
            <a:off x="6748464" y="4389438"/>
            <a:ext cx="1393825" cy="354012"/>
          </a:xfrm>
          <a:custGeom>
            <a:avLst/>
            <a:gdLst>
              <a:gd name="connsiteX0" fmla="*/ 738187 w 1393031"/>
              <a:gd name="connsiteY0" fmla="*/ 319087 h 354806"/>
              <a:gd name="connsiteX1" fmla="*/ 597693 w 1393031"/>
              <a:gd name="connsiteY1" fmla="*/ 338137 h 354806"/>
              <a:gd name="connsiteX2" fmla="*/ 452437 w 1393031"/>
              <a:gd name="connsiteY2" fmla="*/ 352425 h 354806"/>
              <a:gd name="connsiteX3" fmla="*/ 302418 w 1393031"/>
              <a:gd name="connsiteY3" fmla="*/ 354806 h 354806"/>
              <a:gd name="connsiteX4" fmla="*/ 83343 w 1393031"/>
              <a:gd name="connsiteY4" fmla="*/ 345281 h 354806"/>
              <a:gd name="connsiteX5" fmla="*/ 0 w 1393031"/>
              <a:gd name="connsiteY5" fmla="*/ 159544 h 354806"/>
              <a:gd name="connsiteX6" fmla="*/ 119062 w 1393031"/>
              <a:gd name="connsiteY6" fmla="*/ 176212 h 354806"/>
              <a:gd name="connsiteX7" fmla="*/ 261937 w 1393031"/>
              <a:gd name="connsiteY7" fmla="*/ 178594 h 354806"/>
              <a:gd name="connsiteX8" fmla="*/ 454818 w 1393031"/>
              <a:gd name="connsiteY8" fmla="*/ 176212 h 354806"/>
              <a:gd name="connsiteX9" fmla="*/ 714375 w 1393031"/>
              <a:gd name="connsiteY9" fmla="*/ 130969 h 354806"/>
              <a:gd name="connsiteX10" fmla="*/ 959643 w 1393031"/>
              <a:gd name="connsiteY10" fmla="*/ 57150 h 354806"/>
              <a:gd name="connsiteX11" fmla="*/ 1038225 w 1393031"/>
              <a:gd name="connsiteY11" fmla="*/ 28575 h 354806"/>
              <a:gd name="connsiteX12" fmla="*/ 1109662 w 1393031"/>
              <a:gd name="connsiteY12" fmla="*/ 0 h 354806"/>
              <a:gd name="connsiteX13" fmla="*/ 1197768 w 1393031"/>
              <a:gd name="connsiteY13" fmla="*/ 16669 h 354806"/>
              <a:gd name="connsiteX14" fmla="*/ 1302543 w 1393031"/>
              <a:gd name="connsiteY14" fmla="*/ 45244 h 354806"/>
              <a:gd name="connsiteX15" fmla="*/ 1362075 w 1393031"/>
              <a:gd name="connsiteY15" fmla="*/ 80962 h 354806"/>
              <a:gd name="connsiteX16" fmla="*/ 1388268 w 1393031"/>
              <a:gd name="connsiteY16" fmla="*/ 104775 h 354806"/>
              <a:gd name="connsiteX17" fmla="*/ 1393031 w 1393031"/>
              <a:gd name="connsiteY17" fmla="*/ 126206 h 354806"/>
              <a:gd name="connsiteX18" fmla="*/ 1393031 w 1393031"/>
              <a:gd name="connsiteY18" fmla="*/ 145256 h 354806"/>
              <a:gd name="connsiteX19" fmla="*/ 1381125 w 1393031"/>
              <a:gd name="connsiteY19" fmla="*/ 166687 h 354806"/>
              <a:gd name="connsiteX20" fmla="*/ 1352550 w 1393031"/>
              <a:gd name="connsiteY20" fmla="*/ 185737 h 354806"/>
              <a:gd name="connsiteX21" fmla="*/ 1285875 w 1393031"/>
              <a:gd name="connsiteY21" fmla="*/ 211931 h 354806"/>
              <a:gd name="connsiteX22" fmla="*/ 1152525 w 1393031"/>
              <a:gd name="connsiteY22" fmla="*/ 245269 h 354806"/>
              <a:gd name="connsiteX23" fmla="*/ 919162 w 1393031"/>
              <a:gd name="connsiteY23" fmla="*/ 285750 h 354806"/>
              <a:gd name="connsiteX24" fmla="*/ 738187 w 1393031"/>
              <a:gd name="connsiteY24" fmla="*/ 319087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93031" h="354806">
                <a:moveTo>
                  <a:pt x="738187" y="319087"/>
                </a:moveTo>
                <a:lnTo>
                  <a:pt x="597693" y="338137"/>
                </a:lnTo>
                <a:lnTo>
                  <a:pt x="452437" y="352425"/>
                </a:lnTo>
                <a:lnTo>
                  <a:pt x="302418" y="354806"/>
                </a:lnTo>
                <a:lnTo>
                  <a:pt x="83343" y="345281"/>
                </a:lnTo>
                <a:lnTo>
                  <a:pt x="0" y="159544"/>
                </a:lnTo>
                <a:lnTo>
                  <a:pt x="119062" y="176212"/>
                </a:lnTo>
                <a:lnTo>
                  <a:pt x="261937" y="178594"/>
                </a:lnTo>
                <a:lnTo>
                  <a:pt x="454818" y="176212"/>
                </a:lnTo>
                <a:lnTo>
                  <a:pt x="714375" y="130969"/>
                </a:lnTo>
                <a:lnTo>
                  <a:pt x="959643" y="57150"/>
                </a:lnTo>
                <a:lnTo>
                  <a:pt x="1038225" y="28575"/>
                </a:lnTo>
                <a:lnTo>
                  <a:pt x="1109662" y="0"/>
                </a:lnTo>
                <a:lnTo>
                  <a:pt x="1197768" y="16669"/>
                </a:lnTo>
                <a:lnTo>
                  <a:pt x="1302543" y="45244"/>
                </a:lnTo>
                <a:lnTo>
                  <a:pt x="1362075" y="80962"/>
                </a:lnTo>
                <a:lnTo>
                  <a:pt x="1388268" y="104775"/>
                </a:lnTo>
                <a:lnTo>
                  <a:pt x="1393031" y="126206"/>
                </a:lnTo>
                <a:lnTo>
                  <a:pt x="1393031" y="145256"/>
                </a:lnTo>
                <a:lnTo>
                  <a:pt x="1381125" y="166687"/>
                </a:lnTo>
                <a:lnTo>
                  <a:pt x="1352550" y="185737"/>
                </a:lnTo>
                <a:lnTo>
                  <a:pt x="1285875" y="211931"/>
                </a:lnTo>
                <a:lnTo>
                  <a:pt x="1152525" y="245269"/>
                </a:lnTo>
                <a:lnTo>
                  <a:pt x="919162" y="285750"/>
                </a:lnTo>
                <a:lnTo>
                  <a:pt x="738187" y="3190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173C10-D432-4DE0-81A5-D7DD65CE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38" y="1419836"/>
            <a:ext cx="4608975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5812FE-9336-4C90-838E-8CAB4D4D0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77" y="1402960"/>
            <a:ext cx="4608975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19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F01D0D-1A15-4757-8A33-75EF1982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12" y="1109271"/>
            <a:ext cx="4608975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65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59F4538-3371-4384-8196-0B5AA29C0B08}"/>
              </a:ext>
            </a:extLst>
          </p:cNvPr>
          <p:cNvSpPr/>
          <p:nvPr/>
        </p:nvSpPr>
        <p:spPr>
          <a:xfrm>
            <a:off x="5143501" y="1690688"/>
            <a:ext cx="701675" cy="3409950"/>
          </a:xfrm>
          <a:custGeom>
            <a:avLst/>
            <a:gdLst>
              <a:gd name="connsiteX0" fmla="*/ 697718 w 702051"/>
              <a:gd name="connsiteY0" fmla="*/ 645714 h 3410582"/>
              <a:gd name="connsiteX1" fmla="*/ 697718 w 702051"/>
              <a:gd name="connsiteY1" fmla="*/ 260019 h 3410582"/>
              <a:gd name="connsiteX2" fmla="*/ 654381 w 702051"/>
              <a:gd name="connsiteY2" fmla="*/ 134343 h 3410582"/>
              <a:gd name="connsiteX3" fmla="*/ 585043 w 702051"/>
              <a:gd name="connsiteY3" fmla="*/ 99674 h 3410582"/>
              <a:gd name="connsiteX4" fmla="*/ 472368 w 702051"/>
              <a:gd name="connsiteY4" fmla="*/ 52004 h 3410582"/>
              <a:gd name="connsiteX5" fmla="*/ 351026 w 702051"/>
              <a:gd name="connsiteY5" fmla="*/ 13001 h 3410582"/>
              <a:gd name="connsiteX6" fmla="*/ 286021 w 702051"/>
              <a:gd name="connsiteY6" fmla="*/ 0 h 3410582"/>
              <a:gd name="connsiteX7" fmla="*/ 234017 w 702051"/>
              <a:gd name="connsiteY7" fmla="*/ 0 h 3410582"/>
              <a:gd name="connsiteX8" fmla="*/ 221016 w 702051"/>
              <a:gd name="connsiteY8" fmla="*/ 17335 h 3410582"/>
              <a:gd name="connsiteX9" fmla="*/ 229684 w 702051"/>
              <a:gd name="connsiteY9" fmla="*/ 39003 h 3410582"/>
              <a:gd name="connsiteX10" fmla="*/ 281687 w 702051"/>
              <a:gd name="connsiteY10" fmla="*/ 86673 h 3410582"/>
              <a:gd name="connsiteX11" fmla="*/ 368360 w 702051"/>
              <a:gd name="connsiteY11" fmla="*/ 177680 h 3410582"/>
              <a:gd name="connsiteX12" fmla="*/ 407363 w 702051"/>
              <a:gd name="connsiteY12" fmla="*/ 242685 h 3410582"/>
              <a:gd name="connsiteX13" fmla="*/ 433365 w 702051"/>
              <a:gd name="connsiteY13" fmla="*/ 316357 h 3410582"/>
              <a:gd name="connsiteX14" fmla="*/ 446366 w 702051"/>
              <a:gd name="connsiteY14" fmla="*/ 533039 h 3410582"/>
              <a:gd name="connsiteX15" fmla="*/ 455033 w 702051"/>
              <a:gd name="connsiteY15" fmla="*/ 983739 h 3410582"/>
              <a:gd name="connsiteX16" fmla="*/ 455033 w 702051"/>
              <a:gd name="connsiteY16" fmla="*/ 1352099 h 3410582"/>
              <a:gd name="connsiteX17" fmla="*/ 442033 w 702051"/>
              <a:gd name="connsiteY17" fmla="*/ 1551447 h 3410582"/>
              <a:gd name="connsiteX18" fmla="*/ 433365 w 702051"/>
              <a:gd name="connsiteY18" fmla="*/ 1733460 h 3410582"/>
              <a:gd name="connsiteX19" fmla="*/ 403030 w 702051"/>
              <a:gd name="connsiteY19" fmla="*/ 1989145 h 3410582"/>
              <a:gd name="connsiteX20" fmla="*/ 355360 w 702051"/>
              <a:gd name="connsiteY20" fmla="*/ 2301168 h 3410582"/>
              <a:gd name="connsiteX21" fmla="*/ 264353 w 702051"/>
              <a:gd name="connsiteY21" fmla="*/ 2691196 h 3410582"/>
              <a:gd name="connsiteX22" fmla="*/ 121342 w 702051"/>
              <a:gd name="connsiteY22" fmla="*/ 3072558 h 3410582"/>
              <a:gd name="connsiteX23" fmla="*/ 4334 w 702051"/>
              <a:gd name="connsiteY23" fmla="*/ 3362912 h 3410582"/>
              <a:gd name="connsiteX24" fmla="*/ 0 w 702051"/>
              <a:gd name="connsiteY24" fmla="*/ 3397581 h 3410582"/>
              <a:gd name="connsiteX25" fmla="*/ 13001 w 702051"/>
              <a:gd name="connsiteY25" fmla="*/ 3410582 h 3410582"/>
              <a:gd name="connsiteX26" fmla="*/ 39003 w 702051"/>
              <a:gd name="connsiteY26" fmla="*/ 3406249 h 3410582"/>
              <a:gd name="connsiteX27" fmla="*/ 69339 w 702051"/>
              <a:gd name="connsiteY27" fmla="*/ 3367246 h 3410582"/>
              <a:gd name="connsiteX28" fmla="*/ 173346 w 702051"/>
              <a:gd name="connsiteY28" fmla="*/ 3189566 h 3410582"/>
              <a:gd name="connsiteX29" fmla="*/ 299022 w 702051"/>
              <a:gd name="connsiteY29" fmla="*/ 2964216 h 3410582"/>
              <a:gd name="connsiteX30" fmla="*/ 433365 w 702051"/>
              <a:gd name="connsiteY30" fmla="*/ 2686863 h 3410582"/>
              <a:gd name="connsiteX31" fmla="*/ 507037 w 702051"/>
              <a:gd name="connsiteY31" fmla="*/ 2496182 h 3410582"/>
              <a:gd name="connsiteX32" fmla="*/ 563375 w 702051"/>
              <a:gd name="connsiteY32" fmla="*/ 2305502 h 3410582"/>
              <a:gd name="connsiteX33" fmla="*/ 619712 w 702051"/>
              <a:gd name="connsiteY33" fmla="*/ 2045483 h 3410582"/>
              <a:gd name="connsiteX34" fmla="*/ 645714 w 702051"/>
              <a:gd name="connsiteY34" fmla="*/ 1880804 h 3410582"/>
              <a:gd name="connsiteX35" fmla="*/ 676050 w 702051"/>
              <a:gd name="connsiteY35" fmla="*/ 1642453 h 3410582"/>
              <a:gd name="connsiteX36" fmla="*/ 689051 w 702051"/>
              <a:gd name="connsiteY36" fmla="*/ 1473441 h 3410582"/>
              <a:gd name="connsiteX37" fmla="*/ 702051 w 702051"/>
              <a:gd name="connsiteY37" fmla="*/ 1183086 h 3410582"/>
              <a:gd name="connsiteX38" fmla="*/ 697718 w 702051"/>
              <a:gd name="connsiteY38" fmla="*/ 645714 h 34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02051" h="3410582">
                <a:moveTo>
                  <a:pt x="697718" y="645714"/>
                </a:moveTo>
                <a:lnTo>
                  <a:pt x="697718" y="260019"/>
                </a:lnTo>
                <a:lnTo>
                  <a:pt x="654381" y="134343"/>
                </a:lnTo>
                <a:lnTo>
                  <a:pt x="585043" y="99674"/>
                </a:lnTo>
                <a:lnTo>
                  <a:pt x="472368" y="52004"/>
                </a:lnTo>
                <a:lnTo>
                  <a:pt x="351026" y="13001"/>
                </a:lnTo>
                <a:lnTo>
                  <a:pt x="286021" y="0"/>
                </a:lnTo>
                <a:lnTo>
                  <a:pt x="234017" y="0"/>
                </a:lnTo>
                <a:lnTo>
                  <a:pt x="221016" y="17335"/>
                </a:lnTo>
                <a:lnTo>
                  <a:pt x="229684" y="39003"/>
                </a:lnTo>
                <a:lnTo>
                  <a:pt x="281687" y="86673"/>
                </a:lnTo>
                <a:lnTo>
                  <a:pt x="368360" y="177680"/>
                </a:lnTo>
                <a:lnTo>
                  <a:pt x="407363" y="242685"/>
                </a:lnTo>
                <a:lnTo>
                  <a:pt x="433365" y="316357"/>
                </a:lnTo>
                <a:lnTo>
                  <a:pt x="446366" y="533039"/>
                </a:lnTo>
                <a:lnTo>
                  <a:pt x="455033" y="983739"/>
                </a:lnTo>
                <a:lnTo>
                  <a:pt x="455033" y="1352099"/>
                </a:lnTo>
                <a:lnTo>
                  <a:pt x="442033" y="1551447"/>
                </a:lnTo>
                <a:lnTo>
                  <a:pt x="433365" y="1733460"/>
                </a:lnTo>
                <a:lnTo>
                  <a:pt x="403030" y="1989145"/>
                </a:lnTo>
                <a:lnTo>
                  <a:pt x="355360" y="2301168"/>
                </a:lnTo>
                <a:lnTo>
                  <a:pt x="264353" y="2691196"/>
                </a:lnTo>
                <a:lnTo>
                  <a:pt x="121342" y="3072558"/>
                </a:lnTo>
                <a:lnTo>
                  <a:pt x="4334" y="3362912"/>
                </a:lnTo>
                <a:lnTo>
                  <a:pt x="0" y="3397581"/>
                </a:lnTo>
                <a:lnTo>
                  <a:pt x="13001" y="3410582"/>
                </a:lnTo>
                <a:lnTo>
                  <a:pt x="39003" y="3406249"/>
                </a:lnTo>
                <a:lnTo>
                  <a:pt x="69339" y="3367246"/>
                </a:lnTo>
                <a:lnTo>
                  <a:pt x="173346" y="3189566"/>
                </a:lnTo>
                <a:lnTo>
                  <a:pt x="299022" y="2964216"/>
                </a:lnTo>
                <a:lnTo>
                  <a:pt x="433365" y="2686863"/>
                </a:lnTo>
                <a:lnTo>
                  <a:pt x="507037" y="2496182"/>
                </a:lnTo>
                <a:lnTo>
                  <a:pt x="563375" y="2305502"/>
                </a:lnTo>
                <a:lnTo>
                  <a:pt x="619712" y="2045483"/>
                </a:lnTo>
                <a:lnTo>
                  <a:pt x="645714" y="1880804"/>
                </a:lnTo>
                <a:lnTo>
                  <a:pt x="676050" y="1642453"/>
                </a:lnTo>
                <a:lnTo>
                  <a:pt x="689051" y="1473441"/>
                </a:lnTo>
                <a:lnTo>
                  <a:pt x="702051" y="1183086"/>
                </a:lnTo>
                <a:cubicBezTo>
                  <a:pt x="700607" y="1016963"/>
                  <a:pt x="699162" y="850840"/>
                  <a:pt x="697718" y="645714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DDE139A5-C085-4D1D-B91B-DC75E3D87E0D}"/>
              </a:ext>
            </a:extLst>
          </p:cNvPr>
          <p:cNvSpPr/>
          <p:nvPr/>
        </p:nvSpPr>
        <p:spPr>
          <a:xfrm>
            <a:off x="5980113" y="2381251"/>
            <a:ext cx="1422400" cy="314325"/>
          </a:xfrm>
          <a:custGeom>
            <a:avLst/>
            <a:gdLst>
              <a:gd name="connsiteX0" fmla="*/ 511969 w 1423987"/>
              <a:gd name="connsiteY0" fmla="*/ 142875 h 314325"/>
              <a:gd name="connsiteX1" fmla="*/ 300037 w 1423987"/>
              <a:gd name="connsiteY1" fmla="*/ 159544 h 314325"/>
              <a:gd name="connsiteX2" fmla="*/ 150019 w 1423987"/>
              <a:gd name="connsiteY2" fmla="*/ 157163 h 314325"/>
              <a:gd name="connsiteX3" fmla="*/ 59531 w 1423987"/>
              <a:gd name="connsiteY3" fmla="*/ 142875 h 314325"/>
              <a:gd name="connsiteX4" fmla="*/ 16669 w 1423987"/>
              <a:gd name="connsiteY4" fmla="*/ 138113 h 314325"/>
              <a:gd name="connsiteX5" fmla="*/ 2381 w 1423987"/>
              <a:gd name="connsiteY5" fmla="*/ 150019 h 314325"/>
              <a:gd name="connsiteX6" fmla="*/ 0 w 1423987"/>
              <a:gd name="connsiteY6" fmla="*/ 169069 h 314325"/>
              <a:gd name="connsiteX7" fmla="*/ 14287 w 1423987"/>
              <a:gd name="connsiteY7" fmla="*/ 195263 h 314325"/>
              <a:gd name="connsiteX8" fmla="*/ 30956 w 1423987"/>
              <a:gd name="connsiteY8" fmla="*/ 211931 h 314325"/>
              <a:gd name="connsiteX9" fmla="*/ 66675 w 1423987"/>
              <a:gd name="connsiteY9" fmla="*/ 233363 h 314325"/>
              <a:gd name="connsiteX10" fmla="*/ 140494 w 1423987"/>
              <a:gd name="connsiteY10" fmla="*/ 261938 h 314325"/>
              <a:gd name="connsiteX11" fmla="*/ 247650 w 1423987"/>
              <a:gd name="connsiteY11" fmla="*/ 297656 h 314325"/>
              <a:gd name="connsiteX12" fmla="*/ 323850 w 1423987"/>
              <a:gd name="connsiteY12" fmla="*/ 314325 h 314325"/>
              <a:gd name="connsiteX13" fmla="*/ 395287 w 1423987"/>
              <a:gd name="connsiteY13" fmla="*/ 314325 h 314325"/>
              <a:gd name="connsiteX14" fmla="*/ 481012 w 1423987"/>
              <a:gd name="connsiteY14" fmla="*/ 309563 h 314325"/>
              <a:gd name="connsiteX15" fmla="*/ 569119 w 1423987"/>
              <a:gd name="connsiteY15" fmla="*/ 295275 h 314325"/>
              <a:gd name="connsiteX16" fmla="*/ 607219 w 1423987"/>
              <a:gd name="connsiteY16" fmla="*/ 295275 h 314325"/>
              <a:gd name="connsiteX17" fmla="*/ 857250 w 1423987"/>
              <a:gd name="connsiteY17" fmla="*/ 264319 h 314325"/>
              <a:gd name="connsiteX18" fmla="*/ 1123950 w 1423987"/>
              <a:gd name="connsiteY18" fmla="*/ 238125 h 314325"/>
              <a:gd name="connsiteX19" fmla="*/ 1285875 w 1423987"/>
              <a:gd name="connsiteY19" fmla="*/ 211931 h 314325"/>
              <a:gd name="connsiteX20" fmla="*/ 1390650 w 1423987"/>
              <a:gd name="connsiteY20" fmla="*/ 197644 h 314325"/>
              <a:gd name="connsiteX21" fmla="*/ 1409700 w 1423987"/>
              <a:gd name="connsiteY21" fmla="*/ 190500 h 314325"/>
              <a:gd name="connsiteX22" fmla="*/ 1423987 w 1423987"/>
              <a:gd name="connsiteY22" fmla="*/ 171450 h 314325"/>
              <a:gd name="connsiteX23" fmla="*/ 1419225 w 1423987"/>
              <a:gd name="connsiteY23" fmla="*/ 140494 h 314325"/>
              <a:gd name="connsiteX24" fmla="*/ 1404937 w 1423987"/>
              <a:gd name="connsiteY24" fmla="*/ 107156 h 314325"/>
              <a:gd name="connsiteX25" fmla="*/ 1326356 w 1423987"/>
              <a:gd name="connsiteY25" fmla="*/ 66675 h 314325"/>
              <a:gd name="connsiteX26" fmla="*/ 1209675 w 1423987"/>
              <a:gd name="connsiteY26" fmla="*/ 7144 h 314325"/>
              <a:gd name="connsiteX27" fmla="*/ 1185862 w 1423987"/>
              <a:gd name="connsiteY27" fmla="*/ 0 h 314325"/>
              <a:gd name="connsiteX28" fmla="*/ 1164431 w 1423987"/>
              <a:gd name="connsiteY28" fmla="*/ 7144 h 314325"/>
              <a:gd name="connsiteX29" fmla="*/ 1009650 w 1423987"/>
              <a:gd name="connsiteY29" fmla="*/ 59531 h 314325"/>
              <a:gd name="connsiteX30" fmla="*/ 914400 w 1423987"/>
              <a:gd name="connsiteY30" fmla="*/ 85725 h 314325"/>
              <a:gd name="connsiteX31" fmla="*/ 845344 w 1423987"/>
              <a:gd name="connsiteY31" fmla="*/ 102394 h 314325"/>
              <a:gd name="connsiteX32" fmla="*/ 757237 w 1423987"/>
              <a:gd name="connsiteY32" fmla="*/ 111919 h 314325"/>
              <a:gd name="connsiteX33" fmla="*/ 511969 w 1423987"/>
              <a:gd name="connsiteY33" fmla="*/ 1428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3987" h="314325">
                <a:moveTo>
                  <a:pt x="511969" y="142875"/>
                </a:moveTo>
                <a:lnTo>
                  <a:pt x="300037" y="159544"/>
                </a:lnTo>
                <a:lnTo>
                  <a:pt x="150019" y="157163"/>
                </a:lnTo>
                <a:lnTo>
                  <a:pt x="59531" y="142875"/>
                </a:lnTo>
                <a:lnTo>
                  <a:pt x="16669" y="138113"/>
                </a:lnTo>
                <a:lnTo>
                  <a:pt x="2381" y="150019"/>
                </a:lnTo>
                <a:lnTo>
                  <a:pt x="0" y="169069"/>
                </a:lnTo>
                <a:lnTo>
                  <a:pt x="14287" y="195263"/>
                </a:lnTo>
                <a:lnTo>
                  <a:pt x="30956" y="211931"/>
                </a:lnTo>
                <a:lnTo>
                  <a:pt x="66675" y="233363"/>
                </a:lnTo>
                <a:lnTo>
                  <a:pt x="140494" y="261938"/>
                </a:lnTo>
                <a:lnTo>
                  <a:pt x="247650" y="297656"/>
                </a:lnTo>
                <a:lnTo>
                  <a:pt x="323850" y="314325"/>
                </a:lnTo>
                <a:lnTo>
                  <a:pt x="395287" y="314325"/>
                </a:lnTo>
                <a:lnTo>
                  <a:pt x="481012" y="309563"/>
                </a:lnTo>
                <a:lnTo>
                  <a:pt x="569119" y="295275"/>
                </a:lnTo>
                <a:lnTo>
                  <a:pt x="607219" y="295275"/>
                </a:lnTo>
                <a:lnTo>
                  <a:pt x="857250" y="264319"/>
                </a:lnTo>
                <a:lnTo>
                  <a:pt x="1123950" y="238125"/>
                </a:lnTo>
                <a:lnTo>
                  <a:pt x="1285875" y="211931"/>
                </a:lnTo>
                <a:lnTo>
                  <a:pt x="1390650" y="197644"/>
                </a:lnTo>
                <a:lnTo>
                  <a:pt x="1409700" y="190500"/>
                </a:lnTo>
                <a:lnTo>
                  <a:pt x="1423987" y="171450"/>
                </a:lnTo>
                <a:lnTo>
                  <a:pt x="1419225" y="140494"/>
                </a:lnTo>
                <a:lnTo>
                  <a:pt x="1404937" y="107156"/>
                </a:lnTo>
                <a:lnTo>
                  <a:pt x="1326356" y="66675"/>
                </a:lnTo>
                <a:lnTo>
                  <a:pt x="1209675" y="7144"/>
                </a:lnTo>
                <a:lnTo>
                  <a:pt x="1185862" y="0"/>
                </a:lnTo>
                <a:lnTo>
                  <a:pt x="1164431" y="7144"/>
                </a:lnTo>
                <a:lnTo>
                  <a:pt x="1009650" y="59531"/>
                </a:lnTo>
                <a:lnTo>
                  <a:pt x="914400" y="85725"/>
                </a:lnTo>
                <a:lnTo>
                  <a:pt x="845344" y="102394"/>
                </a:lnTo>
                <a:lnTo>
                  <a:pt x="757237" y="111919"/>
                </a:lnTo>
                <a:lnTo>
                  <a:pt x="511969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5A1FA8F-2C27-40ED-8F85-4E6AAF2E322E}"/>
              </a:ext>
            </a:extLst>
          </p:cNvPr>
          <p:cNvSpPr/>
          <p:nvPr/>
        </p:nvSpPr>
        <p:spPr>
          <a:xfrm>
            <a:off x="5862639" y="3767139"/>
            <a:ext cx="428625" cy="1004887"/>
          </a:xfrm>
          <a:custGeom>
            <a:avLst/>
            <a:gdLst>
              <a:gd name="connsiteX0" fmla="*/ 369093 w 428625"/>
              <a:gd name="connsiteY0" fmla="*/ 321468 h 1004887"/>
              <a:gd name="connsiteX1" fmla="*/ 357187 w 428625"/>
              <a:gd name="connsiteY1" fmla="*/ 197643 h 1004887"/>
              <a:gd name="connsiteX2" fmla="*/ 335756 w 428625"/>
              <a:gd name="connsiteY2" fmla="*/ 83343 h 1004887"/>
              <a:gd name="connsiteX3" fmla="*/ 252412 w 428625"/>
              <a:gd name="connsiteY3" fmla="*/ 57150 h 1004887"/>
              <a:gd name="connsiteX4" fmla="*/ 166687 w 428625"/>
              <a:gd name="connsiteY4" fmla="*/ 28575 h 1004887"/>
              <a:gd name="connsiteX5" fmla="*/ 92868 w 428625"/>
              <a:gd name="connsiteY5" fmla="*/ 7143 h 1004887"/>
              <a:gd name="connsiteX6" fmla="*/ 52387 w 428625"/>
              <a:gd name="connsiteY6" fmla="*/ 0 h 1004887"/>
              <a:gd name="connsiteX7" fmla="*/ 16668 w 428625"/>
              <a:gd name="connsiteY7" fmla="*/ 2381 h 1004887"/>
              <a:gd name="connsiteX8" fmla="*/ 0 w 428625"/>
              <a:gd name="connsiteY8" fmla="*/ 16668 h 1004887"/>
              <a:gd name="connsiteX9" fmla="*/ 0 w 428625"/>
              <a:gd name="connsiteY9" fmla="*/ 33337 h 1004887"/>
              <a:gd name="connsiteX10" fmla="*/ 14287 w 428625"/>
              <a:gd name="connsiteY10" fmla="*/ 50006 h 1004887"/>
              <a:gd name="connsiteX11" fmla="*/ 50006 w 428625"/>
              <a:gd name="connsiteY11" fmla="*/ 80962 h 1004887"/>
              <a:gd name="connsiteX12" fmla="*/ 92868 w 428625"/>
              <a:gd name="connsiteY12" fmla="*/ 111918 h 1004887"/>
              <a:gd name="connsiteX13" fmla="*/ 130968 w 428625"/>
              <a:gd name="connsiteY13" fmla="*/ 161925 h 1004887"/>
              <a:gd name="connsiteX14" fmla="*/ 154781 w 428625"/>
              <a:gd name="connsiteY14" fmla="*/ 219075 h 1004887"/>
              <a:gd name="connsiteX15" fmla="*/ 164306 w 428625"/>
              <a:gd name="connsiteY15" fmla="*/ 307181 h 1004887"/>
              <a:gd name="connsiteX16" fmla="*/ 169068 w 428625"/>
              <a:gd name="connsiteY16" fmla="*/ 409575 h 1004887"/>
              <a:gd name="connsiteX17" fmla="*/ 188118 w 428625"/>
              <a:gd name="connsiteY17" fmla="*/ 585787 h 1004887"/>
              <a:gd name="connsiteX18" fmla="*/ 204787 w 428625"/>
              <a:gd name="connsiteY18" fmla="*/ 669131 h 1004887"/>
              <a:gd name="connsiteX19" fmla="*/ 233362 w 428625"/>
              <a:gd name="connsiteY19" fmla="*/ 790575 h 1004887"/>
              <a:gd name="connsiteX20" fmla="*/ 273843 w 428625"/>
              <a:gd name="connsiteY20" fmla="*/ 897731 h 1004887"/>
              <a:gd name="connsiteX21" fmla="*/ 316706 w 428625"/>
              <a:gd name="connsiteY21" fmla="*/ 971550 h 1004887"/>
              <a:gd name="connsiteX22" fmla="*/ 345281 w 428625"/>
              <a:gd name="connsiteY22" fmla="*/ 1000125 h 1004887"/>
              <a:gd name="connsiteX23" fmla="*/ 364331 w 428625"/>
              <a:gd name="connsiteY23" fmla="*/ 1004887 h 1004887"/>
              <a:gd name="connsiteX24" fmla="*/ 381000 w 428625"/>
              <a:gd name="connsiteY24" fmla="*/ 1000125 h 1004887"/>
              <a:gd name="connsiteX25" fmla="*/ 395287 w 428625"/>
              <a:gd name="connsiteY25" fmla="*/ 985837 h 1004887"/>
              <a:gd name="connsiteX26" fmla="*/ 407193 w 428625"/>
              <a:gd name="connsiteY26" fmla="*/ 957262 h 1004887"/>
              <a:gd name="connsiteX27" fmla="*/ 419100 w 428625"/>
              <a:gd name="connsiteY27" fmla="*/ 892968 h 1004887"/>
              <a:gd name="connsiteX28" fmla="*/ 428625 w 428625"/>
              <a:gd name="connsiteY28" fmla="*/ 823912 h 1004887"/>
              <a:gd name="connsiteX29" fmla="*/ 409575 w 428625"/>
              <a:gd name="connsiteY29" fmla="*/ 654843 h 1004887"/>
              <a:gd name="connsiteX30" fmla="*/ 369093 w 428625"/>
              <a:gd name="connsiteY30" fmla="*/ 321468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8625" h="1004887">
                <a:moveTo>
                  <a:pt x="369093" y="321468"/>
                </a:moveTo>
                <a:lnTo>
                  <a:pt x="357187" y="197643"/>
                </a:lnTo>
                <a:lnTo>
                  <a:pt x="335756" y="83343"/>
                </a:lnTo>
                <a:lnTo>
                  <a:pt x="252412" y="57150"/>
                </a:lnTo>
                <a:lnTo>
                  <a:pt x="166687" y="28575"/>
                </a:lnTo>
                <a:lnTo>
                  <a:pt x="92868" y="7143"/>
                </a:lnTo>
                <a:lnTo>
                  <a:pt x="52387" y="0"/>
                </a:lnTo>
                <a:lnTo>
                  <a:pt x="16668" y="2381"/>
                </a:lnTo>
                <a:lnTo>
                  <a:pt x="0" y="16668"/>
                </a:lnTo>
                <a:lnTo>
                  <a:pt x="0" y="33337"/>
                </a:lnTo>
                <a:lnTo>
                  <a:pt x="14287" y="50006"/>
                </a:lnTo>
                <a:lnTo>
                  <a:pt x="50006" y="80962"/>
                </a:lnTo>
                <a:lnTo>
                  <a:pt x="92868" y="111918"/>
                </a:lnTo>
                <a:lnTo>
                  <a:pt x="130968" y="161925"/>
                </a:lnTo>
                <a:lnTo>
                  <a:pt x="154781" y="219075"/>
                </a:lnTo>
                <a:lnTo>
                  <a:pt x="164306" y="307181"/>
                </a:lnTo>
                <a:lnTo>
                  <a:pt x="169068" y="409575"/>
                </a:lnTo>
                <a:lnTo>
                  <a:pt x="188118" y="585787"/>
                </a:lnTo>
                <a:lnTo>
                  <a:pt x="204787" y="669131"/>
                </a:lnTo>
                <a:lnTo>
                  <a:pt x="233362" y="790575"/>
                </a:lnTo>
                <a:lnTo>
                  <a:pt x="273843" y="897731"/>
                </a:lnTo>
                <a:lnTo>
                  <a:pt x="316706" y="971550"/>
                </a:lnTo>
                <a:lnTo>
                  <a:pt x="345281" y="1000125"/>
                </a:lnTo>
                <a:lnTo>
                  <a:pt x="364331" y="1004887"/>
                </a:lnTo>
                <a:lnTo>
                  <a:pt x="381000" y="1000125"/>
                </a:lnTo>
                <a:lnTo>
                  <a:pt x="395287" y="985837"/>
                </a:lnTo>
                <a:lnTo>
                  <a:pt x="407193" y="957262"/>
                </a:lnTo>
                <a:lnTo>
                  <a:pt x="419100" y="892968"/>
                </a:lnTo>
                <a:lnTo>
                  <a:pt x="428625" y="823912"/>
                </a:lnTo>
                <a:lnTo>
                  <a:pt x="409575" y="654843"/>
                </a:lnTo>
                <a:lnTo>
                  <a:pt x="369093" y="3214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7AE2D0F1-F5F7-408F-934C-2F645F0AEA8A}"/>
              </a:ext>
            </a:extLst>
          </p:cNvPr>
          <p:cNvSpPr/>
          <p:nvPr/>
        </p:nvSpPr>
        <p:spPr>
          <a:xfrm>
            <a:off x="3910014" y="1833564"/>
            <a:ext cx="815975" cy="604837"/>
          </a:xfrm>
          <a:custGeom>
            <a:avLst/>
            <a:gdLst>
              <a:gd name="connsiteX0" fmla="*/ 445293 w 816768"/>
              <a:gd name="connsiteY0" fmla="*/ 159543 h 604837"/>
              <a:gd name="connsiteX1" fmla="*/ 526256 w 816768"/>
              <a:gd name="connsiteY1" fmla="*/ 180975 h 604837"/>
              <a:gd name="connsiteX2" fmla="*/ 578643 w 816768"/>
              <a:gd name="connsiteY2" fmla="*/ 192881 h 604837"/>
              <a:gd name="connsiteX3" fmla="*/ 602456 w 816768"/>
              <a:gd name="connsiteY3" fmla="*/ 207168 h 604837"/>
              <a:gd name="connsiteX4" fmla="*/ 654843 w 816768"/>
              <a:gd name="connsiteY4" fmla="*/ 254793 h 604837"/>
              <a:gd name="connsiteX5" fmla="*/ 721518 w 816768"/>
              <a:gd name="connsiteY5" fmla="*/ 316706 h 604837"/>
              <a:gd name="connsiteX6" fmla="*/ 759618 w 816768"/>
              <a:gd name="connsiteY6" fmla="*/ 361950 h 604837"/>
              <a:gd name="connsiteX7" fmla="*/ 795337 w 816768"/>
              <a:gd name="connsiteY7" fmla="*/ 414337 h 604837"/>
              <a:gd name="connsiteX8" fmla="*/ 809625 w 816768"/>
              <a:gd name="connsiteY8" fmla="*/ 452437 h 604837"/>
              <a:gd name="connsiteX9" fmla="*/ 816768 w 816768"/>
              <a:gd name="connsiteY9" fmla="*/ 488156 h 604837"/>
              <a:gd name="connsiteX10" fmla="*/ 816768 w 816768"/>
              <a:gd name="connsiteY10" fmla="*/ 507206 h 604837"/>
              <a:gd name="connsiteX11" fmla="*/ 814387 w 816768"/>
              <a:gd name="connsiteY11" fmla="*/ 540543 h 604837"/>
              <a:gd name="connsiteX12" fmla="*/ 809625 w 816768"/>
              <a:gd name="connsiteY12" fmla="*/ 559593 h 604837"/>
              <a:gd name="connsiteX13" fmla="*/ 795337 w 816768"/>
              <a:gd name="connsiteY13" fmla="*/ 581025 h 604837"/>
              <a:gd name="connsiteX14" fmla="*/ 771525 w 816768"/>
              <a:gd name="connsiteY14" fmla="*/ 595312 h 604837"/>
              <a:gd name="connsiteX15" fmla="*/ 742950 w 816768"/>
              <a:gd name="connsiteY15" fmla="*/ 604837 h 604837"/>
              <a:gd name="connsiteX16" fmla="*/ 721518 w 816768"/>
              <a:gd name="connsiteY16" fmla="*/ 604837 h 604837"/>
              <a:gd name="connsiteX17" fmla="*/ 681037 w 816768"/>
              <a:gd name="connsiteY17" fmla="*/ 592931 h 604837"/>
              <a:gd name="connsiteX18" fmla="*/ 623887 w 816768"/>
              <a:gd name="connsiteY18" fmla="*/ 571500 h 604837"/>
              <a:gd name="connsiteX19" fmla="*/ 535781 w 816768"/>
              <a:gd name="connsiteY19" fmla="*/ 531018 h 604837"/>
              <a:gd name="connsiteX20" fmla="*/ 450056 w 816768"/>
              <a:gd name="connsiteY20" fmla="*/ 481012 h 604837"/>
              <a:gd name="connsiteX21" fmla="*/ 328612 w 816768"/>
              <a:gd name="connsiteY21" fmla="*/ 390525 h 604837"/>
              <a:gd name="connsiteX22" fmla="*/ 221456 w 816768"/>
              <a:gd name="connsiteY22" fmla="*/ 290512 h 604837"/>
              <a:gd name="connsiteX23" fmla="*/ 107156 w 816768"/>
              <a:gd name="connsiteY23" fmla="*/ 171450 h 604837"/>
              <a:gd name="connsiteX24" fmla="*/ 26193 w 816768"/>
              <a:gd name="connsiteY24" fmla="*/ 78581 h 604837"/>
              <a:gd name="connsiteX25" fmla="*/ 4762 w 816768"/>
              <a:gd name="connsiteY25" fmla="*/ 40481 h 604837"/>
              <a:gd name="connsiteX26" fmla="*/ 0 w 816768"/>
              <a:gd name="connsiteY26" fmla="*/ 11906 h 604837"/>
              <a:gd name="connsiteX27" fmla="*/ 4762 w 816768"/>
              <a:gd name="connsiteY27" fmla="*/ 0 h 604837"/>
              <a:gd name="connsiteX28" fmla="*/ 23812 w 816768"/>
              <a:gd name="connsiteY28" fmla="*/ 0 h 604837"/>
              <a:gd name="connsiteX29" fmla="*/ 57150 w 816768"/>
              <a:gd name="connsiteY29" fmla="*/ 11906 h 604837"/>
              <a:gd name="connsiteX30" fmla="*/ 240506 w 816768"/>
              <a:gd name="connsiteY30" fmla="*/ 92868 h 604837"/>
              <a:gd name="connsiteX31" fmla="*/ 445293 w 816768"/>
              <a:gd name="connsiteY31" fmla="*/ 159543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6768" h="604837">
                <a:moveTo>
                  <a:pt x="445293" y="159543"/>
                </a:moveTo>
                <a:lnTo>
                  <a:pt x="526256" y="180975"/>
                </a:lnTo>
                <a:lnTo>
                  <a:pt x="578643" y="192881"/>
                </a:lnTo>
                <a:lnTo>
                  <a:pt x="602456" y="207168"/>
                </a:lnTo>
                <a:lnTo>
                  <a:pt x="654843" y="254793"/>
                </a:lnTo>
                <a:lnTo>
                  <a:pt x="721518" y="316706"/>
                </a:lnTo>
                <a:lnTo>
                  <a:pt x="759618" y="361950"/>
                </a:lnTo>
                <a:lnTo>
                  <a:pt x="795337" y="414337"/>
                </a:lnTo>
                <a:lnTo>
                  <a:pt x="809625" y="452437"/>
                </a:lnTo>
                <a:lnTo>
                  <a:pt x="816768" y="488156"/>
                </a:lnTo>
                <a:lnTo>
                  <a:pt x="816768" y="507206"/>
                </a:lnTo>
                <a:lnTo>
                  <a:pt x="814387" y="540543"/>
                </a:lnTo>
                <a:lnTo>
                  <a:pt x="809625" y="559593"/>
                </a:lnTo>
                <a:lnTo>
                  <a:pt x="795337" y="581025"/>
                </a:lnTo>
                <a:lnTo>
                  <a:pt x="771525" y="595312"/>
                </a:lnTo>
                <a:lnTo>
                  <a:pt x="742950" y="604837"/>
                </a:lnTo>
                <a:lnTo>
                  <a:pt x="721518" y="604837"/>
                </a:lnTo>
                <a:lnTo>
                  <a:pt x="681037" y="592931"/>
                </a:lnTo>
                <a:lnTo>
                  <a:pt x="623887" y="571500"/>
                </a:lnTo>
                <a:lnTo>
                  <a:pt x="535781" y="531018"/>
                </a:lnTo>
                <a:lnTo>
                  <a:pt x="450056" y="481012"/>
                </a:lnTo>
                <a:lnTo>
                  <a:pt x="328612" y="390525"/>
                </a:lnTo>
                <a:lnTo>
                  <a:pt x="221456" y="290512"/>
                </a:lnTo>
                <a:lnTo>
                  <a:pt x="107156" y="171450"/>
                </a:lnTo>
                <a:lnTo>
                  <a:pt x="26193" y="78581"/>
                </a:lnTo>
                <a:lnTo>
                  <a:pt x="4762" y="40481"/>
                </a:lnTo>
                <a:lnTo>
                  <a:pt x="0" y="11906"/>
                </a:lnTo>
                <a:lnTo>
                  <a:pt x="4762" y="0"/>
                </a:lnTo>
                <a:lnTo>
                  <a:pt x="23812" y="0"/>
                </a:lnTo>
                <a:lnTo>
                  <a:pt x="57150" y="11906"/>
                </a:lnTo>
                <a:lnTo>
                  <a:pt x="240506" y="92868"/>
                </a:lnTo>
                <a:lnTo>
                  <a:pt x="445293" y="1595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225745C0-D249-49EB-B07F-0959D9121762}"/>
              </a:ext>
            </a:extLst>
          </p:cNvPr>
          <p:cNvSpPr/>
          <p:nvPr/>
        </p:nvSpPr>
        <p:spPr>
          <a:xfrm>
            <a:off x="3700463" y="3367088"/>
            <a:ext cx="1263650" cy="1562100"/>
          </a:xfrm>
          <a:custGeom>
            <a:avLst/>
            <a:gdLst>
              <a:gd name="connsiteX0" fmla="*/ 766762 w 1264443"/>
              <a:gd name="connsiteY0" fmla="*/ 438150 h 1562100"/>
              <a:gd name="connsiteX1" fmla="*/ 833437 w 1264443"/>
              <a:gd name="connsiteY1" fmla="*/ 247650 h 1562100"/>
              <a:gd name="connsiteX2" fmla="*/ 838200 w 1264443"/>
              <a:gd name="connsiteY2" fmla="*/ 211931 h 1562100"/>
              <a:gd name="connsiteX3" fmla="*/ 838200 w 1264443"/>
              <a:gd name="connsiteY3" fmla="*/ 195262 h 1562100"/>
              <a:gd name="connsiteX4" fmla="*/ 828675 w 1264443"/>
              <a:gd name="connsiteY4" fmla="*/ 183356 h 1562100"/>
              <a:gd name="connsiteX5" fmla="*/ 809625 w 1264443"/>
              <a:gd name="connsiteY5" fmla="*/ 185737 h 1562100"/>
              <a:gd name="connsiteX6" fmla="*/ 711993 w 1264443"/>
              <a:gd name="connsiteY6" fmla="*/ 235743 h 1562100"/>
              <a:gd name="connsiteX7" fmla="*/ 471487 w 1264443"/>
              <a:gd name="connsiteY7" fmla="*/ 392906 h 1562100"/>
              <a:gd name="connsiteX8" fmla="*/ 314325 w 1264443"/>
              <a:gd name="connsiteY8" fmla="*/ 490537 h 1562100"/>
              <a:gd name="connsiteX9" fmla="*/ 247650 w 1264443"/>
              <a:gd name="connsiteY9" fmla="*/ 547687 h 1562100"/>
              <a:gd name="connsiteX10" fmla="*/ 230981 w 1264443"/>
              <a:gd name="connsiteY10" fmla="*/ 559593 h 1562100"/>
              <a:gd name="connsiteX11" fmla="*/ 202406 w 1264443"/>
              <a:gd name="connsiteY11" fmla="*/ 566737 h 1562100"/>
              <a:gd name="connsiteX12" fmla="*/ 171450 w 1264443"/>
              <a:gd name="connsiteY12" fmla="*/ 557212 h 1562100"/>
              <a:gd name="connsiteX13" fmla="*/ 138112 w 1264443"/>
              <a:gd name="connsiteY13" fmla="*/ 538162 h 1562100"/>
              <a:gd name="connsiteX14" fmla="*/ 92868 w 1264443"/>
              <a:gd name="connsiteY14" fmla="*/ 490537 h 1562100"/>
              <a:gd name="connsiteX15" fmla="*/ 42862 w 1264443"/>
              <a:gd name="connsiteY15" fmla="*/ 414337 h 1562100"/>
              <a:gd name="connsiteX16" fmla="*/ 9525 w 1264443"/>
              <a:gd name="connsiteY16" fmla="*/ 338137 h 1562100"/>
              <a:gd name="connsiteX17" fmla="*/ 0 w 1264443"/>
              <a:gd name="connsiteY17" fmla="*/ 292893 h 1562100"/>
              <a:gd name="connsiteX18" fmla="*/ 0 w 1264443"/>
              <a:gd name="connsiteY18" fmla="*/ 266700 h 1562100"/>
              <a:gd name="connsiteX19" fmla="*/ 4762 w 1264443"/>
              <a:gd name="connsiteY19" fmla="*/ 230981 h 1562100"/>
              <a:gd name="connsiteX20" fmla="*/ 9525 w 1264443"/>
              <a:gd name="connsiteY20" fmla="*/ 207168 h 1562100"/>
              <a:gd name="connsiteX21" fmla="*/ 45243 w 1264443"/>
              <a:gd name="connsiteY21" fmla="*/ 100012 h 1562100"/>
              <a:gd name="connsiteX22" fmla="*/ 66675 w 1264443"/>
              <a:gd name="connsiteY22" fmla="*/ 57150 h 1562100"/>
              <a:gd name="connsiteX23" fmla="*/ 80962 w 1264443"/>
              <a:gd name="connsiteY23" fmla="*/ 50006 h 1562100"/>
              <a:gd name="connsiteX24" fmla="*/ 109537 w 1264443"/>
              <a:gd name="connsiteY24" fmla="*/ 45243 h 1562100"/>
              <a:gd name="connsiteX25" fmla="*/ 121443 w 1264443"/>
              <a:gd name="connsiteY25" fmla="*/ 54768 h 1562100"/>
              <a:gd name="connsiteX26" fmla="*/ 126206 w 1264443"/>
              <a:gd name="connsiteY26" fmla="*/ 66675 h 1562100"/>
              <a:gd name="connsiteX27" fmla="*/ 130968 w 1264443"/>
              <a:gd name="connsiteY27" fmla="*/ 88106 h 1562100"/>
              <a:gd name="connsiteX28" fmla="*/ 116681 w 1264443"/>
              <a:gd name="connsiteY28" fmla="*/ 142875 h 1562100"/>
              <a:gd name="connsiteX29" fmla="*/ 109537 w 1264443"/>
              <a:gd name="connsiteY29" fmla="*/ 207168 h 1562100"/>
              <a:gd name="connsiteX30" fmla="*/ 116681 w 1264443"/>
              <a:gd name="connsiteY30" fmla="*/ 240506 h 1562100"/>
              <a:gd name="connsiteX31" fmla="*/ 128587 w 1264443"/>
              <a:gd name="connsiteY31" fmla="*/ 261937 h 1562100"/>
              <a:gd name="connsiteX32" fmla="*/ 145256 w 1264443"/>
              <a:gd name="connsiteY32" fmla="*/ 273843 h 1562100"/>
              <a:gd name="connsiteX33" fmla="*/ 164306 w 1264443"/>
              <a:gd name="connsiteY33" fmla="*/ 280987 h 1562100"/>
              <a:gd name="connsiteX34" fmla="*/ 209550 w 1264443"/>
              <a:gd name="connsiteY34" fmla="*/ 273843 h 1562100"/>
              <a:gd name="connsiteX35" fmla="*/ 292893 w 1264443"/>
              <a:gd name="connsiteY35" fmla="*/ 254793 h 1562100"/>
              <a:gd name="connsiteX36" fmla="*/ 433387 w 1264443"/>
              <a:gd name="connsiteY36" fmla="*/ 211931 h 1562100"/>
              <a:gd name="connsiteX37" fmla="*/ 607218 w 1264443"/>
              <a:gd name="connsiteY37" fmla="*/ 145256 h 1562100"/>
              <a:gd name="connsiteX38" fmla="*/ 776287 w 1264443"/>
              <a:gd name="connsiteY38" fmla="*/ 61912 h 1562100"/>
              <a:gd name="connsiteX39" fmla="*/ 878681 w 1264443"/>
              <a:gd name="connsiteY39" fmla="*/ 7143 h 1562100"/>
              <a:gd name="connsiteX40" fmla="*/ 902493 w 1264443"/>
              <a:gd name="connsiteY40" fmla="*/ 0 h 1562100"/>
              <a:gd name="connsiteX41" fmla="*/ 928687 w 1264443"/>
              <a:gd name="connsiteY41" fmla="*/ 4762 h 1562100"/>
              <a:gd name="connsiteX42" fmla="*/ 988218 w 1264443"/>
              <a:gd name="connsiteY42" fmla="*/ 23812 h 1562100"/>
              <a:gd name="connsiteX43" fmla="*/ 1121568 w 1264443"/>
              <a:gd name="connsiteY43" fmla="*/ 92868 h 1562100"/>
              <a:gd name="connsiteX44" fmla="*/ 1209675 w 1264443"/>
              <a:gd name="connsiteY44" fmla="*/ 145256 h 1562100"/>
              <a:gd name="connsiteX45" fmla="*/ 1250156 w 1264443"/>
              <a:gd name="connsiteY45" fmla="*/ 178593 h 1562100"/>
              <a:gd name="connsiteX46" fmla="*/ 1264443 w 1264443"/>
              <a:gd name="connsiteY46" fmla="*/ 202406 h 1562100"/>
              <a:gd name="connsiteX47" fmla="*/ 1262062 w 1264443"/>
              <a:gd name="connsiteY47" fmla="*/ 219075 h 1562100"/>
              <a:gd name="connsiteX48" fmla="*/ 1247775 w 1264443"/>
              <a:gd name="connsiteY48" fmla="*/ 235743 h 1562100"/>
              <a:gd name="connsiteX49" fmla="*/ 1143000 w 1264443"/>
              <a:gd name="connsiteY49" fmla="*/ 283368 h 1562100"/>
              <a:gd name="connsiteX50" fmla="*/ 1121568 w 1264443"/>
              <a:gd name="connsiteY50" fmla="*/ 304800 h 1562100"/>
              <a:gd name="connsiteX51" fmla="*/ 857250 w 1264443"/>
              <a:gd name="connsiteY51" fmla="*/ 650081 h 1562100"/>
              <a:gd name="connsiteX52" fmla="*/ 711993 w 1264443"/>
              <a:gd name="connsiteY52" fmla="*/ 828675 h 1562100"/>
              <a:gd name="connsiteX53" fmla="*/ 707231 w 1264443"/>
              <a:gd name="connsiteY53" fmla="*/ 845343 h 1562100"/>
              <a:gd name="connsiteX54" fmla="*/ 704850 w 1264443"/>
              <a:gd name="connsiteY54" fmla="*/ 878681 h 1562100"/>
              <a:gd name="connsiteX55" fmla="*/ 714375 w 1264443"/>
              <a:gd name="connsiteY55" fmla="*/ 902493 h 1562100"/>
              <a:gd name="connsiteX56" fmla="*/ 726281 w 1264443"/>
              <a:gd name="connsiteY56" fmla="*/ 916781 h 1562100"/>
              <a:gd name="connsiteX57" fmla="*/ 752475 w 1264443"/>
              <a:gd name="connsiteY57" fmla="*/ 931068 h 1562100"/>
              <a:gd name="connsiteX58" fmla="*/ 816768 w 1264443"/>
              <a:gd name="connsiteY58" fmla="*/ 966787 h 1562100"/>
              <a:gd name="connsiteX59" fmla="*/ 907256 w 1264443"/>
              <a:gd name="connsiteY59" fmla="*/ 1028700 h 1562100"/>
              <a:gd name="connsiteX60" fmla="*/ 988218 w 1264443"/>
              <a:gd name="connsiteY60" fmla="*/ 1092993 h 1562100"/>
              <a:gd name="connsiteX61" fmla="*/ 1052512 w 1264443"/>
              <a:gd name="connsiteY61" fmla="*/ 1152525 h 1562100"/>
              <a:gd name="connsiteX62" fmla="*/ 1097756 w 1264443"/>
              <a:gd name="connsiteY62" fmla="*/ 1204912 h 1562100"/>
              <a:gd name="connsiteX63" fmla="*/ 1131093 w 1264443"/>
              <a:gd name="connsiteY63" fmla="*/ 1250156 h 1562100"/>
              <a:gd name="connsiteX64" fmla="*/ 1159668 w 1264443"/>
              <a:gd name="connsiteY64" fmla="*/ 1304925 h 1562100"/>
              <a:gd name="connsiteX65" fmla="*/ 1197768 w 1264443"/>
              <a:gd name="connsiteY65" fmla="*/ 1395412 h 1562100"/>
              <a:gd name="connsiteX66" fmla="*/ 1204912 w 1264443"/>
              <a:gd name="connsiteY66" fmla="*/ 1426368 h 1562100"/>
              <a:gd name="connsiteX67" fmla="*/ 1204912 w 1264443"/>
              <a:gd name="connsiteY67" fmla="*/ 1457325 h 1562100"/>
              <a:gd name="connsiteX68" fmla="*/ 1197768 w 1264443"/>
              <a:gd name="connsiteY68" fmla="*/ 1512093 h 1562100"/>
              <a:gd name="connsiteX69" fmla="*/ 1188243 w 1264443"/>
              <a:gd name="connsiteY69" fmla="*/ 1531143 h 1562100"/>
              <a:gd name="connsiteX70" fmla="*/ 1169193 w 1264443"/>
              <a:gd name="connsiteY70" fmla="*/ 1552575 h 1562100"/>
              <a:gd name="connsiteX71" fmla="*/ 1143000 w 1264443"/>
              <a:gd name="connsiteY71" fmla="*/ 1562100 h 1562100"/>
              <a:gd name="connsiteX72" fmla="*/ 1119187 w 1264443"/>
              <a:gd name="connsiteY72" fmla="*/ 1562100 h 1562100"/>
              <a:gd name="connsiteX73" fmla="*/ 912018 w 1264443"/>
              <a:gd name="connsiteY73" fmla="*/ 1288256 h 1562100"/>
              <a:gd name="connsiteX74" fmla="*/ 771525 w 1264443"/>
              <a:gd name="connsiteY74" fmla="*/ 1095375 h 1562100"/>
              <a:gd name="connsiteX75" fmla="*/ 661987 w 1264443"/>
              <a:gd name="connsiteY75" fmla="*/ 973931 h 1562100"/>
              <a:gd name="connsiteX76" fmla="*/ 623887 w 1264443"/>
              <a:gd name="connsiteY76" fmla="*/ 933450 h 1562100"/>
              <a:gd name="connsiteX77" fmla="*/ 614362 w 1264443"/>
              <a:gd name="connsiteY77" fmla="*/ 916781 h 1562100"/>
              <a:gd name="connsiteX78" fmla="*/ 607218 w 1264443"/>
              <a:gd name="connsiteY78" fmla="*/ 897731 h 1562100"/>
              <a:gd name="connsiteX79" fmla="*/ 609600 w 1264443"/>
              <a:gd name="connsiteY79" fmla="*/ 871537 h 1562100"/>
              <a:gd name="connsiteX80" fmla="*/ 616743 w 1264443"/>
              <a:gd name="connsiteY80" fmla="*/ 835818 h 1562100"/>
              <a:gd name="connsiteX81" fmla="*/ 669131 w 1264443"/>
              <a:gd name="connsiteY81" fmla="*/ 723900 h 1562100"/>
              <a:gd name="connsiteX82" fmla="*/ 766762 w 1264443"/>
              <a:gd name="connsiteY82" fmla="*/ 4381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64443" h="1562100">
                <a:moveTo>
                  <a:pt x="766762" y="438150"/>
                </a:moveTo>
                <a:lnTo>
                  <a:pt x="833437" y="247650"/>
                </a:lnTo>
                <a:lnTo>
                  <a:pt x="838200" y="211931"/>
                </a:lnTo>
                <a:lnTo>
                  <a:pt x="838200" y="195262"/>
                </a:lnTo>
                <a:lnTo>
                  <a:pt x="828675" y="183356"/>
                </a:lnTo>
                <a:lnTo>
                  <a:pt x="809625" y="185737"/>
                </a:lnTo>
                <a:lnTo>
                  <a:pt x="711993" y="235743"/>
                </a:lnTo>
                <a:lnTo>
                  <a:pt x="471487" y="392906"/>
                </a:lnTo>
                <a:lnTo>
                  <a:pt x="314325" y="490537"/>
                </a:lnTo>
                <a:lnTo>
                  <a:pt x="247650" y="547687"/>
                </a:lnTo>
                <a:lnTo>
                  <a:pt x="230981" y="559593"/>
                </a:lnTo>
                <a:lnTo>
                  <a:pt x="202406" y="566737"/>
                </a:lnTo>
                <a:lnTo>
                  <a:pt x="171450" y="557212"/>
                </a:lnTo>
                <a:lnTo>
                  <a:pt x="138112" y="538162"/>
                </a:lnTo>
                <a:lnTo>
                  <a:pt x="92868" y="490537"/>
                </a:lnTo>
                <a:lnTo>
                  <a:pt x="42862" y="414337"/>
                </a:lnTo>
                <a:lnTo>
                  <a:pt x="9525" y="338137"/>
                </a:lnTo>
                <a:lnTo>
                  <a:pt x="0" y="292893"/>
                </a:lnTo>
                <a:lnTo>
                  <a:pt x="0" y="266700"/>
                </a:lnTo>
                <a:lnTo>
                  <a:pt x="4762" y="230981"/>
                </a:lnTo>
                <a:lnTo>
                  <a:pt x="9525" y="207168"/>
                </a:lnTo>
                <a:lnTo>
                  <a:pt x="45243" y="100012"/>
                </a:lnTo>
                <a:lnTo>
                  <a:pt x="66675" y="57150"/>
                </a:lnTo>
                <a:lnTo>
                  <a:pt x="80962" y="50006"/>
                </a:lnTo>
                <a:lnTo>
                  <a:pt x="109537" y="45243"/>
                </a:lnTo>
                <a:lnTo>
                  <a:pt x="121443" y="54768"/>
                </a:lnTo>
                <a:lnTo>
                  <a:pt x="126206" y="66675"/>
                </a:lnTo>
                <a:lnTo>
                  <a:pt x="130968" y="88106"/>
                </a:lnTo>
                <a:lnTo>
                  <a:pt x="116681" y="142875"/>
                </a:lnTo>
                <a:lnTo>
                  <a:pt x="109537" y="207168"/>
                </a:lnTo>
                <a:lnTo>
                  <a:pt x="116681" y="240506"/>
                </a:lnTo>
                <a:lnTo>
                  <a:pt x="128587" y="261937"/>
                </a:lnTo>
                <a:lnTo>
                  <a:pt x="145256" y="273843"/>
                </a:lnTo>
                <a:lnTo>
                  <a:pt x="164306" y="280987"/>
                </a:lnTo>
                <a:lnTo>
                  <a:pt x="209550" y="273843"/>
                </a:lnTo>
                <a:lnTo>
                  <a:pt x="292893" y="254793"/>
                </a:lnTo>
                <a:lnTo>
                  <a:pt x="433387" y="211931"/>
                </a:lnTo>
                <a:lnTo>
                  <a:pt x="607218" y="145256"/>
                </a:lnTo>
                <a:lnTo>
                  <a:pt x="776287" y="61912"/>
                </a:lnTo>
                <a:lnTo>
                  <a:pt x="878681" y="7143"/>
                </a:lnTo>
                <a:lnTo>
                  <a:pt x="902493" y="0"/>
                </a:lnTo>
                <a:lnTo>
                  <a:pt x="928687" y="4762"/>
                </a:lnTo>
                <a:lnTo>
                  <a:pt x="988218" y="23812"/>
                </a:lnTo>
                <a:lnTo>
                  <a:pt x="1121568" y="92868"/>
                </a:lnTo>
                <a:lnTo>
                  <a:pt x="1209675" y="145256"/>
                </a:lnTo>
                <a:lnTo>
                  <a:pt x="1250156" y="178593"/>
                </a:lnTo>
                <a:lnTo>
                  <a:pt x="1264443" y="202406"/>
                </a:lnTo>
                <a:lnTo>
                  <a:pt x="1262062" y="219075"/>
                </a:lnTo>
                <a:lnTo>
                  <a:pt x="1247775" y="235743"/>
                </a:lnTo>
                <a:lnTo>
                  <a:pt x="1143000" y="283368"/>
                </a:lnTo>
                <a:lnTo>
                  <a:pt x="1121568" y="304800"/>
                </a:lnTo>
                <a:lnTo>
                  <a:pt x="857250" y="650081"/>
                </a:lnTo>
                <a:lnTo>
                  <a:pt x="711993" y="828675"/>
                </a:lnTo>
                <a:lnTo>
                  <a:pt x="707231" y="845343"/>
                </a:lnTo>
                <a:lnTo>
                  <a:pt x="704850" y="878681"/>
                </a:lnTo>
                <a:lnTo>
                  <a:pt x="714375" y="902493"/>
                </a:lnTo>
                <a:lnTo>
                  <a:pt x="726281" y="916781"/>
                </a:lnTo>
                <a:lnTo>
                  <a:pt x="752475" y="931068"/>
                </a:lnTo>
                <a:lnTo>
                  <a:pt x="816768" y="966787"/>
                </a:lnTo>
                <a:lnTo>
                  <a:pt x="907256" y="1028700"/>
                </a:lnTo>
                <a:lnTo>
                  <a:pt x="988218" y="1092993"/>
                </a:lnTo>
                <a:lnTo>
                  <a:pt x="1052512" y="1152525"/>
                </a:lnTo>
                <a:lnTo>
                  <a:pt x="1097756" y="1204912"/>
                </a:lnTo>
                <a:lnTo>
                  <a:pt x="1131093" y="1250156"/>
                </a:lnTo>
                <a:lnTo>
                  <a:pt x="1159668" y="1304925"/>
                </a:lnTo>
                <a:lnTo>
                  <a:pt x="1197768" y="1395412"/>
                </a:lnTo>
                <a:lnTo>
                  <a:pt x="1204912" y="1426368"/>
                </a:lnTo>
                <a:lnTo>
                  <a:pt x="1204912" y="1457325"/>
                </a:lnTo>
                <a:lnTo>
                  <a:pt x="1197768" y="1512093"/>
                </a:lnTo>
                <a:lnTo>
                  <a:pt x="1188243" y="1531143"/>
                </a:lnTo>
                <a:lnTo>
                  <a:pt x="1169193" y="1552575"/>
                </a:lnTo>
                <a:lnTo>
                  <a:pt x="1143000" y="1562100"/>
                </a:lnTo>
                <a:lnTo>
                  <a:pt x="1119187" y="1562100"/>
                </a:lnTo>
                <a:lnTo>
                  <a:pt x="912018" y="1288256"/>
                </a:lnTo>
                <a:lnTo>
                  <a:pt x="771525" y="1095375"/>
                </a:lnTo>
                <a:lnTo>
                  <a:pt x="661987" y="973931"/>
                </a:lnTo>
                <a:lnTo>
                  <a:pt x="623887" y="933450"/>
                </a:lnTo>
                <a:lnTo>
                  <a:pt x="614362" y="916781"/>
                </a:lnTo>
                <a:lnTo>
                  <a:pt x="607218" y="897731"/>
                </a:lnTo>
                <a:lnTo>
                  <a:pt x="609600" y="871537"/>
                </a:lnTo>
                <a:lnTo>
                  <a:pt x="616743" y="835818"/>
                </a:lnTo>
                <a:lnTo>
                  <a:pt x="669131" y="723900"/>
                </a:lnTo>
                <a:lnTo>
                  <a:pt x="766762" y="438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E22CC65-7F8E-487A-89B7-F3AEC0560CAB}"/>
              </a:ext>
            </a:extLst>
          </p:cNvPr>
          <p:cNvSpPr/>
          <p:nvPr/>
        </p:nvSpPr>
        <p:spPr>
          <a:xfrm>
            <a:off x="5619751" y="1628776"/>
            <a:ext cx="2352675" cy="3686175"/>
          </a:xfrm>
          <a:custGeom>
            <a:avLst/>
            <a:gdLst>
              <a:gd name="connsiteX0" fmla="*/ 733425 w 2352807"/>
              <a:gd name="connsiteY0" fmla="*/ 157163 h 3686175"/>
              <a:gd name="connsiteX1" fmla="*/ 371475 w 2352807"/>
              <a:gd name="connsiteY1" fmla="*/ 190500 h 3686175"/>
              <a:gd name="connsiteX2" fmla="*/ 95250 w 2352807"/>
              <a:gd name="connsiteY2" fmla="*/ 195263 h 3686175"/>
              <a:gd name="connsiteX3" fmla="*/ 0 w 2352807"/>
              <a:gd name="connsiteY3" fmla="*/ 223838 h 3686175"/>
              <a:gd name="connsiteX4" fmla="*/ 209550 w 2352807"/>
              <a:gd name="connsiteY4" fmla="*/ 352425 h 3686175"/>
              <a:gd name="connsiteX5" fmla="*/ 490538 w 2352807"/>
              <a:gd name="connsiteY5" fmla="*/ 333375 h 3686175"/>
              <a:gd name="connsiteX6" fmla="*/ 800100 w 2352807"/>
              <a:gd name="connsiteY6" fmla="*/ 304800 h 3686175"/>
              <a:gd name="connsiteX7" fmla="*/ 1114425 w 2352807"/>
              <a:gd name="connsiteY7" fmla="*/ 266700 h 3686175"/>
              <a:gd name="connsiteX8" fmla="*/ 1666875 w 2352807"/>
              <a:gd name="connsiteY8" fmla="*/ 219075 h 3686175"/>
              <a:gd name="connsiteX9" fmla="*/ 1828800 w 2352807"/>
              <a:gd name="connsiteY9" fmla="*/ 204788 h 3686175"/>
              <a:gd name="connsiteX10" fmla="*/ 1890713 w 2352807"/>
              <a:gd name="connsiteY10" fmla="*/ 200025 h 3686175"/>
              <a:gd name="connsiteX11" fmla="*/ 1947863 w 2352807"/>
              <a:gd name="connsiteY11" fmla="*/ 214313 h 3686175"/>
              <a:gd name="connsiteX12" fmla="*/ 1995488 w 2352807"/>
              <a:gd name="connsiteY12" fmla="*/ 247650 h 3686175"/>
              <a:gd name="connsiteX13" fmla="*/ 2014538 w 2352807"/>
              <a:gd name="connsiteY13" fmla="*/ 271463 h 3686175"/>
              <a:gd name="connsiteX14" fmla="*/ 2028825 w 2352807"/>
              <a:gd name="connsiteY14" fmla="*/ 309563 h 3686175"/>
              <a:gd name="connsiteX15" fmla="*/ 2043113 w 2352807"/>
              <a:gd name="connsiteY15" fmla="*/ 866775 h 3686175"/>
              <a:gd name="connsiteX16" fmla="*/ 2076450 w 2352807"/>
              <a:gd name="connsiteY16" fmla="*/ 2314575 h 3686175"/>
              <a:gd name="connsiteX17" fmla="*/ 2076450 w 2352807"/>
              <a:gd name="connsiteY17" fmla="*/ 3100388 h 3686175"/>
              <a:gd name="connsiteX18" fmla="*/ 2085975 w 2352807"/>
              <a:gd name="connsiteY18" fmla="*/ 3648075 h 3686175"/>
              <a:gd name="connsiteX19" fmla="*/ 2105025 w 2352807"/>
              <a:gd name="connsiteY19" fmla="*/ 3676650 h 3686175"/>
              <a:gd name="connsiteX20" fmla="*/ 2128838 w 2352807"/>
              <a:gd name="connsiteY20" fmla="*/ 3686175 h 3686175"/>
              <a:gd name="connsiteX21" fmla="*/ 2162175 w 2352807"/>
              <a:gd name="connsiteY21" fmla="*/ 3667125 h 3686175"/>
              <a:gd name="connsiteX22" fmla="*/ 2219325 w 2352807"/>
              <a:gd name="connsiteY22" fmla="*/ 3590925 h 3686175"/>
              <a:gd name="connsiteX23" fmla="*/ 2262188 w 2352807"/>
              <a:gd name="connsiteY23" fmla="*/ 3500438 h 3686175"/>
              <a:gd name="connsiteX24" fmla="*/ 2305050 w 2352807"/>
              <a:gd name="connsiteY24" fmla="*/ 3386138 h 3686175"/>
              <a:gd name="connsiteX25" fmla="*/ 2338388 w 2352807"/>
              <a:gd name="connsiteY25" fmla="*/ 3271838 h 3686175"/>
              <a:gd name="connsiteX26" fmla="*/ 2347913 w 2352807"/>
              <a:gd name="connsiteY26" fmla="*/ 3186113 h 3686175"/>
              <a:gd name="connsiteX27" fmla="*/ 2352675 w 2352807"/>
              <a:gd name="connsiteY27" fmla="*/ 3124200 h 3686175"/>
              <a:gd name="connsiteX28" fmla="*/ 2338388 w 2352807"/>
              <a:gd name="connsiteY28" fmla="*/ 2914650 h 3686175"/>
              <a:gd name="connsiteX29" fmla="*/ 2319338 w 2352807"/>
              <a:gd name="connsiteY29" fmla="*/ 2486025 h 3686175"/>
              <a:gd name="connsiteX30" fmla="*/ 2305050 w 2352807"/>
              <a:gd name="connsiteY30" fmla="*/ 2014538 h 3686175"/>
              <a:gd name="connsiteX31" fmla="*/ 2290763 w 2352807"/>
              <a:gd name="connsiteY31" fmla="*/ 1400175 h 3686175"/>
              <a:gd name="connsiteX32" fmla="*/ 2286000 w 2352807"/>
              <a:gd name="connsiteY32" fmla="*/ 976313 h 3686175"/>
              <a:gd name="connsiteX33" fmla="*/ 2276475 w 2352807"/>
              <a:gd name="connsiteY33" fmla="*/ 690563 h 3686175"/>
              <a:gd name="connsiteX34" fmla="*/ 2281238 w 2352807"/>
              <a:gd name="connsiteY34" fmla="*/ 604838 h 3686175"/>
              <a:gd name="connsiteX35" fmla="*/ 2290763 w 2352807"/>
              <a:gd name="connsiteY35" fmla="*/ 476250 h 3686175"/>
              <a:gd name="connsiteX36" fmla="*/ 2305050 w 2352807"/>
              <a:gd name="connsiteY36" fmla="*/ 409575 h 3686175"/>
              <a:gd name="connsiteX37" fmla="*/ 2319338 w 2352807"/>
              <a:gd name="connsiteY37" fmla="*/ 338138 h 3686175"/>
              <a:gd name="connsiteX38" fmla="*/ 2338388 w 2352807"/>
              <a:gd name="connsiteY38" fmla="*/ 309563 h 3686175"/>
              <a:gd name="connsiteX39" fmla="*/ 2343150 w 2352807"/>
              <a:gd name="connsiteY39" fmla="*/ 276225 h 3686175"/>
              <a:gd name="connsiteX40" fmla="*/ 2314575 w 2352807"/>
              <a:gd name="connsiteY40" fmla="*/ 228600 h 3686175"/>
              <a:gd name="connsiteX41" fmla="*/ 2266950 w 2352807"/>
              <a:gd name="connsiteY41" fmla="*/ 171450 h 3686175"/>
              <a:gd name="connsiteX42" fmla="*/ 2176463 w 2352807"/>
              <a:gd name="connsiteY42" fmla="*/ 109538 h 3686175"/>
              <a:gd name="connsiteX43" fmla="*/ 2062163 w 2352807"/>
              <a:gd name="connsiteY43" fmla="*/ 42863 h 3686175"/>
              <a:gd name="connsiteX44" fmla="*/ 1981200 w 2352807"/>
              <a:gd name="connsiteY44" fmla="*/ 9525 h 3686175"/>
              <a:gd name="connsiteX45" fmla="*/ 1933575 w 2352807"/>
              <a:gd name="connsiteY45" fmla="*/ 0 h 3686175"/>
              <a:gd name="connsiteX46" fmla="*/ 1885950 w 2352807"/>
              <a:gd name="connsiteY46" fmla="*/ 14288 h 3686175"/>
              <a:gd name="connsiteX47" fmla="*/ 1790700 w 2352807"/>
              <a:gd name="connsiteY47" fmla="*/ 47625 h 3686175"/>
              <a:gd name="connsiteX48" fmla="*/ 1581150 w 2352807"/>
              <a:gd name="connsiteY48" fmla="*/ 71438 h 3686175"/>
              <a:gd name="connsiteX49" fmla="*/ 733425 w 2352807"/>
              <a:gd name="connsiteY49" fmla="*/ 157163 h 36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2807" h="3686175">
                <a:moveTo>
                  <a:pt x="733425" y="157163"/>
                </a:moveTo>
                <a:lnTo>
                  <a:pt x="371475" y="190500"/>
                </a:lnTo>
                <a:lnTo>
                  <a:pt x="95250" y="195263"/>
                </a:lnTo>
                <a:lnTo>
                  <a:pt x="0" y="223838"/>
                </a:lnTo>
                <a:lnTo>
                  <a:pt x="209550" y="352425"/>
                </a:lnTo>
                <a:lnTo>
                  <a:pt x="490538" y="333375"/>
                </a:lnTo>
                <a:lnTo>
                  <a:pt x="800100" y="304800"/>
                </a:lnTo>
                <a:lnTo>
                  <a:pt x="1114425" y="266700"/>
                </a:lnTo>
                <a:lnTo>
                  <a:pt x="1666875" y="219075"/>
                </a:lnTo>
                <a:lnTo>
                  <a:pt x="1828800" y="204788"/>
                </a:lnTo>
                <a:lnTo>
                  <a:pt x="1890713" y="200025"/>
                </a:lnTo>
                <a:lnTo>
                  <a:pt x="1947863" y="214313"/>
                </a:lnTo>
                <a:lnTo>
                  <a:pt x="1995488" y="247650"/>
                </a:lnTo>
                <a:lnTo>
                  <a:pt x="2014538" y="271463"/>
                </a:lnTo>
                <a:lnTo>
                  <a:pt x="2028825" y="309563"/>
                </a:lnTo>
                <a:lnTo>
                  <a:pt x="2043113" y="866775"/>
                </a:lnTo>
                <a:lnTo>
                  <a:pt x="2076450" y="2314575"/>
                </a:lnTo>
                <a:lnTo>
                  <a:pt x="2076450" y="3100388"/>
                </a:lnTo>
                <a:lnTo>
                  <a:pt x="2085975" y="3648075"/>
                </a:lnTo>
                <a:lnTo>
                  <a:pt x="2105025" y="3676650"/>
                </a:lnTo>
                <a:lnTo>
                  <a:pt x="2128838" y="3686175"/>
                </a:lnTo>
                <a:lnTo>
                  <a:pt x="2162175" y="3667125"/>
                </a:lnTo>
                <a:lnTo>
                  <a:pt x="2219325" y="3590925"/>
                </a:lnTo>
                <a:lnTo>
                  <a:pt x="2262188" y="3500438"/>
                </a:lnTo>
                <a:lnTo>
                  <a:pt x="2305050" y="3386138"/>
                </a:lnTo>
                <a:lnTo>
                  <a:pt x="2338388" y="3271838"/>
                </a:lnTo>
                <a:cubicBezTo>
                  <a:pt x="2348307" y="3192488"/>
                  <a:pt x="2347913" y="3221236"/>
                  <a:pt x="2347913" y="3186113"/>
                </a:cubicBezTo>
                <a:cubicBezTo>
                  <a:pt x="2352807" y="3127381"/>
                  <a:pt x="2352675" y="3148079"/>
                  <a:pt x="2352675" y="3124200"/>
                </a:cubicBezTo>
                <a:lnTo>
                  <a:pt x="2338388" y="2914650"/>
                </a:lnTo>
                <a:lnTo>
                  <a:pt x="2319338" y="2486025"/>
                </a:lnTo>
                <a:lnTo>
                  <a:pt x="2305050" y="2014538"/>
                </a:lnTo>
                <a:lnTo>
                  <a:pt x="2290763" y="1400175"/>
                </a:lnTo>
                <a:cubicBezTo>
                  <a:pt x="2289175" y="1258888"/>
                  <a:pt x="2287588" y="1117600"/>
                  <a:pt x="2286000" y="976313"/>
                </a:cubicBezTo>
                <a:lnTo>
                  <a:pt x="2276475" y="690563"/>
                </a:lnTo>
                <a:lnTo>
                  <a:pt x="2281238" y="604838"/>
                </a:lnTo>
                <a:cubicBezTo>
                  <a:pt x="2284413" y="561975"/>
                  <a:pt x="2286001" y="506413"/>
                  <a:pt x="2290763" y="476250"/>
                </a:cubicBezTo>
                <a:lnTo>
                  <a:pt x="2305050" y="409575"/>
                </a:lnTo>
                <a:lnTo>
                  <a:pt x="2319338" y="338138"/>
                </a:lnTo>
                <a:lnTo>
                  <a:pt x="2338388" y="309563"/>
                </a:lnTo>
                <a:lnTo>
                  <a:pt x="2343150" y="276225"/>
                </a:lnTo>
                <a:lnTo>
                  <a:pt x="2314575" y="228600"/>
                </a:lnTo>
                <a:lnTo>
                  <a:pt x="2266950" y="171450"/>
                </a:lnTo>
                <a:lnTo>
                  <a:pt x="2176463" y="109538"/>
                </a:lnTo>
                <a:lnTo>
                  <a:pt x="2062163" y="42863"/>
                </a:lnTo>
                <a:lnTo>
                  <a:pt x="1981200" y="9525"/>
                </a:lnTo>
                <a:lnTo>
                  <a:pt x="1933575" y="0"/>
                </a:lnTo>
                <a:lnTo>
                  <a:pt x="1885950" y="14288"/>
                </a:lnTo>
                <a:lnTo>
                  <a:pt x="1790700" y="47625"/>
                </a:lnTo>
                <a:lnTo>
                  <a:pt x="1581150" y="71438"/>
                </a:lnTo>
                <a:lnTo>
                  <a:pt x="733425" y="1571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87B1B92B-4E2F-4114-BA3A-8D393E69D5EC}"/>
              </a:ext>
            </a:extLst>
          </p:cNvPr>
          <p:cNvSpPr/>
          <p:nvPr/>
        </p:nvSpPr>
        <p:spPr>
          <a:xfrm>
            <a:off x="7104063" y="4678364"/>
            <a:ext cx="615950" cy="617537"/>
          </a:xfrm>
          <a:custGeom>
            <a:avLst/>
            <a:gdLst>
              <a:gd name="connsiteX0" fmla="*/ 242887 w 616744"/>
              <a:gd name="connsiteY0" fmla="*/ 107157 h 616744"/>
              <a:gd name="connsiteX1" fmla="*/ 411956 w 616744"/>
              <a:gd name="connsiteY1" fmla="*/ 147638 h 616744"/>
              <a:gd name="connsiteX2" fmla="*/ 478631 w 616744"/>
              <a:gd name="connsiteY2" fmla="*/ 161925 h 616744"/>
              <a:gd name="connsiteX3" fmla="*/ 514350 w 616744"/>
              <a:gd name="connsiteY3" fmla="*/ 166688 h 616744"/>
              <a:gd name="connsiteX4" fmla="*/ 550069 w 616744"/>
              <a:gd name="connsiteY4" fmla="*/ 159544 h 616744"/>
              <a:gd name="connsiteX5" fmla="*/ 578644 w 616744"/>
              <a:gd name="connsiteY5" fmla="*/ 145257 h 616744"/>
              <a:gd name="connsiteX6" fmla="*/ 590550 w 616744"/>
              <a:gd name="connsiteY6" fmla="*/ 123825 h 616744"/>
              <a:gd name="connsiteX7" fmla="*/ 611981 w 616744"/>
              <a:gd name="connsiteY7" fmla="*/ 0 h 616744"/>
              <a:gd name="connsiteX8" fmla="*/ 616744 w 616744"/>
              <a:gd name="connsiteY8" fmla="*/ 616744 h 616744"/>
              <a:gd name="connsiteX9" fmla="*/ 592931 w 616744"/>
              <a:gd name="connsiteY9" fmla="*/ 585788 h 616744"/>
              <a:gd name="connsiteX10" fmla="*/ 571500 w 616744"/>
              <a:gd name="connsiteY10" fmla="*/ 531019 h 616744"/>
              <a:gd name="connsiteX11" fmla="*/ 542925 w 616744"/>
              <a:gd name="connsiteY11" fmla="*/ 469107 h 616744"/>
              <a:gd name="connsiteX12" fmla="*/ 507206 w 616744"/>
              <a:gd name="connsiteY12" fmla="*/ 423863 h 616744"/>
              <a:gd name="connsiteX13" fmla="*/ 452437 w 616744"/>
              <a:gd name="connsiteY13" fmla="*/ 364332 h 616744"/>
              <a:gd name="connsiteX14" fmla="*/ 373856 w 616744"/>
              <a:gd name="connsiteY14" fmla="*/ 292894 h 616744"/>
              <a:gd name="connsiteX15" fmla="*/ 266700 w 616744"/>
              <a:gd name="connsiteY15" fmla="*/ 223838 h 616744"/>
              <a:gd name="connsiteX16" fmla="*/ 114300 w 616744"/>
              <a:gd name="connsiteY16" fmla="*/ 140494 h 616744"/>
              <a:gd name="connsiteX17" fmla="*/ 14287 w 616744"/>
              <a:gd name="connsiteY17" fmla="*/ 92869 h 616744"/>
              <a:gd name="connsiteX18" fmla="*/ 4762 w 616744"/>
              <a:gd name="connsiteY18" fmla="*/ 80963 h 616744"/>
              <a:gd name="connsiteX19" fmla="*/ 0 w 616744"/>
              <a:gd name="connsiteY19" fmla="*/ 64294 h 616744"/>
              <a:gd name="connsiteX20" fmla="*/ 7144 w 616744"/>
              <a:gd name="connsiteY20" fmla="*/ 47625 h 616744"/>
              <a:gd name="connsiteX21" fmla="*/ 26194 w 616744"/>
              <a:gd name="connsiteY21" fmla="*/ 45244 h 616744"/>
              <a:gd name="connsiteX22" fmla="*/ 88106 w 616744"/>
              <a:gd name="connsiteY22" fmla="*/ 59532 h 616744"/>
              <a:gd name="connsiteX23" fmla="*/ 242887 w 616744"/>
              <a:gd name="connsiteY23" fmla="*/ 107157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6744" h="616744">
                <a:moveTo>
                  <a:pt x="242887" y="107157"/>
                </a:moveTo>
                <a:lnTo>
                  <a:pt x="411956" y="147638"/>
                </a:lnTo>
                <a:lnTo>
                  <a:pt x="478631" y="161925"/>
                </a:lnTo>
                <a:lnTo>
                  <a:pt x="514350" y="166688"/>
                </a:lnTo>
                <a:lnTo>
                  <a:pt x="550069" y="159544"/>
                </a:lnTo>
                <a:lnTo>
                  <a:pt x="578644" y="145257"/>
                </a:lnTo>
                <a:lnTo>
                  <a:pt x="590550" y="123825"/>
                </a:lnTo>
                <a:lnTo>
                  <a:pt x="611981" y="0"/>
                </a:lnTo>
                <a:cubicBezTo>
                  <a:pt x="613569" y="205581"/>
                  <a:pt x="615156" y="411163"/>
                  <a:pt x="616744" y="616744"/>
                </a:cubicBezTo>
                <a:lnTo>
                  <a:pt x="592931" y="585788"/>
                </a:lnTo>
                <a:lnTo>
                  <a:pt x="571500" y="531019"/>
                </a:lnTo>
                <a:lnTo>
                  <a:pt x="542925" y="469107"/>
                </a:lnTo>
                <a:lnTo>
                  <a:pt x="507206" y="423863"/>
                </a:lnTo>
                <a:lnTo>
                  <a:pt x="452437" y="364332"/>
                </a:lnTo>
                <a:lnTo>
                  <a:pt x="373856" y="292894"/>
                </a:lnTo>
                <a:lnTo>
                  <a:pt x="266700" y="223838"/>
                </a:lnTo>
                <a:lnTo>
                  <a:pt x="114300" y="140494"/>
                </a:lnTo>
                <a:lnTo>
                  <a:pt x="14287" y="92869"/>
                </a:lnTo>
                <a:lnTo>
                  <a:pt x="4762" y="80963"/>
                </a:lnTo>
                <a:lnTo>
                  <a:pt x="0" y="64294"/>
                </a:lnTo>
                <a:lnTo>
                  <a:pt x="7144" y="47625"/>
                </a:lnTo>
                <a:lnTo>
                  <a:pt x="26194" y="45244"/>
                </a:lnTo>
                <a:lnTo>
                  <a:pt x="88106" y="59532"/>
                </a:lnTo>
                <a:lnTo>
                  <a:pt x="242887" y="1071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41364F71-AFE5-4A81-AB80-B18A4B954EF2}"/>
              </a:ext>
            </a:extLst>
          </p:cNvPr>
          <p:cNvSpPr/>
          <p:nvPr/>
        </p:nvSpPr>
        <p:spPr>
          <a:xfrm>
            <a:off x="6310314" y="1897063"/>
            <a:ext cx="471487" cy="1358900"/>
          </a:xfrm>
          <a:custGeom>
            <a:avLst/>
            <a:gdLst>
              <a:gd name="connsiteX0" fmla="*/ 447675 w 471487"/>
              <a:gd name="connsiteY0" fmla="*/ 971550 h 1357313"/>
              <a:gd name="connsiteX1" fmla="*/ 450056 w 471487"/>
              <a:gd name="connsiteY1" fmla="*/ 1278732 h 1357313"/>
              <a:gd name="connsiteX2" fmla="*/ 323850 w 471487"/>
              <a:gd name="connsiteY2" fmla="*/ 1357313 h 1357313"/>
              <a:gd name="connsiteX3" fmla="*/ 226218 w 471487"/>
              <a:gd name="connsiteY3" fmla="*/ 1288257 h 1357313"/>
              <a:gd name="connsiteX4" fmla="*/ 245268 w 471487"/>
              <a:gd name="connsiteY4" fmla="*/ 973932 h 1357313"/>
              <a:gd name="connsiteX5" fmla="*/ 252412 w 471487"/>
              <a:gd name="connsiteY5" fmla="*/ 723900 h 1357313"/>
              <a:gd name="connsiteX6" fmla="*/ 242887 w 471487"/>
              <a:gd name="connsiteY6" fmla="*/ 504825 h 1357313"/>
              <a:gd name="connsiteX7" fmla="*/ 235743 w 471487"/>
              <a:gd name="connsiteY7" fmla="*/ 316707 h 1357313"/>
              <a:gd name="connsiteX8" fmla="*/ 221456 w 471487"/>
              <a:gd name="connsiteY8" fmla="*/ 216694 h 1357313"/>
              <a:gd name="connsiteX9" fmla="*/ 204787 w 471487"/>
              <a:gd name="connsiteY9" fmla="*/ 176213 h 1357313"/>
              <a:gd name="connsiteX10" fmla="*/ 183356 w 471487"/>
              <a:gd name="connsiteY10" fmla="*/ 130969 h 1357313"/>
              <a:gd name="connsiteX11" fmla="*/ 157162 w 471487"/>
              <a:gd name="connsiteY11" fmla="*/ 95250 h 1357313"/>
              <a:gd name="connsiteX12" fmla="*/ 107156 w 471487"/>
              <a:gd name="connsiteY12" fmla="*/ 54769 h 1357313"/>
              <a:gd name="connsiteX13" fmla="*/ 0 w 471487"/>
              <a:gd name="connsiteY13" fmla="*/ 0 h 1357313"/>
              <a:gd name="connsiteX14" fmla="*/ 209550 w 471487"/>
              <a:gd name="connsiteY14" fmla="*/ 16669 h 1357313"/>
              <a:gd name="connsiteX15" fmla="*/ 292893 w 471487"/>
              <a:gd name="connsiteY15" fmla="*/ 66675 h 1357313"/>
              <a:gd name="connsiteX16" fmla="*/ 364331 w 471487"/>
              <a:gd name="connsiteY16" fmla="*/ 114300 h 1357313"/>
              <a:gd name="connsiteX17" fmla="*/ 411956 w 471487"/>
              <a:gd name="connsiteY17" fmla="*/ 154782 h 1357313"/>
              <a:gd name="connsiteX18" fmla="*/ 452437 w 471487"/>
              <a:gd name="connsiteY18" fmla="*/ 202407 h 1357313"/>
              <a:gd name="connsiteX19" fmla="*/ 469106 w 471487"/>
              <a:gd name="connsiteY19" fmla="*/ 238125 h 1357313"/>
              <a:gd name="connsiteX20" fmla="*/ 471487 w 471487"/>
              <a:gd name="connsiteY20" fmla="*/ 271463 h 1357313"/>
              <a:gd name="connsiteX21" fmla="*/ 461962 w 471487"/>
              <a:gd name="connsiteY21" fmla="*/ 323850 h 1357313"/>
              <a:gd name="connsiteX22" fmla="*/ 454818 w 471487"/>
              <a:gd name="connsiteY22" fmla="*/ 366713 h 1357313"/>
              <a:gd name="connsiteX23" fmla="*/ 450056 w 471487"/>
              <a:gd name="connsiteY23" fmla="*/ 657225 h 1357313"/>
              <a:gd name="connsiteX24" fmla="*/ 447675 w 471487"/>
              <a:gd name="connsiteY24" fmla="*/ 97155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487" h="1357313">
                <a:moveTo>
                  <a:pt x="447675" y="971550"/>
                </a:moveTo>
                <a:cubicBezTo>
                  <a:pt x="448469" y="1073944"/>
                  <a:pt x="449262" y="1176338"/>
                  <a:pt x="450056" y="1278732"/>
                </a:cubicBezTo>
                <a:lnTo>
                  <a:pt x="323850" y="1357313"/>
                </a:lnTo>
                <a:lnTo>
                  <a:pt x="226218" y="1288257"/>
                </a:lnTo>
                <a:lnTo>
                  <a:pt x="245268" y="973932"/>
                </a:lnTo>
                <a:lnTo>
                  <a:pt x="252412" y="723900"/>
                </a:lnTo>
                <a:lnTo>
                  <a:pt x="242887" y="504825"/>
                </a:lnTo>
                <a:lnTo>
                  <a:pt x="235743" y="316707"/>
                </a:lnTo>
                <a:lnTo>
                  <a:pt x="221456" y="216694"/>
                </a:lnTo>
                <a:lnTo>
                  <a:pt x="204787" y="176213"/>
                </a:lnTo>
                <a:lnTo>
                  <a:pt x="183356" y="130969"/>
                </a:lnTo>
                <a:lnTo>
                  <a:pt x="157162" y="95250"/>
                </a:lnTo>
                <a:lnTo>
                  <a:pt x="107156" y="54769"/>
                </a:lnTo>
                <a:lnTo>
                  <a:pt x="0" y="0"/>
                </a:lnTo>
                <a:lnTo>
                  <a:pt x="209550" y="16669"/>
                </a:lnTo>
                <a:lnTo>
                  <a:pt x="292893" y="66675"/>
                </a:lnTo>
                <a:lnTo>
                  <a:pt x="364331" y="114300"/>
                </a:lnTo>
                <a:lnTo>
                  <a:pt x="411956" y="154782"/>
                </a:lnTo>
                <a:lnTo>
                  <a:pt x="452437" y="202407"/>
                </a:lnTo>
                <a:lnTo>
                  <a:pt x="469106" y="238125"/>
                </a:lnTo>
                <a:lnTo>
                  <a:pt x="471487" y="271463"/>
                </a:lnTo>
                <a:lnTo>
                  <a:pt x="461962" y="323850"/>
                </a:lnTo>
                <a:lnTo>
                  <a:pt x="454818" y="366713"/>
                </a:lnTo>
                <a:cubicBezTo>
                  <a:pt x="453231" y="463550"/>
                  <a:pt x="451643" y="560388"/>
                  <a:pt x="450056" y="657225"/>
                </a:cubicBezTo>
                <a:cubicBezTo>
                  <a:pt x="449262" y="758825"/>
                  <a:pt x="448469" y="860425"/>
                  <a:pt x="447675" y="971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DCEC7A8-93BE-4E9E-8F13-E2E9C54A00AA}"/>
              </a:ext>
            </a:extLst>
          </p:cNvPr>
          <p:cNvSpPr/>
          <p:nvPr/>
        </p:nvSpPr>
        <p:spPr>
          <a:xfrm>
            <a:off x="5938838" y="3074989"/>
            <a:ext cx="1562100" cy="333375"/>
          </a:xfrm>
          <a:custGeom>
            <a:avLst/>
            <a:gdLst>
              <a:gd name="connsiteX0" fmla="*/ 590550 w 1562100"/>
              <a:gd name="connsiteY0" fmla="*/ 111919 h 333375"/>
              <a:gd name="connsiteX1" fmla="*/ 371475 w 1562100"/>
              <a:gd name="connsiteY1" fmla="*/ 147637 h 333375"/>
              <a:gd name="connsiteX2" fmla="*/ 288131 w 1562100"/>
              <a:gd name="connsiteY2" fmla="*/ 159544 h 333375"/>
              <a:gd name="connsiteX3" fmla="*/ 192881 w 1562100"/>
              <a:gd name="connsiteY3" fmla="*/ 145256 h 333375"/>
              <a:gd name="connsiteX4" fmla="*/ 95250 w 1562100"/>
              <a:gd name="connsiteY4" fmla="*/ 123825 h 333375"/>
              <a:gd name="connsiteX5" fmla="*/ 45243 w 1562100"/>
              <a:gd name="connsiteY5" fmla="*/ 104775 h 333375"/>
              <a:gd name="connsiteX6" fmla="*/ 26193 w 1562100"/>
              <a:gd name="connsiteY6" fmla="*/ 100012 h 333375"/>
              <a:gd name="connsiteX7" fmla="*/ 7143 w 1562100"/>
              <a:gd name="connsiteY7" fmla="*/ 104775 h 333375"/>
              <a:gd name="connsiteX8" fmla="*/ 0 w 1562100"/>
              <a:gd name="connsiteY8" fmla="*/ 121444 h 333375"/>
              <a:gd name="connsiteX9" fmla="*/ 11906 w 1562100"/>
              <a:gd name="connsiteY9" fmla="*/ 152400 h 333375"/>
              <a:gd name="connsiteX10" fmla="*/ 38100 w 1562100"/>
              <a:gd name="connsiteY10" fmla="*/ 180975 h 333375"/>
              <a:gd name="connsiteX11" fmla="*/ 109537 w 1562100"/>
              <a:gd name="connsiteY11" fmla="*/ 238125 h 333375"/>
              <a:gd name="connsiteX12" fmla="*/ 176212 w 1562100"/>
              <a:gd name="connsiteY12" fmla="*/ 280987 h 333375"/>
              <a:gd name="connsiteX13" fmla="*/ 242887 w 1562100"/>
              <a:gd name="connsiteY13" fmla="*/ 311944 h 333375"/>
              <a:gd name="connsiteX14" fmla="*/ 316706 w 1562100"/>
              <a:gd name="connsiteY14" fmla="*/ 330994 h 333375"/>
              <a:gd name="connsiteX15" fmla="*/ 350043 w 1562100"/>
              <a:gd name="connsiteY15" fmla="*/ 333375 h 333375"/>
              <a:gd name="connsiteX16" fmla="*/ 395287 w 1562100"/>
              <a:gd name="connsiteY16" fmla="*/ 316706 h 333375"/>
              <a:gd name="connsiteX17" fmla="*/ 495300 w 1562100"/>
              <a:gd name="connsiteY17" fmla="*/ 290512 h 333375"/>
              <a:gd name="connsiteX18" fmla="*/ 673893 w 1562100"/>
              <a:gd name="connsiteY18" fmla="*/ 259556 h 333375"/>
              <a:gd name="connsiteX19" fmla="*/ 871537 w 1562100"/>
              <a:gd name="connsiteY19" fmla="*/ 235744 h 333375"/>
              <a:gd name="connsiteX20" fmla="*/ 1062037 w 1562100"/>
              <a:gd name="connsiteY20" fmla="*/ 216694 h 333375"/>
              <a:gd name="connsiteX21" fmla="*/ 1209675 w 1562100"/>
              <a:gd name="connsiteY21" fmla="*/ 209550 h 333375"/>
              <a:gd name="connsiteX22" fmla="*/ 1352550 w 1562100"/>
              <a:gd name="connsiteY22" fmla="*/ 202406 h 333375"/>
              <a:gd name="connsiteX23" fmla="*/ 1476375 w 1562100"/>
              <a:gd name="connsiteY23" fmla="*/ 202406 h 333375"/>
              <a:gd name="connsiteX24" fmla="*/ 1535906 w 1562100"/>
              <a:gd name="connsiteY24" fmla="*/ 202406 h 333375"/>
              <a:gd name="connsiteX25" fmla="*/ 1554956 w 1562100"/>
              <a:gd name="connsiteY25" fmla="*/ 192881 h 333375"/>
              <a:gd name="connsiteX26" fmla="*/ 1562100 w 1562100"/>
              <a:gd name="connsiteY26" fmla="*/ 176212 h 333375"/>
              <a:gd name="connsiteX27" fmla="*/ 1552575 w 1562100"/>
              <a:gd name="connsiteY27" fmla="*/ 145256 h 333375"/>
              <a:gd name="connsiteX28" fmla="*/ 1535906 w 1562100"/>
              <a:gd name="connsiteY28" fmla="*/ 111919 h 333375"/>
              <a:gd name="connsiteX29" fmla="*/ 1516856 w 1562100"/>
              <a:gd name="connsiteY29" fmla="*/ 88106 h 333375"/>
              <a:gd name="connsiteX30" fmla="*/ 1493043 w 1562100"/>
              <a:gd name="connsiteY30" fmla="*/ 73819 h 333375"/>
              <a:gd name="connsiteX31" fmla="*/ 1431131 w 1562100"/>
              <a:gd name="connsiteY31" fmla="*/ 47625 h 333375"/>
              <a:gd name="connsiteX32" fmla="*/ 1362075 w 1562100"/>
              <a:gd name="connsiteY32" fmla="*/ 23812 h 333375"/>
              <a:gd name="connsiteX33" fmla="*/ 1304925 w 1562100"/>
              <a:gd name="connsiteY33" fmla="*/ 9525 h 333375"/>
              <a:gd name="connsiteX34" fmla="*/ 1252537 w 1562100"/>
              <a:gd name="connsiteY34" fmla="*/ 0 h 333375"/>
              <a:gd name="connsiteX35" fmla="*/ 1243012 w 1562100"/>
              <a:gd name="connsiteY35" fmla="*/ 0 h 333375"/>
              <a:gd name="connsiteX36" fmla="*/ 1145381 w 1562100"/>
              <a:gd name="connsiteY36" fmla="*/ 21431 h 333375"/>
              <a:gd name="connsiteX37" fmla="*/ 902493 w 1562100"/>
              <a:gd name="connsiteY37" fmla="*/ 71437 h 333375"/>
              <a:gd name="connsiteX38" fmla="*/ 797718 w 1562100"/>
              <a:gd name="connsiteY38" fmla="*/ 92869 h 333375"/>
              <a:gd name="connsiteX39" fmla="*/ 590550 w 1562100"/>
              <a:gd name="connsiteY39" fmla="*/ 111919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62100" h="333375">
                <a:moveTo>
                  <a:pt x="590550" y="111919"/>
                </a:moveTo>
                <a:lnTo>
                  <a:pt x="371475" y="147637"/>
                </a:lnTo>
                <a:lnTo>
                  <a:pt x="288131" y="159544"/>
                </a:lnTo>
                <a:lnTo>
                  <a:pt x="192881" y="145256"/>
                </a:lnTo>
                <a:lnTo>
                  <a:pt x="95250" y="123825"/>
                </a:lnTo>
                <a:lnTo>
                  <a:pt x="45243" y="104775"/>
                </a:lnTo>
                <a:lnTo>
                  <a:pt x="26193" y="100012"/>
                </a:lnTo>
                <a:lnTo>
                  <a:pt x="7143" y="104775"/>
                </a:lnTo>
                <a:lnTo>
                  <a:pt x="0" y="121444"/>
                </a:lnTo>
                <a:lnTo>
                  <a:pt x="11906" y="152400"/>
                </a:lnTo>
                <a:lnTo>
                  <a:pt x="38100" y="180975"/>
                </a:lnTo>
                <a:lnTo>
                  <a:pt x="109537" y="238125"/>
                </a:lnTo>
                <a:lnTo>
                  <a:pt x="176212" y="280987"/>
                </a:lnTo>
                <a:lnTo>
                  <a:pt x="242887" y="311944"/>
                </a:lnTo>
                <a:lnTo>
                  <a:pt x="316706" y="330994"/>
                </a:lnTo>
                <a:lnTo>
                  <a:pt x="350043" y="333375"/>
                </a:lnTo>
                <a:lnTo>
                  <a:pt x="395287" y="316706"/>
                </a:lnTo>
                <a:lnTo>
                  <a:pt x="495300" y="290512"/>
                </a:lnTo>
                <a:lnTo>
                  <a:pt x="673893" y="259556"/>
                </a:lnTo>
                <a:lnTo>
                  <a:pt x="871537" y="235744"/>
                </a:lnTo>
                <a:lnTo>
                  <a:pt x="1062037" y="216694"/>
                </a:lnTo>
                <a:lnTo>
                  <a:pt x="1209675" y="209550"/>
                </a:lnTo>
                <a:lnTo>
                  <a:pt x="1352550" y="202406"/>
                </a:lnTo>
                <a:lnTo>
                  <a:pt x="1476375" y="202406"/>
                </a:lnTo>
                <a:lnTo>
                  <a:pt x="1535906" y="202406"/>
                </a:lnTo>
                <a:lnTo>
                  <a:pt x="1554956" y="192881"/>
                </a:lnTo>
                <a:lnTo>
                  <a:pt x="1562100" y="176212"/>
                </a:lnTo>
                <a:lnTo>
                  <a:pt x="1552575" y="145256"/>
                </a:lnTo>
                <a:lnTo>
                  <a:pt x="1535906" y="111919"/>
                </a:lnTo>
                <a:lnTo>
                  <a:pt x="1516856" y="88106"/>
                </a:lnTo>
                <a:lnTo>
                  <a:pt x="1493043" y="73819"/>
                </a:lnTo>
                <a:lnTo>
                  <a:pt x="1431131" y="47625"/>
                </a:lnTo>
                <a:lnTo>
                  <a:pt x="1362075" y="23812"/>
                </a:lnTo>
                <a:lnTo>
                  <a:pt x="1304925" y="9525"/>
                </a:lnTo>
                <a:lnTo>
                  <a:pt x="1252537" y="0"/>
                </a:lnTo>
                <a:lnTo>
                  <a:pt x="1243012" y="0"/>
                </a:lnTo>
                <a:lnTo>
                  <a:pt x="1145381" y="21431"/>
                </a:lnTo>
                <a:lnTo>
                  <a:pt x="902493" y="71437"/>
                </a:lnTo>
                <a:lnTo>
                  <a:pt x="797718" y="92869"/>
                </a:lnTo>
                <a:lnTo>
                  <a:pt x="590550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588D224-1285-4D6B-B9A9-684D610744B3}"/>
              </a:ext>
            </a:extLst>
          </p:cNvPr>
          <p:cNvSpPr/>
          <p:nvPr/>
        </p:nvSpPr>
        <p:spPr>
          <a:xfrm>
            <a:off x="6076950" y="3695700"/>
            <a:ext cx="1309688" cy="895350"/>
          </a:xfrm>
          <a:custGeom>
            <a:avLst/>
            <a:gdLst>
              <a:gd name="connsiteX0" fmla="*/ 523875 w 1309688"/>
              <a:gd name="connsiteY0" fmla="*/ 100013 h 895350"/>
              <a:gd name="connsiteX1" fmla="*/ 321469 w 1309688"/>
              <a:gd name="connsiteY1" fmla="*/ 130969 h 895350"/>
              <a:gd name="connsiteX2" fmla="*/ 92869 w 1309688"/>
              <a:gd name="connsiteY2" fmla="*/ 157163 h 895350"/>
              <a:gd name="connsiteX3" fmla="*/ 0 w 1309688"/>
              <a:gd name="connsiteY3" fmla="*/ 190500 h 895350"/>
              <a:gd name="connsiteX4" fmla="*/ 135731 w 1309688"/>
              <a:gd name="connsiteY4" fmla="*/ 292894 h 895350"/>
              <a:gd name="connsiteX5" fmla="*/ 314325 w 1309688"/>
              <a:gd name="connsiteY5" fmla="*/ 273844 h 895350"/>
              <a:gd name="connsiteX6" fmla="*/ 664369 w 1309688"/>
              <a:gd name="connsiteY6" fmla="*/ 226219 h 895350"/>
              <a:gd name="connsiteX7" fmla="*/ 883444 w 1309688"/>
              <a:gd name="connsiteY7" fmla="*/ 188119 h 895350"/>
              <a:gd name="connsiteX8" fmla="*/ 933450 w 1309688"/>
              <a:gd name="connsiteY8" fmla="*/ 180975 h 895350"/>
              <a:gd name="connsiteX9" fmla="*/ 959644 w 1309688"/>
              <a:gd name="connsiteY9" fmla="*/ 185738 h 895350"/>
              <a:gd name="connsiteX10" fmla="*/ 976313 w 1309688"/>
              <a:gd name="connsiteY10" fmla="*/ 195263 h 895350"/>
              <a:gd name="connsiteX11" fmla="*/ 990600 w 1309688"/>
              <a:gd name="connsiteY11" fmla="*/ 209550 h 895350"/>
              <a:gd name="connsiteX12" fmla="*/ 997744 w 1309688"/>
              <a:gd name="connsiteY12" fmla="*/ 230981 h 895350"/>
              <a:gd name="connsiteX13" fmla="*/ 985838 w 1309688"/>
              <a:gd name="connsiteY13" fmla="*/ 328613 h 895350"/>
              <a:gd name="connsiteX14" fmla="*/ 923925 w 1309688"/>
              <a:gd name="connsiteY14" fmla="*/ 678656 h 895350"/>
              <a:gd name="connsiteX15" fmla="*/ 923925 w 1309688"/>
              <a:gd name="connsiteY15" fmla="*/ 864394 h 895350"/>
              <a:gd name="connsiteX16" fmla="*/ 959644 w 1309688"/>
              <a:gd name="connsiteY16" fmla="*/ 890588 h 895350"/>
              <a:gd name="connsiteX17" fmla="*/ 988219 w 1309688"/>
              <a:gd name="connsiteY17" fmla="*/ 895350 h 895350"/>
              <a:gd name="connsiteX18" fmla="*/ 1028700 w 1309688"/>
              <a:gd name="connsiteY18" fmla="*/ 883444 h 895350"/>
              <a:gd name="connsiteX19" fmla="*/ 1054894 w 1309688"/>
              <a:gd name="connsiteY19" fmla="*/ 862013 h 895350"/>
              <a:gd name="connsiteX20" fmla="*/ 1090613 w 1309688"/>
              <a:gd name="connsiteY20" fmla="*/ 821531 h 895350"/>
              <a:gd name="connsiteX21" fmla="*/ 1114425 w 1309688"/>
              <a:gd name="connsiteY21" fmla="*/ 776288 h 895350"/>
              <a:gd name="connsiteX22" fmla="*/ 1164431 w 1309688"/>
              <a:gd name="connsiteY22" fmla="*/ 604838 h 895350"/>
              <a:gd name="connsiteX23" fmla="*/ 1212056 w 1309688"/>
              <a:gd name="connsiteY23" fmla="*/ 402431 h 895350"/>
              <a:gd name="connsiteX24" fmla="*/ 1254919 w 1309688"/>
              <a:gd name="connsiteY24" fmla="*/ 302419 h 895350"/>
              <a:gd name="connsiteX25" fmla="*/ 1278731 w 1309688"/>
              <a:gd name="connsiteY25" fmla="*/ 283369 h 895350"/>
              <a:gd name="connsiteX26" fmla="*/ 1300163 w 1309688"/>
              <a:gd name="connsiteY26" fmla="*/ 266700 h 895350"/>
              <a:gd name="connsiteX27" fmla="*/ 1309688 w 1309688"/>
              <a:gd name="connsiteY27" fmla="*/ 245269 h 895350"/>
              <a:gd name="connsiteX28" fmla="*/ 1309688 w 1309688"/>
              <a:gd name="connsiteY28" fmla="*/ 228600 h 895350"/>
              <a:gd name="connsiteX29" fmla="*/ 1304925 w 1309688"/>
              <a:gd name="connsiteY29" fmla="*/ 209550 h 895350"/>
              <a:gd name="connsiteX30" fmla="*/ 1283494 w 1309688"/>
              <a:gd name="connsiteY30" fmla="*/ 183356 h 895350"/>
              <a:gd name="connsiteX31" fmla="*/ 1185863 w 1309688"/>
              <a:gd name="connsiteY31" fmla="*/ 126206 h 895350"/>
              <a:gd name="connsiteX32" fmla="*/ 1000125 w 1309688"/>
              <a:gd name="connsiteY32" fmla="*/ 9525 h 895350"/>
              <a:gd name="connsiteX33" fmla="*/ 973931 w 1309688"/>
              <a:gd name="connsiteY33" fmla="*/ 0 h 895350"/>
              <a:gd name="connsiteX34" fmla="*/ 952500 w 1309688"/>
              <a:gd name="connsiteY34" fmla="*/ 4763 h 895350"/>
              <a:gd name="connsiteX35" fmla="*/ 907256 w 1309688"/>
              <a:gd name="connsiteY35" fmla="*/ 19050 h 895350"/>
              <a:gd name="connsiteX36" fmla="*/ 671513 w 1309688"/>
              <a:gd name="connsiteY36" fmla="*/ 76200 h 895350"/>
              <a:gd name="connsiteX37" fmla="*/ 523875 w 1309688"/>
              <a:gd name="connsiteY37" fmla="*/ 100013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9688" h="895350">
                <a:moveTo>
                  <a:pt x="523875" y="100013"/>
                </a:moveTo>
                <a:lnTo>
                  <a:pt x="321469" y="130969"/>
                </a:lnTo>
                <a:lnTo>
                  <a:pt x="92869" y="157163"/>
                </a:lnTo>
                <a:lnTo>
                  <a:pt x="0" y="190500"/>
                </a:lnTo>
                <a:lnTo>
                  <a:pt x="135731" y="292894"/>
                </a:lnTo>
                <a:lnTo>
                  <a:pt x="314325" y="273844"/>
                </a:lnTo>
                <a:lnTo>
                  <a:pt x="664369" y="226219"/>
                </a:lnTo>
                <a:lnTo>
                  <a:pt x="883444" y="188119"/>
                </a:lnTo>
                <a:lnTo>
                  <a:pt x="933450" y="180975"/>
                </a:lnTo>
                <a:lnTo>
                  <a:pt x="959644" y="185738"/>
                </a:lnTo>
                <a:lnTo>
                  <a:pt x="976313" y="195263"/>
                </a:lnTo>
                <a:lnTo>
                  <a:pt x="990600" y="209550"/>
                </a:lnTo>
                <a:lnTo>
                  <a:pt x="997744" y="230981"/>
                </a:lnTo>
                <a:lnTo>
                  <a:pt x="985838" y="328613"/>
                </a:lnTo>
                <a:lnTo>
                  <a:pt x="923925" y="678656"/>
                </a:lnTo>
                <a:lnTo>
                  <a:pt x="923925" y="864394"/>
                </a:lnTo>
                <a:lnTo>
                  <a:pt x="959644" y="890588"/>
                </a:lnTo>
                <a:lnTo>
                  <a:pt x="988219" y="895350"/>
                </a:lnTo>
                <a:lnTo>
                  <a:pt x="1028700" y="883444"/>
                </a:lnTo>
                <a:lnTo>
                  <a:pt x="1054894" y="862013"/>
                </a:lnTo>
                <a:lnTo>
                  <a:pt x="1090613" y="821531"/>
                </a:lnTo>
                <a:lnTo>
                  <a:pt x="1114425" y="776288"/>
                </a:lnTo>
                <a:lnTo>
                  <a:pt x="1164431" y="604838"/>
                </a:lnTo>
                <a:lnTo>
                  <a:pt x="1212056" y="402431"/>
                </a:lnTo>
                <a:lnTo>
                  <a:pt x="1254919" y="302419"/>
                </a:lnTo>
                <a:lnTo>
                  <a:pt x="1278731" y="283369"/>
                </a:lnTo>
                <a:lnTo>
                  <a:pt x="1300163" y="266700"/>
                </a:lnTo>
                <a:lnTo>
                  <a:pt x="1309688" y="245269"/>
                </a:lnTo>
                <a:lnTo>
                  <a:pt x="1309688" y="228600"/>
                </a:lnTo>
                <a:lnTo>
                  <a:pt x="1304925" y="209550"/>
                </a:lnTo>
                <a:lnTo>
                  <a:pt x="1283494" y="183356"/>
                </a:lnTo>
                <a:lnTo>
                  <a:pt x="1185863" y="126206"/>
                </a:lnTo>
                <a:lnTo>
                  <a:pt x="1000125" y="9525"/>
                </a:lnTo>
                <a:lnTo>
                  <a:pt x="973931" y="0"/>
                </a:lnTo>
                <a:lnTo>
                  <a:pt x="952500" y="4763"/>
                </a:lnTo>
                <a:lnTo>
                  <a:pt x="907256" y="19050"/>
                </a:lnTo>
                <a:lnTo>
                  <a:pt x="671513" y="76200"/>
                </a:lnTo>
                <a:lnTo>
                  <a:pt x="523875" y="1000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3971734-196D-44BA-BA60-EEAC2B1654A4}"/>
              </a:ext>
            </a:extLst>
          </p:cNvPr>
          <p:cNvSpPr/>
          <p:nvPr/>
        </p:nvSpPr>
        <p:spPr>
          <a:xfrm>
            <a:off x="6145214" y="4344989"/>
            <a:ext cx="1012825" cy="269875"/>
          </a:xfrm>
          <a:custGeom>
            <a:avLst/>
            <a:gdLst>
              <a:gd name="connsiteX0" fmla="*/ 361950 w 1012032"/>
              <a:gd name="connsiteY0" fmla="*/ 80963 h 269082"/>
              <a:gd name="connsiteX1" fmla="*/ 121444 w 1012032"/>
              <a:gd name="connsiteY1" fmla="*/ 109538 h 269082"/>
              <a:gd name="connsiteX2" fmla="*/ 0 w 1012032"/>
              <a:gd name="connsiteY2" fmla="*/ 154782 h 269082"/>
              <a:gd name="connsiteX3" fmla="*/ 133350 w 1012032"/>
              <a:gd name="connsiteY3" fmla="*/ 269082 h 269082"/>
              <a:gd name="connsiteX4" fmla="*/ 347663 w 1012032"/>
              <a:gd name="connsiteY4" fmla="*/ 238125 h 269082"/>
              <a:gd name="connsiteX5" fmla="*/ 635794 w 1012032"/>
              <a:gd name="connsiteY5" fmla="*/ 188119 h 269082"/>
              <a:gd name="connsiteX6" fmla="*/ 695325 w 1012032"/>
              <a:gd name="connsiteY6" fmla="*/ 178594 h 269082"/>
              <a:gd name="connsiteX7" fmla="*/ 733425 w 1012032"/>
              <a:gd name="connsiteY7" fmla="*/ 180975 h 269082"/>
              <a:gd name="connsiteX8" fmla="*/ 785813 w 1012032"/>
              <a:gd name="connsiteY8" fmla="*/ 192882 h 269082"/>
              <a:gd name="connsiteX9" fmla="*/ 821532 w 1012032"/>
              <a:gd name="connsiteY9" fmla="*/ 204788 h 269082"/>
              <a:gd name="connsiteX10" fmla="*/ 876300 w 1012032"/>
              <a:gd name="connsiteY10" fmla="*/ 226219 h 269082"/>
              <a:gd name="connsiteX11" fmla="*/ 1012032 w 1012032"/>
              <a:gd name="connsiteY11" fmla="*/ 95250 h 269082"/>
              <a:gd name="connsiteX12" fmla="*/ 864394 w 1012032"/>
              <a:gd name="connsiteY12" fmla="*/ 0 h 269082"/>
              <a:gd name="connsiteX13" fmla="*/ 609600 w 1012032"/>
              <a:gd name="connsiteY13" fmla="*/ 45244 h 269082"/>
              <a:gd name="connsiteX14" fmla="*/ 361950 w 1012032"/>
              <a:gd name="connsiteY14" fmla="*/ 80963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2032" h="269082">
                <a:moveTo>
                  <a:pt x="361950" y="80963"/>
                </a:moveTo>
                <a:lnTo>
                  <a:pt x="121444" y="109538"/>
                </a:lnTo>
                <a:lnTo>
                  <a:pt x="0" y="154782"/>
                </a:lnTo>
                <a:lnTo>
                  <a:pt x="133350" y="269082"/>
                </a:lnTo>
                <a:lnTo>
                  <a:pt x="347663" y="238125"/>
                </a:lnTo>
                <a:lnTo>
                  <a:pt x="635794" y="188119"/>
                </a:lnTo>
                <a:lnTo>
                  <a:pt x="695325" y="178594"/>
                </a:lnTo>
                <a:lnTo>
                  <a:pt x="733425" y="180975"/>
                </a:lnTo>
                <a:lnTo>
                  <a:pt x="785813" y="192882"/>
                </a:lnTo>
                <a:lnTo>
                  <a:pt x="821532" y="204788"/>
                </a:lnTo>
                <a:lnTo>
                  <a:pt x="876300" y="226219"/>
                </a:lnTo>
                <a:lnTo>
                  <a:pt x="1012032" y="95250"/>
                </a:lnTo>
                <a:lnTo>
                  <a:pt x="864394" y="0"/>
                </a:lnTo>
                <a:lnTo>
                  <a:pt x="609600" y="45244"/>
                </a:lnTo>
                <a:lnTo>
                  <a:pt x="361950" y="809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4101A1BC-0E37-4B26-96D5-55DA873CDF62}"/>
              </a:ext>
            </a:extLst>
          </p:cNvPr>
          <p:cNvSpPr/>
          <p:nvPr/>
        </p:nvSpPr>
        <p:spPr>
          <a:xfrm>
            <a:off x="3824288" y="4605338"/>
            <a:ext cx="1016000" cy="641350"/>
          </a:xfrm>
          <a:custGeom>
            <a:avLst/>
            <a:gdLst>
              <a:gd name="connsiteX0" fmla="*/ 509587 w 1016793"/>
              <a:gd name="connsiteY0" fmla="*/ 314325 h 640556"/>
              <a:gd name="connsiteX1" fmla="*/ 683418 w 1016793"/>
              <a:gd name="connsiteY1" fmla="*/ 204787 h 640556"/>
              <a:gd name="connsiteX2" fmla="*/ 740568 w 1016793"/>
              <a:gd name="connsiteY2" fmla="*/ 173831 h 640556"/>
              <a:gd name="connsiteX3" fmla="*/ 778668 w 1016793"/>
              <a:gd name="connsiteY3" fmla="*/ 145256 h 640556"/>
              <a:gd name="connsiteX4" fmla="*/ 790575 w 1016793"/>
              <a:gd name="connsiteY4" fmla="*/ 128587 h 640556"/>
              <a:gd name="connsiteX5" fmla="*/ 795337 w 1016793"/>
              <a:gd name="connsiteY5" fmla="*/ 109537 h 640556"/>
              <a:gd name="connsiteX6" fmla="*/ 795337 w 1016793"/>
              <a:gd name="connsiteY6" fmla="*/ 73818 h 640556"/>
              <a:gd name="connsiteX7" fmla="*/ 769143 w 1016793"/>
              <a:gd name="connsiteY7" fmla="*/ 0 h 640556"/>
              <a:gd name="connsiteX8" fmla="*/ 1016793 w 1016793"/>
              <a:gd name="connsiteY8" fmla="*/ 321468 h 640556"/>
              <a:gd name="connsiteX9" fmla="*/ 954881 w 1016793"/>
              <a:gd name="connsiteY9" fmla="*/ 326231 h 640556"/>
              <a:gd name="connsiteX10" fmla="*/ 888206 w 1016793"/>
              <a:gd name="connsiteY10" fmla="*/ 321468 h 640556"/>
              <a:gd name="connsiteX11" fmla="*/ 831056 w 1016793"/>
              <a:gd name="connsiteY11" fmla="*/ 326231 h 640556"/>
              <a:gd name="connsiteX12" fmla="*/ 785812 w 1016793"/>
              <a:gd name="connsiteY12" fmla="*/ 333375 h 640556"/>
              <a:gd name="connsiteX13" fmla="*/ 719137 w 1016793"/>
              <a:gd name="connsiteY13" fmla="*/ 357187 h 640556"/>
              <a:gd name="connsiteX14" fmla="*/ 535781 w 1016793"/>
              <a:gd name="connsiteY14" fmla="*/ 447675 h 640556"/>
              <a:gd name="connsiteX15" fmla="*/ 269081 w 1016793"/>
              <a:gd name="connsiteY15" fmla="*/ 573881 h 640556"/>
              <a:gd name="connsiteX16" fmla="*/ 133350 w 1016793"/>
              <a:gd name="connsiteY16" fmla="*/ 640556 h 640556"/>
              <a:gd name="connsiteX17" fmla="*/ 0 w 1016793"/>
              <a:gd name="connsiteY17" fmla="*/ 640556 h 640556"/>
              <a:gd name="connsiteX18" fmla="*/ 19050 w 1016793"/>
              <a:gd name="connsiteY18" fmla="*/ 616743 h 640556"/>
              <a:gd name="connsiteX19" fmla="*/ 52387 w 1016793"/>
              <a:gd name="connsiteY19" fmla="*/ 588168 h 640556"/>
              <a:gd name="connsiteX20" fmla="*/ 88106 w 1016793"/>
              <a:gd name="connsiteY20" fmla="*/ 569118 h 640556"/>
              <a:gd name="connsiteX21" fmla="*/ 145256 w 1016793"/>
              <a:gd name="connsiteY21" fmla="*/ 542925 h 640556"/>
              <a:gd name="connsiteX22" fmla="*/ 509587 w 1016793"/>
              <a:gd name="connsiteY22" fmla="*/ 314325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6793" h="640556">
                <a:moveTo>
                  <a:pt x="509587" y="314325"/>
                </a:moveTo>
                <a:lnTo>
                  <a:pt x="683418" y="204787"/>
                </a:lnTo>
                <a:lnTo>
                  <a:pt x="740568" y="173831"/>
                </a:lnTo>
                <a:lnTo>
                  <a:pt x="778668" y="145256"/>
                </a:lnTo>
                <a:lnTo>
                  <a:pt x="790575" y="128587"/>
                </a:lnTo>
                <a:lnTo>
                  <a:pt x="795337" y="109537"/>
                </a:lnTo>
                <a:lnTo>
                  <a:pt x="795337" y="73818"/>
                </a:lnTo>
                <a:lnTo>
                  <a:pt x="769143" y="0"/>
                </a:lnTo>
                <a:lnTo>
                  <a:pt x="1016793" y="321468"/>
                </a:lnTo>
                <a:lnTo>
                  <a:pt x="954881" y="326231"/>
                </a:lnTo>
                <a:lnTo>
                  <a:pt x="888206" y="321468"/>
                </a:lnTo>
                <a:lnTo>
                  <a:pt x="831056" y="326231"/>
                </a:lnTo>
                <a:lnTo>
                  <a:pt x="785812" y="333375"/>
                </a:lnTo>
                <a:lnTo>
                  <a:pt x="719137" y="357187"/>
                </a:lnTo>
                <a:lnTo>
                  <a:pt x="535781" y="447675"/>
                </a:lnTo>
                <a:lnTo>
                  <a:pt x="269081" y="573881"/>
                </a:lnTo>
                <a:lnTo>
                  <a:pt x="133350" y="640556"/>
                </a:lnTo>
                <a:lnTo>
                  <a:pt x="0" y="640556"/>
                </a:lnTo>
                <a:lnTo>
                  <a:pt x="19050" y="616743"/>
                </a:lnTo>
                <a:lnTo>
                  <a:pt x="52387" y="588168"/>
                </a:lnTo>
                <a:lnTo>
                  <a:pt x="88106" y="569118"/>
                </a:lnTo>
                <a:lnTo>
                  <a:pt x="145256" y="542925"/>
                </a:lnTo>
                <a:lnTo>
                  <a:pt x="509587" y="3143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77184F87-BEE9-4762-820B-46AAEC40B955}"/>
              </a:ext>
            </a:extLst>
          </p:cNvPr>
          <p:cNvSpPr/>
          <p:nvPr/>
        </p:nvSpPr>
        <p:spPr>
          <a:xfrm>
            <a:off x="3768725" y="5170489"/>
            <a:ext cx="4730750" cy="827087"/>
          </a:xfrm>
          <a:custGeom>
            <a:avLst/>
            <a:gdLst>
              <a:gd name="connsiteX0" fmla="*/ 4404360 w 4732020"/>
              <a:gd name="connsiteY0" fmla="*/ 601980 h 826770"/>
              <a:gd name="connsiteX1" fmla="*/ 4686300 w 4732020"/>
              <a:gd name="connsiteY1" fmla="*/ 472440 h 826770"/>
              <a:gd name="connsiteX2" fmla="*/ 4728210 w 4732020"/>
              <a:gd name="connsiteY2" fmla="*/ 449580 h 826770"/>
              <a:gd name="connsiteX3" fmla="*/ 4732020 w 4732020"/>
              <a:gd name="connsiteY3" fmla="*/ 434340 h 826770"/>
              <a:gd name="connsiteX4" fmla="*/ 4724400 w 4732020"/>
              <a:gd name="connsiteY4" fmla="*/ 422910 h 826770"/>
              <a:gd name="connsiteX5" fmla="*/ 4693920 w 4732020"/>
              <a:gd name="connsiteY5" fmla="*/ 407670 h 826770"/>
              <a:gd name="connsiteX6" fmla="*/ 4434840 w 4732020"/>
              <a:gd name="connsiteY6" fmla="*/ 430530 h 826770"/>
              <a:gd name="connsiteX7" fmla="*/ 4088130 w 4732020"/>
              <a:gd name="connsiteY7" fmla="*/ 449580 h 826770"/>
              <a:gd name="connsiteX8" fmla="*/ 3878580 w 4732020"/>
              <a:gd name="connsiteY8" fmla="*/ 449580 h 826770"/>
              <a:gd name="connsiteX9" fmla="*/ 3509010 w 4732020"/>
              <a:gd name="connsiteY9" fmla="*/ 426720 h 826770"/>
              <a:gd name="connsiteX10" fmla="*/ 3078480 w 4732020"/>
              <a:gd name="connsiteY10" fmla="*/ 377190 h 826770"/>
              <a:gd name="connsiteX11" fmla="*/ 2533650 w 4732020"/>
              <a:gd name="connsiteY11" fmla="*/ 289560 h 826770"/>
              <a:gd name="connsiteX12" fmla="*/ 2194560 w 4732020"/>
              <a:gd name="connsiteY12" fmla="*/ 228600 h 826770"/>
              <a:gd name="connsiteX13" fmla="*/ 1847850 w 4732020"/>
              <a:gd name="connsiteY13" fmla="*/ 171450 h 826770"/>
              <a:gd name="connsiteX14" fmla="*/ 1428750 w 4732020"/>
              <a:gd name="connsiteY14" fmla="*/ 99060 h 826770"/>
              <a:gd name="connsiteX15" fmla="*/ 1226820 w 4732020"/>
              <a:gd name="connsiteY15" fmla="*/ 72390 h 826770"/>
              <a:gd name="connsiteX16" fmla="*/ 1070610 w 4732020"/>
              <a:gd name="connsiteY16" fmla="*/ 64770 h 826770"/>
              <a:gd name="connsiteX17" fmla="*/ 933450 w 4732020"/>
              <a:gd name="connsiteY17" fmla="*/ 49530 h 826770"/>
              <a:gd name="connsiteX18" fmla="*/ 739140 w 4732020"/>
              <a:gd name="connsiteY18" fmla="*/ 49530 h 826770"/>
              <a:gd name="connsiteX19" fmla="*/ 502920 w 4732020"/>
              <a:gd name="connsiteY19" fmla="*/ 57150 h 826770"/>
              <a:gd name="connsiteX20" fmla="*/ 350520 w 4732020"/>
              <a:gd name="connsiteY20" fmla="*/ 60960 h 826770"/>
              <a:gd name="connsiteX21" fmla="*/ 266700 w 4732020"/>
              <a:gd name="connsiteY21" fmla="*/ 60960 h 826770"/>
              <a:gd name="connsiteX22" fmla="*/ 266700 w 4732020"/>
              <a:gd name="connsiteY22" fmla="*/ 45720 h 826770"/>
              <a:gd name="connsiteX23" fmla="*/ 289560 w 4732020"/>
              <a:gd name="connsiteY23" fmla="*/ 0 h 826770"/>
              <a:gd name="connsiteX24" fmla="*/ 95250 w 4732020"/>
              <a:gd name="connsiteY24" fmla="*/ 38100 h 826770"/>
              <a:gd name="connsiteX25" fmla="*/ 41910 w 4732020"/>
              <a:gd name="connsiteY25" fmla="*/ 83820 h 826770"/>
              <a:gd name="connsiteX26" fmla="*/ 15240 w 4732020"/>
              <a:gd name="connsiteY26" fmla="*/ 144780 h 826770"/>
              <a:gd name="connsiteX27" fmla="*/ 0 w 4732020"/>
              <a:gd name="connsiteY27" fmla="*/ 198120 h 826770"/>
              <a:gd name="connsiteX28" fmla="*/ 0 w 4732020"/>
              <a:gd name="connsiteY28" fmla="*/ 255270 h 826770"/>
              <a:gd name="connsiteX29" fmla="*/ 15240 w 4732020"/>
              <a:gd name="connsiteY29" fmla="*/ 289560 h 826770"/>
              <a:gd name="connsiteX30" fmla="*/ 26670 w 4732020"/>
              <a:gd name="connsiteY30" fmla="*/ 300990 h 826770"/>
              <a:gd name="connsiteX31" fmla="*/ 45720 w 4732020"/>
              <a:gd name="connsiteY31" fmla="*/ 300990 h 826770"/>
              <a:gd name="connsiteX32" fmla="*/ 144780 w 4732020"/>
              <a:gd name="connsiteY32" fmla="*/ 266700 h 826770"/>
              <a:gd name="connsiteX33" fmla="*/ 327660 w 4732020"/>
              <a:gd name="connsiteY33" fmla="*/ 217170 h 826770"/>
              <a:gd name="connsiteX34" fmla="*/ 533400 w 4732020"/>
              <a:gd name="connsiteY34" fmla="*/ 186690 h 826770"/>
              <a:gd name="connsiteX35" fmla="*/ 701040 w 4732020"/>
              <a:gd name="connsiteY35" fmla="*/ 179070 h 826770"/>
              <a:gd name="connsiteX36" fmla="*/ 922020 w 4732020"/>
              <a:gd name="connsiteY36" fmla="*/ 190500 h 826770"/>
              <a:gd name="connsiteX37" fmla="*/ 1120140 w 4732020"/>
              <a:gd name="connsiteY37" fmla="*/ 205740 h 826770"/>
              <a:gd name="connsiteX38" fmla="*/ 1360170 w 4732020"/>
              <a:gd name="connsiteY38" fmla="*/ 236220 h 826770"/>
              <a:gd name="connsiteX39" fmla="*/ 1653540 w 4732020"/>
              <a:gd name="connsiteY39" fmla="*/ 300990 h 826770"/>
              <a:gd name="connsiteX40" fmla="*/ 1828800 w 4732020"/>
              <a:gd name="connsiteY40" fmla="*/ 342900 h 826770"/>
              <a:gd name="connsiteX41" fmla="*/ 2171700 w 4732020"/>
              <a:gd name="connsiteY41" fmla="*/ 434340 h 826770"/>
              <a:gd name="connsiteX42" fmla="*/ 2468880 w 4732020"/>
              <a:gd name="connsiteY42" fmla="*/ 514350 h 826770"/>
              <a:gd name="connsiteX43" fmla="*/ 2766060 w 4732020"/>
              <a:gd name="connsiteY43" fmla="*/ 586740 h 826770"/>
              <a:gd name="connsiteX44" fmla="*/ 3078480 w 4732020"/>
              <a:gd name="connsiteY44" fmla="*/ 662940 h 826770"/>
              <a:gd name="connsiteX45" fmla="*/ 3329940 w 4732020"/>
              <a:gd name="connsiteY45" fmla="*/ 723900 h 826770"/>
              <a:gd name="connsiteX46" fmla="*/ 3623310 w 4732020"/>
              <a:gd name="connsiteY46" fmla="*/ 788670 h 826770"/>
              <a:gd name="connsiteX47" fmla="*/ 3829050 w 4732020"/>
              <a:gd name="connsiteY47" fmla="*/ 822960 h 826770"/>
              <a:gd name="connsiteX48" fmla="*/ 3886200 w 4732020"/>
              <a:gd name="connsiteY48" fmla="*/ 826770 h 826770"/>
              <a:gd name="connsiteX49" fmla="*/ 3947160 w 4732020"/>
              <a:gd name="connsiteY49" fmla="*/ 800100 h 826770"/>
              <a:gd name="connsiteX50" fmla="*/ 4133850 w 4732020"/>
              <a:gd name="connsiteY50" fmla="*/ 716280 h 826770"/>
              <a:gd name="connsiteX51" fmla="*/ 4404360 w 4732020"/>
              <a:gd name="connsiteY51" fmla="*/ 601980 h 8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32020" h="826770">
                <a:moveTo>
                  <a:pt x="4404360" y="601980"/>
                </a:moveTo>
                <a:lnTo>
                  <a:pt x="4686300" y="472440"/>
                </a:lnTo>
                <a:lnTo>
                  <a:pt x="4728210" y="449580"/>
                </a:lnTo>
                <a:lnTo>
                  <a:pt x="4732020" y="434340"/>
                </a:lnTo>
                <a:lnTo>
                  <a:pt x="4724400" y="422910"/>
                </a:lnTo>
                <a:lnTo>
                  <a:pt x="4693920" y="407670"/>
                </a:lnTo>
                <a:lnTo>
                  <a:pt x="4434840" y="430530"/>
                </a:lnTo>
                <a:lnTo>
                  <a:pt x="4088130" y="449580"/>
                </a:lnTo>
                <a:lnTo>
                  <a:pt x="3878580" y="449580"/>
                </a:lnTo>
                <a:lnTo>
                  <a:pt x="3509010" y="426720"/>
                </a:lnTo>
                <a:lnTo>
                  <a:pt x="3078480" y="377190"/>
                </a:lnTo>
                <a:lnTo>
                  <a:pt x="2533650" y="289560"/>
                </a:lnTo>
                <a:lnTo>
                  <a:pt x="2194560" y="228600"/>
                </a:lnTo>
                <a:lnTo>
                  <a:pt x="1847850" y="171450"/>
                </a:lnTo>
                <a:lnTo>
                  <a:pt x="1428750" y="99060"/>
                </a:lnTo>
                <a:lnTo>
                  <a:pt x="1226820" y="72390"/>
                </a:lnTo>
                <a:lnTo>
                  <a:pt x="1070610" y="64770"/>
                </a:lnTo>
                <a:lnTo>
                  <a:pt x="933450" y="49530"/>
                </a:lnTo>
                <a:lnTo>
                  <a:pt x="739140" y="49530"/>
                </a:lnTo>
                <a:lnTo>
                  <a:pt x="502920" y="57150"/>
                </a:lnTo>
                <a:lnTo>
                  <a:pt x="350520" y="60960"/>
                </a:lnTo>
                <a:lnTo>
                  <a:pt x="266700" y="60960"/>
                </a:lnTo>
                <a:lnTo>
                  <a:pt x="266700" y="45720"/>
                </a:lnTo>
                <a:lnTo>
                  <a:pt x="289560" y="0"/>
                </a:lnTo>
                <a:lnTo>
                  <a:pt x="95250" y="38100"/>
                </a:lnTo>
                <a:lnTo>
                  <a:pt x="41910" y="83820"/>
                </a:lnTo>
                <a:lnTo>
                  <a:pt x="15240" y="144780"/>
                </a:lnTo>
                <a:lnTo>
                  <a:pt x="0" y="198120"/>
                </a:lnTo>
                <a:lnTo>
                  <a:pt x="0" y="255270"/>
                </a:lnTo>
                <a:lnTo>
                  <a:pt x="15240" y="289560"/>
                </a:lnTo>
                <a:lnTo>
                  <a:pt x="26670" y="300990"/>
                </a:lnTo>
                <a:lnTo>
                  <a:pt x="45720" y="300990"/>
                </a:lnTo>
                <a:lnTo>
                  <a:pt x="144780" y="266700"/>
                </a:lnTo>
                <a:lnTo>
                  <a:pt x="327660" y="217170"/>
                </a:lnTo>
                <a:lnTo>
                  <a:pt x="533400" y="186690"/>
                </a:lnTo>
                <a:lnTo>
                  <a:pt x="701040" y="179070"/>
                </a:lnTo>
                <a:lnTo>
                  <a:pt x="922020" y="190500"/>
                </a:lnTo>
                <a:lnTo>
                  <a:pt x="1120140" y="205740"/>
                </a:lnTo>
                <a:lnTo>
                  <a:pt x="1360170" y="236220"/>
                </a:lnTo>
                <a:lnTo>
                  <a:pt x="1653540" y="300990"/>
                </a:lnTo>
                <a:lnTo>
                  <a:pt x="1828800" y="342900"/>
                </a:lnTo>
                <a:lnTo>
                  <a:pt x="2171700" y="434340"/>
                </a:lnTo>
                <a:lnTo>
                  <a:pt x="2468880" y="514350"/>
                </a:lnTo>
                <a:lnTo>
                  <a:pt x="2766060" y="586740"/>
                </a:lnTo>
                <a:lnTo>
                  <a:pt x="3078480" y="662940"/>
                </a:lnTo>
                <a:lnTo>
                  <a:pt x="3329940" y="723900"/>
                </a:lnTo>
                <a:lnTo>
                  <a:pt x="3623310" y="788670"/>
                </a:lnTo>
                <a:lnTo>
                  <a:pt x="3829050" y="822960"/>
                </a:lnTo>
                <a:lnTo>
                  <a:pt x="3886200" y="826770"/>
                </a:lnTo>
                <a:lnTo>
                  <a:pt x="3947160" y="800100"/>
                </a:lnTo>
                <a:lnTo>
                  <a:pt x="4133850" y="716280"/>
                </a:lnTo>
                <a:lnTo>
                  <a:pt x="4404360" y="60198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5F443A-6ECC-4D3F-8537-BBA40E0C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66" y="1626365"/>
            <a:ext cx="4797968" cy="43712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5AE961-EC8C-46BA-8CE7-B43B8A955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425" y="1626365"/>
            <a:ext cx="4804064" cy="43712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1" grpId="0" animBg="1"/>
      <p:bldP spid="154" grpId="0" animBg="1"/>
      <p:bldP spid="157" grpId="0" animBg="1"/>
      <p:bldP spid="158" grpId="0" animBg="1"/>
      <p:bldP spid="149" grpId="0" animBg="1"/>
      <p:bldP spid="150" grpId="0" animBg="1"/>
      <p:bldP spid="153" grpId="0" animBg="1"/>
      <p:bldP spid="152" grpId="0" animBg="1"/>
      <p:bldP spid="155" grpId="0" animBg="1"/>
      <p:bldP spid="156" grpId="0" animBg="1"/>
      <p:bldP spid="159" grpId="0" animBg="1"/>
      <p:bldP spid="16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C830BC-495B-4440-AA57-A6DF174E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6" y="1243394"/>
            <a:ext cx="479796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19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4A87730-EC66-42F5-93AF-43EFDEDC6BFE}"/>
              </a:ext>
            </a:extLst>
          </p:cNvPr>
          <p:cNvSpPr/>
          <p:nvPr/>
        </p:nvSpPr>
        <p:spPr>
          <a:xfrm>
            <a:off x="4025901" y="1677988"/>
            <a:ext cx="415925" cy="4386262"/>
          </a:xfrm>
          <a:custGeom>
            <a:avLst/>
            <a:gdLst>
              <a:gd name="connsiteX0" fmla="*/ 162685 w 415127"/>
              <a:gd name="connsiteY0" fmla="*/ 1194891 h 4386876"/>
              <a:gd name="connsiteX1" fmla="*/ 168295 w 415127"/>
              <a:gd name="connsiteY1" fmla="*/ 527323 h 4386876"/>
              <a:gd name="connsiteX2" fmla="*/ 168295 w 415127"/>
              <a:gd name="connsiteY2" fmla="*/ 364638 h 4386876"/>
              <a:gd name="connsiteX3" fmla="*/ 157075 w 415127"/>
              <a:gd name="connsiteY3" fmla="*/ 297320 h 4386876"/>
              <a:gd name="connsiteX4" fmla="*/ 134636 w 415127"/>
              <a:gd name="connsiteY4" fmla="*/ 230002 h 4386876"/>
              <a:gd name="connsiteX5" fmla="*/ 106587 w 415127"/>
              <a:gd name="connsiteY5" fmla="*/ 168294 h 4386876"/>
              <a:gd name="connsiteX6" fmla="*/ 67318 w 415127"/>
              <a:gd name="connsiteY6" fmla="*/ 123416 h 4386876"/>
              <a:gd name="connsiteX7" fmla="*/ 28049 w 415127"/>
              <a:gd name="connsiteY7" fmla="*/ 84147 h 4386876"/>
              <a:gd name="connsiteX8" fmla="*/ 0 w 415127"/>
              <a:gd name="connsiteY8" fmla="*/ 39269 h 4386876"/>
              <a:gd name="connsiteX9" fmla="*/ 0 w 415127"/>
              <a:gd name="connsiteY9" fmla="*/ 11220 h 4386876"/>
              <a:gd name="connsiteX10" fmla="*/ 11220 w 415127"/>
              <a:gd name="connsiteY10" fmla="*/ 0 h 4386876"/>
              <a:gd name="connsiteX11" fmla="*/ 39269 w 415127"/>
              <a:gd name="connsiteY11" fmla="*/ 0 h 4386876"/>
              <a:gd name="connsiteX12" fmla="*/ 106587 w 415127"/>
              <a:gd name="connsiteY12" fmla="*/ 28049 h 4386876"/>
              <a:gd name="connsiteX13" fmla="*/ 179515 w 415127"/>
              <a:gd name="connsiteY13" fmla="*/ 61708 h 4386876"/>
              <a:gd name="connsiteX14" fmla="*/ 263662 w 415127"/>
              <a:gd name="connsiteY14" fmla="*/ 100977 h 4386876"/>
              <a:gd name="connsiteX15" fmla="*/ 347809 w 415127"/>
              <a:gd name="connsiteY15" fmla="*/ 129026 h 4386876"/>
              <a:gd name="connsiteX16" fmla="*/ 403907 w 415127"/>
              <a:gd name="connsiteY16" fmla="*/ 145855 h 4386876"/>
              <a:gd name="connsiteX17" fmla="*/ 415127 w 415127"/>
              <a:gd name="connsiteY17" fmla="*/ 1576358 h 4386876"/>
              <a:gd name="connsiteX18" fmla="*/ 387078 w 415127"/>
              <a:gd name="connsiteY18" fmla="*/ 1783921 h 4386876"/>
              <a:gd name="connsiteX19" fmla="*/ 370248 w 415127"/>
              <a:gd name="connsiteY19" fmla="*/ 2451490 h 4386876"/>
              <a:gd name="connsiteX20" fmla="*/ 342199 w 415127"/>
              <a:gd name="connsiteY20" fmla="*/ 3315401 h 4386876"/>
              <a:gd name="connsiteX21" fmla="*/ 330980 w 415127"/>
              <a:gd name="connsiteY21" fmla="*/ 3651990 h 4386876"/>
              <a:gd name="connsiteX22" fmla="*/ 325370 w 415127"/>
              <a:gd name="connsiteY22" fmla="*/ 3954920 h 4386876"/>
              <a:gd name="connsiteX23" fmla="*/ 325370 w 415127"/>
              <a:gd name="connsiteY23" fmla="*/ 4179313 h 4386876"/>
              <a:gd name="connsiteX24" fmla="*/ 319760 w 415127"/>
              <a:gd name="connsiteY24" fmla="*/ 4280290 h 4386876"/>
              <a:gd name="connsiteX25" fmla="*/ 297321 w 415127"/>
              <a:gd name="connsiteY25" fmla="*/ 4336388 h 4386876"/>
              <a:gd name="connsiteX26" fmla="*/ 263662 w 415127"/>
              <a:gd name="connsiteY26" fmla="*/ 4375656 h 4386876"/>
              <a:gd name="connsiteX27" fmla="*/ 218783 w 415127"/>
              <a:gd name="connsiteY27" fmla="*/ 4386876 h 4386876"/>
              <a:gd name="connsiteX28" fmla="*/ 173905 w 415127"/>
              <a:gd name="connsiteY28" fmla="*/ 4375656 h 4386876"/>
              <a:gd name="connsiteX29" fmla="*/ 140246 w 415127"/>
              <a:gd name="connsiteY29" fmla="*/ 4341998 h 4386876"/>
              <a:gd name="connsiteX30" fmla="*/ 112197 w 415127"/>
              <a:gd name="connsiteY30" fmla="*/ 4285899 h 4386876"/>
              <a:gd name="connsiteX31" fmla="*/ 78538 w 415127"/>
              <a:gd name="connsiteY31" fmla="*/ 4196142 h 4386876"/>
              <a:gd name="connsiteX32" fmla="*/ 44879 w 415127"/>
              <a:gd name="connsiteY32" fmla="*/ 4044677 h 4386876"/>
              <a:gd name="connsiteX33" fmla="*/ 28049 w 415127"/>
              <a:gd name="connsiteY33" fmla="*/ 3904432 h 4386876"/>
              <a:gd name="connsiteX34" fmla="*/ 33659 w 415127"/>
              <a:gd name="connsiteY34" fmla="*/ 3797845 h 4386876"/>
              <a:gd name="connsiteX35" fmla="*/ 89757 w 415127"/>
              <a:gd name="connsiteY35" fmla="*/ 3276132 h 4386876"/>
              <a:gd name="connsiteX36" fmla="*/ 140246 w 415127"/>
              <a:gd name="connsiteY36" fmla="*/ 2670272 h 4386876"/>
              <a:gd name="connsiteX37" fmla="*/ 162685 w 415127"/>
              <a:gd name="connsiteY37" fmla="*/ 1806361 h 4386876"/>
              <a:gd name="connsiteX38" fmla="*/ 162685 w 415127"/>
              <a:gd name="connsiteY38" fmla="*/ 1194891 h 43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15127" h="4386876">
                <a:moveTo>
                  <a:pt x="162685" y="1194891"/>
                </a:moveTo>
                <a:lnTo>
                  <a:pt x="168295" y="527323"/>
                </a:lnTo>
                <a:lnTo>
                  <a:pt x="168295" y="364638"/>
                </a:lnTo>
                <a:lnTo>
                  <a:pt x="157075" y="297320"/>
                </a:lnTo>
                <a:lnTo>
                  <a:pt x="134636" y="230002"/>
                </a:lnTo>
                <a:lnTo>
                  <a:pt x="106587" y="168294"/>
                </a:lnTo>
                <a:lnTo>
                  <a:pt x="67318" y="123416"/>
                </a:lnTo>
                <a:lnTo>
                  <a:pt x="28049" y="84147"/>
                </a:lnTo>
                <a:lnTo>
                  <a:pt x="0" y="39269"/>
                </a:lnTo>
                <a:lnTo>
                  <a:pt x="0" y="11220"/>
                </a:lnTo>
                <a:lnTo>
                  <a:pt x="11220" y="0"/>
                </a:lnTo>
                <a:lnTo>
                  <a:pt x="39269" y="0"/>
                </a:lnTo>
                <a:lnTo>
                  <a:pt x="106587" y="28049"/>
                </a:lnTo>
                <a:lnTo>
                  <a:pt x="179515" y="61708"/>
                </a:lnTo>
                <a:lnTo>
                  <a:pt x="263662" y="100977"/>
                </a:lnTo>
                <a:lnTo>
                  <a:pt x="347809" y="129026"/>
                </a:lnTo>
                <a:lnTo>
                  <a:pt x="403907" y="145855"/>
                </a:lnTo>
                <a:lnTo>
                  <a:pt x="415127" y="1576358"/>
                </a:lnTo>
                <a:lnTo>
                  <a:pt x="387078" y="1783921"/>
                </a:lnTo>
                <a:lnTo>
                  <a:pt x="370248" y="2451490"/>
                </a:lnTo>
                <a:lnTo>
                  <a:pt x="342199" y="3315401"/>
                </a:lnTo>
                <a:lnTo>
                  <a:pt x="330980" y="3651990"/>
                </a:lnTo>
                <a:lnTo>
                  <a:pt x="325370" y="3954920"/>
                </a:lnTo>
                <a:lnTo>
                  <a:pt x="325370" y="4179313"/>
                </a:lnTo>
                <a:lnTo>
                  <a:pt x="319760" y="4280290"/>
                </a:lnTo>
                <a:lnTo>
                  <a:pt x="297321" y="4336388"/>
                </a:lnTo>
                <a:lnTo>
                  <a:pt x="263662" y="4375656"/>
                </a:lnTo>
                <a:lnTo>
                  <a:pt x="218783" y="4386876"/>
                </a:lnTo>
                <a:lnTo>
                  <a:pt x="173905" y="4375656"/>
                </a:lnTo>
                <a:lnTo>
                  <a:pt x="140246" y="4341998"/>
                </a:lnTo>
                <a:lnTo>
                  <a:pt x="112197" y="4285899"/>
                </a:lnTo>
                <a:lnTo>
                  <a:pt x="78538" y="4196142"/>
                </a:lnTo>
                <a:lnTo>
                  <a:pt x="44879" y="4044677"/>
                </a:lnTo>
                <a:lnTo>
                  <a:pt x="28049" y="3904432"/>
                </a:lnTo>
                <a:lnTo>
                  <a:pt x="33659" y="3797845"/>
                </a:lnTo>
                <a:lnTo>
                  <a:pt x="89757" y="3276132"/>
                </a:lnTo>
                <a:lnTo>
                  <a:pt x="140246" y="2670272"/>
                </a:lnTo>
                <a:lnTo>
                  <a:pt x="162685" y="1806361"/>
                </a:lnTo>
                <a:lnTo>
                  <a:pt x="162685" y="119489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F658C5AD-1D74-4E22-B674-B41C829664E3}"/>
              </a:ext>
            </a:extLst>
          </p:cNvPr>
          <p:cNvSpPr/>
          <p:nvPr/>
        </p:nvSpPr>
        <p:spPr>
          <a:xfrm>
            <a:off x="6381750" y="1687513"/>
            <a:ext cx="388938" cy="1701800"/>
          </a:xfrm>
          <a:custGeom>
            <a:avLst/>
            <a:gdLst>
              <a:gd name="connsiteX0" fmla="*/ 376238 w 388144"/>
              <a:gd name="connsiteY0" fmla="*/ 254794 h 1700213"/>
              <a:gd name="connsiteX1" fmla="*/ 381000 w 388144"/>
              <a:gd name="connsiteY1" fmla="*/ 1412082 h 1700213"/>
              <a:gd name="connsiteX2" fmla="*/ 378619 w 388144"/>
              <a:gd name="connsiteY2" fmla="*/ 1538288 h 1700213"/>
              <a:gd name="connsiteX3" fmla="*/ 369094 w 388144"/>
              <a:gd name="connsiteY3" fmla="*/ 1588294 h 1700213"/>
              <a:gd name="connsiteX4" fmla="*/ 354806 w 388144"/>
              <a:gd name="connsiteY4" fmla="*/ 1635919 h 1700213"/>
              <a:gd name="connsiteX5" fmla="*/ 340519 w 388144"/>
              <a:gd name="connsiteY5" fmla="*/ 1664494 h 1700213"/>
              <a:gd name="connsiteX6" fmla="*/ 321469 w 388144"/>
              <a:gd name="connsiteY6" fmla="*/ 1688307 h 1700213"/>
              <a:gd name="connsiteX7" fmla="*/ 295275 w 388144"/>
              <a:gd name="connsiteY7" fmla="*/ 1700213 h 1700213"/>
              <a:gd name="connsiteX8" fmla="*/ 271463 w 388144"/>
              <a:gd name="connsiteY8" fmla="*/ 1700213 h 1700213"/>
              <a:gd name="connsiteX9" fmla="*/ 247650 w 388144"/>
              <a:gd name="connsiteY9" fmla="*/ 1690688 h 1700213"/>
              <a:gd name="connsiteX10" fmla="*/ 219075 w 388144"/>
              <a:gd name="connsiteY10" fmla="*/ 1662113 h 1700213"/>
              <a:gd name="connsiteX11" fmla="*/ 195263 w 388144"/>
              <a:gd name="connsiteY11" fmla="*/ 1616869 h 1700213"/>
              <a:gd name="connsiteX12" fmla="*/ 171450 w 388144"/>
              <a:gd name="connsiteY12" fmla="*/ 1547813 h 1700213"/>
              <a:gd name="connsiteX13" fmla="*/ 145256 w 388144"/>
              <a:gd name="connsiteY13" fmla="*/ 1409700 h 1700213"/>
              <a:gd name="connsiteX14" fmla="*/ 138113 w 388144"/>
              <a:gd name="connsiteY14" fmla="*/ 1333500 h 1700213"/>
              <a:gd name="connsiteX15" fmla="*/ 135731 w 388144"/>
              <a:gd name="connsiteY15" fmla="*/ 1266825 h 1700213"/>
              <a:gd name="connsiteX16" fmla="*/ 133350 w 388144"/>
              <a:gd name="connsiteY16" fmla="*/ 973932 h 1700213"/>
              <a:gd name="connsiteX17" fmla="*/ 130969 w 388144"/>
              <a:gd name="connsiteY17" fmla="*/ 631032 h 1700213"/>
              <a:gd name="connsiteX18" fmla="*/ 130969 w 388144"/>
              <a:gd name="connsiteY18" fmla="*/ 373857 h 1700213"/>
              <a:gd name="connsiteX19" fmla="*/ 123825 w 388144"/>
              <a:gd name="connsiteY19" fmla="*/ 292894 h 1700213"/>
              <a:gd name="connsiteX20" fmla="*/ 111919 w 388144"/>
              <a:gd name="connsiteY20" fmla="*/ 228600 h 1700213"/>
              <a:gd name="connsiteX21" fmla="*/ 92869 w 388144"/>
              <a:gd name="connsiteY21" fmla="*/ 178594 h 1700213"/>
              <a:gd name="connsiteX22" fmla="*/ 61913 w 388144"/>
              <a:gd name="connsiteY22" fmla="*/ 130969 h 1700213"/>
              <a:gd name="connsiteX23" fmla="*/ 21431 w 388144"/>
              <a:gd name="connsiteY23" fmla="*/ 90488 h 1700213"/>
              <a:gd name="connsiteX24" fmla="*/ 0 w 388144"/>
              <a:gd name="connsiteY24" fmla="*/ 69057 h 1700213"/>
              <a:gd name="connsiteX25" fmla="*/ 0 w 388144"/>
              <a:gd name="connsiteY25" fmla="*/ 52388 h 1700213"/>
              <a:gd name="connsiteX26" fmla="*/ 0 w 388144"/>
              <a:gd name="connsiteY26" fmla="*/ 23813 h 1700213"/>
              <a:gd name="connsiteX27" fmla="*/ 9525 w 388144"/>
              <a:gd name="connsiteY27" fmla="*/ 9525 h 1700213"/>
              <a:gd name="connsiteX28" fmla="*/ 35719 w 388144"/>
              <a:gd name="connsiteY28" fmla="*/ 0 h 1700213"/>
              <a:gd name="connsiteX29" fmla="*/ 80963 w 388144"/>
              <a:gd name="connsiteY29" fmla="*/ 0 h 1700213"/>
              <a:gd name="connsiteX30" fmla="*/ 204788 w 388144"/>
              <a:gd name="connsiteY30" fmla="*/ 7144 h 1700213"/>
              <a:gd name="connsiteX31" fmla="*/ 319088 w 388144"/>
              <a:gd name="connsiteY31" fmla="*/ 21432 h 1700213"/>
              <a:gd name="connsiteX32" fmla="*/ 378619 w 388144"/>
              <a:gd name="connsiteY32" fmla="*/ 28575 h 1700213"/>
              <a:gd name="connsiteX33" fmla="*/ 388144 w 388144"/>
              <a:gd name="connsiteY33" fmla="*/ 123825 h 1700213"/>
              <a:gd name="connsiteX34" fmla="*/ 376238 w 388144"/>
              <a:gd name="connsiteY34" fmla="*/ 254794 h 170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8144" h="1700213">
                <a:moveTo>
                  <a:pt x="376238" y="254794"/>
                </a:moveTo>
                <a:cubicBezTo>
                  <a:pt x="377825" y="640557"/>
                  <a:pt x="379413" y="1026319"/>
                  <a:pt x="381000" y="1412082"/>
                </a:cubicBezTo>
                <a:cubicBezTo>
                  <a:pt x="380206" y="1454151"/>
                  <a:pt x="379413" y="1496219"/>
                  <a:pt x="378619" y="1538288"/>
                </a:cubicBezTo>
                <a:lnTo>
                  <a:pt x="369094" y="1588294"/>
                </a:lnTo>
                <a:lnTo>
                  <a:pt x="354806" y="1635919"/>
                </a:lnTo>
                <a:lnTo>
                  <a:pt x="340519" y="1664494"/>
                </a:lnTo>
                <a:lnTo>
                  <a:pt x="321469" y="1688307"/>
                </a:lnTo>
                <a:lnTo>
                  <a:pt x="295275" y="1700213"/>
                </a:lnTo>
                <a:lnTo>
                  <a:pt x="271463" y="1700213"/>
                </a:lnTo>
                <a:lnTo>
                  <a:pt x="247650" y="1690688"/>
                </a:lnTo>
                <a:lnTo>
                  <a:pt x="219075" y="1662113"/>
                </a:lnTo>
                <a:lnTo>
                  <a:pt x="195263" y="1616869"/>
                </a:lnTo>
                <a:lnTo>
                  <a:pt x="171450" y="1547813"/>
                </a:lnTo>
                <a:lnTo>
                  <a:pt x="145256" y="1409700"/>
                </a:lnTo>
                <a:lnTo>
                  <a:pt x="138113" y="1333500"/>
                </a:lnTo>
                <a:lnTo>
                  <a:pt x="135731" y="1266825"/>
                </a:lnTo>
                <a:cubicBezTo>
                  <a:pt x="134937" y="1169194"/>
                  <a:pt x="134144" y="1071563"/>
                  <a:pt x="133350" y="973932"/>
                </a:cubicBezTo>
                <a:cubicBezTo>
                  <a:pt x="132556" y="859632"/>
                  <a:pt x="131763" y="745332"/>
                  <a:pt x="130969" y="631032"/>
                </a:cubicBezTo>
                <a:lnTo>
                  <a:pt x="130969" y="373857"/>
                </a:lnTo>
                <a:lnTo>
                  <a:pt x="123825" y="292894"/>
                </a:lnTo>
                <a:lnTo>
                  <a:pt x="111919" y="228600"/>
                </a:lnTo>
                <a:lnTo>
                  <a:pt x="92869" y="178594"/>
                </a:lnTo>
                <a:lnTo>
                  <a:pt x="61913" y="130969"/>
                </a:lnTo>
                <a:lnTo>
                  <a:pt x="21431" y="90488"/>
                </a:lnTo>
                <a:lnTo>
                  <a:pt x="0" y="69057"/>
                </a:lnTo>
                <a:lnTo>
                  <a:pt x="0" y="52388"/>
                </a:lnTo>
                <a:lnTo>
                  <a:pt x="0" y="23813"/>
                </a:lnTo>
                <a:lnTo>
                  <a:pt x="9525" y="9525"/>
                </a:lnTo>
                <a:lnTo>
                  <a:pt x="35719" y="0"/>
                </a:lnTo>
                <a:lnTo>
                  <a:pt x="80963" y="0"/>
                </a:lnTo>
                <a:cubicBezTo>
                  <a:pt x="122235" y="2428"/>
                  <a:pt x="163444" y="7144"/>
                  <a:pt x="204788" y="7144"/>
                </a:cubicBezTo>
                <a:lnTo>
                  <a:pt x="319088" y="21432"/>
                </a:lnTo>
                <a:lnTo>
                  <a:pt x="378619" y="28575"/>
                </a:lnTo>
                <a:lnTo>
                  <a:pt x="388144" y="123825"/>
                </a:lnTo>
                <a:lnTo>
                  <a:pt x="376238" y="2547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83B22DD0-5354-4D6C-BB7B-DD9E2C8108DD}"/>
              </a:ext>
            </a:extLst>
          </p:cNvPr>
          <p:cNvSpPr/>
          <p:nvPr/>
        </p:nvSpPr>
        <p:spPr>
          <a:xfrm>
            <a:off x="5133975" y="3656013"/>
            <a:ext cx="381000" cy="1765300"/>
          </a:xfrm>
          <a:custGeom>
            <a:avLst/>
            <a:gdLst>
              <a:gd name="connsiteX0" fmla="*/ 373856 w 381000"/>
              <a:gd name="connsiteY0" fmla="*/ 400050 h 1766887"/>
              <a:gd name="connsiteX1" fmla="*/ 376238 w 381000"/>
              <a:gd name="connsiteY1" fmla="*/ 1321594 h 1766887"/>
              <a:gd name="connsiteX2" fmla="*/ 373856 w 381000"/>
              <a:gd name="connsiteY2" fmla="*/ 1471612 h 1766887"/>
              <a:gd name="connsiteX3" fmla="*/ 373856 w 381000"/>
              <a:gd name="connsiteY3" fmla="*/ 1631156 h 1766887"/>
              <a:gd name="connsiteX4" fmla="*/ 347663 w 381000"/>
              <a:gd name="connsiteY4" fmla="*/ 1676400 h 1766887"/>
              <a:gd name="connsiteX5" fmla="*/ 311944 w 381000"/>
              <a:gd name="connsiteY5" fmla="*/ 1719262 h 1766887"/>
              <a:gd name="connsiteX6" fmla="*/ 280988 w 381000"/>
              <a:gd name="connsiteY6" fmla="*/ 1745456 h 1766887"/>
              <a:gd name="connsiteX7" fmla="*/ 245269 w 381000"/>
              <a:gd name="connsiteY7" fmla="*/ 1762125 h 1766887"/>
              <a:gd name="connsiteX8" fmla="*/ 214313 w 381000"/>
              <a:gd name="connsiteY8" fmla="*/ 1766887 h 1766887"/>
              <a:gd name="connsiteX9" fmla="*/ 173831 w 381000"/>
              <a:gd name="connsiteY9" fmla="*/ 1759744 h 1766887"/>
              <a:gd name="connsiteX10" fmla="*/ 140494 w 381000"/>
              <a:gd name="connsiteY10" fmla="*/ 1740694 h 1766887"/>
              <a:gd name="connsiteX11" fmla="*/ 128588 w 381000"/>
              <a:gd name="connsiteY11" fmla="*/ 1724025 h 1766887"/>
              <a:gd name="connsiteX12" fmla="*/ 119063 w 381000"/>
              <a:gd name="connsiteY12" fmla="*/ 1693069 h 1766887"/>
              <a:gd name="connsiteX13" fmla="*/ 109538 w 381000"/>
              <a:gd name="connsiteY13" fmla="*/ 1640681 h 1766887"/>
              <a:gd name="connsiteX14" fmla="*/ 116681 w 381000"/>
              <a:gd name="connsiteY14" fmla="*/ 1259681 h 1766887"/>
              <a:gd name="connsiteX15" fmla="*/ 128588 w 381000"/>
              <a:gd name="connsiteY15" fmla="*/ 871537 h 1766887"/>
              <a:gd name="connsiteX16" fmla="*/ 130969 w 381000"/>
              <a:gd name="connsiteY16" fmla="*/ 521494 h 1766887"/>
              <a:gd name="connsiteX17" fmla="*/ 128588 w 381000"/>
              <a:gd name="connsiteY17" fmla="*/ 414337 h 1766887"/>
              <a:gd name="connsiteX18" fmla="*/ 121444 w 381000"/>
              <a:gd name="connsiteY18" fmla="*/ 347662 h 1766887"/>
              <a:gd name="connsiteX19" fmla="*/ 111919 w 381000"/>
              <a:gd name="connsiteY19" fmla="*/ 290512 h 1766887"/>
              <a:gd name="connsiteX20" fmla="*/ 95250 w 381000"/>
              <a:gd name="connsiteY20" fmla="*/ 223837 h 1766887"/>
              <a:gd name="connsiteX21" fmla="*/ 78581 w 381000"/>
              <a:gd name="connsiteY21" fmla="*/ 183356 h 1766887"/>
              <a:gd name="connsiteX22" fmla="*/ 57150 w 381000"/>
              <a:gd name="connsiteY22" fmla="*/ 140494 h 1766887"/>
              <a:gd name="connsiteX23" fmla="*/ 38100 w 381000"/>
              <a:gd name="connsiteY23" fmla="*/ 109537 h 1766887"/>
              <a:gd name="connsiteX24" fmla="*/ 14288 w 381000"/>
              <a:gd name="connsiteY24" fmla="*/ 78581 h 1766887"/>
              <a:gd name="connsiteX25" fmla="*/ 0 w 381000"/>
              <a:gd name="connsiteY25" fmla="*/ 52387 h 1766887"/>
              <a:gd name="connsiteX26" fmla="*/ 2381 w 381000"/>
              <a:gd name="connsiteY26" fmla="*/ 33337 h 1766887"/>
              <a:gd name="connsiteX27" fmla="*/ 14288 w 381000"/>
              <a:gd name="connsiteY27" fmla="*/ 16669 h 1766887"/>
              <a:gd name="connsiteX28" fmla="*/ 35719 w 381000"/>
              <a:gd name="connsiteY28" fmla="*/ 2381 h 1766887"/>
              <a:gd name="connsiteX29" fmla="*/ 59531 w 381000"/>
              <a:gd name="connsiteY29" fmla="*/ 0 h 1766887"/>
              <a:gd name="connsiteX30" fmla="*/ 111919 w 381000"/>
              <a:gd name="connsiteY30" fmla="*/ 7144 h 1766887"/>
              <a:gd name="connsiteX31" fmla="*/ 183356 w 381000"/>
              <a:gd name="connsiteY31" fmla="*/ 23812 h 1766887"/>
              <a:gd name="connsiteX32" fmla="*/ 261938 w 381000"/>
              <a:gd name="connsiteY32" fmla="*/ 50006 h 1766887"/>
              <a:gd name="connsiteX33" fmla="*/ 316706 w 381000"/>
              <a:gd name="connsiteY33" fmla="*/ 71437 h 1766887"/>
              <a:gd name="connsiteX34" fmla="*/ 352425 w 381000"/>
              <a:gd name="connsiteY34" fmla="*/ 90487 h 1766887"/>
              <a:gd name="connsiteX35" fmla="*/ 381000 w 381000"/>
              <a:gd name="connsiteY35" fmla="*/ 169069 h 1766887"/>
              <a:gd name="connsiteX36" fmla="*/ 373856 w 381000"/>
              <a:gd name="connsiteY36" fmla="*/ 400050 h 17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1000" h="1766887">
                <a:moveTo>
                  <a:pt x="373856" y="400050"/>
                </a:moveTo>
                <a:lnTo>
                  <a:pt x="376238" y="1321594"/>
                </a:lnTo>
                <a:lnTo>
                  <a:pt x="373856" y="1471612"/>
                </a:lnTo>
                <a:lnTo>
                  <a:pt x="373856" y="1631156"/>
                </a:lnTo>
                <a:lnTo>
                  <a:pt x="347663" y="1676400"/>
                </a:lnTo>
                <a:lnTo>
                  <a:pt x="311944" y="1719262"/>
                </a:lnTo>
                <a:lnTo>
                  <a:pt x="280988" y="1745456"/>
                </a:lnTo>
                <a:lnTo>
                  <a:pt x="245269" y="1762125"/>
                </a:lnTo>
                <a:lnTo>
                  <a:pt x="214313" y="1766887"/>
                </a:lnTo>
                <a:lnTo>
                  <a:pt x="173831" y="1759744"/>
                </a:lnTo>
                <a:lnTo>
                  <a:pt x="140494" y="1740694"/>
                </a:lnTo>
                <a:lnTo>
                  <a:pt x="128588" y="1724025"/>
                </a:lnTo>
                <a:lnTo>
                  <a:pt x="119063" y="1693069"/>
                </a:lnTo>
                <a:lnTo>
                  <a:pt x="109538" y="1640681"/>
                </a:lnTo>
                <a:lnTo>
                  <a:pt x="116681" y="1259681"/>
                </a:lnTo>
                <a:lnTo>
                  <a:pt x="128588" y="871537"/>
                </a:lnTo>
                <a:cubicBezTo>
                  <a:pt x="129382" y="754856"/>
                  <a:pt x="130175" y="638175"/>
                  <a:pt x="130969" y="521494"/>
                </a:cubicBezTo>
                <a:cubicBezTo>
                  <a:pt x="130175" y="485775"/>
                  <a:pt x="129382" y="450056"/>
                  <a:pt x="128588" y="414337"/>
                </a:cubicBezTo>
                <a:lnTo>
                  <a:pt x="121444" y="347662"/>
                </a:lnTo>
                <a:lnTo>
                  <a:pt x="111919" y="290512"/>
                </a:lnTo>
                <a:lnTo>
                  <a:pt x="95250" y="223837"/>
                </a:lnTo>
                <a:lnTo>
                  <a:pt x="78581" y="183356"/>
                </a:lnTo>
                <a:lnTo>
                  <a:pt x="57150" y="140494"/>
                </a:lnTo>
                <a:lnTo>
                  <a:pt x="38100" y="109537"/>
                </a:lnTo>
                <a:lnTo>
                  <a:pt x="14288" y="78581"/>
                </a:lnTo>
                <a:lnTo>
                  <a:pt x="0" y="52387"/>
                </a:lnTo>
                <a:lnTo>
                  <a:pt x="2381" y="33337"/>
                </a:lnTo>
                <a:lnTo>
                  <a:pt x="14288" y="16669"/>
                </a:lnTo>
                <a:lnTo>
                  <a:pt x="35719" y="2381"/>
                </a:lnTo>
                <a:lnTo>
                  <a:pt x="59531" y="0"/>
                </a:lnTo>
                <a:lnTo>
                  <a:pt x="111919" y="7144"/>
                </a:lnTo>
                <a:lnTo>
                  <a:pt x="183356" y="23812"/>
                </a:lnTo>
                <a:lnTo>
                  <a:pt x="261938" y="50006"/>
                </a:lnTo>
                <a:lnTo>
                  <a:pt x="316706" y="71437"/>
                </a:lnTo>
                <a:lnTo>
                  <a:pt x="352425" y="90487"/>
                </a:lnTo>
                <a:lnTo>
                  <a:pt x="381000" y="169069"/>
                </a:lnTo>
                <a:lnTo>
                  <a:pt x="373856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81F06AC4-80AB-4D1F-B82A-B5118C35BC4A}"/>
              </a:ext>
            </a:extLst>
          </p:cNvPr>
          <p:cNvSpPr/>
          <p:nvPr/>
        </p:nvSpPr>
        <p:spPr>
          <a:xfrm>
            <a:off x="4233864" y="1600200"/>
            <a:ext cx="1412875" cy="1766888"/>
          </a:xfrm>
          <a:custGeom>
            <a:avLst/>
            <a:gdLst>
              <a:gd name="connsiteX0" fmla="*/ 409575 w 1412081"/>
              <a:gd name="connsiteY0" fmla="*/ 183356 h 1766888"/>
              <a:gd name="connsiteX1" fmla="*/ 228600 w 1412081"/>
              <a:gd name="connsiteY1" fmla="*/ 219075 h 1766888"/>
              <a:gd name="connsiteX2" fmla="*/ 135731 w 1412081"/>
              <a:gd name="connsiteY2" fmla="*/ 223838 h 1766888"/>
              <a:gd name="connsiteX3" fmla="*/ 0 w 1412081"/>
              <a:gd name="connsiteY3" fmla="*/ 269081 h 1766888"/>
              <a:gd name="connsiteX4" fmla="*/ 192881 w 1412081"/>
              <a:gd name="connsiteY4" fmla="*/ 404813 h 1766888"/>
              <a:gd name="connsiteX5" fmla="*/ 426243 w 1412081"/>
              <a:gd name="connsiteY5" fmla="*/ 354806 h 1766888"/>
              <a:gd name="connsiteX6" fmla="*/ 754856 w 1412081"/>
              <a:gd name="connsiteY6" fmla="*/ 285750 h 1766888"/>
              <a:gd name="connsiteX7" fmla="*/ 904875 w 1412081"/>
              <a:gd name="connsiteY7" fmla="*/ 252413 h 1766888"/>
              <a:gd name="connsiteX8" fmla="*/ 954881 w 1412081"/>
              <a:gd name="connsiteY8" fmla="*/ 242888 h 1766888"/>
              <a:gd name="connsiteX9" fmla="*/ 988218 w 1412081"/>
              <a:gd name="connsiteY9" fmla="*/ 245269 h 1766888"/>
              <a:gd name="connsiteX10" fmla="*/ 1007268 w 1412081"/>
              <a:gd name="connsiteY10" fmla="*/ 254794 h 1766888"/>
              <a:gd name="connsiteX11" fmla="*/ 1019175 w 1412081"/>
              <a:gd name="connsiteY11" fmla="*/ 266700 h 1766888"/>
              <a:gd name="connsiteX12" fmla="*/ 1026318 w 1412081"/>
              <a:gd name="connsiteY12" fmla="*/ 290513 h 1766888"/>
              <a:gd name="connsiteX13" fmla="*/ 1028700 w 1412081"/>
              <a:gd name="connsiteY13" fmla="*/ 776288 h 1766888"/>
              <a:gd name="connsiteX14" fmla="*/ 1009650 w 1412081"/>
              <a:gd name="connsiteY14" fmla="*/ 1497806 h 1766888"/>
              <a:gd name="connsiteX15" fmla="*/ 1021556 w 1412081"/>
              <a:gd name="connsiteY15" fmla="*/ 1664494 h 1766888"/>
              <a:gd name="connsiteX16" fmla="*/ 1033462 w 1412081"/>
              <a:gd name="connsiteY16" fmla="*/ 1697831 h 1766888"/>
              <a:gd name="connsiteX17" fmla="*/ 1050131 w 1412081"/>
              <a:gd name="connsiteY17" fmla="*/ 1731169 h 1766888"/>
              <a:gd name="connsiteX18" fmla="*/ 1064418 w 1412081"/>
              <a:gd name="connsiteY18" fmla="*/ 1747838 h 1766888"/>
              <a:gd name="connsiteX19" fmla="*/ 1083468 w 1412081"/>
              <a:gd name="connsiteY19" fmla="*/ 1759744 h 1766888"/>
              <a:gd name="connsiteX20" fmla="*/ 1100137 w 1412081"/>
              <a:gd name="connsiteY20" fmla="*/ 1764506 h 1766888"/>
              <a:gd name="connsiteX21" fmla="*/ 1131093 w 1412081"/>
              <a:gd name="connsiteY21" fmla="*/ 1766888 h 1766888"/>
              <a:gd name="connsiteX22" fmla="*/ 1164431 w 1412081"/>
              <a:gd name="connsiteY22" fmla="*/ 1759744 h 1766888"/>
              <a:gd name="connsiteX23" fmla="*/ 1188243 w 1412081"/>
              <a:gd name="connsiteY23" fmla="*/ 1750219 h 1766888"/>
              <a:gd name="connsiteX24" fmla="*/ 1204912 w 1412081"/>
              <a:gd name="connsiteY24" fmla="*/ 1740694 h 1766888"/>
              <a:gd name="connsiteX25" fmla="*/ 1231106 w 1412081"/>
              <a:gd name="connsiteY25" fmla="*/ 1681163 h 1766888"/>
              <a:gd name="connsiteX26" fmla="*/ 1252537 w 1412081"/>
              <a:gd name="connsiteY26" fmla="*/ 1633538 h 1766888"/>
              <a:gd name="connsiteX27" fmla="*/ 1269206 w 1412081"/>
              <a:gd name="connsiteY27" fmla="*/ 1371600 h 1766888"/>
              <a:gd name="connsiteX28" fmla="*/ 1304925 w 1412081"/>
              <a:gd name="connsiteY28" fmla="*/ 778669 h 1766888"/>
              <a:gd name="connsiteX29" fmla="*/ 1326356 w 1412081"/>
              <a:gd name="connsiteY29" fmla="*/ 411956 h 1766888"/>
              <a:gd name="connsiteX30" fmla="*/ 1333500 w 1412081"/>
              <a:gd name="connsiteY30" fmla="*/ 352425 h 1766888"/>
              <a:gd name="connsiteX31" fmla="*/ 1343025 w 1412081"/>
              <a:gd name="connsiteY31" fmla="*/ 330994 h 1766888"/>
              <a:gd name="connsiteX32" fmla="*/ 1400175 w 1412081"/>
              <a:gd name="connsiteY32" fmla="*/ 271463 h 1766888"/>
              <a:gd name="connsiteX33" fmla="*/ 1412081 w 1412081"/>
              <a:gd name="connsiteY33" fmla="*/ 250031 h 1766888"/>
              <a:gd name="connsiteX34" fmla="*/ 1407318 w 1412081"/>
              <a:gd name="connsiteY34" fmla="*/ 221456 h 1766888"/>
              <a:gd name="connsiteX35" fmla="*/ 1395412 w 1412081"/>
              <a:gd name="connsiteY35" fmla="*/ 190500 h 1766888"/>
              <a:gd name="connsiteX36" fmla="*/ 1383506 w 1412081"/>
              <a:gd name="connsiteY36" fmla="*/ 169069 h 1766888"/>
              <a:gd name="connsiteX37" fmla="*/ 1281112 w 1412081"/>
              <a:gd name="connsiteY37" fmla="*/ 83344 h 1766888"/>
              <a:gd name="connsiteX38" fmla="*/ 1166812 w 1412081"/>
              <a:gd name="connsiteY38" fmla="*/ 7144 h 1766888"/>
              <a:gd name="connsiteX39" fmla="*/ 1145381 w 1412081"/>
              <a:gd name="connsiteY39" fmla="*/ 0 h 1766888"/>
              <a:gd name="connsiteX40" fmla="*/ 1119187 w 1412081"/>
              <a:gd name="connsiteY40" fmla="*/ 4763 h 1766888"/>
              <a:gd name="connsiteX41" fmla="*/ 1042987 w 1412081"/>
              <a:gd name="connsiteY41" fmla="*/ 42863 h 1766888"/>
              <a:gd name="connsiteX42" fmla="*/ 997743 w 1412081"/>
              <a:gd name="connsiteY42" fmla="*/ 69056 h 1766888"/>
              <a:gd name="connsiteX43" fmla="*/ 921543 w 1412081"/>
              <a:gd name="connsiteY43" fmla="*/ 85725 h 1766888"/>
              <a:gd name="connsiteX44" fmla="*/ 409575 w 1412081"/>
              <a:gd name="connsiteY44" fmla="*/ 183356 h 176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12081" h="1766888">
                <a:moveTo>
                  <a:pt x="409575" y="183356"/>
                </a:moveTo>
                <a:lnTo>
                  <a:pt x="228600" y="219075"/>
                </a:lnTo>
                <a:lnTo>
                  <a:pt x="135731" y="223838"/>
                </a:lnTo>
                <a:lnTo>
                  <a:pt x="0" y="269081"/>
                </a:lnTo>
                <a:lnTo>
                  <a:pt x="192881" y="404813"/>
                </a:lnTo>
                <a:lnTo>
                  <a:pt x="426243" y="354806"/>
                </a:lnTo>
                <a:lnTo>
                  <a:pt x="754856" y="285750"/>
                </a:lnTo>
                <a:lnTo>
                  <a:pt x="904875" y="252413"/>
                </a:lnTo>
                <a:lnTo>
                  <a:pt x="954881" y="242888"/>
                </a:lnTo>
                <a:lnTo>
                  <a:pt x="988218" y="245269"/>
                </a:lnTo>
                <a:lnTo>
                  <a:pt x="1007268" y="254794"/>
                </a:lnTo>
                <a:lnTo>
                  <a:pt x="1019175" y="266700"/>
                </a:lnTo>
                <a:lnTo>
                  <a:pt x="1026318" y="290513"/>
                </a:lnTo>
                <a:lnTo>
                  <a:pt x="1028700" y="776288"/>
                </a:lnTo>
                <a:lnTo>
                  <a:pt x="1009650" y="1497806"/>
                </a:lnTo>
                <a:lnTo>
                  <a:pt x="1021556" y="1664494"/>
                </a:lnTo>
                <a:lnTo>
                  <a:pt x="1033462" y="1697831"/>
                </a:lnTo>
                <a:lnTo>
                  <a:pt x="1050131" y="1731169"/>
                </a:lnTo>
                <a:lnTo>
                  <a:pt x="1064418" y="1747838"/>
                </a:lnTo>
                <a:lnTo>
                  <a:pt x="1083468" y="1759744"/>
                </a:lnTo>
                <a:lnTo>
                  <a:pt x="1100137" y="1764506"/>
                </a:lnTo>
                <a:lnTo>
                  <a:pt x="1131093" y="1766888"/>
                </a:lnTo>
                <a:lnTo>
                  <a:pt x="1164431" y="1759744"/>
                </a:lnTo>
                <a:lnTo>
                  <a:pt x="1188243" y="1750219"/>
                </a:lnTo>
                <a:lnTo>
                  <a:pt x="1204912" y="1740694"/>
                </a:lnTo>
                <a:lnTo>
                  <a:pt x="1231106" y="1681163"/>
                </a:lnTo>
                <a:lnTo>
                  <a:pt x="1252537" y="1633538"/>
                </a:lnTo>
                <a:lnTo>
                  <a:pt x="1269206" y="1371600"/>
                </a:lnTo>
                <a:lnTo>
                  <a:pt x="1304925" y="778669"/>
                </a:lnTo>
                <a:lnTo>
                  <a:pt x="1326356" y="411956"/>
                </a:lnTo>
                <a:lnTo>
                  <a:pt x="1333500" y="352425"/>
                </a:lnTo>
                <a:lnTo>
                  <a:pt x="1343025" y="330994"/>
                </a:lnTo>
                <a:lnTo>
                  <a:pt x="1400175" y="271463"/>
                </a:lnTo>
                <a:lnTo>
                  <a:pt x="1412081" y="250031"/>
                </a:lnTo>
                <a:lnTo>
                  <a:pt x="1407318" y="221456"/>
                </a:lnTo>
                <a:lnTo>
                  <a:pt x="1395412" y="190500"/>
                </a:lnTo>
                <a:lnTo>
                  <a:pt x="1383506" y="169069"/>
                </a:lnTo>
                <a:lnTo>
                  <a:pt x="1281112" y="83344"/>
                </a:lnTo>
                <a:lnTo>
                  <a:pt x="1166812" y="7144"/>
                </a:lnTo>
                <a:lnTo>
                  <a:pt x="1145381" y="0"/>
                </a:lnTo>
                <a:lnTo>
                  <a:pt x="1119187" y="4763"/>
                </a:lnTo>
                <a:lnTo>
                  <a:pt x="1042987" y="42863"/>
                </a:lnTo>
                <a:lnTo>
                  <a:pt x="997743" y="69056"/>
                </a:lnTo>
                <a:lnTo>
                  <a:pt x="921543" y="85725"/>
                </a:lnTo>
                <a:lnTo>
                  <a:pt x="409575" y="1833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D518446B-D3B4-464D-84D0-C4AD581119E7}"/>
              </a:ext>
            </a:extLst>
          </p:cNvPr>
          <p:cNvSpPr/>
          <p:nvPr/>
        </p:nvSpPr>
        <p:spPr>
          <a:xfrm>
            <a:off x="4260850" y="2357438"/>
            <a:ext cx="1181100" cy="292100"/>
          </a:xfrm>
          <a:custGeom>
            <a:avLst/>
            <a:gdLst>
              <a:gd name="connsiteX0" fmla="*/ 440532 w 1181100"/>
              <a:gd name="connsiteY0" fmla="*/ 85725 h 292893"/>
              <a:gd name="connsiteX1" fmla="*/ 292894 w 1181100"/>
              <a:gd name="connsiteY1" fmla="*/ 104775 h 292893"/>
              <a:gd name="connsiteX2" fmla="*/ 142875 w 1181100"/>
              <a:gd name="connsiteY2" fmla="*/ 114300 h 292893"/>
              <a:gd name="connsiteX3" fmla="*/ 0 w 1181100"/>
              <a:gd name="connsiteY3" fmla="*/ 152400 h 292893"/>
              <a:gd name="connsiteX4" fmla="*/ 171450 w 1181100"/>
              <a:gd name="connsiteY4" fmla="*/ 290512 h 292893"/>
              <a:gd name="connsiteX5" fmla="*/ 352425 w 1181100"/>
              <a:gd name="connsiteY5" fmla="*/ 292893 h 292893"/>
              <a:gd name="connsiteX6" fmla="*/ 378619 w 1181100"/>
              <a:gd name="connsiteY6" fmla="*/ 290512 h 292893"/>
              <a:gd name="connsiteX7" fmla="*/ 609600 w 1181100"/>
              <a:gd name="connsiteY7" fmla="*/ 242887 h 292893"/>
              <a:gd name="connsiteX8" fmla="*/ 1002507 w 1181100"/>
              <a:gd name="connsiteY8" fmla="*/ 159543 h 292893"/>
              <a:gd name="connsiteX9" fmla="*/ 1181100 w 1181100"/>
              <a:gd name="connsiteY9" fmla="*/ 76200 h 292893"/>
              <a:gd name="connsiteX10" fmla="*/ 1004888 w 1181100"/>
              <a:gd name="connsiteY10" fmla="*/ 0 h 292893"/>
              <a:gd name="connsiteX11" fmla="*/ 690563 w 1181100"/>
              <a:gd name="connsiteY11" fmla="*/ 54768 h 292893"/>
              <a:gd name="connsiteX12" fmla="*/ 440532 w 1181100"/>
              <a:gd name="connsiteY12" fmla="*/ 85725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292893">
                <a:moveTo>
                  <a:pt x="440532" y="85725"/>
                </a:moveTo>
                <a:lnTo>
                  <a:pt x="292894" y="104775"/>
                </a:lnTo>
                <a:lnTo>
                  <a:pt x="142875" y="114300"/>
                </a:lnTo>
                <a:lnTo>
                  <a:pt x="0" y="152400"/>
                </a:lnTo>
                <a:lnTo>
                  <a:pt x="171450" y="290512"/>
                </a:lnTo>
                <a:lnTo>
                  <a:pt x="352425" y="292893"/>
                </a:lnTo>
                <a:lnTo>
                  <a:pt x="378619" y="290512"/>
                </a:lnTo>
                <a:lnTo>
                  <a:pt x="609600" y="242887"/>
                </a:lnTo>
                <a:lnTo>
                  <a:pt x="1002507" y="159543"/>
                </a:lnTo>
                <a:lnTo>
                  <a:pt x="1181100" y="76200"/>
                </a:lnTo>
                <a:lnTo>
                  <a:pt x="1004888" y="0"/>
                </a:lnTo>
                <a:lnTo>
                  <a:pt x="690563" y="54768"/>
                </a:lnTo>
                <a:lnTo>
                  <a:pt x="440532" y="85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9B1DC529-03F9-46E9-B487-13BA7E7EB320}"/>
              </a:ext>
            </a:extLst>
          </p:cNvPr>
          <p:cNvSpPr/>
          <p:nvPr/>
        </p:nvSpPr>
        <p:spPr>
          <a:xfrm>
            <a:off x="4252914" y="3071813"/>
            <a:ext cx="1169987" cy="406400"/>
          </a:xfrm>
          <a:custGeom>
            <a:avLst/>
            <a:gdLst>
              <a:gd name="connsiteX0" fmla="*/ 407193 w 1169193"/>
              <a:gd name="connsiteY0" fmla="*/ 114300 h 407193"/>
              <a:gd name="connsiteX1" fmla="*/ 159543 w 1169193"/>
              <a:gd name="connsiteY1" fmla="*/ 161925 h 407193"/>
              <a:gd name="connsiteX2" fmla="*/ 0 w 1169193"/>
              <a:gd name="connsiteY2" fmla="*/ 226218 h 407193"/>
              <a:gd name="connsiteX3" fmla="*/ 152400 w 1169193"/>
              <a:gd name="connsiteY3" fmla="*/ 407193 h 407193"/>
              <a:gd name="connsiteX4" fmla="*/ 340518 w 1169193"/>
              <a:gd name="connsiteY4" fmla="*/ 361950 h 407193"/>
              <a:gd name="connsiteX5" fmla="*/ 614362 w 1169193"/>
              <a:gd name="connsiteY5" fmla="*/ 295275 h 407193"/>
              <a:gd name="connsiteX6" fmla="*/ 876300 w 1169193"/>
              <a:gd name="connsiteY6" fmla="*/ 233362 h 407193"/>
              <a:gd name="connsiteX7" fmla="*/ 1031081 w 1169193"/>
              <a:gd name="connsiteY7" fmla="*/ 200025 h 407193"/>
              <a:gd name="connsiteX8" fmla="*/ 1169193 w 1169193"/>
              <a:gd name="connsiteY8" fmla="*/ 100012 h 407193"/>
              <a:gd name="connsiteX9" fmla="*/ 1002506 w 1169193"/>
              <a:gd name="connsiteY9" fmla="*/ 0 h 407193"/>
              <a:gd name="connsiteX10" fmla="*/ 407193 w 1169193"/>
              <a:gd name="connsiteY10" fmla="*/ 114300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193" h="407193">
                <a:moveTo>
                  <a:pt x="407193" y="114300"/>
                </a:moveTo>
                <a:lnTo>
                  <a:pt x="159543" y="161925"/>
                </a:lnTo>
                <a:lnTo>
                  <a:pt x="0" y="226218"/>
                </a:lnTo>
                <a:lnTo>
                  <a:pt x="152400" y="407193"/>
                </a:lnTo>
                <a:lnTo>
                  <a:pt x="340518" y="361950"/>
                </a:lnTo>
                <a:lnTo>
                  <a:pt x="614362" y="295275"/>
                </a:lnTo>
                <a:lnTo>
                  <a:pt x="876300" y="233362"/>
                </a:lnTo>
                <a:lnTo>
                  <a:pt x="1031081" y="200025"/>
                </a:lnTo>
                <a:lnTo>
                  <a:pt x="1169193" y="100012"/>
                </a:lnTo>
                <a:lnTo>
                  <a:pt x="1002506" y="0"/>
                </a:lnTo>
                <a:lnTo>
                  <a:pt x="407193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2A9F1A06-B429-41AF-A5A4-F3435B4CCC0C}"/>
              </a:ext>
            </a:extLst>
          </p:cNvPr>
          <p:cNvSpPr/>
          <p:nvPr/>
        </p:nvSpPr>
        <p:spPr>
          <a:xfrm rot="16200000">
            <a:off x="5044281" y="3023394"/>
            <a:ext cx="4579938" cy="1587500"/>
          </a:xfrm>
          <a:custGeom>
            <a:avLst/>
            <a:gdLst>
              <a:gd name="connsiteX0" fmla="*/ 4282068 w 4579434"/>
              <a:gd name="connsiteY0" fmla="*/ 509239 h 1587190"/>
              <a:gd name="connsiteX1" fmla="*/ 4244897 w 4579434"/>
              <a:gd name="connsiteY1" fmla="*/ 267629 h 1587190"/>
              <a:gd name="connsiteX2" fmla="*/ 4244897 w 4579434"/>
              <a:gd name="connsiteY2" fmla="*/ 182136 h 1587190"/>
              <a:gd name="connsiteX3" fmla="*/ 4356410 w 4579434"/>
              <a:gd name="connsiteY3" fmla="*/ 0 h 1587190"/>
              <a:gd name="connsiteX4" fmla="*/ 4393580 w 4579434"/>
              <a:gd name="connsiteY4" fmla="*/ 156117 h 1587190"/>
              <a:gd name="connsiteX5" fmla="*/ 4397297 w 4579434"/>
              <a:gd name="connsiteY5" fmla="*/ 256478 h 1587190"/>
              <a:gd name="connsiteX6" fmla="*/ 4434468 w 4579434"/>
              <a:gd name="connsiteY6" fmla="*/ 464634 h 1587190"/>
              <a:gd name="connsiteX7" fmla="*/ 4482790 w 4579434"/>
              <a:gd name="connsiteY7" fmla="*/ 784302 h 1587190"/>
              <a:gd name="connsiteX8" fmla="*/ 4527395 w 4579434"/>
              <a:gd name="connsiteY8" fmla="*/ 1066800 h 1587190"/>
              <a:gd name="connsiteX9" fmla="*/ 4542263 w 4579434"/>
              <a:gd name="connsiteY9" fmla="*/ 1107688 h 1587190"/>
              <a:gd name="connsiteX10" fmla="*/ 4568283 w 4579434"/>
              <a:gd name="connsiteY10" fmla="*/ 1174595 h 1587190"/>
              <a:gd name="connsiteX11" fmla="*/ 4575717 w 4579434"/>
              <a:gd name="connsiteY11" fmla="*/ 1211766 h 1587190"/>
              <a:gd name="connsiteX12" fmla="*/ 4579434 w 4579434"/>
              <a:gd name="connsiteY12" fmla="*/ 1267522 h 1587190"/>
              <a:gd name="connsiteX13" fmla="*/ 4568283 w 4579434"/>
              <a:gd name="connsiteY13" fmla="*/ 1308410 h 1587190"/>
              <a:gd name="connsiteX14" fmla="*/ 4523678 w 4579434"/>
              <a:gd name="connsiteY14" fmla="*/ 1393902 h 1587190"/>
              <a:gd name="connsiteX15" fmla="*/ 4449336 w 4579434"/>
              <a:gd name="connsiteY15" fmla="*/ 1538868 h 1587190"/>
              <a:gd name="connsiteX16" fmla="*/ 4430751 w 4579434"/>
              <a:gd name="connsiteY16" fmla="*/ 1561171 h 1587190"/>
              <a:gd name="connsiteX17" fmla="*/ 4401014 w 4579434"/>
              <a:gd name="connsiteY17" fmla="*/ 1583473 h 1587190"/>
              <a:gd name="connsiteX18" fmla="*/ 4360127 w 4579434"/>
              <a:gd name="connsiteY18" fmla="*/ 1587190 h 1587190"/>
              <a:gd name="connsiteX19" fmla="*/ 4319239 w 4579434"/>
              <a:gd name="connsiteY19" fmla="*/ 1572322 h 1587190"/>
              <a:gd name="connsiteX20" fmla="*/ 4296936 w 4579434"/>
              <a:gd name="connsiteY20" fmla="*/ 1557453 h 1587190"/>
              <a:gd name="connsiteX21" fmla="*/ 4270917 w 4579434"/>
              <a:gd name="connsiteY21" fmla="*/ 1531434 h 1587190"/>
              <a:gd name="connsiteX22" fmla="*/ 4226312 w 4579434"/>
              <a:gd name="connsiteY22" fmla="*/ 1505414 h 1587190"/>
              <a:gd name="connsiteX23" fmla="*/ 4125951 w 4579434"/>
              <a:gd name="connsiteY23" fmla="*/ 1490546 h 1587190"/>
              <a:gd name="connsiteX24" fmla="*/ 3546088 w 4579434"/>
              <a:gd name="connsiteY24" fmla="*/ 1494263 h 1587190"/>
              <a:gd name="connsiteX25" fmla="*/ 2780370 w 4579434"/>
              <a:gd name="connsiteY25" fmla="*/ 1483112 h 1587190"/>
              <a:gd name="connsiteX26" fmla="*/ 2178205 w 4579434"/>
              <a:gd name="connsiteY26" fmla="*/ 1471961 h 1587190"/>
              <a:gd name="connsiteX27" fmla="*/ 1721005 w 4579434"/>
              <a:gd name="connsiteY27" fmla="*/ 1483112 h 1587190"/>
              <a:gd name="connsiteX28" fmla="*/ 754566 w 4579434"/>
              <a:gd name="connsiteY28" fmla="*/ 1490546 h 1587190"/>
              <a:gd name="connsiteX29" fmla="*/ 472068 w 4579434"/>
              <a:gd name="connsiteY29" fmla="*/ 1494263 h 1587190"/>
              <a:gd name="connsiteX30" fmla="*/ 390292 w 4579434"/>
              <a:gd name="connsiteY30" fmla="*/ 1494263 h 1587190"/>
              <a:gd name="connsiteX31" fmla="*/ 341970 w 4579434"/>
              <a:gd name="connsiteY31" fmla="*/ 1490546 h 1587190"/>
              <a:gd name="connsiteX32" fmla="*/ 289931 w 4579434"/>
              <a:gd name="connsiteY32" fmla="*/ 1475678 h 1587190"/>
              <a:gd name="connsiteX33" fmla="*/ 219307 w 4579434"/>
              <a:gd name="connsiteY33" fmla="*/ 1434790 h 1587190"/>
              <a:gd name="connsiteX34" fmla="*/ 152400 w 4579434"/>
              <a:gd name="connsiteY34" fmla="*/ 1386468 h 1587190"/>
              <a:gd name="connsiteX35" fmla="*/ 66907 w 4579434"/>
              <a:gd name="connsiteY35" fmla="*/ 1304692 h 1587190"/>
              <a:gd name="connsiteX36" fmla="*/ 22302 w 4579434"/>
              <a:gd name="connsiteY36" fmla="*/ 1252653 h 1587190"/>
              <a:gd name="connsiteX37" fmla="*/ 0 w 4579434"/>
              <a:gd name="connsiteY37" fmla="*/ 1215483 h 1587190"/>
              <a:gd name="connsiteX38" fmla="*/ 605883 w 4579434"/>
              <a:gd name="connsiteY38" fmla="*/ 1200614 h 1587190"/>
              <a:gd name="connsiteX39" fmla="*/ 1237785 w 4579434"/>
              <a:gd name="connsiteY39" fmla="*/ 1211766 h 1587190"/>
              <a:gd name="connsiteX40" fmla="*/ 1981200 w 4579434"/>
              <a:gd name="connsiteY40" fmla="*/ 1215483 h 1587190"/>
              <a:gd name="connsiteX41" fmla="*/ 2587083 w 4579434"/>
              <a:gd name="connsiteY41" fmla="*/ 1222917 h 1587190"/>
              <a:gd name="connsiteX42" fmla="*/ 3256156 w 4579434"/>
              <a:gd name="connsiteY42" fmla="*/ 1226634 h 1587190"/>
              <a:gd name="connsiteX43" fmla="*/ 4007005 w 4579434"/>
              <a:gd name="connsiteY43" fmla="*/ 1226634 h 1587190"/>
              <a:gd name="connsiteX44" fmla="*/ 4204010 w 4579434"/>
              <a:gd name="connsiteY44" fmla="*/ 1226634 h 1587190"/>
              <a:gd name="connsiteX45" fmla="*/ 4304370 w 4579434"/>
              <a:gd name="connsiteY45" fmla="*/ 1222917 h 1587190"/>
              <a:gd name="connsiteX46" fmla="*/ 4334107 w 4579434"/>
              <a:gd name="connsiteY46" fmla="*/ 1215483 h 1587190"/>
              <a:gd name="connsiteX47" fmla="*/ 4352692 w 4579434"/>
              <a:gd name="connsiteY47" fmla="*/ 1200614 h 1587190"/>
              <a:gd name="connsiteX48" fmla="*/ 4367561 w 4579434"/>
              <a:gd name="connsiteY48" fmla="*/ 1170878 h 1587190"/>
              <a:gd name="connsiteX49" fmla="*/ 4374995 w 4579434"/>
              <a:gd name="connsiteY49" fmla="*/ 1129990 h 1587190"/>
              <a:gd name="connsiteX50" fmla="*/ 4367561 w 4579434"/>
              <a:gd name="connsiteY50" fmla="*/ 1059366 h 1587190"/>
              <a:gd name="connsiteX51" fmla="*/ 4282068 w 4579434"/>
              <a:gd name="connsiteY51" fmla="*/ 509239 h 15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579434" h="1587190">
                <a:moveTo>
                  <a:pt x="4282068" y="509239"/>
                </a:moveTo>
                <a:lnTo>
                  <a:pt x="4244897" y="267629"/>
                </a:lnTo>
                <a:lnTo>
                  <a:pt x="4244897" y="182136"/>
                </a:lnTo>
                <a:lnTo>
                  <a:pt x="4356410" y="0"/>
                </a:lnTo>
                <a:lnTo>
                  <a:pt x="4393580" y="156117"/>
                </a:lnTo>
                <a:lnTo>
                  <a:pt x="4397297" y="256478"/>
                </a:lnTo>
                <a:lnTo>
                  <a:pt x="4434468" y="464634"/>
                </a:lnTo>
                <a:lnTo>
                  <a:pt x="4482790" y="784302"/>
                </a:lnTo>
                <a:lnTo>
                  <a:pt x="4527395" y="1066800"/>
                </a:lnTo>
                <a:lnTo>
                  <a:pt x="4542263" y="1107688"/>
                </a:lnTo>
                <a:lnTo>
                  <a:pt x="4568283" y="1174595"/>
                </a:lnTo>
                <a:lnTo>
                  <a:pt x="4575717" y="1211766"/>
                </a:lnTo>
                <a:lnTo>
                  <a:pt x="4579434" y="1267522"/>
                </a:lnTo>
                <a:lnTo>
                  <a:pt x="4568283" y="1308410"/>
                </a:lnTo>
                <a:lnTo>
                  <a:pt x="4523678" y="1393902"/>
                </a:lnTo>
                <a:lnTo>
                  <a:pt x="4449336" y="1538868"/>
                </a:lnTo>
                <a:lnTo>
                  <a:pt x="4430751" y="1561171"/>
                </a:lnTo>
                <a:lnTo>
                  <a:pt x="4401014" y="1583473"/>
                </a:lnTo>
                <a:lnTo>
                  <a:pt x="4360127" y="1587190"/>
                </a:lnTo>
                <a:lnTo>
                  <a:pt x="4319239" y="1572322"/>
                </a:lnTo>
                <a:lnTo>
                  <a:pt x="4296936" y="1557453"/>
                </a:lnTo>
                <a:lnTo>
                  <a:pt x="4270917" y="1531434"/>
                </a:lnTo>
                <a:lnTo>
                  <a:pt x="4226312" y="1505414"/>
                </a:lnTo>
                <a:lnTo>
                  <a:pt x="4125951" y="1490546"/>
                </a:lnTo>
                <a:lnTo>
                  <a:pt x="3546088" y="1494263"/>
                </a:lnTo>
                <a:lnTo>
                  <a:pt x="2780370" y="1483112"/>
                </a:lnTo>
                <a:lnTo>
                  <a:pt x="2178205" y="1471961"/>
                </a:lnTo>
                <a:lnTo>
                  <a:pt x="1721005" y="1483112"/>
                </a:lnTo>
                <a:lnTo>
                  <a:pt x="754566" y="1490546"/>
                </a:lnTo>
                <a:lnTo>
                  <a:pt x="472068" y="1494263"/>
                </a:lnTo>
                <a:lnTo>
                  <a:pt x="390292" y="1494263"/>
                </a:lnTo>
                <a:lnTo>
                  <a:pt x="341970" y="1490546"/>
                </a:lnTo>
                <a:lnTo>
                  <a:pt x="289931" y="1475678"/>
                </a:lnTo>
                <a:lnTo>
                  <a:pt x="219307" y="1434790"/>
                </a:lnTo>
                <a:lnTo>
                  <a:pt x="152400" y="1386468"/>
                </a:lnTo>
                <a:lnTo>
                  <a:pt x="66907" y="1304692"/>
                </a:lnTo>
                <a:lnTo>
                  <a:pt x="22302" y="1252653"/>
                </a:lnTo>
                <a:lnTo>
                  <a:pt x="0" y="1215483"/>
                </a:lnTo>
                <a:lnTo>
                  <a:pt x="605883" y="1200614"/>
                </a:lnTo>
                <a:lnTo>
                  <a:pt x="1237785" y="1211766"/>
                </a:lnTo>
                <a:lnTo>
                  <a:pt x="1981200" y="1215483"/>
                </a:lnTo>
                <a:lnTo>
                  <a:pt x="2587083" y="1222917"/>
                </a:lnTo>
                <a:lnTo>
                  <a:pt x="3256156" y="1226634"/>
                </a:lnTo>
                <a:lnTo>
                  <a:pt x="4007005" y="1226634"/>
                </a:lnTo>
                <a:lnTo>
                  <a:pt x="4204010" y="1226634"/>
                </a:lnTo>
                <a:lnTo>
                  <a:pt x="4304370" y="1222917"/>
                </a:lnTo>
                <a:lnTo>
                  <a:pt x="4334107" y="1215483"/>
                </a:lnTo>
                <a:lnTo>
                  <a:pt x="4352692" y="1200614"/>
                </a:lnTo>
                <a:lnTo>
                  <a:pt x="4367561" y="1170878"/>
                </a:lnTo>
                <a:lnTo>
                  <a:pt x="4374995" y="1129990"/>
                </a:lnTo>
                <a:lnTo>
                  <a:pt x="4367561" y="1059366"/>
                </a:lnTo>
                <a:lnTo>
                  <a:pt x="4282068" y="5092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8DE255B-0BA5-4AF3-A5C8-98A16B1E9BCC}"/>
              </a:ext>
            </a:extLst>
          </p:cNvPr>
          <p:cNvSpPr/>
          <p:nvPr/>
        </p:nvSpPr>
        <p:spPr>
          <a:xfrm>
            <a:off x="7059614" y="5383214"/>
            <a:ext cx="727075" cy="731837"/>
          </a:xfrm>
          <a:custGeom>
            <a:avLst/>
            <a:gdLst>
              <a:gd name="connsiteX0" fmla="*/ 311944 w 726282"/>
              <a:gd name="connsiteY0" fmla="*/ 88107 h 731044"/>
              <a:gd name="connsiteX1" fmla="*/ 469107 w 726282"/>
              <a:gd name="connsiteY1" fmla="*/ 138113 h 731044"/>
              <a:gd name="connsiteX2" fmla="*/ 557213 w 726282"/>
              <a:gd name="connsiteY2" fmla="*/ 171450 h 731044"/>
              <a:gd name="connsiteX3" fmla="*/ 590550 w 726282"/>
              <a:gd name="connsiteY3" fmla="*/ 180975 h 731044"/>
              <a:gd name="connsiteX4" fmla="*/ 611982 w 726282"/>
              <a:gd name="connsiteY4" fmla="*/ 180975 h 731044"/>
              <a:gd name="connsiteX5" fmla="*/ 638175 w 726282"/>
              <a:gd name="connsiteY5" fmla="*/ 173832 h 731044"/>
              <a:gd name="connsiteX6" fmla="*/ 661988 w 726282"/>
              <a:gd name="connsiteY6" fmla="*/ 154782 h 731044"/>
              <a:gd name="connsiteX7" fmla="*/ 673894 w 726282"/>
              <a:gd name="connsiteY7" fmla="*/ 138113 h 731044"/>
              <a:gd name="connsiteX8" fmla="*/ 700088 w 726282"/>
              <a:gd name="connsiteY8" fmla="*/ 9525 h 731044"/>
              <a:gd name="connsiteX9" fmla="*/ 726282 w 726282"/>
              <a:gd name="connsiteY9" fmla="*/ 702469 h 731044"/>
              <a:gd name="connsiteX10" fmla="*/ 685800 w 726282"/>
              <a:gd name="connsiteY10" fmla="*/ 728663 h 731044"/>
              <a:gd name="connsiteX11" fmla="*/ 652463 w 726282"/>
              <a:gd name="connsiteY11" fmla="*/ 731044 h 731044"/>
              <a:gd name="connsiteX12" fmla="*/ 621507 w 726282"/>
              <a:gd name="connsiteY12" fmla="*/ 714375 h 731044"/>
              <a:gd name="connsiteX13" fmla="*/ 602457 w 726282"/>
              <a:gd name="connsiteY13" fmla="*/ 681038 h 731044"/>
              <a:gd name="connsiteX14" fmla="*/ 566738 w 726282"/>
              <a:gd name="connsiteY14" fmla="*/ 623888 h 731044"/>
              <a:gd name="connsiteX15" fmla="*/ 502444 w 726282"/>
              <a:gd name="connsiteY15" fmla="*/ 528638 h 731044"/>
              <a:gd name="connsiteX16" fmla="*/ 385763 w 726282"/>
              <a:gd name="connsiteY16" fmla="*/ 392907 h 731044"/>
              <a:gd name="connsiteX17" fmla="*/ 233363 w 726282"/>
              <a:gd name="connsiteY17" fmla="*/ 247650 h 731044"/>
              <a:gd name="connsiteX18" fmla="*/ 85725 w 726282"/>
              <a:gd name="connsiteY18" fmla="*/ 116682 h 731044"/>
              <a:gd name="connsiteX19" fmla="*/ 21432 w 726282"/>
              <a:gd name="connsiteY19" fmla="*/ 64294 h 731044"/>
              <a:gd name="connsiteX20" fmla="*/ 4763 w 726282"/>
              <a:gd name="connsiteY20" fmla="*/ 42863 h 731044"/>
              <a:gd name="connsiteX21" fmla="*/ 0 w 726282"/>
              <a:gd name="connsiteY21" fmla="*/ 23813 h 731044"/>
              <a:gd name="connsiteX22" fmla="*/ 4763 w 726282"/>
              <a:gd name="connsiteY22" fmla="*/ 4763 h 731044"/>
              <a:gd name="connsiteX23" fmla="*/ 16669 w 726282"/>
              <a:gd name="connsiteY23" fmla="*/ 0 h 731044"/>
              <a:gd name="connsiteX24" fmla="*/ 35719 w 726282"/>
              <a:gd name="connsiteY24" fmla="*/ 4763 h 731044"/>
              <a:gd name="connsiteX25" fmla="*/ 64294 w 726282"/>
              <a:gd name="connsiteY25" fmla="*/ 14288 h 731044"/>
              <a:gd name="connsiteX26" fmla="*/ 190500 w 726282"/>
              <a:gd name="connsiteY26" fmla="*/ 47625 h 731044"/>
              <a:gd name="connsiteX27" fmla="*/ 311944 w 726282"/>
              <a:gd name="connsiteY27" fmla="*/ 8810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6282" h="731044">
                <a:moveTo>
                  <a:pt x="311944" y="88107"/>
                </a:moveTo>
                <a:lnTo>
                  <a:pt x="469107" y="138113"/>
                </a:lnTo>
                <a:lnTo>
                  <a:pt x="557213" y="171450"/>
                </a:lnTo>
                <a:lnTo>
                  <a:pt x="590550" y="180975"/>
                </a:lnTo>
                <a:lnTo>
                  <a:pt x="611982" y="180975"/>
                </a:lnTo>
                <a:lnTo>
                  <a:pt x="638175" y="173832"/>
                </a:lnTo>
                <a:lnTo>
                  <a:pt x="661988" y="154782"/>
                </a:lnTo>
                <a:lnTo>
                  <a:pt x="673894" y="138113"/>
                </a:lnTo>
                <a:lnTo>
                  <a:pt x="700088" y="9525"/>
                </a:lnTo>
                <a:lnTo>
                  <a:pt x="726282" y="702469"/>
                </a:lnTo>
                <a:lnTo>
                  <a:pt x="685800" y="728663"/>
                </a:lnTo>
                <a:lnTo>
                  <a:pt x="652463" y="731044"/>
                </a:lnTo>
                <a:lnTo>
                  <a:pt x="621507" y="714375"/>
                </a:lnTo>
                <a:lnTo>
                  <a:pt x="602457" y="681038"/>
                </a:lnTo>
                <a:lnTo>
                  <a:pt x="566738" y="623888"/>
                </a:lnTo>
                <a:lnTo>
                  <a:pt x="502444" y="528638"/>
                </a:lnTo>
                <a:lnTo>
                  <a:pt x="385763" y="392907"/>
                </a:lnTo>
                <a:lnTo>
                  <a:pt x="233363" y="247650"/>
                </a:lnTo>
                <a:lnTo>
                  <a:pt x="85725" y="116682"/>
                </a:lnTo>
                <a:lnTo>
                  <a:pt x="21432" y="64294"/>
                </a:lnTo>
                <a:lnTo>
                  <a:pt x="4763" y="42863"/>
                </a:lnTo>
                <a:lnTo>
                  <a:pt x="0" y="23813"/>
                </a:lnTo>
                <a:lnTo>
                  <a:pt x="4763" y="4763"/>
                </a:lnTo>
                <a:lnTo>
                  <a:pt x="16669" y="0"/>
                </a:lnTo>
                <a:lnTo>
                  <a:pt x="35719" y="4763"/>
                </a:lnTo>
                <a:lnTo>
                  <a:pt x="64294" y="14288"/>
                </a:lnTo>
                <a:lnTo>
                  <a:pt x="190500" y="47625"/>
                </a:lnTo>
                <a:lnTo>
                  <a:pt x="311944" y="881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4CEB29C5-1D3F-49B2-8E9A-0140E03E6A8D}"/>
              </a:ext>
            </a:extLst>
          </p:cNvPr>
          <p:cNvSpPr/>
          <p:nvPr/>
        </p:nvSpPr>
        <p:spPr>
          <a:xfrm>
            <a:off x="6581775" y="2205039"/>
            <a:ext cx="1365250" cy="338137"/>
          </a:xfrm>
          <a:custGeom>
            <a:avLst/>
            <a:gdLst>
              <a:gd name="connsiteX0" fmla="*/ 623888 w 1364456"/>
              <a:gd name="connsiteY0" fmla="*/ 83343 h 338137"/>
              <a:gd name="connsiteX1" fmla="*/ 154781 w 1364456"/>
              <a:gd name="connsiteY1" fmla="*/ 157162 h 338137"/>
              <a:gd name="connsiteX2" fmla="*/ 0 w 1364456"/>
              <a:gd name="connsiteY2" fmla="*/ 211931 h 338137"/>
              <a:gd name="connsiteX3" fmla="*/ 171450 w 1364456"/>
              <a:gd name="connsiteY3" fmla="*/ 338137 h 338137"/>
              <a:gd name="connsiteX4" fmla="*/ 326231 w 1364456"/>
              <a:gd name="connsiteY4" fmla="*/ 316706 h 338137"/>
              <a:gd name="connsiteX5" fmla="*/ 626269 w 1364456"/>
              <a:gd name="connsiteY5" fmla="*/ 271462 h 338137"/>
              <a:gd name="connsiteX6" fmla="*/ 945356 w 1364456"/>
              <a:gd name="connsiteY6" fmla="*/ 230981 h 338137"/>
              <a:gd name="connsiteX7" fmla="*/ 1204913 w 1364456"/>
              <a:gd name="connsiteY7" fmla="*/ 197643 h 338137"/>
              <a:gd name="connsiteX8" fmla="*/ 1364456 w 1364456"/>
              <a:gd name="connsiteY8" fmla="*/ 109537 h 338137"/>
              <a:gd name="connsiteX9" fmla="*/ 1204913 w 1364456"/>
              <a:gd name="connsiteY9" fmla="*/ 0 h 338137"/>
              <a:gd name="connsiteX10" fmla="*/ 985838 w 1364456"/>
              <a:gd name="connsiteY10" fmla="*/ 30956 h 338137"/>
              <a:gd name="connsiteX11" fmla="*/ 623888 w 1364456"/>
              <a:gd name="connsiteY11" fmla="*/ 83343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4456" h="338137">
                <a:moveTo>
                  <a:pt x="623888" y="83343"/>
                </a:moveTo>
                <a:lnTo>
                  <a:pt x="154781" y="157162"/>
                </a:lnTo>
                <a:lnTo>
                  <a:pt x="0" y="211931"/>
                </a:lnTo>
                <a:lnTo>
                  <a:pt x="171450" y="338137"/>
                </a:lnTo>
                <a:lnTo>
                  <a:pt x="326231" y="316706"/>
                </a:lnTo>
                <a:lnTo>
                  <a:pt x="626269" y="271462"/>
                </a:lnTo>
                <a:lnTo>
                  <a:pt x="945356" y="230981"/>
                </a:lnTo>
                <a:lnTo>
                  <a:pt x="1204913" y="197643"/>
                </a:lnTo>
                <a:lnTo>
                  <a:pt x="1364456" y="109537"/>
                </a:lnTo>
                <a:lnTo>
                  <a:pt x="1204913" y="0"/>
                </a:lnTo>
                <a:lnTo>
                  <a:pt x="985838" y="30956"/>
                </a:lnTo>
                <a:lnTo>
                  <a:pt x="623888" y="83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A1C1F10-B8DE-4208-ACD9-735703B8657D}"/>
              </a:ext>
            </a:extLst>
          </p:cNvPr>
          <p:cNvSpPr/>
          <p:nvPr/>
        </p:nvSpPr>
        <p:spPr>
          <a:xfrm>
            <a:off x="6610351" y="2925764"/>
            <a:ext cx="1304925" cy="307975"/>
          </a:xfrm>
          <a:custGeom>
            <a:avLst/>
            <a:gdLst>
              <a:gd name="connsiteX0" fmla="*/ 547688 w 1304925"/>
              <a:gd name="connsiteY0" fmla="*/ 90488 h 307182"/>
              <a:gd name="connsiteX1" fmla="*/ 280988 w 1304925"/>
              <a:gd name="connsiteY1" fmla="*/ 128588 h 307182"/>
              <a:gd name="connsiteX2" fmla="*/ 128588 w 1304925"/>
              <a:gd name="connsiteY2" fmla="*/ 150019 h 307182"/>
              <a:gd name="connsiteX3" fmla="*/ 0 w 1304925"/>
              <a:gd name="connsiteY3" fmla="*/ 180975 h 307182"/>
              <a:gd name="connsiteX4" fmla="*/ 145256 w 1304925"/>
              <a:gd name="connsiteY4" fmla="*/ 307182 h 307182"/>
              <a:gd name="connsiteX5" fmla="*/ 264319 w 1304925"/>
              <a:gd name="connsiteY5" fmla="*/ 292894 h 307182"/>
              <a:gd name="connsiteX6" fmla="*/ 481013 w 1304925"/>
              <a:gd name="connsiteY6" fmla="*/ 269082 h 307182"/>
              <a:gd name="connsiteX7" fmla="*/ 747713 w 1304925"/>
              <a:gd name="connsiteY7" fmla="*/ 242888 h 307182"/>
              <a:gd name="connsiteX8" fmla="*/ 988219 w 1304925"/>
              <a:gd name="connsiteY8" fmla="*/ 216694 h 307182"/>
              <a:gd name="connsiteX9" fmla="*/ 1019175 w 1304925"/>
              <a:gd name="connsiteY9" fmla="*/ 214313 h 307182"/>
              <a:gd name="connsiteX10" fmla="*/ 1047750 w 1304925"/>
              <a:gd name="connsiteY10" fmla="*/ 223838 h 307182"/>
              <a:gd name="connsiteX11" fmla="*/ 1178719 w 1304925"/>
              <a:gd name="connsiteY11" fmla="*/ 264319 h 307182"/>
              <a:gd name="connsiteX12" fmla="*/ 1304925 w 1304925"/>
              <a:gd name="connsiteY12" fmla="*/ 183357 h 307182"/>
              <a:gd name="connsiteX13" fmla="*/ 1166813 w 1304925"/>
              <a:gd name="connsiteY13" fmla="*/ 47625 h 307182"/>
              <a:gd name="connsiteX14" fmla="*/ 1119188 w 1304925"/>
              <a:gd name="connsiteY14" fmla="*/ 16669 h 307182"/>
              <a:gd name="connsiteX15" fmla="*/ 1071563 w 1304925"/>
              <a:gd name="connsiteY15" fmla="*/ 4763 h 307182"/>
              <a:gd name="connsiteX16" fmla="*/ 1047750 w 1304925"/>
              <a:gd name="connsiteY16" fmla="*/ 0 h 307182"/>
              <a:gd name="connsiteX17" fmla="*/ 1004888 w 1304925"/>
              <a:gd name="connsiteY17" fmla="*/ 4763 h 307182"/>
              <a:gd name="connsiteX18" fmla="*/ 931069 w 1304925"/>
              <a:gd name="connsiteY18" fmla="*/ 26194 h 307182"/>
              <a:gd name="connsiteX19" fmla="*/ 895350 w 1304925"/>
              <a:gd name="connsiteY19" fmla="*/ 40482 h 307182"/>
              <a:gd name="connsiteX20" fmla="*/ 547688 w 1304925"/>
              <a:gd name="connsiteY20" fmla="*/ 90488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4925" h="307182">
                <a:moveTo>
                  <a:pt x="547688" y="90488"/>
                </a:moveTo>
                <a:lnTo>
                  <a:pt x="280988" y="128588"/>
                </a:lnTo>
                <a:lnTo>
                  <a:pt x="128588" y="150019"/>
                </a:lnTo>
                <a:lnTo>
                  <a:pt x="0" y="180975"/>
                </a:lnTo>
                <a:lnTo>
                  <a:pt x="145256" y="307182"/>
                </a:lnTo>
                <a:lnTo>
                  <a:pt x="264319" y="292894"/>
                </a:lnTo>
                <a:lnTo>
                  <a:pt x="481013" y="269082"/>
                </a:lnTo>
                <a:lnTo>
                  <a:pt x="747713" y="242888"/>
                </a:lnTo>
                <a:lnTo>
                  <a:pt x="988219" y="216694"/>
                </a:lnTo>
                <a:lnTo>
                  <a:pt x="1019175" y="214313"/>
                </a:lnTo>
                <a:lnTo>
                  <a:pt x="1047750" y="223838"/>
                </a:lnTo>
                <a:lnTo>
                  <a:pt x="1178719" y="264319"/>
                </a:lnTo>
                <a:lnTo>
                  <a:pt x="1304925" y="183357"/>
                </a:lnTo>
                <a:lnTo>
                  <a:pt x="1166813" y="47625"/>
                </a:lnTo>
                <a:lnTo>
                  <a:pt x="1119188" y="16669"/>
                </a:lnTo>
                <a:lnTo>
                  <a:pt x="1071563" y="4763"/>
                </a:lnTo>
                <a:lnTo>
                  <a:pt x="1047750" y="0"/>
                </a:lnTo>
                <a:lnTo>
                  <a:pt x="1004888" y="4763"/>
                </a:lnTo>
                <a:lnTo>
                  <a:pt x="931069" y="26194"/>
                </a:lnTo>
                <a:lnTo>
                  <a:pt x="895350" y="40482"/>
                </a:lnTo>
                <a:lnTo>
                  <a:pt x="547688" y="904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0680BFF-FAAE-4177-9B9B-7A5BCBDFA19E}"/>
              </a:ext>
            </a:extLst>
          </p:cNvPr>
          <p:cNvSpPr/>
          <p:nvPr/>
        </p:nvSpPr>
        <p:spPr>
          <a:xfrm>
            <a:off x="5334001" y="3529014"/>
            <a:ext cx="1490663" cy="1870075"/>
          </a:xfrm>
          <a:custGeom>
            <a:avLst/>
            <a:gdLst>
              <a:gd name="connsiteX0" fmla="*/ 400050 w 1490663"/>
              <a:gd name="connsiteY0" fmla="*/ 185737 h 1869281"/>
              <a:gd name="connsiteX1" fmla="*/ 264319 w 1490663"/>
              <a:gd name="connsiteY1" fmla="*/ 207168 h 1869281"/>
              <a:gd name="connsiteX2" fmla="*/ 171450 w 1490663"/>
              <a:gd name="connsiteY2" fmla="*/ 216693 h 1869281"/>
              <a:gd name="connsiteX3" fmla="*/ 83344 w 1490663"/>
              <a:gd name="connsiteY3" fmla="*/ 216693 h 1869281"/>
              <a:gd name="connsiteX4" fmla="*/ 0 w 1490663"/>
              <a:gd name="connsiteY4" fmla="*/ 240506 h 1869281"/>
              <a:gd name="connsiteX5" fmla="*/ 171450 w 1490663"/>
              <a:gd name="connsiteY5" fmla="*/ 369093 h 1869281"/>
              <a:gd name="connsiteX6" fmla="*/ 390525 w 1490663"/>
              <a:gd name="connsiteY6" fmla="*/ 345281 h 1869281"/>
              <a:gd name="connsiteX7" fmla="*/ 676275 w 1490663"/>
              <a:gd name="connsiteY7" fmla="*/ 309562 h 1869281"/>
              <a:gd name="connsiteX8" fmla="*/ 938213 w 1490663"/>
              <a:gd name="connsiteY8" fmla="*/ 276225 h 1869281"/>
              <a:gd name="connsiteX9" fmla="*/ 1064419 w 1490663"/>
              <a:gd name="connsiteY9" fmla="*/ 259556 h 1869281"/>
              <a:gd name="connsiteX10" fmla="*/ 1095375 w 1490663"/>
              <a:gd name="connsiteY10" fmla="*/ 264318 h 1869281"/>
              <a:gd name="connsiteX11" fmla="*/ 1114425 w 1490663"/>
              <a:gd name="connsiteY11" fmla="*/ 269081 h 1869281"/>
              <a:gd name="connsiteX12" fmla="*/ 1131094 w 1490663"/>
              <a:gd name="connsiteY12" fmla="*/ 278606 h 1869281"/>
              <a:gd name="connsiteX13" fmla="*/ 1143000 w 1490663"/>
              <a:gd name="connsiteY13" fmla="*/ 292893 h 1869281"/>
              <a:gd name="connsiteX14" fmla="*/ 1150144 w 1490663"/>
              <a:gd name="connsiteY14" fmla="*/ 309562 h 1869281"/>
              <a:gd name="connsiteX15" fmla="*/ 1154906 w 1490663"/>
              <a:gd name="connsiteY15" fmla="*/ 333375 h 1869281"/>
              <a:gd name="connsiteX16" fmla="*/ 1157288 w 1490663"/>
              <a:gd name="connsiteY16" fmla="*/ 750093 h 1869281"/>
              <a:gd name="connsiteX17" fmla="*/ 1138238 w 1490663"/>
              <a:gd name="connsiteY17" fmla="*/ 869156 h 1869281"/>
              <a:gd name="connsiteX18" fmla="*/ 1135856 w 1490663"/>
              <a:gd name="connsiteY18" fmla="*/ 1488281 h 1869281"/>
              <a:gd name="connsiteX19" fmla="*/ 1114425 w 1490663"/>
              <a:gd name="connsiteY19" fmla="*/ 1676400 h 1869281"/>
              <a:gd name="connsiteX20" fmla="*/ 1143000 w 1490663"/>
              <a:gd name="connsiteY20" fmla="*/ 1752600 h 1869281"/>
              <a:gd name="connsiteX21" fmla="*/ 1176338 w 1490663"/>
              <a:gd name="connsiteY21" fmla="*/ 1814512 h 1869281"/>
              <a:gd name="connsiteX22" fmla="*/ 1202531 w 1490663"/>
              <a:gd name="connsiteY22" fmla="*/ 1845468 h 1869281"/>
              <a:gd name="connsiteX23" fmla="*/ 1221581 w 1490663"/>
              <a:gd name="connsiteY23" fmla="*/ 1862137 h 1869281"/>
              <a:gd name="connsiteX24" fmla="*/ 1247775 w 1490663"/>
              <a:gd name="connsiteY24" fmla="*/ 1869281 h 1869281"/>
              <a:gd name="connsiteX25" fmla="*/ 1288256 w 1490663"/>
              <a:gd name="connsiteY25" fmla="*/ 1866900 h 1869281"/>
              <a:gd name="connsiteX26" fmla="*/ 1314450 w 1490663"/>
              <a:gd name="connsiteY26" fmla="*/ 1854993 h 1869281"/>
              <a:gd name="connsiteX27" fmla="*/ 1331119 w 1490663"/>
              <a:gd name="connsiteY27" fmla="*/ 1835943 h 1869281"/>
              <a:gd name="connsiteX28" fmla="*/ 1352550 w 1490663"/>
              <a:gd name="connsiteY28" fmla="*/ 1793081 h 1869281"/>
              <a:gd name="connsiteX29" fmla="*/ 1369219 w 1490663"/>
              <a:gd name="connsiteY29" fmla="*/ 1743075 h 1869281"/>
              <a:gd name="connsiteX30" fmla="*/ 1376363 w 1490663"/>
              <a:gd name="connsiteY30" fmla="*/ 1688306 h 1869281"/>
              <a:gd name="connsiteX31" fmla="*/ 1383506 w 1490663"/>
              <a:gd name="connsiteY31" fmla="*/ 1419225 h 1869281"/>
              <a:gd name="connsiteX32" fmla="*/ 1388269 w 1490663"/>
              <a:gd name="connsiteY32" fmla="*/ 1152525 h 1869281"/>
              <a:gd name="connsiteX33" fmla="*/ 1400175 w 1490663"/>
              <a:gd name="connsiteY33" fmla="*/ 592931 h 1869281"/>
              <a:gd name="connsiteX34" fmla="*/ 1402556 w 1490663"/>
              <a:gd name="connsiteY34" fmla="*/ 442912 h 1869281"/>
              <a:gd name="connsiteX35" fmla="*/ 1412081 w 1490663"/>
              <a:gd name="connsiteY35" fmla="*/ 423862 h 1869281"/>
              <a:gd name="connsiteX36" fmla="*/ 1462088 w 1490663"/>
              <a:gd name="connsiteY36" fmla="*/ 361950 h 1869281"/>
              <a:gd name="connsiteX37" fmla="*/ 1488281 w 1490663"/>
              <a:gd name="connsiteY37" fmla="*/ 311943 h 1869281"/>
              <a:gd name="connsiteX38" fmla="*/ 1490663 w 1490663"/>
              <a:gd name="connsiteY38" fmla="*/ 276225 h 1869281"/>
              <a:gd name="connsiteX39" fmla="*/ 1485900 w 1490663"/>
              <a:gd name="connsiteY39" fmla="*/ 230981 h 1869281"/>
              <a:gd name="connsiteX40" fmla="*/ 1476375 w 1490663"/>
              <a:gd name="connsiteY40" fmla="*/ 197643 h 1869281"/>
              <a:gd name="connsiteX41" fmla="*/ 1433513 w 1490663"/>
              <a:gd name="connsiteY41" fmla="*/ 145256 h 1869281"/>
              <a:gd name="connsiteX42" fmla="*/ 1340644 w 1490663"/>
              <a:gd name="connsiteY42" fmla="*/ 66675 h 1869281"/>
              <a:gd name="connsiteX43" fmla="*/ 1266825 w 1490663"/>
              <a:gd name="connsiteY43" fmla="*/ 11906 h 1869281"/>
              <a:gd name="connsiteX44" fmla="*/ 1240631 w 1490663"/>
              <a:gd name="connsiteY44" fmla="*/ 2381 h 1869281"/>
              <a:gd name="connsiteX45" fmla="*/ 1212056 w 1490663"/>
              <a:gd name="connsiteY45" fmla="*/ 0 h 1869281"/>
              <a:gd name="connsiteX46" fmla="*/ 1164431 w 1490663"/>
              <a:gd name="connsiteY46" fmla="*/ 2381 h 1869281"/>
              <a:gd name="connsiteX47" fmla="*/ 1102519 w 1490663"/>
              <a:gd name="connsiteY47" fmla="*/ 19050 h 1869281"/>
              <a:gd name="connsiteX48" fmla="*/ 1012031 w 1490663"/>
              <a:gd name="connsiteY48" fmla="*/ 54768 h 1869281"/>
              <a:gd name="connsiteX49" fmla="*/ 973931 w 1490663"/>
              <a:gd name="connsiteY49" fmla="*/ 64293 h 1869281"/>
              <a:gd name="connsiteX50" fmla="*/ 681038 w 1490663"/>
              <a:gd name="connsiteY50" fmla="*/ 133350 h 1869281"/>
              <a:gd name="connsiteX51" fmla="*/ 400050 w 1490663"/>
              <a:gd name="connsiteY51" fmla="*/ 185737 h 18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90663" h="1869281">
                <a:moveTo>
                  <a:pt x="400050" y="185737"/>
                </a:moveTo>
                <a:lnTo>
                  <a:pt x="264319" y="207168"/>
                </a:lnTo>
                <a:lnTo>
                  <a:pt x="171450" y="216693"/>
                </a:lnTo>
                <a:lnTo>
                  <a:pt x="83344" y="216693"/>
                </a:lnTo>
                <a:lnTo>
                  <a:pt x="0" y="240506"/>
                </a:lnTo>
                <a:lnTo>
                  <a:pt x="171450" y="369093"/>
                </a:lnTo>
                <a:lnTo>
                  <a:pt x="390525" y="345281"/>
                </a:lnTo>
                <a:lnTo>
                  <a:pt x="676275" y="309562"/>
                </a:lnTo>
                <a:lnTo>
                  <a:pt x="938213" y="276225"/>
                </a:lnTo>
                <a:lnTo>
                  <a:pt x="1064419" y="259556"/>
                </a:lnTo>
                <a:lnTo>
                  <a:pt x="1095375" y="264318"/>
                </a:lnTo>
                <a:lnTo>
                  <a:pt x="1114425" y="269081"/>
                </a:lnTo>
                <a:lnTo>
                  <a:pt x="1131094" y="278606"/>
                </a:lnTo>
                <a:lnTo>
                  <a:pt x="1143000" y="292893"/>
                </a:lnTo>
                <a:lnTo>
                  <a:pt x="1150144" y="309562"/>
                </a:lnTo>
                <a:lnTo>
                  <a:pt x="1154906" y="333375"/>
                </a:lnTo>
                <a:cubicBezTo>
                  <a:pt x="1155705" y="472281"/>
                  <a:pt x="1157288" y="611185"/>
                  <a:pt x="1157288" y="750093"/>
                </a:cubicBezTo>
                <a:lnTo>
                  <a:pt x="1138238" y="869156"/>
                </a:lnTo>
                <a:lnTo>
                  <a:pt x="1135856" y="1488281"/>
                </a:lnTo>
                <a:lnTo>
                  <a:pt x="1114425" y="1676400"/>
                </a:lnTo>
                <a:lnTo>
                  <a:pt x="1143000" y="1752600"/>
                </a:lnTo>
                <a:lnTo>
                  <a:pt x="1176338" y="1814512"/>
                </a:lnTo>
                <a:lnTo>
                  <a:pt x="1202531" y="1845468"/>
                </a:lnTo>
                <a:lnTo>
                  <a:pt x="1221581" y="1862137"/>
                </a:lnTo>
                <a:lnTo>
                  <a:pt x="1247775" y="1869281"/>
                </a:lnTo>
                <a:lnTo>
                  <a:pt x="1288256" y="1866900"/>
                </a:lnTo>
                <a:lnTo>
                  <a:pt x="1314450" y="1854993"/>
                </a:lnTo>
                <a:lnTo>
                  <a:pt x="1331119" y="1835943"/>
                </a:lnTo>
                <a:lnTo>
                  <a:pt x="1352550" y="1793081"/>
                </a:lnTo>
                <a:lnTo>
                  <a:pt x="1369219" y="1743075"/>
                </a:lnTo>
                <a:lnTo>
                  <a:pt x="1376363" y="1688306"/>
                </a:lnTo>
                <a:lnTo>
                  <a:pt x="1383506" y="1419225"/>
                </a:lnTo>
                <a:cubicBezTo>
                  <a:pt x="1385094" y="1330325"/>
                  <a:pt x="1386681" y="1241425"/>
                  <a:pt x="1388269" y="1152525"/>
                </a:cubicBezTo>
                <a:lnTo>
                  <a:pt x="1400175" y="592931"/>
                </a:lnTo>
                <a:cubicBezTo>
                  <a:pt x="1400969" y="542925"/>
                  <a:pt x="1397000" y="476250"/>
                  <a:pt x="1402556" y="442912"/>
                </a:cubicBezTo>
                <a:lnTo>
                  <a:pt x="1412081" y="423862"/>
                </a:lnTo>
                <a:lnTo>
                  <a:pt x="1462088" y="361950"/>
                </a:lnTo>
                <a:lnTo>
                  <a:pt x="1488281" y="311943"/>
                </a:lnTo>
                <a:lnTo>
                  <a:pt x="1490663" y="276225"/>
                </a:lnTo>
                <a:lnTo>
                  <a:pt x="1485900" y="230981"/>
                </a:lnTo>
                <a:lnTo>
                  <a:pt x="1476375" y="197643"/>
                </a:lnTo>
                <a:lnTo>
                  <a:pt x="1433513" y="145256"/>
                </a:lnTo>
                <a:lnTo>
                  <a:pt x="1340644" y="66675"/>
                </a:lnTo>
                <a:lnTo>
                  <a:pt x="1266825" y="11906"/>
                </a:lnTo>
                <a:lnTo>
                  <a:pt x="1240631" y="2381"/>
                </a:lnTo>
                <a:lnTo>
                  <a:pt x="1212056" y="0"/>
                </a:lnTo>
                <a:lnTo>
                  <a:pt x="1164431" y="2381"/>
                </a:lnTo>
                <a:lnTo>
                  <a:pt x="1102519" y="19050"/>
                </a:lnTo>
                <a:lnTo>
                  <a:pt x="1012031" y="54768"/>
                </a:lnTo>
                <a:lnTo>
                  <a:pt x="973931" y="64293"/>
                </a:lnTo>
                <a:lnTo>
                  <a:pt x="681038" y="133350"/>
                </a:lnTo>
                <a:lnTo>
                  <a:pt x="400050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2F952B4E-82FC-4188-B712-4E432FB78ACF}"/>
              </a:ext>
            </a:extLst>
          </p:cNvPr>
          <p:cNvSpPr/>
          <p:nvPr/>
        </p:nvSpPr>
        <p:spPr>
          <a:xfrm>
            <a:off x="5326064" y="4237039"/>
            <a:ext cx="1303337" cy="287337"/>
          </a:xfrm>
          <a:custGeom>
            <a:avLst/>
            <a:gdLst>
              <a:gd name="connsiteX0" fmla="*/ 559594 w 1302544"/>
              <a:gd name="connsiteY0" fmla="*/ 242887 h 288131"/>
              <a:gd name="connsiteX1" fmla="*/ 171450 w 1302544"/>
              <a:gd name="connsiteY1" fmla="*/ 288131 h 288131"/>
              <a:gd name="connsiteX2" fmla="*/ 0 w 1302544"/>
              <a:gd name="connsiteY2" fmla="*/ 130969 h 288131"/>
              <a:gd name="connsiteX3" fmla="*/ 176213 w 1302544"/>
              <a:gd name="connsiteY3" fmla="*/ 109537 h 288131"/>
              <a:gd name="connsiteX4" fmla="*/ 404813 w 1302544"/>
              <a:gd name="connsiteY4" fmla="*/ 102394 h 288131"/>
              <a:gd name="connsiteX5" fmla="*/ 509588 w 1302544"/>
              <a:gd name="connsiteY5" fmla="*/ 92869 h 288131"/>
              <a:gd name="connsiteX6" fmla="*/ 669132 w 1302544"/>
              <a:gd name="connsiteY6" fmla="*/ 69056 h 288131"/>
              <a:gd name="connsiteX7" fmla="*/ 823913 w 1302544"/>
              <a:gd name="connsiteY7" fmla="*/ 35719 h 288131"/>
              <a:gd name="connsiteX8" fmla="*/ 931069 w 1302544"/>
              <a:gd name="connsiteY8" fmla="*/ 4762 h 288131"/>
              <a:gd name="connsiteX9" fmla="*/ 981075 w 1302544"/>
              <a:gd name="connsiteY9" fmla="*/ 0 h 288131"/>
              <a:gd name="connsiteX10" fmla="*/ 1031082 w 1302544"/>
              <a:gd name="connsiteY10" fmla="*/ 0 h 288131"/>
              <a:gd name="connsiteX11" fmla="*/ 1109663 w 1302544"/>
              <a:gd name="connsiteY11" fmla="*/ 9525 h 288131"/>
              <a:gd name="connsiteX12" fmla="*/ 1169194 w 1302544"/>
              <a:gd name="connsiteY12" fmla="*/ 23812 h 288131"/>
              <a:gd name="connsiteX13" fmla="*/ 1302544 w 1302544"/>
              <a:gd name="connsiteY13" fmla="*/ 114300 h 288131"/>
              <a:gd name="connsiteX14" fmla="*/ 1152525 w 1302544"/>
              <a:gd name="connsiteY14" fmla="*/ 176212 h 288131"/>
              <a:gd name="connsiteX15" fmla="*/ 559594 w 1302544"/>
              <a:gd name="connsiteY15" fmla="*/ 242887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2544" h="288131">
                <a:moveTo>
                  <a:pt x="559594" y="242887"/>
                </a:moveTo>
                <a:lnTo>
                  <a:pt x="171450" y="288131"/>
                </a:lnTo>
                <a:lnTo>
                  <a:pt x="0" y="130969"/>
                </a:lnTo>
                <a:lnTo>
                  <a:pt x="176213" y="109537"/>
                </a:lnTo>
                <a:lnTo>
                  <a:pt x="404813" y="102394"/>
                </a:lnTo>
                <a:lnTo>
                  <a:pt x="509588" y="92869"/>
                </a:lnTo>
                <a:lnTo>
                  <a:pt x="669132" y="69056"/>
                </a:lnTo>
                <a:lnTo>
                  <a:pt x="823913" y="35719"/>
                </a:lnTo>
                <a:lnTo>
                  <a:pt x="931069" y="4762"/>
                </a:lnTo>
                <a:lnTo>
                  <a:pt x="981075" y="0"/>
                </a:lnTo>
                <a:lnTo>
                  <a:pt x="1031082" y="0"/>
                </a:lnTo>
                <a:lnTo>
                  <a:pt x="1109663" y="9525"/>
                </a:lnTo>
                <a:lnTo>
                  <a:pt x="1169194" y="23812"/>
                </a:lnTo>
                <a:lnTo>
                  <a:pt x="1302544" y="114300"/>
                </a:lnTo>
                <a:lnTo>
                  <a:pt x="1152525" y="176212"/>
                </a:lnTo>
                <a:lnTo>
                  <a:pt x="559594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41CD20EB-50AA-48FF-BA2A-22E0D2CC1BCD}"/>
              </a:ext>
            </a:extLst>
          </p:cNvPr>
          <p:cNvSpPr/>
          <p:nvPr/>
        </p:nvSpPr>
        <p:spPr>
          <a:xfrm>
            <a:off x="5335588" y="4973639"/>
            <a:ext cx="1282700" cy="307975"/>
          </a:xfrm>
          <a:custGeom>
            <a:avLst/>
            <a:gdLst>
              <a:gd name="connsiteX0" fmla="*/ 500063 w 1281113"/>
              <a:gd name="connsiteY0" fmla="*/ 266700 h 307182"/>
              <a:gd name="connsiteX1" fmla="*/ 347663 w 1281113"/>
              <a:gd name="connsiteY1" fmla="*/ 295275 h 307182"/>
              <a:gd name="connsiteX2" fmla="*/ 219075 w 1281113"/>
              <a:gd name="connsiteY2" fmla="*/ 307182 h 307182"/>
              <a:gd name="connsiteX3" fmla="*/ 154782 w 1281113"/>
              <a:gd name="connsiteY3" fmla="*/ 307182 h 307182"/>
              <a:gd name="connsiteX4" fmla="*/ 0 w 1281113"/>
              <a:gd name="connsiteY4" fmla="*/ 157163 h 307182"/>
              <a:gd name="connsiteX5" fmla="*/ 164307 w 1281113"/>
              <a:gd name="connsiteY5" fmla="*/ 130969 h 307182"/>
              <a:gd name="connsiteX6" fmla="*/ 271463 w 1281113"/>
              <a:gd name="connsiteY6" fmla="*/ 130969 h 307182"/>
              <a:gd name="connsiteX7" fmla="*/ 388144 w 1281113"/>
              <a:gd name="connsiteY7" fmla="*/ 123825 h 307182"/>
              <a:gd name="connsiteX8" fmla="*/ 473869 w 1281113"/>
              <a:gd name="connsiteY8" fmla="*/ 111919 h 307182"/>
              <a:gd name="connsiteX9" fmla="*/ 578644 w 1281113"/>
              <a:gd name="connsiteY9" fmla="*/ 95250 h 307182"/>
              <a:gd name="connsiteX10" fmla="*/ 673894 w 1281113"/>
              <a:gd name="connsiteY10" fmla="*/ 76200 h 307182"/>
              <a:gd name="connsiteX11" fmla="*/ 766763 w 1281113"/>
              <a:gd name="connsiteY11" fmla="*/ 50007 h 307182"/>
              <a:gd name="connsiteX12" fmla="*/ 857250 w 1281113"/>
              <a:gd name="connsiteY12" fmla="*/ 21432 h 307182"/>
              <a:gd name="connsiteX13" fmla="*/ 923925 w 1281113"/>
              <a:gd name="connsiteY13" fmla="*/ 4763 h 307182"/>
              <a:gd name="connsiteX14" fmla="*/ 990600 w 1281113"/>
              <a:gd name="connsiteY14" fmla="*/ 0 h 307182"/>
              <a:gd name="connsiteX15" fmla="*/ 1054894 w 1281113"/>
              <a:gd name="connsiteY15" fmla="*/ 4763 h 307182"/>
              <a:gd name="connsiteX16" fmla="*/ 1107282 w 1281113"/>
              <a:gd name="connsiteY16" fmla="*/ 11907 h 307182"/>
              <a:gd name="connsiteX17" fmla="*/ 1171575 w 1281113"/>
              <a:gd name="connsiteY17" fmla="*/ 26194 h 307182"/>
              <a:gd name="connsiteX18" fmla="*/ 1281113 w 1281113"/>
              <a:gd name="connsiteY18" fmla="*/ 135732 h 307182"/>
              <a:gd name="connsiteX19" fmla="*/ 1114425 w 1281113"/>
              <a:gd name="connsiteY19" fmla="*/ 221457 h 307182"/>
              <a:gd name="connsiteX20" fmla="*/ 1047750 w 1281113"/>
              <a:gd name="connsiteY20" fmla="*/ 207169 h 307182"/>
              <a:gd name="connsiteX21" fmla="*/ 962025 w 1281113"/>
              <a:gd name="connsiteY21" fmla="*/ 202407 h 307182"/>
              <a:gd name="connsiteX22" fmla="*/ 854869 w 1281113"/>
              <a:gd name="connsiteY22" fmla="*/ 209550 h 307182"/>
              <a:gd name="connsiteX23" fmla="*/ 683419 w 1281113"/>
              <a:gd name="connsiteY23" fmla="*/ 233363 h 307182"/>
              <a:gd name="connsiteX24" fmla="*/ 500063 w 1281113"/>
              <a:gd name="connsiteY24" fmla="*/ 266700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81113" h="307182">
                <a:moveTo>
                  <a:pt x="500063" y="266700"/>
                </a:moveTo>
                <a:lnTo>
                  <a:pt x="347663" y="295275"/>
                </a:lnTo>
                <a:lnTo>
                  <a:pt x="219075" y="307182"/>
                </a:lnTo>
                <a:lnTo>
                  <a:pt x="154782" y="307182"/>
                </a:lnTo>
                <a:lnTo>
                  <a:pt x="0" y="157163"/>
                </a:lnTo>
                <a:lnTo>
                  <a:pt x="164307" y="130969"/>
                </a:lnTo>
                <a:lnTo>
                  <a:pt x="271463" y="130969"/>
                </a:lnTo>
                <a:lnTo>
                  <a:pt x="388144" y="123825"/>
                </a:lnTo>
                <a:lnTo>
                  <a:pt x="473869" y="111919"/>
                </a:lnTo>
                <a:lnTo>
                  <a:pt x="578644" y="95250"/>
                </a:lnTo>
                <a:lnTo>
                  <a:pt x="673894" y="76200"/>
                </a:lnTo>
                <a:lnTo>
                  <a:pt x="766763" y="50007"/>
                </a:lnTo>
                <a:lnTo>
                  <a:pt x="857250" y="21432"/>
                </a:lnTo>
                <a:lnTo>
                  <a:pt x="923925" y="4763"/>
                </a:lnTo>
                <a:lnTo>
                  <a:pt x="990600" y="0"/>
                </a:lnTo>
                <a:lnTo>
                  <a:pt x="1054894" y="4763"/>
                </a:lnTo>
                <a:lnTo>
                  <a:pt x="1107282" y="11907"/>
                </a:lnTo>
                <a:lnTo>
                  <a:pt x="1171575" y="26194"/>
                </a:lnTo>
                <a:lnTo>
                  <a:pt x="1281113" y="135732"/>
                </a:lnTo>
                <a:lnTo>
                  <a:pt x="1114425" y="221457"/>
                </a:lnTo>
                <a:lnTo>
                  <a:pt x="1047750" y="207169"/>
                </a:lnTo>
                <a:lnTo>
                  <a:pt x="962025" y="202407"/>
                </a:lnTo>
                <a:cubicBezTo>
                  <a:pt x="926310" y="204842"/>
                  <a:pt x="890667" y="209550"/>
                  <a:pt x="854869" y="209550"/>
                </a:cubicBezTo>
                <a:lnTo>
                  <a:pt x="683419" y="233363"/>
                </a:lnTo>
                <a:lnTo>
                  <a:pt x="500063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A24516-855C-4AD7-B331-D6AE9E2D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18" y="1519237"/>
            <a:ext cx="4102964" cy="45845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E4FDC3-D84F-4080-9632-AC10834B5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940" y="1487023"/>
            <a:ext cx="4109060" cy="459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0" grpId="0" animBg="1"/>
      <p:bldP spid="118" grpId="0" animBg="1"/>
      <p:bldP spid="107" grpId="0" animBg="1"/>
      <p:bldP spid="108" grpId="0" animBg="1"/>
      <p:bldP spid="109" grpId="0" animBg="1"/>
      <p:bldP spid="115" grpId="0" animBg="1"/>
      <p:bldP spid="117" grpId="0" animBg="1"/>
      <p:bldP spid="111" grpId="0" animBg="1"/>
      <p:bldP spid="112" grpId="0" animBg="1"/>
      <p:bldP spid="119" grpId="0" animBg="1"/>
      <p:bldP spid="120" grpId="0" animBg="1"/>
      <p:bldP spid="12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A73938-B53C-48B4-9B33-F1F62207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18" y="1136705"/>
            <a:ext cx="410296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87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E093B95-9C1F-41F0-9A23-E5763D19E2A9}"/>
              </a:ext>
            </a:extLst>
          </p:cNvPr>
          <p:cNvSpPr/>
          <p:nvPr/>
        </p:nvSpPr>
        <p:spPr>
          <a:xfrm>
            <a:off x="3843339" y="1476376"/>
            <a:ext cx="1152525" cy="1477963"/>
          </a:xfrm>
          <a:custGeom>
            <a:avLst/>
            <a:gdLst>
              <a:gd name="connsiteX0" fmla="*/ 747712 w 1152525"/>
              <a:gd name="connsiteY0" fmla="*/ 440531 h 1478756"/>
              <a:gd name="connsiteX1" fmla="*/ 776287 w 1152525"/>
              <a:gd name="connsiteY1" fmla="*/ 381000 h 1478756"/>
              <a:gd name="connsiteX2" fmla="*/ 795337 w 1152525"/>
              <a:gd name="connsiteY2" fmla="*/ 326231 h 1478756"/>
              <a:gd name="connsiteX3" fmla="*/ 809625 w 1152525"/>
              <a:gd name="connsiteY3" fmla="*/ 288131 h 1478756"/>
              <a:gd name="connsiteX4" fmla="*/ 816768 w 1152525"/>
              <a:gd name="connsiteY4" fmla="*/ 245269 h 1478756"/>
              <a:gd name="connsiteX5" fmla="*/ 816768 w 1152525"/>
              <a:gd name="connsiteY5" fmla="*/ 235744 h 1478756"/>
              <a:gd name="connsiteX6" fmla="*/ 797718 w 1152525"/>
              <a:gd name="connsiteY6" fmla="*/ 190500 h 1478756"/>
              <a:gd name="connsiteX7" fmla="*/ 776287 w 1152525"/>
              <a:gd name="connsiteY7" fmla="*/ 150019 h 1478756"/>
              <a:gd name="connsiteX8" fmla="*/ 742950 w 1152525"/>
              <a:gd name="connsiteY8" fmla="*/ 109538 h 1478756"/>
              <a:gd name="connsiteX9" fmla="*/ 711993 w 1152525"/>
              <a:gd name="connsiteY9" fmla="*/ 80963 h 1478756"/>
              <a:gd name="connsiteX10" fmla="*/ 688181 w 1152525"/>
              <a:gd name="connsiteY10" fmla="*/ 61913 h 1478756"/>
              <a:gd name="connsiteX11" fmla="*/ 671512 w 1152525"/>
              <a:gd name="connsiteY11" fmla="*/ 38100 h 1478756"/>
              <a:gd name="connsiteX12" fmla="*/ 671512 w 1152525"/>
              <a:gd name="connsiteY12" fmla="*/ 14288 h 1478756"/>
              <a:gd name="connsiteX13" fmla="*/ 676275 w 1152525"/>
              <a:gd name="connsiteY13" fmla="*/ 0 h 1478756"/>
              <a:gd name="connsiteX14" fmla="*/ 697706 w 1152525"/>
              <a:gd name="connsiteY14" fmla="*/ 0 h 1478756"/>
              <a:gd name="connsiteX15" fmla="*/ 735806 w 1152525"/>
              <a:gd name="connsiteY15" fmla="*/ 14288 h 1478756"/>
              <a:gd name="connsiteX16" fmla="*/ 802481 w 1152525"/>
              <a:gd name="connsiteY16" fmla="*/ 33338 h 1478756"/>
              <a:gd name="connsiteX17" fmla="*/ 916781 w 1152525"/>
              <a:gd name="connsiteY17" fmla="*/ 85725 h 1478756"/>
              <a:gd name="connsiteX18" fmla="*/ 1021556 w 1152525"/>
              <a:gd name="connsiteY18" fmla="*/ 152400 h 1478756"/>
              <a:gd name="connsiteX19" fmla="*/ 1102518 w 1152525"/>
              <a:gd name="connsiteY19" fmla="*/ 216694 h 1478756"/>
              <a:gd name="connsiteX20" fmla="*/ 1135856 w 1152525"/>
              <a:gd name="connsiteY20" fmla="*/ 257175 h 1478756"/>
              <a:gd name="connsiteX21" fmla="*/ 1150143 w 1152525"/>
              <a:gd name="connsiteY21" fmla="*/ 288131 h 1478756"/>
              <a:gd name="connsiteX22" fmla="*/ 1152525 w 1152525"/>
              <a:gd name="connsiteY22" fmla="*/ 314325 h 1478756"/>
              <a:gd name="connsiteX23" fmla="*/ 1143000 w 1152525"/>
              <a:gd name="connsiteY23" fmla="*/ 338138 h 1478756"/>
              <a:gd name="connsiteX24" fmla="*/ 1128712 w 1152525"/>
              <a:gd name="connsiteY24" fmla="*/ 352425 h 1478756"/>
              <a:gd name="connsiteX25" fmla="*/ 1095375 w 1152525"/>
              <a:gd name="connsiteY25" fmla="*/ 361950 h 1478756"/>
              <a:gd name="connsiteX26" fmla="*/ 1062037 w 1152525"/>
              <a:gd name="connsiteY26" fmla="*/ 395288 h 1478756"/>
              <a:gd name="connsiteX27" fmla="*/ 892968 w 1152525"/>
              <a:gd name="connsiteY27" fmla="*/ 609600 h 1478756"/>
              <a:gd name="connsiteX28" fmla="*/ 828675 w 1152525"/>
              <a:gd name="connsiteY28" fmla="*/ 697706 h 1478756"/>
              <a:gd name="connsiteX29" fmla="*/ 750093 w 1152525"/>
              <a:gd name="connsiteY29" fmla="*/ 831056 h 1478756"/>
              <a:gd name="connsiteX30" fmla="*/ 626268 w 1152525"/>
              <a:gd name="connsiteY30" fmla="*/ 981075 h 1478756"/>
              <a:gd name="connsiteX31" fmla="*/ 471487 w 1152525"/>
              <a:gd name="connsiteY31" fmla="*/ 1145381 h 1478756"/>
              <a:gd name="connsiteX32" fmla="*/ 307181 w 1152525"/>
              <a:gd name="connsiteY32" fmla="*/ 1276350 h 1478756"/>
              <a:gd name="connsiteX33" fmla="*/ 116681 w 1152525"/>
              <a:gd name="connsiteY33" fmla="*/ 1421606 h 1478756"/>
              <a:gd name="connsiteX34" fmla="*/ 42862 w 1152525"/>
              <a:gd name="connsiteY34" fmla="*/ 1469231 h 1478756"/>
              <a:gd name="connsiteX35" fmla="*/ 23812 w 1152525"/>
              <a:gd name="connsiteY35" fmla="*/ 1478756 h 1478756"/>
              <a:gd name="connsiteX36" fmla="*/ 2381 w 1152525"/>
              <a:gd name="connsiteY36" fmla="*/ 1473994 h 1478756"/>
              <a:gd name="connsiteX37" fmla="*/ 0 w 1152525"/>
              <a:gd name="connsiteY37" fmla="*/ 1452563 h 1478756"/>
              <a:gd name="connsiteX38" fmla="*/ 11906 w 1152525"/>
              <a:gd name="connsiteY38" fmla="*/ 1414463 h 1478756"/>
              <a:gd name="connsiteX39" fmla="*/ 83343 w 1152525"/>
              <a:gd name="connsiteY39" fmla="*/ 1343025 h 1478756"/>
              <a:gd name="connsiteX40" fmla="*/ 204787 w 1152525"/>
              <a:gd name="connsiteY40" fmla="*/ 1221581 h 1478756"/>
              <a:gd name="connsiteX41" fmla="*/ 328612 w 1152525"/>
              <a:gd name="connsiteY41" fmla="*/ 1078706 h 1478756"/>
              <a:gd name="connsiteX42" fmla="*/ 447675 w 1152525"/>
              <a:gd name="connsiteY42" fmla="*/ 928688 h 1478756"/>
              <a:gd name="connsiteX43" fmla="*/ 564356 w 1152525"/>
              <a:gd name="connsiteY43" fmla="*/ 764381 h 1478756"/>
              <a:gd name="connsiteX44" fmla="*/ 647700 w 1152525"/>
              <a:gd name="connsiteY44" fmla="*/ 628650 h 1478756"/>
              <a:gd name="connsiteX45" fmla="*/ 747712 w 1152525"/>
              <a:gd name="connsiteY45" fmla="*/ 440531 h 14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525" h="1478756">
                <a:moveTo>
                  <a:pt x="747712" y="440531"/>
                </a:moveTo>
                <a:lnTo>
                  <a:pt x="776287" y="381000"/>
                </a:lnTo>
                <a:lnTo>
                  <a:pt x="795337" y="326231"/>
                </a:lnTo>
                <a:lnTo>
                  <a:pt x="809625" y="288131"/>
                </a:lnTo>
                <a:lnTo>
                  <a:pt x="816768" y="245269"/>
                </a:lnTo>
                <a:lnTo>
                  <a:pt x="816768" y="235744"/>
                </a:lnTo>
                <a:lnTo>
                  <a:pt x="797718" y="190500"/>
                </a:lnTo>
                <a:lnTo>
                  <a:pt x="776287" y="150019"/>
                </a:lnTo>
                <a:lnTo>
                  <a:pt x="742950" y="109538"/>
                </a:lnTo>
                <a:lnTo>
                  <a:pt x="711993" y="80963"/>
                </a:lnTo>
                <a:lnTo>
                  <a:pt x="688181" y="61913"/>
                </a:lnTo>
                <a:lnTo>
                  <a:pt x="671512" y="38100"/>
                </a:lnTo>
                <a:lnTo>
                  <a:pt x="671512" y="14288"/>
                </a:lnTo>
                <a:lnTo>
                  <a:pt x="676275" y="0"/>
                </a:lnTo>
                <a:lnTo>
                  <a:pt x="697706" y="0"/>
                </a:lnTo>
                <a:lnTo>
                  <a:pt x="735806" y="14288"/>
                </a:lnTo>
                <a:lnTo>
                  <a:pt x="802481" y="33338"/>
                </a:lnTo>
                <a:lnTo>
                  <a:pt x="916781" y="85725"/>
                </a:lnTo>
                <a:lnTo>
                  <a:pt x="1021556" y="152400"/>
                </a:lnTo>
                <a:lnTo>
                  <a:pt x="1102518" y="216694"/>
                </a:lnTo>
                <a:lnTo>
                  <a:pt x="1135856" y="257175"/>
                </a:lnTo>
                <a:lnTo>
                  <a:pt x="1150143" y="288131"/>
                </a:lnTo>
                <a:lnTo>
                  <a:pt x="1152525" y="314325"/>
                </a:lnTo>
                <a:lnTo>
                  <a:pt x="1143000" y="338138"/>
                </a:lnTo>
                <a:lnTo>
                  <a:pt x="1128712" y="352425"/>
                </a:lnTo>
                <a:lnTo>
                  <a:pt x="1095375" y="361950"/>
                </a:lnTo>
                <a:lnTo>
                  <a:pt x="1062037" y="395288"/>
                </a:lnTo>
                <a:lnTo>
                  <a:pt x="892968" y="609600"/>
                </a:lnTo>
                <a:lnTo>
                  <a:pt x="828675" y="697706"/>
                </a:lnTo>
                <a:lnTo>
                  <a:pt x="750093" y="831056"/>
                </a:lnTo>
                <a:lnTo>
                  <a:pt x="626268" y="981075"/>
                </a:lnTo>
                <a:lnTo>
                  <a:pt x="471487" y="1145381"/>
                </a:lnTo>
                <a:lnTo>
                  <a:pt x="307181" y="1276350"/>
                </a:lnTo>
                <a:lnTo>
                  <a:pt x="116681" y="1421606"/>
                </a:lnTo>
                <a:lnTo>
                  <a:pt x="42862" y="1469231"/>
                </a:lnTo>
                <a:lnTo>
                  <a:pt x="23812" y="1478756"/>
                </a:lnTo>
                <a:lnTo>
                  <a:pt x="2381" y="1473994"/>
                </a:lnTo>
                <a:lnTo>
                  <a:pt x="0" y="1452563"/>
                </a:lnTo>
                <a:lnTo>
                  <a:pt x="11906" y="1414463"/>
                </a:lnTo>
                <a:lnTo>
                  <a:pt x="83343" y="1343025"/>
                </a:lnTo>
                <a:lnTo>
                  <a:pt x="204787" y="1221581"/>
                </a:lnTo>
                <a:lnTo>
                  <a:pt x="328612" y="1078706"/>
                </a:lnTo>
                <a:lnTo>
                  <a:pt x="447675" y="928688"/>
                </a:lnTo>
                <a:lnTo>
                  <a:pt x="564356" y="764381"/>
                </a:lnTo>
                <a:lnTo>
                  <a:pt x="647700" y="628650"/>
                </a:lnTo>
                <a:lnTo>
                  <a:pt x="747712" y="4405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16279DB-54B9-4696-8573-755EE97E23A5}"/>
              </a:ext>
            </a:extLst>
          </p:cNvPr>
          <p:cNvSpPr/>
          <p:nvPr/>
        </p:nvSpPr>
        <p:spPr>
          <a:xfrm>
            <a:off x="5078413" y="3856039"/>
            <a:ext cx="1714500" cy="384175"/>
          </a:xfrm>
          <a:custGeom>
            <a:avLst/>
            <a:gdLst>
              <a:gd name="connsiteX0" fmla="*/ 740569 w 1714500"/>
              <a:gd name="connsiteY0" fmla="*/ 145256 h 385762"/>
              <a:gd name="connsiteX1" fmla="*/ 871538 w 1714500"/>
              <a:gd name="connsiteY1" fmla="*/ 123825 h 385762"/>
              <a:gd name="connsiteX2" fmla="*/ 1059657 w 1714500"/>
              <a:gd name="connsiteY2" fmla="*/ 83344 h 385762"/>
              <a:gd name="connsiteX3" fmla="*/ 1271588 w 1714500"/>
              <a:gd name="connsiteY3" fmla="*/ 26194 h 385762"/>
              <a:gd name="connsiteX4" fmla="*/ 1350169 w 1714500"/>
              <a:gd name="connsiteY4" fmla="*/ 0 h 385762"/>
              <a:gd name="connsiteX5" fmla="*/ 1381125 w 1714500"/>
              <a:gd name="connsiteY5" fmla="*/ 2381 h 385762"/>
              <a:gd name="connsiteX6" fmla="*/ 1490663 w 1714500"/>
              <a:gd name="connsiteY6" fmla="*/ 11906 h 385762"/>
              <a:gd name="connsiteX7" fmla="*/ 1597819 w 1714500"/>
              <a:gd name="connsiteY7" fmla="*/ 35719 h 385762"/>
              <a:gd name="connsiteX8" fmla="*/ 1647825 w 1714500"/>
              <a:gd name="connsiteY8" fmla="*/ 52387 h 385762"/>
              <a:gd name="connsiteX9" fmla="*/ 1693069 w 1714500"/>
              <a:gd name="connsiteY9" fmla="*/ 76200 h 385762"/>
              <a:gd name="connsiteX10" fmla="*/ 1707357 w 1714500"/>
              <a:gd name="connsiteY10" fmla="*/ 95250 h 385762"/>
              <a:gd name="connsiteX11" fmla="*/ 1714500 w 1714500"/>
              <a:gd name="connsiteY11" fmla="*/ 116681 h 385762"/>
              <a:gd name="connsiteX12" fmla="*/ 1712119 w 1714500"/>
              <a:gd name="connsiteY12" fmla="*/ 145256 h 385762"/>
              <a:gd name="connsiteX13" fmla="*/ 1666875 w 1714500"/>
              <a:gd name="connsiteY13" fmla="*/ 197644 h 385762"/>
              <a:gd name="connsiteX14" fmla="*/ 1631157 w 1714500"/>
              <a:gd name="connsiteY14" fmla="*/ 209550 h 385762"/>
              <a:gd name="connsiteX15" fmla="*/ 1371600 w 1714500"/>
              <a:gd name="connsiteY15" fmla="*/ 230981 h 385762"/>
              <a:gd name="connsiteX16" fmla="*/ 1047750 w 1714500"/>
              <a:gd name="connsiteY16" fmla="*/ 266700 h 385762"/>
              <a:gd name="connsiteX17" fmla="*/ 666750 w 1714500"/>
              <a:gd name="connsiteY17" fmla="*/ 316706 h 385762"/>
              <a:gd name="connsiteX18" fmla="*/ 438150 w 1714500"/>
              <a:gd name="connsiteY18" fmla="*/ 354806 h 385762"/>
              <a:gd name="connsiteX19" fmla="*/ 419100 w 1714500"/>
              <a:gd name="connsiteY19" fmla="*/ 364331 h 385762"/>
              <a:gd name="connsiteX20" fmla="*/ 378619 w 1714500"/>
              <a:gd name="connsiteY20" fmla="*/ 381000 h 385762"/>
              <a:gd name="connsiteX21" fmla="*/ 345282 w 1714500"/>
              <a:gd name="connsiteY21" fmla="*/ 385762 h 385762"/>
              <a:gd name="connsiteX22" fmla="*/ 290513 w 1714500"/>
              <a:gd name="connsiteY22" fmla="*/ 383381 h 385762"/>
              <a:gd name="connsiteX23" fmla="*/ 235744 w 1714500"/>
              <a:gd name="connsiteY23" fmla="*/ 364331 h 385762"/>
              <a:gd name="connsiteX24" fmla="*/ 147638 w 1714500"/>
              <a:gd name="connsiteY24" fmla="*/ 316706 h 385762"/>
              <a:gd name="connsiteX25" fmla="*/ 76200 w 1714500"/>
              <a:gd name="connsiteY25" fmla="*/ 257175 h 385762"/>
              <a:gd name="connsiteX26" fmla="*/ 35719 w 1714500"/>
              <a:gd name="connsiteY26" fmla="*/ 216694 h 385762"/>
              <a:gd name="connsiteX27" fmla="*/ 2382 w 1714500"/>
              <a:gd name="connsiteY27" fmla="*/ 171450 h 385762"/>
              <a:gd name="connsiteX28" fmla="*/ 0 w 1714500"/>
              <a:gd name="connsiteY28" fmla="*/ 152400 h 385762"/>
              <a:gd name="connsiteX29" fmla="*/ 11907 w 1714500"/>
              <a:gd name="connsiteY29" fmla="*/ 138112 h 385762"/>
              <a:gd name="connsiteX30" fmla="*/ 30957 w 1714500"/>
              <a:gd name="connsiteY30" fmla="*/ 135731 h 385762"/>
              <a:gd name="connsiteX31" fmla="*/ 52388 w 1714500"/>
              <a:gd name="connsiteY31" fmla="*/ 138112 h 385762"/>
              <a:gd name="connsiteX32" fmla="*/ 73819 w 1714500"/>
              <a:gd name="connsiteY32" fmla="*/ 152400 h 385762"/>
              <a:gd name="connsiteX33" fmla="*/ 114300 w 1714500"/>
              <a:gd name="connsiteY33" fmla="*/ 171450 h 385762"/>
              <a:gd name="connsiteX34" fmla="*/ 180975 w 1714500"/>
              <a:gd name="connsiteY34" fmla="*/ 190500 h 385762"/>
              <a:gd name="connsiteX35" fmla="*/ 245269 w 1714500"/>
              <a:gd name="connsiteY35" fmla="*/ 200025 h 385762"/>
              <a:gd name="connsiteX36" fmla="*/ 295275 w 1714500"/>
              <a:gd name="connsiteY36" fmla="*/ 202406 h 385762"/>
              <a:gd name="connsiteX37" fmla="*/ 392907 w 1714500"/>
              <a:gd name="connsiteY37" fmla="*/ 192881 h 385762"/>
              <a:gd name="connsiteX38" fmla="*/ 597694 w 1714500"/>
              <a:gd name="connsiteY38" fmla="*/ 169069 h 385762"/>
              <a:gd name="connsiteX39" fmla="*/ 740569 w 1714500"/>
              <a:gd name="connsiteY39" fmla="*/ 145256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14500" h="385762">
                <a:moveTo>
                  <a:pt x="740569" y="145256"/>
                </a:moveTo>
                <a:lnTo>
                  <a:pt x="871538" y="123825"/>
                </a:lnTo>
                <a:lnTo>
                  <a:pt x="1059657" y="83344"/>
                </a:lnTo>
                <a:lnTo>
                  <a:pt x="1271588" y="26194"/>
                </a:lnTo>
                <a:lnTo>
                  <a:pt x="1350169" y="0"/>
                </a:lnTo>
                <a:lnTo>
                  <a:pt x="1381125" y="2381"/>
                </a:lnTo>
                <a:lnTo>
                  <a:pt x="1490663" y="11906"/>
                </a:lnTo>
                <a:lnTo>
                  <a:pt x="1597819" y="35719"/>
                </a:lnTo>
                <a:lnTo>
                  <a:pt x="1647825" y="52387"/>
                </a:lnTo>
                <a:lnTo>
                  <a:pt x="1693069" y="76200"/>
                </a:lnTo>
                <a:lnTo>
                  <a:pt x="1707357" y="95250"/>
                </a:lnTo>
                <a:lnTo>
                  <a:pt x="1714500" y="116681"/>
                </a:lnTo>
                <a:lnTo>
                  <a:pt x="1712119" y="145256"/>
                </a:lnTo>
                <a:lnTo>
                  <a:pt x="1666875" y="197644"/>
                </a:lnTo>
                <a:lnTo>
                  <a:pt x="1631157" y="209550"/>
                </a:lnTo>
                <a:lnTo>
                  <a:pt x="1371600" y="230981"/>
                </a:lnTo>
                <a:lnTo>
                  <a:pt x="1047750" y="266700"/>
                </a:lnTo>
                <a:lnTo>
                  <a:pt x="666750" y="316706"/>
                </a:lnTo>
                <a:lnTo>
                  <a:pt x="438150" y="354806"/>
                </a:lnTo>
                <a:lnTo>
                  <a:pt x="419100" y="364331"/>
                </a:lnTo>
                <a:lnTo>
                  <a:pt x="378619" y="381000"/>
                </a:lnTo>
                <a:lnTo>
                  <a:pt x="345282" y="385762"/>
                </a:lnTo>
                <a:lnTo>
                  <a:pt x="290513" y="383381"/>
                </a:lnTo>
                <a:lnTo>
                  <a:pt x="235744" y="364331"/>
                </a:lnTo>
                <a:lnTo>
                  <a:pt x="147638" y="316706"/>
                </a:lnTo>
                <a:lnTo>
                  <a:pt x="76200" y="257175"/>
                </a:lnTo>
                <a:lnTo>
                  <a:pt x="35719" y="216694"/>
                </a:lnTo>
                <a:lnTo>
                  <a:pt x="2382" y="171450"/>
                </a:lnTo>
                <a:lnTo>
                  <a:pt x="0" y="152400"/>
                </a:lnTo>
                <a:lnTo>
                  <a:pt x="11907" y="138112"/>
                </a:lnTo>
                <a:lnTo>
                  <a:pt x="30957" y="135731"/>
                </a:lnTo>
                <a:lnTo>
                  <a:pt x="52388" y="138112"/>
                </a:lnTo>
                <a:lnTo>
                  <a:pt x="73819" y="152400"/>
                </a:lnTo>
                <a:lnTo>
                  <a:pt x="114300" y="171450"/>
                </a:lnTo>
                <a:lnTo>
                  <a:pt x="180975" y="190500"/>
                </a:lnTo>
                <a:lnTo>
                  <a:pt x="245269" y="200025"/>
                </a:lnTo>
                <a:lnTo>
                  <a:pt x="295275" y="202406"/>
                </a:lnTo>
                <a:lnTo>
                  <a:pt x="392907" y="192881"/>
                </a:lnTo>
                <a:lnTo>
                  <a:pt x="597694" y="169069"/>
                </a:lnTo>
                <a:lnTo>
                  <a:pt x="740569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21F04AD-4120-4AA9-AD7C-1588BF9E30FF}"/>
              </a:ext>
            </a:extLst>
          </p:cNvPr>
          <p:cNvSpPr/>
          <p:nvPr/>
        </p:nvSpPr>
        <p:spPr>
          <a:xfrm>
            <a:off x="4884738" y="4751389"/>
            <a:ext cx="514350" cy="1254125"/>
          </a:xfrm>
          <a:custGeom>
            <a:avLst/>
            <a:gdLst>
              <a:gd name="connsiteX0" fmla="*/ 126206 w 514350"/>
              <a:gd name="connsiteY0" fmla="*/ 319087 h 1254919"/>
              <a:gd name="connsiteX1" fmla="*/ 107156 w 514350"/>
              <a:gd name="connsiteY1" fmla="*/ 240506 h 1254919"/>
              <a:gd name="connsiteX2" fmla="*/ 61912 w 514350"/>
              <a:gd name="connsiteY2" fmla="*/ 161925 h 1254919"/>
              <a:gd name="connsiteX3" fmla="*/ 9525 w 514350"/>
              <a:gd name="connsiteY3" fmla="*/ 66675 h 1254919"/>
              <a:gd name="connsiteX4" fmla="*/ 0 w 514350"/>
              <a:gd name="connsiteY4" fmla="*/ 35719 h 1254919"/>
              <a:gd name="connsiteX5" fmla="*/ 7144 w 514350"/>
              <a:gd name="connsiteY5" fmla="*/ 11906 h 1254919"/>
              <a:gd name="connsiteX6" fmla="*/ 19050 w 514350"/>
              <a:gd name="connsiteY6" fmla="*/ 0 h 1254919"/>
              <a:gd name="connsiteX7" fmla="*/ 40481 w 514350"/>
              <a:gd name="connsiteY7" fmla="*/ 2381 h 1254919"/>
              <a:gd name="connsiteX8" fmla="*/ 123825 w 514350"/>
              <a:gd name="connsiteY8" fmla="*/ 35719 h 1254919"/>
              <a:gd name="connsiteX9" fmla="*/ 195262 w 514350"/>
              <a:gd name="connsiteY9" fmla="*/ 73819 h 1254919"/>
              <a:gd name="connsiteX10" fmla="*/ 240506 w 514350"/>
              <a:gd name="connsiteY10" fmla="*/ 107156 h 1254919"/>
              <a:gd name="connsiteX11" fmla="*/ 295275 w 514350"/>
              <a:gd name="connsiteY11" fmla="*/ 185737 h 1254919"/>
              <a:gd name="connsiteX12" fmla="*/ 402431 w 514350"/>
              <a:gd name="connsiteY12" fmla="*/ 692944 h 1254919"/>
              <a:gd name="connsiteX13" fmla="*/ 476250 w 514350"/>
              <a:gd name="connsiteY13" fmla="*/ 1023937 h 1254919"/>
              <a:gd name="connsiteX14" fmla="*/ 509587 w 514350"/>
              <a:gd name="connsiteY14" fmla="*/ 1114425 h 1254919"/>
              <a:gd name="connsiteX15" fmla="*/ 514350 w 514350"/>
              <a:gd name="connsiteY15" fmla="*/ 1169194 h 1254919"/>
              <a:gd name="connsiteX16" fmla="*/ 504825 w 514350"/>
              <a:gd name="connsiteY16" fmla="*/ 1212056 h 1254919"/>
              <a:gd name="connsiteX17" fmla="*/ 488156 w 514350"/>
              <a:gd name="connsiteY17" fmla="*/ 1243012 h 1254919"/>
              <a:gd name="connsiteX18" fmla="*/ 466725 w 514350"/>
              <a:gd name="connsiteY18" fmla="*/ 1254919 h 1254919"/>
              <a:gd name="connsiteX19" fmla="*/ 428625 w 514350"/>
              <a:gd name="connsiteY19" fmla="*/ 1254919 h 1254919"/>
              <a:gd name="connsiteX20" fmla="*/ 381000 w 514350"/>
              <a:gd name="connsiteY20" fmla="*/ 1243012 h 1254919"/>
              <a:gd name="connsiteX21" fmla="*/ 340519 w 514350"/>
              <a:gd name="connsiteY21" fmla="*/ 1219200 h 1254919"/>
              <a:gd name="connsiteX22" fmla="*/ 302419 w 514350"/>
              <a:gd name="connsiteY22" fmla="*/ 1181100 h 1254919"/>
              <a:gd name="connsiteX23" fmla="*/ 276225 w 514350"/>
              <a:gd name="connsiteY23" fmla="*/ 1126331 h 1254919"/>
              <a:gd name="connsiteX24" fmla="*/ 245269 w 514350"/>
              <a:gd name="connsiteY24" fmla="*/ 1038225 h 1254919"/>
              <a:gd name="connsiteX25" fmla="*/ 228600 w 514350"/>
              <a:gd name="connsiteY25" fmla="*/ 921544 h 1254919"/>
              <a:gd name="connsiteX26" fmla="*/ 223837 w 514350"/>
              <a:gd name="connsiteY26" fmla="*/ 838200 h 1254919"/>
              <a:gd name="connsiteX27" fmla="*/ 126206 w 514350"/>
              <a:gd name="connsiteY27" fmla="*/ 319087 h 125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4350" h="1254919">
                <a:moveTo>
                  <a:pt x="126206" y="319087"/>
                </a:moveTo>
                <a:lnTo>
                  <a:pt x="107156" y="240506"/>
                </a:lnTo>
                <a:lnTo>
                  <a:pt x="61912" y="161925"/>
                </a:lnTo>
                <a:lnTo>
                  <a:pt x="9525" y="66675"/>
                </a:lnTo>
                <a:lnTo>
                  <a:pt x="0" y="35719"/>
                </a:lnTo>
                <a:lnTo>
                  <a:pt x="7144" y="11906"/>
                </a:lnTo>
                <a:lnTo>
                  <a:pt x="19050" y="0"/>
                </a:lnTo>
                <a:lnTo>
                  <a:pt x="40481" y="2381"/>
                </a:lnTo>
                <a:lnTo>
                  <a:pt x="123825" y="35719"/>
                </a:lnTo>
                <a:lnTo>
                  <a:pt x="195262" y="73819"/>
                </a:lnTo>
                <a:lnTo>
                  <a:pt x="240506" y="107156"/>
                </a:lnTo>
                <a:lnTo>
                  <a:pt x="295275" y="185737"/>
                </a:lnTo>
                <a:lnTo>
                  <a:pt x="402431" y="692944"/>
                </a:lnTo>
                <a:lnTo>
                  <a:pt x="476250" y="1023937"/>
                </a:lnTo>
                <a:lnTo>
                  <a:pt x="509587" y="1114425"/>
                </a:lnTo>
                <a:lnTo>
                  <a:pt x="514350" y="1169194"/>
                </a:lnTo>
                <a:lnTo>
                  <a:pt x="504825" y="1212056"/>
                </a:lnTo>
                <a:lnTo>
                  <a:pt x="488156" y="1243012"/>
                </a:lnTo>
                <a:lnTo>
                  <a:pt x="466725" y="1254919"/>
                </a:lnTo>
                <a:lnTo>
                  <a:pt x="428625" y="1254919"/>
                </a:lnTo>
                <a:lnTo>
                  <a:pt x="381000" y="1243012"/>
                </a:lnTo>
                <a:lnTo>
                  <a:pt x="340519" y="1219200"/>
                </a:lnTo>
                <a:lnTo>
                  <a:pt x="302419" y="1181100"/>
                </a:lnTo>
                <a:lnTo>
                  <a:pt x="276225" y="1126331"/>
                </a:lnTo>
                <a:lnTo>
                  <a:pt x="245269" y="1038225"/>
                </a:lnTo>
                <a:lnTo>
                  <a:pt x="228600" y="921544"/>
                </a:lnTo>
                <a:lnTo>
                  <a:pt x="223837" y="838200"/>
                </a:lnTo>
                <a:lnTo>
                  <a:pt x="126206" y="3190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FE3968E-D40D-4990-9A5D-51660D90C866}"/>
              </a:ext>
            </a:extLst>
          </p:cNvPr>
          <p:cNvSpPr/>
          <p:nvPr/>
        </p:nvSpPr>
        <p:spPr>
          <a:xfrm>
            <a:off x="4543425" y="1916113"/>
            <a:ext cx="1455738" cy="400050"/>
          </a:xfrm>
          <a:custGeom>
            <a:avLst/>
            <a:gdLst>
              <a:gd name="connsiteX0" fmla="*/ 547688 w 1454944"/>
              <a:gd name="connsiteY0" fmla="*/ 204788 h 400050"/>
              <a:gd name="connsiteX1" fmla="*/ 423863 w 1454944"/>
              <a:gd name="connsiteY1" fmla="*/ 226219 h 400050"/>
              <a:gd name="connsiteX2" fmla="*/ 316706 w 1454944"/>
              <a:gd name="connsiteY2" fmla="*/ 240507 h 400050"/>
              <a:gd name="connsiteX3" fmla="*/ 219075 w 1454944"/>
              <a:gd name="connsiteY3" fmla="*/ 245269 h 400050"/>
              <a:gd name="connsiteX4" fmla="*/ 128588 w 1454944"/>
              <a:gd name="connsiteY4" fmla="*/ 240507 h 400050"/>
              <a:gd name="connsiteX5" fmla="*/ 0 w 1454944"/>
              <a:gd name="connsiteY5" fmla="*/ 221457 h 400050"/>
              <a:gd name="connsiteX6" fmla="*/ 38100 w 1454944"/>
              <a:gd name="connsiteY6" fmla="*/ 392907 h 400050"/>
              <a:gd name="connsiteX7" fmla="*/ 40481 w 1454944"/>
              <a:gd name="connsiteY7" fmla="*/ 395288 h 400050"/>
              <a:gd name="connsiteX8" fmla="*/ 133350 w 1454944"/>
              <a:gd name="connsiteY8" fmla="*/ 397669 h 400050"/>
              <a:gd name="connsiteX9" fmla="*/ 257175 w 1454944"/>
              <a:gd name="connsiteY9" fmla="*/ 397669 h 400050"/>
              <a:gd name="connsiteX10" fmla="*/ 340519 w 1454944"/>
              <a:gd name="connsiteY10" fmla="*/ 400050 h 400050"/>
              <a:gd name="connsiteX11" fmla="*/ 450056 w 1454944"/>
              <a:gd name="connsiteY11" fmla="*/ 395288 h 400050"/>
              <a:gd name="connsiteX12" fmla="*/ 640556 w 1454944"/>
              <a:gd name="connsiteY12" fmla="*/ 371475 h 400050"/>
              <a:gd name="connsiteX13" fmla="*/ 857250 w 1454944"/>
              <a:gd name="connsiteY13" fmla="*/ 335757 h 400050"/>
              <a:gd name="connsiteX14" fmla="*/ 1023938 w 1454944"/>
              <a:gd name="connsiteY14" fmla="*/ 302419 h 400050"/>
              <a:gd name="connsiteX15" fmla="*/ 1159669 w 1454944"/>
              <a:gd name="connsiteY15" fmla="*/ 271463 h 400050"/>
              <a:gd name="connsiteX16" fmla="*/ 1304925 w 1454944"/>
              <a:gd name="connsiteY16" fmla="*/ 233363 h 400050"/>
              <a:gd name="connsiteX17" fmla="*/ 1407319 w 1454944"/>
              <a:gd name="connsiteY17" fmla="*/ 197644 h 400050"/>
              <a:gd name="connsiteX18" fmla="*/ 1438275 w 1454944"/>
              <a:gd name="connsiteY18" fmla="*/ 178594 h 400050"/>
              <a:gd name="connsiteX19" fmla="*/ 1450181 w 1454944"/>
              <a:gd name="connsiteY19" fmla="*/ 166688 h 400050"/>
              <a:gd name="connsiteX20" fmla="*/ 1454944 w 1454944"/>
              <a:gd name="connsiteY20" fmla="*/ 145257 h 400050"/>
              <a:gd name="connsiteX21" fmla="*/ 1445419 w 1454944"/>
              <a:gd name="connsiteY21" fmla="*/ 123825 h 400050"/>
              <a:gd name="connsiteX22" fmla="*/ 1426369 w 1454944"/>
              <a:gd name="connsiteY22" fmla="*/ 100013 h 400050"/>
              <a:gd name="connsiteX23" fmla="*/ 1400175 w 1454944"/>
              <a:gd name="connsiteY23" fmla="*/ 80963 h 400050"/>
              <a:gd name="connsiteX24" fmla="*/ 1352550 w 1454944"/>
              <a:gd name="connsiteY24" fmla="*/ 54769 h 400050"/>
              <a:gd name="connsiteX25" fmla="*/ 1278731 w 1454944"/>
              <a:gd name="connsiteY25" fmla="*/ 26194 h 400050"/>
              <a:gd name="connsiteX26" fmla="*/ 1190625 w 1454944"/>
              <a:gd name="connsiteY26" fmla="*/ 4763 h 400050"/>
              <a:gd name="connsiteX27" fmla="*/ 1147763 w 1454944"/>
              <a:gd name="connsiteY27" fmla="*/ 0 h 400050"/>
              <a:gd name="connsiteX28" fmla="*/ 1128713 w 1454944"/>
              <a:gd name="connsiteY28" fmla="*/ 9525 h 400050"/>
              <a:gd name="connsiteX29" fmla="*/ 1026319 w 1454944"/>
              <a:gd name="connsiteY29" fmla="*/ 66675 h 400050"/>
              <a:gd name="connsiteX30" fmla="*/ 938213 w 1454944"/>
              <a:gd name="connsiteY30" fmla="*/ 109538 h 400050"/>
              <a:gd name="connsiteX31" fmla="*/ 659606 w 1454944"/>
              <a:gd name="connsiteY31" fmla="*/ 185738 h 400050"/>
              <a:gd name="connsiteX32" fmla="*/ 547688 w 1454944"/>
              <a:gd name="connsiteY32" fmla="*/ 204788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54944" h="400050">
                <a:moveTo>
                  <a:pt x="547688" y="204788"/>
                </a:moveTo>
                <a:lnTo>
                  <a:pt x="423863" y="226219"/>
                </a:lnTo>
                <a:lnTo>
                  <a:pt x="316706" y="240507"/>
                </a:lnTo>
                <a:lnTo>
                  <a:pt x="219075" y="245269"/>
                </a:lnTo>
                <a:lnTo>
                  <a:pt x="128588" y="240507"/>
                </a:lnTo>
                <a:lnTo>
                  <a:pt x="0" y="221457"/>
                </a:lnTo>
                <a:lnTo>
                  <a:pt x="38100" y="392907"/>
                </a:lnTo>
                <a:lnTo>
                  <a:pt x="40481" y="395288"/>
                </a:lnTo>
                <a:lnTo>
                  <a:pt x="133350" y="397669"/>
                </a:lnTo>
                <a:lnTo>
                  <a:pt x="257175" y="397669"/>
                </a:lnTo>
                <a:lnTo>
                  <a:pt x="340519" y="400050"/>
                </a:lnTo>
                <a:lnTo>
                  <a:pt x="450056" y="395288"/>
                </a:lnTo>
                <a:lnTo>
                  <a:pt x="640556" y="371475"/>
                </a:lnTo>
                <a:lnTo>
                  <a:pt x="857250" y="335757"/>
                </a:lnTo>
                <a:lnTo>
                  <a:pt x="1023938" y="302419"/>
                </a:lnTo>
                <a:lnTo>
                  <a:pt x="1159669" y="271463"/>
                </a:lnTo>
                <a:lnTo>
                  <a:pt x="1304925" y="233363"/>
                </a:lnTo>
                <a:lnTo>
                  <a:pt x="1407319" y="197644"/>
                </a:lnTo>
                <a:lnTo>
                  <a:pt x="1438275" y="178594"/>
                </a:lnTo>
                <a:lnTo>
                  <a:pt x="1450181" y="166688"/>
                </a:lnTo>
                <a:lnTo>
                  <a:pt x="1454944" y="145257"/>
                </a:lnTo>
                <a:lnTo>
                  <a:pt x="1445419" y="123825"/>
                </a:lnTo>
                <a:lnTo>
                  <a:pt x="1426369" y="100013"/>
                </a:lnTo>
                <a:lnTo>
                  <a:pt x="1400175" y="80963"/>
                </a:lnTo>
                <a:lnTo>
                  <a:pt x="1352550" y="54769"/>
                </a:lnTo>
                <a:lnTo>
                  <a:pt x="1278731" y="26194"/>
                </a:lnTo>
                <a:lnTo>
                  <a:pt x="1190625" y="4763"/>
                </a:lnTo>
                <a:lnTo>
                  <a:pt x="1147763" y="0"/>
                </a:lnTo>
                <a:lnTo>
                  <a:pt x="1128713" y="9525"/>
                </a:lnTo>
                <a:lnTo>
                  <a:pt x="1026319" y="66675"/>
                </a:lnTo>
                <a:lnTo>
                  <a:pt x="938213" y="109538"/>
                </a:lnTo>
                <a:lnTo>
                  <a:pt x="659606" y="185738"/>
                </a:lnTo>
                <a:lnTo>
                  <a:pt x="547688" y="2047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8D6EA9D-F517-4A7C-B3D5-5872E7E625AB}"/>
              </a:ext>
            </a:extLst>
          </p:cNvPr>
          <p:cNvSpPr/>
          <p:nvPr/>
        </p:nvSpPr>
        <p:spPr>
          <a:xfrm>
            <a:off x="4791075" y="2214564"/>
            <a:ext cx="515938" cy="828675"/>
          </a:xfrm>
          <a:custGeom>
            <a:avLst/>
            <a:gdLst>
              <a:gd name="connsiteX0" fmla="*/ 207169 w 516731"/>
              <a:gd name="connsiteY0" fmla="*/ 328612 h 828675"/>
              <a:gd name="connsiteX1" fmla="*/ 150019 w 516731"/>
              <a:gd name="connsiteY1" fmla="*/ 221456 h 828675"/>
              <a:gd name="connsiteX2" fmla="*/ 85725 w 516731"/>
              <a:gd name="connsiteY2" fmla="*/ 123825 h 828675"/>
              <a:gd name="connsiteX3" fmla="*/ 45244 w 516731"/>
              <a:gd name="connsiteY3" fmla="*/ 73818 h 828675"/>
              <a:gd name="connsiteX4" fmla="*/ 0 w 516731"/>
              <a:gd name="connsiteY4" fmla="*/ 0 h 828675"/>
              <a:gd name="connsiteX5" fmla="*/ 188119 w 516731"/>
              <a:gd name="connsiteY5" fmla="*/ 100012 h 828675"/>
              <a:gd name="connsiteX6" fmla="*/ 247650 w 516731"/>
              <a:gd name="connsiteY6" fmla="*/ 145256 h 828675"/>
              <a:gd name="connsiteX7" fmla="*/ 311944 w 516731"/>
              <a:gd name="connsiteY7" fmla="*/ 192881 h 828675"/>
              <a:gd name="connsiteX8" fmla="*/ 373856 w 516731"/>
              <a:gd name="connsiteY8" fmla="*/ 245268 h 828675"/>
              <a:gd name="connsiteX9" fmla="*/ 419100 w 516731"/>
              <a:gd name="connsiteY9" fmla="*/ 290512 h 828675"/>
              <a:gd name="connsiteX10" fmla="*/ 450056 w 516731"/>
              <a:gd name="connsiteY10" fmla="*/ 330993 h 828675"/>
              <a:gd name="connsiteX11" fmla="*/ 476250 w 516731"/>
              <a:gd name="connsiteY11" fmla="*/ 376237 h 828675"/>
              <a:gd name="connsiteX12" fmla="*/ 495300 w 516731"/>
              <a:gd name="connsiteY12" fmla="*/ 421481 h 828675"/>
              <a:gd name="connsiteX13" fmla="*/ 511969 w 516731"/>
              <a:gd name="connsiteY13" fmla="*/ 483393 h 828675"/>
              <a:gd name="connsiteX14" fmla="*/ 516731 w 516731"/>
              <a:gd name="connsiteY14" fmla="*/ 550068 h 828675"/>
              <a:gd name="connsiteX15" fmla="*/ 507206 w 516731"/>
              <a:gd name="connsiteY15" fmla="*/ 702468 h 828675"/>
              <a:gd name="connsiteX16" fmla="*/ 495300 w 516731"/>
              <a:gd name="connsiteY16" fmla="*/ 769143 h 828675"/>
              <a:gd name="connsiteX17" fmla="*/ 483394 w 516731"/>
              <a:gd name="connsiteY17" fmla="*/ 792956 h 828675"/>
              <a:gd name="connsiteX18" fmla="*/ 457200 w 516731"/>
              <a:gd name="connsiteY18" fmla="*/ 819150 h 828675"/>
              <a:gd name="connsiteX19" fmla="*/ 433388 w 516731"/>
              <a:gd name="connsiteY19" fmla="*/ 828675 h 828675"/>
              <a:gd name="connsiteX20" fmla="*/ 404813 w 516731"/>
              <a:gd name="connsiteY20" fmla="*/ 823912 h 828675"/>
              <a:gd name="connsiteX21" fmla="*/ 378619 w 516731"/>
              <a:gd name="connsiteY21" fmla="*/ 800100 h 828675"/>
              <a:gd name="connsiteX22" fmla="*/ 347663 w 516731"/>
              <a:gd name="connsiteY22" fmla="*/ 752475 h 828675"/>
              <a:gd name="connsiteX23" fmla="*/ 311944 w 516731"/>
              <a:gd name="connsiteY23" fmla="*/ 657225 h 828675"/>
              <a:gd name="connsiteX24" fmla="*/ 283369 w 516731"/>
              <a:gd name="connsiteY24" fmla="*/ 554831 h 828675"/>
              <a:gd name="connsiteX25" fmla="*/ 271463 w 516731"/>
              <a:gd name="connsiteY25" fmla="*/ 483393 h 828675"/>
              <a:gd name="connsiteX26" fmla="*/ 257175 w 516731"/>
              <a:gd name="connsiteY26" fmla="*/ 431006 h 828675"/>
              <a:gd name="connsiteX27" fmla="*/ 207169 w 516731"/>
              <a:gd name="connsiteY27" fmla="*/ 328612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6731" h="828675">
                <a:moveTo>
                  <a:pt x="207169" y="328612"/>
                </a:moveTo>
                <a:lnTo>
                  <a:pt x="150019" y="221456"/>
                </a:lnTo>
                <a:lnTo>
                  <a:pt x="85725" y="123825"/>
                </a:lnTo>
                <a:lnTo>
                  <a:pt x="45244" y="73818"/>
                </a:lnTo>
                <a:lnTo>
                  <a:pt x="0" y="0"/>
                </a:lnTo>
                <a:lnTo>
                  <a:pt x="188119" y="100012"/>
                </a:lnTo>
                <a:lnTo>
                  <a:pt x="247650" y="145256"/>
                </a:lnTo>
                <a:lnTo>
                  <a:pt x="311944" y="192881"/>
                </a:lnTo>
                <a:lnTo>
                  <a:pt x="373856" y="245268"/>
                </a:lnTo>
                <a:lnTo>
                  <a:pt x="419100" y="290512"/>
                </a:lnTo>
                <a:lnTo>
                  <a:pt x="450056" y="330993"/>
                </a:lnTo>
                <a:lnTo>
                  <a:pt x="476250" y="376237"/>
                </a:lnTo>
                <a:lnTo>
                  <a:pt x="495300" y="421481"/>
                </a:lnTo>
                <a:lnTo>
                  <a:pt x="511969" y="483393"/>
                </a:lnTo>
                <a:lnTo>
                  <a:pt x="516731" y="550068"/>
                </a:lnTo>
                <a:lnTo>
                  <a:pt x="507206" y="702468"/>
                </a:lnTo>
                <a:lnTo>
                  <a:pt x="495300" y="769143"/>
                </a:lnTo>
                <a:lnTo>
                  <a:pt x="483394" y="792956"/>
                </a:lnTo>
                <a:lnTo>
                  <a:pt x="457200" y="819150"/>
                </a:lnTo>
                <a:lnTo>
                  <a:pt x="433388" y="828675"/>
                </a:lnTo>
                <a:lnTo>
                  <a:pt x="404813" y="823912"/>
                </a:lnTo>
                <a:lnTo>
                  <a:pt x="378619" y="800100"/>
                </a:lnTo>
                <a:lnTo>
                  <a:pt x="347663" y="752475"/>
                </a:lnTo>
                <a:lnTo>
                  <a:pt x="311944" y="657225"/>
                </a:lnTo>
                <a:lnTo>
                  <a:pt x="283369" y="554831"/>
                </a:lnTo>
                <a:lnTo>
                  <a:pt x="271463" y="483393"/>
                </a:lnTo>
                <a:lnTo>
                  <a:pt x="257175" y="431006"/>
                </a:lnTo>
                <a:lnTo>
                  <a:pt x="207169" y="3286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BCEAD30-5379-4C10-B6B7-7BE962D7279D}"/>
              </a:ext>
            </a:extLst>
          </p:cNvPr>
          <p:cNvSpPr/>
          <p:nvPr/>
        </p:nvSpPr>
        <p:spPr>
          <a:xfrm>
            <a:off x="5916614" y="1512889"/>
            <a:ext cx="923925" cy="1019175"/>
          </a:xfrm>
          <a:custGeom>
            <a:avLst/>
            <a:gdLst>
              <a:gd name="connsiteX0" fmla="*/ 457200 w 923925"/>
              <a:gd name="connsiteY0" fmla="*/ 442912 h 1019175"/>
              <a:gd name="connsiteX1" fmla="*/ 533400 w 923925"/>
              <a:gd name="connsiteY1" fmla="*/ 342900 h 1019175"/>
              <a:gd name="connsiteX2" fmla="*/ 559594 w 923925"/>
              <a:gd name="connsiteY2" fmla="*/ 295275 h 1019175"/>
              <a:gd name="connsiteX3" fmla="*/ 576263 w 923925"/>
              <a:gd name="connsiteY3" fmla="*/ 261937 h 1019175"/>
              <a:gd name="connsiteX4" fmla="*/ 590550 w 923925"/>
              <a:gd name="connsiteY4" fmla="*/ 230981 h 1019175"/>
              <a:gd name="connsiteX5" fmla="*/ 595313 w 923925"/>
              <a:gd name="connsiteY5" fmla="*/ 207169 h 1019175"/>
              <a:gd name="connsiteX6" fmla="*/ 595313 w 923925"/>
              <a:gd name="connsiteY6" fmla="*/ 176212 h 1019175"/>
              <a:gd name="connsiteX7" fmla="*/ 588169 w 923925"/>
              <a:gd name="connsiteY7" fmla="*/ 150019 h 1019175"/>
              <a:gd name="connsiteX8" fmla="*/ 564357 w 923925"/>
              <a:gd name="connsiteY8" fmla="*/ 116681 h 1019175"/>
              <a:gd name="connsiteX9" fmla="*/ 533400 w 923925"/>
              <a:gd name="connsiteY9" fmla="*/ 83344 h 1019175"/>
              <a:gd name="connsiteX10" fmla="*/ 490538 w 923925"/>
              <a:gd name="connsiteY10" fmla="*/ 52387 h 1019175"/>
              <a:gd name="connsiteX11" fmla="*/ 471488 w 923925"/>
              <a:gd name="connsiteY11" fmla="*/ 28575 h 1019175"/>
              <a:gd name="connsiteX12" fmla="*/ 473869 w 923925"/>
              <a:gd name="connsiteY12" fmla="*/ 19050 h 1019175"/>
              <a:gd name="connsiteX13" fmla="*/ 485775 w 923925"/>
              <a:gd name="connsiteY13" fmla="*/ 7144 h 1019175"/>
              <a:gd name="connsiteX14" fmla="*/ 521494 w 923925"/>
              <a:gd name="connsiteY14" fmla="*/ 0 h 1019175"/>
              <a:gd name="connsiteX15" fmla="*/ 559594 w 923925"/>
              <a:gd name="connsiteY15" fmla="*/ 2381 h 1019175"/>
              <a:gd name="connsiteX16" fmla="*/ 597694 w 923925"/>
              <a:gd name="connsiteY16" fmla="*/ 11906 h 1019175"/>
              <a:gd name="connsiteX17" fmla="*/ 657225 w 923925"/>
              <a:gd name="connsiteY17" fmla="*/ 30956 h 1019175"/>
              <a:gd name="connsiteX18" fmla="*/ 766763 w 923925"/>
              <a:gd name="connsiteY18" fmla="*/ 85725 h 1019175"/>
              <a:gd name="connsiteX19" fmla="*/ 833438 w 923925"/>
              <a:gd name="connsiteY19" fmla="*/ 126206 h 1019175"/>
              <a:gd name="connsiteX20" fmla="*/ 852488 w 923925"/>
              <a:gd name="connsiteY20" fmla="*/ 142875 h 1019175"/>
              <a:gd name="connsiteX21" fmla="*/ 904875 w 923925"/>
              <a:gd name="connsiteY21" fmla="*/ 202406 h 1019175"/>
              <a:gd name="connsiteX22" fmla="*/ 916782 w 923925"/>
              <a:gd name="connsiteY22" fmla="*/ 230981 h 1019175"/>
              <a:gd name="connsiteX23" fmla="*/ 923925 w 923925"/>
              <a:gd name="connsiteY23" fmla="*/ 254794 h 1019175"/>
              <a:gd name="connsiteX24" fmla="*/ 921544 w 923925"/>
              <a:gd name="connsiteY24" fmla="*/ 278606 h 1019175"/>
              <a:gd name="connsiteX25" fmla="*/ 907257 w 923925"/>
              <a:gd name="connsiteY25" fmla="*/ 292894 h 1019175"/>
              <a:gd name="connsiteX26" fmla="*/ 876300 w 923925"/>
              <a:gd name="connsiteY26" fmla="*/ 304800 h 1019175"/>
              <a:gd name="connsiteX27" fmla="*/ 852488 w 923925"/>
              <a:gd name="connsiteY27" fmla="*/ 319087 h 1019175"/>
              <a:gd name="connsiteX28" fmla="*/ 764382 w 923925"/>
              <a:gd name="connsiteY28" fmla="*/ 433387 h 1019175"/>
              <a:gd name="connsiteX29" fmla="*/ 626269 w 923925"/>
              <a:gd name="connsiteY29" fmla="*/ 573881 h 1019175"/>
              <a:gd name="connsiteX30" fmla="*/ 473869 w 923925"/>
              <a:gd name="connsiteY30" fmla="*/ 726281 h 1019175"/>
              <a:gd name="connsiteX31" fmla="*/ 333375 w 923925"/>
              <a:gd name="connsiteY31" fmla="*/ 838200 h 1019175"/>
              <a:gd name="connsiteX32" fmla="*/ 102394 w 923925"/>
              <a:gd name="connsiteY32" fmla="*/ 976312 h 1019175"/>
              <a:gd name="connsiteX33" fmla="*/ 23813 w 923925"/>
              <a:gd name="connsiteY33" fmla="*/ 1016794 h 1019175"/>
              <a:gd name="connsiteX34" fmla="*/ 0 w 923925"/>
              <a:gd name="connsiteY34" fmla="*/ 1019175 h 1019175"/>
              <a:gd name="connsiteX35" fmla="*/ 4763 w 923925"/>
              <a:gd name="connsiteY35" fmla="*/ 992981 h 1019175"/>
              <a:gd name="connsiteX36" fmla="*/ 188119 w 923925"/>
              <a:gd name="connsiteY36" fmla="*/ 776287 h 1019175"/>
              <a:gd name="connsiteX37" fmla="*/ 364332 w 923925"/>
              <a:gd name="connsiteY37" fmla="*/ 569119 h 1019175"/>
              <a:gd name="connsiteX38" fmla="*/ 457200 w 923925"/>
              <a:gd name="connsiteY38" fmla="*/ 442912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925" h="1019175">
                <a:moveTo>
                  <a:pt x="457200" y="442912"/>
                </a:moveTo>
                <a:lnTo>
                  <a:pt x="533400" y="342900"/>
                </a:lnTo>
                <a:lnTo>
                  <a:pt x="559594" y="295275"/>
                </a:lnTo>
                <a:lnTo>
                  <a:pt x="576263" y="261937"/>
                </a:lnTo>
                <a:lnTo>
                  <a:pt x="590550" y="230981"/>
                </a:lnTo>
                <a:lnTo>
                  <a:pt x="595313" y="207169"/>
                </a:lnTo>
                <a:lnTo>
                  <a:pt x="595313" y="176212"/>
                </a:lnTo>
                <a:lnTo>
                  <a:pt x="588169" y="150019"/>
                </a:lnTo>
                <a:lnTo>
                  <a:pt x="564357" y="116681"/>
                </a:lnTo>
                <a:lnTo>
                  <a:pt x="533400" y="83344"/>
                </a:lnTo>
                <a:lnTo>
                  <a:pt x="490538" y="52387"/>
                </a:lnTo>
                <a:lnTo>
                  <a:pt x="471488" y="28575"/>
                </a:lnTo>
                <a:lnTo>
                  <a:pt x="473869" y="19050"/>
                </a:lnTo>
                <a:lnTo>
                  <a:pt x="485775" y="7144"/>
                </a:lnTo>
                <a:lnTo>
                  <a:pt x="521494" y="0"/>
                </a:lnTo>
                <a:lnTo>
                  <a:pt x="559594" y="2381"/>
                </a:lnTo>
                <a:lnTo>
                  <a:pt x="597694" y="11906"/>
                </a:lnTo>
                <a:lnTo>
                  <a:pt x="657225" y="30956"/>
                </a:lnTo>
                <a:lnTo>
                  <a:pt x="766763" y="85725"/>
                </a:lnTo>
                <a:lnTo>
                  <a:pt x="833438" y="126206"/>
                </a:lnTo>
                <a:lnTo>
                  <a:pt x="852488" y="142875"/>
                </a:lnTo>
                <a:lnTo>
                  <a:pt x="904875" y="202406"/>
                </a:lnTo>
                <a:lnTo>
                  <a:pt x="916782" y="230981"/>
                </a:lnTo>
                <a:lnTo>
                  <a:pt x="923925" y="254794"/>
                </a:lnTo>
                <a:lnTo>
                  <a:pt x="921544" y="278606"/>
                </a:lnTo>
                <a:lnTo>
                  <a:pt x="907257" y="292894"/>
                </a:lnTo>
                <a:lnTo>
                  <a:pt x="876300" y="304800"/>
                </a:lnTo>
                <a:lnTo>
                  <a:pt x="852488" y="319087"/>
                </a:lnTo>
                <a:lnTo>
                  <a:pt x="764382" y="433387"/>
                </a:lnTo>
                <a:lnTo>
                  <a:pt x="626269" y="573881"/>
                </a:lnTo>
                <a:lnTo>
                  <a:pt x="473869" y="726281"/>
                </a:lnTo>
                <a:lnTo>
                  <a:pt x="333375" y="838200"/>
                </a:lnTo>
                <a:lnTo>
                  <a:pt x="102394" y="976312"/>
                </a:lnTo>
                <a:lnTo>
                  <a:pt x="23813" y="1016794"/>
                </a:lnTo>
                <a:lnTo>
                  <a:pt x="0" y="1019175"/>
                </a:lnTo>
                <a:lnTo>
                  <a:pt x="4763" y="992981"/>
                </a:lnTo>
                <a:lnTo>
                  <a:pt x="188119" y="776287"/>
                </a:lnTo>
                <a:lnTo>
                  <a:pt x="364332" y="569119"/>
                </a:lnTo>
                <a:lnTo>
                  <a:pt x="457200" y="4429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4C335D1-6905-477C-984B-7276DF6C70A3}"/>
              </a:ext>
            </a:extLst>
          </p:cNvPr>
          <p:cNvSpPr/>
          <p:nvPr/>
        </p:nvSpPr>
        <p:spPr>
          <a:xfrm>
            <a:off x="6446838" y="1843088"/>
            <a:ext cx="1631950" cy="387350"/>
          </a:xfrm>
          <a:custGeom>
            <a:avLst/>
            <a:gdLst>
              <a:gd name="connsiteX0" fmla="*/ 511969 w 1633537"/>
              <a:gd name="connsiteY0" fmla="*/ 202406 h 388143"/>
              <a:gd name="connsiteX1" fmla="*/ 371475 w 1633537"/>
              <a:gd name="connsiteY1" fmla="*/ 216693 h 388143"/>
              <a:gd name="connsiteX2" fmla="*/ 195262 w 1633537"/>
              <a:gd name="connsiteY2" fmla="*/ 226218 h 388143"/>
              <a:gd name="connsiteX3" fmla="*/ 128587 w 1633537"/>
              <a:gd name="connsiteY3" fmla="*/ 223837 h 388143"/>
              <a:gd name="connsiteX4" fmla="*/ 0 w 1633537"/>
              <a:gd name="connsiteY4" fmla="*/ 180975 h 388143"/>
              <a:gd name="connsiteX5" fmla="*/ 40481 w 1633537"/>
              <a:gd name="connsiteY5" fmla="*/ 290512 h 388143"/>
              <a:gd name="connsiteX6" fmla="*/ 97631 w 1633537"/>
              <a:gd name="connsiteY6" fmla="*/ 338137 h 388143"/>
              <a:gd name="connsiteX7" fmla="*/ 147637 w 1633537"/>
              <a:gd name="connsiteY7" fmla="*/ 366712 h 388143"/>
              <a:gd name="connsiteX8" fmla="*/ 185737 w 1633537"/>
              <a:gd name="connsiteY8" fmla="*/ 381000 h 388143"/>
              <a:gd name="connsiteX9" fmla="*/ 221456 w 1633537"/>
              <a:gd name="connsiteY9" fmla="*/ 388143 h 388143"/>
              <a:gd name="connsiteX10" fmla="*/ 311944 w 1633537"/>
              <a:gd name="connsiteY10" fmla="*/ 383381 h 388143"/>
              <a:gd name="connsiteX11" fmla="*/ 550069 w 1633537"/>
              <a:gd name="connsiteY11" fmla="*/ 361950 h 388143"/>
              <a:gd name="connsiteX12" fmla="*/ 700087 w 1633537"/>
              <a:gd name="connsiteY12" fmla="*/ 359568 h 388143"/>
              <a:gd name="connsiteX13" fmla="*/ 952500 w 1633537"/>
              <a:gd name="connsiteY13" fmla="*/ 319087 h 388143"/>
              <a:gd name="connsiteX14" fmla="*/ 1216819 w 1633537"/>
              <a:gd name="connsiteY14" fmla="*/ 273843 h 388143"/>
              <a:gd name="connsiteX15" fmla="*/ 1381125 w 1633537"/>
              <a:gd name="connsiteY15" fmla="*/ 240506 h 388143"/>
              <a:gd name="connsiteX16" fmla="*/ 1543050 w 1633537"/>
              <a:gd name="connsiteY16" fmla="*/ 204787 h 388143"/>
              <a:gd name="connsiteX17" fmla="*/ 1604962 w 1633537"/>
              <a:gd name="connsiteY17" fmla="*/ 173831 h 388143"/>
              <a:gd name="connsiteX18" fmla="*/ 1628775 w 1633537"/>
              <a:gd name="connsiteY18" fmla="*/ 150018 h 388143"/>
              <a:gd name="connsiteX19" fmla="*/ 1633537 w 1633537"/>
              <a:gd name="connsiteY19" fmla="*/ 126206 h 388143"/>
              <a:gd name="connsiteX20" fmla="*/ 1621631 w 1633537"/>
              <a:gd name="connsiteY20" fmla="*/ 107156 h 388143"/>
              <a:gd name="connsiteX21" fmla="*/ 1597819 w 1633537"/>
              <a:gd name="connsiteY21" fmla="*/ 83343 h 388143"/>
              <a:gd name="connsiteX22" fmla="*/ 1552575 w 1633537"/>
              <a:gd name="connsiteY22" fmla="*/ 52387 h 388143"/>
              <a:gd name="connsiteX23" fmla="*/ 1493044 w 1633537"/>
              <a:gd name="connsiteY23" fmla="*/ 28575 h 388143"/>
              <a:gd name="connsiteX24" fmla="*/ 1423987 w 1633537"/>
              <a:gd name="connsiteY24" fmla="*/ 9525 h 388143"/>
              <a:gd name="connsiteX25" fmla="*/ 1347787 w 1633537"/>
              <a:gd name="connsiteY25" fmla="*/ 0 h 388143"/>
              <a:gd name="connsiteX26" fmla="*/ 1312069 w 1633537"/>
              <a:gd name="connsiteY26" fmla="*/ 2381 h 388143"/>
              <a:gd name="connsiteX27" fmla="*/ 1262062 w 1633537"/>
              <a:gd name="connsiteY27" fmla="*/ 26193 h 388143"/>
              <a:gd name="connsiteX28" fmla="*/ 1116806 w 1633537"/>
              <a:gd name="connsiteY28" fmla="*/ 80962 h 388143"/>
              <a:gd name="connsiteX29" fmla="*/ 966787 w 1633537"/>
              <a:gd name="connsiteY29" fmla="*/ 123825 h 388143"/>
              <a:gd name="connsiteX30" fmla="*/ 795337 w 1633537"/>
              <a:gd name="connsiteY30" fmla="*/ 159543 h 388143"/>
              <a:gd name="connsiteX31" fmla="*/ 511969 w 1633537"/>
              <a:gd name="connsiteY31" fmla="*/ 202406 h 3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33537" h="388143">
                <a:moveTo>
                  <a:pt x="511969" y="202406"/>
                </a:moveTo>
                <a:lnTo>
                  <a:pt x="371475" y="216693"/>
                </a:lnTo>
                <a:lnTo>
                  <a:pt x="195262" y="226218"/>
                </a:lnTo>
                <a:lnTo>
                  <a:pt x="128587" y="223837"/>
                </a:lnTo>
                <a:lnTo>
                  <a:pt x="0" y="180975"/>
                </a:lnTo>
                <a:lnTo>
                  <a:pt x="40481" y="290512"/>
                </a:lnTo>
                <a:lnTo>
                  <a:pt x="97631" y="338137"/>
                </a:lnTo>
                <a:lnTo>
                  <a:pt x="147637" y="366712"/>
                </a:lnTo>
                <a:lnTo>
                  <a:pt x="185737" y="381000"/>
                </a:lnTo>
                <a:lnTo>
                  <a:pt x="221456" y="388143"/>
                </a:lnTo>
                <a:lnTo>
                  <a:pt x="311944" y="383381"/>
                </a:lnTo>
                <a:lnTo>
                  <a:pt x="550069" y="361950"/>
                </a:lnTo>
                <a:lnTo>
                  <a:pt x="700087" y="359568"/>
                </a:lnTo>
                <a:lnTo>
                  <a:pt x="952500" y="319087"/>
                </a:lnTo>
                <a:lnTo>
                  <a:pt x="1216819" y="273843"/>
                </a:lnTo>
                <a:lnTo>
                  <a:pt x="1381125" y="240506"/>
                </a:lnTo>
                <a:lnTo>
                  <a:pt x="1543050" y="204787"/>
                </a:lnTo>
                <a:lnTo>
                  <a:pt x="1604962" y="173831"/>
                </a:lnTo>
                <a:lnTo>
                  <a:pt x="1628775" y="150018"/>
                </a:lnTo>
                <a:lnTo>
                  <a:pt x="1633537" y="126206"/>
                </a:lnTo>
                <a:lnTo>
                  <a:pt x="1621631" y="107156"/>
                </a:lnTo>
                <a:lnTo>
                  <a:pt x="1597819" y="83343"/>
                </a:lnTo>
                <a:lnTo>
                  <a:pt x="1552575" y="52387"/>
                </a:lnTo>
                <a:lnTo>
                  <a:pt x="1493044" y="28575"/>
                </a:lnTo>
                <a:lnTo>
                  <a:pt x="1423987" y="9525"/>
                </a:lnTo>
                <a:lnTo>
                  <a:pt x="1347787" y="0"/>
                </a:lnTo>
                <a:lnTo>
                  <a:pt x="1312069" y="2381"/>
                </a:lnTo>
                <a:lnTo>
                  <a:pt x="1262062" y="26193"/>
                </a:lnTo>
                <a:lnTo>
                  <a:pt x="1116806" y="80962"/>
                </a:lnTo>
                <a:lnTo>
                  <a:pt x="966787" y="123825"/>
                </a:lnTo>
                <a:lnTo>
                  <a:pt x="795337" y="159543"/>
                </a:lnTo>
                <a:lnTo>
                  <a:pt x="511969" y="2024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0B57382-F3A9-4F94-BB74-A8E18C9E3FC4}"/>
              </a:ext>
            </a:extLst>
          </p:cNvPr>
          <p:cNvSpPr/>
          <p:nvPr/>
        </p:nvSpPr>
        <p:spPr>
          <a:xfrm>
            <a:off x="6650038" y="2103439"/>
            <a:ext cx="760412" cy="949325"/>
          </a:xfrm>
          <a:custGeom>
            <a:avLst/>
            <a:gdLst>
              <a:gd name="connsiteX0" fmla="*/ 261938 w 759619"/>
              <a:gd name="connsiteY0" fmla="*/ 554831 h 950119"/>
              <a:gd name="connsiteX1" fmla="*/ 321469 w 759619"/>
              <a:gd name="connsiteY1" fmla="*/ 457200 h 950119"/>
              <a:gd name="connsiteX2" fmla="*/ 383382 w 759619"/>
              <a:gd name="connsiteY2" fmla="*/ 335756 h 950119"/>
              <a:gd name="connsiteX3" fmla="*/ 400050 w 759619"/>
              <a:gd name="connsiteY3" fmla="*/ 280987 h 950119"/>
              <a:gd name="connsiteX4" fmla="*/ 371475 w 759619"/>
              <a:gd name="connsiteY4" fmla="*/ 200025 h 950119"/>
              <a:gd name="connsiteX5" fmla="*/ 345282 w 759619"/>
              <a:gd name="connsiteY5" fmla="*/ 126206 h 950119"/>
              <a:gd name="connsiteX6" fmla="*/ 309563 w 759619"/>
              <a:gd name="connsiteY6" fmla="*/ 0 h 950119"/>
              <a:gd name="connsiteX7" fmla="*/ 500063 w 759619"/>
              <a:gd name="connsiteY7" fmla="*/ 100012 h 950119"/>
              <a:gd name="connsiteX8" fmla="*/ 545307 w 759619"/>
              <a:gd name="connsiteY8" fmla="*/ 138112 h 950119"/>
              <a:gd name="connsiteX9" fmla="*/ 652463 w 759619"/>
              <a:gd name="connsiteY9" fmla="*/ 195262 h 950119"/>
              <a:gd name="connsiteX10" fmla="*/ 726282 w 759619"/>
              <a:gd name="connsiteY10" fmla="*/ 233362 h 950119"/>
              <a:gd name="connsiteX11" fmla="*/ 745332 w 759619"/>
              <a:gd name="connsiteY11" fmla="*/ 250031 h 950119"/>
              <a:gd name="connsiteX12" fmla="*/ 754857 w 759619"/>
              <a:gd name="connsiteY12" fmla="*/ 264319 h 950119"/>
              <a:gd name="connsiteX13" fmla="*/ 759619 w 759619"/>
              <a:gd name="connsiteY13" fmla="*/ 283369 h 950119"/>
              <a:gd name="connsiteX14" fmla="*/ 757238 w 759619"/>
              <a:gd name="connsiteY14" fmla="*/ 307181 h 950119"/>
              <a:gd name="connsiteX15" fmla="*/ 742950 w 759619"/>
              <a:gd name="connsiteY15" fmla="*/ 326231 h 950119"/>
              <a:gd name="connsiteX16" fmla="*/ 707232 w 759619"/>
              <a:gd name="connsiteY16" fmla="*/ 347662 h 950119"/>
              <a:gd name="connsiteX17" fmla="*/ 664369 w 759619"/>
              <a:gd name="connsiteY17" fmla="*/ 371475 h 950119"/>
              <a:gd name="connsiteX18" fmla="*/ 440532 w 759619"/>
              <a:gd name="connsiteY18" fmla="*/ 595312 h 950119"/>
              <a:gd name="connsiteX19" fmla="*/ 107157 w 759619"/>
              <a:gd name="connsiteY19" fmla="*/ 897731 h 950119"/>
              <a:gd name="connsiteX20" fmla="*/ 50007 w 759619"/>
              <a:gd name="connsiteY20" fmla="*/ 940594 h 950119"/>
              <a:gd name="connsiteX21" fmla="*/ 35719 w 759619"/>
              <a:gd name="connsiteY21" fmla="*/ 947737 h 950119"/>
              <a:gd name="connsiteX22" fmla="*/ 16669 w 759619"/>
              <a:gd name="connsiteY22" fmla="*/ 950119 h 950119"/>
              <a:gd name="connsiteX23" fmla="*/ 9525 w 759619"/>
              <a:gd name="connsiteY23" fmla="*/ 942975 h 950119"/>
              <a:gd name="connsiteX24" fmla="*/ 0 w 759619"/>
              <a:gd name="connsiteY24" fmla="*/ 926306 h 950119"/>
              <a:gd name="connsiteX25" fmla="*/ 9525 w 759619"/>
              <a:gd name="connsiteY25" fmla="*/ 912019 h 950119"/>
              <a:gd name="connsiteX26" fmla="*/ 171450 w 759619"/>
              <a:gd name="connsiteY26" fmla="*/ 692944 h 950119"/>
              <a:gd name="connsiteX27" fmla="*/ 261938 w 759619"/>
              <a:gd name="connsiteY27" fmla="*/ 554831 h 9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9619" h="950119">
                <a:moveTo>
                  <a:pt x="261938" y="554831"/>
                </a:moveTo>
                <a:lnTo>
                  <a:pt x="321469" y="457200"/>
                </a:lnTo>
                <a:lnTo>
                  <a:pt x="383382" y="335756"/>
                </a:lnTo>
                <a:lnTo>
                  <a:pt x="400050" y="280987"/>
                </a:lnTo>
                <a:lnTo>
                  <a:pt x="371475" y="200025"/>
                </a:lnTo>
                <a:lnTo>
                  <a:pt x="345282" y="126206"/>
                </a:lnTo>
                <a:lnTo>
                  <a:pt x="309563" y="0"/>
                </a:lnTo>
                <a:lnTo>
                  <a:pt x="500063" y="100012"/>
                </a:lnTo>
                <a:lnTo>
                  <a:pt x="545307" y="138112"/>
                </a:lnTo>
                <a:lnTo>
                  <a:pt x="652463" y="195262"/>
                </a:lnTo>
                <a:lnTo>
                  <a:pt x="726282" y="233362"/>
                </a:lnTo>
                <a:lnTo>
                  <a:pt x="745332" y="250031"/>
                </a:lnTo>
                <a:lnTo>
                  <a:pt x="754857" y="264319"/>
                </a:lnTo>
                <a:lnTo>
                  <a:pt x="759619" y="283369"/>
                </a:lnTo>
                <a:lnTo>
                  <a:pt x="757238" y="307181"/>
                </a:lnTo>
                <a:lnTo>
                  <a:pt x="742950" y="326231"/>
                </a:lnTo>
                <a:lnTo>
                  <a:pt x="707232" y="347662"/>
                </a:lnTo>
                <a:lnTo>
                  <a:pt x="664369" y="371475"/>
                </a:lnTo>
                <a:lnTo>
                  <a:pt x="440532" y="595312"/>
                </a:lnTo>
                <a:lnTo>
                  <a:pt x="107157" y="897731"/>
                </a:lnTo>
                <a:lnTo>
                  <a:pt x="50007" y="940594"/>
                </a:lnTo>
                <a:lnTo>
                  <a:pt x="35719" y="947737"/>
                </a:lnTo>
                <a:lnTo>
                  <a:pt x="16669" y="950119"/>
                </a:lnTo>
                <a:lnTo>
                  <a:pt x="9525" y="942975"/>
                </a:lnTo>
                <a:lnTo>
                  <a:pt x="0" y="926306"/>
                </a:lnTo>
                <a:lnTo>
                  <a:pt x="9525" y="912019"/>
                </a:lnTo>
                <a:lnTo>
                  <a:pt x="171450" y="692944"/>
                </a:lnTo>
                <a:lnTo>
                  <a:pt x="261938" y="5548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96463EE-E5F8-4F81-B6A3-C590A542A665}"/>
              </a:ext>
            </a:extLst>
          </p:cNvPr>
          <p:cNvSpPr/>
          <p:nvPr/>
        </p:nvSpPr>
        <p:spPr>
          <a:xfrm>
            <a:off x="3937001" y="2533650"/>
            <a:ext cx="2200275" cy="2184400"/>
          </a:xfrm>
          <a:custGeom>
            <a:avLst/>
            <a:gdLst>
              <a:gd name="connsiteX0" fmla="*/ 1768475 w 2200275"/>
              <a:gd name="connsiteY0" fmla="*/ 742950 h 2184400"/>
              <a:gd name="connsiteX1" fmla="*/ 1851025 w 2200275"/>
              <a:gd name="connsiteY1" fmla="*/ 644525 h 2184400"/>
              <a:gd name="connsiteX2" fmla="*/ 1958975 w 2200275"/>
              <a:gd name="connsiteY2" fmla="*/ 495300 h 2184400"/>
              <a:gd name="connsiteX3" fmla="*/ 2076450 w 2200275"/>
              <a:gd name="connsiteY3" fmla="*/ 327025 h 2184400"/>
              <a:gd name="connsiteX4" fmla="*/ 2127250 w 2200275"/>
              <a:gd name="connsiteY4" fmla="*/ 279400 h 2184400"/>
              <a:gd name="connsiteX5" fmla="*/ 2162175 w 2200275"/>
              <a:gd name="connsiteY5" fmla="*/ 257175 h 2184400"/>
              <a:gd name="connsiteX6" fmla="*/ 2193925 w 2200275"/>
              <a:gd name="connsiteY6" fmla="*/ 231775 h 2184400"/>
              <a:gd name="connsiteX7" fmla="*/ 2200275 w 2200275"/>
              <a:gd name="connsiteY7" fmla="*/ 206375 h 2184400"/>
              <a:gd name="connsiteX8" fmla="*/ 2197100 w 2200275"/>
              <a:gd name="connsiteY8" fmla="*/ 174625 h 2184400"/>
              <a:gd name="connsiteX9" fmla="*/ 2181225 w 2200275"/>
              <a:gd name="connsiteY9" fmla="*/ 146050 h 2184400"/>
              <a:gd name="connsiteX10" fmla="*/ 2146300 w 2200275"/>
              <a:gd name="connsiteY10" fmla="*/ 114300 h 2184400"/>
              <a:gd name="connsiteX11" fmla="*/ 2085975 w 2200275"/>
              <a:gd name="connsiteY11" fmla="*/ 79375 h 2184400"/>
              <a:gd name="connsiteX12" fmla="*/ 2000250 w 2200275"/>
              <a:gd name="connsiteY12" fmla="*/ 44450 h 2184400"/>
              <a:gd name="connsiteX13" fmla="*/ 1924050 w 2200275"/>
              <a:gd name="connsiteY13" fmla="*/ 19050 h 2184400"/>
              <a:gd name="connsiteX14" fmla="*/ 1860550 w 2200275"/>
              <a:gd name="connsiteY14" fmla="*/ 6350 h 2184400"/>
              <a:gd name="connsiteX15" fmla="*/ 1797050 w 2200275"/>
              <a:gd name="connsiteY15" fmla="*/ 0 h 2184400"/>
              <a:gd name="connsiteX16" fmla="*/ 1755775 w 2200275"/>
              <a:gd name="connsiteY16" fmla="*/ 3175 h 2184400"/>
              <a:gd name="connsiteX17" fmla="*/ 1727200 w 2200275"/>
              <a:gd name="connsiteY17" fmla="*/ 12700 h 2184400"/>
              <a:gd name="connsiteX18" fmla="*/ 1733550 w 2200275"/>
              <a:gd name="connsiteY18" fmla="*/ 31750 h 2184400"/>
              <a:gd name="connsiteX19" fmla="*/ 1755775 w 2200275"/>
              <a:gd name="connsiteY19" fmla="*/ 53975 h 2184400"/>
              <a:gd name="connsiteX20" fmla="*/ 1787525 w 2200275"/>
              <a:gd name="connsiteY20" fmla="*/ 85725 h 2184400"/>
              <a:gd name="connsiteX21" fmla="*/ 1806575 w 2200275"/>
              <a:gd name="connsiteY21" fmla="*/ 120650 h 2184400"/>
              <a:gd name="connsiteX22" fmla="*/ 1816100 w 2200275"/>
              <a:gd name="connsiteY22" fmla="*/ 168275 h 2184400"/>
              <a:gd name="connsiteX23" fmla="*/ 1809750 w 2200275"/>
              <a:gd name="connsiteY23" fmla="*/ 234950 h 2184400"/>
              <a:gd name="connsiteX24" fmla="*/ 1784350 w 2200275"/>
              <a:gd name="connsiteY24" fmla="*/ 295275 h 2184400"/>
              <a:gd name="connsiteX25" fmla="*/ 1581150 w 2200275"/>
              <a:gd name="connsiteY25" fmla="*/ 596900 h 2184400"/>
              <a:gd name="connsiteX26" fmla="*/ 1273175 w 2200275"/>
              <a:gd name="connsiteY26" fmla="*/ 987425 h 2184400"/>
              <a:gd name="connsiteX27" fmla="*/ 939800 w 2200275"/>
              <a:gd name="connsiteY27" fmla="*/ 1339850 h 2184400"/>
              <a:gd name="connsiteX28" fmla="*/ 574675 w 2200275"/>
              <a:gd name="connsiteY28" fmla="*/ 1676400 h 2184400"/>
              <a:gd name="connsiteX29" fmla="*/ 206375 w 2200275"/>
              <a:gd name="connsiteY29" fmla="*/ 1978025 h 2184400"/>
              <a:gd name="connsiteX30" fmla="*/ 12700 w 2200275"/>
              <a:gd name="connsiteY30" fmla="*/ 2120900 h 2184400"/>
              <a:gd name="connsiteX31" fmla="*/ 3175 w 2200275"/>
              <a:gd name="connsiteY31" fmla="*/ 2136775 h 2184400"/>
              <a:gd name="connsiteX32" fmla="*/ 0 w 2200275"/>
              <a:gd name="connsiteY32" fmla="*/ 2159000 h 2184400"/>
              <a:gd name="connsiteX33" fmla="*/ 6350 w 2200275"/>
              <a:gd name="connsiteY33" fmla="*/ 2171700 h 2184400"/>
              <a:gd name="connsiteX34" fmla="*/ 22225 w 2200275"/>
              <a:gd name="connsiteY34" fmla="*/ 2184400 h 2184400"/>
              <a:gd name="connsiteX35" fmla="*/ 73025 w 2200275"/>
              <a:gd name="connsiteY35" fmla="*/ 2162175 h 2184400"/>
              <a:gd name="connsiteX36" fmla="*/ 244475 w 2200275"/>
              <a:gd name="connsiteY36" fmla="*/ 2054225 h 2184400"/>
              <a:gd name="connsiteX37" fmla="*/ 463550 w 2200275"/>
              <a:gd name="connsiteY37" fmla="*/ 1911350 h 2184400"/>
              <a:gd name="connsiteX38" fmla="*/ 736600 w 2200275"/>
              <a:gd name="connsiteY38" fmla="*/ 1714500 h 2184400"/>
              <a:gd name="connsiteX39" fmla="*/ 1038225 w 2200275"/>
              <a:gd name="connsiteY39" fmla="*/ 1479550 h 2184400"/>
              <a:gd name="connsiteX40" fmla="*/ 1193800 w 2200275"/>
              <a:gd name="connsiteY40" fmla="*/ 1349375 h 2184400"/>
              <a:gd name="connsiteX41" fmla="*/ 1374775 w 2200275"/>
              <a:gd name="connsiteY41" fmla="*/ 1177925 h 2184400"/>
              <a:gd name="connsiteX42" fmla="*/ 1600200 w 2200275"/>
              <a:gd name="connsiteY42" fmla="*/ 949325 h 2184400"/>
              <a:gd name="connsiteX43" fmla="*/ 1768475 w 2200275"/>
              <a:gd name="connsiteY43" fmla="*/ 7429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00275" h="2184400">
                <a:moveTo>
                  <a:pt x="1768475" y="742950"/>
                </a:moveTo>
                <a:lnTo>
                  <a:pt x="1851025" y="644525"/>
                </a:lnTo>
                <a:lnTo>
                  <a:pt x="1958975" y="495300"/>
                </a:lnTo>
                <a:lnTo>
                  <a:pt x="2076450" y="327025"/>
                </a:lnTo>
                <a:lnTo>
                  <a:pt x="2127250" y="279400"/>
                </a:lnTo>
                <a:lnTo>
                  <a:pt x="2162175" y="257175"/>
                </a:lnTo>
                <a:lnTo>
                  <a:pt x="2193925" y="231775"/>
                </a:lnTo>
                <a:lnTo>
                  <a:pt x="2200275" y="206375"/>
                </a:lnTo>
                <a:lnTo>
                  <a:pt x="2197100" y="174625"/>
                </a:lnTo>
                <a:lnTo>
                  <a:pt x="2181225" y="146050"/>
                </a:lnTo>
                <a:lnTo>
                  <a:pt x="2146300" y="114300"/>
                </a:lnTo>
                <a:lnTo>
                  <a:pt x="2085975" y="79375"/>
                </a:lnTo>
                <a:lnTo>
                  <a:pt x="2000250" y="44450"/>
                </a:lnTo>
                <a:lnTo>
                  <a:pt x="1924050" y="19050"/>
                </a:lnTo>
                <a:lnTo>
                  <a:pt x="1860550" y="6350"/>
                </a:lnTo>
                <a:lnTo>
                  <a:pt x="1797050" y="0"/>
                </a:lnTo>
                <a:lnTo>
                  <a:pt x="1755775" y="3175"/>
                </a:lnTo>
                <a:lnTo>
                  <a:pt x="1727200" y="12700"/>
                </a:lnTo>
                <a:lnTo>
                  <a:pt x="1733550" y="31750"/>
                </a:lnTo>
                <a:lnTo>
                  <a:pt x="1755775" y="53975"/>
                </a:lnTo>
                <a:lnTo>
                  <a:pt x="1787525" y="85725"/>
                </a:lnTo>
                <a:lnTo>
                  <a:pt x="1806575" y="120650"/>
                </a:lnTo>
                <a:lnTo>
                  <a:pt x="1816100" y="168275"/>
                </a:lnTo>
                <a:lnTo>
                  <a:pt x="1809750" y="234950"/>
                </a:lnTo>
                <a:lnTo>
                  <a:pt x="1784350" y="295275"/>
                </a:lnTo>
                <a:lnTo>
                  <a:pt x="1581150" y="596900"/>
                </a:lnTo>
                <a:lnTo>
                  <a:pt x="1273175" y="987425"/>
                </a:lnTo>
                <a:lnTo>
                  <a:pt x="939800" y="1339850"/>
                </a:lnTo>
                <a:lnTo>
                  <a:pt x="574675" y="1676400"/>
                </a:lnTo>
                <a:lnTo>
                  <a:pt x="206375" y="1978025"/>
                </a:lnTo>
                <a:lnTo>
                  <a:pt x="12700" y="2120900"/>
                </a:lnTo>
                <a:lnTo>
                  <a:pt x="3175" y="2136775"/>
                </a:lnTo>
                <a:lnTo>
                  <a:pt x="0" y="2159000"/>
                </a:lnTo>
                <a:lnTo>
                  <a:pt x="6350" y="2171700"/>
                </a:lnTo>
                <a:lnTo>
                  <a:pt x="22225" y="2184400"/>
                </a:lnTo>
                <a:lnTo>
                  <a:pt x="73025" y="2162175"/>
                </a:lnTo>
                <a:lnTo>
                  <a:pt x="244475" y="2054225"/>
                </a:lnTo>
                <a:lnTo>
                  <a:pt x="463550" y="1911350"/>
                </a:lnTo>
                <a:lnTo>
                  <a:pt x="736600" y="1714500"/>
                </a:lnTo>
                <a:lnTo>
                  <a:pt x="1038225" y="1479550"/>
                </a:lnTo>
                <a:lnTo>
                  <a:pt x="1193800" y="1349375"/>
                </a:lnTo>
                <a:lnTo>
                  <a:pt x="1374775" y="1177925"/>
                </a:lnTo>
                <a:lnTo>
                  <a:pt x="1600200" y="949325"/>
                </a:lnTo>
                <a:lnTo>
                  <a:pt x="1768475" y="742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25D4EC4-B16D-456A-9947-F7BC5AA1D22D}"/>
              </a:ext>
            </a:extLst>
          </p:cNvPr>
          <p:cNvSpPr/>
          <p:nvPr/>
        </p:nvSpPr>
        <p:spPr>
          <a:xfrm>
            <a:off x="5880101" y="2682876"/>
            <a:ext cx="2644775" cy="1933575"/>
          </a:xfrm>
          <a:custGeom>
            <a:avLst/>
            <a:gdLst>
              <a:gd name="connsiteX0" fmla="*/ 552450 w 2644775"/>
              <a:gd name="connsiteY0" fmla="*/ 654050 h 1933575"/>
              <a:gd name="connsiteX1" fmla="*/ 412750 w 2644775"/>
              <a:gd name="connsiteY1" fmla="*/ 501650 h 1933575"/>
              <a:gd name="connsiteX2" fmla="*/ 244475 w 2644775"/>
              <a:gd name="connsiteY2" fmla="*/ 323850 h 1933575"/>
              <a:gd name="connsiteX3" fmla="*/ 117475 w 2644775"/>
              <a:gd name="connsiteY3" fmla="*/ 190500 h 1933575"/>
              <a:gd name="connsiteX4" fmla="*/ 0 w 2644775"/>
              <a:gd name="connsiteY4" fmla="*/ 0 h 1933575"/>
              <a:gd name="connsiteX5" fmla="*/ 187325 w 2644775"/>
              <a:gd name="connsiteY5" fmla="*/ 117475 h 1933575"/>
              <a:gd name="connsiteX6" fmla="*/ 307975 w 2644775"/>
              <a:gd name="connsiteY6" fmla="*/ 244475 h 1933575"/>
              <a:gd name="connsiteX7" fmla="*/ 498475 w 2644775"/>
              <a:gd name="connsiteY7" fmla="*/ 431800 h 1933575"/>
              <a:gd name="connsiteX8" fmla="*/ 676275 w 2644775"/>
              <a:gd name="connsiteY8" fmla="*/ 600075 h 1933575"/>
              <a:gd name="connsiteX9" fmla="*/ 879475 w 2644775"/>
              <a:gd name="connsiteY9" fmla="*/ 777875 h 1933575"/>
              <a:gd name="connsiteX10" fmla="*/ 1095375 w 2644775"/>
              <a:gd name="connsiteY10" fmla="*/ 958850 h 1933575"/>
              <a:gd name="connsiteX11" fmla="*/ 1308100 w 2644775"/>
              <a:gd name="connsiteY11" fmla="*/ 1127125 h 1933575"/>
              <a:gd name="connsiteX12" fmla="*/ 1473200 w 2644775"/>
              <a:gd name="connsiteY12" fmla="*/ 1254125 h 1933575"/>
              <a:gd name="connsiteX13" fmla="*/ 1600200 w 2644775"/>
              <a:gd name="connsiteY13" fmla="*/ 1343025 h 1933575"/>
              <a:gd name="connsiteX14" fmla="*/ 1771650 w 2644775"/>
              <a:gd name="connsiteY14" fmla="*/ 1450975 h 1933575"/>
              <a:gd name="connsiteX15" fmla="*/ 1971675 w 2644775"/>
              <a:gd name="connsiteY15" fmla="*/ 1562100 h 1933575"/>
              <a:gd name="connsiteX16" fmla="*/ 2168525 w 2644775"/>
              <a:gd name="connsiteY16" fmla="*/ 1663700 h 1933575"/>
              <a:gd name="connsiteX17" fmla="*/ 2543175 w 2644775"/>
              <a:gd name="connsiteY17" fmla="*/ 1819275 h 1933575"/>
              <a:gd name="connsiteX18" fmla="*/ 2609850 w 2644775"/>
              <a:gd name="connsiteY18" fmla="*/ 1841500 h 1933575"/>
              <a:gd name="connsiteX19" fmla="*/ 2632075 w 2644775"/>
              <a:gd name="connsiteY19" fmla="*/ 1857375 h 1933575"/>
              <a:gd name="connsiteX20" fmla="*/ 2644775 w 2644775"/>
              <a:gd name="connsiteY20" fmla="*/ 1876425 h 1933575"/>
              <a:gd name="connsiteX21" fmla="*/ 2641600 w 2644775"/>
              <a:gd name="connsiteY21" fmla="*/ 1892300 h 1933575"/>
              <a:gd name="connsiteX22" fmla="*/ 2616200 w 2644775"/>
              <a:gd name="connsiteY22" fmla="*/ 1905000 h 1933575"/>
              <a:gd name="connsiteX23" fmla="*/ 2451100 w 2644775"/>
              <a:gd name="connsiteY23" fmla="*/ 1908175 h 1933575"/>
              <a:gd name="connsiteX24" fmla="*/ 2200275 w 2644775"/>
              <a:gd name="connsiteY24" fmla="*/ 1911350 h 1933575"/>
              <a:gd name="connsiteX25" fmla="*/ 1939925 w 2644775"/>
              <a:gd name="connsiteY25" fmla="*/ 1933575 h 1933575"/>
              <a:gd name="connsiteX26" fmla="*/ 1876425 w 2644775"/>
              <a:gd name="connsiteY26" fmla="*/ 1927225 h 1933575"/>
              <a:gd name="connsiteX27" fmla="*/ 1793875 w 2644775"/>
              <a:gd name="connsiteY27" fmla="*/ 1901825 h 1933575"/>
              <a:gd name="connsiteX28" fmla="*/ 1717675 w 2644775"/>
              <a:gd name="connsiteY28" fmla="*/ 1854200 h 1933575"/>
              <a:gd name="connsiteX29" fmla="*/ 1641475 w 2644775"/>
              <a:gd name="connsiteY29" fmla="*/ 1784350 h 1933575"/>
              <a:gd name="connsiteX30" fmla="*/ 1438275 w 2644775"/>
              <a:gd name="connsiteY30" fmla="*/ 1574800 h 1933575"/>
              <a:gd name="connsiteX31" fmla="*/ 1244600 w 2644775"/>
              <a:gd name="connsiteY31" fmla="*/ 1374775 h 1933575"/>
              <a:gd name="connsiteX32" fmla="*/ 1031875 w 2644775"/>
              <a:gd name="connsiteY32" fmla="*/ 1158875 h 1933575"/>
              <a:gd name="connsiteX33" fmla="*/ 762000 w 2644775"/>
              <a:gd name="connsiteY33" fmla="*/ 879475 h 1933575"/>
              <a:gd name="connsiteX34" fmla="*/ 552450 w 2644775"/>
              <a:gd name="connsiteY34" fmla="*/ 6540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44775" h="1933575">
                <a:moveTo>
                  <a:pt x="552450" y="654050"/>
                </a:moveTo>
                <a:lnTo>
                  <a:pt x="412750" y="501650"/>
                </a:lnTo>
                <a:lnTo>
                  <a:pt x="244475" y="323850"/>
                </a:lnTo>
                <a:lnTo>
                  <a:pt x="117475" y="190500"/>
                </a:lnTo>
                <a:lnTo>
                  <a:pt x="0" y="0"/>
                </a:lnTo>
                <a:lnTo>
                  <a:pt x="187325" y="117475"/>
                </a:lnTo>
                <a:lnTo>
                  <a:pt x="307975" y="244475"/>
                </a:lnTo>
                <a:lnTo>
                  <a:pt x="498475" y="431800"/>
                </a:lnTo>
                <a:lnTo>
                  <a:pt x="676275" y="600075"/>
                </a:lnTo>
                <a:lnTo>
                  <a:pt x="879475" y="777875"/>
                </a:lnTo>
                <a:lnTo>
                  <a:pt x="1095375" y="958850"/>
                </a:lnTo>
                <a:lnTo>
                  <a:pt x="1308100" y="1127125"/>
                </a:lnTo>
                <a:lnTo>
                  <a:pt x="1473200" y="1254125"/>
                </a:lnTo>
                <a:lnTo>
                  <a:pt x="1600200" y="1343025"/>
                </a:lnTo>
                <a:lnTo>
                  <a:pt x="1771650" y="1450975"/>
                </a:lnTo>
                <a:lnTo>
                  <a:pt x="1971675" y="1562100"/>
                </a:lnTo>
                <a:lnTo>
                  <a:pt x="2168525" y="1663700"/>
                </a:lnTo>
                <a:lnTo>
                  <a:pt x="2543175" y="1819275"/>
                </a:lnTo>
                <a:lnTo>
                  <a:pt x="2609850" y="1841500"/>
                </a:lnTo>
                <a:lnTo>
                  <a:pt x="2632075" y="1857375"/>
                </a:lnTo>
                <a:lnTo>
                  <a:pt x="2644775" y="1876425"/>
                </a:lnTo>
                <a:lnTo>
                  <a:pt x="2641600" y="1892300"/>
                </a:lnTo>
                <a:lnTo>
                  <a:pt x="2616200" y="1905000"/>
                </a:lnTo>
                <a:lnTo>
                  <a:pt x="2451100" y="1908175"/>
                </a:lnTo>
                <a:lnTo>
                  <a:pt x="2200275" y="1911350"/>
                </a:lnTo>
                <a:lnTo>
                  <a:pt x="1939925" y="1933575"/>
                </a:lnTo>
                <a:lnTo>
                  <a:pt x="1876425" y="1927225"/>
                </a:lnTo>
                <a:lnTo>
                  <a:pt x="1793875" y="1901825"/>
                </a:lnTo>
                <a:lnTo>
                  <a:pt x="1717675" y="1854200"/>
                </a:lnTo>
                <a:lnTo>
                  <a:pt x="1641475" y="1784350"/>
                </a:lnTo>
                <a:lnTo>
                  <a:pt x="1438275" y="1574800"/>
                </a:lnTo>
                <a:lnTo>
                  <a:pt x="1244600" y="1374775"/>
                </a:lnTo>
                <a:lnTo>
                  <a:pt x="1031875" y="1158875"/>
                </a:lnTo>
                <a:lnTo>
                  <a:pt x="762000" y="879475"/>
                </a:lnTo>
                <a:lnTo>
                  <a:pt x="552450" y="6540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826126C-7DC5-48FC-9C5E-566B516C04EB}"/>
              </a:ext>
            </a:extLst>
          </p:cNvPr>
          <p:cNvSpPr/>
          <p:nvPr/>
        </p:nvSpPr>
        <p:spPr>
          <a:xfrm>
            <a:off x="5103813" y="4656138"/>
            <a:ext cx="2214562" cy="1035050"/>
          </a:xfrm>
          <a:custGeom>
            <a:avLst/>
            <a:gdLst>
              <a:gd name="connsiteX0" fmla="*/ 501910 w 2215329"/>
              <a:gd name="connsiteY0" fmla="*/ 184610 h 1035551"/>
              <a:gd name="connsiteX1" fmla="*/ 995167 w 2215329"/>
              <a:gd name="connsiteY1" fmla="*/ 121151 h 1035551"/>
              <a:gd name="connsiteX2" fmla="*/ 1413426 w 2215329"/>
              <a:gd name="connsiteY2" fmla="*/ 72113 h 1035551"/>
              <a:gd name="connsiteX3" fmla="*/ 1638420 w 2215329"/>
              <a:gd name="connsiteY3" fmla="*/ 40383 h 1035551"/>
              <a:gd name="connsiteX4" fmla="*/ 1877837 w 2215329"/>
              <a:gd name="connsiteY4" fmla="*/ 0 h 1035551"/>
              <a:gd name="connsiteX5" fmla="*/ 1906683 w 2215329"/>
              <a:gd name="connsiteY5" fmla="*/ 17307 h 1035551"/>
              <a:gd name="connsiteX6" fmla="*/ 1998988 w 2215329"/>
              <a:gd name="connsiteY6" fmla="*/ 80767 h 1035551"/>
              <a:gd name="connsiteX7" fmla="*/ 2073986 w 2215329"/>
              <a:gd name="connsiteY7" fmla="*/ 141342 h 1035551"/>
              <a:gd name="connsiteX8" fmla="*/ 2143215 w 2215329"/>
              <a:gd name="connsiteY8" fmla="*/ 201918 h 1035551"/>
              <a:gd name="connsiteX9" fmla="*/ 2183599 w 2215329"/>
              <a:gd name="connsiteY9" fmla="*/ 248070 h 1035551"/>
              <a:gd name="connsiteX10" fmla="*/ 2209560 w 2215329"/>
              <a:gd name="connsiteY10" fmla="*/ 291339 h 1035551"/>
              <a:gd name="connsiteX11" fmla="*/ 2215329 w 2215329"/>
              <a:gd name="connsiteY11" fmla="*/ 331722 h 1035551"/>
              <a:gd name="connsiteX12" fmla="*/ 2203791 w 2215329"/>
              <a:gd name="connsiteY12" fmla="*/ 377875 h 1035551"/>
              <a:gd name="connsiteX13" fmla="*/ 2177830 w 2215329"/>
              <a:gd name="connsiteY13" fmla="*/ 412489 h 1035551"/>
              <a:gd name="connsiteX14" fmla="*/ 2154753 w 2215329"/>
              <a:gd name="connsiteY14" fmla="*/ 432681 h 1035551"/>
              <a:gd name="connsiteX15" fmla="*/ 2128792 w 2215329"/>
              <a:gd name="connsiteY15" fmla="*/ 444219 h 1035551"/>
              <a:gd name="connsiteX16" fmla="*/ 1984565 w 2215329"/>
              <a:gd name="connsiteY16" fmla="*/ 764404 h 1035551"/>
              <a:gd name="connsiteX17" fmla="*/ 1857645 w 2215329"/>
              <a:gd name="connsiteY17" fmla="*/ 1035551 h 1035551"/>
              <a:gd name="connsiteX18" fmla="*/ 1693226 w 2215329"/>
              <a:gd name="connsiteY18" fmla="*/ 1026897 h 1035551"/>
              <a:gd name="connsiteX19" fmla="*/ 1722072 w 2215329"/>
              <a:gd name="connsiteY19" fmla="*/ 908631 h 1035551"/>
              <a:gd name="connsiteX20" fmla="*/ 1817262 w 2215329"/>
              <a:gd name="connsiteY20" fmla="*/ 527871 h 1035551"/>
              <a:gd name="connsiteX21" fmla="*/ 1848992 w 2215329"/>
              <a:gd name="connsiteY21" fmla="*/ 349029 h 1035551"/>
              <a:gd name="connsiteX22" fmla="*/ 1854761 w 2215329"/>
              <a:gd name="connsiteY22" fmla="*/ 291339 h 1035551"/>
              <a:gd name="connsiteX23" fmla="*/ 1846107 w 2215329"/>
              <a:gd name="connsiteY23" fmla="*/ 248070 h 1035551"/>
              <a:gd name="connsiteX24" fmla="*/ 1828800 w 2215329"/>
              <a:gd name="connsiteY24" fmla="*/ 222110 h 1035551"/>
              <a:gd name="connsiteX25" fmla="*/ 1802839 w 2215329"/>
              <a:gd name="connsiteY25" fmla="*/ 210571 h 1035551"/>
              <a:gd name="connsiteX26" fmla="*/ 1771109 w 2215329"/>
              <a:gd name="connsiteY26" fmla="*/ 201918 h 1035551"/>
              <a:gd name="connsiteX27" fmla="*/ 1673035 w 2215329"/>
              <a:gd name="connsiteY27" fmla="*/ 207687 h 1035551"/>
              <a:gd name="connsiteX28" fmla="*/ 1338428 w 2215329"/>
              <a:gd name="connsiteY28" fmla="*/ 242301 h 1035551"/>
              <a:gd name="connsiteX29" fmla="*/ 1047089 w 2215329"/>
              <a:gd name="connsiteY29" fmla="*/ 262493 h 1035551"/>
              <a:gd name="connsiteX30" fmla="*/ 949014 w 2215329"/>
              <a:gd name="connsiteY30" fmla="*/ 268262 h 1035551"/>
              <a:gd name="connsiteX31" fmla="*/ 747097 w 2215329"/>
              <a:gd name="connsiteY31" fmla="*/ 294223 h 1035551"/>
              <a:gd name="connsiteX32" fmla="*/ 524987 w 2215329"/>
              <a:gd name="connsiteY32" fmla="*/ 320184 h 1035551"/>
              <a:gd name="connsiteX33" fmla="*/ 288454 w 2215329"/>
              <a:gd name="connsiteY33" fmla="*/ 346145 h 1035551"/>
              <a:gd name="connsiteX34" fmla="*/ 132689 w 2215329"/>
              <a:gd name="connsiteY34" fmla="*/ 357683 h 1035551"/>
              <a:gd name="connsiteX35" fmla="*/ 23076 w 2215329"/>
              <a:gd name="connsiteY35" fmla="*/ 357683 h 1035551"/>
              <a:gd name="connsiteX36" fmla="*/ 0 w 2215329"/>
              <a:gd name="connsiteY36" fmla="*/ 204802 h 1035551"/>
              <a:gd name="connsiteX37" fmla="*/ 80767 w 2215329"/>
              <a:gd name="connsiteY37" fmla="*/ 210571 h 1035551"/>
              <a:gd name="connsiteX38" fmla="*/ 170188 w 2215329"/>
              <a:gd name="connsiteY38" fmla="*/ 213456 h 1035551"/>
              <a:gd name="connsiteX39" fmla="*/ 325953 w 2215329"/>
              <a:gd name="connsiteY39" fmla="*/ 201918 h 1035551"/>
              <a:gd name="connsiteX40" fmla="*/ 501910 w 2215329"/>
              <a:gd name="connsiteY40" fmla="*/ 184610 h 10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5329" h="1035551">
                <a:moveTo>
                  <a:pt x="501910" y="184610"/>
                </a:moveTo>
                <a:lnTo>
                  <a:pt x="995167" y="121151"/>
                </a:lnTo>
                <a:lnTo>
                  <a:pt x="1413426" y="72113"/>
                </a:lnTo>
                <a:lnTo>
                  <a:pt x="1638420" y="40383"/>
                </a:lnTo>
                <a:lnTo>
                  <a:pt x="1877837" y="0"/>
                </a:lnTo>
                <a:lnTo>
                  <a:pt x="1906683" y="17307"/>
                </a:lnTo>
                <a:lnTo>
                  <a:pt x="1998988" y="80767"/>
                </a:lnTo>
                <a:lnTo>
                  <a:pt x="2073986" y="141342"/>
                </a:lnTo>
                <a:lnTo>
                  <a:pt x="2143215" y="201918"/>
                </a:lnTo>
                <a:lnTo>
                  <a:pt x="2183599" y="248070"/>
                </a:lnTo>
                <a:lnTo>
                  <a:pt x="2209560" y="291339"/>
                </a:lnTo>
                <a:lnTo>
                  <a:pt x="2215329" y="331722"/>
                </a:lnTo>
                <a:lnTo>
                  <a:pt x="2203791" y="377875"/>
                </a:lnTo>
                <a:lnTo>
                  <a:pt x="2177830" y="412489"/>
                </a:lnTo>
                <a:lnTo>
                  <a:pt x="2154753" y="432681"/>
                </a:lnTo>
                <a:lnTo>
                  <a:pt x="2128792" y="444219"/>
                </a:lnTo>
                <a:lnTo>
                  <a:pt x="1984565" y="764404"/>
                </a:lnTo>
                <a:lnTo>
                  <a:pt x="1857645" y="1035551"/>
                </a:lnTo>
                <a:lnTo>
                  <a:pt x="1693226" y="1026897"/>
                </a:lnTo>
                <a:lnTo>
                  <a:pt x="1722072" y="908631"/>
                </a:lnTo>
                <a:lnTo>
                  <a:pt x="1817262" y="527871"/>
                </a:lnTo>
                <a:lnTo>
                  <a:pt x="1848992" y="349029"/>
                </a:lnTo>
                <a:lnTo>
                  <a:pt x="1854761" y="291339"/>
                </a:lnTo>
                <a:lnTo>
                  <a:pt x="1846107" y="248070"/>
                </a:lnTo>
                <a:lnTo>
                  <a:pt x="1828800" y="222110"/>
                </a:lnTo>
                <a:lnTo>
                  <a:pt x="1802839" y="210571"/>
                </a:lnTo>
                <a:lnTo>
                  <a:pt x="1771109" y="201918"/>
                </a:lnTo>
                <a:lnTo>
                  <a:pt x="1673035" y="207687"/>
                </a:lnTo>
                <a:lnTo>
                  <a:pt x="1338428" y="242301"/>
                </a:lnTo>
                <a:lnTo>
                  <a:pt x="1047089" y="262493"/>
                </a:lnTo>
                <a:lnTo>
                  <a:pt x="949014" y="268262"/>
                </a:lnTo>
                <a:lnTo>
                  <a:pt x="747097" y="294223"/>
                </a:lnTo>
                <a:lnTo>
                  <a:pt x="524987" y="320184"/>
                </a:lnTo>
                <a:lnTo>
                  <a:pt x="288454" y="346145"/>
                </a:lnTo>
                <a:lnTo>
                  <a:pt x="132689" y="357683"/>
                </a:lnTo>
                <a:lnTo>
                  <a:pt x="23076" y="357683"/>
                </a:lnTo>
                <a:lnTo>
                  <a:pt x="0" y="204802"/>
                </a:lnTo>
                <a:cubicBezTo>
                  <a:pt x="26917" y="206796"/>
                  <a:pt x="53776" y="210571"/>
                  <a:pt x="80767" y="210571"/>
                </a:cubicBezTo>
                <a:lnTo>
                  <a:pt x="170188" y="213456"/>
                </a:lnTo>
                <a:lnTo>
                  <a:pt x="325953" y="201918"/>
                </a:lnTo>
                <a:lnTo>
                  <a:pt x="501910" y="18461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22D3098-C5F9-4545-ADC9-6E85CFF022AB}"/>
              </a:ext>
            </a:extLst>
          </p:cNvPr>
          <p:cNvSpPr/>
          <p:nvPr/>
        </p:nvSpPr>
        <p:spPr>
          <a:xfrm>
            <a:off x="5334000" y="5641975"/>
            <a:ext cx="1697038" cy="242888"/>
          </a:xfrm>
          <a:custGeom>
            <a:avLst/>
            <a:gdLst>
              <a:gd name="connsiteX0" fmla="*/ 147112 w 1696111"/>
              <a:gd name="connsiteY0" fmla="*/ 92306 h 242302"/>
              <a:gd name="connsiteX1" fmla="*/ 620177 w 1696111"/>
              <a:gd name="connsiteY1" fmla="*/ 46153 h 242302"/>
              <a:gd name="connsiteX2" fmla="*/ 836518 w 1696111"/>
              <a:gd name="connsiteY2" fmla="*/ 28846 h 242302"/>
              <a:gd name="connsiteX3" fmla="*/ 1150933 w 1696111"/>
              <a:gd name="connsiteY3" fmla="*/ 8654 h 242302"/>
              <a:gd name="connsiteX4" fmla="*/ 1416311 w 1696111"/>
              <a:gd name="connsiteY4" fmla="*/ 0 h 242302"/>
              <a:gd name="connsiteX5" fmla="*/ 1649959 w 1696111"/>
              <a:gd name="connsiteY5" fmla="*/ 2885 h 242302"/>
              <a:gd name="connsiteX6" fmla="*/ 1661497 w 1696111"/>
              <a:gd name="connsiteY6" fmla="*/ 28846 h 242302"/>
              <a:gd name="connsiteX7" fmla="*/ 1670151 w 1696111"/>
              <a:gd name="connsiteY7" fmla="*/ 57691 h 242302"/>
              <a:gd name="connsiteX8" fmla="*/ 1673035 w 1696111"/>
              <a:gd name="connsiteY8" fmla="*/ 77883 h 242302"/>
              <a:gd name="connsiteX9" fmla="*/ 1687458 w 1696111"/>
              <a:gd name="connsiteY9" fmla="*/ 106728 h 242302"/>
              <a:gd name="connsiteX10" fmla="*/ 1696111 w 1696111"/>
              <a:gd name="connsiteY10" fmla="*/ 135574 h 242302"/>
              <a:gd name="connsiteX11" fmla="*/ 1687458 w 1696111"/>
              <a:gd name="connsiteY11" fmla="*/ 158650 h 242302"/>
              <a:gd name="connsiteX12" fmla="*/ 1670151 w 1696111"/>
              <a:gd name="connsiteY12" fmla="*/ 184611 h 242302"/>
              <a:gd name="connsiteX13" fmla="*/ 1649959 w 1696111"/>
              <a:gd name="connsiteY13" fmla="*/ 204803 h 242302"/>
              <a:gd name="connsiteX14" fmla="*/ 1623998 w 1696111"/>
              <a:gd name="connsiteY14" fmla="*/ 216341 h 242302"/>
              <a:gd name="connsiteX15" fmla="*/ 1549000 w 1696111"/>
              <a:gd name="connsiteY15" fmla="*/ 199034 h 242302"/>
              <a:gd name="connsiteX16" fmla="*/ 1471117 w 1696111"/>
              <a:gd name="connsiteY16" fmla="*/ 175957 h 242302"/>
              <a:gd name="connsiteX17" fmla="*/ 1202855 w 1696111"/>
              <a:gd name="connsiteY17" fmla="*/ 175957 h 242302"/>
              <a:gd name="connsiteX18" fmla="*/ 813441 w 1696111"/>
              <a:gd name="connsiteY18" fmla="*/ 190380 h 242302"/>
              <a:gd name="connsiteX19" fmla="*/ 481719 w 1696111"/>
              <a:gd name="connsiteY19" fmla="*/ 210572 h 242302"/>
              <a:gd name="connsiteX20" fmla="*/ 239417 w 1696111"/>
              <a:gd name="connsiteY20" fmla="*/ 227879 h 242302"/>
              <a:gd name="connsiteX21" fmla="*/ 17308 w 1696111"/>
              <a:gd name="connsiteY21" fmla="*/ 242302 h 242302"/>
              <a:gd name="connsiteX22" fmla="*/ 0 w 1696111"/>
              <a:gd name="connsiteY22" fmla="*/ 112497 h 242302"/>
              <a:gd name="connsiteX23" fmla="*/ 147112 w 1696111"/>
              <a:gd name="connsiteY23" fmla="*/ 92306 h 24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6111" h="242302">
                <a:moveTo>
                  <a:pt x="147112" y="92306"/>
                </a:moveTo>
                <a:lnTo>
                  <a:pt x="620177" y="46153"/>
                </a:lnTo>
                <a:lnTo>
                  <a:pt x="836518" y="28846"/>
                </a:lnTo>
                <a:lnTo>
                  <a:pt x="1150933" y="8654"/>
                </a:lnTo>
                <a:lnTo>
                  <a:pt x="1416311" y="0"/>
                </a:lnTo>
                <a:lnTo>
                  <a:pt x="1649959" y="2885"/>
                </a:lnTo>
                <a:lnTo>
                  <a:pt x="1661497" y="28846"/>
                </a:lnTo>
                <a:lnTo>
                  <a:pt x="1670151" y="57691"/>
                </a:lnTo>
                <a:lnTo>
                  <a:pt x="1673035" y="77883"/>
                </a:lnTo>
                <a:lnTo>
                  <a:pt x="1687458" y="106728"/>
                </a:lnTo>
                <a:lnTo>
                  <a:pt x="1696111" y="135574"/>
                </a:lnTo>
                <a:lnTo>
                  <a:pt x="1687458" y="158650"/>
                </a:lnTo>
                <a:lnTo>
                  <a:pt x="1670151" y="184611"/>
                </a:lnTo>
                <a:lnTo>
                  <a:pt x="1649959" y="204803"/>
                </a:lnTo>
                <a:lnTo>
                  <a:pt x="1623998" y="216341"/>
                </a:lnTo>
                <a:lnTo>
                  <a:pt x="1549000" y="199034"/>
                </a:lnTo>
                <a:lnTo>
                  <a:pt x="1471117" y="175957"/>
                </a:lnTo>
                <a:lnTo>
                  <a:pt x="1202855" y="175957"/>
                </a:lnTo>
                <a:lnTo>
                  <a:pt x="813441" y="190380"/>
                </a:lnTo>
                <a:lnTo>
                  <a:pt x="481719" y="210572"/>
                </a:lnTo>
                <a:lnTo>
                  <a:pt x="239417" y="227879"/>
                </a:lnTo>
                <a:lnTo>
                  <a:pt x="17308" y="242302"/>
                </a:lnTo>
                <a:lnTo>
                  <a:pt x="0" y="112497"/>
                </a:lnTo>
                <a:lnTo>
                  <a:pt x="147112" y="92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5BEDF4-5B95-44FB-AAC8-F64FD9D4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27" y="1486927"/>
            <a:ext cx="4682134" cy="45297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4281A9D-60EA-4AAF-A4A3-2A8AC13EF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027" y="1475793"/>
            <a:ext cx="46821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DD87A1-2CAD-4DF2-8119-FCB60A9B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164139"/>
            <a:ext cx="46821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5767D7F-4EBE-4A6C-AFB3-DE85EC2C40D2}"/>
              </a:ext>
            </a:extLst>
          </p:cNvPr>
          <p:cNvSpPr/>
          <p:nvPr/>
        </p:nvSpPr>
        <p:spPr>
          <a:xfrm>
            <a:off x="3802064" y="2052639"/>
            <a:ext cx="344487" cy="2859087"/>
          </a:xfrm>
          <a:custGeom>
            <a:avLst/>
            <a:gdLst>
              <a:gd name="connsiteX0" fmla="*/ 343815 w 343815"/>
              <a:gd name="connsiteY0" fmla="*/ 541324 h 2860243"/>
              <a:gd name="connsiteX1" fmla="*/ 343815 w 343815"/>
              <a:gd name="connsiteY1" fmla="*/ 384048 h 2860243"/>
              <a:gd name="connsiteX2" fmla="*/ 343815 w 343815"/>
              <a:gd name="connsiteY2" fmla="*/ 332841 h 2860243"/>
              <a:gd name="connsiteX3" fmla="*/ 336499 w 343815"/>
              <a:gd name="connsiteY3" fmla="*/ 267004 h 2860243"/>
              <a:gd name="connsiteX4" fmla="*/ 292608 w 343815"/>
              <a:gd name="connsiteY4" fmla="*/ 164592 h 2860243"/>
              <a:gd name="connsiteX5" fmla="*/ 212141 w 343815"/>
              <a:gd name="connsiteY5" fmla="*/ 91440 h 2860243"/>
              <a:gd name="connsiteX6" fmla="*/ 124359 w 343815"/>
              <a:gd name="connsiteY6" fmla="*/ 40233 h 2860243"/>
              <a:gd name="connsiteX7" fmla="*/ 62179 w 343815"/>
              <a:gd name="connsiteY7" fmla="*/ 14630 h 2860243"/>
              <a:gd name="connsiteX8" fmla="*/ 7315 w 343815"/>
              <a:gd name="connsiteY8" fmla="*/ 0 h 2860243"/>
              <a:gd name="connsiteX9" fmla="*/ 0 w 343815"/>
              <a:gd name="connsiteY9" fmla="*/ 14630 h 2860243"/>
              <a:gd name="connsiteX10" fmla="*/ 7315 w 343815"/>
              <a:gd name="connsiteY10" fmla="*/ 47548 h 2860243"/>
              <a:gd name="connsiteX11" fmla="*/ 32919 w 343815"/>
              <a:gd name="connsiteY11" fmla="*/ 87782 h 2860243"/>
              <a:gd name="connsiteX12" fmla="*/ 65837 w 343815"/>
              <a:gd name="connsiteY12" fmla="*/ 146304 h 2860243"/>
              <a:gd name="connsiteX13" fmla="*/ 84125 w 343815"/>
              <a:gd name="connsiteY13" fmla="*/ 193852 h 2860243"/>
              <a:gd name="connsiteX14" fmla="*/ 98755 w 343815"/>
              <a:gd name="connsiteY14" fmla="*/ 252374 h 2860243"/>
              <a:gd name="connsiteX15" fmla="*/ 98755 w 343815"/>
              <a:gd name="connsiteY15" fmla="*/ 512064 h 2860243"/>
              <a:gd name="connsiteX16" fmla="*/ 98755 w 343815"/>
              <a:gd name="connsiteY16" fmla="*/ 1609344 h 2860243"/>
              <a:gd name="connsiteX17" fmla="*/ 98755 w 343815"/>
              <a:gd name="connsiteY17" fmla="*/ 1934870 h 2860243"/>
              <a:gd name="connsiteX18" fmla="*/ 95098 w 343815"/>
              <a:gd name="connsiteY18" fmla="*/ 2018995 h 2860243"/>
              <a:gd name="connsiteX19" fmla="*/ 91440 w 343815"/>
              <a:gd name="connsiteY19" fmla="*/ 2103120 h 2860243"/>
              <a:gd name="connsiteX20" fmla="*/ 84125 w 343815"/>
              <a:gd name="connsiteY20" fmla="*/ 2212848 h 2860243"/>
              <a:gd name="connsiteX21" fmla="*/ 65837 w 343815"/>
              <a:gd name="connsiteY21" fmla="*/ 2311603 h 2860243"/>
              <a:gd name="connsiteX22" fmla="*/ 51207 w 343815"/>
              <a:gd name="connsiteY22" fmla="*/ 2366467 h 2860243"/>
              <a:gd name="connsiteX23" fmla="*/ 47549 w 343815"/>
              <a:gd name="connsiteY23" fmla="*/ 2479852 h 2860243"/>
              <a:gd name="connsiteX24" fmla="*/ 54864 w 343815"/>
              <a:gd name="connsiteY24" fmla="*/ 2585923 h 2860243"/>
              <a:gd name="connsiteX25" fmla="*/ 65837 w 343815"/>
              <a:gd name="connsiteY25" fmla="*/ 2648102 h 2860243"/>
              <a:gd name="connsiteX26" fmla="*/ 84125 w 343815"/>
              <a:gd name="connsiteY26" fmla="*/ 2721254 h 2860243"/>
              <a:gd name="connsiteX27" fmla="*/ 102413 w 343815"/>
              <a:gd name="connsiteY27" fmla="*/ 2765145 h 2860243"/>
              <a:gd name="connsiteX28" fmla="*/ 120701 w 343815"/>
              <a:gd name="connsiteY28" fmla="*/ 2805379 h 2860243"/>
              <a:gd name="connsiteX29" fmla="*/ 138989 w 343815"/>
              <a:gd name="connsiteY29" fmla="*/ 2830982 h 2860243"/>
              <a:gd name="connsiteX30" fmla="*/ 157277 w 343815"/>
              <a:gd name="connsiteY30" fmla="*/ 2849270 h 2860243"/>
              <a:gd name="connsiteX31" fmla="*/ 179223 w 343815"/>
              <a:gd name="connsiteY31" fmla="*/ 2860243 h 2860243"/>
              <a:gd name="connsiteX32" fmla="*/ 204826 w 343815"/>
              <a:gd name="connsiteY32" fmla="*/ 2856585 h 2860243"/>
              <a:gd name="connsiteX33" fmla="*/ 237744 w 343815"/>
              <a:gd name="connsiteY33" fmla="*/ 2830982 h 2860243"/>
              <a:gd name="connsiteX34" fmla="*/ 274320 w 343815"/>
              <a:gd name="connsiteY34" fmla="*/ 2776118 h 2860243"/>
              <a:gd name="connsiteX35" fmla="*/ 307239 w 343815"/>
              <a:gd name="connsiteY35" fmla="*/ 2706624 h 2860243"/>
              <a:gd name="connsiteX36" fmla="*/ 321869 w 343815"/>
              <a:gd name="connsiteY36" fmla="*/ 2644444 h 2860243"/>
              <a:gd name="connsiteX37" fmla="*/ 325527 w 343815"/>
              <a:gd name="connsiteY37" fmla="*/ 2571292 h 2860243"/>
              <a:gd name="connsiteX38" fmla="*/ 321869 w 343815"/>
              <a:gd name="connsiteY38" fmla="*/ 2165299 h 2860243"/>
              <a:gd name="connsiteX39" fmla="*/ 321869 w 343815"/>
              <a:gd name="connsiteY39" fmla="*/ 1550822 h 2860243"/>
              <a:gd name="connsiteX40" fmla="*/ 321869 w 343815"/>
              <a:gd name="connsiteY40" fmla="*/ 1378915 h 2860243"/>
              <a:gd name="connsiteX41" fmla="*/ 340157 w 343815"/>
              <a:gd name="connsiteY41" fmla="*/ 1232611 h 2860243"/>
              <a:gd name="connsiteX42" fmla="*/ 343815 w 343815"/>
              <a:gd name="connsiteY42" fmla="*/ 1130198 h 2860243"/>
              <a:gd name="connsiteX43" fmla="*/ 343815 w 343815"/>
              <a:gd name="connsiteY43" fmla="*/ 596188 h 2860243"/>
              <a:gd name="connsiteX44" fmla="*/ 343815 w 343815"/>
              <a:gd name="connsiteY44" fmla="*/ 541324 h 28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3815" h="2860243">
                <a:moveTo>
                  <a:pt x="343815" y="541324"/>
                </a:moveTo>
                <a:lnTo>
                  <a:pt x="343815" y="384048"/>
                </a:lnTo>
                <a:lnTo>
                  <a:pt x="343815" y="332841"/>
                </a:lnTo>
                <a:lnTo>
                  <a:pt x="336499" y="267004"/>
                </a:lnTo>
                <a:lnTo>
                  <a:pt x="292608" y="164592"/>
                </a:lnTo>
                <a:lnTo>
                  <a:pt x="212141" y="91440"/>
                </a:lnTo>
                <a:lnTo>
                  <a:pt x="124359" y="40233"/>
                </a:lnTo>
                <a:lnTo>
                  <a:pt x="62179" y="14630"/>
                </a:lnTo>
                <a:lnTo>
                  <a:pt x="7315" y="0"/>
                </a:lnTo>
                <a:lnTo>
                  <a:pt x="0" y="14630"/>
                </a:lnTo>
                <a:lnTo>
                  <a:pt x="7315" y="47548"/>
                </a:lnTo>
                <a:lnTo>
                  <a:pt x="32919" y="87782"/>
                </a:lnTo>
                <a:lnTo>
                  <a:pt x="65837" y="146304"/>
                </a:lnTo>
                <a:lnTo>
                  <a:pt x="84125" y="193852"/>
                </a:lnTo>
                <a:lnTo>
                  <a:pt x="98755" y="252374"/>
                </a:lnTo>
                <a:lnTo>
                  <a:pt x="98755" y="512064"/>
                </a:lnTo>
                <a:lnTo>
                  <a:pt x="98755" y="1609344"/>
                </a:lnTo>
                <a:lnTo>
                  <a:pt x="98755" y="1934870"/>
                </a:lnTo>
                <a:lnTo>
                  <a:pt x="95098" y="2018995"/>
                </a:lnTo>
                <a:lnTo>
                  <a:pt x="91440" y="2103120"/>
                </a:lnTo>
                <a:lnTo>
                  <a:pt x="84125" y="2212848"/>
                </a:lnTo>
                <a:lnTo>
                  <a:pt x="65837" y="2311603"/>
                </a:lnTo>
                <a:lnTo>
                  <a:pt x="51207" y="2366467"/>
                </a:lnTo>
                <a:lnTo>
                  <a:pt x="47549" y="2479852"/>
                </a:lnTo>
                <a:lnTo>
                  <a:pt x="54864" y="2585923"/>
                </a:lnTo>
                <a:lnTo>
                  <a:pt x="65837" y="2648102"/>
                </a:lnTo>
                <a:lnTo>
                  <a:pt x="84125" y="2721254"/>
                </a:lnTo>
                <a:lnTo>
                  <a:pt x="102413" y="2765145"/>
                </a:lnTo>
                <a:lnTo>
                  <a:pt x="120701" y="2805379"/>
                </a:lnTo>
                <a:lnTo>
                  <a:pt x="138989" y="2830982"/>
                </a:lnTo>
                <a:lnTo>
                  <a:pt x="157277" y="2849270"/>
                </a:lnTo>
                <a:lnTo>
                  <a:pt x="179223" y="2860243"/>
                </a:lnTo>
                <a:lnTo>
                  <a:pt x="204826" y="2856585"/>
                </a:lnTo>
                <a:lnTo>
                  <a:pt x="237744" y="2830982"/>
                </a:lnTo>
                <a:lnTo>
                  <a:pt x="274320" y="2776118"/>
                </a:lnTo>
                <a:lnTo>
                  <a:pt x="307239" y="2706624"/>
                </a:lnTo>
                <a:lnTo>
                  <a:pt x="321869" y="2644444"/>
                </a:lnTo>
                <a:lnTo>
                  <a:pt x="325527" y="2571292"/>
                </a:lnTo>
                <a:cubicBezTo>
                  <a:pt x="324308" y="2435961"/>
                  <a:pt x="323088" y="2300630"/>
                  <a:pt x="321869" y="2165299"/>
                </a:cubicBezTo>
                <a:lnTo>
                  <a:pt x="321869" y="1550822"/>
                </a:lnTo>
                <a:lnTo>
                  <a:pt x="321869" y="1378915"/>
                </a:lnTo>
                <a:lnTo>
                  <a:pt x="340157" y="1232611"/>
                </a:lnTo>
                <a:lnTo>
                  <a:pt x="343815" y="1130198"/>
                </a:lnTo>
                <a:lnTo>
                  <a:pt x="343815" y="596188"/>
                </a:lnTo>
                <a:lnTo>
                  <a:pt x="343815" y="5413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C4A0C4A-9773-4304-A9FD-BC6D26EE5C92}"/>
              </a:ext>
            </a:extLst>
          </p:cNvPr>
          <p:cNvSpPr/>
          <p:nvPr/>
        </p:nvSpPr>
        <p:spPr>
          <a:xfrm>
            <a:off x="5162550" y="1533525"/>
            <a:ext cx="1512888" cy="1500188"/>
          </a:xfrm>
          <a:custGeom>
            <a:avLst/>
            <a:gdLst>
              <a:gd name="connsiteX0" fmla="*/ 671513 w 1512094"/>
              <a:gd name="connsiteY0" fmla="*/ 104775 h 1500188"/>
              <a:gd name="connsiteX1" fmla="*/ 483394 w 1512094"/>
              <a:gd name="connsiteY1" fmla="*/ 138113 h 1500188"/>
              <a:gd name="connsiteX2" fmla="*/ 397669 w 1512094"/>
              <a:gd name="connsiteY2" fmla="*/ 154781 h 1500188"/>
              <a:gd name="connsiteX3" fmla="*/ 347663 w 1512094"/>
              <a:gd name="connsiteY3" fmla="*/ 159544 h 1500188"/>
              <a:gd name="connsiteX4" fmla="*/ 285750 w 1512094"/>
              <a:gd name="connsiteY4" fmla="*/ 159544 h 1500188"/>
              <a:gd name="connsiteX5" fmla="*/ 233363 w 1512094"/>
              <a:gd name="connsiteY5" fmla="*/ 152400 h 1500188"/>
              <a:gd name="connsiteX6" fmla="*/ 142875 w 1512094"/>
              <a:gd name="connsiteY6" fmla="*/ 133350 h 1500188"/>
              <a:gd name="connsiteX7" fmla="*/ 109538 w 1512094"/>
              <a:gd name="connsiteY7" fmla="*/ 119063 h 1500188"/>
              <a:gd name="connsiteX8" fmla="*/ 59531 w 1512094"/>
              <a:gd name="connsiteY8" fmla="*/ 92869 h 1500188"/>
              <a:gd name="connsiteX9" fmla="*/ 26194 w 1512094"/>
              <a:gd name="connsiteY9" fmla="*/ 78581 h 1500188"/>
              <a:gd name="connsiteX10" fmla="*/ 9525 w 1512094"/>
              <a:gd name="connsiteY10" fmla="*/ 80963 h 1500188"/>
              <a:gd name="connsiteX11" fmla="*/ 0 w 1512094"/>
              <a:gd name="connsiteY11" fmla="*/ 97631 h 1500188"/>
              <a:gd name="connsiteX12" fmla="*/ 2381 w 1512094"/>
              <a:gd name="connsiteY12" fmla="*/ 121444 h 1500188"/>
              <a:gd name="connsiteX13" fmla="*/ 30956 w 1512094"/>
              <a:gd name="connsiteY13" fmla="*/ 171450 h 1500188"/>
              <a:gd name="connsiteX14" fmla="*/ 73819 w 1512094"/>
              <a:gd name="connsiteY14" fmla="*/ 226219 h 1500188"/>
              <a:gd name="connsiteX15" fmla="*/ 121444 w 1512094"/>
              <a:gd name="connsiteY15" fmla="*/ 269081 h 1500188"/>
              <a:gd name="connsiteX16" fmla="*/ 178594 w 1512094"/>
              <a:gd name="connsiteY16" fmla="*/ 307181 h 1500188"/>
              <a:gd name="connsiteX17" fmla="*/ 240506 w 1512094"/>
              <a:gd name="connsiteY17" fmla="*/ 340519 h 1500188"/>
              <a:gd name="connsiteX18" fmla="*/ 290513 w 1512094"/>
              <a:gd name="connsiteY18" fmla="*/ 359569 h 1500188"/>
              <a:gd name="connsiteX19" fmla="*/ 338138 w 1512094"/>
              <a:gd name="connsiteY19" fmla="*/ 373856 h 1500188"/>
              <a:gd name="connsiteX20" fmla="*/ 371475 w 1512094"/>
              <a:gd name="connsiteY20" fmla="*/ 381000 h 1500188"/>
              <a:gd name="connsiteX21" fmla="*/ 402431 w 1512094"/>
              <a:gd name="connsiteY21" fmla="*/ 381000 h 1500188"/>
              <a:gd name="connsiteX22" fmla="*/ 552450 w 1512094"/>
              <a:gd name="connsiteY22" fmla="*/ 345281 h 1500188"/>
              <a:gd name="connsiteX23" fmla="*/ 754856 w 1512094"/>
              <a:gd name="connsiteY23" fmla="*/ 302419 h 1500188"/>
              <a:gd name="connsiteX24" fmla="*/ 938213 w 1512094"/>
              <a:gd name="connsiteY24" fmla="*/ 266700 h 1500188"/>
              <a:gd name="connsiteX25" fmla="*/ 1047750 w 1512094"/>
              <a:gd name="connsiteY25" fmla="*/ 250031 h 1500188"/>
              <a:gd name="connsiteX26" fmla="*/ 1085850 w 1512094"/>
              <a:gd name="connsiteY26" fmla="*/ 245269 h 1500188"/>
              <a:gd name="connsiteX27" fmla="*/ 1121569 w 1512094"/>
              <a:gd name="connsiteY27" fmla="*/ 250031 h 1500188"/>
              <a:gd name="connsiteX28" fmla="*/ 1145381 w 1512094"/>
              <a:gd name="connsiteY28" fmla="*/ 259556 h 1500188"/>
              <a:gd name="connsiteX29" fmla="*/ 1159669 w 1512094"/>
              <a:gd name="connsiteY29" fmla="*/ 273844 h 1500188"/>
              <a:gd name="connsiteX30" fmla="*/ 1176338 w 1512094"/>
              <a:gd name="connsiteY30" fmla="*/ 297656 h 1500188"/>
              <a:gd name="connsiteX31" fmla="*/ 1183481 w 1512094"/>
              <a:gd name="connsiteY31" fmla="*/ 328613 h 1500188"/>
              <a:gd name="connsiteX32" fmla="*/ 1193006 w 1512094"/>
              <a:gd name="connsiteY32" fmla="*/ 538163 h 1500188"/>
              <a:gd name="connsiteX33" fmla="*/ 1193006 w 1512094"/>
              <a:gd name="connsiteY33" fmla="*/ 762000 h 1500188"/>
              <a:gd name="connsiteX34" fmla="*/ 1181100 w 1512094"/>
              <a:gd name="connsiteY34" fmla="*/ 1028700 h 1500188"/>
              <a:gd name="connsiteX35" fmla="*/ 1171575 w 1512094"/>
              <a:gd name="connsiteY35" fmla="*/ 1345406 h 1500188"/>
              <a:gd name="connsiteX36" fmla="*/ 1178719 w 1512094"/>
              <a:gd name="connsiteY36" fmla="*/ 1404938 h 1500188"/>
              <a:gd name="connsiteX37" fmla="*/ 1190625 w 1512094"/>
              <a:gd name="connsiteY37" fmla="*/ 1431131 h 1500188"/>
              <a:gd name="connsiteX38" fmla="*/ 1212056 w 1512094"/>
              <a:gd name="connsiteY38" fmla="*/ 1459706 h 1500188"/>
              <a:gd name="connsiteX39" fmla="*/ 1231106 w 1512094"/>
              <a:gd name="connsiteY39" fmla="*/ 1471613 h 1500188"/>
              <a:gd name="connsiteX40" fmla="*/ 1288256 w 1512094"/>
              <a:gd name="connsiteY40" fmla="*/ 1495425 h 1500188"/>
              <a:gd name="connsiteX41" fmla="*/ 1319213 w 1512094"/>
              <a:gd name="connsiteY41" fmla="*/ 1500188 h 1500188"/>
              <a:gd name="connsiteX42" fmla="*/ 1354931 w 1512094"/>
              <a:gd name="connsiteY42" fmla="*/ 1490663 h 1500188"/>
              <a:gd name="connsiteX43" fmla="*/ 1381125 w 1512094"/>
              <a:gd name="connsiteY43" fmla="*/ 1462088 h 1500188"/>
              <a:gd name="connsiteX44" fmla="*/ 1395413 w 1512094"/>
              <a:gd name="connsiteY44" fmla="*/ 1428750 h 1500188"/>
              <a:gd name="connsiteX45" fmla="*/ 1412081 w 1512094"/>
              <a:gd name="connsiteY45" fmla="*/ 1364456 h 1500188"/>
              <a:gd name="connsiteX46" fmla="*/ 1426369 w 1512094"/>
              <a:gd name="connsiteY46" fmla="*/ 1297781 h 1500188"/>
              <a:gd name="connsiteX47" fmla="*/ 1433513 w 1512094"/>
              <a:gd name="connsiteY47" fmla="*/ 1243013 h 1500188"/>
              <a:gd name="connsiteX48" fmla="*/ 1438275 w 1512094"/>
              <a:gd name="connsiteY48" fmla="*/ 1181100 h 1500188"/>
              <a:gd name="connsiteX49" fmla="*/ 1443038 w 1512094"/>
              <a:gd name="connsiteY49" fmla="*/ 831056 h 1500188"/>
              <a:gd name="connsiteX50" fmla="*/ 1438275 w 1512094"/>
              <a:gd name="connsiteY50" fmla="*/ 540544 h 1500188"/>
              <a:gd name="connsiteX51" fmla="*/ 1440656 w 1512094"/>
              <a:gd name="connsiteY51" fmla="*/ 390525 h 1500188"/>
              <a:gd name="connsiteX52" fmla="*/ 1445419 w 1512094"/>
              <a:gd name="connsiteY52" fmla="*/ 357188 h 1500188"/>
              <a:gd name="connsiteX53" fmla="*/ 1481138 w 1512094"/>
              <a:gd name="connsiteY53" fmla="*/ 311944 h 1500188"/>
              <a:gd name="connsiteX54" fmla="*/ 1502569 w 1512094"/>
              <a:gd name="connsiteY54" fmla="*/ 276225 h 1500188"/>
              <a:gd name="connsiteX55" fmla="*/ 1512094 w 1512094"/>
              <a:gd name="connsiteY55" fmla="*/ 242888 h 1500188"/>
              <a:gd name="connsiteX56" fmla="*/ 1504950 w 1512094"/>
              <a:gd name="connsiteY56" fmla="*/ 219075 h 1500188"/>
              <a:gd name="connsiteX57" fmla="*/ 1404938 w 1512094"/>
              <a:gd name="connsiteY57" fmla="*/ 138113 h 1500188"/>
              <a:gd name="connsiteX58" fmla="*/ 1316831 w 1512094"/>
              <a:gd name="connsiteY58" fmla="*/ 66675 h 1500188"/>
              <a:gd name="connsiteX59" fmla="*/ 1264444 w 1512094"/>
              <a:gd name="connsiteY59" fmla="*/ 28575 h 1500188"/>
              <a:gd name="connsiteX60" fmla="*/ 1221581 w 1512094"/>
              <a:gd name="connsiteY60" fmla="*/ 2381 h 1500188"/>
              <a:gd name="connsiteX61" fmla="*/ 1197769 w 1512094"/>
              <a:gd name="connsiteY61" fmla="*/ 0 h 1500188"/>
              <a:gd name="connsiteX62" fmla="*/ 1169194 w 1512094"/>
              <a:gd name="connsiteY62" fmla="*/ 14288 h 1500188"/>
              <a:gd name="connsiteX63" fmla="*/ 1109663 w 1512094"/>
              <a:gd name="connsiteY63" fmla="*/ 35719 h 1500188"/>
              <a:gd name="connsiteX64" fmla="*/ 1021556 w 1512094"/>
              <a:gd name="connsiteY64" fmla="*/ 52388 h 1500188"/>
              <a:gd name="connsiteX65" fmla="*/ 671513 w 1512094"/>
              <a:gd name="connsiteY65" fmla="*/ 104775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12094" h="1500188">
                <a:moveTo>
                  <a:pt x="671513" y="104775"/>
                </a:moveTo>
                <a:lnTo>
                  <a:pt x="483394" y="138113"/>
                </a:lnTo>
                <a:lnTo>
                  <a:pt x="397669" y="154781"/>
                </a:lnTo>
                <a:cubicBezTo>
                  <a:pt x="349254" y="159623"/>
                  <a:pt x="365998" y="159544"/>
                  <a:pt x="347663" y="159544"/>
                </a:cubicBezTo>
                <a:lnTo>
                  <a:pt x="285750" y="159544"/>
                </a:lnTo>
                <a:lnTo>
                  <a:pt x="233363" y="152400"/>
                </a:lnTo>
                <a:lnTo>
                  <a:pt x="142875" y="133350"/>
                </a:lnTo>
                <a:lnTo>
                  <a:pt x="109538" y="119063"/>
                </a:lnTo>
                <a:lnTo>
                  <a:pt x="59531" y="92869"/>
                </a:lnTo>
                <a:lnTo>
                  <a:pt x="26194" y="78581"/>
                </a:lnTo>
                <a:lnTo>
                  <a:pt x="9525" y="80963"/>
                </a:lnTo>
                <a:lnTo>
                  <a:pt x="0" y="97631"/>
                </a:lnTo>
                <a:lnTo>
                  <a:pt x="2381" y="121444"/>
                </a:lnTo>
                <a:lnTo>
                  <a:pt x="30956" y="171450"/>
                </a:lnTo>
                <a:lnTo>
                  <a:pt x="73819" y="226219"/>
                </a:lnTo>
                <a:lnTo>
                  <a:pt x="121444" y="269081"/>
                </a:lnTo>
                <a:lnTo>
                  <a:pt x="178594" y="307181"/>
                </a:lnTo>
                <a:lnTo>
                  <a:pt x="240506" y="340519"/>
                </a:lnTo>
                <a:lnTo>
                  <a:pt x="290513" y="359569"/>
                </a:lnTo>
                <a:lnTo>
                  <a:pt x="338138" y="373856"/>
                </a:lnTo>
                <a:lnTo>
                  <a:pt x="371475" y="381000"/>
                </a:lnTo>
                <a:lnTo>
                  <a:pt x="402431" y="381000"/>
                </a:lnTo>
                <a:lnTo>
                  <a:pt x="552450" y="345281"/>
                </a:lnTo>
                <a:lnTo>
                  <a:pt x="754856" y="302419"/>
                </a:lnTo>
                <a:lnTo>
                  <a:pt x="938213" y="266700"/>
                </a:lnTo>
                <a:lnTo>
                  <a:pt x="1047750" y="250031"/>
                </a:lnTo>
                <a:lnTo>
                  <a:pt x="1085850" y="245269"/>
                </a:lnTo>
                <a:lnTo>
                  <a:pt x="1121569" y="250031"/>
                </a:lnTo>
                <a:lnTo>
                  <a:pt x="1145381" y="259556"/>
                </a:lnTo>
                <a:lnTo>
                  <a:pt x="1159669" y="273844"/>
                </a:lnTo>
                <a:lnTo>
                  <a:pt x="1176338" y="297656"/>
                </a:lnTo>
                <a:lnTo>
                  <a:pt x="1183481" y="328613"/>
                </a:lnTo>
                <a:lnTo>
                  <a:pt x="1193006" y="538163"/>
                </a:lnTo>
                <a:lnTo>
                  <a:pt x="1193006" y="762000"/>
                </a:lnTo>
                <a:lnTo>
                  <a:pt x="1181100" y="1028700"/>
                </a:lnTo>
                <a:lnTo>
                  <a:pt x="1171575" y="1345406"/>
                </a:lnTo>
                <a:lnTo>
                  <a:pt x="1178719" y="1404938"/>
                </a:lnTo>
                <a:lnTo>
                  <a:pt x="1190625" y="1431131"/>
                </a:lnTo>
                <a:lnTo>
                  <a:pt x="1212056" y="1459706"/>
                </a:lnTo>
                <a:lnTo>
                  <a:pt x="1231106" y="1471613"/>
                </a:lnTo>
                <a:lnTo>
                  <a:pt x="1288256" y="1495425"/>
                </a:lnTo>
                <a:lnTo>
                  <a:pt x="1319213" y="1500188"/>
                </a:lnTo>
                <a:lnTo>
                  <a:pt x="1354931" y="1490663"/>
                </a:lnTo>
                <a:lnTo>
                  <a:pt x="1381125" y="1462088"/>
                </a:lnTo>
                <a:lnTo>
                  <a:pt x="1395413" y="1428750"/>
                </a:lnTo>
                <a:lnTo>
                  <a:pt x="1412081" y="1364456"/>
                </a:lnTo>
                <a:lnTo>
                  <a:pt x="1426369" y="1297781"/>
                </a:lnTo>
                <a:lnTo>
                  <a:pt x="1433513" y="1243013"/>
                </a:lnTo>
                <a:lnTo>
                  <a:pt x="1438275" y="1181100"/>
                </a:lnTo>
                <a:cubicBezTo>
                  <a:pt x="1439863" y="1064419"/>
                  <a:pt x="1441450" y="947737"/>
                  <a:pt x="1443038" y="831056"/>
                </a:cubicBezTo>
                <a:cubicBezTo>
                  <a:pt x="1441450" y="734219"/>
                  <a:pt x="1439863" y="637381"/>
                  <a:pt x="1438275" y="540544"/>
                </a:cubicBezTo>
                <a:cubicBezTo>
                  <a:pt x="1439069" y="490538"/>
                  <a:pt x="1438672" y="425450"/>
                  <a:pt x="1440656" y="390525"/>
                </a:cubicBezTo>
                <a:lnTo>
                  <a:pt x="1445419" y="357188"/>
                </a:lnTo>
                <a:lnTo>
                  <a:pt x="1481138" y="311944"/>
                </a:lnTo>
                <a:lnTo>
                  <a:pt x="1502569" y="276225"/>
                </a:lnTo>
                <a:lnTo>
                  <a:pt x="1512094" y="242888"/>
                </a:lnTo>
                <a:lnTo>
                  <a:pt x="1504950" y="219075"/>
                </a:lnTo>
                <a:lnTo>
                  <a:pt x="1404938" y="138113"/>
                </a:lnTo>
                <a:lnTo>
                  <a:pt x="1316831" y="66675"/>
                </a:lnTo>
                <a:lnTo>
                  <a:pt x="1264444" y="28575"/>
                </a:lnTo>
                <a:lnTo>
                  <a:pt x="1221581" y="2381"/>
                </a:lnTo>
                <a:lnTo>
                  <a:pt x="1197769" y="0"/>
                </a:lnTo>
                <a:lnTo>
                  <a:pt x="1169194" y="14288"/>
                </a:lnTo>
                <a:lnTo>
                  <a:pt x="1109663" y="35719"/>
                </a:lnTo>
                <a:lnTo>
                  <a:pt x="1021556" y="52388"/>
                </a:lnTo>
                <a:lnTo>
                  <a:pt x="671513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95A8398-036F-49A7-8BD0-ADC38870B133}"/>
              </a:ext>
            </a:extLst>
          </p:cNvPr>
          <p:cNvSpPr/>
          <p:nvPr/>
        </p:nvSpPr>
        <p:spPr>
          <a:xfrm>
            <a:off x="6684963" y="1419225"/>
            <a:ext cx="1479550" cy="1525588"/>
          </a:xfrm>
          <a:custGeom>
            <a:avLst/>
            <a:gdLst>
              <a:gd name="connsiteX0" fmla="*/ 1414462 w 1481137"/>
              <a:gd name="connsiteY0" fmla="*/ 692944 h 1526381"/>
              <a:gd name="connsiteX1" fmla="*/ 1414462 w 1481137"/>
              <a:gd name="connsiteY1" fmla="*/ 478631 h 1526381"/>
              <a:gd name="connsiteX2" fmla="*/ 1414462 w 1481137"/>
              <a:gd name="connsiteY2" fmla="*/ 426244 h 1526381"/>
              <a:gd name="connsiteX3" fmla="*/ 1416844 w 1481137"/>
              <a:gd name="connsiteY3" fmla="*/ 395288 h 1526381"/>
              <a:gd name="connsiteX4" fmla="*/ 1431131 w 1481137"/>
              <a:gd name="connsiteY4" fmla="*/ 340519 h 1526381"/>
              <a:gd name="connsiteX5" fmla="*/ 1447800 w 1481137"/>
              <a:gd name="connsiteY5" fmla="*/ 295275 h 1526381"/>
              <a:gd name="connsiteX6" fmla="*/ 1469231 w 1481137"/>
              <a:gd name="connsiteY6" fmla="*/ 252413 h 1526381"/>
              <a:gd name="connsiteX7" fmla="*/ 1478756 w 1481137"/>
              <a:gd name="connsiteY7" fmla="*/ 223838 h 1526381"/>
              <a:gd name="connsiteX8" fmla="*/ 1481137 w 1481137"/>
              <a:gd name="connsiteY8" fmla="*/ 200025 h 1526381"/>
              <a:gd name="connsiteX9" fmla="*/ 1471612 w 1481137"/>
              <a:gd name="connsiteY9" fmla="*/ 157163 h 1526381"/>
              <a:gd name="connsiteX10" fmla="*/ 1450181 w 1481137"/>
              <a:gd name="connsiteY10" fmla="*/ 126206 h 1526381"/>
              <a:gd name="connsiteX11" fmla="*/ 1388269 w 1481137"/>
              <a:gd name="connsiteY11" fmla="*/ 76200 h 1526381"/>
              <a:gd name="connsiteX12" fmla="*/ 1321594 w 1481137"/>
              <a:gd name="connsiteY12" fmla="*/ 28575 h 1526381"/>
              <a:gd name="connsiteX13" fmla="*/ 1273969 w 1481137"/>
              <a:gd name="connsiteY13" fmla="*/ 0 h 1526381"/>
              <a:gd name="connsiteX14" fmla="*/ 1252537 w 1481137"/>
              <a:gd name="connsiteY14" fmla="*/ 0 h 1526381"/>
              <a:gd name="connsiteX15" fmla="*/ 1226344 w 1481137"/>
              <a:gd name="connsiteY15" fmla="*/ 7144 h 1526381"/>
              <a:gd name="connsiteX16" fmla="*/ 1152525 w 1481137"/>
              <a:gd name="connsiteY16" fmla="*/ 50006 h 1526381"/>
              <a:gd name="connsiteX17" fmla="*/ 1083469 w 1481137"/>
              <a:gd name="connsiteY17" fmla="*/ 76200 h 1526381"/>
              <a:gd name="connsiteX18" fmla="*/ 988219 w 1481137"/>
              <a:gd name="connsiteY18" fmla="*/ 102394 h 1526381"/>
              <a:gd name="connsiteX19" fmla="*/ 735806 w 1481137"/>
              <a:gd name="connsiteY19" fmla="*/ 147638 h 1526381"/>
              <a:gd name="connsiteX20" fmla="*/ 573881 w 1481137"/>
              <a:gd name="connsiteY20" fmla="*/ 171450 h 1526381"/>
              <a:gd name="connsiteX21" fmla="*/ 459581 w 1481137"/>
              <a:gd name="connsiteY21" fmla="*/ 180975 h 1526381"/>
              <a:gd name="connsiteX22" fmla="*/ 369094 w 1481137"/>
              <a:gd name="connsiteY22" fmla="*/ 180975 h 1526381"/>
              <a:gd name="connsiteX23" fmla="*/ 266700 w 1481137"/>
              <a:gd name="connsiteY23" fmla="*/ 166688 h 1526381"/>
              <a:gd name="connsiteX24" fmla="*/ 176212 w 1481137"/>
              <a:gd name="connsiteY24" fmla="*/ 145256 h 1526381"/>
              <a:gd name="connsiteX25" fmla="*/ 109537 w 1481137"/>
              <a:gd name="connsiteY25" fmla="*/ 116681 h 1526381"/>
              <a:gd name="connsiteX26" fmla="*/ 52387 w 1481137"/>
              <a:gd name="connsiteY26" fmla="*/ 92869 h 1526381"/>
              <a:gd name="connsiteX27" fmla="*/ 11906 w 1481137"/>
              <a:gd name="connsiteY27" fmla="*/ 78581 h 1526381"/>
              <a:gd name="connsiteX28" fmla="*/ 2381 w 1481137"/>
              <a:gd name="connsiteY28" fmla="*/ 85725 h 1526381"/>
              <a:gd name="connsiteX29" fmla="*/ 0 w 1481137"/>
              <a:gd name="connsiteY29" fmla="*/ 104775 h 1526381"/>
              <a:gd name="connsiteX30" fmla="*/ 9525 w 1481137"/>
              <a:gd name="connsiteY30" fmla="*/ 147638 h 1526381"/>
              <a:gd name="connsiteX31" fmla="*/ 35719 w 1481137"/>
              <a:gd name="connsiteY31" fmla="*/ 200025 h 1526381"/>
              <a:gd name="connsiteX32" fmla="*/ 76200 w 1481137"/>
              <a:gd name="connsiteY32" fmla="*/ 266700 h 1526381"/>
              <a:gd name="connsiteX33" fmla="*/ 123825 w 1481137"/>
              <a:gd name="connsiteY33" fmla="*/ 316706 h 1526381"/>
              <a:gd name="connsiteX34" fmla="*/ 176212 w 1481137"/>
              <a:gd name="connsiteY34" fmla="*/ 354806 h 1526381"/>
              <a:gd name="connsiteX35" fmla="*/ 221456 w 1481137"/>
              <a:gd name="connsiteY35" fmla="*/ 381000 h 1526381"/>
              <a:gd name="connsiteX36" fmla="*/ 273844 w 1481137"/>
              <a:gd name="connsiteY36" fmla="*/ 402431 h 1526381"/>
              <a:gd name="connsiteX37" fmla="*/ 311944 w 1481137"/>
              <a:gd name="connsiteY37" fmla="*/ 414338 h 1526381"/>
              <a:gd name="connsiteX38" fmla="*/ 354806 w 1481137"/>
              <a:gd name="connsiteY38" fmla="*/ 421481 h 1526381"/>
              <a:gd name="connsiteX39" fmla="*/ 378619 w 1481137"/>
              <a:gd name="connsiteY39" fmla="*/ 421481 h 1526381"/>
              <a:gd name="connsiteX40" fmla="*/ 519112 w 1481137"/>
              <a:gd name="connsiteY40" fmla="*/ 385763 h 1526381"/>
              <a:gd name="connsiteX41" fmla="*/ 797719 w 1481137"/>
              <a:gd name="connsiteY41" fmla="*/ 323850 h 1526381"/>
              <a:gd name="connsiteX42" fmla="*/ 1066800 w 1481137"/>
              <a:gd name="connsiteY42" fmla="*/ 271463 h 1526381"/>
              <a:gd name="connsiteX43" fmla="*/ 1102519 w 1481137"/>
              <a:gd name="connsiteY43" fmla="*/ 273844 h 1526381"/>
              <a:gd name="connsiteX44" fmla="*/ 1128712 w 1481137"/>
              <a:gd name="connsiteY44" fmla="*/ 290513 h 1526381"/>
              <a:gd name="connsiteX45" fmla="*/ 1154906 w 1481137"/>
              <a:gd name="connsiteY45" fmla="*/ 316706 h 1526381"/>
              <a:gd name="connsiteX46" fmla="*/ 1171575 w 1481137"/>
              <a:gd name="connsiteY46" fmla="*/ 342900 h 1526381"/>
              <a:gd name="connsiteX47" fmla="*/ 1169194 w 1481137"/>
              <a:gd name="connsiteY47" fmla="*/ 1371600 h 1526381"/>
              <a:gd name="connsiteX48" fmla="*/ 1173956 w 1481137"/>
              <a:gd name="connsiteY48" fmla="*/ 1412081 h 1526381"/>
              <a:gd name="connsiteX49" fmla="*/ 1181100 w 1481137"/>
              <a:gd name="connsiteY49" fmla="*/ 1445419 h 1526381"/>
              <a:gd name="connsiteX50" fmla="*/ 1195387 w 1481137"/>
              <a:gd name="connsiteY50" fmla="*/ 1466850 h 1526381"/>
              <a:gd name="connsiteX51" fmla="*/ 1214437 w 1481137"/>
              <a:gd name="connsiteY51" fmla="*/ 1488281 h 1526381"/>
              <a:gd name="connsiteX52" fmla="*/ 1240631 w 1481137"/>
              <a:gd name="connsiteY52" fmla="*/ 1502569 h 1526381"/>
              <a:gd name="connsiteX53" fmla="*/ 1271587 w 1481137"/>
              <a:gd name="connsiteY53" fmla="*/ 1519238 h 1526381"/>
              <a:gd name="connsiteX54" fmla="*/ 1307306 w 1481137"/>
              <a:gd name="connsiteY54" fmla="*/ 1526381 h 1526381"/>
              <a:gd name="connsiteX55" fmla="*/ 1343025 w 1481137"/>
              <a:gd name="connsiteY55" fmla="*/ 1512094 h 1526381"/>
              <a:gd name="connsiteX56" fmla="*/ 1369219 w 1481137"/>
              <a:gd name="connsiteY56" fmla="*/ 1481138 h 1526381"/>
              <a:gd name="connsiteX57" fmla="*/ 1385887 w 1481137"/>
              <a:gd name="connsiteY57" fmla="*/ 1435894 h 1526381"/>
              <a:gd name="connsiteX58" fmla="*/ 1404937 w 1481137"/>
              <a:gd name="connsiteY58" fmla="*/ 1378744 h 1526381"/>
              <a:gd name="connsiteX59" fmla="*/ 1412081 w 1481137"/>
              <a:gd name="connsiteY59" fmla="*/ 1333500 h 1526381"/>
              <a:gd name="connsiteX60" fmla="*/ 1416844 w 1481137"/>
              <a:gd name="connsiteY60" fmla="*/ 1250156 h 1526381"/>
              <a:gd name="connsiteX61" fmla="*/ 1414462 w 1481137"/>
              <a:gd name="connsiteY61" fmla="*/ 692944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81137" h="1526381">
                <a:moveTo>
                  <a:pt x="1414462" y="692944"/>
                </a:moveTo>
                <a:lnTo>
                  <a:pt x="1414462" y="478631"/>
                </a:lnTo>
                <a:lnTo>
                  <a:pt x="1414462" y="426244"/>
                </a:lnTo>
                <a:lnTo>
                  <a:pt x="1416844" y="395288"/>
                </a:lnTo>
                <a:lnTo>
                  <a:pt x="1431131" y="340519"/>
                </a:lnTo>
                <a:lnTo>
                  <a:pt x="1447800" y="295275"/>
                </a:lnTo>
                <a:lnTo>
                  <a:pt x="1469231" y="252413"/>
                </a:lnTo>
                <a:lnTo>
                  <a:pt x="1478756" y="223838"/>
                </a:lnTo>
                <a:lnTo>
                  <a:pt x="1481137" y="200025"/>
                </a:lnTo>
                <a:lnTo>
                  <a:pt x="1471612" y="157163"/>
                </a:lnTo>
                <a:lnTo>
                  <a:pt x="1450181" y="126206"/>
                </a:lnTo>
                <a:lnTo>
                  <a:pt x="1388269" y="76200"/>
                </a:lnTo>
                <a:lnTo>
                  <a:pt x="1321594" y="28575"/>
                </a:lnTo>
                <a:lnTo>
                  <a:pt x="1273969" y="0"/>
                </a:lnTo>
                <a:lnTo>
                  <a:pt x="1252537" y="0"/>
                </a:lnTo>
                <a:lnTo>
                  <a:pt x="1226344" y="7144"/>
                </a:lnTo>
                <a:lnTo>
                  <a:pt x="1152525" y="50006"/>
                </a:lnTo>
                <a:lnTo>
                  <a:pt x="1083469" y="76200"/>
                </a:lnTo>
                <a:lnTo>
                  <a:pt x="988219" y="102394"/>
                </a:lnTo>
                <a:lnTo>
                  <a:pt x="735806" y="147638"/>
                </a:lnTo>
                <a:lnTo>
                  <a:pt x="573881" y="171450"/>
                </a:lnTo>
                <a:lnTo>
                  <a:pt x="459581" y="180975"/>
                </a:lnTo>
                <a:lnTo>
                  <a:pt x="369094" y="180975"/>
                </a:lnTo>
                <a:lnTo>
                  <a:pt x="266700" y="166688"/>
                </a:lnTo>
                <a:lnTo>
                  <a:pt x="176212" y="145256"/>
                </a:lnTo>
                <a:lnTo>
                  <a:pt x="109537" y="116681"/>
                </a:lnTo>
                <a:lnTo>
                  <a:pt x="52387" y="92869"/>
                </a:lnTo>
                <a:lnTo>
                  <a:pt x="11906" y="78581"/>
                </a:lnTo>
                <a:lnTo>
                  <a:pt x="2381" y="85725"/>
                </a:lnTo>
                <a:lnTo>
                  <a:pt x="0" y="104775"/>
                </a:lnTo>
                <a:lnTo>
                  <a:pt x="9525" y="147638"/>
                </a:lnTo>
                <a:lnTo>
                  <a:pt x="35719" y="200025"/>
                </a:lnTo>
                <a:lnTo>
                  <a:pt x="76200" y="266700"/>
                </a:lnTo>
                <a:lnTo>
                  <a:pt x="123825" y="316706"/>
                </a:lnTo>
                <a:lnTo>
                  <a:pt x="176212" y="354806"/>
                </a:lnTo>
                <a:lnTo>
                  <a:pt x="221456" y="381000"/>
                </a:lnTo>
                <a:lnTo>
                  <a:pt x="273844" y="402431"/>
                </a:lnTo>
                <a:lnTo>
                  <a:pt x="311944" y="414338"/>
                </a:lnTo>
                <a:lnTo>
                  <a:pt x="354806" y="421481"/>
                </a:lnTo>
                <a:lnTo>
                  <a:pt x="378619" y="421481"/>
                </a:lnTo>
                <a:lnTo>
                  <a:pt x="519112" y="385763"/>
                </a:lnTo>
                <a:lnTo>
                  <a:pt x="797719" y="323850"/>
                </a:lnTo>
                <a:lnTo>
                  <a:pt x="1066800" y="271463"/>
                </a:lnTo>
                <a:lnTo>
                  <a:pt x="1102519" y="273844"/>
                </a:lnTo>
                <a:lnTo>
                  <a:pt x="1128712" y="290513"/>
                </a:lnTo>
                <a:lnTo>
                  <a:pt x="1154906" y="316706"/>
                </a:lnTo>
                <a:lnTo>
                  <a:pt x="1171575" y="342900"/>
                </a:lnTo>
                <a:cubicBezTo>
                  <a:pt x="1170781" y="685800"/>
                  <a:pt x="1169988" y="1028700"/>
                  <a:pt x="1169194" y="1371600"/>
                </a:cubicBezTo>
                <a:lnTo>
                  <a:pt x="1173956" y="1412081"/>
                </a:lnTo>
                <a:lnTo>
                  <a:pt x="1181100" y="1445419"/>
                </a:lnTo>
                <a:lnTo>
                  <a:pt x="1195387" y="1466850"/>
                </a:lnTo>
                <a:lnTo>
                  <a:pt x="1214437" y="1488281"/>
                </a:lnTo>
                <a:lnTo>
                  <a:pt x="1240631" y="1502569"/>
                </a:lnTo>
                <a:lnTo>
                  <a:pt x="1271587" y="1519238"/>
                </a:lnTo>
                <a:lnTo>
                  <a:pt x="1307306" y="1526381"/>
                </a:lnTo>
                <a:lnTo>
                  <a:pt x="1343025" y="1512094"/>
                </a:lnTo>
                <a:lnTo>
                  <a:pt x="1369219" y="1481138"/>
                </a:lnTo>
                <a:lnTo>
                  <a:pt x="1385887" y="1435894"/>
                </a:lnTo>
                <a:lnTo>
                  <a:pt x="1404937" y="1378744"/>
                </a:lnTo>
                <a:lnTo>
                  <a:pt x="1412081" y="1333500"/>
                </a:lnTo>
                <a:lnTo>
                  <a:pt x="1416844" y="1250156"/>
                </a:lnTo>
                <a:lnTo>
                  <a:pt x="1414462" y="692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7C4C9FB-888A-43A0-AFC4-F50633904532}"/>
              </a:ext>
            </a:extLst>
          </p:cNvPr>
          <p:cNvSpPr/>
          <p:nvPr/>
        </p:nvSpPr>
        <p:spPr>
          <a:xfrm>
            <a:off x="5183189" y="3005139"/>
            <a:ext cx="1152525" cy="1736725"/>
          </a:xfrm>
          <a:custGeom>
            <a:avLst/>
            <a:gdLst>
              <a:gd name="connsiteX0" fmla="*/ 559594 w 1152525"/>
              <a:gd name="connsiteY0" fmla="*/ 828675 h 1735931"/>
              <a:gd name="connsiteX1" fmla="*/ 685800 w 1152525"/>
              <a:gd name="connsiteY1" fmla="*/ 590550 h 1735931"/>
              <a:gd name="connsiteX2" fmla="*/ 771525 w 1152525"/>
              <a:gd name="connsiteY2" fmla="*/ 404812 h 1735931"/>
              <a:gd name="connsiteX3" fmla="*/ 809625 w 1152525"/>
              <a:gd name="connsiteY3" fmla="*/ 307181 h 1735931"/>
              <a:gd name="connsiteX4" fmla="*/ 816769 w 1152525"/>
              <a:gd name="connsiteY4" fmla="*/ 257175 h 1735931"/>
              <a:gd name="connsiteX5" fmla="*/ 807244 w 1152525"/>
              <a:gd name="connsiteY5" fmla="*/ 209550 h 1735931"/>
              <a:gd name="connsiteX6" fmla="*/ 783432 w 1152525"/>
              <a:gd name="connsiteY6" fmla="*/ 164306 h 1735931"/>
              <a:gd name="connsiteX7" fmla="*/ 740569 w 1152525"/>
              <a:gd name="connsiteY7" fmla="*/ 109537 h 1735931"/>
              <a:gd name="connsiteX8" fmla="*/ 707232 w 1152525"/>
              <a:gd name="connsiteY8" fmla="*/ 71437 h 1735931"/>
              <a:gd name="connsiteX9" fmla="*/ 690563 w 1152525"/>
              <a:gd name="connsiteY9" fmla="*/ 47625 h 1735931"/>
              <a:gd name="connsiteX10" fmla="*/ 688182 w 1152525"/>
              <a:gd name="connsiteY10" fmla="*/ 23812 h 1735931"/>
              <a:gd name="connsiteX11" fmla="*/ 700088 w 1152525"/>
              <a:gd name="connsiteY11" fmla="*/ 0 h 1735931"/>
              <a:gd name="connsiteX12" fmla="*/ 728663 w 1152525"/>
              <a:gd name="connsiteY12" fmla="*/ 4762 h 1735931"/>
              <a:gd name="connsiteX13" fmla="*/ 885825 w 1152525"/>
              <a:gd name="connsiteY13" fmla="*/ 61912 h 1735931"/>
              <a:gd name="connsiteX14" fmla="*/ 973932 w 1152525"/>
              <a:gd name="connsiteY14" fmla="*/ 104775 h 1735931"/>
              <a:gd name="connsiteX15" fmla="*/ 1078707 w 1152525"/>
              <a:gd name="connsiteY15" fmla="*/ 176212 h 1735931"/>
              <a:gd name="connsiteX16" fmla="*/ 1116807 w 1152525"/>
              <a:gd name="connsiteY16" fmla="*/ 207168 h 1735931"/>
              <a:gd name="connsiteX17" fmla="*/ 1143000 w 1152525"/>
              <a:gd name="connsiteY17" fmla="*/ 240506 h 1735931"/>
              <a:gd name="connsiteX18" fmla="*/ 1152525 w 1152525"/>
              <a:gd name="connsiteY18" fmla="*/ 269081 h 1735931"/>
              <a:gd name="connsiteX19" fmla="*/ 1147763 w 1152525"/>
              <a:gd name="connsiteY19" fmla="*/ 304800 h 1735931"/>
              <a:gd name="connsiteX20" fmla="*/ 1135857 w 1152525"/>
              <a:gd name="connsiteY20" fmla="*/ 338137 h 1735931"/>
              <a:gd name="connsiteX21" fmla="*/ 1083469 w 1152525"/>
              <a:gd name="connsiteY21" fmla="*/ 402431 h 1735931"/>
              <a:gd name="connsiteX22" fmla="*/ 990600 w 1152525"/>
              <a:gd name="connsiteY22" fmla="*/ 523875 h 1735931"/>
              <a:gd name="connsiteX23" fmla="*/ 850107 w 1152525"/>
              <a:gd name="connsiteY23" fmla="*/ 754856 h 1735931"/>
              <a:gd name="connsiteX24" fmla="*/ 638175 w 1152525"/>
              <a:gd name="connsiteY24" fmla="*/ 1128712 h 1735931"/>
              <a:gd name="connsiteX25" fmla="*/ 611982 w 1152525"/>
              <a:gd name="connsiteY25" fmla="*/ 1164431 h 1735931"/>
              <a:gd name="connsiteX26" fmla="*/ 390525 w 1152525"/>
              <a:gd name="connsiteY26" fmla="*/ 1400175 h 1735931"/>
              <a:gd name="connsiteX27" fmla="*/ 152400 w 1152525"/>
              <a:gd name="connsiteY27" fmla="*/ 1631156 h 1735931"/>
              <a:gd name="connsiteX28" fmla="*/ 73819 w 1152525"/>
              <a:gd name="connsiteY28" fmla="*/ 1704975 h 1735931"/>
              <a:gd name="connsiteX29" fmla="*/ 35719 w 1152525"/>
              <a:gd name="connsiteY29" fmla="*/ 1733550 h 1735931"/>
              <a:gd name="connsiteX30" fmla="*/ 9525 w 1152525"/>
              <a:gd name="connsiteY30" fmla="*/ 1735931 h 1735931"/>
              <a:gd name="connsiteX31" fmla="*/ 0 w 1152525"/>
              <a:gd name="connsiteY31" fmla="*/ 1724025 h 1735931"/>
              <a:gd name="connsiteX32" fmla="*/ 4763 w 1152525"/>
              <a:gd name="connsiteY32" fmla="*/ 1700212 h 1735931"/>
              <a:gd name="connsiteX33" fmla="*/ 21432 w 1152525"/>
              <a:gd name="connsiteY33" fmla="*/ 1662112 h 1735931"/>
              <a:gd name="connsiteX34" fmla="*/ 180975 w 1152525"/>
              <a:gd name="connsiteY34" fmla="*/ 1440656 h 1735931"/>
              <a:gd name="connsiteX35" fmla="*/ 328613 w 1152525"/>
              <a:gd name="connsiteY35" fmla="*/ 1221581 h 1735931"/>
              <a:gd name="connsiteX36" fmla="*/ 492919 w 1152525"/>
              <a:gd name="connsiteY36" fmla="*/ 959643 h 1735931"/>
              <a:gd name="connsiteX37" fmla="*/ 559594 w 1152525"/>
              <a:gd name="connsiteY37" fmla="*/ 828675 h 1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2525" h="1735931">
                <a:moveTo>
                  <a:pt x="559594" y="828675"/>
                </a:moveTo>
                <a:lnTo>
                  <a:pt x="685800" y="590550"/>
                </a:lnTo>
                <a:lnTo>
                  <a:pt x="771525" y="404812"/>
                </a:lnTo>
                <a:lnTo>
                  <a:pt x="809625" y="307181"/>
                </a:lnTo>
                <a:lnTo>
                  <a:pt x="816769" y="257175"/>
                </a:lnTo>
                <a:lnTo>
                  <a:pt x="807244" y="209550"/>
                </a:lnTo>
                <a:lnTo>
                  <a:pt x="783432" y="164306"/>
                </a:lnTo>
                <a:lnTo>
                  <a:pt x="740569" y="109537"/>
                </a:lnTo>
                <a:lnTo>
                  <a:pt x="707232" y="71437"/>
                </a:lnTo>
                <a:lnTo>
                  <a:pt x="690563" y="47625"/>
                </a:lnTo>
                <a:lnTo>
                  <a:pt x="688182" y="23812"/>
                </a:lnTo>
                <a:lnTo>
                  <a:pt x="700088" y="0"/>
                </a:lnTo>
                <a:lnTo>
                  <a:pt x="728663" y="4762"/>
                </a:lnTo>
                <a:lnTo>
                  <a:pt x="885825" y="61912"/>
                </a:lnTo>
                <a:lnTo>
                  <a:pt x="973932" y="104775"/>
                </a:lnTo>
                <a:lnTo>
                  <a:pt x="1078707" y="176212"/>
                </a:lnTo>
                <a:lnTo>
                  <a:pt x="1116807" y="207168"/>
                </a:lnTo>
                <a:lnTo>
                  <a:pt x="1143000" y="240506"/>
                </a:lnTo>
                <a:lnTo>
                  <a:pt x="1152525" y="269081"/>
                </a:lnTo>
                <a:lnTo>
                  <a:pt x="1147763" y="304800"/>
                </a:lnTo>
                <a:lnTo>
                  <a:pt x="1135857" y="338137"/>
                </a:lnTo>
                <a:lnTo>
                  <a:pt x="1083469" y="402431"/>
                </a:lnTo>
                <a:lnTo>
                  <a:pt x="990600" y="523875"/>
                </a:lnTo>
                <a:lnTo>
                  <a:pt x="850107" y="754856"/>
                </a:lnTo>
                <a:lnTo>
                  <a:pt x="638175" y="1128712"/>
                </a:lnTo>
                <a:lnTo>
                  <a:pt x="611982" y="1164431"/>
                </a:lnTo>
                <a:lnTo>
                  <a:pt x="390525" y="1400175"/>
                </a:lnTo>
                <a:lnTo>
                  <a:pt x="152400" y="1631156"/>
                </a:lnTo>
                <a:lnTo>
                  <a:pt x="73819" y="1704975"/>
                </a:lnTo>
                <a:lnTo>
                  <a:pt x="35719" y="1733550"/>
                </a:lnTo>
                <a:lnTo>
                  <a:pt x="9525" y="1735931"/>
                </a:lnTo>
                <a:lnTo>
                  <a:pt x="0" y="1724025"/>
                </a:lnTo>
                <a:lnTo>
                  <a:pt x="4763" y="1700212"/>
                </a:lnTo>
                <a:lnTo>
                  <a:pt x="21432" y="1662112"/>
                </a:lnTo>
                <a:lnTo>
                  <a:pt x="180975" y="1440656"/>
                </a:lnTo>
                <a:lnTo>
                  <a:pt x="328613" y="1221581"/>
                </a:lnTo>
                <a:lnTo>
                  <a:pt x="492919" y="959643"/>
                </a:lnTo>
                <a:lnTo>
                  <a:pt x="559594" y="828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76E9B27-6D09-42D3-996E-1F113F66485E}"/>
              </a:ext>
            </a:extLst>
          </p:cNvPr>
          <p:cNvSpPr/>
          <p:nvPr/>
        </p:nvSpPr>
        <p:spPr>
          <a:xfrm>
            <a:off x="4090989" y="2065338"/>
            <a:ext cx="1055687" cy="2711450"/>
          </a:xfrm>
          <a:custGeom>
            <a:avLst/>
            <a:gdLst>
              <a:gd name="connsiteX0" fmla="*/ 727284 w 1055620"/>
              <a:gd name="connsiteY0" fmla="*/ 780241 h 2711425"/>
              <a:gd name="connsiteX1" fmla="*/ 727284 w 1055620"/>
              <a:gd name="connsiteY1" fmla="*/ 324806 h 2711425"/>
              <a:gd name="connsiteX2" fmla="*/ 723753 w 1055620"/>
              <a:gd name="connsiteY2" fmla="*/ 271848 h 2711425"/>
              <a:gd name="connsiteX3" fmla="*/ 713162 w 1055620"/>
              <a:gd name="connsiteY3" fmla="*/ 243604 h 2711425"/>
              <a:gd name="connsiteX4" fmla="*/ 688448 w 1055620"/>
              <a:gd name="connsiteY4" fmla="*/ 229482 h 2711425"/>
              <a:gd name="connsiteX5" fmla="*/ 649612 w 1055620"/>
              <a:gd name="connsiteY5" fmla="*/ 229482 h 2711425"/>
              <a:gd name="connsiteX6" fmla="*/ 593124 w 1055620"/>
              <a:gd name="connsiteY6" fmla="*/ 236543 h 2711425"/>
              <a:gd name="connsiteX7" fmla="*/ 130629 w 1055620"/>
              <a:gd name="connsiteY7" fmla="*/ 324806 h 2711425"/>
              <a:gd name="connsiteX8" fmla="*/ 38836 w 1055620"/>
              <a:gd name="connsiteY8" fmla="*/ 342458 h 2711425"/>
              <a:gd name="connsiteX9" fmla="*/ 0 w 1055620"/>
              <a:gd name="connsiteY9" fmla="*/ 162403 h 2711425"/>
              <a:gd name="connsiteX10" fmla="*/ 162403 w 1055620"/>
              <a:gd name="connsiteY10" fmla="*/ 141220 h 2711425"/>
              <a:gd name="connsiteX11" fmla="*/ 458965 w 1055620"/>
              <a:gd name="connsiteY11" fmla="*/ 88262 h 2711425"/>
              <a:gd name="connsiteX12" fmla="*/ 688448 w 1055620"/>
              <a:gd name="connsiteY12" fmla="*/ 31774 h 2711425"/>
              <a:gd name="connsiteX13" fmla="*/ 773180 w 1055620"/>
              <a:gd name="connsiteY13" fmla="*/ 7061 h 2711425"/>
              <a:gd name="connsiteX14" fmla="*/ 804955 w 1055620"/>
              <a:gd name="connsiteY14" fmla="*/ 0 h 2711425"/>
              <a:gd name="connsiteX15" fmla="*/ 843790 w 1055620"/>
              <a:gd name="connsiteY15" fmla="*/ 21183 h 2711425"/>
              <a:gd name="connsiteX16" fmla="*/ 1020315 w 1055620"/>
              <a:gd name="connsiteY16" fmla="*/ 162403 h 2711425"/>
              <a:gd name="connsiteX17" fmla="*/ 1045029 w 1055620"/>
              <a:gd name="connsiteY17" fmla="*/ 190647 h 2711425"/>
              <a:gd name="connsiteX18" fmla="*/ 1055620 w 1055620"/>
              <a:gd name="connsiteY18" fmla="*/ 222421 h 2711425"/>
              <a:gd name="connsiteX19" fmla="*/ 1055620 w 1055620"/>
              <a:gd name="connsiteY19" fmla="*/ 257726 h 2711425"/>
              <a:gd name="connsiteX20" fmla="*/ 1023846 w 1055620"/>
              <a:gd name="connsiteY20" fmla="*/ 374233 h 2711425"/>
              <a:gd name="connsiteX21" fmla="*/ 1016785 w 1055620"/>
              <a:gd name="connsiteY21" fmla="*/ 420129 h 2711425"/>
              <a:gd name="connsiteX22" fmla="*/ 1013254 w 1055620"/>
              <a:gd name="connsiteY22" fmla="*/ 473087 h 2711425"/>
              <a:gd name="connsiteX23" fmla="*/ 992071 w 1055620"/>
              <a:gd name="connsiteY23" fmla="*/ 2524309 h 2711425"/>
              <a:gd name="connsiteX24" fmla="*/ 988541 w 1055620"/>
              <a:gd name="connsiteY24" fmla="*/ 2559614 h 2711425"/>
              <a:gd name="connsiteX25" fmla="*/ 963827 w 1055620"/>
              <a:gd name="connsiteY25" fmla="*/ 2633754 h 2711425"/>
              <a:gd name="connsiteX26" fmla="*/ 935583 w 1055620"/>
              <a:gd name="connsiteY26" fmla="*/ 2686712 h 2711425"/>
              <a:gd name="connsiteX27" fmla="*/ 914400 w 1055620"/>
              <a:gd name="connsiteY27" fmla="*/ 2704364 h 2711425"/>
              <a:gd name="connsiteX28" fmla="*/ 882626 w 1055620"/>
              <a:gd name="connsiteY28" fmla="*/ 2711425 h 2711425"/>
              <a:gd name="connsiteX29" fmla="*/ 854382 w 1055620"/>
              <a:gd name="connsiteY29" fmla="*/ 2707895 h 2711425"/>
              <a:gd name="connsiteX30" fmla="*/ 815546 w 1055620"/>
              <a:gd name="connsiteY30" fmla="*/ 2693773 h 2711425"/>
              <a:gd name="connsiteX31" fmla="*/ 790833 w 1055620"/>
              <a:gd name="connsiteY31" fmla="*/ 2672590 h 2711425"/>
              <a:gd name="connsiteX32" fmla="*/ 766119 w 1055620"/>
              <a:gd name="connsiteY32" fmla="*/ 2630224 h 2711425"/>
              <a:gd name="connsiteX33" fmla="*/ 748467 w 1055620"/>
              <a:gd name="connsiteY33" fmla="*/ 2577266 h 2711425"/>
              <a:gd name="connsiteX34" fmla="*/ 730814 w 1055620"/>
              <a:gd name="connsiteY34" fmla="*/ 2485473 h 2711425"/>
              <a:gd name="connsiteX35" fmla="*/ 723753 w 1055620"/>
              <a:gd name="connsiteY35" fmla="*/ 2400741 h 2711425"/>
              <a:gd name="connsiteX36" fmla="*/ 727284 w 1055620"/>
              <a:gd name="connsiteY36" fmla="*/ 2121831 h 2711425"/>
              <a:gd name="connsiteX37" fmla="*/ 727284 w 1055620"/>
              <a:gd name="connsiteY37" fmla="*/ 1475749 h 2711425"/>
              <a:gd name="connsiteX38" fmla="*/ 727284 w 1055620"/>
              <a:gd name="connsiteY38" fmla="*/ 780241 h 27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5620" h="2711425">
                <a:moveTo>
                  <a:pt x="727284" y="780241"/>
                </a:moveTo>
                <a:lnTo>
                  <a:pt x="727284" y="324806"/>
                </a:lnTo>
                <a:lnTo>
                  <a:pt x="723753" y="271848"/>
                </a:lnTo>
                <a:lnTo>
                  <a:pt x="713162" y="243604"/>
                </a:lnTo>
                <a:lnTo>
                  <a:pt x="688448" y="229482"/>
                </a:lnTo>
                <a:lnTo>
                  <a:pt x="649612" y="229482"/>
                </a:lnTo>
                <a:lnTo>
                  <a:pt x="593124" y="236543"/>
                </a:lnTo>
                <a:lnTo>
                  <a:pt x="130629" y="324806"/>
                </a:lnTo>
                <a:lnTo>
                  <a:pt x="38836" y="342458"/>
                </a:lnTo>
                <a:lnTo>
                  <a:pt x="0" y="162403"/>
                </a:lnTo>
                <a:lnTo>
                  <a:pt x="162403" y="141220"/>
                </a:lnTo>
                <a:lnTo>
                  <a:pt x="458965" y="88262"/>
                </a:lnTo>
                <a:lnTo>
                  <a:pt x="688448" y="31774"/>
                </a:lnTo>
                <a:lnTo>
                  <a:pt x="773180" y="7061"/>
                </a:lnTo>
                <a:lnTo>
                  <a:pt x="804955" y="0"/>
                </a:lnTo>
                <a:lnTo>
                  <a:pt x="843790" y="21183"/>
                </a:lnTo>
                <a:lnTo>
                  <a:pt x="1020315" y="162403"/>
                </a:lnTo>
                <a:lnTo>
                  <a:pt x="1045029" y="190647"/>
                </a:lnTo>
                <a:lnTo>
                  <a:pt x="1055620" y="222421"/>
                </a:lnTo>
                <a:lnTo>
                  <a:pt x="1055620" y="257726"/>
                </a:lnTo>
                <a:lnTo>
                  <a:pt x="1023846" y="374233"/>
                </a:lnTo>
                <a:lnTo>
                  <a:pt x="1016785" y="420129"/>
                </a:lnTo>
                <a:lnTo>
                  <a:pt x="1013254" y="473087"/>
                </a:lnTo>
                <a:lnTo>
                  <a:pt x="992071" y="2524309"/>
                </a:lnTo>
                <a:lnTo>
                  <a:pt x="988541" y="2559614"/>
                </a:lnTo>
                <a:lnTo>
                  <a:pt x="963827" y="2633754"/>
                </a:lnTo>
                <a:lnTo>
                  <a:pt x="935583" y="2686712"/>
                </a:lnTo>
                <a:lnTo>
                  <a:pt x="914400" y="2704364"/>
                </a:lnTo>
                <a:lnTo>
                  <a:pt x="882626" y="2711425"/>
                </a:lnTo>
                <a:lnTo>
                  <a:pt x="854382" y="2707895"/>
                </a:lnTo>
                <a:lnTo>
                  <a:pt x="815546" y="2693773"/>
                </a:lnTo>
                <a:lnTo>
                  <a:pt x="790833" y="2672590"/>
                </a:lnTo>
                <a:lnTo>
                  <a:pt x="766119" y="2630224"/>
                </a:lnTo>
                <a:lnTo>
                  <a:pt x="748467" y="2577266"/>
                </a:lnTo>
                <a:lnTo>
                  <a:pt x="730814" y="2485473"/>
                </a:lnTo>
                <a:lnTo>
                  <a:pt x="723753" y="2400741"/>
                </a:lnTo>
                <a:lnTo>
                  <a:pt x="727284" y="2121831"/>
                </a:lnTo>
                <a:lnTo>
                  <a:pt x="727284" y="1475749"/>
                </a:lnTo>
                <a:lnTo>
                  <a:pt x="727284" y="78024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E46EA01-450B-4B98-9A4F-B29ED187C012}"/>
              </a:ext>
            </a:extLst>
          </p:cNvPr>
          <p:cNvSpPr/>
          <p:nvPr/>
        </p:nvSpPr>
        <p:spPr>
          <a:xfrm>
            <a:off x="4011613" y="3163888"/>
            <a:ext cx="931862" cy="292100"/>
          </a:xfrm>
          <a:custGeom>
            <a:avLst/>
            <a:gdLst>
              <a:gd name="connsiteX0" fmla="*/ 445294 w 931069"/>
              <a:gd name="connsiteY0" fmla="*/ 69057 h 290513"/>
              <a:gd name="connsiteX1" fmla="*/ 611982 w 931069"/>
              <a:gd name="connsiteY1" fmla="*/ 35719 h 290513"/>
              <a:gd name="connsiteX2" fmla="*/ 795338 w 931069"/>
              <a:gd name="connsiteY2" fmla="*/ 0 h 290513"/>
              <a:gd name="connsiteX3" fmla="*/ 838200 w 931069"/>
              <a:gd name="connsiteY3" fmla="*/ 0 h 290513"/>
              <a:gd name="connsiteX4" fmla="*/ 931069 w 931069"/>
              <a:gd name="connsiteY4" fmla="*/ 114300 h 290513"/>
              <a:gd name="connsiteX5" fmla="*/ 804863 w 931069"/>
              <a:gd name="connsiteY5" fmla="*/ 195263 h 290513"/>
              <a:gd name="connsiteX6" fmla="*/ 571500 w 931069"/>
              <a:gd name="connsiteY6" fmla="*/ 223838 h 290513"/>
              <a:gd name="connsiteX7" fmla="*/ 385763 w 931069"/>
              <a:gd name="connsiteY7" fmla="*/ 245269 h 290513"/>
              <a:gd name="connsiteX8" fmla="*/ 169069 w 931069"/>
              <a:gd name="connsiteY8" fmla="*/ 278607 h 290513"/>
              <a:gd name="connsiteX9" fmla="*/ 107157 w 931069"/>
              <a:gd name="connsiteY9" fmla="*/ 290513 h 290513"/>
              <a:gd name="connsiteX10" fmla="*/ 0 w 931069"/>
              <a:gd name="connsiteY10" fmla="*/ 219075 h 290513"/>
              <a:gd name="connsiteX11" fmla="*/ 128588 w 931069"/>
              <a:gd name="connsiteY11" fmla="*/ 133350 h 290513"/>
              <a:gd name="connsiteX12" fmla="*/ 247650 w 931069"/>
              <a:gd name="connsiteY12" fmla="*/ 109538 h 290513"/>
              <a:gd name="connsiteX13" fmla="*/ 445294 w 931069"/>
              <a:gd name="connsiteY13" fmla="*/ 69057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69" h="290513">
                <a:moveTo>
                  <a:pt x="445294" y="69057"/>
                </a:moveTo>
                <a:lnTo>
                  <a:pt x="611982" y="35719"/>
                </a:lnTo>
                <a:lnTo>
                  <a:pt x="795338" y="0"/>
                </a:lnTo>
                <a:lnTo>
                  <a:pt x="838200" y="0"/>
                </a:lnTo>
                <a:lnTo>
                  <a:pt x="931069" y="114300"/>
                </a:lnTo>
                <a:lnTo>
                  <a:pt x="804863" y="195263"/>
                </a:lnTo>
                <a:lnTo>
                  <a:pt x="571500" y="223838"/>
                </a:lnTo>
                <a:lnTo>
                  <a:pt x="385763" y="245269"/>
                </a:lnTo>
                <a:lnTo>
                  <a:pt x="169069" y="278607"/>
                </a:lnTo>
                <a:lnTo>
                  <a:pt x="107157" y="290513"/>
                </a:lnTo>
                <a:lnTo>
                  <a:pt x="0" y="219075"/>
                </a:lnTo>
                <a:lnTo>
                  <a:pt x="128588" y="133350"/>
                </a:lnTo>
                <a:lnTo>
                  <a:pt x="247650" y="109538"/>
                </a:lnTo>
                <a:lnTo>
                  <a:pt x="445294" y="690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00C3F88-133D-4DDB-A0C5-63F99C2653FF}"/>
              </a:ext>
            </a:extLst>
          </p:cNvPr>
          <p:cNvSpPr/>
          <p:nvPr/>
        </p:nvSpPr>
        <p:spPr>
          <a:xfrm>
            <a:off x="4010025" y="4300539"/>
            <a:ext cx="941388" cy="269875"/>
          </a:xfrm>
          <a:custGeom>
            <a:avLst/>
            <a:gdLst>
              <a:gd name="connsiteX0" fmla="*/ 585788 w 940594"/>
              <a:gd name="connsiteY0" fmla="*/ 35718 h 269081"/>
              <a:gd name="connsiteX1" fmla="*/ 723900 w 940594"/>
              <a:gd name="connsiteY1" fmla="*/ 11906 h 269081"/>
              <a:gd name="connsiteX2" fmla="*/ 812006 w 940594"/>
              <a:gd name="connsiteY2" fmla="*/ 0 h 269081"/>
              <a:gd name="connsiteX3" fmla="*/ 940594 w 940594"/>
              <a:gd name="connsiteY3" fmla="*/ 64293 h 269081"/>
              <a:gd name="connsiteX4" fmla="*/ 802481 w 940594"/>
              <a:gd name="connsiteY4" fmla="*/ 157162 h 269081"/>
              <a:gd name="connsiteX5" fmla="*/ 378619 w 940594"/>
              <a:gd name="connsiteY5" fmla="*/ 226218 h 269081"/>
              <a:gd name="connsiteX6" fmla="*/ 114300 w 940594"/>
              <a:gd name="connsiteY6" fmla="*/ 269081 h 269081"/>
              <a:gd name="connsiteX7" fmla="*/ 0 w 940594"/>
              <a:gd name="connsiteY7" fmla="*/ 202406 h 269081"/>
              <a:gd name="connsiteX8" fmla="*/ 114300 w 940594"/>
              <a:gd name="connsiteY8" fmla="*/ 109537 h 269081"/>
              <a:gd name="connsiteX9" fmla="*/ 585788 w 940594"/>
              <a:gd name="connsiteY9" fmla="*/ 35718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94" h="269081">
                <a:moveTo>
                  <a:pt x="585788" y="35718"/>
                </a:moveTo>
                <a:lnTo>
                  <a:pt x="723900" y="11906"/>
                </a:lnTo>
                <a:lnTo>
                  <a:pt x="812006" y="0"/>
                </a:lnTo>
                <a:lnTo>
                  <a:pt x="940594" y="64293"/>
                </a:lnTo>
                <a:lnTo>
                  <a:pt x="802481" y="157162"/>
                </a:lnTo>
                <a:lnTo>
                  <a:pt x="378619" y="226218"/>
                </a:lnTo>
                <a:lnTo>
                  <a:pt x="114300" y="269081"/>
                </a:lnTo>
                <a:lnTo>
                  <a:pt x="0" y="202406"/>
                </a:lnTo>
                <a:lnTo>
                  <a:pt x="114300" y="109537"/>
                </a:lnTo>
                <a:lnTo>
                  <a:pt x="585788" y="357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DF35042-DCDE-4145-A80B-F3914FF2323F}"/>
              </a:ext>
            </a:extLst>
          </p:cNvPr>
          <p:cNvSpPr/>
          <p:nvPr/>
        </p:nvSpPr>
        <p:spPr>
          <a:xfrm>
            <a:off x="5297489" y="2143125"/>
            <a:ext cx="1203325" cy="350838"/>
          </a:xfrm>
          <a:custGeom>
            <a:avLst/>
            <a:gdLst>
              <a:gd name="connsiteX0" fmla="*/ 900113 w 1202532"/>
              <a:gd name="connsiteY0" fmla="*/ 45244 h 350044"/>
              <a:gd name="connsiteX1" fmla="*/ 1021557 w 1202532"/>
              <a:gd name="connsiteY1" fmla="*/ 23813 h 350044"/>
              <a:gd name="connsiteX2" fmla="*/ 1062038 w 1202532"/>
              <a:gd name="connsiteY2" fmla="*/ 19050 h 350044"/>
              <a:gd name="connsiteX3" fmla="*/ 1202532 w 1202532"/>
              <a:gd name="connsiteY3" fmla="*/ 59531 h 350044"/>
              <a:gd name="connsiteX4" fmla="*/ 1054894 w 1202532"/>
              <a:gd name="connsiteY4" fmla="*/ 150019 h 350044"/>
              <a:gd name="connsiteX5" fmla="*/ 764382 w 1202532"/>
              <a:gd name="connsiteY5" fmla="*/ 233363 h 350044"/>
              <a:gd name="connsiteX6" fmla="*/ 483394 w 1202532"/>
              <a:gd name="connsiteY6" fmla="*/ 311944 h 350044"/>
              <a:gd name="connsiteX7" fmla="*/ 330994 w 1202532"/>
              <a:gd name="connsiteY7" fmla="*/ 350044 h 350044"/>
              <a:gd name="connsiteX8" fmla="*/ 316707 w 1202532"/>
              <a:gd name="connsiteY8" fmla="*/ 350044 h 350044"/>
              <a:gd name="connsiteX9" fmla="*/ 269082 w 1202532"/>
              <a:gd name="connsiteY9" fmla="*/ 328613 h 350044"/>
              <a:gd name="connsiteX10" fmla="*/ 211932 w 1202532"/>
              <a:gd name="connsiteY10" fmla="*/ 300038 h 350044"/>
              <a:gd name="connsiteX11" fmla="*/ 166688 w 1202532"/>
              <a:gd name="connsiteY11" fmla="*/ 264319 h 350044"/>
              <a:gd name="connsiteX12" fmla="*/ 121444 w 1202532"/>
              <a:gd name="connsiteY12" fmla="*/ 221456 h 350044"/>
              <a:gd name="connsiteX13" fmla="*/ 83344 w 1202532"/>
              <a:gd name="connsiteY13" fmla="*/ 176213 h 350044"/>
              <a:gd name="connsiteX14" fmla="*/ 45244 w 1202532"/>
              <a:gd name="connsiteY14" fmla="*/ 121444 h 350044"/>
              <a:gd name="connsiteX15" fmla="*/ 16669 w 1202532"/>
              <a:gd name="connsiteY15" fmla="*/ 69056 h 350044"/>
              <a:gd name="connsiteX16" fmla="*/ 0 w 1202532"/>
              <a:gd name="connsiteY16" fmla="*/ 28575 h 350044"/>
              <a:gd name="connsiteX17" fmla="*/ 0 w 1202532"/>
              <a:gd name="connsiteY17" fmla="*/ 7144 h 350044"/>
              <a:gd name="connsiteX18" fmla="*/ 9525 w 1202532"/>
              <a:gd name="connsiteY18" fmla="*/ 0 h 350044"/>
              <a:gd name="connsiteX19" fmla="*/ 35719 w 1202532"/>
              <a:gd name="connsiteY19" fmla="*/ 7144 h 350044"/>
              <a:gd name="connsiteX20" fmla="*/ 54769 w 1202532"/>
              <a:gd name="connsiteY20" fmla="*/ 19050 h 350044"/>
              <a:gd name="connsiteX21" fmla="*/ 88107 w 1202532"/>
              <a:gd name="connsiteY21" fmla="*/ 47625 h 350044"/>
              <a:gd name="connsiteX22" fmla="*/ 130969 w 1202532"/>
              <a:gd name="connsiteY22" fmla="*/ 83344 h 350044"/>
              <a:gd name="connsiteX23" fmla="*/ 173832 w 1202532"/>
              <a:gd name="connsiteY23" fmla="*/ 109538 h 350044"/>
              <a:gd name="connsiteX24" fmla="*/ 228600 w 1202532"/>
              <a:gd name="connsiteY24" fmla="*/ 133350 h 350044"/>
              <a:gd name="connsiteX25" fmla="*/ 273844 w 1202532"/>
              <a:gd name="connsiteY25" fmla="*/ 145256 h 350044"/>
              <a:gd name="connsiteX26" fmla="*/ 314325 w 1202532"/>
              <a:gd name="connsiteY26" fmla="*/ 147638 h 350044"/>
              <a:gd name="connsiteX27" fmla="*/ 542925 w 1202532"/>
              <a:gd name="connsiteY27" fmla="*/ 109538 h 350044"/>
              <a:gd name="connsiteX28" fmla="*/ 733425 w 1202532"/>
              <a:gd name="connsiteY28" fmla="*/ 73819 h 350044"/>
              <a:gd name="connsiteX29" fmla="*/ 900113 w 1202532"/>
              <a:gd name="connsiteY29" fmla="*/ 45244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02532" h="350044">
                <a:moveTo>
                  <a:pt x="900113" y="45244"/>
                </a:moveTo>
                <a:lnTo>
                  <a:pt x="1021557" y="23813"/>
                </a:lnTo>
                <a:lnTo>
                  <a:pt x="1062038" y="19050"/>
                </a:lnTo>
                <a:lnTo>
                  <a:pt x="1202532" y="59531"/>
                </a:lnTo>
                <a:lnTo>
                  <a:pt x="1054894" y="150019"/>
                </a:lnTo>
                <a:lnTo>
                  <a:pt x="764382" y="233363"/>
                </a:lnTo>
                <a:lnTo>
                  <a:pt x="483394" y="311944"/>
                </a:lnTo>
                <a:lnTo>
                  <a:pt x="330994" y="350044"/>
                </a:lnTo>
                <a:lnTo>
                  <a:pt x="316707" y="350044"/>
                </a:lnTo>
                <a:lnTo>
                  <a:pt x="269082" y="328613"/>
                </a:lnTo>
                <a:lnTo>
                  <a:pt x="211932" y="300038"/>
                </a:lnTo>
                <a:lnTo>
                  <a:pt x="166688" y="264319"/>
                </a:lnTo>
                <a:lnTo>
                  <a:pt x="121444" y="221456"/>
                </a:lnTo>
                <a:lnTo>
                  <a:pt x="83344" y="176213"/>
                </a:lnTo>
                <a:lnTo>
                  <a:pt x="45244" y="121444"/>
                </a:lnTo>
                <a:lnTo>
                  <a:pt x="16669" y="69056"/>
                </a:lnTo>
                <a:lnTo>
                  <a:pt x="0" y="28575"/>
                </a:lnTo>
                <a:lnTo>
                  <a:pt x="0" y="7144"/>
                </a:lnTo>
                <a:lnTo>
                  <a:pt x="9525" y="0"/>
                </a:lnTo>
                <a:lnTo>
                  <a:pt x="35719" y="7144"/>
                </a:lnTo>
                <a:lnTo>
                  <a:pt x="54769" y="19050"/>
                </a:lnTo>
                <a:lnTo>
                  <a:pt x="88107" y="47625"/>
                </a:lnTo>
                <a:lnTo>
                  <a:pt x="130969" y="83344"/>
                </a:lnTo>
                <a:lnTo>
                  <a:pt x="173832" y="109538"/>
                </a:lnTo>
                <a:lnTo>
                  <a:pt x="228600" y="133350"/>
                </a:lnTo>
                <a:lnTo>
                  <a:pt x="273844" y="145256"/>
                </a:lnTo>
                <a:lnTo>
                  <a:pt x="314325" y="147638"/>
                </a:lnTo>
                <a:lnTo>
                  <a:pt x="542925" y="109538"/>
                </a:lnTo>
                <a:lnTo>
                  <a:pt x="733425" y="73819"/>
                </a:lnTo>
                <a:lnTo>
                  <a:pt x="900113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77763C7-F120-4042-A212-B0A742028B35}"/>
              </a:ext>
            </a:extLst>
          </p:cNvPr>
          <p:cNvSpPr/>
          <p:nvPr/>
        </p:nvSpPr>
        <p:spPr>
          <a:xfrm>
            <a:off x="5295900" y="2693988"/>
            <a:ext cx="1233488" cy="387350"/>
          </a:xfrm>
          <a:custGeom>
            <a:avLst/>
            <a:gdLst>
              <a:gd name="connsiteX0" fmla="*/ 604838 w 1233488"/>
              <a:gd name="connsiteY0" fmla="*/ 83344 h 388144"/>
              <a:gd name="connsiteX1" fmla="*/ 866775 w 1233488"/>
              <a:gd name="connsiteY1" fmla="*/ 33337 h 388144"/>
              <a:gd name="connsiteX2" fmla="*/ 1059656 w 1233488"/>
              <a:gd name="connsiteY2" fmla="*/ 0 h 388144"/>
              <a:gd name="connsiteX3" fmla="*/ 1233488 w 1233488"/>
              <a:gd name="connsiteY3" fmla="*/ 52387 h 388144"/>
              <a:gd name="connsiteX4" fmla="*/ 1038225 w 1233488"/>
              <a:gd name="connsiteY4" fmla="*/ 178594 h 388144"/>
              <a:gd name="connsiteX5" fmla="*/ 478631 w 1233488"/>
              <a:gd name="connsiteY5" fmla="*/ 314325 h 388144"/>
              <a:gd name="connsiteX6" fmla="*/ 385763 w 1233488"/>
              <a:gd name="connsiteY6" fmla="*/ 342900 h 388144"/>
              <a:gd name="connsiteX7" fmla="*/ 323850 w 1233488"/>
              <a:gd name="connsiteY7" fmla="*/ 366712 h 388144"/>
              <a:gd name="connsiteX8" fmla="*/ 269081 w 1233488"/>
              <a:gd name="connsiteY8" fmla="*/ 388144 h 388144"/>
              <a:gd name="connsiteX9" fmla="*/ 228600 w 1233488"/>
              <a:gd name="connsiteY9" fmla="*/ 383381 h 388144"/>
              <a:gd name="connsiteX10" fmla="*/ 190500 w 1233488"/>
              <a:gd name="connsiteY10" fmla="*/ 361950 h 388144"/>
              <a:gd name="connsiteX11" fmla="*/ 138113 w 1233488"/>
              <a:gd name="connsiteY11" fmla="*/ 314325 h 388144"/>
              <a:gd name="connsiteX12" fmla="*/ 80963 w 1233488"/>
              <a:gd name="connsiteY12" fmla="*/ 235744 h 388144"/>
              <a:gd name="connsiteX13" fmla="*/ 26194 w 1233488"/>
              <a:gd name="connsiteY13" fmla="*/ 145256 h 388144"/>
              <a:gd name="connsiteX14" fmla="*/ 2381 w 1233488"/>
              <a:gd name="connsiteY14" fmla="*/ 88106 h 388144"/>
              <a:gd name="connsiteX15" fmla="*/ 0 w 1233488"/>
              <a:gd name="connsiteY15" fmla="*/ 64294 h 388144"/>
              <a:gd name="connsiteX16" fmla="*/ 14288 w 1233488"/>
              <a:gd name="connsiteY16" fmla="*/ 52387 h 388144"/>
              <a:gd name="connsiteX17" fmla="*/ 28575 w 1233488"/>
              <a:gd name="connsiteY17" fmla="*/ 52387 h 388144"/>
              <a:gd name="connsiteX18" fmla="*/ 69056 w 1233488"/>
              <a:gd name="connsiteY18" fmla="*/ 76200 h 388144"/>
              <a:gd name="connsiteX19" fmla="*/ 126206 w 1233488"/>
              <a:gd name="connsiteY19" fmla="*/ 107156 h 388144"/>
              <a:gd name="connsiteX20" fmla="*/ 166688 w 1233488"/>
              <a:gd name="connsiteY20" fmla="*/ 123825 h 388144"/>
              <a:gd name="connsiteX21" fmla="*/ 219075 w 1233488"/>
              <a:gd name="connsiteY21" fmla="*/ 133350 h 388144"/>
              <a:gd name="connsiteX22" fmla="*/ 266700 w 1233488"/>
              <a:gd name="connsiteY22" fmla="*/ 140494 h 388144"/>
              <a:gd name="connsiteX23" fmla="*/ 340519 w 1233488"/>
              <a:gd name="connsiteY23" fmla="*/ 135731 h 388144"/>
              <a:gd name="connsiteX24" fmla="*/ 604838 w 1233488"/>
              <a:gd name="connsiteY24" fmla="*/ 83344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3488" h="388144">
                <a:moveTo>
                  <a:pt x="604838" y="83344"/>
                </a:moveTo>
                <a:lnTo>
                  <a:pt x="866775" y="33337"/>
                </a:lnTo>
                <a:lnTo>
                  <a:pt x="1059656" y="0"/>
                </a:lnTo>
                <a:lnTo>
                  <a:pt x="1233488" y="52387"/>
                </a:lnTo>
                <a:lnTo>
                  <a:pt x="1038225" y="178594"/>
                </a:lnTo>
                <a:lnTo>
                  <a:pt x="478631" y="314325"/>
                </a:lnTo>
                <a:lnTo>
                  <a:pt x="385763" y="342900"/>
                </a:lnTo>
                <a:lnTo>
                  <a:pt x="323850" y="366712"/>
                </a:lnTo>
                <a:lnTo>
                  <a:pt x="269081" y="388144"/>
                </a:lnTo>
                <a:lnTo>
                  <a:pt x="228600" y="383381"/>
                </a:lnTo>
                <a:lnTo>
                  <a:pt x="190500" y="361950"/>
                </a:lnTo>
                <a:lnTo>
                  <a:pt x="138113" y="314325"/>
                </a:lnTo>
                <a:lnTo>
                  <a:pt x="80963" y="235744"/>
                </a:lnTo>
                <a:lnTo>
                  <a:pt x="26194" y="145256"/>
                </a:lnTo>
                <a:lnTo>
                  <a:pt x="2381" y="88106"/>
                </a:lnTo>
                <a:lnTo>
                  <a:pt x="0" y="64294"/>
                </a:lnTo>
                <a:lnTo>
                  <a:pt x="14288" y="52387"/>
                </a:lnTo>
                <a:lnTo>
                  <a:pt x="28575" y="52387"/>
                </a:lnTo>
                <a:lnTo>
                  <a:pt x="69056" y="76200"/>
                </a:lnTo>
                <a:lnTo>
                  <a:pt x="126206" y="107156"/>
                </a:lnTo>
                <a:lnTo>
                  <a:pt x="166688" y="123825"/>
                </a:lnTo>
                <a:lnTo>
                  <a:pt x="219075" y="133350"/>
                </a:lnTo>
                <a:lnTo>
                  <a:pt x="266700" y="140494"/>
                </a:lnTo>
                <a:lnTo>
                  <a:pt x="340519" y="135731"/>
                </a:lnTo>
                <a:lnTo>
                  <a:pt x="604838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8FF2D89-F346-4D2B-BCB5-1FACA73F3208}"/>
              </a:ext>
            </a:extLst>
          </p:cNvPr>
          <p:cNvSpPr/>
          <p:nvPr/>
        </p:nvSpPr>
        <p:spPr>
          <a:xfrm>
            <a:off x="6767514" y="2047876"/>
            <a:ext cx="1260475" cy="354013"/>
          </a:xfrm>
          <a:custGeom>
            <a:avLst/>
            <a:gdLst>
              <a:gd name="connsiteX0" fmla="*/ 588168 w 1259681"/>
              <a:gd name="connsiteY0" fmla="*/ 92869 h 354806"/>
              <a:gd name="connsiteX1" fmla="*/ 821531 w 1259681"/>
              <a:gd name="connsiteY1" fmla="*/ 50006 h 354806"/>
              <a:gd name="connsiteX2" fmla="*/ 1083468 w 1259681"/>
              <a:gd name="connsiteY2" fmla="*/ 0 h 354806"/>
              <a:gd name="connsiteX3" fmla="*/ 1259681 w 1259681"/>
              <a:gd name="connsiteY3" fmla="*/ 78581 h 354806"/>
              <a:gd name="connsiteX4" fmla="*/ 1088231 w 1259681"/>
              <a:gd name="connsiteY4" fmla="*/ 200025 h 354806"/>
              <a:gd name="connsiteX5" fmla="*/ 888206 w 1259681"/>
              <a:gd name="connsiteY5" fmla="*/ 226219 h 354806"/>
              <a:gd name="connsiteX6" fmla="*/ 700087 w 1259681"/>
              <a:gd name="connsiteY6" fmla="*/ 261938 h 354806"/>
              <a:gd name="connsiteX7" fmla="*/ 502443 w 1259681"/>
              <a:gd name="connsiteY7" fmla="*/ 304800 h 354806"/>
              <a:gd name="connsiteX8" fmla="*/ 347662 w 1259681"/>
              <a:gd name="connsiteY8" fmla="*/ 350044 h 354806"/>
              <a:gd name="connsiteX9" fmla="*/ 321468 w 1259681"/>
              <a:gd name="connsiteY9" fmla="*/ 354806 h 354806"/>
              <a:gd name="connsiteX10" fmla="*/ 266700 w 1259681"/>
              <a:gd name="connsiteY10" fmla="*/ 330994 h 354806"/>
              <a:gd name="connsiteX11" fmla="*/ 192881 w 1259681"/>
              <a:gd name="connsiteY11" fmla="*/ 292894 h 354806"/>
              <a:gd name="connsiteX12" fmla="*/ 128587 w 1259681"/>
              <a:gd name="connsiteY12" fmla="*/ 247650 h 354806"/>
              <a:gd name="connsiteX13" fmla="*/ 73818 w 1259681"/>
              <a:gd name="connsiteY13" fmla="*/ 197644 h 354806"/>
              <a:gd name="connsiteX14" fmla="*/ 40481 w 1259681"/>
              <a:gd name="connsiteY14" fmla="*/ 154781 h 354806"/>
              <a:gd name="connsiteX15" fmla="*/ 9525 w 1259681"/>
              <a:gd name="connsiteY15" fmla="*/ 97631 h 354806"/>
              <a:gd name="connsiteX16" fmla="*/ 0 w 1259681"/>
              <a:gd name="connsiteY16" fmla="*/ 57150 h 354806"/>
              <a:gd name="connsiteX17" fmla="*/ 14287 w 1259681"/>
              <a:gd name="connsiteY17" fmla="*/ 50006 h 354806"/>
              <a:gd name="connsiteX18" fmla="*/ 42862 w 1259681"/>
              <a:gd name="connsiteY18" fmla="*/ 59531 h 354806"/>
              <a:gd name="connsiteX19" fmla="*/ 130968 w 1259681"/>
              <a:gd name="connsiteY19" fmla="*/ 97631 h 354806"/>
              <a:gd name="connsiteX20" fmla="*/ 228600 w 1259681"/>
              <a:gd name="connsiteY20" fmla="*/ 128588 h 354806"/>
              <a:gd name="connsiteX21" fmla="*/ 297656 w 1259681"/>
              <a:gd name="connsiteY21" fmla="*/ 140494 h 354806"/>
              <a:gd name="connsiteX22" fmla="*/ 347662 w 1259681"/>
              <a:gd name="connsiteY22" fmla="*/ 140494 h 354806"/>
              <a:gd name="connsiteX23" fmla="*/ 469106 w 1259681"/>
              <a:gd name="connsiteY23" fmla="*/ 116681 h 354806"/>
              <a:gd name="connsiteX24" fmla="*/ 588168 w 1259681"/>
              <a:gd name="connsiteY24" fmla="*/ 92869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9681" h="354806">
                <a:moveTo>
                  <a:pt x="588168" y="92869"/>
                </a:moveTo>
                <a:lnTo>
                  <a:pt x="821531" y="50006"/>
                </a:lnTo>
                <a:lnTo>
                  <a:pt x="1083468" y="0"/>
                </a:lnTo>
                <a:lnTo>
                  <a:pt x="1259681" y="78581"/>
                </a:lnTo>
                <a:lnTo>
                  <a:pt x="1088231" y="200025"/>
                </a:lnTo>
                <a:lnTo>
                  <a:pt x="888206" y="226219"/>
                </a:lnTo>
                <a:lnTo>
                  <a:pt x="700087" y="261938"/>
                </a:lnTo>
                <a:lnTo>
                  <a:pt x="502443" y="304800"/>
                </a:lnTo>
                <a:lnTo>
                  <a:pt x="347662" y="350044"/>
                </a:lnTo>
                <a:lnTo>
                  <a:pt x="321468" y="354806"/>
                </a:lnTo>
                <a:lnTo>
                  <a:pt x="266700" y="330994"/>
                </a:lnTo>
                <a:lnTo>
                  <a:pt x="192881" y="292894"/>
                </a:lnTo>
                <a:lnTo>
                  <a:pt x="128587" y="247650"/>
                </a:lnTo>
                <a:lnTo>
                  <a:pt x="73818" y="197644"/>
                </a:lnTo>
                <a:lnTo>
                  <a:pt x="40481" y="154781"/>
                </a:lnTo>
                <a:lnTo>
                  <a:pt x="9525" y="97631"/>
                </a:lnTo>
                <a:lnTo>
                  <a:pt x="0" y="57150"/>
                </a:lnTo>
                <a:lnTo>
                  <a:pt x="14287" y="50006"/>
                </a:lnTo>
                <a:lnTo>
                  <a:pt x="42862" y="59531"/>
                </a:lnTo>
                <a:lnTo>
                  <a:pt x="130968" y="97631"/>
                </a:lnTo>
                <a:lnTo>
                  <a:pt x="228600" y="128588"/>
                </a:lnTo>
                <a:lnTo>
                  <a:pt x="297656" y="140494"/>
                </a:lnTo>
                <a:lnTo>
                  <a:pt x="347662" y="140494"/>
                </a:lnTo>
                <a:lnTo>
                  <a:pt x="469106" y="116681"/>
                </a:lnTo>
                <a:lnTo>
                  <a:pt x="588168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9BB0519-C087-4BAE-B39D-157A5EE608D3}"/>
              </a:ext>
            </a:extLst>
          </p:cNvPr>
          <p:cNvSpPr/>
          <p:nvPr/>
        </p:nvSpPr>
        <p:spPr>
          <a:xfrm>
            <a:off x="6805614" y="2581276"/>
            <a:ext cx="1209675" cy="322263"/>
          </a:xfrm>
          <a:custGeom>
            <a:avLst/>
            <a:gdLst>
              <a:gd name="connsiteX0" fmla="*/ 616743 w 1209675"/>
              <a:gd name="connsiteY0" fmla="*/ 83344 h 321469"/>
              <a:gd name="connsiteX1" fmla="*/ 809625 w 1209675"/>
              <a:gd name="connsiteY1" fmla="*/ 47625 h 321469"/>
              <a:gd name="connsiteX2" fmla="*/ 1059656 w 1209675"/>
              <a:gd name="connsiteY2" fmla="*/ 0 h 321469"/>
              <a:gd name="connsiteX3" fmla="*/ 1209675 w 1209675"/>
              <a:gd name="connsiteY3" fmla="*/ 73819 h 321469"/>
              <a:gd name="connsiteX4" fmla="*/ 1047750 w 1209675"/>
              <a:gd name="connsiteY4" fmla="*/ 200025 h 321469"/>
              <a:gd name="connsiteX5" fmla="*/ 1004887 w 1209675"/>
              <a:gd name="connsiteY5" fmla="*/ 190500 h 321469"/>
              <a:gd name="connsiteX6" fmla="*/ 921543 w 1209675"/>
              <a:gd name="connsiteY6" fmla="*/ 190500 h 321469"/>
              <a:gd name="connsiteX7" fmla="*/ 821531 w 1209675"/>
              <a:gd name="connsiteY7" fmla="*/ 200025 h 321469"/>
              <a:gd name="connsiteX8" fmla="*/ 678656 w 1209675"/>
              <a:gd name="connsiteY8" fmla="*/ 228600 h 321469"/>
              <a:gd name="connsiteX9" fmla="*/ 521493 w 1209675"/>
              <a:gd name="connsiteY9" fmla="*/ 266700 h 321469"/>
              <a:gd name="connsiteX10" fmla="*/ 402431 w 1209675"/>
              <a:gd name="connsiteY10" fmla="*/ 297656 h 321469"/>
              <a:gd name="connsiteX11" fmla="*/ 342900 w 1209675"/>
              <a:gd name="connsiteY11" fmla="*/ 316706 h 321469"/>
              <a:gd name="connsiteX12" fmla="*/ 297656 w 1209675"/>
              <a:gd name="connsiteY12" fmla="*/ 321469 h 321469"/>
              <a:gd name="connsiteX13" fmla="*/ 245268 w 1209675"/>
              <a:gd name="connsiteY13" fmla="*/ 321469 h 321469"/>
              <a:gd name="connsiteX14" fmla="*/ 188118 w 1209675"/>
              <a:gd name="connsiteY14" fmla="*/ 309563 h 321469"/>
              <a:gd name="connsiteX15" fmla="*/ 128587 w 1209675"/>
              <a:gd name="connsiteY15" fmla="*/ 290513 h 321469"/>
              <a:gd name="connsiteX16" fmla="*/ 95250 w 1209675"/>
              <a:gd name="connsiteY16" fmla="*/ 269081 h 321469"/>
              <a:gd name="connsiteX17" fmla="*/ 59531 w 1209675"/>
              <a:gd name="connsiteY17" fmla="*/ 235744 h 321469"/>
              <a:gd name="connsiteX18" fmla="*/ 28575 w 1209675"/>
              <a:gd name="connsiteY18" fmla="*/ 202406 h 321469"/>
              <a:gd name="connsiteX19" fmla="*/ 9525 w 1209675"/>
              <a:gd name="connsiteY19" fmla="*/ 164306 h 321469"/>
              <a:gd name="connsiteX20" fmla="*/ 0 w 1209675"/>
              <a:gd name="connsiteY20" fmla="*/ 128588 h 321469"/>
              <a:gd name="connsiteX21" fmla="*/ 2381 w 1209675"/>
              <a:gd name="connsiteY21" fmla="*/ 100013 h 321469"/>
              <a:gd name="connsiteX22" fmla="*/ 14287 w 1209675"/>
              <a:gd name="connsiteY22" fmla="*/ 80963 h 321469"/>
              <a:gd name="connsiteX23" fmla="*/ 45243 w 1209675"/>
              <a:gd name="connsiteY23" fmla="*/ 83344 h 321469"/>
              <a:gd name="connsiteX24" fmla="*/ 78581 w 1209675"/>
              <a:gd name="connsiteY24" fmla="*/ 104775 h 321469"/>
              <a:gd name="connsiteX25" fmla="*/ 119062 w 1209675"/>
              <a:gd name="connsiteY25" fmla="*/ 121444 h 321469"/>
              <a:gd name="connsiteX26" fmla="*/ 271462 w 1209675"/>
              <a:gd name="connsiteY26" fmla="*/ 138113 h 321469"/>
              <a:gd name="connsiteX27" fmla="*/ 345281 w 1209675"/>
              <a:gd name="connsiteY27" fmla="*/ 133350 h 321469"/>
              <a:gd name="connsiteX28" fmla="*/ 616743 w 1209675"/>
              <a:gd name="connsiteY28" fmla="*/ 83344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9675" h="321469">
                <a:moveTo>
                  <a:pt x="616743" y="83344"/>
                </a:moveTo>
                <a:lnTo>
                  <a:pt x="809625" y="47625"/>
                </a:lnTo>
                <a:lnTo>
                  <a:pt x="1059656" y="0"/>
                </a:lnTo>
                <a:lnTo>
                  <a:pt x="1209675" y="73819"/>
                </a:lnTo>
                <a:lnTo>
                  <a:pt x="1047750" y="200025"/>
                </a:lnTo>
                <a:lnTo>
                  <a:pt x="1004887" y="190500"/>
                </a:lnTo>
                <a:lnTo>
                  <a:pt x="921543" y="190500"/>
                </a:lnTo>
                <a:lnTo>
                  <a:pt x="821531" y="200025"/>
                </a:lnTo>
                <a:lnTo>
                  <a:pt x="678656" y="228600"/>
                </a:lnTo>
                <a:lnTo>
                  <a:pt x="521493" y="266700"/>
                </a:lnTo>
                <a:lnTo>
                  <a:pt x="402431" y="297656"/>
                </a:lnTo>
                <a:lnTo>
                  <a:pt x="342900" y="316706"/>
                </a:lnTo>
                <a:lnTo>
                  <a:pt x="297656" y="321469"/>
                </a:lnTo>
                <a:lnTo>
                  <a:pt x="245268" y="321469"/>
                </a:lnTo>
                <a:lnTo>
                  <a:pt x="188118" y="309563"/>
                </a:lnTo>
                <a:lnTo>
                  <a:pt x="128587" y="290513"/>
                </a:lnTo>
                <a:lnTo>
                  <a:pt x="95250" y="269081"/>
                </a:lnTo>
                <a:lnTo>
                  <a:pt x="59531" y="235744"/>
                </a:lnTo>
                <a:lnTo>
                  <a:pt x="28575" y="202406"/>
                </a:lnTo>
                <a:lnTo>
                  <a:pt x="9525" y="164306"/>
                </a:lnTo>
                <a:lnTo>
                  <a:pt x="0" y="128588"/>
                </a:lnTo>
                <a:lnTo>
                  <a:pt x="2381" y="100013"/>
                </a:lnTo>
                <a:lnTo>
                  <a:pt x="14287" y="80963"/>
                </a:lnTo>
                <a:lnTo>
                  <a:pt x="45243" y="83344"/>
                </a:lnTo>
                <a:lnTo>
                  <a:pt x="78581" y="104775"/>
                </a:lnTo>
                <a:lnTo>
                  <a:pt x="119062" y="121444"/>
                </a:lnTo>
                <a:lnTo>
                  <a:pt x="271462" y="138113"/>
                </a:lnTo>
                <a:lnTo>
                  <a:pt x="345281" y="133350"/>
                </a:lnTo>
                <a:lnTo>
                  <a:pt x="616743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FE3E527-AE8C-45E0-9E29-75767F619CFA}"/>
              </a:ext>
            </a:extLst>
          </p:cNvPr>
          <p:cNvSpPr/>
          <p:nvPr/>
        </p:nvSpPr>
        <p:spPr>
          <a:xfrm>
            <a:off x="5734050" y="3683000"/>
            <a:ext cx="311150" cy="2387600"/>
          </a:xfrm>
          <a:custGeom>
            <a:avLst/>
            <a:gdLst>
              <a:gd name="connsiteX0" fmla="*/ 53975 w 311150"/>
              <a:gd name="connsiteY0" fmla="*/ 1082675 h 2387600"/>
              <a:gd name="connsiteX1" fmla="*/ 85725 w 311150"/>
              <a:gd name="connsiteY1" fmla="*/ 482600 h 2387600"/>
              <a:gd name="connsiteX2" fmla="*/ 92075 w 311150"/>
              <a:gd name="connsiteY2" fmla="*/ 406400 h 2387600"/>
              <a:gd name="connsiteX3" fmla="*/ 177800 w 311150"/>
              <a:gd name="connsiteY3" fmla="*/ 0 h 2387600"/>
              <a:gd name="connsiteX4" fmla="*/ 307975 w 311150"/>
              <a:gd name="connsiteY4" fmla="*/ 53975 h 2387600"/>
              <a:gd name="connsiteX5" fmla="*/ 311150 w 311150"/>
              <a:gd name="connsiteY5" fmla="*/ 250825 h 2387600"/>
              <a:gd name="connsiteX6" fmla="*/ 304800 w 311150"/>
              <a:gd name="connsiteY6" fmla="*/ 644525 h 2387600"/>
              <a:gd name="connsiteX7" fmla="*/ 292100 w 311150"/>
              <a:gd name="connsiteY7" fmla="*/ 758825 h 2387600"/>
              <a:gd name="connsiteX8" fmla="*/ 288925 w 311150"/>
              <a:gd name="connsiteY8" fmla="*/ 1358900 h 2387600"/>
              <a:gd name="connsiteX9" fmla="*/ 263525 w 311150"/>
              <a:gd name="connsiteY9" fmla="*/ 1927225 h 2387600"/>
              <a:gd name="connsiteX10" fmla="*/ 263525 w 311150"/>
              <a:gd name="connsiteY10" fmla="*/ 1955800 h 2387600"/>
              <a:gd name="connsiteX11" fmla="*/ 266700 w 311150"/>
              <a:gd name="connsiteY11" fmla="*/ 2070100 h 2387600"/>
              <a:gd name="connsiteX12" fmla="*/ 276225 w 311150"/>
              <a:gd name="connsiteY12" fmla="*/ 2143125 h 2387600"/>
              <a:gd name="connsiteX13" fmla="*/ 276225 w 311150"/>
              <a:gd name="connsiteY13" fmla="*/ 2219325 h 2387600"/>
              <a:gd name="connsiteX14" fmla="*/ 269875 w 311150"/>
              <a:gd name="connsiteY14" fmla="*/ 2260600 h 2387600"/>
              <a:gd name="connsiteX15" fmla="*/ 257175 w 311150"/>
              <a:gd name="connsiteY15" fmla="*/ 2292350 h 2387600"/>
              <a:gd name="connsiteX16" fmla="*/ 231775 w 311150"/>
              <a:gd name="connsiteY16" fmla="*/ 2333625 h 2387600"/>
              <a:gd name="connsiteX17" fmla="*/ 196850 w 311150"/>
              <a:gd name="connsiteY17" fmla="*/ 2362200 h 2387600"/>
              <a:gd name="connsiteX18" fmla="*/ 142875 w 311150"/>
              <a:gd name="connsiteY18" fmla="*/ 2387600 h 2387600"/>
              <a:gd name="connsiteX19" fmla="*/ 101600 w 311150"/>
              <a:gd name="connsiteY19" fmla="*/ 2387600 h 2387600"/>
              <a:gd name="connsiteX20" fmla="*/ 66675 w 311150"/>
              <a:gd name="connsiteY20" fmla="*/ 2371725 h 2387600"/>
              <a:gd name="connsiteX21" fmla="*/ 38100 w 311150"/>
              <a:gd name="connsiteY21" fmla="*/ 2336800 h 2387600"/>
              <a:gd name="connsiteX22" fmla="*/ 19050 w 311150"/>
              <a:gd name="connsiteY22" fmla="*/ 2286000 h 2387600"/>
              <a:gd name="connsiteX23" fmla="*/ 9525 w 311150"/>
              <a:gd name="connsiteY23" fmla="*/ 2216150 h 2387600"/>
              <a:gd name="connsiteX24" fmla="*/ 0 w 311150"/>
              <a:gd name="connsiteY24" fmla="*/ 2092325 h 2387600"/>
              <a:gd name="connsiteX25" fmla="*/ 0 w 311150"/>
              <a:gd name="connsiteY25" fmla="*/ 1987550 h 2387600"/>
              <a:gd name="connsiteX26" fmla="*/ 19050 w 311150"/>
              <a:gd name="connsiteY26" fmla="*/ 1711325 h 2387600"/>
              <a:gd name="connsiteX27" fmla="*/ 53975 w 311150"/>
              <a:gd name="connsiteY27" fmla="*/ 1082675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1150" h="2387600">
                <a:moveTo>
                  <a:pt x="53975" y="1082675"/>
                </a:moveTo>
                <a:lnTo>
                  <a:pt x="85725" y="482600"/>
                </a:lnTo>
                <a:lnTo>
                  <a:pt x="92075" y="406400"/>
                </a:lnTo>
                <a:lnTo>
                  <a:pt x="177800" y="0"/>
                </a:lnTo>
                <a:lnTo>
                  <a:pt x="307975" y="53975"/>
                </a:lnTo>
                <a:cubicBezTo>
                  <a:pt x="309033" y="119592"/>
                  <a:pt x="310092" y="185208"/>
                  <a:pt x="311150" y="250825"/>
                </a:cubicBezTo>
                <a:lnTo>
                  <a:pt x="304800" y="644525"/>
                </a:lnTo>
                <a:lnTo>
                  <a:pt x="292100" y="758825"/>
                </a:lnTo>
                <a:cubicBezTo>
                  <a:pt x="291042" y="958850"/>
                  <a:pt x="289983" y="1158875"/>
                  <a:pt x="288925" y="1358900"/>
                </a:cubicBezTo>
                <a:lnTo>
                  <a:pt x="263525" y="1927225"/>
                </a:lnTo>
                <a:lnTo>
                  <a:pt x="263525" y="1955800"/>
                </a:lnTo>
                <a:cubicBezTo>
                  <a:pt x="264583" y="1993900"/>
                  <a:pt x="265642" y="2032000"/>
                  <a:pt x="266700" y="2070100"/>
                </a:cubicBezTo>
                <a:lnTo>
                  <a:pt x="276225" y="2143125"/>
                </a:lnTo>
                <a:lnTo>
                  <a:pt x="276225" y="2219325"/>
                </a:lnTo>
                <a:lnTo>
                  <a:pt x="269875" y="2260600"/>
                </a:lnTo>
                <a:lnTo>
                  <a:pt x="257175" y="2292350"/>
                </a:lnTo>
                <a:lnTo>
                  <a:pt x="231775" y="2333625"/>
                </a:lnTo>
                <a:lnTo>
                  <a:pt x="196850" y="2362200"/>
                </a:lnTo>
                <a:lnTo>
                  <a:pt x="142875" y="2387600"/>
                </a:lnTo>
                <a:lnTo>
                  <a:pt x="101600" y="2387600"/>
                </a:lnTo>
                <a:lnTo>
                  <a:pt x="66675" y="2371725"/>
                </a:lnTo>
                <a:lnTo>
                  <a:pt x="38100" y="2336800"/>
                </a:lnTo>
                <a:lnTo>
                  <a:pt x="19050" y="2286000"/>
                </a:lnTo>
                <a:lnTo>
                  <a:pt x="9525" y="2216150"/>
                </a:lnTo>
                <a:lnTo>
                  <a:pt x="0" y="2092325"/>
                </a:lnTo>
                <a:lnTo>
                  <a:pt x="0" y="1987550"/>
                </a:lnTo>
                <a:lnTo>
                  <a:pt x="19050" y="1711325"/>
                </a:lnTo>
                <a:lnTo>
                  <a:pt x="53975" y="1082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CAFD699-61B8-4959-9E14-9C5431CCD4E4}"/>
              </a:ext>
            </a:extLst>
          </p:cNvPr>
          <p:cNvSpPr/>
          <p:nvPr/>
        </p:nvSpPr>
        <p:spPr>
          <a:xfrm>
            <a:off x="6643689" y="3005138"/>
            <a:ext cx="739775" cy="804862"/>
          </a:xfrm>
          <a:custGeom>
            <a:avLst/>
            <a:gdLst>
              <a:gd name="connsiteX0" fmla="*/ 433387 w 740568"/>
              <a:gd name="connsiteY0" fmla="*/ 507206 h 804862"/>
              <a:gd name="connsiteX1" fmla="*/ 323850 w 740568"/>
              <a:gd name="connsiteY1" fmla="*/ 621506 h 804862"/>
              <a:gd name="connsiteX2" fmla="*/ 271462 w 740568"/>
              <a:gd name="connsiteY2" fmla="*/ 669131 h 804862"/>
              <a:gd name="connsiteX3" fmla="*/ 252412 w 740568"/>
              <a:gd name="connsiteY3" fmla="*/ 683418 h 804862"/>
              <a:gd name="connsiteX4" fmla="*/ 0 w 740568"/>
              <a:gd name="connsiteY4" fmla="*/ 804862 h 804862"/>
              <a:gd name="connsiteX5" fmla="*/ 52387 w 740568"/>
              <a:gd name="connsiteY5" fmla="*/ 719137 h 804862"/>
              <a:gd name="connsiteX6" fmla="*/ 154781 w 740568"/>
              <a:gd name="connsiteY6" fmla="*/ 585787 h 804862"/>
              <a:gd name="connsiteX7" fmla="*/ 280987 w 740568"/>
              <a:gd name="connsiteY7" fmla="*/ 400050 h 804862"/>
              <a:gd name="connsiteX8" fmla="*/ 321468 w 740568"/>
              <a:gd name="connsiteY8" fmla="*/ 328612 h 804862"/>
              <a:gd name="connsiteX9" fmla="*/ 347662 w 740568"/>
              <a:gd name="connsiteY9" fmla="*/ 271462 h 804862"/>
              <a:gd name="connsiteX10" fmla="*/ 357187 w 740568"/>
              <a:gd name="connsiteY10" fmla="*/ 235743 h 804862"/>
              <a:gd name="connsiteX11" fmla="*/ 357187 w 740568"/>
              <a:gd name="connsiteY11" fmla="*/ 204787 h 804862"/>
              <a:gd name="connsiteX12" fmla="*/ 347662 w 740568"/>
              <a:gd name="connsiteY12" fmla="*/ 173831 h 804862"/>
              <a:gd name="connsiteX13" fmla="*/ 326231 w 740568"/>
              <a:gd name="connsiteY13" fmla="*/ 142875 h 804862"/>
              <a:gd name="connsiteX14" fmla="*/ 280987 w 740568"/>
              <a:gd name="connsiteY14" fmla="*/ 100012 h 804862"/>
              <a:gd name="connsiteX15" fmla="*/ 240506 w 740568"/>
              <a:gd name="connsiteY15" fmla="*/ 64293 h 804862"/>
              <a:gd name="connsiteX16" fmla="*/ 228600 w 740568"/>
              <a:gd name="connsiteY16" fmla="*/ 45243 h 804862"/>
              <a:gd name="connsiteX17" fmla="*/ 223837 w 740568"/>
              <a:gd name="connsiteY17" fmla="*/ 26193 h 804862"/>
              <a:gd name="connsiteX18" fmla="*/ 228600 w 740568"/>
              <a:gd name="connsiteY18" fmla="*/ 9525 h 804862"/>
              <a:gd name="connsiteX19" fmla="*/ 247650 w 740568"/>
              <a:gd name="connsiteY19" fmla="*/ 2381 h 804862"/>
              <a:gd name="connsiteX20" fmla="*/ 295275 w 740568"/>
              <a:gd name="connsiteY20" fmla="*/ 0 h 804862"/>
              <a:gd name="connsiteX21" fmla="*/ 381000 w 740568"/>
              <a:gd name="connsiteY21" fmla="*/ 16668 h 804862"/>
              <a:gd name="connsiteX22" fmla="*/ 490537 w 740568"/>
              <a:gd name="connsiteY22" fmla="*/ 54768 h 804862"/>
              <a:gd name="connsiteX23" fmla="*/ 611981 w 740568"/>
              <a:gd name="connsiteY23" fmla="*/ 104775 h 804862"/>
              <a:gd name="connsiteX24" fmla="*/ 700087 w 740568"/>
              <a:gd name="connsiteY24" fmla="*/ 147637 h 804862"/>
              <a:gd name="connsiteX25" fmla="*/ 728662 w 740568"/>
              <a:gd name="connsiteY25" fmla="*/ 164306 h 804862"/>
              <a:gd name="connsiteX26" fmla="*/ 738187 w 740568"/>
              <a:gd name="connsiteY26" fmla="*/ 185737 h 804862"/>
              <a:gd name="connsiteX27" fmla="*/ 740568 w 740568"/>
              <a:gd name="connsiteY27" fmla="*/ 207168 h 804862"/>
              <a:gd name="connsiteX28" fmla="*/ 733425 w 740568"/>
              <a:gd name="connsiteY28" fmla="*/ 233362 h 804862"/>
              <a:gd name="connsiteX29" fmla="*/ 711993 w 740568"/>
              <a:gd name="connsiteY29" fmla="*/ 247650 h 804862"/>
              <a:gd name="connsiteX30" fmla="*/ 659606 w 740568"/>
              <a:gd name="connsiteY30" fmla="*/ 280987 h 804862"/>
              <a:gd name="connsiteX31" fmla="*/ 433387 w 740568"/>
              <a:gd name="connsiteY31" fmla="*/ 507206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0568" h="804862">
                <a:moveTo>
                  <a:pt x="433387" y="507206"/>
                </a:moveTo>
                <a:lnTo>
                  <a:pt x="323850" y="621506"/>
                </a:lnTo>
                <a:lnTo>
                  <a:pt x="271462" y="669131"/>
                </a:lnTo>
                <a:lnTo>
                  <a:pt x="252412" y="683418"/>
                </a:lnTo>
                <a:lnTo>
                  <a:pt x="0" y="804862"/>
                </a:lnTo>
                <a:lnTo>
                  <a:pt x="52387" y="719137"/>
                </a:lnTo>
                <a:lnTo>
                  <a:pt x="154781" y="585787"/>
                </a:lnTo>
                <a:lnTo>
                  <a:pt x="280987" y="400050"/>
                </a:lnTo>
                <a:lnTo>
                  <a:pt x="321468" y="328612"/>
                </a:lnTo>
                <a:lnTo>
                  <a:pt x="347662" y="271462"/>
                </a:lnTo>
                <a:lnTo>
                  <a:pt x="357187" y="235743"/>
                </a:lnTo>
                <a:lnTo>
                  <a:pt x="357187" y="204787"/>
                </a:lnTo>
                <a:lnTo>
                  <a:pt x="347662" y="173831"/>
                </a:lnTo>
                <a:lnTo>
                  <a:pt x="326231" y="142875"/>
                </a:lnTo>
                <a:lnTo>
                  <a:pt x="280987" y="100012"/>
                </a:lnTo>
                <a:lnTo>
                  <a:pt x="240506" y="64293"/>
                </a:lnTo>
                <a:lnTo>
                  <a:pt x="228600" y="45243"/>
                </a:lnTo>
                <a:lnTo>
                  <a:pt x="223837" y="26193"/>
                </a:lnTo>
                <a:cubicBezTo>
                  <a:pt x="228851" y="11153"/>
                  <a:pt x="228600" y="16926"/>
                  <a:pt x="228600" y="9525"/>
                </a:cubicBezTo>
                <a:lnTo>
                  <a:pt x="247650" y="2381"/>
                </a:lnTo>
                <a:lnTo>
                  <a:pt x="295275" y="0"/>
                </a:lnTo>
                <a:lnTo>
                  <a:pt x="381000" y="16668"/>
                </a:lnTo>
                <a:lnTo>
                  <a:pt x="490537" y="54768"/>
                </a:lnTo>
                <a:lnTo>
                  <a:pt x="611981" y="104775"/>
                </a:lnTo>
                <a:lnTo>
                  <a:pt x="700087" y="147637"/>
                </a:lnTo>
                <a:lnTo>
                  <a:pt x="728662" y="164306"/>
                </a:lnTo>
                <a:lnTo>
                  <a:pt x="738187" y="185737"/>
                </a:lnTo>
                <a:lnTo>
                  <a:pt x="740568" y="207168"/>
                </a:lnTo>
                <a:lnTo>
                  <a:pt x="733425" y="233362"/>
                </a:lnTo>
                <a:lnTo>
                  <a:pt x="711993" y="247650"/>
                </a:lnTo>
                <a:lnTo>
                  <a:pt x="659606" y="280987"/>
                </a:lnTo>
                <a:lnTo>
                  <a:pt x="433387" y="5072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C8D40AD-2FF8-4DE8-940C-46068782A847}"/>
              </a:ext>
            </a:extLst>
          </p:cNvPr>
          <p:cNvSpPr/>
          <p:nvPr/>
        </p:nvSpPr>
        <p:spPr>
          <a:xfrm>
            <a:off x="5886451" y="3497263"/>
            <a:ext cx="2170113" cy="406400"/>
          </a:xfrm>
          <a:custGeom>
            <a:avLst/>
            <a:gdLst>
              <a:gd name="connsiteX0" fmla="*/ 726281 w 2169319"/>
              <a:gd name="connsiteY0" fmla="*/ 388144 h 404813"/>
              <a:gd name="connsiteX1" fmla="*/ 126206 w 2169319"/>
              <a:gd name="connsiteY1" fmla="*/ 404813 h 404813"/>
              <a:gd name="connsiteX2" fmla="*/ 0 w 2169319"/>
              <a:gd name="connsiteY2" fmla="*/ 326232 h 404813"/>
              <a:gd name="connsiteX3" fmla="*/ 152400 w 2169319"/>
              <a:gd name="connsiteY3" fmla="*/ 250032 h 404813"/>
              <a:gd name="connsiteX4" fmla="*/ 185738 w 2169319"/>
              <a:gd name="connsiteY4" fmla="*/ 247650 h 404813"/>
              <a:gd name="connsiteX5" fmla="*/ 392906 w 2169319"/>
              <a:gd name="connsiteY5" fmla="*/ 242888 h 404813"/>
              <a:gd name="connsiteX6" fmla="*/ 609600 w 2169319"/>
              <a:gd name="connsiteY6" fmla="*/ 230982 h 404813"/>
              <a:gd name="connsiteX7" fmla="*/ 921544 w 2169319"/>
              <a:gd name="connsiteY7" fmla="*/ 188119 h 404813"/>
              <a:gd name="connsiteX8" fmla="*/ 1038225 w 2169319"/>
              <a:gd name="connsiteY8" fmla="*/ 178594 h 404813"/>
              <a:gd name="connsiteX9" fmla="*/ 1259681 w 2169319"/>
              <a:gd name="connsiteY9" fmla="*/ 142875 h 404813"/>
              <a:gd name="connsiteX10" fmla="*/ 1554956 w 2169319"/>
              <a:gd name="connsiteY10" fmla="*/ 83344 h 404813"/>
              <a:gd name="connsiteX11" fmla="*/ 1626394 w 2169319"/>
              <a:gd name="connsiteY11" fmla="*/ 61913 h 404813"/>
              <a:gd name="connsiteX12" fmla="*/ 1721644 w 2169319"/>
              <a:gd name="connsiteY12" fmla="*/ 11907 h 404813"/>
              <a:gd name="connsiteX13" fmla="*/ 1747838 w 2169319"/>
              <a:gd name="connsiteY13" fmla="*/ 0 h 404813"/>
              <a:gd name="connsiteX14" fmla="*/ 1814513 w 2169319"/>
              <a:gd name="connsiteY14" fmla="*/ 7144 h 404813"/>
              <a:gd name="connsiteX15" fmla="*/ 1926431 w 2169319"/>
              <a:gd name="connsiteY15" fmla="*/ 23813 h 404813"/>
              <a:gd name="connsiteX16" fmla="*/ 2005013 w 2169319"/>
              <a:gd name="connsiteY16" fmla="*/ 42863 h 404813"/>
              <a:gd name="connsiteX17" fmla="*/ 2066925 w 2169319"/>
              <a:gd name="connsiteY17" fmla="*/ 64294 h 404813"/>
              <a:gd name="connsiteX18" fmla="*/ 2116931 w 2169319"/>
              <a:gd name="connsiteY18" fmla="*/ 90488 h 404813"/>
              <a:gd name="connsiteX19" fmla="*/ 2150269 w 2169319"/>
              <a:gd name="connsiteY19" fmla="*/ 111919 h 404813"/>
              <a:gd name="connsiteX20" fmla="*/ 2162175 w 2169319"/>
              <a:gd name="connsiteY20" fmla="*/ 123825 h 404813"/>
              <a:gd name="connsiteX21" fmla="*/ 2169319 w 2169319"/>
              <a:gd name="connsiteY21" fmla="*/ 145257 h 404813"/>
              <a:gd name="connsiteX22" fmla="*/ 2169319 w 2169319"/>
              <a:gd name="connsiteY22" fmla="*/ 180975 h 404813"/>
              <a:gd name="connsiteX23" fmla="*/ 2155031 w 2169319"/>
              <a:gd name="connsiteY23" fmla="*/ 207169 h 404813"/>
              <a:gd name="connsiteX24" fmla="*/ 2128838 w 2169319"/>
              <a:gd name="connsiteY24" fmla="*/ 235744 h 404813"/>
              <a:gd name="connsiteX25" fmla="*/ 2097881 w 2169319"/>
              <a:gd name="connsiteY25" fmla="*/ 247650 h 404813"/>
              <a:gd name="connsiteX26" fmla="*/ 2040731 w 2169319"/>
              <a:gd name="connsiteY26" fmla="*/ 261938 h 404813"/>
              <a:gd name="connsiteX27" fmla="*/ 1931194 w 2169319"/>
              <a:gd name="connsiteY27" fmla="*/ 266700 h 404813"/>
              <a:gd name="connsiteX28" fmla="*/ 1747838 w 2169319"/>
              <a:gd name="connsiteY28" fmla="*/ 283369 h 404813"/>
              <a:gd name="connsiteX29" fmla="*/ 1207294 w 2169319"/>
              <a:gd name="connsiteY29" fmla="*/ 345282 h 404813"/>
              <a:gd name="connsiteX30" fmla="*/ 1071563 w 2169319"/>
              <a:gd name="connsiteY30" fmla="*/ 361950 h 404813"/>
              <a:gd name="connsiteX31" fmla="*/ 726281 w 2169319"/>
              <a:gd name="connsiteY31" fmla="*/ 388144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69319" h="404813">
                <a:moveTo>
                  <a:pt x="726281" y="388144"/>
                </a:moveTo>
                <a:lnTo>
                  <a:pt x="126206" y="404813"/>
                </a:lnTo>
                <a:lnTo>
                  <a:pt x="0" y="326232"/>
                </a:lnTo>
                <a:lnTo>
                  <a:pt x="152400" y="250032"/>
                </a:lnTo>
                <a:lnTo>
                  <a:pt x="185738" y="247650"/>
                </a:lnTo>
                <a:lnTo>
                  <a:pt x="392906" y="242888"/>
                </a:lnTo>
                <a:lnTo>
                  <a:pt x="609600" y="230982"/>
                </a:lnTo>
                <a:lnTo>
                  <a:pt x="921544" y="188119"/>
                </a:lnTo>
                <a:lnTo>
                  <a:pt x="1038225" y="178594"/>
                </a:lnTo>
                <a:lnTo>
                  <a:pt x="1259681" y="142875"/>
                </a:lnTo>
                <a:lnTo>
                  <a:pt x="1554956" y="83344"/>
                </a:lnTo>
                <a:lnTo>
                  <a:pt x="1626394" y="61913"/>
                </a:lnTo>
                <a:lnTo>
                  <a:pt x="1721644" y="11907"/>
                </a:lnTo>
                <a:lnTo>
                  <a:pt x="1747838" y="0"/>
                </a:lnTo>
                <a:lnTo>
                  <a:pt x="1814513" y="7144"/>
                </a:lnTo>
                <a:lnTo>
                  <a:pt x="1926431" y="23813"/>
                </a:lnTo>
                <a:lnTo>
                  <a:pt x="2005013" y="42863"/>
                </a:lnTo>
                <a:lnTo>
                  <a:pt x="2066925" y="64294"/>
                </a:lnTo>
                <a:lnTo>
                  <a:pt x="2116931" y="90488"/>
                </a:lnTo>
                <a:lnTo>
                  <a:pt x="2150269" y="111919"/>
                </a:lnTo>
                <a:lnTo>
                  <a:pt x="2162175" y="123825"/>
                </a:lnTo>
                <a:lnTo>
                  <a:pt x="2169319" y="145257"/>
                </a:lnTo>
                <a:lnTo>
                  <a:pt x="2169319" y="180975"/>
                </a:lnTo>
                <a:lnTo>
                  <a:pt x="2155031" y="207169"/>
                </a:lnTo>
                <a:lnTo>
                  <a:pt x="2128838" y="235744"/>
                </a:lnTo>
                <a:lnTo>
                  <a:pt x="2097881" y="247650"/>
                </a:lnTo>
                <a:lnTo>
                  <a:pt x="2040731" y="261938"/>
                </a:lnTo>
                <a:lnTo>
                  <a:pt x="1931194" y="266700"/>
                </a:lnTo>
                <a:lnTo>
                  <a:pt x="1747838" y="283369"/>
                </a:lnTo>
                <a:lnTo>
                  <a:pt x="1207294" y="345282"/>
                </a:lnTo>
                <a:lnTo>
                  <a:pt x="1071563" y="361950"/>
                </a:lnTo>
                <a:lnTo>
                  <a:pt x="726281" y="3881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AC45D70-2AF9-400A-9CB9-B4D2C9D800EB}"/>
              </a:ext>
            </a:extLst>
          </p:cNvPr>
          <p:cNvSpPr/>
          <p:nvPr/>
        </p:nvSpPr>
        <p:spPr>
          <a:xfrm>
            <a:off x="6727826" y="3767138"/>
            <a:ext cx="385763" cy="1846262"/>
          </a:xfrm>
          <a:custGeom>
            <a:avLst/>
            <a:gdLst>
              <a:gd name="connsiteX0" fmla="*/ 120250 w 385802"/>
              <a:gd name="connsiteY0" fmla="*/ 774109 h 1846336"/>
              <a:gd name="connsiteX1" fmla="*/ 122755 w 385802"/>
              <a:gd name="connsiteY1" fmla="*/ 443421 h 1846336"/>
              <a:gd name="connsiteX2" fmla="*/ 120250 w 385802"/>
              <a:gd name="connsiteY2" fmla="*/ 338203 h 1846336"/>
              <a:gd name="connsiteX3" fmla="*/ 112734 w 385802"/>
              <a:gd name="connsiteY3" fmla="*/ 255531 h 1846336"/>
              <a:gd name="connsiteX4" fmla="*/ 97703 w 385802"/>
              <a:gd name="connsiteY4" fmla="*/ 192901 h 1846336"/>
              <a:gd name="connsiteX5" fmla="*/ 72651 w 385802"/>
              <a:gd name="connsiteY5" fmla="*/ 135281 h 1846336"/>
              <a:gd name="connsiteX6" fmla="*/ 0 w 385802"/>
              <a:gd name="connsiteY6" fmla="*/ 0 h 1846336"/>
              <a:gd name="connsiteX7" fmla="*/ 167849 w 385802"/>
              <a:gd name="connsiteY7" fmla="*/ 40083 h 1846336"/>
              <a:gd name="connsiteX8" fmla="*/ 255531 w 385802"/>
              <a:gd name="connsiteY8" fmla="*/ 90187 h 1846336"/>
              <a:gd name="connsiteX9" fmla="*/ 293109 w 385802"/>
              <a:gd name="connsiteY9" fmla="*/ 137786 h 1846336"/>
              <a:gd name="connsiteX10" fmla="*/ 348224 w 385802"/>
              <a:gd name="connsiteY10" fmla="*/ 207932 h 1846336"/>
              <a:gd name="connsiteX11" fmla="*/ 373276 w 385802"/>
              <a:gd name="connsiteY11" fmla="*/ 250521 h 1846336"/>
              <a:gd name="connsiteX12" fmla="*/ 385802 w 385802"/>
              <a:gd name="connsiteY12" fmla="*/ 285593 h 1846336"/>
              <a:gd name="connsiteX13" fmla="*/ 378286 w 385802"/>
              <a:gd name="connsiteY13" fmla="*/ 315656 h 1846336"/>
              <a:gd name="connsiteX14" fmla="*/ 355739 w 385802"/>
              <a:gd name="connsiteY14" fmla="*/ 370770 h 1846336"/>
              <a:gd name="connsiteX15" fmla="*/ 345718 w 385802"/>
              <a:gd name="connsiteY15" fmla="*/ 491020 h 1846336"/>
              <a:gd name="connsiteX16" fmla="*/ 343213 w 385802"/>
              <a:gd name="connsiteY16" fmla="*/ 1079744 h 1846336"/>
              <a:gd name="connsiteX17" fmla="*/ 340708 w 385802"/>
              <a:gd name="connsiteY17" fmla="*/ 1252603 h 1846336"/>
              <a:gd name="connsiteX18" fmla="*/ 330687 w 385802"/>
              <a:gd name="connsiteY18" fmla="*/ 1483082 h 1846336"/>
              <a:gd name="connsiteX19" fmla="*/ 320666 w 385802"/>
              <a:gd name="connsiteY19" fmla="*/ 1763665 h 1846336"/>
              <a:gd name="connsiteX20" fmla="*/ 212942 w 385802"/>
              <a:gd name="connsiteY20" fmla="*/ 1846336 h 1846336"/>
              <a:gd name="connsiteX21" fmla="*/ 97703 w 385802"/>
              <a:gd name="connsiteY21" fmla="*/ 1781201 h 1846336"/>
              <a:gd name="connsiteX22" fmla="*/ 107724 w 385802"/>
              <a:gd name="connsiteY22" fmla="*/ 1553227 h 1846336"/>
              <a:gd name="connsiteX23" fmla="*/ 120250 w 385802"/>
              <a:gd name="connsiteY23" fmla="*/ 1227551 h 1846336"/>
              <a:gd name="connsiteX24" fmla="*/ 120250 w 385802"/>
              <a:gd name="connsiteY24" fmla="*/ 774109 h 184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5802" h="1846336">
                <a:moveTo>
                  <a:pt x="120250" y="774109"/>
                </a:moveTo>
                <a:lnTo>
                  <a:pt x="122755" y="443421"/>
                </a:lnTo>
                <a:lnTo>
                  <a:pt x="120250" y="338203"/>
                </a:lnTo>
                <a:lnTo>
                  <a:pt x="112734" y="255531"/>
                </a:lnTo>
                <a:lnTo>
                  <a:pt x="97703" y="192901"/>
                </a:lnTo>
                <a:lnTo>
                  <a:pt x="72651" y="135281"/>
                </a:lnTo>
                <a:lnTo>
                  <a:pt x="0" y="0"/>
                </a:lnTo>
                <a:lnTo>
                  <a:pt x="167849" y="40083"/>
                </a:lnTo>
                <a:lnTo>
                  <a:pt x="255531" y="90187"/>
                </a:lnTo>
                <a:lnTo>
                  <a:pt x="293109" y="137786"/>
                </a:lnTo>
                <a:lnTo>
                  <a:pt x="348224" y="207932"/>
                </a:lnTo>
                <a:lnTo>
                  <a:pt x="373276" y="250521"/>
                </a:lnTo>
                <a:lnTo>
                  <a:pt x="385802" y="285593"/>
                </a:lnTo>
                <a:lnTo>
                  <a:pt x="378286" y="315656"/>
                </a:lnTo>
                <a:lnTo>
                  <a:pt x="355739" y="370770"/>
                </a:lnTo>
                <a:lnTo>
                  <a:pt x="345718" y="491020"/>
                </a:lnTo>
                <a:lnTo>
                  <a:pt x="343213" y="1079744"/>
                </a:lnTo>
                <a:lnTo>
                  <a:pt x="340708" y="1252603"/>
                </a:lnTo>
                <a:lnTo>
                  <a:pt x="330687" y="1483082"/>
                </a:lnTo>
                <a:lnTo>
                  <a:pt x="320666" y="1763665"/>
                </a:lnTo>
                <a:lnTo>
                  <a:pt x="212942" y="1846336"/>
                </a:lnTo>
                <a:lnTo>
                  <a:pt x="97703" y="1781201"/>
                </a:lnTo>
                <a:lnTo>
                  <a:pt x="107724" y="1553227"/>
                </a:lnTo>
                <a:lnTo>
                  <a:pt x="120250" y="1227551"/>
                </a:lnTo>
                <a:lnTo>
                  <a:pt x="120250" y="77410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01B43F2-67FE-412E-B4FD-9499AA43A23B}"/>
              </a:ext>
            </a:extLst>
          </p:cNvPr>
          <p:cNvSpPr/>
          <p:nvPr/>
        </p:nvSpPr>
        <p:spPr>
          <a:xfrm>
            <a:off x="5922963" y="4141789"/>
            <a:ext cx="1979612" cy="325437"/>
          </a:xfrm>
          <a:custGeom>
            <a:avLst/>
            <a:gdLst>
              <a:gd name="connsiteX0" fmla="*/ 496031 w 1979112"/>
              <a:gd name="connsiteY0" fmla="*/ 160333 h 325676"/>
              <a:gd name="connsiteX1" fmla="*/ 283088 w 1979112"/>
              <a:gd name="connsiteY1" fmla="*/ 170354 h 325676"/>
              <a:gd name="connsiteX2" fmla="*/ 135281 w 1979112"/>
              <a:gd name="connsiteY2" fmla="*/ 162838 h 325676"/>
              <a:gd name="connsiteX3" fmla="*/ 110229 w 1979112"/>
              <a:gd name="connsiteY3" fmla="*/ 165343 h 325676"/>
              <a:gd name="connsiteX4" fmla="*/ 0 w 1979112"/>
              <a:gd name="connsiteY4" fmla="*/ 212942 h 325676"/>
              <a:gd name="connsiteX5" fmla="*/ 105219 w 1979112"/>
              <a:gd name="connsiteY5" fmla="*/ 273067 h 325676"/>
              <a:gd name="connsiteX6" fmla="*/ 205427 w 1979112"/>
              <a:gd name="connsiteY6" fmla="*/ 298119 h 325676"/>
              <a:gd name="connsiteX7" fmla="*/ 355739 w 1979112"/>
              <a:gd name="connsiteY7" fmla="*/ 315656 h 325676"/>
              <a:gd name="connsiteX8" fmla="*/ 508557 w 1979112"/>
              <a:gd name="connsiteY8" fmla="*/ 320666 h 325676"/>
              <a:gd name="connsiteX9" fmla="*/ 663880 w 1979112"/>
              <a:gd name="connsiteY9" fmla="*/ 325676 h 325676"/>
              <a:gd name="connsiteX10" fmla="*/ 954483 w 1979112"/>
              <a:gd name="connsiteY10" fmla="*/ 315656 h 325676"/>
              <a:gd name="connsiteX11" fmla="*/ 1149889 w 1979112"/>
              <a:gd name="connsiteY11" fmla="*/ 298119 h 325676"/>
              <a:gd name="connsiteX12" fmla="*/ 1235066 w 1979112"/>
              <a:gd name="connsiteY12" fmla="*/ 288098 h 325676"/>
              <a:gd name="connsiteX13" fmla="*/ 1410431 w 1979112"/>
              <a:gd name="connsiteY13" fmla="*/ 270562 h 325676"/>
              <a:gd name="connsiteX14" fmla="*/ 1706045 w 1979112"/>
              <a:gd name="connsiteY14" fmla="*/ 237994 h 325676"/>
              <a:gd name="connsiteX15" fmla="*/ 1813769 w 1979112"/>
              <a:gd name="connsiteY15" fmla="*/ 227973 h 325676"/>
              <a:gd name="connsiteX16" fmla="*/ 1888925 w 1979112"/>
              <a:gd name="connsiteY16" fmla="*/ 212942 h 325676"/>
              <a:gd name="connsiteX17" fmla="*/ 1934019 w 1979112"/>
              <a:gd name="connsiteY17" fmla="*/ 192900 h 325676"/>
              <a:gd name="connsiteX18" fmla="*/ 1969092 w 1979112"/>
              <a:gd name="connsiteY18" fmla="*/ 167848 h 325676"/>
              <a:gd name="connsiteX19" fmla="*/ 1979112 w 1979112"/>
              <a:gd name="connsiteY19" fmla="*/ 145302 h 325676"/>
              <a:gd name="connsiteX20" fmla="*/ 1971597 w 1979112"/>
              <a:gd name="connsiteY20" fmla="*/ 117744 h 325676"/>
              <a:gd name="connsiteX21" fmla="*/ 1941534 w 1979112"/>
              <a:gd name="connsiteY21" fmla="*/ 87682 h 325676"/>
              <a:gd name="connsiteX22" fmla="*/ 1883915 w 1979112"/>
              <a:gd name="connsiteY22" fmla="*/ 47599 h 325676"/>
              <a:gd name="connsiteX23" fmla="*/ 1831305 w 1979112"/>
              <a:gd name="connsiteY23" fmla="*/ 25052 h 325676"/>
              <a:gd name="connsiteX24" fmla="*/ 1768675 w 1979112"/>
              <a:gd name="connsiteY24" fmla="*/ 7515 h 325676"/>
              <a:gd name="connsiteX25" fmla="*/ 1708550 w 1979112"/>
              <a:gd name="connsiteY25" fmla="*/ 0 h 325676"/>
              <a:gd name="connsiteX26" fmla="*/ 1658446 w 1979112"/>
              <a:gd name="connsiteY26" fmla="*/ 2505 h 325676"/>
              <a:gd name="connsiteX27" fmla="*/ 1615858 w 1979112"/>
              <a:gd name="connsiteY27" fmla="*/ 10020 h 325676"/>
              <a:gd name="connsiteX28" fmla="*/ 1523165 w 1979112"/>
              <a:gd name="connsiteY28" fmla="*/ 47599 h 325676"/>
              <a:gd name="connsiteX29" fmla="*/ 1455524 w 1979112"/>
              <a:gd name="connsiteY29" fmla="*/ 57619 h 325676"/>
              <a:gd name="connsiteX30" fmla="*/ 1144879 w 1979112"/>
              <a:gd name="connsiteY30" fmla="*/ 95197 h 325676"/>
              <a:gd name="connsiteX31" fmla="*/ 496031 w 1979112"/>
              <a:gd name="connsiteY31" fmla="*/ 160333 h 32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79112" h="325676">
                <a:moveTo>
                  <a:pt x="496031" y="160333"/>
                </a:moveTo>
                <a:lnTo>
                  <a:pt x="283088" y="170354"/>
                </a:lnTo>
                <a:lnTo>
                  <a:pt x="135281" y="162838"/>
                </a:lnTo>
                <a:lnTo>
                  <a:pt x="110229" y="165343"/>
                </a:lnTo>
                <a:cubicBezTo>
                  <a:pt x="73621" y="181519"/>
                  <a:pt x="40022" y="212942"/>
                  <a:pt x="0" y="212942"/>
                </a:cubicBezTo>
                <a:lnTo>
                  <a:pt x="105219" y="273067"/>
                </a:lnTo>
                <a:lnTo>
                  <a:pt x="205427" y="298119"/>
                </a:lnTo>
                <a:lnTo>
                  <a:pt x="355739" y="315656"/>
                </a:lnTo>
                <a:lnTo>
                  <a:pt x="508557" y="320666"/>
                </a:lnTo>
                <a:lnTo>
                  <a:pt x="663880" y="325676"/>
                </a:lnTo>
                <a:lnTo>
                  <a:pt x="954483" y="315656"/>
                </a:lnTo>
                <a:lnTo>
                  <a:pt x="1149889" y="298119"/>
                </a:lnTo>
                <a:lnTo>
                  <a:pt x="1235066" y="288098"/>
                </a:lnTo>
                <a:lnTo>
                  <a:pt x="1410431" y="270562"/>
                </a:lnTo>
                <a:lnTo>
                  <a:pt x="1706045" y="237994"/>
                </a:lnTo>
                <a:lnTo>
                  <a:pt x="1813769" y="227973"/>
                </a:lnTo>
                <a:lnTo>
                  <a:pt x="1888925" y="212942"/>
                </a:lnTo>
                <a:lnTo>
                  <a:pt x="1934019" y="192900"/>
                </a:lnTo>
                <a:lnTo>
                  <a:pt x="1969092" y="167848"/>
                </a:lnTo>
                <a:lnTo>
                  <a:pt x="1979112" y="145302"/>
                </a:lnTo>
                <a:lnTo>
                  <a:pt x="1971597" y="117744"/>
                </a:lnTo>
                <a:lnTo>
                  <a:pt x="1941534" y="87682"/>
                </a:lnTo>
                <a:lnTo>
                  <a:pt x="1883915" y="47599"/>
                </a:lnTo>
                <a:lnTo>
                  <a:pt x="1831305" y="25052"/>
                </a:lnTo>
                <a:lnTo>
                  <a:pt x="1768675" y="7515"/>
                </a:lnTo>
                <a:lnTo>
                  <a:pt x="1708550" y="0"/>
                </a:lnTo>
                <a:lnTo>
                  <a:pt x="1658446" y="2505"/>
                </a:lnTo>
                <a:lnTo>
                  <a:pt x="1615858" y="10020"/>
                </a:lnTo>
                <a:lnTo>
                  <a:pt x="1523165" y="47599"/>
                </a:lnTo>
                <a:lnTo>
                  <a:pt x="1455524" y="57619"/>
                </a:lnTo>
                <a:lnTo>
                  <a:pt x="1144879" y="95197"/>
                </a:lnTo>
                <a:lnTo>
                  <a:pt x="496031" y="16033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7DB2A5F-273D-400A-BCCD-A673B9FF455F}"/>
              </a:ext>
            </a:extLst>
          </p:cNvPr>
          <p:cNvSpPr/>
          <p:nvPr/>
        </p:nvSpPr>
        <p:spPr>
          <a:xfrm>
            <a:off x="5867401" y="4719638"/>
            <a:ext cx="2011363" cy="328612"/>
          </a:xfrm>
          <a:custGeom>
            <a:avLst/>
            <a:gdLst>
              <a:gd name="connsiteX0" fmla="*/ 851769 w 2011680"/>
              <a:gd name="connsiteY0" fmla="*/ 132776 h 328182"/>
              <a:gd name="connsiteX1" fmla="*/ 576197 w 2011680"/>
              <a:gd name="connsiteY1" fmla="*/ 157828 h 328182"/>
              <a:gd name="connsiteX2" fmla="*/ 278077 w 2011680"/>
              <a:gd name="connsiteY2" fmla="*/ 170354 h 328182"/>
              <a:gd name="connsiteX3" fmla="*/ 142796 w 2011680"/>
              <a:gd name="connsiteY3" fmla="*/ 165344 h 328182"/>
              <a:gd name="connsiteX4" fmla="*/ 0 w 2011680"/>
              <a:gd name="connsiteY4" fmla="*/ 215448 h 328182"/>
              <a:gd name="connsiteX5" fmla="*/ 155322 w 2011680"/>
              <a:gd name="connsiteY5" fmla="*/ 323172 h 328182"/>
              <a:gd name="connsiteX6" fmla="*/ 270562 w 2011680"/>
              <a:gd name="connsiteY6" fmla="*/ 328182 h 328182"/>
              <a:gd name="connsiteX7" fmla="*/ 413358 w 2011680"/>
              <a:gd name="connsiteY7" fmla="*/ 328182 h 328182"/>
              <a:gd name="connsiteX8" fmla="*/ 611270 w 2011680"/>
              <a:gd name="connsiteY8" fmla="*/ 320666 h 328182"/>
              <a:gd name="connsiteX9" fmla="*/ 731520 w 2011680"/>
              <a:gd name="connsiteY9" fmla="*/ 315656 h 328182"/>
              <a:gd name="connsiteX10" fmla="*/ 997071 w 2011680"/>
              <a:gd name="connsiteY10" fmla="*/ 295614 h 328182"/>
              <a:gd name="connsiteX11" fmla="*/ 1202498 w 2011680"/>
              <a:gd name="connsiteY11" fmla="*/ 278078 h 328182"/>
              <a:gd name="connsiteX12" fmla="*/ 1387883 w 2011680"/>
              <a:gd name="connsiteY12" fmla="*/ 268057 h 328182"/>
              <a:gd name="connsiteX13" fmla="*/ 1698529 w 2011680"/>
              <a:gd name="connsiteY13" fmla="*/ 255531 h 328182"/>
              <a:gd name="connsiteX14" fmla="*/ 1873893 w 2011680"/>
              <a:gd name="connsiteY14" fmla="*/ 250521 h 328182"/>
              <a:gd name="connsiteX15" fmla="*/ 1956565 w 2011680"/>
              <a:gd name="connsiteY15" fmla="*/ 237995 h 328182"/>
              <a:gd name="connsiteX16" fmla="*/ 1989133 w 2011680"/>
              <a:gd name="connsiteY16" fmla="*/ 222963 h 328182"/>
              <a:gd name="connsiteX17" fmla="*/ 2009174 w 2011680"/>
              <a:gd name="connsiteY17" fmla="*/ 202922 h 328182"/>
              <a:gd name="connsiteX18" fmla="*/ 2011680 w 2011680"/>
              <a:gd name="connsiteY18" fmla="*/ 175365 h 328182"/>
              <a:gd name="connsiteX19" fmla="*/ 1999154 w 2011680"/>
              <a:gd name="connsiteY19" fmla="*/ 147807 h 328182"/>
              <a:gd name="connsiteX20" fmla="*/ 1964081 w 2011680"/>
              <a:gd name="connsiteY20" fmla="*/ 120250 h 328182"/>
              <a:gd name="connsiteX21" fmla="*/ 1746128 w 2011680"/>
              <a:gd name="connsiteY21" fmla="*/ 32568 h 328182"/>
              <a:gd name="connsiteX22" fmla="*/ 1643414 w 2011680"/>
              <a:gd name="connsiteY22" fmla="*/ 0 h 328182"/>
              <a:gd name="connsiteX23" fmla="*/ 1538196 w 2011680"/>
              <a:gd name="connsiteY23" fmla="*/ 35073 h 328182"/>
              <a:gd name="connsiteX24" fmla="*/ 1427967 w 2011680"/>
              <a:gd name="connsiteY24" fmla="*/ 60125 h 328182"/>
              <a:gd name="connsiteX25" fmla="*/ 1157404 w 2011680"/>
              <a:gd name="connsiteY25" fmla="*/ 105219 h 328182"/>
              <a:gd name="connsiteX26" fmla="*/ 851769 w 2011680"/>
              <a:gd name="connsiteY26" fmla="*/ 132776 h 32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11680" h="328182">
                <a:moveTo>
                  <a:pt x="851769" y="132776"/>
                </a:moveTo>
                <a:lnTo>
                  <a:pt x="576197" y="157828"/>
                </a:lnTo>
                <a:lnTo>
                  <a:pt x="278077" y="170354"/>
                </a:lnTo>
                <a:lnTo>
                  <a:pt x="142796" y="165344"/>
                </a:lnTo>
                <a:lnTo>
                  <a:pt x="0" y="215448"/>
                </a:lnTo>
                <a:lnTo>
                  <a:pt x="155322" y="323172"/>
                </a:lnTo>
                <a:lnTo>
                  <a:pt x="270562" y="328182"/>
                </a:lnTo>
                <a:lnTo>
                  <a:pt x="413358" y="328182"/>
                </a:lnTo>
                <a:lnTo>
                  <a:pt x="611270" y="320666"/>
                </a:lnTo>
                <a:lnTo>
                  <a:pt x="731520" y="315656"/>
                </a:lnTo>
                <a:lnTo>
                  <a:pt x="997071" y="295614"/>
                </a:lnTo>
                <a:lnTo>
                  <a:pt x="1202498" y="278078"/>
                </a:lnTo>
                <a:lnTo>
                  <a:pt x="1387883" y="268057"/>
                </a:lnTo>
                <a:lnTo>
                  <a:pt x="1698529" y="255531"/>
                </a:lnTo>
                <a:lnTo>
                  <a:pt x="1873893" y="250521"/>
                </a:lnTo>
                <a:lnTo>
                  <a:pt x="1956565" y="237995"/>
                </a:lnTo>
                <a:lnTo>
                  <a:pt x="1989133" y="222963"/>
                </a:lnTo>
                <a:lnTo>
                  <a:pt x="2009174" y="202922"/>
                </a:lnTo>
                <a:lnTo>
                  <a:pt x="2011680" y="175365"/>
                </a:lnTo>
                <a:lnTo>
                  <a:pt x="1999154" y="147807"/>
                </a:lnTo>
                <a:lnTo>
                  <a:pt x="1964081" y="120250"/>
                </a:lnTo>
                <a:lnTo>
                  <a:pt x="1746128" y="32568"/>
                </a:lnTo>
                <a:lnTo>
                  <a:pt x="1643414" y="0"/>
                </a:lnTo>
                <a:lnTo>
                  <a:pt x="1538196" y="35073"/>
                </a:lnTo>
                <a:lnTo>
                  <a:pt x="1427967" y="60125"/>
                </a:lnTo>
                <a:lnTo>
                  <a:pt x="1157404" y="105219"/>
                </a:lnTo>
                <a:lnTo>
                  <a:pt x="851769" y="13277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1914463-CB37-413B-B2FC-2ABDDB2D1636}"/>
              </a:ext>
            </a:extLst>
          </p:cNvPr>
          <p:cNvSpPr/>
          <p:nvPr/>
        </p:nvSpPr>
        <p:spPr>
          <a:xfrm>
            <a:off x="5865814" y="5424488"/>
            <a:ext cx="2435225" cy="330200"/>
          </a:xfrm>
          <a:custGeom>
            <a:avLst/>
            <a:gdLst>
              <a:gd name="connsiteX0" fmla="*/ 894359 w 2435060"/>
              <a:gd name="connsiteY0" fmla="*/ 283088 h 330687"/>
              <a:gd name="connsiteX1" fmla="*/ 1114817 w 2435060"/>
              <a:gd name="connsiteY1" fmla="*/ 273067 h 330687"/>
              <a:gd name="connsiteX2" fmla="*/ 1427967 w 2435060"/>
              <a:gd name="connsiteY2" fmla="*/ 265552 h 330687"/>
              <a:gd name="connsiteX3" fmla="*/ 1503124 w 2435060"/>
              <a:gd name="connsiteY3" fmla="*/ 265552 h 330687"/>
              <a:gd name="connsiteX4" fmla="*/ 1650931 w 2435060"/>
              <a:gd name="connsiteY4" fmla="*/ 263046 h 330687"/>
              <a:gd name="connsiteX5" fmla="*/ 1768675 w 2435060"/>
              <a:gd name="connsiteY5" fmla="*/ 265552 h 330687"/>
              <a:gd name="connsiteX6" fmla="*/ 1903956 w 2435060"/>
              <a:gd name="connsiteY6" fmla="*/ 270562 h 330687"/>
              <a:gd name="connsiteX7" fmla="*/ 2039238 w 2435060"/>
              <a:gd name="connsiteY7" fmla="*/ 285593 h 330687"/>
              <a:gd name="connsiteX8" fmla="*/ 2141951 w 2435060"/>
              <a:gd name="connsiteY8" fmla="*/ 298119 h 330687"/>
              <a:gd name="connsiteX9" fmla="*/ 2234644 w 2435060"/>
              <a:gd name="connsiteY9" fmla="*/ 310645 h 330687"/>
              <a:gd name="connsiteX10" fmla="*/ 2317315 w 2435060"/>
              <a:gd name="connsiteY10" fmla="*/ 325677 h 330687"/>
              <a:gd name="connsiteX11" fmla="*/ 2349883 w 2435060"/>
              <a:gd name="connsiteY11" fmla="*/ 328182 h 330687"/>
              <a:gd name="connsiteX12" fmla="*/ 2379946 w 2435060"/>
              <a:gd name="connsiteY12" fmla="*/ 318161 h 330687"/>
              <a:gd name="connsiteX13" fmla="*/ 2420029 w 2435060"/>
              <a:gd name="connsiteY13" fmla="*/ 293109 h 330687"/>
              <a:gd name="connsiteX14" fmla="*/ 2430050 w 2435060"/>
              <a:gd name="connsiteY14" fmla="*/ 273067 h 330687"/>
              <a:gd name="connsiteX15" fmla="*/ 2435060 w 2435060"/>
              <a:gd name="connsiteY15" fmla="*/ 250520 h 330687"/>
              <a:gd name="connsiteX16" fmla="*/ 2415018 w 2435060"/>
              <a:gd name="connsiteY16" fmla="*/ 220458 h 330687"/>
              <a:gd name="connsiteX17" fmla="*/ 2324831 w 2435060"/>
              <a:gd name="connsiteY17" fmla="*/ 157828 h 330687"/>
              <a:gd name="connsiteX18" fmla="*/ 2194560 w 2435060"/>
              <a:gd name="connsiteY18" fmla="*/ 77661 h 330687"/>
              <a:gd name="connsiteX19" fmla="*/ 2091847 w 2435060"/>
              <a:gd name="connsiteY19" fmla="*/ 22547 h 330687"/>
              <a:gd name="connsiteX20" fmla="*/ 2029217 w 2435060"/>
              <a:gd name="connsiteY20" fmla="*/ 0 h 330687"/>
              <a:gd name="connsiteX21" fmla="*/ 1984123 w 2435060"/>
              <a:gd name="connsiteY21" fmla="*/ 10021 h 330687"/>
              <a:gd name="connsiteX22" fmla="*/ 1878904 w 2435060"/>
              <a:gd name="connsiteY22" fmla="*/ 40083 h 330687"/>
              <a:gd name="connsiteX23" fmla="*/ 1548217 w 2435060"/>
              <a:gd name="connsiteY23" fmla="*/ 62630 h 330687"/>
              <a:gd name="connsiteX24" fmla="*/ 741541 w 2435060"/>
              <a:gd name="connsiteY24" fmla="*/ 122755 h 330687"/>
              <a:gd name="connsiteX25" fmla="*/ 300625 w 2435060"/>
              <a:gd name="connsiteY25" fmla="*/ 160333 h 330687"/>
              <a:gd name="connsiteX26" fmla="*/ 122755 w 2435060"/>
              <a:gd name="connsiteY26" fmla="*/ 172859 h 330687"/>
              <a:gd name="connsiteX27" fmla="*/ 0 w 2435060"/>
              <a:gd name="connsiteY27" fmla="*/ 253026 h 330687"/>
              <a:gd name="connsiteX28" fmla="*/ 132776 w 2435060"/>
              <a:gd name="connsiteY28" fmla="*/ 330687 h 330687"/>
              <a:gd name="connsiteX29" fmla="*/ 303130 w 2435060"/>
              <a:gd name="connsiteY29" fmla="*/ 318161 h 330687"/>
              <a:gd name="connsiteX30" fmla="*/ 548640 w 2435060"/>
              <a:gd name="connsiteY30" fmla="*/ 303130 h 330687"/>
              <a:gd name="connsiteX31" fmla="*/ 729015 w 2435060"/>
              <a:gd name="connsiteY31" fmla="*/ 293109 h 330687"/>
              <a:gd name="connsiteX32" fmla="*/ 894359 w 2435060"/>
              <a:gd name="connsiteY32" fmla="*/ 283088 h 33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5060" h="330687">
                <a:moveTo>
                  <a:pt x="894359" y="283088"/>
                </a:moveTo>
                <a:lnTo>
                  <a:pt x="1114817" y="273067"/>
                </a:lnTo>
                <a:lnTo>
                  <a:pt x="1427967" y="265552"/>
                </a:lnTo>
                <a:lnTo>
                  <a:pt x="1503124" y="265552"/>
                </a:lnTo>
                <a:lnTo>
                  <a:pt x="1650931" y="263046"/>
                </a:lnTo>
                <a:lnTo>
                  <a:pt x="1768675" y="265552"/>
                </a:lnTo>
                <a:lnTo>
                  <a:pt x="1903956" y="270562"/>
                </a:lnTo>
                <a:lnTo>
                  <a:pt x="2039238" y="285593"/>
                </a:lnTo>
                <a:lnTo>
                  <a:pt x="2141951" y="298119"/>
                </a:lnTo>
                <a:lnTo>
                  <a:pt x="2234644" y="310645"/>
                </a:lnTo>
                <a:lnTo>
                  <a:pt x="2317315" y="325677"/>
                </a:lnTo>
                <a:lnTo>
                  <a:pt x="2349883" y="328182"/>
                </a:lnTo>
                <a:lnTo>
                  <a:pt x="2379946" y="318161"/>
                </a:lnTo>
                <a:lnTo>
                  <a:pt x="2420029" y="293109"/>
                </a:lnTo>
                <a:lnTo>
                  <a:pt x="2430050" y="273067"/>
                </a:lnTo>
                <a:lnTo>
                  <a:pt x="2435060" y="250520"/>
                </a:lnTo>
                <a:lnTo>
                  <a:pt x="2415018" y="220458"/>
                </a:lnTo>
                <a:lnTo>
                  <a:pt x="2324831" y="157828"/>
                </a:lnTo>
                <a:lnTo>
                  <a:pt x="2194560" y="77661"/>
                </a:lnTo>
                <a:lnTo>
                  <a:pt x="2091847" y="22547"/>
                </a:lnTo>
                <a:lnTo>
                  <a:pt x="2029217" y="0"/>
                </a:lnTo>
                <a:lnTo>
                  <a:pt x="1984123" y="10021"/>
                </a:lnTo>
                <a:lnTo>
                  <a:pt x="1878904" y="40083"/>
                </a:lnTo>
                <a:lnTo>
                  <a:pt x="1548217" y="62630"/>
                </a:lnTo>
                <a:lnTo>
                  <a:pt x="741541" y="122755"/>
                </a:lnTo>
                <a:lnTo>
                  <a:pt x="300625" y="160333"/>
                </a:lnTo>
                <a:lnTo>
                  <a:pt x="122755" y="172859"/>
                </a:lnTo>
                <a:lnTo>
                  <a:pt x="0" y="253026"/>
                </a:lnTo>
                <a:lnTo>
                  <a:pt x="132776" y="330687"/>
                </a:lnTo>
                <a:cubicBezTo>
                  <a:pt x="189556" y="326450"/>
                  <a:pt x="246192" y="318161"/>
                  <a:pt x="303130" y="318161"/>
                </a:cubicBezTo>
                <a:lnTo>
                  <a:pt x="548640" y="303130"/>
                </a:lnTo>
                <a:lnTo>
                  <a:pt x="729015" y="293109"/>
                </a:lnTo>
                <a:lnTo>
                  <a:pt x="894359" y="2830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0564ED-D2D9-4069-9A04-2400F99B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81" y="1374637"/>
            <a:ext cx="4499238" cy="46516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A8AB7B-B160-4B37-80B7-BEDA8953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1" y="1418949"/>
            <a:ext cx="4499238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3CC508-04A3-4A6F-A99F-B819E6356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103174"/>
            <a:ext cx="4499238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B9719D6-D28C-49B1-AB7D-5987430AB08D}"/>
              </a:ext>
            </a:extLst>
          </p:cNvPr>
          <p:cNvSpPr/>
          <p:nvPr/>
        </p:nvSpPr>
        <p:spPr>
          <a:xfrm>
            <a:off x="3986214" y="2020889"/>
            <a:ext cx="2168525" cy="542925"/>
          </a:xfrm>
          <a:custGeom>
            <a:avLst/>
            <a:gdLst>
              <a:gd name="connsiteX0" fmla="*/ 892968 w 2169318"/>
              <a:gd name="connsiteY0" fmla="*/ 230982 h 542925"/>
              <a:gd name="connsiteX1" fmla="*/ 571500 w 2169318"/>
              <a:gd name="connsiteY1" fmla="*/ 285750 h 542925"/>
              <a:gd name="connsiteX2" fmla="*/ 423862 w 2169318"/>
              <a:gd name="connsiteY2" fmla="*/ 314325 h 542925"/>
              <a:gd name="connsiteX3" fmla="*/ 385762 w 2169318"/>
              <a:gd name="connsiteY3" fmla="*/ 321469 h 542925"/>
              <a:gd name="connsiteX4" fmla="*/ 357187 w 2169318"/>
              <a:gd name="connsiteY4" fmla="*/ 321469 h 542925"/>
              <a:gd name="connsiteX5" fmla="*/ 316706 w 2169318"/>
              <a:gd name="connsiteY5" fmla="*/ 319088 h 542925"/>
              <a:gd name="connsiteX6" fmla="*/ 240506 w 2169318"/>
              <a:gd name="connsiteY6" fmla="*/ 307182 h 542925"/>
              <a:gd name="connsiteX7" fmla="*/ 161925 w 2169318"/>
              <a:gd name="connsiteY7" fmla="*/ 283369 h 542925"/>
              <a:gd name="connsiteX8" fmla="*/ 90487 w 2169318"/>
              <a:gd name="connsiteY8" fmla="*/ 257175 h 542925"/>
              <a:gd name="connsiteX9" fmla="*/ 47625 w 2169318"/>
              <a:gd name="connsiteY9" fmla="*/ 242888 h 542925"/>
              <a:gd name="connsiteX10" fmla="*/ 16668 w 2169318"/>
              <a:gd name="connsiteY10" fmla="*/ 245269 h 542925"/>
              <a:gd name="connsiteX11" fmla="*/ 2381 w 2169318"/>
              <a:gd name="connsiteY11" fmla="*/ 254794 h 542925"/>
              <a:gd name="connsiteX12" fmla="*/ 0 w 2169318"/>
              <a:gd name="connsiteY12" fmla="*/ 276225 h 542925"/>
              <a:gd name="connsiteX13" fmla="*/ 7143 w 2169318"/>
              <a:gd name="connsiteY13" fmla="*/ 302419 h 542925"/>
              <a:gd name="connsiteX14" fmla="*/ 40481 w 2169318"/>
              <a:gd name="connsiteY14" fmla="*/ 347663 h 542925"/>
              <a:gd name="connsiteX15" fmla="*/ 107156 w 2169318"/>
              <a:gd name="connsiteY15" fmla="*/ 419100 h 542925"/>
              <a:gd name="connsiteX16" fmla="*/ 150018 w 2169318"/>
              <a:gd name="connsiteY16" fmla="*/ 457200 h 542925"/>
              <a:gd name="connsiteX17" fmla="*/ 204787 w 2169318"/>
              <a:gd name="connsiteY17" fmla="*/ 483394 h 542925"/>
              <a:gd name="connsiteX18" fmla="*/ 290512 w 2169318"/>
              <a:gd name="connsiteY18" fmla="*/ 516732 h 542925"/>
              <a:gd name="connsiteX19" fmla="*/ 359568 w 2169318"/>
              <a:gd name="connsiteY19" fmla="*/ 535782 h 542925"/>
              <a:gd name="connsiteX20" fmla="*/ 423862 w 2169318"/>
              <a:gd name="connsiteY20" fmla="*/ 542925 h 542925"/>
              <a:gd name="connsiteX21" fmla="*/ 576262 w 2169318"/>
              <a:gd name="connsiteY21" fmla="*/ 504825 h 542925"/>
              <a:gd name="connsiteX22" fmla="*/ 690562 w 2169318"/>
              <a:gd name="connsiteY22" fmla="*/ 466725 h 542925"/>
              <a:gd name="connsiteX23" fmla="*/ 962025 w 2169318"/>
              <a:gd name="connsiteY23" fmla="*/ 407194 h 542925"/>
              <a:gd name="connsiteX24" fmla="*/ 1076325 w 2169318"/>
              <a:gd name="connsiteY24" fmla="*/ 378619 h 542925"/>
              <a:gd name="connsiteX25" fmla="*/ 1254918 w 2169318"/>
              <a:gd name="connsiteY25" fmla="*/ 335757 h 542925"/>
              <a:gd name="connsiteX26" fmla="*/ 1519237 w 2169318"/>
              <a:gd name="connsiteY26" fmla="*/ 283369 h 542925"/>
              <a:gd name="connsiteX27" fmla="*/ 1702593 w 2169318"/>
              <a:gd name="connsiteY27" fmla="*/ 257175 h 542925"/>
              <a:gd name="connsiteX28" fmla="*/ 1890712 w 2169318"/>
              <a:gd name="connsiteY28" fmla="*/ 235744 h 542925"/>
              <a:gd name="connsiteX29" fmla="*/ 1993106 w 2169318"/>
              <a:gd name="connsiteY29" fmla="*/ 230982 h 542925"/>
              <a:gd name="connsiteX30" fmla="*/ 2081212 w 2169318"/>
              <a:gd name="connsiteY30" fmla="*/ 221457 h 542925"/>
              <a:gd name="connsiteX31" fmla="*/ 2109787 w 2169318"/>
              <a:gd name="connsiteY31" fmla="*/ 211932 h 542925"/>
              <a:gd name="connsiteX32" fmla="*/ 2143125 w 2169318"/>
              <a:gd name="connsiteY32" fmla="*/ 185738 h 542925"/>
              <a:gd name="connsiteX33" fmla="*/ 2159793 w 2169318"/>
              <a:gd name="connsiteY33" fmla="*/ 159544 h 542925"/>
              <a:gd name="connsiteX34" fmla="*/ 2169318 w 2169318"/>
              <a:gd name="connsiteY34" fmla="*/ 133350 h 542925"/>
              <a:gd name="connsiteX35" fmla="*/ 2169318 w 2169318"/>
              <a:gd name="connsiteY35" fmla="*/ 114300 h 542925"/>
              <a:gd name="connsiteX36" fmla="*/ 2152650 w 2169318"/>
              <a:gd name="connsiteY36" fmla="*/ 88107 h 542925"/>
              <a:gd name="connsiteX37" fmla="*/ 2131218 w 2169318"/>
              <a:gd name="connsiteY37" fmla="*/ 64294 h 542925"/>
              <a:gd name="connsiteX38" fmla="*/ 2095500 w 2169318"/>
              <a:gd name="connsiteY38" fmla="*/ 47625 h 542925"/>
              <a:gd name="connsiteX39" fmla="*/ 2028825 w 2169318"/>
              <a:gd name="connsiteY39" fmla="*/ 26194 h 542925"/>
              <a:gd name="connsiteX40" fmla="*/ 1935956 w 2169318"/>
              <a:gd name="connsiteY40" fmla="*/ 9525 h 542925"/>
              <a:gd name="connsiteX41" fmla="*/ 1835943 w 2169318"/>
              <a:gd name="connsiteY41" fmla="*/ 0 h 542925"/>
              <a:gd name="connsiteX42" fmla="*/ 1807368 w 2169318"/>
              <a:gd name="connsiteY42" fmla="*/ 16669 h 542925"/>
              <a:gd name="connsiteX43" fmla="*/ 1674018 w 2169318"/>
              <a:gd name="connsiteY43" fmla="*/ 69057 h 542925"/>
              <a:gd name="connsiteX44" fmla="*/ 1550193 w 2169318"/>
              <a:gd name="connsiteY44" fmla="*/ 102394 h 542925"/>
              <a:gd name="connsiteX45" fmla="*/ 1335881 w 2169318"/>
              <a:gd name="connsiteY45" fmla="*/ 145257 h 542925"/>
              <a:gd name="connsiteX46" fmla="*/ 1252537 w 2169318"/>
              <a:gd name="connsiteY46" fmla="*/ 161925 h 542925"/>
              <a:gd name="connsiteX47" fmla="*/ 892968 w 2169318"/>
              <a:gd name="connsiteY47" fmla="*/ 230982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9318" h="542925">
                <a:moveTo>
                  <a:pt x="892968" y="230982"/>
                </a:moveTo>
                <a:lnTo>
                  <a:pt x="571500" y="285750"/>
                </a:lnTo>
                <a:lnTo>
                  <a:pt x="423862" y="314325"/>
                </a:lnTo>
                <a:lnTo>
                  <a:pt x="385762" y="321469"/>
                </a:lnTo>
                <a:lnTo>
                  <a:pt x="357187" y="321469"/>
                </a:lnTo>
                <a:lnTo>
                  <a:pt x="316706" y="319088"/>
                </a:lnTo>
                <a:lnTo>
                  <a:pt x="240506" y="307182"/>
                </a:lnTo>
                <a:lnTo>
                  <a:pt x="161925" y="283369"/>
                </a:lnTo>
                <a:lnTo>
                  <a:pt x="90487" y="257175"/>
                </a:lnTo>
                <a:lnTo>
                  <a:pt x="47625" y="242888"/>
                </a:lnTo>
                <a:lnTo>
                  <a:pt x="16668" y="245269"/>
                </a:lnTo>
                <a:lnTo>
                  <a:pt x="2381" y="254794"/>
                </a:lnTo>
                <a:lnTo>
                  <a:pt x="0" y="276225"/>
                </a:lnTo>
                <a:lnTo>
                  <a:pt x="7143" y="302419"/>
                </a:lnTo>
                <a:lnTo>
                  <a:pt x="40481" y="347663"/>
                </a:lnTo>
                <a:lnTo>
                  <a:pt x="107156" y="419100"/>
                </a:lnTo>
                <a:lnTo>
                  <a:pt x="150018" y="457200"/>
                </a:lnTo>
                <a:lnTo>
                  <a:pt x="204787" y="483394"/>
                </a:lnTo>
                <a:lnTo>
                  <a:pt x="290512" y="516732"/>
                </a:lnTo>
                <a:lnTo>
                  <a:pt x="359568" y="535782"/>
                </a:lnTo>
                <a:lnTo>
                  <a:pt x="423862" y="542925"/>
                </a:lnTo>
                <a:lnTo>
                  <a:pt x="576262" y="504825"/>
                </a:lnTo>
                <a:lnTo>
                  <a:pt x="690562" y="466725"/>
                </a:lnTo>
                <a:lnTo>
                  <a:pt x="962025" y="407194"/>
                </a:lnTo>
                <a:lnTo>
                  <a:pt x="1076325" y="378619"/>
                </a:lnTo>
                <a:lnTo>
                  <a:pt x="1254918" y="335757"/>
                </a:lnTo>
                <a:lnTo>
                  <a:pt x="1519237" y="283369"/>
                </a:lnTo>
                <a:lnTo>
                  <a:pt x="1702593" y="257175"/>
                </a:lnTo>
                <a:lnTo>
                  <a:pt x="1890712" y="235744"/>
                </a:lnTo>
                <a:lnTo>
                  <a:pt x="1993106" y="230982"/>
                </a:lnTo>
                <a:lnTo>
                  <a:pt x="2081212" y="221457"/>
                </a:lnTo>
                <a:lnTo>
                  <a:pt x="2109787" y="211932"/>
                </a:lnTo>
                <a:lnTo>
                  <a:pt x="2143125" y="185738"/>
                </a:lnTo>
                <a:lnTo>
                  <a:pt x="2159793" y="159544"/>
                </a:lnTo>
                <a:lnTo>
                  <a:pt x="2169318" y="133350"/>
                </a:lnTo>
                <a:lnTo>
                  <a:pt x="2169318" y="114300"/>
                </a:lnTo>
                <a:lnTo>
                  <a:pt x="2152650" y="88107"/>
                </a:lnTo>
                <a:lnTo>
                  <a:pt x="2131218" y="64294"/>
                </a:lnTo>
                <a:lnTo>
                  <a:pt x="2095500" y="47625"/>
                </a:lnTo>
                <a:lnTo>
                  <a:pt x="2028825" y="26194"/>
                </a:lnTo>
                <a:lnTo>
                  <a:pt x="1935956" y="9525"/>
                </a:lnTo>
                <a:lnTo>
                  <a:pt x="1835943" y="0"/>
                </a:lnTo>
                <a:lnTo>
                  <a:pt x="1807368" y="16669"/>
                </a:lnTo>
                <a:lnTo>
                  <a:pt x="1674018" y="69057"/>
                </a:lnTo>
                <a:lnTo>
                  <a:pt x="1550193" y="102394"/>
                </a:lnTo>
                <a:lnTo>
                  <a:pt x="1335881" y="145257"/>
                </a:lnTo>
                <a:lnTo>
                  <a:pt x="1252537" y="161925"/>
                </a:lnTo>
                <a:lnTo>
                  <a:pt x="892968" y="23098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4D34402-5BC3-4514-81DF-EC74FD34A69D}"/>
              </a:ext>
            </a:extLst>
          </p:cNvPr>
          <p:cNvSpPr/>
          <p:nvPr/>
        </p:nvSpPr>
        <p:spPr>
          <a:xfrm>
            <a:off x="4062413" y="2976563"/>
            <a:ext cx="557212" cy="1257300"/>
          </a:xfrm>
          <a:custGeom>
            <a:avLst/>
            <a:gdLst>
              <a:gd name="connsiteX0" fmla="*/ 261937 w 557212"/>
              <a:gd name="connsiteY0" fmla="*/ 576262 h 1257300"/>
              <a:gd name="connsiteX1" fmla="*/ 226218 w 557212"/>
              <a:gd name="connsiteY1" fmla="*/ 350043 h 1257300"/>
              <a:gd name="connsiteX2" fmla="*/ 209550 w 557212"/>
              <a:gd name="connsiteY2" fmla="*/ 276225 h 1257300"/>
              <a:gd name="connsiteX3" fmla="*/ 190500 w 557212"/>
              <a:gd name="connsiteY3" fmla="*/ 230981 h 1257300"/>
              <a:gd name="connsiteX4" fmla="*/ 164306 w 557212"/>
              <a:gd name="connsiteY4" fmla="*/ 188118 h 1257300"/>
              <a:gd name="connsiteX5" fmla="*/ 142875 w 557212"/>
              <a:gd name="connsiteY5" fmla="*/ 161925 h 1257300"/>
              <a:gd name="connsiteX6" fmla="*/ 116681 w 557212"/>
              <a:gd name="connsiteY6" fmla="*/ 138112 h 1257300"/>
              <a:gd name="connsiteX7" fmla="*/ 85725 w 557212"/>
              <a:gd name="connsiteY7" fmla="*/ 119062 h 1257300"/>
              <a:gd name="connsiteX8" fmla="*/ 50006 w 557212"/>
              <a:gd name="connsiteY8" fmla="*/ 104775 h 1257300"/>
              <a:gd name="connsiteX9" fmla="*/ 30956 w 557212"/>
              <a:gd name="connsiteY9" fmla="*/ 92868 h 1257300"/>
              <a:gd name="connsiteX10" fmla="*/ 2381 w 557212"/>
              <a:gd name="connsiteY10" fmla="*/ 61912 h 1257300"/>
              <a:gd name="connsiteX11" fmla="*/ 0 w 557212"/>
              <a:gd name="connsiteY11" fmla="*/ 38100 h 1257300"/>
              <a:gd name="connsiteX12" fmla="*/ 4762 w 557212"/>
              <a:gd name="connsiteY12" fmla="*/ 23812 h 1257300"/>
              <a:gd name="connsiteX13" fmla="*/ 23812 w 557212"/>
              <a:gd name="connsiteY13" fmla="*/ 14287 h 1257300"/>
              <a:gd name="connsiteX14" fmla="*/ 64293 w 557212"/>
              <a:gd name="connsiteY14" fmla="*/ 4762 h 1257300"/>
              <a:gd name="connsiteX15" fmla="*/ 114300 w 557212"/>
              <a:gd name="connsiteY15" fmla="*/ 2381 h 1257300"/>
              <a:gd name="connsiteX16" fmla="*/ 178593 w 557212"/>
              <a:gd name="connsiteY16" fmla="*/ 0 h 1257300"/>
              <a:gd name="connsiteX17" fmla="*/ 230981 w 557212"/>
              <a:gd name="connsiteY17" fmla="*/ 2381 h 1257300"/>
              <a:gd name="connsiteX18" fmla="*/ 302418 w 557212"/>
              <a:gd name="connsiteY18" fmla="*/ 9525 h 1257300"/>
              <a:gd name="connsiteX19" fmla="*/ 357187 w 557212"/>
              <a:gd name="connsiteY19" fmla="*/ 21431 h 1257300"/>
              <a:gd name="connsiteX20" fmla="*/ 397668 w 557212"/>
              <a:gd name="connsiteY20" fmla="*/ 33337 h 1257300"/>
              <a:gd name="connsiteX21" fmla="*/ 438150 w 557212"/>
              <a:gd name="connsiteY21" fmla="*/ 76200 h 1257300"/>
              <a:gd name="connsiteX22" fmla="*/ 469106 w 557212"/>
              <a:gd name="connsiteY22" fmla="*/ 495300 h 1257300"/>
              <a:gd name="connsiteX23" fmla="*/ 485775 w 557212"/>
              <a:gd name="connsiteY23" fmla="*/ 619125 h 1257300"/>
              <a:gd name="connsiteX24" fmla="*/ 557212 w 557212"/>
              <a:gd name="connsiteY24" fmla="*/ 1016793 h 1257300"/>
              <a:gd name="connsiteX25" fmla="*/ 550068 w 557212"/>
              <a:gd name="connsiteY25" fmla="*/ 1147762 h 1257300"/>
              <a:gd name="connsiteX26" fmla="*/ 531018 w 557212"/>
              <a:gd name="connsiteY26" fmla="*/ 1231106 h 1257300"/>
              <a:gd name="connsiteX27" fmla="*/ 516731 w 557212"/>
              <a:gd name="connsiteY27" fmla="*/ 1247775 h 1257300"/>
              <a:gd name="connsiteX28" fmla="*/ 495300 w 557212"/>
              <a:gd name="connsiteY28" fmla="*/ 1254918 h 1257300"/>
              <a:gd name="connsiteX29" fmla="*/ 466725 w 557212"/>
              <a:gd name="connsiteY29" fmla="*/ 1257300 h 1257300"/>
              <a:gd name="connsiteX30" fmla="*/ 438150 w 557212"/>
              <a:gd name="connsiteY30" fmla="*/ 1247775 h 1257300"/>
              <a:gd name="connsiteX31" fmla="*/ 409575 w 557212"/>
              <a:gd name="connsiteY31" fmla="*/ 1228725 h 1257300"/>
              <a:gd name="connsiteX32" fmla="*/ 378618 w 557212"/>
              <a:gd name="connsiteY32" fmla="*/ 1195387 h 1257300"/>
              <a:gd name="connsiteX33" fmla="*/ 364331 w 557212"/>
              <a:gd name="connsiteY33" fmla="*/ 1171575 h 1257300"/>
              <a:gd name="connsiteX34" fmla="*/ 347662 w 557212"/>
              <a:gd name="connsiteY34" fmla="*/ 1126331 h 1257300"/>
              <a:gd name="connsiteX35" fmla="*/ 335756 w 557212"/>
              <a:gd name="connsiteY35" fmla="*/ 1066800 h 1257300"/>
              <a:gd name="connsiteX36" fmla="*/ 330993 w 557212"/>
              <a:gd name="connsiteY36" fmla="*/ 985837 h 1257300"/>
              <a:gd name="connsiteX37" fmla="*/ 330993 w 557212"/>
              <a:gd name="connsiteY37" fmla="*/ 954881 h 1257300"/>
              <a:gd name="connsiteX38" fmla="*/ 300037 w 557212"/>
              <a:gd name="connsiteY38" fmla="*/ 778668 h 1257300"/>
              <a:gd name="connsiteX39" fmla="*/ 261937 w 557212"/>
              <a:gd name="connsiteY39" fmla="*/ 576262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7212" h="1257300">
                <a:moveTo>
                  <a:pt x="261937" y="576262"/>
                </a:moveTo>
                <a:lnTo>
                  <a:pt x="226218" y="350043"/>
                </a:lnTo>
                <a:lnTo>
                  <a:pt x="209550" y="276225"/>
                </a:lnTo>
                <a:lnTo>
                  <a:pt x="190500" y="230981"/>
                </a:lnTo>
                <a:lnTo>
                  <a:pt x="164306" y="188118"/>
                </a:lnTo>
                <a:lnTo>
                  <a:pt x="142875" y="161925"/>
                </a:lnTo>
                <a:lnTo>
                  <a:pt x="116681" y="138112"/>
                </a:lnTo>
                <a:lnTo>
                  <a:pt x="85725" y="119062"/>
                </a:lnTo>
                <a:lnTo>
                  <a:pt x="50006" y="104775"/>
                </a:lnTo>
                <a:lnTo>
                  <a:pt x="30956" y="92868"/>
                </a:lnTo>
                <a:lnTo>
                  <a:pt x="2381" y="61912"/>
                </a:lnTo>
                <a:lnTo>
                  <a:pt x="0" y="38100"/>
                </a:lnTo>
                <a:lnTo>
                  <a:pt x="4762" y="23812"/>
                </a:lnTo>
                <a:lnTo>
                  <a:pt x="23812" y="14287"/>
                </a:lnTo>
                <a:lnTo>
                  <a:pt x="64293" y="4762"/>
                </a:lnTo>
                <a:lnTo>
                  <a:pt x="114300" y="2381"/>
                </a:lnTo>
                <a:lnTo>
                  <a:pt x="178593" y="0"/>
                </a:lnTo>
                <a:lnTo>
                  <a:pt x="230981" y="2381"/>
                </a:lnTo>
                <a:lnTo>
                  <a:pt x="302418" y="9525"/>
                </a:lnTo>
                <a:lnTo>
                  <a:pt x="357187" y="21431"/>
                </a:lnTo>
                <a:lnTo>
                  <a:pt x="397668" y="33337"/>
                </a:lnTo>
                <a:lnTo>
                  <a:pt x="438150" y="76200"/>
                </a:lnTo>
                <a:lnTo>
                  <a:pt x="469106" y="495300"/>
                </a:lnTo>
                <a:lnTo>
                  <a:pt x="485775" y="619125"/>
                </a:lnTo>
                <a:lnTo>
                  <a:pt x="557212" y="1016793"/>
                </a:lnTo>
                <a:lnTo>
                  <a:pt x="550068" y="1147762"/>
                </a:lnTo>
                <a:lnTo>
                  <a:pt x="531018" y="1231106"/>
                </a:lnTo>
                <a:lnTo>
                  <a:pt x="516731" y="1247775"/>
                </a:lnTo>
                <a:lnTo>
                  <a:pt x="495300" y="1254918"/>
                </a:lnTo>
                <a:lnTo>
                  <a:pt x="466725" y="1257300"/>
                </a:lnTo>
                <a:lnTo>
                  <a:pt x="438150" y="1247775"/>
                </a:lnTo>
                <a:lnTo>
                  <a:pt x="409575" y="1228725"/>
                </a:lnTo>
                <a:lnTo>
                  <a:pt x="378618" y="1195387"/>
                </a:lnTo>
                <a:lnTo>
                  <a:pt x="364331" y="1171575"/>
                </a:lnTo>
                <a:lnTo>
                  <a:pt x="347662" y="1126331"/>
                </a:lnTo>
                <a:lnTo>
                  <a:pt x="335756" y="1066800"/>
                </a:lnTo>
                <a:lnTo>
                  <a:pt x="330993" y="985837"/>
                </a:lnTo>
                <a:lnTo>
                  <a:pt x="330993" y="954881"/>
                </a:lnTo>
                <a:lnTo>
                  <a:pt x="300037" y="778668"/>
                </a:lnTo>
                <a:lnTo>
                  <a:pt x="261937" y="576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01A786E-22E6-42F1-8141-0A2EF59BCD0E}"/>
              </a:ext>
            </a:extLst>
          </p:cNvPr>
          <p:cNvSpPr/>
          <p:nvPr/>
        </p:nvSpPr>
        <p:spPr>
          <a:xfrm>
            <a:off x="3576638" y="4268788"/>
            <a:ext cx="2774950" cy="698500"/>
          </a:xfrm>
          <a:custGeom>
            <a:avLst/>
            <a:gdLst>
              <a:gd name="connsiteX0" fmla="*/ 1307306 w 2774156"/>
              <a:gd name="connsiteY0" fmla="*/ 266700 h 697707"/>
              <a:gd name="connsiteX1" fmla="*/ 907256 w 2774156"/>
              <a:gd name="connsiteY1" fmla="*/ 352425 h 697707"/>
              <a:gd name="connsiteX2" fmla="*/ 590550 w 2774156"/>
              <a:gd name="connsiteY2" fmla="*/ 411957 h 697707"/>
              <a:gd name="connsiteX3" fmla="*/ 397668 w 2774156"/>
              <a:gd name="connsiteY3" fmla="*/ 447675 h 697707"/>
              <a:gd name="connsiteX4" fmla="*/ 335756 w 2774156"/>
              <a:gd name="connsiteY4" fmla="*/ 457200 h 697707"/>
              <a:gd name="connsiteX5" fmla="*/ 219075 w 2774156"/>
              <a:gd name="connsiteY5" fmla="*/ 450057 h 697707"/>
              <a:gd name="connsiteX6" fmla="*/ 121443 w 2774156"/>
              <a:gd name="connsiteY6" fmla="*/ 433388 h 697707"/>
              <a:gd name="connsiteX7" fmla="*/ 69056 w 2774156"/>
              <a:gd name="connsiteY7" fmla="*/ 416719 h 697707"/>
              <a:gd name="connsiteX8" fmla="*/ 28575 w 2774156"/>
              <a:gd name="connsiteY8" fmla="*/ 407194 h 697707"/>
              <a:gd name="connsiteX9" fmla="*/ 11906 w 2774156"/>
              <a:gd name="connsiteY9" fmla="*/ 411957 h 697707"/>
              <a:gd name="connsiteX10" fmla="*/ 0 w 2774156"/>
              <a:gd name="connsiteY10" fmla="*/ 431007 h 697707"/>
              <a:gd name="connsiteX11" fmla="*/ 7143 w 2774156"/>
              <a:gd name="connsiteY11" fmla="*/ 464344 h 697707"/>
              <a:gd name="connsiteX12" fmla="*/ 23812 w 2774156"/>
              <a:gd name="connsiteY12" fmla="*/ 485775 h 697707"/>
              <a:gd name="connsiteX13" fmla="*/ 71437 w 2774156"/>
              <a:gd name="connsiteY13" fmla="*/ 528638 h 697707"/>
              <a:gd name="connsiteX14" fmla="*/ 157162 w 2774156"/>
              <a:gd name="connsiteY14" fmla="*/ 585788 h 697707"/>
              <a:gd name="connsiteX15" fmla="*/ 228600 w 2774156"/>
              <a:gd name="connsiteY15" fmla="*/ 626269 h 697707"/>
              <a:gd name="connsiteX16" fmla="*/ 290512 w 2774156"/>
              <a:gd name="connsiteY16" fmla="*/ 654844 h 697707"/>
              <a:gd name="connsiteX17" fmla="*/ 328612 w 2774156"/>
              <a:gd name="connsiteY17" fmla="*/ 673894 h 697707"/>
              <a:gd name="connsiteX18" fmla="*/ 373856 w 2774156"/>
              <a:gd name="connsiteY18" fmla="*/ 695325 h 697707"/>
              <a:gd name="connsiteX19" fmla="*/ 397668 w 2774156"/>
              <a:gd name="connsiteY19" fmla="*/ 697707 h 697707"/>
              <a:gd name="connsiteX20" fmla="*/ 428625 w 2774156"/>
              <a:gd name="connsiteY20" fmla="*/ 695325 h 697707"/>
              <a:gd name="connsiteX21" fmla="*/ 464343 w 2774156"/>
              <a:gd name="connsiteY21" fmla="*/ 678657 h 697707"/>
              <a:gd name="connsiteX22" fmla="*/ 602456 w 2774156"/>
              <a:gd name="connsiteY22" fmla="*/ 614363 h 697707"/>
              <a:gd name="connsiteX23" fmla="*/ 781050 w 2774156"/>
              <a:gd name="connsiteY23" fmla="*/ 552450 h 697707"/>
              <a:gd name="connsiteX24" fmla="*/ 1019175 w 2774156"/>
              <a:gd name="connsiteY24" fmla="*/ 485775 h 697707"/>
              <a:gd name="connsiteX25" fmla="*/ 1314450 w 2774156"/>
              <a:gd name="connsiteY25" fmla="*/ 414338 h 697707"/>
              <a:gd name="connsiteX26" fmla="*/ 1476375 w 2774156"/>
              <a:gd name="connsiteY26" fmla="*/ 385763 h 697707"/>
              <a:gd name="connsiteX27" fmla="*/ 1719262 w 2774156"/>
              <a:gd name="connsiteY27" fmla="*/ 359569 h 697707"/>
              <a:gd name="connsiteX28" fmla="*/ 1983581 w 2774156"/>
              <a:gd name="connsiteY28" fmla="*/ 323850 h 697707"/>
              <a:gd name="connsiteX29" fmla="*/ 2247900 w 2774156"/>
              <a:gd name="connsiteY29" fmla="*/ 295275 h 697707"/>
              <a:gd name="connsiteX30" fmla="*/ 2426493 w 2774156"/>
              <a:gd name="connsiteY30" fmla="*/ 276225 h 697707"/>
              <a:gd name="connsiteX31" fmla="*/ 2619375 w 2774156"/>
              <a:gd name="connsiteY31" fmla="*/ 261938 h 697707"/>
              <a:gd name="connsiteX32" fmla="*/ 2709862 w 2774156"/>
              <a:gd name="connsiteY32" fmla="*/ 254794 h 697707"/>
              <a:gd name="connsiteX33" fmla="*/ 2733675 w 2774156"/>
              <a:gd name="connsiteY33" fmla="*/ 247650 h 697707"/>
              <a:gd name="connsiteX34" fmla="*/ 2757487 w 2774156"/>
              <a:gd name="connsiteY34" fmla="*/ 226219 h 697707"/>
              <a:gd name="connsiteX35" fmla="*/ 2769393 w 2774156"/>
              <a:gd name="connsiteY35" fmla="*/ 202407 h 697707"/>
              <a:gd name="connsiteX36" fmla="*/ 2774156 w 2774156"/>
              <a:gd name="connsiteY36" fmla="*/ 190500 h 697707"/>
              <a:gd name="connsiteX37" fmla="*/ 2771775 w 2774156"/>
              <a:gd name="connsiteY37" fmla="*/ 171450 h 697707"/>
              <a:gd name="connsiteX38" fmla="*/ 2759868 w 2774156"/>
              <a:gd name="connsiteY38" fmla="*/ 147638 h 697707"/>
              <a:gd name="connsiteX39" fmla="*/ 2740818 w 2774156"/>
              <a:gd name="connsiteY39" fmla="*/ 130969 h 697707"/>
              <a:gd name="connsiteX40" fmla="*/ 2700337 w 2774156"/>
              <a:gd name="connsiteY40" fmla="*/ 107157 h 697707"/>
              <a:gd name="connsiteX41" fmla="*/ 2631281 w 2774156"/>
              <a:gd name="connsiteY41" fmla="*/ 73819 h 697707"/>
              <a:gd name="connsiteX42" fmla="*/ 2545556 w 2774156"/>
              <a:gd name="connsiteY42" fmla="*/ 38100 h 697707"/>
              <a:gd name="connsiteX43" fmla="*/ 2445543 w 2774156"/>
              <a:gd name="connsiteY43" fmla="*/ 4763 h 697707"/>
              <a:gd name="connsiteX44" fmla="*/ 2405062 w 2774156"/>
              <a:gd name="connsiteY44" fmla="*/ 0 h 697707"/>
              <a:gd name="connsiteX45" fmla="*/ 2366962 w 2774156"/>
              <a:gd name="connsiteY45" fmla="*/ 7144 h 697707"/>
              <a:gd name="connsiteX46" fmla="*/ 2331243 w 2774156"/>
              <a:gd name="connsiteY46" fmla="*/ 21432 h 697707"/>
              <a:gd name="connsiteX47" fmla="*/ 2307431 w 2774156"/>
              <a:gd name="connsiteY47" fmla="*/ 35719 h 697707"/>
              <a:gd name="connsiteX48" fmla="*/ 2276475 w 2774156"/>
              <a:gd name="connsiteY48" fmla="*/ 69057 h 697707"/>
              <a:gd name="connsiteX49" fmla="*/ 2235993 w 2774156"/>
              <a:gd name="connsiteY49" fmla="*/ 83344 h 697707"/>
              <a:gd name="connsiteX50" fmla="*/ 1926431 w 2774156"/>
              <a:gd name="connsiteY50" fmla="*/ 138113 h 697707"/>
              <a:gd name="connsiteX51" fmla="*/ 1640681 w 2774156"/>
              <a:gd name="connsiteY51" fmla="*/ 190500 h 697707"/>
              <a:gd name="connsiteX52" fmla="*/ 1307306 w 2774156"/>
              <a:gd name="connsiteY52" fmla="*/ 266700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4156" h="697707">
                <a:moveTo>
                  <a:pt x="1307306" y="266700"/>
                </a:moveTo>
                <a:lnTo>
                  <a:pt x="907256" y="352425"/>
                </a:lnTo>
                <a:lnTo>
                  <a:pt x="590550" y="411957"/>
                </a:lnTo>
                <a:lnTo>
                  <a:pt x="397668" y="447675"/>
                </a:lnTo>
                <a:lnTo>
                  <a:pt x="335756" y="457200"/>
                </a:lnTo>
                <a:lnTo>
                  <a:pt x="219075" y="450057"/>
                </a:lnTo>
                <a:lnTo>
                  <a:pt x="121443" y="433388"/>
                </a:lnTo>
                <a:lnTo>
                  <a:pt x="69056" y="416719"/>
                </a:lnTo>
                <a:lnTo>
                  <a:pt x="28575" y="407194"/>
                </a:lnTo>
                <a:lnTo>
                  <a:pt x="11906" y="411957"/>
                </a:lnTo>
                <a:lnTo>
                  <a:pt x="0" y="431007"/>
                </a:lnTo>
                <a:lnTo>
                  <a:pt x="7143" y="464344"/>
                </a:lnTo>
                <a:lnTo>
                  <a:pt x="23812" y="485775"/>
                </a:lnTo>
                <a:lnTo>
                  <a:pt x="71437" y="528638"/>
                </a:lnTo>
                <a:lnTo>
                  <a:pt x="157162" y="585788"/>
                </a:lnTo>
                <a:lnTo>
                  <a:pt x="228600" y="626269"/>
                </a:lnTo>
                <a:lnTo>
                  <a:pt x="290512" y="654844"/>
                </a:lnTo>
                <a:lnTo>
                  <a:pt x="328612" y="673894"/>
                </a:lnTo>
                <a:lnTo>
                  <a:pt x="373856" y="695325"/>
                </a:lnTo>
                <a:lnTo>
                  <a:pt x="397668" y="697707"/>
                </a:lnTo>
                <a:lnTo>
                  <a:pt x="428625" y="695325"/>
                </a:lnTo>
                <a:lnTo>
                  <a:pt x="464343" y="678657"/>
                </a:lnTo>
                <a:lnTo>
                  <a:pt x="602456" y="614363"/>
                </a:lnTo>
                <a:lnTo>
                  <a:pt x="781050" y="552450"/>
                </a:lnTo>
                <a:lnTo>
                  <a:pt x="1019175" y="485775"/>
                </a:lnTo>
                <a:lnTo>
                  <a:pt x="1314450" y="414338"/>
                </a:lnTo>
                <a:lnTo>
                  <a:pt x="1476375" y="385763"/>
                </a:lnTo>
                <a:lnTo>
                  <a:pt x="1719262" y="359569"/>
                </a:lnTo>
                <a:lnTo>
                  <a:pt x="1983581" y="323850"/>
                </a:lnTo>
                <a:lnTo>
                  <a:pt x="2247900" y="295275"/>
                </a:lnTo>
                <a:lnTo>
                  <a:pt x="2426493" y="276225"/>
                </a:lnTo>
                <a:lnTo>
                  <a:pt x="2619375" y="261938"/>
                </a:lnTo>
                <a:lnTo>
                  <a:pt x="2709862" y="254794"/>
                </a:lnTo>
                <a:lnTo>
                  <a:pt x="2733675" y="247650"/>
                </a:lnTo>
                <a:lnTo>
                  <a:pt x="2757487" y="226219"/>
                </a:lnTo>
                <a:cubicBezTo>
                  <a:pt x="2769778" y="204094"/>
                  <a:pt x="2766615" y="209948"/>
                  <a:pt x="2769393" y="202407"/>
                </a:cubicBezTo>
                <a:lnTo>
                  <a:pt x="2774156" y="190500"/>
                </a:lnTo>
                <a:lnTo>
                  <a:pt x="2771775" y="171450"/>
                </a:lnTo>
                <a:lnTo>
                  <a:pt x="2759868" y="147638"/>
                </a:lnTo>
                <a:lnTo>
                  <a:pt x="2740818" y="130969"/>
                </a:lnTo>
                <a:lnTo>
                  <a:pt x="2700337" y="107157"/>
                </a:lnTo>
                <a:lnTo>
                  <a:pt x="2631281" y="73819"/>
                </a:lnTo>
                <a:lnTo>
                  <a:pt x="2545556" y="38100"/>
                </a:lnTo>
                <a:lnTo>
                  <a:pt x="2445543" y="4763"/>
                </a:lnTo>
                <a:lnTo>
                  <a:pt x="2405062" y="0"/>
                </a:lnTo>
                <a:lnTo>
                  <a:pt x="2366962" y="7144"/>
                </a:lnTo>
                <a:lnTo>
                  <a:pt x="2331243" y="21432"/>
                </a:lnTo>
                <a:lnTo>
                  <a:pt x="2307431" y="35719"/>
                </a:lnTo>
                <a:lnTo>
                  <a:pt x="2276475" y="69057"/>
                </a:lnTo>
                <a:lnTo>
                  <a:pt x="2235993" y="83344"/>
                </a:lnTo>
                <a:lnTo>
                  <a:pt x="1926431" y="138113"/>
                </a:lnTo>
                <a:lnTo>
                  <a:pt x="1640681" y="190500"/>
                </a:lnTo>
                <a:lnTo>
                  <a:pt x="1307306" y="266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E0FED6F-E2F8-4F93-8FD7-D914B9D7D2BD}"/>
              </a:ext>
            </a:extLst>
          </p:cNvPr>
          <p:cNvSpPr/>
          <p:nvPr/>
        </p:nvSpPr>
        <p:spPr>
          <a:xfrm rot="16200000">
            <a:off x="4492626" y="3416301"/>
            <a:ext cx="3819525" cy="1035050"/>
          </a:xfrm>
          <a:custGeom>
            <a:avLst/>
            <a:gdLst>
              <a:gd name="connsiteX0" fmla="*/ 2257425 w 3819525"/>
              <a:gd name="connsiteY0" fmla="*/ 746125 h 1035050"/>
              <a:gd name="connsiteX1" fmla="*/ 2400300 w 3819525"/>
              <a:gd name="connsiteY1" fmla="*/ 755650 h 1035050"/>
              <a:gd name="connsiteX2" fmla="*/ 2619375 w 3819525"/>
              <a:gd name="connsiteY2" fmla="*/ 762000 h 1035050"/>
              <a:gd name="connsiteX3" fmla="*/ 2901950 w 3819525"/>
              <a:gd name="connsiteY3" fmla="*/ 762000 h 1035050"/>
              <a:gd name="connsiteX4" fmla="*/ 3168650 w 3819525"/>
              <a:gd name="connsiteY4" fmla="*/ 765175 h 1035050"/>
              <a:gd name="connsiteX5" fmla="*/ 3355975 w 3819525"/>
              <a:gd name="connsiteY5" fmla="*/ 765175 h 1035050"/>
              <a:gd name="connsiteX6" fmla="*/ 3457575 w 3819525"/>
              <a:gd name="connsiteY6" fmla="*/ 765175 h 1035050"/>
              <a:gd name="connsiteX7" fmla="*/ 3514725 w 3819525"/>
              <a:gd name="connsiteY7" fmla="*/ 755650 h 1035050"/>
              <a:gd name="connsiteX8" fmla="*/ 3568700 w 3819525"/>
              <a:gd name="connsiteY8" fmla="*/ 736600 h 1035050"/>
              <a:gd name="connsiteX9" fmla="*/ 3613150 w 3819525"/>
              <a:gd name="connsiteY9" fmla="*/ 714375 h 1035050"/>
              <a:gd name="connsiteX10" fmla="*/ 3657600 w 3819525"/>
              <a:gd name="connsiteY10" fmla="*/ 682625 h 1035050"/>
              <a:gd name="connsiteX11" fmla="*/ 3686175 w 3819525"/>
              <a:gd name="connsiteY11" fmla="*/ 654050 h 1035050"/>
              <a:gd name="connsiteX12" fmla="*/ 3717925 w 3819525"/>
              <a:gd name="connsiteY12" fmla="*/ 603250 h 1035050"/>
              <a:gd name="connsiteX13" fmla="*/ 3743325 w 3819525"/>
              <a:gd name="connsiteY13" fmla="*/ 568325 h 1035050"/>
              <a:gd name="connsiteX14" fmla="*/ 3771900 w 3819525"/>
              <a:gd name="connsiteY14" fmla="*/ 546100 h 1035050"/>
              <a:gd name="connsiteX15" fmla="*/ 3797300 w 3819525"/>
              <a:gd name="connsiteY15" fmla="*/ 549275 h 1035050"/>
              <a:gd name="connsiteX16" fmla="*/ 3810000 w 3819525"/>
              <a:gd name="connsiteY16" fmla="*/ 555625 h 1035050"/>
              <a:gd name="connsiteX17" fmla="*/ 3819525 w 3819525"/>
              <a:gd name="connsiteY17" fmla="*/ 574675 h 1035050"/>
              <a:gd name="connsiteX18" fmla="*/ 3819525 w 3819525"/>
              <a:gd name="connsiteY18" fmla="*/ 628650 h 1035050"/>
              <a:gd name="connsiteX19" fmla="*/ 3816350 w 3819525"/>
              <a:gd name="connsiteY19" fmla="*/ 727075 h 1035050"/>
              <a:gd name="connsiteX20" fmla="*/ 3806825 w 3819525"/>
              <a:gd name="connsiteY20" fmla="*/ 784225 h 1035050"/>
              <a:gd name="connsiteX21" fmla="*/ 3797300 w 3819525"/>
              <a:gd name="connsiteY21" fmla="*/ 844550 h 1035050"/>
              <a:gd name="connsiteX22" fmla="*/ 3784600 w 3819525"/>
              <a:gd name="connsiteY22" fmla="*/ 898525 h 1035050"/>
              <a:gd name="connsiteX23" fmla="*/ 3756025 w 3819525"/>
              <a:gd name="connsiteY23" fmla="*/ 974725 h 1035050"/>
              <a:gd name="connsiteX24" fmla="*/ 3695700 w 3819525"/>
              <a:gd name="connsiteY24" fmla="*/ 1012825 h 1035050"/>
              <a:gd name="connsiteX25" fmla="*/ 3409950 w 3819525"/>
              <a:gd name="connsiteY25" fmla="*/ 1009650 h 1035050"/>
              <a:gd name="connsiteX26" fmla="*/ 2955925 w 3819525"/>
              <a:gd name="connsiteY26" fmla="*/ 1006475 h 1035050"/>
              <a:gd name="connsiteX27" fmla="*/ 2755900 w 3819525"/>
              <a:gd name="connsiteY27" fmla="*/ 1009650 h 1035050"/>
              <a:gd name="connsiteX28" fmla="*/ 2613025 w 3819525"/>
              <a:gd name="connsiteY28" fmla="*/ 1035050 h 1035050"/>
              <a:gd name="connsiteX29" fmla="*/ 2355850 w 3819525"/>
              <a:gd name="connsiteY29" fmla="*/ 1019175 h 1035050"/>
              <a:gd name="connsiteX30" fmla="*/ 1952625 w 3819525"/>
              <a:gd name="connsiteY30" fmla="*/ 993775 h 1035050"/>
              <a:gd name="connsiteX31" fmla="*/ 1758950 w 3819525"/>
              <a:gd name="connsiteY31" fmla="*/ 984250 h 1035050"/>
              <a:gd name="connsiteX32" fmla="*/ 1609725 w 3819525"/>
              <a:gd name="connsiteY32" fmla="*/ 962025 h 1035050"/>
              <a:gd name="connsiteX33" fmla="*/ 1435100 w 3819525"/>
              <a:gd name="connsiteY33" fmla="*/ 917575 h 1035050"/>
              <a:gd name="connsiteX34" fmla="*/ 1247775 w 3819525"/>
              <a:gd name="connsiteY34" fmla="*/ 860425 h 1035050"/>
              <a:gd name="connsiteX35" fmla="*/ 1012825 w 3819525"/>
              <a:gd name="connsiteY35" fmla="*/ 777875 h 1035050"/>
              <a:gd name="connsiteX36" fmla="*/ 854075 w 3819525"/>
              <a:gd name="connsiteY36" fmla="*/ 704850 h 1035050"/>
              <a:gd name="connsiteX37" fmla="*/ 714375 w 3819525"/>
              <a:gd name="connsiteY37" fmla="*/ 628650 h 1035050"/>
              <a:gd name="connsiteX38" fmla="*/ 593725 w 3819525"/>
              <a:gd name="connsiteY38" fmla="*/ 549275 h 1035050"/>
              <a:gd name="connsiteX39" fmla="*/ 457200 w 3819525"/>
              <a:gd name="connsiteY39" fmla="*/ 450850 h 1035050"/>
              <a:gd name="connsiteX40" fmla="*/ 314325 w 3819525"/>
              <a:gd name="connsiteY40" fmla="*/ 339725 h 1035050"/>
              <a:gd name="connsiteX41" fmla="*/ 193675 w 3819525"/>
              <a:gd name="connsiteY41" fmla="*/ 238125 h 1035050"/>
              <a:gd name="connsiteX42" fmla="*/ 41275 w 3819525"/>
              <a:gd name="connsiteY42" fmla="*/ 111125 h 1035050"/>
              <a:gd name="connsiteX43" fmla="*/ 3175 w 3819525"/>
              <a:gd name="connsiteY43" fmla="*/ 66675 h 1035050"/>
              <a:gd name="connsiteX44" fmla="*/ 0 w 3819525"/>
              <a:gd name="connsiteY44" fmla="*/ 38100 h 1035050"/>
              <a:gd name="connsiteX45" fmla="*/ 0 w 3819525"/>
              <a:gd name="connsiteY45" fmla="*/ 9525 h 1035050"/>
              <a:gd name="connsiteX46" fmla="*/ 15875 w 3819525"/>
              <a:gd name="connsiteY46" fmla="*/ 0 h 1035050"/>
              <a:gd name="connsiteX47" fmla="*/ 31750 w 3819525"/>
              <a:gd name="connsiteY47" fmla="*/ 0 h 1035050"/>
              <a:gd name="connsiteX48" fmla="*/ 63500 w 3819525"/>
              <a:gd name="connsiteY48" fmla="*/ 15875 h 1035050"/>
              <a:gd name="connsiteX49" fmla="*/ 136525 w 3819525"/>
              <a:gd name="connsiteY49" fmla="*/ 73025 h 1035050"/>
              <a:gd name="connsiteX50" fmla="*/ 282575 w 3819525"/>
              <a:gd name="connsiteY50" fmla="*/ 174625 h 1035050"/>
              <a:gd name="connsiteX51" fmla="*/ 434975 w 3819525"/>
              <a:gd name="connsiteY51" fmla="*/ 276225 h 1035050"/>
              <a:gd name="connsiteX52" fmla="*/ 622300 w 3819525"/>
              <a:gd name="connsiteY52" fmla="*/ 387350 h 1035050"/>
              <a:gd name="connsiteX53" fmla="*/ 781050 w 3819525"/>
              <a:gd name="connsiteY53" fmla="*/ 466725 h 1035050"/>
              <a:gd name="connsiteX54" fmla="*/ 974725 w 3819525"/>
              <a:gd name="connsiteY54" fmla="*/ 552450 h 1035050"/>
              <a:gd name="connsiteX55" fmla="*/ 1200150 w 3819525"/>
              <a:gd name="connsiteY55" fmla="*/ 625475 h 1035050"/>
              <a:gd name="connsiteX56" fmla="*/ 1362075 w 3819525"/>
              <a:gd name="connsiteY56" fmla="*/ 660400 h 1035050"/>
              <a:gd name="connsiteX57" fmla="*/ 1562100 w 3819525"/>
              <a:gd name="connsiteY57" fmla="*/ 692150 h 1035050"/>
              <a:gd name="connsiteX58" fmla="*/ 1790700 w 3819525"/>
              <a:gd name="connsiteY58" fmla="*/ 717550 h 1035050"/>
              <a:gd name="connsiteX59" fmla="*/ 2092325 w 3819525"/>
              <a:gd name="connsiteY59" fmla="*/ 739775 h 1035050"/>
              <a:gd name="connsiteX60" fmla="*/ 2257425 w 3819525"/>
              <a:gd name="connsiteY60" fmla="*/ 746125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819525" h="1035050">
                <a:moveTo>
                  <a:pt x="2257425" y="746125"/>
                </a:moveTo>
                <a:lnTo>
                  <a:pt x="2400300" y="755650"/>
                </a:lnTo>
                <a:lnTo>
                  <a:pt x="2619375" y="762000"/>
                </a:lnTo>
                <a:lnTo>
                  <a:pt x="2901950" y="762000"/>
                </a:lnTo>
                <a:lnTo>
                  <a:pt x="3168650" y="765175"/>
                </a:lnTo>
                <a:lnTo>
                  <a:pt x="3355975" y="765175"/>
                </a:lnTo>
                <a:lnTo>
                  <a:pt x="3457575" y="765175"/>
                </a:lnTo>
                <a:lnTo>
                  <a:pt x="3514725" y="755650"/>
                </a:lnTo>
                <a:lnTo>
                  <a:pt x="3568700" y="736600"/>
                </a:lnTo>
                <a:lnTo>
                  <a:pt x="3613150" y="714375"/>
                </a:lnTo>
                <a:lnTo>
                  <a:pt x="3657600" y="682625"/>
                </a:lnTo>
                <a:lnTo>
                  <a:pt x="3686175" y="654050"/>
                </a:lnTo>
                <a:lnTo>
                  <a:pt x="3717925" y="603250"/>
                </a:lnTo>
                <a:lnTo>
                  <a:pt x="3743325" y="568325"/>
                </a:lnTo>
                <a:lnTo>
                  <a:pt x="3771900" y="546100"/>
                </a:lnTo>
                <a:lnTo>
                  <a:pt x="3797300" y="549275"/>
                </a:lnTo>
                <a:lnTo>
                  <a:pt x="3810000" y="555625"/>
                </a:lnTo>
                <a:lnTo>
                  <a:pt x="3819525" y="574675"/>
                </a:lnTo>
                <a:lnTo>
                  <a:pt x="3819525" y="628650"/>
                </a:lnTo>
                <a:lnTo>
                  <a:pt x="3816350" y="727075"/>
                </a:lnTo>
                <a:lnTo>
                  <a:pt x="3806825" y="784225"/>
                </a:lnTo>
                <a:lnTo>
                  <a:pt x="3797300" y="844550"/>
                </a:lnTo>
                <a:lnTo>
                  <a:pt x="3784600" y="898525"/>
                </a:lnTo>
                <a:lnTo>
                  <a:pt x="3756025" y="974725"/>
                </a:lnTo>
                <a:lnTo>
                  <a:pt x="3695700" y="1012825"/>
                </a:lnTo>
                <a:lnTo>
                  <a:pt x="3409950" y="1009650"/>
                </a:lnTo>
                <a:lnTo>
                  <a:pt x="2955925" y="1006475"/>
                </a:lnTo>
                <a:lnTo>
                  <a:pt x="2755900" y="1009650"/>
                </a:lnTo>
                <a:cubicBezTo>
                  <a:pt x="2708309" y="1018303"/>
                  <a:pt x="2661397" y="1035050"/>
                  <a:pt x="2613025" y="1035050"/>
                </a:cubicBezTo>
                <a:lnTo>
                  <a:pt x="2355850" y="1019175"/>
                </a:lnTo>
                <a:lnTo>
                  <a:pt x="1952625" y="993775"/>
                </a:lnTo>
                <a:lnTo>
                  <a:pt x="1758950" y="984250"/>
                </a:lnTo>
                <a:lnTo>
                  <a:pt x="1609725" y="962025"/>
                </a:lnTo>
                <a:lnTo>
                  <a:pt x="1435100" y="917575"/>
                </a:lnTo>
                <a:lnTo>
                  <a:pt x="1247775" y="860425"/>
                </a:lnTo>
                <a:lnTo>
                  <a:pt x="1012825" y="777875"/>
                </a:lnTo>
                <a:lnTo>
                  <a:pt x="854075" y="704850"/>
                </a:lnTo>
                <a:lnTo>
                  <a:pt x="714375" y="628650"/>
                </a:lnTo>
                <a:lnTo>
                  <a:pt x="593725" y="549275"/>
                </a:lnTo>
                <a:lnTo>
                  <a:pt x="457200" y="450850"/>
                </a:lnTo>
                <a:lnTo>
                  <a:pt x="314325" y="339725"/>
                </a:lnTo>
                <a:lnTo>
                  <a:pt x="193675" y="238125"/>
                </a:lnTo>
                <a:lnTo>
                  <a:pt x="41275" y="111125"/>
                </a:lnTo>
                <a:lnTo>
                  <a:pt x="3175" y="66675"/>
                </a:lnTo>
                <a:lnTo>
                  <a:pt x="0" y="38100"/>
                </a:lnTo>
                <a:lnTo>
                  <a:pt x="0" y="9525"/>
                </a:lnTo>
                <a:lnTo>
                  <a:pt x="15875" y="0"/>
                </a:lnTo>
                <a:lnTo>
                  <a:pt x="31750" y="0"/>
                </a:lnTo>
                <a:lnTo>
                  <a:pt x="63500" y="15875"/>
                </a:lnTo>
                <a:lnTo>
                  <a:pt x="136525" y="73025"/>
                </a:lnTo>
                <a:lnTo>
                  <a:pt x="282575" y="174625"/>
                </a:lnTo>
                <a:lnTo>
                  <a:pt x="434975" y="276225"/>
                </a:lnTo>
                <a:lnTo>
                  <a:pt x="622300" y="387350"/>
                </a:lnTo>
                <a:lnTo>
                  <a:pt x="781050" y="466725"/>
                </a:lnTo>
                <a:lnTo>
                  <a:pt x="974725" y="552450"/>
                </a:lnTo>
                <a:lnTo>
                  <a:pt x="1200150" y="625475"/>
                </a:lnTo>
                <a:lnTo>
                  <a:pt x="1362075" y="660400"/>
                </a:lnTo>
                <a:lnTo>
                  <a:pt x="1562100" y="692150"/>
                </a:lnTo>
                <a:lnTo>
                  <a:pt x="1790700" y="717550"/>
                </a:lnTo>
                <a:lnTo>
                  <a:pt x="2092325" y="739775"/>
                </a:lnTo>
                <a:lnTo>
                  <a:pt x="2257425" y="7461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9601990-931A-486A-8AA1-9EFFC7574A64}"/>
              </a:ext>
            </a:extLst>
          </p:cNvPr>
          <p:cNvSpPr/>
          <p:nvPr/>
        </p:nvSpPr>
        <p:spPr>
          <a:xfrm>
            <a:off x="4794251" y="1487489"/>
            <a:ext cx="557213" cy="1457325"/>
          </a:xfrm>
          <a:custGeom>
            <a:avLst/>
            <a:gdLst>
              <a:gd name="connsiteX0" fmla="*/ 245269 w 557213"/>
              <a:gd name="connsiteY0" fmla="*/ 581025 h 1457325"/>
              <a:gd name="connsiteX1" fmla="*/ 242888 w 557213"/>
              <a:gd name="connsiteY1" fmla="*/ 435769 h 1457325"/>
              <a:gd name="connsiteX2" fmla="*/ 235744 w 557213"/>
              <a:gd name="connsiteY2" fmla="*/ 335757 h 1457325"/>
              <a:gd name="connsiteX3" fmla="*/ 230982 w 557213"/>
              <a:gd name="connsiteY3" fmla="*/ 264319 h 1457325"/>
              <a:gd name="connsiteX4" fmla="*/ 216694 w 557213"/>
              <a:gd name="connsiteY4" fmla="*/ 230982 h 1457325"/>
              <a:gd name="connsiteX5" fmla="*/ 197644 w 557213"/>
              <a:gd name="connsiteY5" fmla="*/ 195263 h 1457325"/>
              <a:gd name="connsiteX6" fmla="*/ 171450 w 557213"/>
              <a:gd name="connsiteY6" fmla="*/ 164307 h 1457325"/>
              <a:gd name="connsiteX7" fmla="*/ 140494 w 557213"/>
              <a:gd name="connsiteY7" fmla="*/ 133350 h 1457325"/>
              <a:gd name="connsiteX8" fmla="*/ 95250 w 557213"/>
              <a:gd name="connsiteY8" fmla="*/ 104775 h 1457325"/>
              <a:gd name="connsiteX9" fmla="*/ 54769 w 557213"/>
              <a:gd name="connsiteY9" fmla="*/ 83344 h 1457325"/>
              <a:gd name="connsiteX10" fmla="*/ 21432 w 557213"/>
              <a:gd name="connsiteY10" fmla="*/ 69057 h 1457325"/>
              <a:gd name="connsiteX11" fmla="*/ 4763 w 557213"/>
              <a:gd name="connsiteY11" fmla="*/ 45244 h 1457325"/>
              <a:gd name="connsiteX12" fmla="*/ 0 w 557213"/>
              <a:gd name="connsiteY12" fmla="*/ 21432 h 1457325"/>
              <a:gd name="connsiteX13" fmla="*/ 4763 w 557213"/>
              <a:gd name="connsiteY13" fmla="*/ 7144 h 1457325"/>
              <a:gd name="connsiteX14" fmla="*/ 28575 w 557213"/>
              <a:gd name="connsiteY14" fmla="*/ 0 h 1457325"/>
              <a:gd name="connsiteX15" fmla="*/ 111919 w 557213"/>
              <a:gd name="connsiteY15" fmla="*/ 2382 h 1457325"/>
              <a:gd name="connsiteX16" fmla="*/ 211932 w 557213"/>
              <a:gd name="connsiteY16" fmla="*/ 16669 h 1457325"/>
              <a:gd name="connsiteX17" fmla="*/ 309563 w 557213"/>
              <a:gd name="connsiteY17" fmla="*/ 38100 h 1457325"/>
              <a:gd name="connsiteX18" fmla="*/ 409575 w 557213"/>
              <a:gd name="connsiteY18" fmla="*/ 73819 h 1457325"/>
              <a:gd name="connsiteX19" fmla="*/ 473869 w 557213"/>
              <a:gd name="connsiteY19" fmla="*/ 114300 h 1457325"/>
              <a:gd name="connsiteX20" fmla="*/ 507207 w 557213"/>
              <a:gd name="connsiteY20" fmla="*/ 142875 h 1457325"/>
              <a:gd name="connsiteX21" fmla="*/ 533400 w 557213"/>
              <a:gd name="connsiteY21" fmla="*/ 173832 h 1457325"/>
              <a:gd name="connsiteX22" fmla="*/ 547688 w 557213"/>
              <a:gd name="connsiteY22" fmla="*/ 190500 h 1457325"/>
              <a:gd name="connsiteX23" fmla="*/ 554832 w 557213"/>
              <a:gd name="connsiteY23" fmla="*/ 211932 h 1457325"/>
              <a:gd name="connsiteX24" fmla="*/ 557213 w 557213"/>
              <a:gd name="connsiteY24" fmla="*/ 233363 h 1457325"/>
              <a:gd name="connsiteX25" fmla="*/ 554832 w 557213"/>
              <a:gd name="connsiteY25" fmla="*/ 259557 h 1457325"/>
              <a:gd name="connsiteX26" fmla="*/ 547688 w 557213"/>
              <a:gd name="connsiteY26" fmla="*/ 278607 h 1457325"/>
              <a:gd name="connsiteX27" fmla="*/ 519113 w 557213"/>
              <a:gd name="connsiteY27" fmla="*/ 302419 h 1457325"/>
              <a:gd name="connsiteX28" fmla="*/ 507207 w 557213"/>
              <a:gd name="connsiteY28" fmla="*/ 323850 h 1457325"/>
              <a:gd name="connsiteX29" fmla="*/ 490538 w 557213"/>
              <a:gd name="connsiteY29" fmla="*/ 357188 h 1457325"/>
              <a:gd name="connsiteX30" fmla="*/ 481013 w 557213"/>
              <a:gd name="connsiteY30" fmla="*/ 392907 h 1457325"/>
              <a:gd name="connsiteX31" fmla="*/ 471488 w 557213"/>
              <a:gd name="connsiteY31" fmla="*/ 450057 h 1457325"/>
              <a:gd name="connsiteX32" fmla="*/ 466725 w 557213"/>
              <a:gd name="connsiteY32" fmla="*/ 514350 h 1457325"/>
              <a:gd name="connsiteX33" fmla="*/ 469107 w 557213"/>
              <a:gd name="connsiteY33" fmla="*/ 742950 h 1457325"/>
              <a:gd name="connsiteX34" fmla="*/ 445294 w 557213"/>
              <a:gd name="connsiteY34" fmla="*/ 864394 h 1457325"/>
              <a:gd name="connsiteX35" fmla="*/ 450057 w 557213"/>
              <a:gd name="connsiteY35" fmla="*/ 1364457 h 1457325"/>
              <a:gd name="connsiteX36" fmla="*/ 330994 w 557213"/>
              <a:gd name="connsiteY36" fmla="*/ 1457325 h 1457325"/>
              <a:gd name="connsiteX37" fmla="*/ 247650 w 557213"/>
              <a:gd name="connsiteY37" fmla="*/ 1402557 h 1457325"/>
              <a:gd name="connsiteX38" fmla="*/ 247650 w 557213"/>
              <a:gd name="connsiteY38" fmla="*/ 902494 h 1457325"/>
              <a:gd name="connsiteX39" fmla="*/ 245269 w 557213"/>
              <a:gd name="connsiteY39" fmla="*/ 5810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7213" h="1457325">
                <a:moveTo>
                  <a:pt x="245269" y="581025"/>
                </a:moveTo>
                <a:cubicBezTo>
                  <a:pt x="244475" y="532606"/>
                  <a:pt x="243682" y="484188"/>
                  <a:pt x="242888" y="435769"/>
                </a:cubicBezTo>
                <a:lnTo>
                  <a:pt x="235744" y="335757"/>
                </a:lnTo>
                <a:lnTo>
                  <a:pt x="230982" y="264319"/>
                </a:lnTo>
                <a:lnTo>
                  <a:pt x="216694" y="230982"/>
                </a:lnTo>
                <a:lnTo>
                  <a:pt x="197644" y="195263"/>
                </a:lnTo>
                <a:lnTo>
                  <a:pt x="171450" y="164307"/>
                </a:lnTo>
                <a:lnTo>
                  <a:pt x="140494" y="133350"/>
                </a:lnTo>
                <a:lnTo>
                  <a:pt x="95250" y="104775"/>
                </a:lnTo>
                <a:lnTo>
                  <a:pt x="54769" y="83344"/>
                </a:lnTo>
                <a:lnTo>
                  <a:pt x="21432" y="69057"/>
                </a:lnTo>
                <a:lnTo>
                  <a:pt x="4763" y="45244"/>
                </a:lnTo>
                <a:lnTo>
                  <a:pt x="0" y="21432"/>
                </a:lnTo>
                <a:lnTo>
                  <a:pt x="4763" y="7144"/>
                </a:lnTo>
                <a:lnTo>
                  <a:pt x="28575" y="0"/>
                </a:lnTo>
                <a:lnTo>
                  <a:pt x="111919" y="2382"/>
                </a:lnTo>
                <a:lnTo>
                  <a:pt x="211932" y="16669"/>
                </a:lnTo>
                <a:lnTo>
                  <a:pt x="309563" y="38100"/>
                </a:lnTo>
                <a:lnTo>
                  <a:pt x="409575" y="73819"/>
                </a:lnTo>
                <a:lnTo>
                  <a:pt x="473869" y="114300"/>
                </a:lnTo>
                <a:lnTo>
                  <a:pt x="507207" y="142875"/>
                </a:lnTo>
                <a:lnTo>
                  <a:pt x="533400" y="173832"/>
                </a:lnTo>
                <a:lnTo>
                  <a:pt x="547688" y="190500"/>
                </a:lnTo>
                <a:lnTo>
                  <a:pt x="554832" y="211932"/>
                </a:lnTo>
                <a:lnTo>
                  <a:pt x="557213" y="233363"/>
                </a:lnTo>
                <a:lnTo>
                  <a:pt x="554832" y="259557"/>
                </a:lnTo>
                <a:lnTo>
                  <a:pt x="547688" y="278607"/>
                </a:lnTo>
                <a:lnTo>
                  <a:pt x="519113" y="302419"/>
                </a:lnTo>
                <a:lnTo>
                  <a:pt x="507207" y="323850"/>
                </a:lnTo>
                <a:lnTo>
                  <a:pt x="490538" y="357188"/>
                </a:lnTo>
                <a:lnTo>
                  <a:pt x="481013" y="392907"/>
                </a:lnTo>
                <a:lnTo>
                  <a:pt x="471488" y="450057"/>
                </a:lnTo>
                <a:lnTo>
                  <a:pt x="466725" y="514350"/>
                </a:lnTo>
                <a:lnTo>
                  <a:pt x="469107" y="742950"/>
                </a:lnTo>
                <a:lnTo>
                  <a:pt x="445294" y="864394"/>
                </a:lnTo>
                <a:cubicBezTo>
                  <a:pt x="446882" y="1031082"/>
                  <a:pt x="448469" y="1197769"/>
                  <a:pt x="450057" y="1364457"/>
                </a:cubicBezTo>
                <a:lnTo>
                  <a:pt x="330994" y="1457325"/>
                </a:lnTo>
                <a:lnTo>
                  <a:pt x="247650" y="1402557"/>
                </a:lnTo>
                <a:lnTo>
                  <a:pt x="247650" y="902494"/>
                </a:lnTo>
                <a:cubicBezTo>
                  <a:pt x="246063" y="798513"/>
                  <a:pt x="244475" y="694531"/>
                  <a:pt x="245269" y="5810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0500F51-401A-4086-AA8A-E02D8DB65AF0}"/>
              </a:ext>
            </a:extLst>
          </p:cNvPr>
          <p:cNvSpPr/>
          <p:nvPr/>
        </p:nvSpPr>
        <p:spPr>
          <a:xfrm>
            <a:off x="4327525" y="2695576"/>
            <a:ext cx="1828800" cy="1414463"/>
          </a:xfrm>
          <a:custGeom>
            <a:avLst/>
            <a:gdLst>
              <a:gd name="connsiteX0" fmla="*/ 564357 w 1828800"/>
              <a:gd name="connsiteY0" fmla="*/ 369094 h 1414463"/>
              <a:gd name="connsiteX1" fmla="*/ 233363 w 1828800"/>
              <a:gd name="connsiteY1" fmla="*/ 433388 h 1414463"/>
              <a:gd name="connsiteX2" fmla="*/ 159544 w 1828800"/>
              <a:gd name="connsiteY2" fmla="*/ 445294 h 1414463"/>
              <a:gd name="connsiteX3" fmla="*/ 0 w 1828800"/>
              <a:gd name="connsiteY3" fmla="*/ 361950 h 1414463"/>
              <a:gd name="connsiteX4" fmla="*/ 119063 w 1828800"/>
              <a:gd name="connsiteY4" fmla="*/ 314325 h 1414463"/>
              <a:gd name="connsiteX5" fmla="*/ 264319 w 1828800"/>
              <a:gd name="connsiteY5" fmla="*/ 288131 h 1414463"/>
              <a:gd name="connsiteX6" fmla="*/ 497682 w 1828800"/>
              <a:gd name="connsiteY6" fmla="*/ 235744 h 1414463"/>
              <a:gd name="connsiteX7" fmla="*/ 747713 w 1828800"/>
              <a:gd name="connsiteY7" fmla="*/ 166688 h 1414463"/>
              <a:gd name="connsiteX8" fmla="*/ 1021557 w 1828800"/>
              <a:gd name="connsiteY8" fmla="*/ 114300 h 1414463"/>
              <a:gd name="connsiteX9" fmla="*/ 1302544 w 1828800"/>
              <a:gd name="connsiteY9" fmla="*/ 42863 h 1414463"/>
              <a:gd name="connsiteX10" fmla="*/ 1397794 w 1828800"/>
              <a:gd name="connsiteY10" fmla="*/ 16669 h 1414463"/>
              <a:gd name="connsiteX11" fmla="*/ 1428750 w 1828800"/>
              <a:gd name="connsiteY11" fmla="*/ 7144 h 1414463"/>
              <a:gd name="connsiteX12" fmla="*/ 1469232 w 1828800"/>
              <a:gd name="connsiteY12" fmla="*/ 0 h 1414463"/>
              <a:gd name="connsiteX13" fmla="*/ 1509713 w 1828800"/>
              <a:gd name="connsiteY13" fmla="*/ 0 h 1414463"/>
              <a:gd name="connsiteX14" fmla="*/ 1547813 w 1828800"/>
              <a:gd name="connsiteY14" fmla="*/ 9525 h 1414463"/>
              <a:gd name="connsiteX15" fmla="*/ 1602582 w 1828800"/>
              <a:gd name="connsiteY15" fmla="*/ 30956 h 1414463"/>
              <a:gd name="connsiteX16" fmla="*/ 1666875 w 1828800"/>
              <a:gd name="connsiteY16" fmla="*/ 76200 h 1414463"/>
              <a:gd name="connsiteX17" fmla="*/ 1724025 w 1828800"/>
              <a:gd name="connsiteY17" fmla="*/ 126206 h 1414463"/>
              <a:gd name="connsiteX18" fmla="*/ 1788319 w 1828800"/>
              <a:gd name="connsiteY18" fmla="*/ 192881 h 1414463"/>
              <a:gd name="connsiteX19" fmla="*/ 1816894 w 1828800"/>
              <a:gd name="connsiteY19" fmla="*/ 235744 h 1414463"/>
              <a:gd name="connsiteX20" fmla="*/ 1826419 w 1828800"/>
              <a:gd name="connsiteY20" fmla="*/ 254794 h 1414463"/>
              <a:gd name="connsiteX21" fmla="*/ 1828800 w 1828800"/>
              <a:gd name="connsiteY21" fmla="*/ 280988 h 1414463"/>
              <a:gd name="connsiteX22" fmla="*/ 1826419 w 1828800"/>
              <a:gd name="connsiteY22" fmla="*/ 302419 h 1414463"/>
              <a:gd name="connsiteX23" fmla="*/ 1816894 w 1828800"/>
              <a:gd name="connsiteY23" fmla="*/ 323850 h 1414463"/>
              <a:gd name="connsiteX24" fmla="*/ 1778794 w 1828800"/>
              <a:gd name="connsiteY24" fmla="*/ 350044 h 1414463"/>
              <a:gd name="connsiteX25" fmla="*/ 1762125 w 1828800"/>
              <a:gd name="connsiteY25" fmla="*/ 364331 h 1414463"/>
              <a:gd name="connsiteX26" fmla="*/ 1683544 w 1828800"/>
              <a:gd name="connsiteY26" fmla="*/ 840581 h 1414463"/>
              <a:gd name="connsiteX27" fmla="*/ 1602582 w 1828800"/>
              <a:gd name="connsiteY27" fmla="*/ 1312069 h 1414463"/>
              <a:gd name="connsiteX28" fmla="*/ 1593057 w 1828800"/>
              <a:gd name="connsiteY28" fmla="*/ 1362075 h 1414463"/>
              <a:gd name="connsiteX29" fmla="*/ 1578769 w 1828800"/>
              <a:gd name="connsiteY29" fmla="*/ 1390650 h 1414463"/>
              <a:gd name="connsiteX30" fmla="*/ 1564482 w 1828800"/>
              <a:gd name="connsiteY30" fmla="*/ 1407319 h 1414463"/>
              <a:gd name="connsiteX31" fmla="*/ 1547813 w 1828800"/>
              <a:gd name="connsiteY31" fmla="*/ 1414463 h 1414463"/>
              <a:gd name="connsiteX32" fmla="*/ 1524000 w 1828800"/>
              <a:gd name="connsiteY32" fmla="*/ 1407319 h 1414463"/>
              <a:gd name="connsiteX33" fmla="*/ 1502569 w 1828800"/>
              <a:gd name="connsiteY33" fmla="*/ 1385888 h 1414463"/>
              <a:gd name="connsiteX34" fmla="*/ 1457325 w 1828800"/>
              <a:gd name="connsiteY34" fmla="*/ 1335881 h 1414463"/>
              <a:gd name="connsiteX35" fmla="*/ 1393032 w 1828800"/>
              <a:gd name="connsiteY35" fmla="*/ 1271588 h 1414463"/>
              <a:gd name="connsiteX36" fmla="*/ 1343025 w 1828800"/>
              <a:gd name="connsiteY36" fmla="*/ 1223963 h 1414463"/>
              <a:gd name="connsiteX37" fmla="*/ 1402557 w 1828800"/>
              <a:gd name="connsiteY37" fmla="*/ 1078706 h 1414463"/>
              <a:gd name="connsiteX38" fmla="*/ 1440657 w 1828800"/>
              <a:gd name="connsiteY38" fmla="*/ 783431 h 1414463"/>
              <a:gd name="connsiteX39" fmla="*/ 1452563 w 1828800"/>
              <a:gd name="connsiteY39" fmla="*/ 669131 h 1414463"/>
              <a:gd name="connsiteX40" fmla="*/ 1473994 w 1828800"/>
              <a:gd name="connsiteY40" fmla="*/ 566738 h 1414463"/>
              <a:gd name="connsiteX41" fmla="*/ 1471613 w 1828800"/>
              <a:gd name="connsiteY41" fmla="*/ 280988 h 1414463"/>
              <a:gd name="connsiteX42" fmla="*/ 1464469 w 1828800"/>
              <a:gd name="connsiteY42" fmla="*/ 247650 h 1414463"/>
              <a:gd name="connsiteX43" fmla="*/ 1452563 w 1828800"/>
              <a:gd name="connsiteY43" fmla="*/ 228600 h 1414463"/>
              <a:gd name="connsiteX44" fmla="*/ 1426369 w 1828800"/>
              <a:gd name="connsiteY44" fmla="*/ 211931 h 1414463"/>
              <a:gd name="connsiteX45" fmla="*/ 1390650 w 1828800"/>
              <a:gd name="connsiteY45" fmla="*/ 207169 h 1414463"/>
              <a:gd name="connsiteX46" fmla="*/ 1333500 w 1828800"/>
              <a:gd name="connsiteY46" fmla="*/ 211931 h 1414463"/>
              <a:gd name="connsiteX47" fmla="*/ 564357 w 1828800"/>
              <a:gd name="connsiteY47" fmla="*/ 369094 h 141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28800" h="1414463">
                <a:moveTo>
                  <a:pt x="564357" y="369094"/>
                </a:moveTo>
                <a:lnTo>
                  <a:pt x="233363" y="433388"/>
                </a:lnTo>
                <a:lnTo>
                  <a:pt x="159544" y="445294"/>
                </a:lnTo>
                <a:lnTo>
                  <a:pt x="0" y="361950"/>
                </a:lnTo>
                <a:lnTo>
                  <a:pt x="119063" y="314325"/>
                </a:lnTo>
                <a:lnTo>
                  <a:pt x="264319" y="288131"/>
                </a:lnTo>
                <a:lnTo>
                  <a:pt x="497682" y="235744"/>
                </a:lnTo>
                <a:lnTo>
                  <a:pt x="747713" y="166688"/>
                </a:lnTo>
                <a:lnTo>
                  <a:pt x="1021557" y="114300"/>
                </a:lnTo>
                <a:lnTo>
                  <a:pt x="1302544" y="42863"/>
                </a:lnTo>
                <a:lnTo>
                  <a:pt x="1397794" y="16669"/>
                </a:lnTo>
                <a:lnTo>
                  <a:pt x="1428750" y="7144"/>
                </a:lnTo>
                <a:lnTo>
                  <a:pt x="1469232" y="0"/>
                </a:lnTo>
                <a:lnTo>
                  <a:pt x="1509713" y="0"/>
                </a:lnTo>
                <a:lnTo>
                  <a:pt x="1547813" y="9525"/>
                </a:lnTo>
                <a:lnTo>
                  <a:pt x="1602582" y="30956"/>
                </a:lnTo>
                <a:lnTo>
                  <a:pt x="1666875" y="76200"/>
                </a:lnTo>
                <a:lnTo>
                  <a:pt x="1724025" y="126206"/>
                </a:lnTo>
                <a:lnTo>
                  <a:pt x="1788319" y="192881"/>
                </a:lnTo>
                <a:lnTo>
                  <a:pt x="1816894" y="235744"/>
                </a:lnTo>
                <a:lnTo>
                  <a:pt x="1826419" y="254794"/>
                </a:lnTo>
                <a:lnTo>
                  <a:pt x="1828800" y="280988"/>
                </a:lnTo>
                <a:lnTo>
                  <a:pt x="1826419" y="302419"/>
                </a:lnTo>
                <a:lnTo>
                  <a:pt x="1816894" y="323850"/>
                </a:lnTo>
                <a:lnTo>
                  <a:pt x="1778794" y="350044"/>
                </a:lnTo>
                <a:lnTo>
                  <a:pt x="1762125" y="364331"/>
                </a:lnTo>
                <a:lnTo>
                  <a:pt x="1683544" y="840581"/>
                </a:lnTo>
                <a:lnTo>
                  <a:pt x="1602582" y="1312069"/>
                </a:lnTo>
                <a:lnTo>
                  <a:pt x="1593057" y="1362075"/>
                </a:lnTo>
                <a:lnTo>
                  <a:pt x="1578769" y="1390650"/>
                </a:lnTo>
                <a:lnTo>
                  <a:pt x="1564482" y="1407319"/>
                </a:lnTo>
                <a:lnTo>
                  <a:pt x="1547813" y="1414463"/>
                </a:lnTo>
                <a:lnTo>
                  <a:pt x="1524000" y="1407319"/>
                </a:lnTo>
                <a:lnTo>
                  <a:pt x="1502569" y="1385888"/>
                </a:lnTo>
                <a:lnTo>
                  <a:pt x="1457325" y="1335881"/>
                </a:lnTo>
                <a:lnTo>
                  <a:pt x="1393032" y="1271588"/>
                </a:lnTo>
                <a:lnTo>
                  <a:pt x="1343025" y="1223963"/>
                </a:lnTo>
                <a:lnTo>
                  <a:pt x="1402557" y="1078706"/>
                </a:lnTo>
                <a:lnTo>
                  <a:pt x="1440657" y="783431"/>
                </a:lnTo>
                <a:lnTo>
                  <a:pt x="1452563" y="669131"/>
                </a:lnTo>
                <a:lnTo>
                  <a:pt x="1473994" y="566738"/>
                </a:lnTo>
                <a:cubicBezTo>
                  <a:pt x="1473200" y="471488"/>
                  <a:pt x="1472407" y="376238"/>
                  <a:pt x="1471613" y="280988"/>
                </a:cubicBezTo>
                <a:lnTo>
                  <a:pt x="1464469" y="247650"/>
                </a:lnTo>
                <a:lnTo>
                  <a:pt x="1452563" y="228600"/>
                </a:lnTo>
                <a:lnTo>
                  <a:pt x="1426369" y="211931"/>
                </a:lnTo>
                <a:lnTo>
                  <a:pt x="1390650" y="207169"/>
                </a:lnTo>
                <a:lnTo>
                  <a:pt x="1333500" y="211931"/>
                </a:lnTo>
                <a:lnTo>
                  <a:pt x="564357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A18FA33-D02B-48D9-9767-B508CCAD3A36}"/>
              </a:ext>
            </a:extLst>
          </p:cNvPr>
          <p:cNvSpPr/>
          <p:nvPr/>
        </p:nvSpPr>
        <p:spPr>
          <a:xfrm>
            <a:off x="4381501" y="3236913"/>
            <a:ext cx="1547813" cy="374650"/>
          </a:xfrm>
          <a:custGeom>
            <a:avLst/>
            <a:gdLst>
              <a:gd name="connsiteX0" fmla="*/ 626269 w 1547813"/>
              <a:gd name="connsiteY0" fmla="*/ 145256 h 376237"/>
              <a:gd name="connsiteX1" fmla="*/ 407194 w 1547813"/>
              <a:gd name="connsiteY1" fmla="*/ 185737 h 376237"/>
              <a:gd name="connsiteX2" fmla="*/ 245269 w 1547813"/>
              <a:gd name="connsiteY2" fmla="*/ 207169 h 376237"/>
              <a:gd name="connsiteX3" fmla="*/ 130969 w 1547813"/>
              <a:gd name="connsiteY3" fmla="*/ 216694 h 376237"/>
              <a:gd name="connsiteX4" fmla="*/ 0 w 1547813"/>
              <a:gd name="connsiteY4" fmla="*/ 264319 h 376237"/>
              <a:gd name="connsiteX5" fmla="*/ 164306 w 1547813"/>
              <a:gd name="connsiteY5" fmla="*/ 376237 h 376237"/>
              <a:gd name="connsiteX6" fmla="*/ 364331 w 1547813"/>
              <a:gd name="connsiteY6" fmla="*/ 342900 h 376237"/>
              <a:gd name="connsiteX7" fmla="*/ 685800 w 1547813"/>
              <a:gd name="connsiteY7" fmla="*/ 285750 h 376237"/>
              <a:gd name="connsiteX8" fmla="*/ 1012031 w 1547813"/>
              <a:gd name="connsiteY8" fmla="*/ 226219 h 376237"/>
              <a:gd name="connsiteX9" fmla="*/ 1352550 w 1547813"/>
              <a:gd name="connsiteY9" fmla="*/ 161925 h 376237"/>
              <a:gd name="connsiteX10" fmla="*/ 1414463 w 1547813"/>
              <a:gd name="connsiteY10" fmla="*/ 152400 h 376237"/>
              <a:gd name="connsiteX11" fmla="*/ 1547813 w 1547813"/>
              <a:gd name="connsiteY11" fmla="*/ 100012 h 376237"/>
              <a:gd name="connsiteX12" fmla="*/ 1423988 w 1547813"/>
              <a:gd name="connsiteY12" fmla="*/ 19050 h 376237"/>
              <a:gd name="connsiteX13" fmla="*/ 1335881 w 1547813"/>
              <a:gd name="connsiteY13" fmla="*/ 7144 h 376237"/>
              <a:gd name="connsiteX14" fmla="*/ 1212056 w 1547813"/>
              <a:gd name="connsiteY14" fmla="*/ 0 h 376237"/>
              <a:gd name="connsiteX15" fmla="*/ 1126331 w 1547813"/>
              <a:gd name="connsiteY15" fmla="*/ 4762 h 376237"/>
              <a:gd name="connsiteX16" fmla="*/ 1081088 w 1547813"/>
              <a:gd name="connsiteY16" fmla="*/ 14287 h 376237"/>
              <a:gd name="connsiteX17" fmla="*/ 1040606 w 1547813"/>
              <a:gd name="connsiteY17" fmla="*/ 26194 h 376237"/>
              <a:gd name="connsiteX18" fmla="*/ 1023938 w 1547813"/>
              <a:gd name="connsiteY18" fmla="*/ 42862 h 376237"/>
              <a:gd name="connsiteX19" fmla="*/ 1012031 w 1547813"/>
              <a:gd name="connsiteY19" fmla="*/ 57150 h 376237"/>
              <a:gd name="connsiteX20" fmla="*/ 962025 w 1547813"/>
              <a:gd name="connsiteY20" fmla="*/ 71437 h 376237"/>
              <a:gd name="connsiteX21" fmla="*/ 626269 w 1547813"/>
              <a:gd name="connsiteY21" fmla="*/ 145256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47813" h="376237">
                <a:moveTo>
                  <a:pt x="626269" y="145256"/>
                </a:moveTo>
                <a:lnTo>
                  <a:pt x="407194" y="185737"/>
                </a:lnTo>
                <a:lnTo>
                  <a:pt x="245269" y="207169"/>
                </a:lnTo>
                <a:lnTo>
                  <a:pt x="130969" y="216694"/>
                </a:lnTo>
                <a:lnTo>
                  <a:pt x="0" y="264319"/>
                </a:lnTo>
                <a:lnTo>
                  <a:pt x="164306" y="376237"/>
                </a:lnTo>
                <a:lnTo>
                  <a:pt x="364331" y="342900"/>
                </a:lnTo>
                <a:lnTo>
                  <a:pt x="685800" y="285750"/>
                </a:lnTo>
                <a:lnTo>
                  <a:pt x="1012031" y="226219"/>
                </a:lnTo>
                <a:lnTo>
                  <a:pt x="1352550" y="161925"/>
                </a:lnTo>
                <a:lnTo>
                  <a:pt x="1414463" y="152400"/>
                </a:lnTo>
                <a:lnTo>
                  <a:pt x="1547813" y="100012"/>
                </a:lnTo>
                <a:lnTo>
                  <a:pt x="1423988" y="19050"/>
                </a:lnTo>
                <a:lnTo>
                  <a:pt x="1335881" y="7144"/>
                </a:lnTo>
                <a:lnTo>
                  <a:pt x="1212056" y="0"/>
                </a:lnTo>
                <a:lnTo>
                  <a:pt x="1126331" y="4762"/>
                </a:lnTo>
                <a:lnTo>
                  <a:pt x="1081088" y="14287"/>
                </a:lnTo>
                <a:lnTo>
                  <a:pt x="1040606" y="26194"/>
                </a:lnTo>
                <a:lnTo>
                  <a:pt x="1023938" y="42862"/>
                </a:lnTo>
                <a:lnTo>
                  <a:pt x="1012031" y="57150"/>
                </a:lnTo>
                <a:lnTo>
                  <a:pt x="962025" y="71437"/>
                </a:lnTo>
                <a:lnTo>
                  <a:pt x="626269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18ED34C-C181-4B26-B912-6E762BE02EA4}"/>
              </a:ext>
            </a:extLst>
          </p:cNvPr>
          <p:cNvSpPr/>
          <p:nvPr/>
        </p:nvSpPr>
        <p:spPr>
          <a:xfrm>
            <a:off x="4484689" y="3741739"/>
            <a:ext cx="1347787" cy="358775"/>
          </a:xfrm>
          <a:custGeom>
            <a:avLst/>
            <a:gdLst>
              <a:gd name="connsiteX0" fmla="*/ 466725 w 1347787"/>
              <a:gd name="connsiteY0" fmla="*/ 169069 h 359569"/>
              <a:gd name="connsiteX1" fmla="*/ 295275 w 1347787"/>
              <a:gd name="connsiteY1" fmla="*/ 200025 h 359569"/>
              <a:gd name="connsiteX2" fmla="*/ 173831 w 1347787"/>
              <a:gd name="connsiteY2" fmla="*/ 219075 h 359569"/>
              <a:gd name="connsiteX3" fmla="*/ 121444 w 1347787"/>
              <a:gd name="connsiteY3" fmla="*/ 226219 h 359569"/>
              <a:gd name="connsiteX4" fmla="*/ 0 w 1347787"/>
              <a:gd name="connsiteY4" fmla="*/ 278606 h 359569"/>
              <a:gd name="connsiteX5" fmla="*/ 123825 w 1347787"/>
              <a:gd name="connsiteY5" fmla="*/ 359569 h 359569"/>
              <a:gd name="connsiteX6" fmla="*/ 490537 w 1347787"/>
              <a:gd name="connsiteY6" fmla="*/ 316706 h 359569"/>
              <a:gd name="connsiteX7" fmla="*/ 528637 w 1347787"/>
              <a:gd name="connsiteY7" fmla="*/ 309562 h 359569"/>
              <a:gd name="connsiteX8" fmla="*/ 750094 w 1347787"/>
              <a:gd name="connsiteY8" fmla="*/ 259556 h 359569"/>
              <a:gd name="connsiteX9" fmla="*/ 1038225 w 1347787"/>
              <a:gd name="connsiteY9" fmla="*/ 207169 h 359569"/>
              <a:gd name="connsiteX10" fmla="*/ 1223962 w 1347787"/>
              <a:gd name="connsiteY10" fmla="*/ 171450 h 359569"/>
              <a:gd name="connsiteX11" fmla="*/ 1347787 w 1347787"/>
              <a:gd name="connsiteY11" fmla="*/ 97631 h 359569"/>
              <a:gd name="connsiteX12" fmla="*/ 1254919 w 1347787"/>
              <a:gd name="connsiteY12" fmla="*/ 21431 h 359569"/>
              <a:gd name="connsiteX13" fmla="*/ 1176337 w 1347787"/>
              <a:gd name="connsiteY13" fmla="*/ 4762 h 359569"/>
              <a:gd name="connsiteX14" fmla="*/ 1107281 w 1347787"/>
              <a:gd name="connsiteY14" fmla="*/ 0 h 359569"/>
              <a:gd name="connsiteX15" fmla="*/ 1071562 w 1347787"/>
              <a:gd name="connsiteY15" fmla="*/ 4762 h 359569"/>
              <a:gd name="connsiteX16" fmla="*/ 1023937 w 1347787"/>
              <a:gd name="connsiteY16" fmla="*/ 26194 h 359569"/>
              <a:gd name="connsiteX17" fmla="*/ 816769 w 1347787"/>
              <a:gd name="connsiteY17" fmla="*/ 85725 h 359569"/>
              <a:gd name="connsiteX18" fmla="*/ 466725 w 1347787"/>
              <a:gd name="connsiteY18" fmla="*/ 169069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7787" h="359569">
                <a:moveTo>
                  <a:pt x="466725" y="169069"/>
                </a:moveTo>
                <a:lnTo>
                  <a:pt x="295275" y="200025"/>
                </a:lnTo>
                <a:lnTo>
                  <a:pt x="173831" y="219075"/>
                </a:lnTo>
                <a:lnTo>
                  <a:pt x="121444" y="226219"/>
                </a:lnTo>
                <a:lnTo>
                  <a:pt x="0" y="278606"/>
                </a:lnTo>
                <a:lnTo>
                  <a:pt x="123825" y="359569"/>
                </a:lnTo>
                <a:lnTo>
                  <a:pt x="490537" y="316706"/>
                </a:lnTo>
                <a:lnTo>
                  <a:pt x="528637" y="309562"/>
                </a:lnTo>
                <a:lnTo>
                  <a:pt x="750094" y="259556"/>
                </a:lnTo>
                <a:lnTo>
                  <a:pt x="1038225" y="207169"/>
                </a:lnTo>
                <a:lnTo>
                  <a:pt x="1223962" y="171450"/>
                </a:lnTo>
                <a:lnTo>
                  <a:pt x="1347787" y="97631"/>
                </a:lnTo>
                <a:lnTo>
                  <a:pt x="1254919" y="21431"/>
                </a:lnTo>
                <a:lnTo>
                  <a:pt x="1176337" y="4762"/>
                </a:lnTo>
                <a:lnTo>
                  <a:pt x="1107281" y="0"/>
                </a:lnTo>
                <a:lnTo>
                  <a:pt x="1071562" y="4762"/>
                </a:lnTo>
                <a:lnTo>
                  <a:pt x="1023937" y="26194"/>
                </a:lnTo>
                <a:lnTo>
                  <a:pt x="816769" y="85725"/>
                </a:lnTo>
                <a:lnTo>
                  <a:pt x="466725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ACD046F-C913-48D2-8A2D-4EBABD7C5FA9}"/>
              </a:ext>
            </a:extLst>
          </p:cNvPr>
          <p:cNvSpPr/>
          <p:nvPr/>
        </p:nvSpPr>
        <p:spPr>
          <a:xfrm>
            <a:off x="4903788" y="3933826"/>
            <a:ext cx="336550" cy="1998663"/>
          </a:xfrm>
          <a:custGeom>
            <a:avLst/>
            <a:gdLst>
              <a:gd name="connsiteX0" fmla="*/ 337426 w 337426"/>
              <a:gd name="connsiteY0" fmla="*/ 376063 h 1998801"/>
              <a:gd name="connsiteX1" fmla="*/ 337426 w 337426"/>
              <a:gd name="connsiteY1" fmla="*/ 548640 h 1998801"/>
              <a:gd name="connsiteX2" fmla="*/ 337426 w 337426"/>
              <a:gd name="connsiteY2" fmla="*/ 901521 h 1998801"/>
              <a:gd name="connsiteX3" fmla="*/ 327123 w 337426"/>
              <a:gd name="connsiteY3" fmla="*/ 1236372 h 1998801"/>
              <a:gd name="connsiteX4" fmla="*/ 314244 w 337426"/>
              <a:gd name="connsiteY4" fmla="*/ 1460464 h 1998801"/>
              <a:gd name="connsiteX5" fmla="*/ 316820 w 337426"/>
              <a:gd name="connsiteY5" fmla="*/ 1700011 h 1998801"/>
              <a:gd name="connsiteX6" fmla="*/ 314244 w 337426"/>
              <a:gd name="connsiteY6" fmla="*/ 1743799 h 1998801"/>
              <a:gd name="connsiteX7" fmla="*/ 309093 w 337426"/>
              <a:gd name="connsiteY7" fmla="*/ 1800466 h 1998801"/>
              <a:gd name="connsiteX8" fmla="*/ 296214 w 337426"/>
              <a:gd name="connsiteY8" fmla="*/ 1864861 h 1998801"/>
              <a:gd name="connsiteX9" fmla="*/ 283335 w 337426"/>
              <a:gd name="connsiteY9" fmla="*/ 1906073 h 1998801"/>
              <a:gd name="connsiteX10" fmla="*/ 260153 w 337426"/>
              <a:gd name="connsiteY10" fmla="*/ 1962740 h 1998801"/>
              <a:gd name="connsiteX11" fmla="*/ 247274 w 337426"/>
              <a:gd name="connsiteY11" fmla="*/ 1980771 h 1998801"/>
              <a:gd name="connsiteX12" fmla="*/ 224092 w 337426"/>
              <a:gd name="connsiteY12" fmla="*/ 1993649 h 1998801"/>
              <a:gd name="connsiteX13" fmla="*/ 190607 w 337426"/>
              <a:gd name="connsiteY13" fmla="*/ 1998801 h 1998801"/>
              <a:gd name="connsiteX14" fmla="*/ 151971 w 337426"/>
              <a:gd name="connsiteY14" fmla="*/ 1988498 h 1998801"/>
              <a:gd name="connsiteX15" fmla="*/ 113334 w 337426"/>
              <a:gd name="connsiteY15" fmla="*/ 1965316 h 1998801"/>
              <a:gd name="connsiteX16" fmla="*/ 77273 w 337426"/>
              <a:gd name="connsiteY16" fmla="*/ 1929255 h 1998801"/>
              <a:gd name="connsiteX17" fmla="*/ 46364 w 337426"/>
              <a:gd name="connsiteY17" fmla="*/ 1888043 h 1998801"/>
              <a:gd name="connsiteX18" fmla="*/ 23182 w 337426"/>
              <a:gd name="connsiteY18" fmla="*/ 1828800 h 1998801"/>
              <a:gd name="connsiteX19" fmla="*/ 5152 w 337426"/>
              <a:gd name="connsiteY19" fmla="*/ 1741224 h 1998801"/>
              <a:gd name="connsiteX20" fmla="*/ 0 w 337426"/>
              <a:gd name="connsiteY20" fmla="*/ 1666526 h 1998801"/>
              <a:gd name="connsiteX21" fmla="*/ 7727 w 337426"/>
              <a:gd name="connsiteY21" fmla="*/ 1620162 h 1998801"/>
              <a:gd name="connsiteX22" fmla="*/ 51515 w 337426"/>
              <a:gd name="connsiteY22" fmla="*/ 1473343 h 1998801"/>
              <a:gd name="connsiteX23" fmla="*/ 69546 w 337426"/>
              <a:gd name="connsiteY23" fmla="*/ 1408949 h 1998801"/>
              <a:gd name="connsiteX24" fmla="*/ 87576 w 337426"/>
              <a:gd name="connsiteY24" fmla="*/ 1308493 h 1998801"/>
              <a:gd name="connsiteX25" fmla="*/ 100455 w 337426"/>
              <a:gd name="connsiteY25" fmla="*/ 1146220 h 1998801"/>
              <a:gd name="connsiteX26" fmla="*/ 113334 w 337426"/>
              <a:gd name="connsiteY26" fmla="*/ 857733 h 1998801"/>
              <a:gd name="connsiteX27" fmla="*/ 110758 w 337426"/>
              <a:gd name="connsiteY27" fmla="*/ 710914 h 1998801"/>
              <a:gd name="connsiteX28" fmla="*/ 136516 w 337426"/>
              <a:gd name="connsiteY28" fmla="*/ 574398 h 1998801"/>
              <a:gd name="connsiteX29" fmla="*/ 136516 w 337426"/>
              <a:gd name="connsiteY29" fmla="*/ 388942 h 1998801"/>
              <a:gd name="connsiteX30" fmla="*/ 133940 w 337426"/>
              <a:gd name="connsiteY30" fmla="*/ 296214 h 1998801"/>
              <a:gd name="connsiteX31" fmla="*/ 128789 w 337426"/>
              <a:gd name="connsiteY31" fmla="*/ 239547 h 1998801"/>
              <a:gd name="connsiteX32" fmla="*/ 115910 w 337426"/>
              <a:gd name="connsiteY32" fmla="*/ 170001 h 1998801"/>
              <a:gd name="connsiteX33" fmla="*/ 85001 w 337426"/>
              <a:gd name="connsiteY33" fmla="*/ 79849 h 1998801"/>
              <a:gd name="connsiteX34" fmla="*/ 56667 w 337426"/>
              <a:gd name="connsiteY34" fmla="*/ 0 h 1998801"/>
              <a:gd name="connsiteX35" fmla="*/ 265305 w 337426"/>
              <a:gd name="connsiteY35" fmla="*/ 72122 h 1998801"/>
              <a:gd name="connsiteX36" fmla="*/ 293638 w 337426"/>
              <a:gd name="connsiteY36" fmla="*/ 115910 h 1998801"/>
              <a:gd name="connsiteX37" fmla="*/ 314244 w 337426"/>
              <a:gd name="connsiteY37" fmla="*/ 182880 h 1998801"/>
              <a:gd name="connsiteX38" fmla="*/ 332275 w 337426"/>
              <a:gd name="connsiteY38" fmla="*/ 280759 h 1998801"/>
              <a:gd name="connsiteX39" fmla="*/ 337426 w 337426"/>
              <a:gd name="connsiteY39" fmla="*/ 376063 h 19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426" h="1998801">
                <a:moveTo>
                  <a:pt x="337426" y="376063"/>
                </a:moveTo>
                <a:lnTo>
                  <a:pt x="337426" y="548640"/>
                </a:lnTo>
                <a:lnTo>
                  <a:pt x="337426" y="901521"/>
                </a:lnTo>
                <a:lnTo>
                  <a:pt x="327123" y="1236372"/>
                </a:lnTo>
                <a:lnTo>
                  <a:pt x="314244" y="1460464"/>
                </a:lnTo>
                <a:cubicBezTo>
                  <a:pt x="315103" y="1540313"/>
                  <a:pt x="318108" y="1644632"/>
                  <a:pt x="316820" y="1700011"/>
                </a:cubicBezTo>
                <a:lnTo>
                  <a:pt x="314244" y="1743799"/>
                </a:lnTo>
                <a:lnTo>
                  <a:pt x="309093" y="1800466"/>
                </a:lnTo>
                <a:lnTo>
                  <a:pt x="296214" y="1864861"/>
                </a:lnTo>
                <a:lnTo>
                  <a:pt x="283335" y="1906073"/>
                </a:lnTo>
                <a:lnTo>
                  <a:pt x="260153" y="1962740"/>
                </a:lnTo>
                <a:lnTo>
                  <a:pt x="247274" y="1980771"/>
                </a:lnTo>
                <a:lnTo>
                  <a:pt x="224092" y="1993649"/>
                </a:lnTo>
                <a:lnTo>
                  <a:pt x="190607" y="1998801"/>
                </a:lnTo>
                <a:lnTo>
                  <a:pt x="151971" y="1988498"/>
                </a:lnTo>
                <a:lnTo>
                  <a:pt x="113334" y="1965316"/>
                </a:lnTo>
                <a:lnTo>
                  <a:pt x="77273" y="1929255"/>
                </a:lnTo>
                <a:lnTo>
                  <a:pt x="46364" y="1888043"/>
                </a:lnTo>
                <a:lnTo>
                  <a:pt x="23182" y="1828800"/>
                </a:lnTo>
                <a:lnTo>
                  <a:pt x="5152" y="1741224"/>
                </a:lnTo>
                <a:lnTo>
                  <a:pt x="0" y="1666526"/>
                </a:lnTo>
                <a:lnTo>
                  <a:pt x="7727" y="1620162"/>
                </a:lnTo>
                <a:lnTo>
                  <a:pt x="51515" y="1473343"/>
                </a:lnTo>
                <a:lnTo>
                  <a:pt x="69546" y="1408949"/>
                </a:lnTo>
                <a:lnTo>
                  <a:pt x="87576" y="1308493"/>
                </a:lnTo>
                <a:lnTo>
                  <a:pt x="100455" y="1146220"/>
                </a:lnTo>
                <a:lnTo>
                  <a:pt x="113334" y="857733"/>
                </a:lnTo>
                <a:cubicBezTo>
                  <a:pt x="112475" y="808793"/>
                  <a:pt x="111617" y="759854"/>
                  <a:pt x="110758" y="710914"/>
                </a:cubicBezTo>
                <a:lnTo>
                  <a:pt x="136516" y="574398"/>
                </a:lnTo>
                <a:lnTo>
                  <a:pt x="136516" y="388942"/>
                </a:lnTo>
                <a:cubicBezTo>
                  <a:pt x="135657" y="358033"/>
                  <a:pt x="134799" y="327123"/>
                  <a:pt x="133940" y="296214"/>
                </a:cubicBezTo>
                <a:lnTo>
                  <a:pt x="128789" y="239547"/>
                </a:lnTo>
                <a:lnTo>
                  <a:pt x="115910" y="170001"/>
                </a:lnTo>
                <a:lnTo>
                  <a:pt x="85001" y="79849"/>
                </a:lnTo>
                <a:lnTo>
                  <a:pt x="56667" y="0"/>
                </a:lnTo>
                <a:lnTo>
                  <a:pt x="265305" y="72122"/>
                </a:lnTo>
                <a:lnTo>
                  <a:pt x="293638" y="115910"/>
                </a:lnTo>
                <a:lnTo>
                  <a:pt x="314244" y="182880"/>
                </a:lnTo>
                <a:lnTo>
                  <a:pt x="332275" y="280759"/>
                </a:lnTo>
                <a:cubicBezTo>
                  <a:pt x="333134" y="306517"/>
                  <a:pt x="333992" y="332275"/>
                  <a:pt x="337426" y="3760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BD845CF-73BB-4560-9F78-48C0E243EF33}"/>
              </a:ext>
            </a:extLst>
          </p:cNvPr>
          <p:cNvSpPr/>
          <p:nvPr/>
        </p:nvSpPr>
        <p:spPr>
          <a:xfrm rot="16200000">
            <a:off x="5341938" y="3152776"/>
            <a:ext cx="4197350" cy="1539875"/>
          </a:xfrm>
          <a:custGeom>
            <a:avLst/>
            <a:gdLst>
              <a:gd name="connsiteX0" fmla="*/ 3858156 w 4198082"/>
              <a:gd name="connsiteY0" fmla="*/ 567675 h 1539863"/>
              <a:gd name="connsiteX1" fmla="*/ 3827563 w 4198082"/>
              <a:gd name="connsiteY1" fmla="*/ 384116 h 1539863"/>
              <a:gd name="connsiteX2" fmla="*/ 3796970 w 4198082"/>
              <a:gd name="connsiteY2" fmla="*/ 217552 h 1539863"/>
              <a:gd name="connsiteX3" fmla="*/ 3851358 w 4198082"/>
              <a:gd name="connsiteY3" fmla="*/ 0 h 1539863"/>
              <a:gd name="connsiteX4" fmla="*/ 3926141 w 4198082"/>
              <a:gd name="connsiteY4" fmla="*/ 180160 h 1539863"/>
              <a:gd name="connsiteX5" fmla="*/ 3953335 w 4198082"/>
              <a:gd name="connsiteY5" fmla="*/ 305933 h 1539863"/>
              <a:gd name="connsiteX6" fmla="*/ 4004324 w 4198082"/>
              <a:gd name="connsiteY6" fmla="*/ 554078 h 1539863"/>
              <a:gd name="connsiteX7" fmla="*/ 4089306 w 4198082"/>
              <a:gd name="connsiteY7" fmla="*/ 877008 h 1539863"/>
              <a:gd name="connsiteX8" fmla="*/ 4160690 w 4198082"/>
              <a:gd name="connsiteY8" fmla="*/ 1104758 h 1539863"/>
              <a:gd name="connsiteX9" fmla="*/ 4198082 w 4198082"/>
              <a:gd name="connsiteY9" fmla="*/ 1223732 h 1539863"/>
              <a:gd name="connsiteX10" fmla="*/ 4194683 w 4198082"/>
              <a:gd name="connsiteY10" fmla="*/ 1244127 h 1539863"/>
              <a:gd name="connsiteX11" fmla="*/ 4170888 w 4198082"/>
              <a:gd name="connsiteY11" fmla="*/ 1346105 h 1539863"/>
              <a:gd name="connsiteX12" fmla="*/ 4147093 w 4198082"/>
              <a:gd name="connsiteY12" fmla="*/ 1410691 h 1539863"/>
              <a:gd name="connsiteX13" fmla="*/ 4099504 w 4198082"/>
              <a:gd name="connsiteY13" fmla="*/ 1492273 h 1539863"/>
              <a:gd name="connsiteX14" fmla="*/ 4058712 w 4198082"/>
              <a:gd name="connsiteY14" fmla="*/ 1529665 h 1539863"/>
              <a:gd name="connsiteX15" fmla="*/ 4024720 w 4198082"/>
              <a:gd name="connsiteY15" fmla="*/ 1539863 h 1539863"/>
              <a:gd name="connsiteX16" fmla="*/ 3983929 w 4198082"/>
              <a:gd name="connsiteY16" fmla="*/ 1539863 h 1539863"/>
              <a:gd name="connsiteX17" fmla="*/ 3953335 w 4198082"/>
              <a:gd name="connsiteY17" fmla="*/ 1533064 h 1539863"/>
              <a:gd name="connsiteX18" fmla="*/ 3868354 w 4198082"/>
              <a:gd name="connsiteY18" fmla="*/ 1499072 h 1539863"/>
              <a:gd name="connsiteX19" fmla="*/ 3756179 w 4198082"/>
              <a:gd name="connsiteY19" fmla="*/ 1471878 h 1539863"/>
              <a:gd name="connsiteX20" fmla="*/ 3467242 w 4198082"/>
              <a:gd name="connsiteY20" fmla="*/ 1468478 h 1539863"/>
              <a:gd name="connsiteX21" fmla="*/ 2909764 w 4198082"/>
              <a:gd name="connsiteY21" fmla="*/ 1471878 h 1539863"/>
              <a:gd name="connsiteX22" fmla="*/ 2178924 w 4198082"/>
              <a:gd name="connsiteY22" fmla="*/ 1475277 h 1539863"/>
              <a:gd name="connsiteX23" fmla="*/ 1757416 w 4198082"/>
              <a:gd name="connsiteY23" fmla="*/ 1482075 h 1539863"/>
              <a:gd name="connsiteX24" fmla="*/ 1366501 w 4198082"/>
              <a:gd name="connsiteY24" fmla="*/ 1495672 h 1539863"/>
              <a:gd name="connsiteX25" fmla="*/ 972188 w 4198082"/>
              <a:gd name="connsiteY25" fmla="*/ 1512669 h 1539863"/>
              <a:gd name="connsiteX26" fmla="*/ 584672 w 4198082"/>
              <a:gd name="connsiteY26" fmla="*/ 1533064 h 1539863"/>
              <a:gd name="connsiteX27" fmla="*/ 462299 w 4198082"/>
              <a:gd name="connsiteY27" fmla="*/ 1539863 h 1539863"/>
              <a:gd name="connsiteX28" fmla="*/ 390915 w 4198082"/>
              <a:gd name="connsiteY28" fmla="*/ 1536463 h 1539863"/>
              <a:gd name="connsiteX29" fmla="*/ 309333 w 4198082"/>
              <a:gd name="connsiteY29" fmla="*/ 1519467 h 1539863"/>
              <a:gd name="connsiteX30" fmla="*/ 254944 w 4198082"/>
              <a:gd name="connsiteY30" fmla="*/ 1499072 h 1539863"/>
              <a:gd name="connsiteX31" fmla="*/ 190359 w 4198082"/>
              <a:gd name="connsiteY31" fmla="*/ 1471878 h 1539863"/>
              <a:gd name="connsiteX32" fmla="*/ 159765 w 4198082"/>
              <a:gd name="connsiteY32" fmla="*/ 1451482 h 1539863"/>
              <a:gd name="connsiteX33" fmla="*/ 101978 w 4198082"/>
              <a:gd name="connsiteY33" fmla="*/ 1434486 h 1539863"/>
              <a:gd name="connsiteX34" fmla="*/ 54388 w 4198082"/>
              <a:gd name="connsiteY34" fmla="*/ 1414090 h 1539863"/>
              <a:gd name="connsiteX35" fmla="*/ 20396 w 4198082"/>
              <a:gd name="connsiteY35" fmla="*/ 1386896 h 1539863"/>
              <a:gd name="connsiteX36" fmla="*/ 6799 w 4198082"/>
              <a:gd name="connsiteY36" fmla="*/ 1359702 h 1539863"/>
              <a:gd name="connsiteX37" fmla="*/ 0 w 4198082"/>
              <a:gd name="connsiteY37" fmla="*/ 1322310 h 1539863"/>
              <a:gd name="connsiteX38" fmla="*/ 10198 w 4198082"/>
              <a:gd name="connsiteY38" fmla="*/ 1298516 h 1539863"/>
              <a:gd name="connsiteX39" fmla="*/ 37392 w 4198082"/>
              <a:gd name="connsiteY39" fmla="*/ 1271321 h 1539863"/>
              <a:gd name="connsiteX40" fmla="*/ 91780 w 4198082"/>
              <a:gd name="connsiteY40" fmla="*/ 1237329 h 1539863"/>
              <a:gd name="connsiteX41" fmla="*/ 611866 w 4198082"/>
              <a:gd name="connsiteY41" fmla="*/ 1254325 h 1539863"/>
              <a:gd name="connsiteX42" fmla="*/ 768232 w 4198082"/>
              <a:gd name="connsiteY42" fmla="*/ 1244127 h 1539863"/>
              <a:gd name="connsiteX43" fmla="*/ 1070766 w 4198082"/>
              <a:gd name="connsiteY43" fmla="*/ 1240728 h 1539863"/>
              <a:gd name="connsiteX44" fmla="*/ 1689431 w 4198082"/>
              <a:gd name="connsiteY44" fmla="*/ 1230530 h 1539863"/>
              <a:gd name="connsiteX45" fmla="*/ 2161927 w 4198082"/>
              <a:gd name="connsiteY45" fmla="*/ 1223732 h 1539863"/>
              <a:gd name="connsiteX46" fmla="*/ 2906364 w 4198082"/>
              <a:gd name="connsiteY46" fmla="*/ 1227131 h 1539863"/>
              <a:gd name="connsiteX47" fmla="*/ 3202100 w 4198082"/>
              <a:gd name="connsiteY47" fmla="*/ 1227131 h 1539863"/>
              <a:gd name="connsiteX48" fmla="*/ 3728985 w 4198082"/>
              <a:gd name="connsiteY48" fmla="*/ 1223732 h 1539863"/>
              <a:gd name="connsiteX49" fmla="*/ 3875153 w 4198082"/>
              <a:gd name="connsiteY49" fmla="*/ 1227131 h 1539863"/>
              <a:gd name="connsiteX50" fmla="*/ 3919343 w 4198082"/>
              <a:gd name="connsiteY50" fmla="*/ 1213534 h 1539863"/>
              <a:gd name="connsiteX51" fmla="*/ 3936339 w 4198082"/>
              <a:gd name="connsiteY51" fmla="*/ 1199937 h 1539863"/>
              <a:gd name="connsiteX52" fmla="*/ 3949936 w 4198082"/>
              <a:gd name="connsiteY52" fmla="*/ 1169344 h 1539863"/>
              <a:gd name="connsiteX53" fmla="*/ 3953335 w 4198082"/>
              <a:gd name="connsiteY53" fmla="*/ 1138750 h 1539863"/>
              <a:gd name="connsiteX54" fmla="*/ 3956735 w 4198082"/>
              <a:gd name="connsiteY54" fmla="*/ 1087762 h 1539863"/>
              <a:gd name="connsiteX55" fmla="*/ 3932940 w 4198082"/>
              <a:gd name="connsiteY55" fmla="*/ 972187 h 1539863"/>
              <a:gd name="connsiteX56" fmla="*/ 3888750 w 4198082"/>
              <a:gd name="connsiteY56" fmla="*/ 727440 h 1539863"/>
              <a:gd name="connsiteX57" fmla="*/ 3858156 w 4198082"/>
              <a:gd name="connsiteY57" fmla="*/ 567675 h 15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8082" h="1539863">
                <a:moveTo>
                  <a:pt x="3858156" y="567675"/>
                </a:moveTo>
                <a:lnTo>
                  <a:pt x="3827563" y="384116"/>
                </a:lnTo>
                <a:lnTo>
                  <a:pt x="3796970" y="217552"/>
                </a:lnTo>
                <a:lnTo>
                  <a:pt x="3851358" y="0"/>
                </a:lnTo>
                <a:lnTo>
                  <a:pt x="3926141" y="180160"/>
                </a:lnTo>
                <a:lnTo>
                  <a:pt x="3953335" y="305933"/>
                </a:lnTo>
                <a:lnTo>
                  <a:pt x="4004324" y="554078"/>
                </a:lnTo>
                <a:lnTo>
                  <a:pt x="4089306" y="877008"/>
                </a:lnTo>
                <a:lnTo>
                  <a:pt x="4160690" y="1104758"/>
                </a:lnTo>
                <a:lnTo>
                  <a:pt x="4198082" y="1223732"/>
                </a:lnTo>
                <a:lnTo>
                  <a:pt x="4194683" y="1244127"/>
                </a:lnTo>
                <a:lnTo>
                  <a:pt x="4170888" y="1346105"/>
                </a:lnTo>
                <a:lnTo>
                  <a:pt x="4147093" y="1410691"/>
                </a:lnTo>
                <a:lnTo>
                  <a:pt x="4099504" y="1492273"/>
                </a:lnTo>
                <a:lnTo>
                  <a:pt x="4058712" y="1529665"/>
                </a:lnTo>
                <a:lnTo>
                  <a:pt x="4024720" y="1539863"/>
                </a:lnTo>
                <a:lnTo>
                  <a:pt x="3983929" y="1539863"/>
                </a:lnTo>
                <a:lnTo>
                  <a:pt x="3953335" y="1533064"/>
                </a:lnTo>
                <a:lnTo>
                  <a:pt x="3868354" y="1499072"/>
                </a:lnTo>
                <a:lnTo>
                  <a:pt x="3756179" y="1471878"/>
                </a:lnTo>
                <a:lnTo>
                  <a:pt x="3467242" y="1468478"/>
                </a:lnTo>
                <a:lnTo>
                  <a:pt x="2909764" y="1471878"/>
                </a:lnTo>
                <a:lnTo>
                  <a:pt x="2178924" y="1475277"/>
                </a:lnTo>
                <a:lnTo>
                  <a:pt x="1757416" y="1482075"/>
                </a:lnTo>
                <a:lnTo>
                  <a:pt x="1366501" y="1495672"/>
                </a:lnTo>
                <a:lnTo>
                  <a:pt x="972188" y="1512669"/>
                </a:lnTo>
                <a:lnTo>
                  <a:pt x="584672" y="1533064"/>
                </a:lnTo>
                <a:lnTo>
                  <a:pt x="462299" y="1539863"/>
                </a:lnTo>
                <a:lnTo>
                  <a:pt x="390915" y="1536463"/>
                </a:lnTo>
                <a:lnTo>
                  <a:pt x="309333" y="1519467"/>
                </a:lnTo>
                <a:lnTo>
                  <a:pt x="254944" y="1499072"/>
                </a:lnTo>
                <a:lnTo>
                  <a:pt x="190359" y="1471878"/>
                </a:lnTo>
                <a:lnTo>
                  <a:pt x="159765" y="1451482"/>
                </a:lnTo>
                <a:lnTo>
                  <a:pt x="101978" y="1434486"/>
                </a:lnTo>
                <a:lnTo>
                  <a:pt x="54388" y="1414090"/>
                </a:lnTo>
                <a:lnTo>
                  <a:pt x="20396" y="1386896"/>
                </a:lnTo>
                <a:lnTo>
                  <a:pt x="6799" y="1359702"/>
                </a:lnTo>
                <a:lnTo>
                  <a:pt x="0" y="1322310"/>
                </a:lnTo>
                <a:lnTo>
                  <a:pt x="10198" y="1298516"/>
                </a:lnTo>
                <a:lnTo>
                  <a:pt x="37392" y="1271321"/>
                </a:lnTo>
                <a:lnTo>
                  <a:pt x="91780" y="1237329"/>
                </a:lnTo>
                <a:lnTo>
                  <a:pt x="611866" y="1254325"/>
                </a:lnTo>
                <a:lnTo>
                  <a:pt x="768232" y="1244127"/>
                </a:lnTo>
                <a:lnTo>
                  <a:pt x="1070766" y="1240728"/>
                </a:lnTo>
                <a:lnTo>
                  <a:pt x="1689431" y="1230530"/>
                </a:lnTo>
                <a:lnTo>
                  <a:pt x="2161927" y="1223732"/>
                </a:lnTo>
                <a:lnTo>
                  <a:pt x="2906364" y="1227131"/>
                </a:lnTo>
                <a:lnTo>
                  <a:pt x="3202100" y="1227131"/>
                </a:lnTo>
                <a:lnTo>
                  <a:pt x="3728985" y="1223732"/>
                </a:lnTo>
                <a:lnTo>
                  <a:pt x="3875153" y="1227131"/>
                </a:lnTo>
                <a:lnTo>
                  <a:pt x="3919343" y="1213534"/>
                </a:lnTo>
                <a:lnTo>
                  <a:pt x="3936339" y="1199937"/>
                </a:lnTo>
                <a:lnTo>
                  <a:pt x="3949936" y="1169344"/>
                </a:lnTo>
                <a:lnTo>
                  <a:pt x="3953335" y="1138750"/>
                </a:lnTo>
                <a:lnTo>
                  <a:pt x="3956735" y="1087762"/>
                </a:lnTo>
                <a:lnTo>
                  <a:pt x="3932940" y="972187"/>
                </a:lnTo>
                <a:lnTo>
                  <a:pt x="3888750" y="727440"/>
                </a:lnTo>
                <a:lnTo>
                  <a:pt x="3858156" y="567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043277A-63B3-4FD4-B2E7-CA6A0DC12CE5}"/>
              </a:ext>
            </a:extLst>
          </p:cNvPr>
          <p:cNvSpPr/>
          <p:nvPr/>
        </p:nvSpPr>
        <p:spPr>
          <a:xfrm>
            <a:off x="7281863" y="5303839"/>
            <a:ext cx="647700" cy="657225"/>
          </a:xfrm>
          <a:custGeom>
            <a:avLst/>
            <a:gdLst>
              <a:gd name="connsiteX0" fmla="*/ 381000 w 647700"/>
              <a:gd name="connsiteY0" fmla="*/ 135731 h 657225"/>
              <a:gd name="connsiteX1" fmla="*/ 514350 w 647700"/>
              <a:gd name="connsiteY1" fmla="*/ 178594 h 657225"/>
              <a:gd name="connsiteX2" fmla="*/ 559593 w 647700"/>
              <a:gd name="connsiteY2" fmla="*/ 190500 h 657225"/>
              <a:gd name="connsiteX3" fmla="*/ 597693 w 647700"/>
              <a:gd name="connsiteY3" fmla="*/ 192881 h 657225"/>
              <a:gd name="connsiteX4" fmla="*/ 619125 w 647700"/>
              <a:gd name="connsiteY4" fmla="*/ 180975 h 657225"/>
              <a:gd name="connsiteX5" fmla="*/ 631031 w 647700"/>
              <a:gd name="connsiteY5" fmla="*/ 164306 h 657225"/>
              <a:gd name="connsiteX6" fmla="*/ 635793 w 647700"/>
              <a:gd name="connsiteY6" fmla="*/ 145256 h 657225"/>
              <a:gd name="connsiteX7" fmla="*/ 647700 w 647700"/>
              <a:gd name="connsiteY7" fmla="*/ 73819 h 657225"/>
              <a:gd name="connsiteX8" fmla="*/ 647700 w 647700"/>
              <a:gd name="connsiteY8" fmla="*/ 657225 h 657225"/>
              <a:gd name="connsiteX9" fmla="*/ 602456 w 647700"/>
              <a:gd name="connsiteY9" fmla="*/ 590550 h 657225"/>
              <a:gd name="connsiteX10" fmla="*/ 581025 w 647700"/>
              <a:gd name="connsiteY10" fmla="*/ 540544 h 657225"/>
              <a:gd name="connsiteX11" fmla="*/ 547687 w 647700"/>
              <a:gd name="connsiteY11" fmla="*/ 488156 h 657225"/>
              <a:gd name="connsiteX12" fmla="*/ 509587 w 647700"/>
              <a:gd name="connsiteY12" fmla="*/ 440531 h 657225"/>
              <a:gd name="connsiteX13" fmla="*/ 457200 w 647700"/>
              <a:gd name="connsiteY13" fmla="*/ 378619 h 657225"/>
              <a:gd name="connsiteX14" fmla="*/ 435768 w 647700"/>
              <a:gd name="connsiteY14" fmla="*/ 357187 h 657225"/>
              <a:gd name="connsiteX15" fmla="*/ 342900 w 647700"/>
              <a:gd name="connsiteY15" fmla="*/ 300037 h 657225"/>
              <a:gd name="connsiteX16" fmla="*/ 190500 w 647700"/>
              <a:gd name="connsiteY16" fmla="*/ 195262 h 657225"/>
              <a:gd name="connsiteX17" fmla="*/ 71437 w 647700"/>
              <a:gd name="connsiteY17" fmla="*/ 111919 h 657225"/>
              <a:gd name="connsiteX18" fmla="*/ 11906 w 647700"/>
              <a:gd name="connsiteY18" fmla="*/ 71437 h 657225"/>
              <a:gd name="connsiteX19" fmla="*/ 4762 w 647700"/>
              <a:gd name="connsiteY19" fmla="*/ 54769 h 657225"/>
              <a:gd name="connsiteX20" fmla="*/ 0 w 647700"/>
              <a:gd name="connsiteY20" fmla="*/ 28575 h 657225"/>
              <a:gd name="connsiteX21" fmla="*/ 0 w 647700"/>
              <a:gd name="connsiteY21" fmla="*/ 7144 h 657225"/>
              <a:gd name="connsiteX22" fmla="*/ 19050 w 647700"/>
              <a:gd name="connsiteY22" fmla="*/ 0 h 657225"/>
              <a:gd name="connsiteX23" fmla="*/ 45243 w 647700"/>
              <a:gd name="connsiteY23" fmla="*/ 2381 h 657225"/>
              <a:gd name="connsiteX24" fmla="*/ 71437 w 647700"/>
              <a:gd name="connsiteY24" fmla="*/ 11906 h 657225"/>
              <a:gd name="connsiteX25" fmla="*/ 135731 w 647700"/>
              <a:gd name="connsiteY25" fmla="*/ 42862 h 657225"/>
              <a:gd name="connsiteX26" fmla="*/ 228600 w 647700"/>
              <a:gd name="connsiteY26" fmla="*/ 83344 h 657225"/>
              <a:gd name="connsiteX27" fmla="*/ 381000 w 647700"/>
              <a:gd name="connsiteY27" fmla="*/ 135731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7700" h="657225">
                <a:moveTo>
                  <a:pt x="381000" y="135731"/>
                </a:moveTo>
                <a:lnTo>
                  <a:pt x="514350" y="178594"/>
                </a:lnTo>
                <a:lnTo>
                  <a:pt x="559593" y="190500"/>
                </a:lnTo>
                <a:lnTo>
                  <a:pt x="597693" y="192881"/>
                </a:lnTo>
                <a:lnTo>
                  <a:pt x="619125" y="180975"/>
                </a:lnTo>
                <a:lnTo>
                  <a:pt x="631031" y="164306"/>
                </a:lnTo>
                <a:lnTo>
                  <a:pt x="635793" y="145256"/>
                </a:lnTo>
                <a:lnTo>
                  <a:pt x="647700" y="73819"/>
                </a:lnTo>
                <a:lnTo>
                  <a:pt x="647700" y="657225"/>
                </a:lnTo>
                <a:lnTo>
                  <a:pt x="602456" y="590550"/>
                </a:lnTo>
                <a:lnTo>
                  <a:pt x="581025" y="540544"/>
                </a:lnTo>
                <a:lnTo>
                  <a:pt x="547687" y="488156"/>
                </a:lnTo>
                <a:lnTo>
                  <a:pt x="509587" y="440531"/>
                </a:lnTo>
                <a:lnTo>
                  <a:pt x="457200" y="378619"/>
                </a:lnTo>
                <a:lnTo>
                  <a:pt x="435768" y="357187"/>
                </a:lnTo>
                <a:lnTo>
                  <a:pt x="342900" y="300037"/>
                </a:lnTo>
                <a:lnTo>
                  <a:pt x="190500" y="195262"/>
                </a:lnTo>
                <a:lnTo>
                  <a:pt x="71437" y="111919"/>
                </a:lnTo>
                <a:lnTo>
                  <a:pt x="11906" y="71437"/>
                </a:lnTo>
                <a:lnTo>
                  <a:pt x="4762" y="54769"/>
                </a:lnTo>
                <a:lnTo>
                  <a:pt x="0" y="28575"/>
                </a:lnTo>
                <a:lnTo>
                  <a:pt x="0" y="7144"/>
                </a:lnTo>
                <a:lnTo>
                  <a:pt x="19050" y="0"/>
                </a:lnTo>
                <a:lnTo>
                  <a:pt x="45243" y="2381"/>
                </a:lnTo>
                <a:lnTo>
                  <a:pt x="71437" y="11906"/>
                </a:lnTo>
                <a:lnTo>
                  <a:pt x="135731" y="42862"/>
                </a:lnTo>
                <a:lnTo>
                  <a:pt x="228600" y="83344"/>
                </a:lnTo>
                <a:lnTo>
                  <a:pt x="381000" y="1357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475CDF3-F49C-46D1-B77F-566638AD3190}"/>
              </a:ext>
            </a:extLst>
          </p:cNvPr>
          <p:cNvSpPr/>
          <p:nvPr/>
        </p:nvSpPr>
        <p:spPr>
          <a:xfrm>
            <a:off x="6723064" y="2922589"/>
            <a:ext cx="1271587" cy="327025"/>
          </a:xfrm>
          <a:custGeom>
            <a:avLst/>
            <a:gdLst>
              <a:gd name="connsiteX0" fmla="*/ 607219 w 1271587"/>
              <a:gd name="connsiteY0" fmla="*/ 119062 h 328612"/>
              <a:gd name="connsiteX1" fmla="*/ 485775 w 1271587"/>
              <a:gd name="connsiteY1" fmla="*/ 138112 h 328612"/>
              <a:gd name="connsiteX2" fmla="*/ 319087 w 1271587"/>
              <a:gd name="connsiteY2" fmla="*/ 150019 h 328612"/>
              <a:gd name="connsiteX3" fmla="*/ 173831 w 1271587"/>
              <a:gd name="connsiteY3" fmla="*/ 150019 h 328612"/>
              <a:gd name="connsiteX4" fmla="*/ 145256 w 1271587"/>
              <a:gd name="connsiteY4" fmla="*/ 150019 h 328612"/>
              <a:gd name="connsiteX5" fmla="*/ 0 w 1271587"/>
              <a:gd name="connsiteY5" fmla="*/ 185737 h 328612"/>
              <a:gd name="connsiteX6" fmla="*/ 169069 w 1271587"/>
              <a:gd name="connsiteY6" fmla="*/ 304800 h 328612"/>
              <a:gd name="connsiteX7" fmla="*/ 257175 w 1271587"/>
              <a:gd name="connsiteY7" fmla="*/ 319087 h 328612"/>
              <a:gd name="connsiteX8" fmla="*/ 321469 w 1271587"/>
              <a:gd name="connsiteY8" fmla="*/ 328612 h 328612"/>
              <a:gd name="connsiteX9" fmla="*/ 342900 w 1271587"/>
              <a:gd name="connsiteY9" fmla="*/ 326231 h 328612"/>
              <a:gd name="connsiteX10" fmla="*/ 511969 w 1271587"/>
              <a:gd name="connsiteY10" fmla="*/ 300037 h 328612"/>
              <a:gd name="connsiteX11" fmla="*/ 771525 w 1271587"/>
              <a:gd name="connsiteY11" fmla="*/ 259556 h 328612"/>
              <a:gd name="connsiteX12" fmla="*/ 1028700 w 1271587"/>
              <a:gd name="connsiteY12" fmla="*/ 219075 h 328612"/>
              <a:gd name="connsiteX13" fmla="*/ 1193006 w 1271587"/>
              <a:gd name="connsiteY13" fmla="*/ 195262 h 328612"/>
              <a:gd name="connsiteX14" fmla="*/ 1271587 w 1271587"/>
              <a:gd name="connsiteY14" fmla="*/ 159544 h 328612"/>
              <a:gd name="connsiteX15" fmla="*/ 1197769 w 1271587"/>
              <a:gd name="connsiteY15" fmla="*/ 78581 h 328612"/>
              <a:gd name="connsiteX16" fmla="*/ 1138237 w 1271587"/>
              <a:gd name="connsiteY16" fmla="*/ 30956 h 328612"/>
              <a:gd name="connsiteX17" fmla="*/ 1095375 w 1271587"/>
              <a:gd name="connsiteY17" fmla="*/ 7144 h 328612"/>
              <a:gd name="connsiteX18" fmla="*/ 1064419 w 1271587"/>
              <a:gd name="connsiteY18" fmla="*/ 0 h 328612"/>
              <a:gd name="connsiteX19" fmla="*/ 1033462 w 1271587"/>
              <a:gd name="connsiteY19" fmla="*/ 2381 h 328612"/>
              <a:gd name="connsiteX20" fmla="*/ 995362 w 1271587"/>
              <a:gd name="connsiteY20" fmla="*/ 9525 h 328612"/>
              <a:gd name="connsiteX21" fmla="*/ 933450 w 1271587"/>
              <a:gd name="connsiteY21" fmla="*/ 30956 h 328612"/>
              <a:gd name="connsiteX22" fmla="*/ 826294 w 1271587"/>
              <a:gd name="connsiteY22" fmla="*/ 71437 h 328612"/>
              <a:gd name="connsiteX23" fmla="*/ 714375 w 1271587"/>
              <a:gd name="connsiteY23" fmla="*/ 102394 h 328612"/>
              <a:gd name="connsiteX24" fmla="*/ 607219 w 1271587"/>
              <a:gd name="connsiteY24" fmla="*/ 119062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71587" h="328612">
                <a:moveTo>
                  <a:pt x="607219" y="119062"/>
                </a:moveTo>
                <a:lnTo>
                  <a:pt x="485775" y="138112"/>
                </a:lnTo>
                <a:lnTo>
                  <a:pt x="319087" y="150019"/>
                </a:lnTo>
                <a:lnTo>
                  <a:pt x="173831" y="150019"/>
                </a:lnTo>
                <a:lnTo>
                  <a:pt x="145256" y="150019"/>
                </a:lnTo>
                <a:lnTo>
                  <a:pt x="0" y="185737"/>
                </a:lnTo>
                <a:lnTo>
                  <a:pt x="169069" y="304800"/>
                </a:lnTo>
                <a:lnTo>
                  <a:pt x="257175" y="319087"/>
                </a:lnTo>
                <a:lnTo>
                  <a:pt x="321469" y="328612"/>
                </a:lnTo>
                <a:lnTo>
                  <a:pt x="342900" y="326231"/>
                </a:lnTo>
                <a:lnTo>
                  <a:pt x="511969" y="300037"/>
                </a:lnTo>
                <a:lnTo>
                  <a:pt x="771525" y="259556"/>
                </a:lnTo>
                <a:lnTo>
                  <a:pt x="1028700" y="219075"/>
                </a:lnTo>
                <a:lnTo>
                  <a:pt x="1193006" y="195262"/>
                </a:lnTo>
                <a:lnTo>
                  <a:pt x="1271587" y="159544"/>
                </a:lnTo>
                <a:lnTo>
                  <a:pt x="1197769" y="78581"/>
                </a:lnTo>
                <a:lnTo>
                  <a:pt x="1138237" y="30956"/>
                </a:lnTo>
                <a:lnTo>
                  <a:pt x="1095375" y="7144"/>
                </a:lnTo>
                <a:lnTo>
                  <a:pt x="1064419" y="0"/>
                </a:lnTo>
                <a:lnTo>
                  <a:pt x="1033462" y="2381"/>
                </a:lnTo>
                <a:lnTo>
                  <a:pt x="995362" y="9525"/>
                </a:lnTo>
                <a:lnTo>
                  <a:pt x="933450" y="30956"/>
                </a:lnTo>
                <a:lnTo>
                  <a:pt x="826294" y="71437"/>
                </a:lnTo>
                <a:lnTo>
                  <a:pt x="714375" y="102394"/>
                </a:lnTo>
                <a:lnTo>
                  <a:pt x="607219" y="1190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F11B880-DA7C-4679-A225-8596B74F2168}"/>
              </a:ext>
            </a:extLst>
          </p:cNvPr>
          <p:cNvSpPr/>
          <p:nvPr/>
        </p:nvSpPr>
        <p:spPr>
          <a:xfrm>
            <a:off x="6705601" y="3943351"/>
            <a:ext cx="1319213" cy="271463"/>
          </a:xfrm>
          <a:custGeom>
            <a:avLst/>
            <a:gdLst>
              <a:gd name="connsiteX0" fmla="*/ 514350 w 1319213"/>
              <a:gd name="connsiteY0" fmla="*/ 92869 h 271463"/>
              <a:gd name="connsiteX1" fmla="*/ 333375 w 1319213"/>
              <a:gd name="connsiteY1" fmla="*/ 109538 h 271463"/>
              <a:gd name="connsiteX2" fmla="*/ 147638 w 1319213"/>
              <a:gd name="connsiteY2" fmla="*/ 114300 h 271463"/>
              <a:gd name="connsiteX3" fmla="*/ 0 w 1319213"/>
              <a:gd name="connsiteY3" fmla="*/ 152400 h 271463"/>
              <a:gd name="connsiteX4" fmla="*/ 123825 w 1319213"/>
              <a:gd name="connsiteY4" fmla="*/ 266700 h 271463"/>
              <a:gd name="connsiteX5" fmla="*/ 226219 w 1319213"/>
              <a:gd name="connsiteY5" fmla="*/ 271463 h 271463"/>
              <a:gd name="connsiteX6" fmla="*/ 502444 w 1319213"/>
              <a:gd name="connsiteY6" fmla="*/ 261938 h 271463"/>
              <a:gd name="connsiteX7" fmla="*/ 735806 w 1319213"/>
              <a:gd name="connsiteY7" fmla="*/ 240506 h 271463"/>
              <a:gd name="connsiteX8" fmla="*/ 969169 w 1319213"/>
              <a:gd name="connsiteY8" fmla="*/ 216694 h 271463"/>
              <a:gd name="connsiteX9" fmla="*/ 1104900 w 1319213"/>
              <a:gd name="connsiteY9" fmla="*/ 204788 h 271463"/>
              <a:gd name="connsiteX10" fmla="*/ 1212056 w 1319213"/>
              <a:gd name="connsiteY10" fmla="*/ 142875 h 271463"/>
              <a:gd name="connsiteX11" fmla="*/ 1319213 w 1319213"/>
              <a:gd name="connsiteY11" fmla="*/ 80963 h 271463"/>
              <a:gd name="connsiteX12" fmla="*/ 1209675 w 1319213"/>
              <a:gd name="connsiteY12" fmla="*/ 2381 h 271463"/>
              <a:gd name="connsiteX13" fmla="*/ 1076325 w 1319213"/>
              <a:gd name="connsiteY13" fmla="*/ 0 h 271463"/>
              <a:gd name="connsiteX14" fmla="*/ 1028700 w 1319213"/>
              <a:gd name="connsiteY14" fmla="*/ 2381 h 271463"/>
              <a:gd name="connsiteX15" fmla="*/ 933450 w 1319213"/>
              <a:gd name="connsiteY15" fmla="*/ 28575 h 271463"/>
              <a:gd name="connsiteX16" fmla="*/ 778669 w 1319213"/>
              <a:gd name="connsiteY16" fmla="*/ 59531 h 271463"/>
              <a:gd name="connsiteX17" fmla="*/ 607219 w 1319213"/>
              <a:gd name="connsiteY17" fmla="*/ 83344 h 271463"/>
              <a:gd name="connsiteX18" fmla="*/ 514350 w 1319213"/>
              <a:gd name="connsiteY18" fmla="*/ 92869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213" h="271463">
                <a:moveTo>
                  <a:pt x="514350" y="92869"/>
                </a:moveTo>
                <a:lnTo>
                  <a:pt x="333375" y="109538"/>
                </a:lnTo>
                <a:lnTo>
                  <a:pt x="147638" y="114300"/>
                </a:lnTo>
                <a:lnTo>
                  <a:pt x="0" y="152400"/>
                </a:lnTo>
                <a:lnTo>
                  <a:pt x="123825" y="266700"/>
                </a:lnTo>
                <a:lnTo>
                  <a:pt x="226219" y="271463"/>
                </a:lnTo>
                <a:lnTo>
                  <a:pt x="502444" y="261938"/>
                </a:lnTo>
                <a:lnTo>
                  <a:pt x="735806" y="240506"/>
                </a:lnTo>
                <a:lnTo>
                  <a:pt x="969169" y="216694"/>
                </a:lnTo>
                <a:lnTo>
                  <a:pt x="1104900" y="204788"/>
                </a:lnTo>
                <a:lnTo>
                  <a:pt x="1212056" y="142875"/>
                </a:lnTo>
                <a:lnTo>
                  <a:pt x="1319213" y="80963"/>
                </a:lnTo>
                <a:lnTo>
                  <a:pt x="1209675" y="2381"/>
                </a:lnTo>
                <a:lnTo>
                  <a:pt x="1076325" y="0"/>
                </a:lnTo>
                <a:lnTo>
                  <a:pt x="1028700" y="2381"/>
                </a:lnTo>
                <a:lnTo>
                  <a:pt x="933450" y="28575"/>
                </a:lnTo>
                <a:lnTo>
                  <a:pt x="778669" y="59531"/>
                </a:lnTo>
                <a:lnTo>
                  <a:pt x="607219" y="83344"/>
                </a:lnTo>
                <a:lnTo>
                  <a:pt x="514350" y="928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BC0B64-E25C-4E34-BA9B-A534F740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182" y="1455409"/>
            <a:ext cx="4633362" cy="453581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76D79ED-9BA7-4CBC-9BB2-4F9AC275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75" y="1485572"/>
            <a:ext cx="463336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 animBg="1"/>
      <p:bldP spid="9" grpId="0" animBg="1"/>
      <p:bldP spid="14" grpId="0" animBg="1"/>
      <p:bldP spid="4" grpId="0" animBg="1"/>
      <p:bldP spid="6" grpId="0" animBg="1"/>
      <p:bldP spid="7" grpId="0" animBg="1"/>
      <p:bldP spid="8" grpId="0" animBg="1"/>
      <p:bldP spid="10" grpId="0" animBg="1"/>
      <p:bldP spid="15" grpId="0" animBg="1"/>
      <p:bldP spid="1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F37BEE-AE93-49E2-B476-A440F446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1161091"/>
            <a:ext cx="463336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声のものさしをつかおう　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あたらしい漢字：声 読</a:t>
            </a:r>
          </a:p>
        </p:txBody>
      </p:sp>
    </p:spTree>
    <p:extLst>
      <p:ext uri="{BB962C8B-B14F-4D97-AF65-F5344CB8AC3E}">
        <p14:creationId xmlns:p14="http://schemas.microsoft.com/office/powerpoint/2010/main" val="429150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8108624-6EC8-4598-9083-EF17FBA2260C}"/>
              </a:ext>
            </a:extLst>
          </p:cNvPr>
          <p:cNvSpPr/>
          <p:nvPr/>
        </p:nvSpPr>
        <p:spPr>
          <a:xfrm>
            <a:off x="4240213" y="1781175"/>
            <a:ext cx="3606800" cy="622300"/>
          </a:xfrm>
          <a:custGeom>
            <a:avLst/>
            <a:gdLst>
              <a:gd name="connsiteX0" fmla="*/ 1093623 w 3606394"/>
              <a:gd name="connsiteY0" fmla="*/ 490119 h 621792"/>
              <a:gd name="connsiteX1" fmla="*/ 929031 w 3606394"/>
              <a:gd name="connsiteY1" fmla="*/ 523037 h 621792"/>
              <a:gd name="connsiteX2" fmla="*/ 658368 w 3606394"/>
              <a:gd name="connsiteY2" fmla="*/ 596189 h 621792"/>
              <a:gd name="connsiteX3" fmla="*/ 570586 w 3606394"/>
              <a:gd name="connsiteY3" fmla="*/ 621792 h 621792"/>
              <a:gd name="connsiteX4" fmla="*/ 515722 w 3606394"/>
              <a:gd name="connsiteY4" fmla="*/ 610819 h 621792"/>
              <a:gd name="connsiteX5" fmla="*/ 358445 w 3606394"/>
              <a:gd name="connsiteY5" fmla="*/ 555955 h 621792"/>
              <a:gd name="connsiteX6" fmla="*/ 259690 w 3606394"/>
              <a:gd name="connsiteY6" fmla="*/ 508407 h 621792"/>
              <a:gd name="connsiteX7" fmla="*/ 171907 w 3606394"/>
              <a:gd name="connsiteY7" fmla="*/ 446227 h 621792"/>
              <a:gd name="connsiteX8" fmla="*/ 98755 w 3606394"/>
              <a:gd name="connsiteY8" fmla="*/ 365760 h 621792"/>
              <a:gd name="connsiteX9" fmla="*/ 40234 w 3606394"/>
              <a:gd name="connsiteY9" fmla="*/ 281635 h 621792"/>
              <a:gd name="connsiteX10" fmla="*/ 10973 w 3606394"/>
              <a:gd name="connsiteY10" fmla="*/ 230429 h 621792"/>
              <a:gd name="connsiteX11" fmla="*/ 0 w 3606394"/>
              <a:gd name="connsiteY11" fmla="*/ 190195 h 621792"/>
              <a:gd name="connsiteX12" fmla="*/ 3658 w 3606394"/>
              <a:gd name="connsiteY12" fmla="*/ 179223 h 621792"/>
              <a:gd name="connsiteX13" fmla="*/ 25603 w 3606394"/>
              <a:gd name="connsiteY13" fmla="*/ 168250 h 621792"/>
              <a:gd name="connsiteX14" fmla="*/ 51207 w 3606394"/>
              <a:gd name="connsiteY14" fmla="*/ 179223 h 621792"/>
              <a:gd name="connsiteX15" fmla="*/ 87783 w 3606394"/>
              <a:gd name="connsiteY15" fmla="*/ 219456 h 621792"/>
              <a:gd name="connsiteX16" fmla="*/ 131674 w 3606394"/>
              <a:gd name="connsiteY16" fmla="*/ 256032 h 621792"/>
              <a:gd name="connsiteX17" fmla="*/ 171907 w 3606394"/>
              <a:gd name="connsiteY17" fmla="*/ 281635 h 621792"/>
              <a:gd name="connsiteX18" fmla="*/ 230429 w 3606394"/>
              <a:gd name="connsiteY18" fmla="*/ 310896 h 621792"/>
              <a:gd name="connsiteX19" fmla="*/ 296266 w 3606394"/>
              <a:gd name="connsiteY19" fmla="*/ 332842 h 621792"/>
              <a:gd name="connsiteX20" fmla="*/ 351130 w 3606394"/>
              <a:gd name="connsiteY20" fmla="*/ 343815 h 621792"/>
              <a:gd name="connsiteX21" fmla="*/ 398679 w 3606394"/>
              <a:gd name="connsiteY21" fmla="*/ 351130 h 621792"/>
              <a:gd name="connsiteX22" fmla="*/ 512064 w 3606394"/>
              <a:gd name="connsiteY22" fmla="*/ 347472 h 621792"/>
              <a:gd name="connsiteX23" fmla="*/ 738835 w 3606394"/>
              <a:gd name="connsiteY23" fmla="*/ 310896 h 621792"/>
              <a:gd name="connsiteX24" fmla="*/ 1155802 w 3606394"/>
              <a:gd name="connsiteY24" fmla="*/ 252375 h 621792"/>
              <a:gd name="connsiteX25" fmla="*/ 1737360 w 3606394"/>
              <a:gd name="connsiteY25" fmla="*/ 171907 h 621792"/>
              <a:gd name="connsiteX26" fmla="*/ 2008023 w 3606394"/>
              <a:gd name="connsiteY26" fmla="*/ 142647 h 621792"/>
              <a:gd name="connsiteX27" fmla="*/ 2472538 w 3606394"/>
              <a:gd name="connsiteY27" fmla="*/ 102413 h 621792"/>
              <a:gd name="connsiteX28" fmla="*/ 2874874 w 3606394"/>
              <a:gd name="connsiteY28" fmla="*/ 69495 h 621792"/>
              <a:gd name="connsiteX29" fmla="*/ 2973629 w 3606394"/>
              <a:gd name="connsiteY29" fmla="*/ 54864 h 621792"/>
              <a:gd name="connsiteX30" fmla="*/ 3108960 w 3606394"/>
              <a:gd name="connsiteY30" fmla="*/ 7315 h 621792"/>
              <a:gd name="connsiteX31" fmla="*/ 3145536 w 3606394"/>
              <a:gd name="connsiteY31" fmla="*/ 0 h 621792"/>
              <a:gd name="connsiteX32" fmla="*/ 3193085 w 3606394"/>
              <a:gd name="connsiteY32" fmla="*/ 3658 h 621792"/>
              <a:gd name="connsiteX33" fmla="*/ 3354019 w 3606394"/>
              <a:gd name="connsiteY33" fmla="*/ 62179 h 621792"/>
              <a:gd name="connsiteX34" fmla="*/ 3445459 w 3606394"/>
              <a:gd name="connsiteY34" fmla="*/ 106071 h 621792"/>
              <a:gd name="connsiteX35" fmla="*/ 3529584 w 3606394"/>
              <a:gd name="connsiteY35" fmla="*/ 160935 h 621792"/>
              <a:gd name="connsiteX36" fmla="*/ 3577133 w 3606394"/>
              <a:gd name="connsiteY36" fmla="*/ 204826 h 621792"/>
              <a:gd name="connsiteX37" fmla="*/ 3599079 w 3606394"/>
              <a:gd name="connsiteY37" fmla="*/ 237744 h 621792"/>
              <a:gd name="connsiteX38" fmla="*/ 3606394 w 3606394"/>
              <a:gd name="connsiteY38" fmla="*/ 263347 h 621792"/>
              <a:gd name="connsiteX39" fmla="*/ 3599079 w 3606394"/>
              <a:gd name="connsiteY39" fmla="*/ 303581 h 621792"/>
              <a:gd name="connsiteX40" fmla="*/ 3580791 w 3606394"/>
              <a:gd name="connsiteY40" fmla="*/ 314554 h 621792"/>
              <a:gd name="connsiteX41" fmla="*/ 3533242 w 3606394"/>
              <a:gd name="connsiteY41" fmla="*/ 325527 h 621792"/>
              <a:gd name="connsiteX42" fmla="*/ 3386938 w 3606394"/>
              <a:gd name="connsiteY42" fmla="*/ 314554 h 621792"/>
              <a:gd name="connsiteX43" fmla="*/ 3134563 w 3606394"/>
              <a:gd name="connsiteY43" fmla="*/ 285293 h 621792"/>
              <a:gd name="connsiteX44" fmla="*/ 2838298 w 3606394"/>
              <a:gd name="connsiteY44" fmla="*/ 285293 h 621792"/>
              <a:gd name="connsiteX45" fmla="*/ 2443277 w 3606394"/>
              <a:gd name="connsiteY45" fmla="*/ 299923 h 621792"/>
              <a:gd name="connsiteX46" fmla="*/ 2008023 w 3606394"/>
              <a:gd name="connsiteY46" fmla="*/ 351130 h 621792"/>
              <a:gd name="connsiteX47" fmla="*/ 1722730 w 3606394"/>
              <a:gd name="connsiteY47" fmla="*/ 380391 h 621792"/>
              <a:gd name="connsiteX48" fmla="*/ 1400861 w 3606394"/>
              <a:gd name="connsiteY48" fmla="*/ 424282 h 621792"/>
              <a:gd name="connsiteX49" fmla="*/ 1093623 w 3606394"/>
              <a:gd name="connsiteY49" fmla="*/ 490119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6394" h="621792">
                <a:moveTo>
                  <a:pt x="1093623" y="490119"/>
                </a:moveTo>
                <a:lnTo>
                  <a:pt x="929031" y="523037"/>
                </a:lnTo>
                <a:lnTo>
                  <a:pt x="658368" y="596189"/>
                </a:lnTo>
                <a:lnTo>
                  <a:pt x="570586" y="621792"/>
                </a:lnTo>
                <a:lnTo>
                  <a:pt x="515722" y="610819"/>
                </a:lnTo>
                <a:lnTo>
                  <a:pt x="358445" y="555955"/>
                </a:lnTo>
                <a:lnTo>
                  <a:pt x="259690" y="508407"/>
                </a:lnTo>
                <a:lnTo>
                  <a:pt x="171907" y="446227"/>
                </a:lnTo>
                <a:lnTo>
                  <a:pt x="98755" y="365760"/>
                </a:lnTo>
                <a:lnTo>
                  <a:pt x="40234" y="281635"/>
                </a:lnTo>
                <a:lnTo>
                  <a:pt x="10973" y="230429"/>
                </a:lnTo>
                <a:lnTo>
                  <a:pt x="0" y="190195"/>
                </a:lnTo>
                <a:lnTo>
                  <a:pt x="3658" y="179223"/>
                </a:lnTo>
                <a:lnTo>
                  <a:pt x="25603" y="168250"/>
                </a:lnTo>
                <a:lnTo>
                  <a:pt x="51207" y="179223"/>
                </a:lnTo>
                <a:lnTo>
                  <a:pt x="87783" y="219456"/>
                </a:lnTo>
                <a:lnTo>
                  <a:pt x="131674" y="256032"/>
                </a:lnTo>
                <a:lnTo>
                  <a:pt x="171907" y="281635"/>
                </a:lnTo>
                <a:lnTo>
                  <a:pt x="230429" y="310896"/>
                </a:lnTo>
                <a:lnTo>
                  <a:pt x="296266" y="332842"/>
                </a:lnTo>
                <a:cubicBezTo>
                  <a:pt x="348664" y="344070"/>
                  <a:pt x="330016" y="343815"/>
                  <a:pt x="351130" y="343815"/>
                </a:cubicBezTo>
                <a:lnTo>
                  <a:pt x="398679" y="351130"/>
                </a:lnTo>
                <a:lnTo>
                  <a:pt x="512064" y="347472"/>
                </a:lnTo>
                <a:lnTo>
                  <a:pt x="738835" y="310896"/>
                </a:lnTo>
                <a:lnTo>
                  <a:pt x="1155802" y="252375"/>
                </a:lnTo>
                <a:lnTo>
                  <a:pt x="1737360" y="171907"/>
                </a:lnTo>
                <a:lnTo>
                  <a:pt x="2008023" y="142647"/>
                </a:lnTo>
                <a:lnTo>
                  <a:pt x="2472538" y="102413"/>
                </a:lnTo>
                <a:lnTo>
                  <a:pt x="2874874" y="69495"/>
                </a:lnTo>
                <a:lnTo>
                  <a:pt x="2973629" y="54864"/>
                </a:lnTo>
                <a:lnTo>
                  <a:pt x="3108960" y="7315"/>
                </a:lnTo>
                <a:lnTo>
                  <a:pt x="3145536" y="0"/>
                </a:lnTo>
                <a:lnTo>
                  <a:pt x="3193085" y="3658"/>
                </a:lnTo>
                <a:lnTo>
                  <a:pt x="3354019" y="62179"/>
                </a:lnTo>
                <a:lnTo>
                  <a:pt x="3445459" y="106071"/>
                </a:lnTo>
                <a:lnTo>
                  <a:pt x="3529584" y="160935"/>
                </a:lnTo>
                <a:lnTo>
                  <a:pt x="3577133" y="204826"/>
                </a:lnTo>
                <a:lnTo>
                  <a:pt x="3599079" y="237744"/>
                </a:lnTo>
                <a:lnTo>
                  <a:pt x="3606394" y="263347"/>
                </a:lnTo>
                <a:lnTo>
                  <a:pt x="3599079" y="303581"/>
                </a:lnTo>
                <a:lnTo>
                  <a:pt x="3580791" y="314554"/>
                </a:lnTo>
                <a:lnTo>
                  <a:pt x="3533242" y="325527"/>
                </a:lnTo>
                <a:lnTo>
                  <a:pt x="3386938" y="314554"/>
                </a:lnTo>
                <a:lnTo>
                  <a:pt x="3134563" y="285293"/>
                </a:lnTo>
                <a:lnTo>
                  <a:pt x="2838298" y="285293"/>
                </a:lnTo>
                <a:lnTo>
                  <a:pt x="2443277" y="299923"/>
                </a:lnTo>
                <a:lnTo>
                  <a:pt x="2008023" y="351130"/>
                </a:lnTo>
                <a:lnTo>
                  <a:pt x="1722730" y="380391"/>
                </a:lnTo>
                <a:lnTo>
                  <a:pt x="1400861" y="424282"/>
                </a:lnTo>
                <a:lnTo>
                  <a:pt x="1093623" y="4901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A688D44-866E-450D-BCCC-1890E6E90DF8}"/>
              </a:ext>
            </a:extLst>
          </p:cNvPr>
          <p:cNvSpPr/>
          <p:nvPr/>
        </p:nvSpPr>
        <p:spPr>
          <a:xfrm>
            <a:off x="5772150" y="1376364"/>
            <a:ext cx="554038" cy="1392237"/>
          </a:xfrm>
          <a:custGeom>
            <a:avLst/>
            <a:gdLst>
              <a:gd name="connsiteX0" fmla="*/ 475949 w 553832"/>
              <a:gd name="connsiteY0" fmla="*/ 1006705 h 1393234"/>
              <a:gd name="connsiteX1" fmla="*/ 475949 w 553832"/>
              <a:gd name="connsiteY1" fmla="*/ 1347081 h 1393234"/>
              <a:gd name="connsiteX2" fmla="*/ 201918 w 553832"/>
              <a:gd name="connsiteY2" fmla="*/ 1393234 h 1393234"/>
              <a:gd name="connsiteX3" fmla="*/ 204802 w 553832"/>
              <a:gd name="connsiteY3" fmla="*/ 1038435 h 1393234"/>
              <a:gd name="connsiteX4" fmla="*/ 204802 w 553832"/>
              <a:gd name="connsiteY4" fmla="*/ 764404 h 1393234"/>
              <a:gd name="connsiteX5" fmla="*/ 204802 w 553832"/>
              <a:gd name="connsiteY5" fmla="*/ 550947 h 1393234"/>
              <a:gd name="connsiteX6" fmla="*/ 204802 w 553832"/>
              <a:gd name="connsiteY6" fmla="*/ 349029 h 1393234"/>
              <a:gd name="connsiteX7" fmla="*/ 199033 w 553832"/>
              <a:gd name="connsiteY7" fmla="*/ 302877 h 1393234"/>
              <a:gd name="connsiteX8" fmla="*/ 187495 w 553832"/>
              <a:gd name="connsiteY8" fmla="*/ 248070 h 1393234"/>
              <a:gd name="connsiteX9" fmla="*/ 161534 w 553832"/>
              <a:gd name="connsiteY9" fmla="*/ 190380 h 1393234"/>
              <a:gd name="connsiteX10" fmla="*/ 129804 w 553832"/>
              <a:gd name="connsiteY10" fmla="*/ 147111 h 1393234"/>
              <a:gd name="connsiteX11" fmla="*/ 72113 w 553832"/>
              <a:gd name="connsiteY11" fmla="*/ 95190 h 1393234"/>
              <a:gd name="connsiteX12" fmla="*/ 31730 w 553832"/>
              <a:gd name="connsiteY12" fmla="*/ 69229 h 1393234"/>
              <a:gd name="connsiteX13" fmla="*/ 11538 w 553832"/>
              <a:gd name="connsiteY13" fmla="*/ 54806 h 1393234"/>
              <a:gd name="connsiteX14" fmla="*/ 0 w 553832"/>
              <a:gd name="connsiteY14" fmla="*/ 34614 h 1393234"/>
              <a:gd name="connsiteX15" fmla="*/ 0 w 553832"/>
              <a:gd name="connsiteY15" fmla="*/ 11538 h 1393234"/>
              <a:gd name="connsiteX16" fmla="*/ 14423 w 553832"/>
              <a:gd name="connsiteY16" fmla="*/ 0 h 1393234"/>
              <a:gd name="connsiteX17" fmla="*/ 72113 w 553832"/>
              <a:gd name="connsiteY17" fmla="*/ 0 h 1393234"/>
              <a:gd name="connsiteX18" fmla="*/ 178841 w 553832"/>
              <a:gd name="connsiteY18" fmla="*/ 20192 h 1393234"/>
              <a:gd name="connsiteX19" fmla="*/ 297108 w 553832"/>
              <a:gd name="connsiteY19" fmla="*/ 57691 h 1393234"/>
              <a:gd name="connsiteX20" fmla="*/ 389413 w 553832"/>
              <a:gd name="connsiteY20" fmla="*/ 98074 h 1393234"/>
              <a:gd name="connsiteX21" fmla="*/ 444219 w 553832"/>
              <a:gd name="connsiteY21" fmla="*/ 129804 h 1393234"/>
              <a:gd name="connsiteX22" fmla="*/ 493257 w 553832"/>
              <a:gd name="connsiteY22" fmla="*/ 167303 h 1393234"/>
              <a:gd name="connsiteX23" fmla="*/ 522102 w 553832"/>
              <a:gd name="connsiteY23" fmla="*/ 196149 h 1393234"/>
              <a:gd name="connsiteX24" fmla="*/ 545178 w 553832"/>
              <a:gd name="connsiteY24" fmla="*/ 227879 h 1393234"/>
              <a:gd name="connsiteX25" fmla="*/ 553832 w 553832"/>
              <a:gd name="connsiteY25" fmla="*/ 265378 h 1393234"/>
              <a:gd name="connsiteX26" fmla="*/ 550947 w 553832"/>
              <a:gd name="connsiteY26" fmla="*/ 302877 h 1393234"/>
              <a:gd name="connsiteX27" fmla="*/ 530756 w 553832"/>
              <a:gd name="connsiteY27" fmla="*/ 334607 h 1393234"/>
              <a:gd name="connsiteX28" fmla="*/ 499026 w 553832"/>
              <a:gd name="connsiteY28" fmla="*/ 366337 h 1393234"/>
              <a:gd name="connsiteX29" fmla="*/ 487488 w 553832"/>
              <a:gd name="connsiteY29" fmla="*/ 418258 h 1393234"/>
              <a:gd name="connsiteX30" fmla="*/ 467296 w 553832"/>
              <a:gd name="connsiteY30" fmla="*/ 799018 h 1393234"/>
              <a:gd name="connsiteX31" fmla="*/ 475949 w 553832"/>
              <a:gd name="connsiteY31" fmla="*/ 1006705 h 139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3832" h="1393234">
                <a:moveTo>
                  <a:pt x="475949" y="1006705"/>
                </a:moveTo>
                <a:lnTo>
                  <a:pt x="475949" y="1347081"/>
                </a:lnTo>
                <a:lnTo>
                  <a:pt x="201918" y="1393234"/>
                </a:lnTo>
                <a:cubicBezTo>
                  <a:pt x="202879" y="1274968"/>
                  <a:pt x="203841" y="1156701"/>
                  <a:pt x="204802" y="1038435"/>
                </a:cubicBezTo>
                <a:lnTo>
                  <a:pt x="204802" y="764404"/>
                </a:lnTo>
                <a:lnTo>
                  <a:pt x="204802" y="550947"/>
                </a:lnTo>
                <a:lnTo>
                  <a:pt x="204802" y="349029"/>
                </a:lnTo>
                <a:lnTo>
                  <a:pt x="199033" y="302877"/>
                </a:lnTo>
                <a:lnTo>
                  <a:pt x="187495" y="248070"/>
                </a:lnTo>
                <a:lnTo>
                  <a:pt x="161534" y="190380"/>
                </a:lnTo>
                <a:lnTo>
                  <a:pt x="129804" y="147111"/>
                </a:lnTo>
                <a:lnTo>
                  <a:pt x="72113" y="95190"/>
                </a:lnTo>
                <a:lnTo>
                  <a:pt x="31730" y="69229"/>
                </a:lnTo>
                <a:lnTo>
                  <a:pt x="11538" y="54806"/>
                </a:lnTo>
                <a:lnTo>
                  <a:pt x="0" y="34614"/>
                </a:lnTo>
                <a:lnTo>
                  <a:pt x="0" y="11538"/>
                </a:lnTo>
                <a:lnTo>
                  <a:pt x="14423" y="0"/>
                </a:lnTo>
                <a:lnTo>
                  <a:pt x="72113" y="0"/>
                </a:lnTo>
                <a:lnTo>
                  <a:pt x="178841" y="20192"/>
                </a:lnTo>
                <a:lnTo>
                  <a:pt x="297108" y="57691"/>
                </a:lnTo>
                <a:lnTo>
                  <a:pt x="389413" y="98074"/>
                </a:lnTo>
                <a:lnTo>
                  <a:pt x="444219" y="129804"/>
                </a:lnTo>
                <a:lnTo>
                  <a:pt x="493257" y="167303"/>
                </a:lnTo>
                <a:lnTo>
                  <a:pt x="522102" y="196149"/>
                </a:lnTo>
                <a:lnTo>
                  <a:pt x="545178" y="227879"/>
                </a:lnTo>
                <a:lnTo>
                  <a:pt x="553832" y="265378"/>
                </a:lnTo>
                <a:lnTo>
                  <a:pt x="550947" y="302877"/>
                </a:lnTo>
                <a:lnTo>
                  <a:pt x="530756" y="334607"/>
                </a:lnTo>
                <a:lnTo>
                  <a:pt x="499026" y="366337"/>
                </a:lnTo>
                <a:lnTo>
                  <a:pt x="487488" y="418258"/>
                </a:lnTo>
                <a:lnTo>
                  <a:pt x="467296" y="799018"/>
                </a:lnTo>
                <a:lnTo>
                  <a:pt x="475949" y="100670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8F7EA2-3C4B-46DF-B5F0-0BA7871ADE26}"/>
              </a:ext>
            </a:extLst>
          </p:cNvPr>
          <p:cNvSpPr/>
          <p:nvPr/>
        </p:nvSpPr>
        <p:spPr>
          <a:xfrm>
            <a:off x="4586288" y="2540000"/>
            <a:ext cx="2933700" cy="558800"/>
          </a:xfrm>
          <a:custGeom>
            <a:avLst/>
            <a:gdLst>
              <a:gd name="connsiteX0" fmla="*/ 905195 w 2933444"/>
              <a:gd name="connsiteY0" fmla="*/ 230134 h 558459"/>
              <a:gd name="connsiteX1" fmla="*/ 1386942 w 2933444"/>
              <a:gd name="connsiteY1" fmla="*/ 174902 h 558459"/>
              <a:gd name="connsiteX2" fmla="*/ 1660035 w 2933444"/>
              <a:gd name="connsiteY2" fmla="*/ 128875 h 558459"/>
              <a:gd name="connsiteX3" fmla="*/ 2046660 w 2933444"/>
              <a:gd name="connsiteY3" fmla="*/ 85917 h 558459"/>
              <a:gd name="connsiteX4" fmla="*/ 2273726 w 2933444"/>
              <a:gd name="connsiteY4" fmla="*/ 67506 h 558459"/>
              <a:gd name="connsiteX5" fmla="*/ 2381122 w 2933444"/>
              <a:gd name="connsiteY5" fmla="*/ 42958 h 558459"/>
              <a:gd name="connsiteX6" fmla="*/ 2467039 w 2933444"/>
              <a:gd name="connsiteY6" fmla="*/ 12274 h 558459"/>
              <a:gd name="connsiteX7" fmla="*/ 2491587 w 2933444"/>
              <a:gd name="connsiteY7" fmla="*/ 0 h 558459"/>
              <a:gd name="connsiteX8" fmla="*/ 2537613 w 2933444"/>
              <a:gd name="connsiteY8" fmla="*/ 0 h 558459"/>
              <a:gd name="connsiteX9" fmla="*/ 2595914 w 2933444"/>
              <a:gd name="connsiteY9" fmla="*/ 9205 h 558459"/>
              <a:gd name="connsiteX10" fmla="*/ 2737063 w 2933444"/>
              <a:gd name="connsiteY10" fmla="*/ 39890 h 558459"/>
              <a:gd name="connsiteX11" fmla="*/ 2795364 w 2933444"/>
              <a:gd name="connsiteY11" fmla="*/ 64437 h 558459"/>
              <a:gd name="connsiteX12" fmla="*/ 2859801 w 2933444"/>
              <a:gd name="connsiteY12" fmla="*/ 104327 h 558459"/>
              <a:gd name="connsiteX13" fmla="*/ 2908897 w 2933444"/>
              <a:gd name="connsiteY13" fmla="*/ 147286 h 558459"/>
              <a:gd name="connsiteX14" fmla="*/ 2927307 w 2933444"/>
              <a:gd name="connsiteY14" fmla="*/ 177970 h 558459"/>
              <a:gd name="connsiteX15" fmla="*/ 2933444 w 2933444"/>
              <a:gd name="connsiteY15" fmla="*/ 220929 h 558459"/>
              <a:gd name="connsiteX16" fmla="*/ 2930376 w 2933444"/>
              <a:gd name="connsiteY16" fmla="*/ 260819 h 558459"/>
              <a:gd name="connsiteX17" fmla="*/ 2918102 w 2933444"/>
              <a:gd name="connsiteY17" fmla="*/ 282298 h 558459"/>
              <a:gd name="connsiteX18" fmla="*/ 2887418 w 2933444"/>
              <a:gd name="connsiteY18" fmla="*/ 294572 h 558459"/>
              <a:gd name="connsiteX19" fmla="*/ 2826048 w 2933444"/>
              <a:gd name="connsiteY19" fmla="*/ 306846 h 558459"/>
              <a:gd name="connsiteX20" fmla="*/ 2598983 w 2933444"/>
              <a:gd name="connsiteY20" fmla="*/ 288435 h 558459"/>
              <a:gd name="connsiteX21" fmla="*/ 2387259 w 2933444"/>
              <a:gd name="connsiteY21" fmla="*/ 285366 h 558459"/>
              <a:gd name="connsiteX22" fmla="*/ 2058934 w 2933444"/>
              <a:gd name="connsiteY22" fmla="*/ 303777 h 558459"/>
              <a:gd name="connsiteX23" fmla="*/ 1454448 w 2933444"/>
              <a:gd name="connsiteY23" fmla="*/ 362078 h 558459"/>
              <a:gd name="connsiteX24" fmla="*/ 1024864 w 2933444"/>
              <a:gd name="connsiteY24" fmla="*/ 423447 h 558459"/>
              <a:gd name="connsiteX25" fmla="*/ 724156 w 2933444"/>
              <a:gd name="connsiteY25" fmla="*/ 481748 h 558459"/>
              <a:gd name="connsiteX26" fmla="*/ 475611 w 2933444"/>
              <a:gd name="connsiteY26" fmla="*/ 546185 h 558459"/>
              <a:gd name="connsiteX27" fmla="*/ 435721 w 2933444"/>
              <a:gd name="connsiteY27" fmla="*/ 558459 h 558459"/>
              <a:gd name="connsiteX28" fmla="*/ 395831 w 2933444"/>
              <a:gd name="connsiteY28" fmla="*/ 558459 h 558459"/>
              <a:gd name="connsiteX29" fmla="*/ 340599 w 2933444"/>
              <a:gd name="connsiteY29" fmla="*/ 543117 h 558459"/>
              <a:gd name="connsiteX30" fmla="*/ 266956 w 2933444"/>
              <a:gd name="connsiteY30" fmla="*/ 497090 h 558459"/>
              <a:gd name="connsiteX31" fmla="*/ 168765 w 2933444"/>
              <a:gd name="connsiteY31" fmla="*/ 398899 h 558459"/>
              <a:gd name="connsiteX32" fmla="*/ 39890 w 2933444"/>
              <a:gd name="connsiteY32" fmla="*/ 251613 h 558459"/>
              <a:gd name="connsiteX33" fmla="*/ 6137 w 2933444"/>
              <a:gd name="connsiteY33" fmla="*/ 193313 h 558459"/>
              <a:gd name="connsiteX34" fmla="*/ 0 w 2933444"/>
              <a:gd name="connsiteY34" fmla="*/ 165697 h 558459"/>
              <a:gd name="connsiteX35" fmla="*/ 3069 w 2933444"/>
              <a:gd name="connsiteY35" fmla="*/ 150354 h 558459"/>
              <a:gd name="connsiteX36" fmla="*/ 21479 w 2933444"/>
              <a:gd name="connsiteY36" fmla="*/ 138080 h 558459"/>
              <a:gd name="connsiteX37" fmla="*/ 49095 w 2933444"/>
              <a:gd name="connsiteY37" fmla="*/ 144217 h 558459"/>
              <a:gd name="connsiteX38" fmla="*/ 107396 w 2933444"/>
              <a:gd name="connsiteY38" fmla="*/ 181039 h 558459"/>
              <a:gd name="connsiteX39" fmla="*/ 227066 w 2933444"/>
              <a:gd name="connsiteY39" fmla="*/ 233203 h 558459"/>
              <a:gd name="connsiteX40" fmla="*/ 279230 w 2933444"/>
              <a:gd name="connsiteY40" fmla="*/ 257750 h 558459"/>
              <a:gd name="connsiteX41" fmla="*/ 337530 w 2933444"/>
              <a:gd name="connsiteY41" fmla="*/ 273092 h 558459"/>
              <a:gd name="connsiteX42" fmla="*/ 423447 w 2933444"/>
              <a:gd name="connsiteY42" fmla="*/ 282298 h 558459"/>
              <a:gd name="connsiteX43" fmla="*/ 555391 w 2933444"/>
              <a:gd name="connsiteY43" fmla="*/ 279229 h 558459"/>
              <a:gd name="connsiteX44" fmla="*/ 905195 w 2933444"/>
              <a:gd name="connsiteY44" fmla="*/ 230134 h 55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3444" h="558459">
                <a:moveTo>
                  <a:pt x="905195" y="230134"/>
                </a:moveTo>
                <a:lnTo>
                  <a:pt x="1386942" y="174902"/>
                </a:lnTo>
                <a:lnTo>
                  <a:pt x="1660035" y="128875"/>
                </a:lnTo>
                <a:lnTo>
                  <a:pt x="2046660" y="85917"/>
                </a:lnTo>
                <a:lnTo>
                  <a:pt x="2273726" y="67506"/>
                </a:lnTo>
                <a:lnTo>
                  <a:pt x="2381122" y="42958"/>
                </a:lnTo>
                <a:lnTo>
                  <a:pt x="2467039" y="12274"/>
                </a:lnTo>
                <a:lnTo>
                  <a:pt x="2491587" y="0"/>
                </a:lnTo>
                <a:lnTo>
                  <a:pt x="2537613" y="0"/>
                </a:lnTo>
                <a:lnTo>
                  <a:pt x="2595914" y="9205"/>
                </a:lnTo>
                <a:lnTo>
                  <a:pt x="2737063" y="39890"/>
                </a:lnTo>
                <a:lnTo>
                  <a:pt x="2795364" y="64437"/>
                </a:lnTo>
                <a:lnTo>
                  <a:pt x="2859801" y="104327"/>
                </a:lnTo>
                <a:lnTo>
                  <a:pt x="2908897" y="147286"/>
                </a:lnTo>
                <a:lnTo>
                  <a:pt x="2927307" y="177970"/>
                </a:lnTo>
                <a:lnTo>
                  <a:pt x="2933444" y="220929"/>
                </a:lnTo>
                <a:lnTo>
                  <a:pt x="2930376" y="260819"/>
                </a:lnTo>
                <a:lnTo>
                  <a:pt x="2918102" y="282298"/>
                </a:lnTo>
                <a:lnTo>
                  <a:pt x="2887418" y="294572"/>
                </a:lnTo>
                <a:lnTo>
                  <a:pt x="2826048" y="306846"/>
                </a:lnTo>
                <a:lnTo>
                  <a:pt x="2598983" y="288435"/>
                </a:lnTo>
                <a:lnTo>
                  <a:pt x="2387259" y="285366"/>
                </a:lnTo>
                <a:lnTo>
                  <a:pt x="2058934" y="303777"/>
                </a:lnTo>
                <a:lnTo>
                  <a:pt x="1454448" y="362078"/>
                </a:lnTo>
                <a:lnTo>
                  <a:pt x="1024864" y="423447"/>
                </a:lnTo>
                <a:lnTo>
                  <a:pt x="724156" y="481748"/>
                </a:lnTo>
                <a:lnTo>
                  <a:pt x="475611" y="546185"/>
                </a:lnTo>
                <a:lnTo>
                  <a:pt x="435721" y="558459"/>
                </a:lnTo>
                <a:lnTo>
                  <a:pt x="395831" y="558459"/>
                </a:lnTo>
                <a:lnTo>
                  <a:pt x="340599" y="543117"/>
                </a:lnTo>
                <a:lnTo>
                  <a:pt x="266956" y="497090"/>
                </a:lnTo>
                <a:lnTo>
                  <a:pt x="168765" y="398899"/>
                </a:lnTo>
                <a:lnTo>
                  <a:pt x="39890" y="251613"/>
                </a:lnTo>
                <a:lnTo>
                  <a:pt x="6137" y="193313"/>
                </a:lnTo>
                <a:lnTo>
                  <a:pt x="0" y="165697"/>
                </a:lnTo>
                <a:lnTo>
                  <a:pt x="3069" y="150354"/>
                </a:lnTo>
                <a:lnTo>
                  <a:pt x="21479" y="138080"/>
                </a:lnTo>
                <a:lnTo>
                  <a:pt x="49095" y="144217"/>
                </a:lnTo>
                <a:lnTo>
                  <a:pt x="107396" y="181039"/>
                </a:lnTo>
                <a:lnTo>
                  <a:pt x="227066" y="233203"/>
                </a:lnTo>
                <a:lnTo>
                  <a:pt x="279230" y="257750"/>
                </a:lnTo>
                <a:lnTo>
                  <a:pt x="337530" y="273092"/>
                </a:lnTo>
                <a:lnTo>
                  <a:pt x="423447" y="282298"/>
                </a:lnTo>
                <a:lnTo>
                  <a:pt x="555391" y="279229"/>
                </a:lnTo>
                <a:lnTo>
                  <a:pt x="905195" y="23013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4CDECB5-8799-49DF-9BAA-0E4618487AF4}"/>
              </a:ext>
            </a:extLst>
          </p:cNvPr>
          <p:cNvSpPr/>
          <p:nvPr/>
        </p:nvSpPr>
        <p:spPr>
          <a:xfrm>
            <a:off x="4949825" y="3159125"/>
            <a:ext cx="2647950" cy="1193800"/>
          </a:xfrm>
          <a:custGeom>
            <a:avLst/>
            <a:gdLst>
              <a:gd name="connsiteX0" fmla="*/ 279400 w 2647950"/>
              <a:gd name="connsiteY0" fmla="*/ 269875 h 1193800"/>
              <a:gd name="connsiteX1" fmla="*/ 530225 w 2647950"/>
              <a:gd name="connsiteY1" fmla="*/ 257175 h 1193800"/>
              <a:gd name="connsiteX2" fmla="*/ 1095375 w 2647950"/>
              <a:gd name="connsiteY2" fmla="*/ 190500 h 1193800"/>
              <a:gd name="connsiteX3" fmla="*/ 1657350 w 2647950"/>
              <a:gd name="connsiteY3" fmla="*/ 117475 h 1193800"/>
              <a:gd name="connsiteX4" fmla="*/ 1971675 w 2647950"/>
              <a:gd name="connsiteY4" fmla="*/ 73025 h 1193800"/>
              <a:gd name="connsiteX5" fmla="*/ 2165350 w 2647950"/>
              <a:gd name="connsiteY5" fmla="*/ 41275 h 1193800"/>
              <a:gd name="connsiteX6" fmla="*/ 2251075 w 2647950"/>
              <a:gd name="connsiteY6" fmla="*/ 12700 h 1193800"/>
              <a:gd name="connsiteX7" fmla="*/ 2286000 w 2647950"/>
              <a:gd name="connsiteY7" fmla="*/ 0 h 1193800"/>
              <a:gd name="connsiteX8" fmla="*/ 2346325 w 2647950"/>
              <a:gd name="connsiteY8" fmla="*/ 6350 h 1193800"/>
              <a:gd name="connsiteX9" fmla="*/ 2378075 w 2647950"/>
              <a:gd name="connsiteY9" fmla="*/ 25400 h 1193800"/>
              <a:gd name="connsiteX10" fmla="*/ 2495550 w 2647950"/>
              <a:gd name="connsiteY10" fmla="*/ 142875 h 1193800"/>
              <a:gd name="connsiteX11" fmla="*/ 2574925 w 2647950"/>
              <a:gd name="connsiteY11" fmla="*/ 241300 h 1193800"/>
              <a:gd name="connsiteX12" fmla="*/ 2619375 w 2647950"/>
              <a:gd name="connsiteY12" fmla="*/ 314325 h 1193800"/>
              <a:gd name="connsiteX13" fmla="*/ 2635250 w 2647950"/>
              <a:gd name="connsiteY13" fmla="*/ 342900 h 1193800"/>
              <a:gd name="connsiteX14" fmla="*/ 2644775 w 2647950"/>
              <a:gd name="connsiteY14" fmla="*/ 374650 h 1193800"/>
              <a:gd name="connsiteX15" fmla="*/ 2647950 w 2647950"/>
              <a:gd name="connsiteY15" fmla="*/ 400050 h 1193800"/>
              <a:gd name="connsiteX16" fmla="*/ 2632075 w 2647950"/>
              <a:gd name="connsiteY16" fmla="*/ 438150 h 1193800"/>
              <a:gd name="connsiteX17" fmla="*/ 2593975 w 2647950"/>
              <a:gd name="connsiteY17" fmla="*/ 473075 h 1193800"/>
              <a:gd name="connsiteX18" fmla="*/ 2578100 w 2647950"/>
              <a:gd name="connsiteY18" fmla="*/ 492125 h 1193800"/>
              <a:gd name="connsiteX19" fmla="*/ 2555875 w 2647950"/>
              <a:gd name="connsiteY19" fmla="*/ 527050 h 1193800"/>
              <a:gd name="connsiteX20" fmla="*/ 2454275 w 2647950"/>
              <a:gd name="connsiteY20" fmla="*/ 739775 h 1193800"/>
              <a:gd name="connsiteX21" fmla="*/ 2292350 w 2647950"/>
              <a:gd name="connsiteY21" fmla="*/ 1095375 h 1193800"/>
              <a:gd name="connsiteX22" fmla="*/ 2276475 w 2647950"/>
              <a:gd name="connsiteY22" fmla="*/ 1143000 h 1193800"/>
              <a:gd name="connsiteX23" fmla="*/ 2254250 w 2647950"/>
              <a:gd name="connsiteY23" fmla="*/ 1165225 h 1193800"/>
              <a:gd name="connsiteX24" fmla="*/ 2216150 w 2647950"/>
              <a:gd name="connsiteY24" fmla="*/ 1187450 h 1193800"/>
              <a:gd name="connsiteX25" fmla="*/ 2171700 w 2647950"/>
              <a:gd name="connsiteY25" fmla="*/ 1193800 h 1193800"/>
              <a:gd name="connsiteX26" fmla="*/ 2130425 w 2647950"/>
              <a:gd name="connsiteY26" fmla="*/ 1181100 h 1193800"/>
              <a:gd name="connsiteX27" fmla="*/ 2095500 w 2647950"/>
              <a:gd name="connsiteY27" fmla="*/ 1162050 h 1193800"/>
              <a:gd name="connsiteX28" fmla="*/ 2054225 w 2647950"/>
              <a:gd name="connsiteY28" fmla="*/ 1127125 h 1193800"/>
              <a:gd name="connsiteX29" fmla="*/ 2146300 w 2647950"/>
              <a:gd name="connsiteY29" fmla="*/ 917575 h 1193800"/>
              <a:gd name="connsiteX30" fmla="*/ 2206625 w 2647950"/>
              <a:gd name="connsiteY30" fmla="*/ 606425 h 1193800"/>
              <a:gd name="connsiteX31" fmla="*/ 2257425 w 2647950"/>
              <a:gd name="connsiteY31" fmla="*/ 371475 h 1193800"/>
              <a:gd name="connsiteX32" fmla="*/ 2254250 w 2647950"/>
              <a:gd name="connsiteY32" fmla="*/ 323850 h 1193800"/>
              <a:gd name="connsiteX33" fmla="*/ 2244725 w 2647950"/>
              <a:gd name="connsiteY33" fmla="*/ 279400 h 1193800"/>
              <a:gd name="connsiteX34" fmla="*/ 2222500 w 2647950"/>
              <a:gd name="connsiteY34" fmla="*/ 263525 h 1193800"/>
              <a:gd name="connsiteX35" fmla="*/ 2190750 w 2647950"/>
              <a:gd name="connsiteY35" fmla="*/ 250825 h 1193800"/>
              <a:gd name="connsiteX36" fmla="*/ 2143125 w 2647950"/>
              <a:gd name="connsiteY36" fmla="*/ 247650 h 1193800"/>
              <a:gd name="connsiteX37" fmla="*/ 1260475 w 2647950"/>
              <a:gd name="connsiteY37" fmla="*/ 336550 h 1193800"/>
              <a:gd name="connsiteX38" fmla="*/ 936625 w 2647950"/>
              <a:gd name="connsiteY38" fmla="*/ 384175 h 1193800"/>
              <a:gd name="connsiteX39" fmla="*/ 330200 w 2647950"/>
              <a:gd name="connsiteY39" fmla="*/ 463550 h 1193800"/>
              <a:gd name="connsiteX40" fmla="*/ 133350 w 2647950"/>
              <a:gd name="connsiteY40" fmla="*/ 476250 h 1193800"/>
              <a:gd name="connsiteX41" fmla="*/ 76200 w 2647950"/>
              <a:gd name="connsiteY41" fmla="*/ 479425 h 1193800"/>
              <a:gd name="connsiteX42" fmla="*/ 0 w 2647950"/>
              <a:gd name="connsiteY42" fmla="*/ 273050 h 1193800"/>
              <a:gd name="connsiteX43" fmla="*/ 60325 w 2647950"/>
              <a:gd name="connsiteY43" fmla="*/ 285750 h 1193800"/>
              <a:gd name="connsiteX44" fmla="*/ 279400 w 2647950"/>
              <a:gd name="connsiteY44" fmla="*/ 269875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7950" h="1193800">
                <a:moveTo>
                  <a:pt x="279400" y="269875"/>
                </a:moveTo>
                <a:lnTo>
                  <a:pt x="530225" y="257175"/>
                </a:lnTo>
                <a:lnTo>
                  <a:pt x="1095375" y="190500"/>
                </a:lnTo>
                <a:lnTo>
                  <a:pt x="1657350" y="117475"/>
                </a:lnTo>
                <a:lnTo>
                  <a:pt x="1971675" y="73025"/>
                </a:lnTo>
                <a:lnTo>
                  <a:pt x="2165350" y="41275"/>
                </a:lnTo>
                <a:lnTo>
                  <a:pt x="2251075" y="12700"/>
                </a:lnTo>
                <a:lnTo>
                  <a:pt x="2286000" y="0"/>
                </a:lnTo>
                <a:lnTo>
                  <a:pt x="2346325" y="6350"/>
                </a:lnTo>
                <a:lnTo>
                  <a:pt x="2378075" y="25400"/>
                </a:lnTo>
                <a:lnTo>
                  <a:pt x="2495550" y="142875"/>
                </a:lnTo>
                <a:lnTo>
                  <a:pt x="2574925" y="241300"/>
                </a:lnTo>
                <a:lnTo>
                  <a:pt x="2619375" y="314325"/>
                </a:lnTo>
                <a:lnTo>
                  <a:pt x="2635250" y="342900"/>
                </a:lnTo>
                <a:lnTo>
                  <a:pt x="2644775" y="374650"/>
                </a:lnTo>
                <a:lnTo>
                  <a:pt x="2647950" y="400050"/>
                </a:lnTo>
                <a:lnTo>
                  <a:pt x="2632075" y="438150"/>
                </a:lnTo>
                <a:lnTo>
                  <a:pt x="2593975" y="473075"/>
                </a:lnTo>
                <a:lnTo>
                  <a:pt x="2578100" y="492125"/>
                </a:lnTo>
                <a:lnTo>
                  <a:pt x="2555875" y="527050"/>
                </a:lnTo>
                <a:lnTo>
                  <a:pt x="2454275" y="739775"/>
                </a:lnTo>
                <a:lnTo>
                  <a:pt x="2292350" y="1095375"/>
                </a:lnTo>
                <a:lnTo>
                  <a:pt x="2276475" y="1143000"/>
                </a:lnTo>
                <a:lnTo>
                  <a:pt x="2254250" y="1165225"/>
                </a:lnTo>
                <a:lnTo>
                  <a:pt x="2216150" y="1187450"/>
                </a:lnTo>
                <a:lnTo>
                  <a:pt x="2171700" y="1193800"/>
                </a:lnTo>
                <a:lnTo>
                  <a:pt x="2130425" y="1181100"/>
                </a:lnTo>
                <a:lnTo>
                  <a:pt x="2095500" y="1162050"/>
                </a:lnTo>
                <a:lnTo>
                  <a:pt x="2054225" y="1127125"/>
                </a:lnTo>
                <a:lnTo>
                  <a:pt x="2146300" y="917575"/>
                </a:lnTo>
                <a:lnTo>
                  <a:pt x="2206625" y="606425"/>
                </a:lnTo>
                <a:lnTo>
                  <a:pt x="2257425" y="371475"/>
                </a:lnTo>
                <a:lnTo>
                  <a:pt x="2254250" y="323850"/>
                </a:lnTo>
                <a:lnTo>
                  <a:pt x="2244725" y="279400"/>
                </a:lnTo>
                <a:lnTo>
                  <a:pt x="2222500" y="263525"/>
                </a:lnTo>
                <a:lnTo>
                  <a:pt x="2190750" y="250825"/>
                </a:lnTo>
                <a:lnTo>
                  <a:pt x="2143125" y="247650"/>
                </a:lnTo>
                <a:lnTo>
                  <a:pt x="1260475" y="336550"/>
                </a:lnTo>
                <a:lnTo>
                  <a:pt x="936625" y="384175"/>
                </a:lnTo>
                <a:lnTo>
                  <a:pt x="330200" y="463550"/>
                </a:lnTo>
                <a:lnTo>
                  <a:pt x="133350" y="476250"/>
                </a:lnTo>
                <a:lnTo>
                  <a:pt x="76200" y="479425"/>
                </a:lnTo>
                <a:lnTo>
                  <a:pt x="0" y="273050"/>
                </a:lnTo>
                <a:lnTo>
                  <a:pt x="60325" y="285750"/>
                </a:lnTo>
                <a:lnTo>
                  <a:pt x="279400" y="269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03905E0-0A61-40C5-A891-D1D8A9FFA20C}"/>
              </a:ext>
            </a:extLst>
          </p:cNvPr>
          <p:cNvSpPr/>
          <p:nvPr/>
        </p:nvSpPr>
        <p:spPr>
          <a:xfrm>
            <a:off x="5889625" y="3395663"/>
            <a:ext cx="357188" cy="787400"/>
          </a:xfrm>
          <a:custGeom>
            <a:avLst/>
            <a:gdLst>
              <a:gd name="connsiteX0" fmla="*/ 88107 w 357188"/>
              <a:gd name="connsiteY0" fmla="*/ 559593 h 788193"/>
              <a:gd name="connsiteX1" fmla="*/ 78582 w 357188"/>
              <a:gd name="connsiteY1" fmla="*/ 381000 h 788193"/>
              <a:gd name="connsiteX2" fmla="*/ 66675 w 357188"/>
              <a:gd name="connsiteY2" fmla="*/ 297656 h 788193"/>
              <a:gd name="connsiteX3" fmla="*/ 54769 w 357188"/>
              <a:gd name="connsiteY3" fmla="*/ 250031 h 788193"/>
              <a:gd name="connsiteX4" fmla="*/ 0 w 357188"/>
              <a:gd name="connsiteY4" fmla="*/ 128587 h 788193"/>
              <a:gd name="connsiteX5" fmla="*/ 288132 w 357188"/>
              <a:gd name="connsiteY5" fmla="*/ 0 h 788193"/>
              <a:gd name="connsiteX6" fmla="*/ 326232 w 357188"/>
              <a:gd name="connsiteY6" fmla="*/ 142875 h 788193"/>
              <a:gd name="connsiteX7" fmla="*/ 345282 w 357188"/>
              <a:gd name="connsiteY7" fmla="*/ 192881 h 788193"/>
              <a:gd name="connsiteX8" fmla="*/ 357188 w 357188"/>
              <a:gd name="connsiteY8" fmla="*/ 221456 h 788193"/>
              <a:gd name="connsiteX9" fmla="*/ 357188 w 357188"/>
              <a:gd name="connsiteY9" fmla="*/ 252412 h 788193"/>
              <a:gd name="connsiteX10" fmla="*/ 352425 w 357188"/>
              <a:gd name="connsiteY10" fmla="*/ 435768 h 788193"/>
              <a:gd name="connsiteX11" fmla="*/ 342900 w 357188"/>
              <a:gd name="connsiteY11" fmla="*/ 609600 h 788193"/>
              <a:gd name="connsiteX12" fmla="*/ 342900 w 357188"/>
              <a:gd name="connsiteY12" fmla="*/ 735806 h 788193"/>
              <a:gd name="connsiteX13" fmla="*/ 90488 w 357188"/>
              <a:gd name="connsiteY13" fmla="*/ 788193 h 788193"/>
              <a:gd name="connsiteX14" fmla="*/ 88107 w 357188"/>
              <a:gd name="connsiteY14" fmla="*/ 559593 h 7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188" h="788193">
                <a:moveTo>
                  <a:pt x="88107" y="559593"/>
                </a:moveTo>
                <a:lnTo>
                  <a:pt x="78582" y="381000"/>
                </a:lnTo>
                <a:lnTo>
                  <a:pt x="66675" y="297656"/>
                </a:lnTo>
                <a:lnTo>
                  <a:pt x="54769" y="250031"/>
                </a:lnTo>
                <a:lnTo>
                  <a:pt x="0" y="128587"/>
                </a:lnTo>
                <a:lnTo>
                  <a:pt x="288132" y="0"/>
                </a:lnTo>
                <a:lnTo>
                  <a:pt x="326232" y="142875"/>
                </a:lnTo>
                <a:lnTo>
                  <a:pt x="345282" y="192881"/>
                </a:lnTo>
                <a:lnTo>
                  <a:pt x="357188" y="221456"/>
                </a:lnTo>
                <a:lnTo>
                  <a:pt x="357188" y="252412"/>
                </a:lnTo>
                <a:lnTo>
                  <a:pt x="352425" y="435768"/>
                </a:lnTo>
                <a:lnTo>
                  <a:pt x="342900" y="609600"/>
                </a:lnTo>
                <a:lnTo>
                  <a:pt x="342900" y="735806"/>
                </a:lnTo>
                <a:lnTo>
                  <a:pt x="90488" y="788193"/>
                </a:lnTo>
                <a:cubicBezTo>
                  <a:pt x="88900" y="709612"/>
                  <a:pt x="87313" y="631031"/>
                  <a:pt x="88107" y="5595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4DAB4A8-62B8-41CB-A59F-D4A52FD214E5}"/>
              </a:ext>
            </a:extLst>
          </p:cNvPr>
          <p:cNvSpPr/>
          <p:nvPr/>
        </p:nvSpPr>
        <p:spPr>
          <a:xfrm>
            <a:off x="4943476" y="4083051"/>
            <a:ext cx="2251075" cy="333375"/>
          </a:xfrm>
          <a:custGeom>
            <a:avLst/>
            <a:gdLst>
              <a:gd name="connsiteX0" fmla="*/ 1676400 w 2251075"/>
              <a:gd name="connsiteY0" fmla="*/ 3175 h 333375"/>
              <a:gd name="connsiteX1" fmla="*/ 2251075 w 2251075"/>
              <a:gd name="connsiteY1" fmla="*/ 0 h 333375"/>
              <a:gd name="connsiteX2" fmla="*/ 2098675 w 2251075"/>
              <a:gd name="connsiteY2" fmla="*/ 200025 h 333375"/>
              <a:gd name="connsiteX3" fmla="*/ 1803400 w 2251075"/>
              <a:gd name="connsiteY3" fmla="*/ 200025 h 333375"/>
              <a:gd name="connsiteX4" fmla="*/ 1225550 w 2251075"/>
              <a:gd name="connsiteY4" fmla="*/ 212725 h 333375"/>
              <a:gd name="connsiteX5" fmla="*/ 536575 w 2251075"/>
              <a:gd name="connsiteY5" fmla="*/ 279400 h 333375"/>
              <a:gd name="connsiteX6" fmla="*/ 254000 w 2251075"/>
              <a:gd name="connsiteY6" fmla="*/ 323850 h 333375"/>
              <a:gd name="connsiteX7" fmla="*/ 180975 w 2251075"/>
              <a:gd name="connsiteY7" fmla="*/ 333375 h 333375"/>
              <a:gd name="connsiteX8" fmla="*/ 136525 w 2251075"/>
              <a:gd name="connsiteY8" fmla="*/ 323850 h 333375"/>
              <a:gd name="connsiteX9" fmla="*/ 66675 w 2251075"/>
              <a:gd name="connsiteY9" fmla="*/ 298450 h 333375"/>
              <a:gd name="connsiteX10" fmla="*/ 3175 w 2251075"/>
              <a:gd name="connsiteY10" fmla="*/ 282575 h 333375"/>
              <a:gd name="connsiteX11" fmla="*/ 0 w 2251075"/>
              <a:gd name="connsiteY11" fmla="*/ 79375 h 333375"/>
              <a:gd name="connsiteX12" fmla="*/ 95250 w 2251075"/>
              <a:gd name="connsiteY12" fmla="*/ 111125 h 333375"/>
              <a:gd name="connsiteX13" fmla="*/ 165100 w 2251075"/>
              <a:gd name="connsiteY13" fmla="*/ 146050 h 333375"/>
              <a:gd name="connsiteX14" fmla="*/ 222250 w 2251075"/>
              <a:gd name="connsiteY14" fmla="*/ 149225 h 333375"/>
              <a:gd name="connsiteX15" fmla="*/ 501650 w 2251075"/>
              <a:gd name="connsiteY15" fmla="*/ 111125 h 333375"/>
              <a:gd name="connsiteX16" fmla="*/ 1031875 w 2251075"/>
              <a:gd name="connsiteY16" fmla="*/ 38100 h 333375"/>
              <a:gd name="connsiteX17" fmla="*/ 1282700 w 2251075"/>
              <a:gd name="connsiteY17" fmla="*/ 12700 h 333375"/>
              <a:gd name="connsiteX18" fmla="*/ 1676400 w 2251075"/>
              <a:gd name="connsiteY18" fmla="*/ 31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1075" h="333375">
                <a:moveTo>
                  <a:pt x="1676400" y="3175"/>
                </a:moveTo>
                <a:lnTo>
                  <a:pt x="2251075" y="0"/>
                </a:lnTo>
                <a:lnTo>
                  <a:pt x="2098675" y="200025"/>
                </a:lnTo>
                <a:lnTo>
                  <a:pt x="1803400" y="200025"/>
                </a:lnTo>
                <a:lnTo>
                  <a:pt x="1225550" y="212725"/>
                </a:lnTo>
                <a:lnTo>
                  <a:pt x="536575" y="279400"/>
                </a:lnTo>
                <a:lnTo>
                  <a:pt x="254000" y="323850"/>
                </a:lnTo>
                <a:lnTo>
                  <a:pt x="180975" y="333375"/>
                </a:lnTo>
                <a:lnTo>
                  <a:pt x="136525" y="323850"/>
                </a:lnTo>
                <a:lnTo>
                  <a:pt x="66675" y="298450"/>
                </a:lnTo>
                <a:lnTo>
                  <a:pt x="3175" y="282575"/>
                </a:lnTo>
                <a:cubicBezTo>
                  <a:pt x="2117" y="214842"/>
                  <a:pt x="1058" y="147108"/>
                  <a:pt x="0" y="79375"/>
                </a:cubicBezTo>
                <a:lnTo>
                  <a:pt x="95250" y="111125"/>
                </a:lnTo>
                <a:lnTo>
                  <a:pt x="165100" y="146050"/>
                </a:lnTo>
                <a:lnTo>
                  <a:pt x="222250" y="149225"/>
                </a:lnTo>
                <a:lnTo>
                  <a:pt x="501650" y="111125"/>
                </a:lnTo>
                <a:lnTo>
                  <a:pt x="1031875" y="38100"/>
                </a:lnTo>
                <a:lnTo>
                  <a:pt x="1282700" y="12700"/>
                </a:lnTo>
                <a:lnTo>
                  <a:pt x="1676400" y="3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42A2D58-C80D-45DE-8C4E-0003AEE2CD50}"/>
              </a:ext>
            </a:extLst>
          </p:cNvPr>
          <p:cNvSpPr/>
          <p:nvPr/>
        </p:nvSpPr>
        <p:spPr>
          <a:xfrm rot="16200000">
            <a:off x="3057526" y="4119563"/>
            <a:ext cx="2813050" cy="1235075"/>
          </a:xfrm>
          <a:custGeom>
            <a:avLst/>
            <a:gdLst>
              <a:gd name="connsiteX0" fmla="*/ 2010526 w 2812429"/>
              <a:gd name="connsiteY0" fmla="*/ 914400 h 1234584"/>
              <a:gd name="connsiteX1" fmla="*/ 2166292 w 2812429"/>
              <a:gd name="connsiteY1" fmla="*/ 934592 h 1234584"/>
              <a:gd name="connsiteX2" fmla="*/ 2423016 w 2812429"/>
              <a:gd name="connsiteY2" fmla="*/ 949014 h 1234584"/>
              <a:gd name="connsiteX3" fmla="*/ 2564359 w 2812429"/>
              <a:gd name="connsiteY3" fmla="*/ 946130 h 1234584"/>
              <a:gd name="connsiteX4" fmla="*/ 2627819 w 2812429"/>
              <a:gd name="connsiteY4" fmla="*/ 928823 h 1234584"/>
              <a:gd name="connsiteX5" fmla="*/ 2685509 w 2812429"/>
              <a:gd name="connsiteY5" fmla="*/ 894208 h 1234584"/>
              <a:gd name="connsiteX6" fmla="*/ 2740316 w 2812429"/>
              <a:gd name="connsiteY6" fmla="*/ 827864 h 1234584"/>
              <a:gd name="connsiteX7" fmla="*/ 2763392 w 2812429"/>
              <a:gd name="connsiteY7" fmla="*/ 807672 h 1234584"/>
              <a:gd name="connsiteX8" fmla="*/ 2783584 w 2812429"/>
              <a:gd name="connsiteY8" fmla="*/ 799018 h 1234584"/>
              <a:gd name="connsiteX9" fmla="*/ 2803776 w 2812429"/>
              <a:gd name="connsiteY9" fmla="*/ 807672 h 1234584"/>
              <a:gd name="connsiteX10" fmla="*/ 2812429 w 2812429"/>
              <a:gd name="connsiteY10" fmla="*/ 824979 h 1234584"/>
              <a:gd name="connsiteX11" fmla="*/ 2800891 w 2812429"/>
              <a:gd name="connsiteY11" fmla="*/ 876901 h 1234584"/>
              <a:gd name="connsiteX12" fmla="*/ 2757623 w 2812429"/>
              <a:gd name="connsiteY12" fmla="*/ 1006705 h 1234584"/>
              <a:gd name="connsiteX13" fmla="*/ 2668202 w 2812429"/>
              <a:gd name="connsiteY13" fmla="*/ 1228815 h 1234584"/>
              <a:gd name="connsiteX14" fmla="*/ 2492245 w 2812429"/>
              <a:gd name="connsiteY14" fmla="*/ 1234584 h 1234584"/>
              <a:gd name="connsiteX15" fmla="*/ 2215329 w 2812429"/>
              <a:gd name="connsiteY15" fmla="*/ 1208623 h 1234584"/>
              <a:gd name="connsiteX16" fmla="*/ 1944182 w 2812429"/>
              <a:gd name="connsiteY16" fmla="*/ 1188431 h 1234584"/>
              <a:gd name="connsiteX17" fmla="*/ 1745149 w 2812429"/>
              <a:gd name="connsiteY17" fmla="*/ 1145163 h 1234584"/>
              <a:gd name="connsiteX18" fmla="*/ 1528808 w 2812429"/>
              <a:gd name="connsiteY18" fmla="*/ 1075934 h 1234584"/>
              <a:gd name="connsiteX19" fmla="*/ 1361504 w 2812429"/>
              <a:gd name="connsiteY19" fmla="*/ 1018243 h 1234584"/>
              <a:gd name="connsiteX20" fmla="*/ 1145164 w 2812429"/>
              <a:gd name="connsiteY20" fmla="*/ 931707 h 1234584"/>
              <a:gd name="connsiteX21" fmla="*/ 1015359 w 2812429"/>
              <a:gd name="connsiteY21" fmla="*/ 874016 h 1234584"/>
              <a:gd name="connsiteX22" fmla="*/ 787480 w 2812429"/>
              <a:gd name="connsiteY22" fmla="*/ 755750 h 1234584"/>
              <a:gd name="connsiteX23" fmla="*/ 550948 w 2812429"/>
              <a:gd name="connsiteY23" fmla="*/ 594216 h 1234584"/>
              <a:gd name="connsiteX24" fmla="*/ 400952 w 2812429"/>
              <a:gd name="connsiteY24" fmla="*/ 481718 h 1234584"/>
              <a:gd name="connsiteX25" fmla="*/ 233648 w 2812429"/>
              <a:gd name="connsiteY25" fmla="*/ 334607 h 1234584"/>
              <a:gd name="connsiteX26" fmla="*/ 118267 w 2812429"/>
              <a:gd name="connsiteY26" fmla="*/ 210571 h 1234584"/>
              <a:gd name="connsiteX27" fmla="*/ 17308 w 2812429"/>
              <a:gd name="connsiteY27" fmla="*/ 83652 h 1234584"/>
              <a:gd name="connsiteX28" fmla="*/ 5769 w 2812429"/>
              <a:gd name="connsiteY28" fmla="*/ 63460 h 1234584"/>
              <a:gd name="connsiteX29" fmla="*/ 0 w 2812429"/>
              <a:gd name="connsiteY29" fmla="*/ 43268 h 1234584"/>
              <a:gd name="connsiteX30" fmla="*/ 0 w 2812429"/>
              <a:gd name="connsiteY30" fmla="*/ 20192 h 1234584"/>
              <a:gd name="connsiteX31" fmla="*/ 14423 w 2812429"/>
              <a:gd name="connsiteY31" fmla="*/ 8653 h 1234584"/>
              <a:gd name="connsiteX32" fmla="*/ 49038 w 2812429"/>
              <a:gd name="connsiteY32" fmla="*/ 0 h 1234584"/>
              <a:gd name="connsiteX33" fmla="*/ 80767 w 2812429"/>
              <a:gd name="connsiteY33" fmla="*/ 5769 h 1234584"/>
              <a:gd name="connsiteX34" fmla="*/ 89421 w 2812429"/>
              <a:gd name="connsiteY34" fmla="*/ 11538 h 1234584"/>
              <a:gd name="connsiteX35" fmla="*/ 161535 w 2812429"/>
              <a:gd name="connsiteY35" fmla="*/ 86536 h 1234584"/>
              <a:gd name="connsiteX36" fmla="*/ 279801 w 2812429"/>
              <a:gd name="connsiteY36" fmla="*/ 184611 h 1234584"/>
              <a:gd name="connsiteX37" fmla="*/ 426913 w 2812429"/>
              <a:gd name="connsiteY37" fmla="*/ 308646 h 1234584"/>
              <a:gd name="connsiteX38" fmla="*/ 582678 w 2812429"/>
              <a:gd name="connsiteY38" fmla="*/ 406720 h 1234584"/>
              <a:gd name="connsiteX39" fmla="*/ 778827 w 2812429"/>
              <a:gd name="connsiteY39" fmla="*/ 516333 h 1234584"/>
              <a:gd name="connsiteX40" fmla="*/ 1058627 w 2812429"/>
              <a:gd name="connsiteY40" fmla="*/ 649022 h 1234584"/>
              <a:gd name="connsiteX41" fmla="*/ 1338428 w 2812429"/>
              <a:gd name="connsiteY41" fmla="*/ 747096 h 1234584"/>
              <a:gd name="connsiteX42" fmla="*/ 1681689 w 2812429"/>
              <a:gd name="connsiteY42" fmla="*/ 850940 h 1234584"/>
              <a:gd name="connsiteX43" fmla="*/ 2010526 w 2812429"/>
              <a:gd name="connsiteY43" fmla="*/ 914400 h 12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12429" h="1234584">
                <a:moveTo>
                  <a:pt x="2010526" y="914400"/>
                </a:moveTo>
                <a:lnTo>
                  <a:pt x="2166292" y="934592"/>
                </a:lnTo>
                <a:lnTo>
                  <a:pt x="2423016" y="949014"/>
                </a:lnTo>
                <a:lnTo>
                  <a:pt x="2564359" y="946130"/>
                </a:lnTo>
                <a:lnTo>
                  <a:pt x="2627819" y="928823"/>
                </a:lnTo>
                <a:lnTo>
                  <a:pt x="2685509" y="894208"/>
                </a:lnTo>
                <a:lnTo>
                  <a:pt x="2740316" y="827864"/>
                </a:lnTo>
                <a:lnTo>
                  <a:pt x="2763392" y="807672"/>
                </a:lnTo>
                <a:lnTo>
                  <a:pt x="2783584" y="799018"/>
                </a:lnTo>
                <a:lnTo>
                  <a:pt x="2803776" y="807672"/>
                </a:lnTo>
                <a:lnTo>
                  <a:pt x="2812429" y="824979"/>
                </a:lnTo>
                <a:lnTo>
                  <a:pt x="2800891" y="876901"/>
                </a:lnTo>
                <a:lnTo>
                  <a:pt x="2757623" y="1006705"/>
                </a:lnTo>
                <a:lnTo>
                  <a:pt x="2668202" y="1228815"/>
                </a:lnTo>
                <a:lnTo>
                  <a:pt x="2492245" y="1234584"/>
                </a:lnTo>
                <a:lnTo>
                  <a:pt x="2215329" y="1208623"/>
                </a:lnTo>
                <a:lnTo>
                  <a:pt x="1944182" y="1188431"/>
                </a:lnTo>
                <a:lnTo>
                  <a:pt x="1745149" y="1145163"/>
                </a:lnTo>
                <a:lnTo>
                  <a:pt x="1528808" y="1075934"/>
                </a:lnTo>
                <a:lnTo>
                  <a:pt x="1361504" y="1018243"/>
                </a:lnTo>
                <a:lnTo>
                  <a:pt x="1145164" y="931707"/>
                </a:lnTo>
                <a:lnTo>
                  <a:pt x="1015359" y="874016"/>
                </a:lnTo>
                <a:lnTo>
                  <a:pt x="787480" y="755750"/>
                </a:lnTo>
                <a:lnTo>
                  <a:pt x="550948" y="594216"/>
                </a:lnTo>
                <a:lnTo>
                  <a:pt x="400952" y="481718"/>
                </a:lnTo>
                <a:lnTo>
                  <a:pt x="233648" y="334607"/>
                </a:lnTo>
                <a:lnTo>
                  <a:pt x="118267" y="210571"/>
                </a:lnTo>
                <a:lnTo>
                  <a:pt x="17308" y="83652"/>
                </a:lnTo>
                <a:lnTo>
                  <a:pt x="5769" y="63460"/>
                </a:lnTo>
                <a:lnTo>
                  <a:pt x="0" y="43268"/>
                </a:lnTo>
                <a:lnTo>
                  <a:pt x="0" y="20192"/>
                </a:lnTo>
                <a:lnTo>
                  <a:pt x="14423" y="8653"/>
                </a:lnTo>
                <a:lnTo>
                  <a:pt x="49038" y="0"/>
                </a:lnTo>
                <a:lnTo>
                  <a:pt x="80767" y="5769"/>
                </a:lnTo>
                <a:lnTo>
                  <a:pt x="89421" y="11538"/>
                </a:lnTo>
                <a:lnTo>
                  <a:pt x="161535" y="86536"/>
                </a:lnTo>
                <a:lnTo>
                  <a:pt x="279801" y="184611"/>
                </a:lnTo>
                <a:lnTo>
                  <a:pt x="426913" y="308646"/>
                </a:lnTo>
                <a:lnTo>
                  <a:pt x="582678" y="406720"/>
                </a:lnTo>
                <a:lnTo>
                  <a:pt x="778827" y="516333"/>
                </a:lnTo>
                <a:lnTo>
                  <a:pt x="1058627" y="649022"/>
                </a:lnTo>
                <a:lnTo>
                  <a:pt x="1338428" y="747096"/>
                </a:lnTo>
                <a:lnTo>
                  <a:pt x="1681689" y="850940"/>
                </a:lnTo>
                <a:lnTo>
                  <a:pt x="2010526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E14255D-670C-45B8-BB2C-93AE21687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63" y="1405620"/>
            <a:ext cx="3999323" cy="47674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B5A6068-93A0-4E82-96BC-C4A63657D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62" y="1369234"/>
            <a:ext cx="3999323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3" grpId="0" animBg="1"/>
      <p:bldP spid="12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1F8265-4B8F-4602-AD7B-3BDDC029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38" y="1045257"/>
            <a:ext cx="3999323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03A2AA7-C4BF-4A8A-953A-B52038266E0C}"/>
              </a:ext>
            </a:extLst>
          </p:cNvPr>
          <p:cNvSpPr/>
          <p:nvPr/>
        </p:nvSpPr>
        <p:spPr>
          <a:xfrm>
            <a:off x="3529013" y="2354264"/>
            <a:ext cx="1928812" cy="587375"/>
          </a:xfrm>
          <a:custGeom>
            <a:avLst/>
            <a:gdLst>
              <a:gd name="connsiteX0" fmla="*/ 585787 w 1928812"/>
              <a:gd name="connsiteY0" fmla="*/ 302419 h 585788"/>
              <a:gd name="connsiteX1" fmla="*/ 1019175 w 1928812"/>
              <a:gd name="connsiteY1" fmla="*/ 214313 h 585788"/>
              <a:gd name="connsiteX2" fmla="*/ 1185862 w 1928812"/>
              <a:gd name="connsiteY2" fmla="*/ 173832 h 585788"/>
              <a:gd name="connsiteX3" fmla="*/ 1331118 w 1928812"/>
              <a:gd name="connsiteY3" fmla="*/ 133350 h 585788"/>
              <a:gd name="connsiteX4" fmla="*/ 1445418 w 1928812"/>
              <a:gd name="connsiteY4" fmla="*/ 90488 h 585788"/>
              <a:gd name="connsiteX5" fmla="*/ 1512093 w 1928812"/>
              <a:gd name="connsiteY5" fmla="*/ 54769 h 585788"/>
              <a:gd name="connsiteX6" fmla="*/ 1597818 w 1928812"/>
              <a:gd name="connsiteY6" fmla="*/ 0 h 585788"/>
              <a:gd name="connsiteX7" fmla="*/ 1657350 w 1928812"/>
              <a:gd name="connsiteY7" fmla="*/ 14288 h 585788"/>
              <a:gd name="connsiteX8" fmla="*/ 1726406 w 1928812"/>
              <a:gd name="connsiteY8" fmla="*/ 33338 h 585788"/>
              <a:gd name="connsiteX9" fmla="*/ 1807368 w 1928812"/>
              <a:gd name="connsiteY9" fmla="*/ 71438 h 585788"/>
              <a:gd name="connsiteX10" fmla="*/ 1876425 w 1928812"/>
              <a:gd name="connsiteY10" fmla="*/ 116682 h 585788"/>
              <a:gd name="connsiteX11" fmla="*/ 1914525 w 1928812"/>
              <a:gd name="connsiteY11" fmla="*/ 157163 h 585788"/>
              <a:gd name="connsiteX12" fmla="*/ 1928812 w 1928812"/>
              <a:gd name="connsiteY12" fmla="*/ 190500 h 585788"/>
              <a:gd name="connsiteX13" fmla="*/ 1921668 w 1928812"/>
              <a:gd name="connsiteY13" fmla="*/ 221457 h 585788"/>
              <a:gd name="connsiteX14" fmla="*/ 1895475 w 1928812"/>
              <a:gd name="connsiteY14" fmla="*/ 245269 h 585788"/>
              <a:gd name="connsiteX15" fmla="*/ 1797843 w 1928812"/>
              <a:gd name="connsiteY15" fmla="*/ 264319 h 585788"/>
              <a:gd name="connsiteX16" fmla="*/ 1443037 w 1928812"/>
              <a:gd name="connsiteY16" fmla="*/ 309563 h 585788"/>
              <a:gd name="connsiteX17" fmla="*/ 988218 w 1928812"/>
              <a:gd name="connsiteY17" fmla="*/ 388144 h 585788"/>
              <a:gd name="connsiteX18" fmla="*/ 719137 w 1928812"/>
              <a:gd name="connsiteY18" fmla="*/ 442913 h 585788"/>
              <a:gd name="connsiteX19" fmla="*/ 471487 w 1928812"/>
              <a:gd name="connsiteY19" fmla="*/ 516732 h 585788"/>
              <a:gd name="connsiteX20" fmla="*/ 347662 w 1928812"/>
              <a:gd name="connsiteY20" fmla="*/ 559594 h 585788"/>
              <a:gd name="connsiteX21" fmla="*/ 328612 w 1928812"/>
              <a:gd name="connsiteY21" fmla="*/ 578644 h 585788"/>
              <a:gd name="connsiteX22" fmla="*/ 309562 w 1928812"/>
              <a:gd name="connsiteY22" fmla="*/ 585788 h 585788"/>
              <a:gd name="connsiteX23" fmla="*/ 285750 w 1928812"/>
              <a:gd name="connsiteY23" fmla="*/ 578644 h 585788"/>
              <a:gd name="connsiteX24" fmla="*/ 233362 w 1928812"/>
              <a:gd name="connsiteY24" fmla="*/ 550069 h 585788"/>
              <a:gd name="connsiteX25" fmla="*/ 154781 w 1928812"/>
              <a:gd name="connsiteY25" fmla="*/ 483394 h 585788"/>
              <a:gd name="connsiteX26" fmla="*/ 80962 w 1928812"/>
              <a:gd name="connsiteY26" fmla="*/ 388144 h 585788"/>
              <a:gd name="connsiteX27" fmla="*/ 30956 w 1928812"/>
              <a:gd name="connsiteY27" fmla="*/ 316707 h 585788"/>
              <a:gd name="connsiteX28" fmla="*/ 0 w 1928812"/>
              <a:gd name="connsiteY28" fmla="*/ 259557 h 585788"/>
              <a:gd name="connsiteX29" fmla="*/ 0 w 1928812"/>
              <a:gd name="connsiteY29" fmla="*/ 233363 h 585788"/>
              <a:gd name="connsiteX30" fmla="*/ 4762 w 1928812"/>
              <a:gd name="connsiteY30" fmla="*/ 226219 h 585788"/>
              <a:gd name="connsiteX31" fmla="*/ 19050 w 1928812"/>
              <a:gd name="connsiteY31" fmla="*/ 228600 h 585788"/>
              <a:gd name="connsiteX32" fmla="*/ 57150 w 1928812"/>
              <a:gd name="connsiteY32" fmla="*/ 242888 h 585788"/>
              <a:gd name="connsiteX33" fmla="*/ 126206 w 1928812"/>
              <a:gd name="connsiteY33" fmla="*/ 273844 h 585788"/>
              <a:gd name="connsiteX34" fmla="*/ 211931 w 1928812"/>
              <a:gd name="connsiteY34" fmla="*/ 304800 h 585788"/>
              <a:gd name="connsiteX35" fmla="*/ 297656 w 1928812"/>
              <a:gd name="connsiteY35" fmla="*/ 323850 h 585788"/>
              <a:gd name="connsiteX36" fmla="*/ 376237 w 1928812"/>
              <a:gd name="connsiteY36" fmla="*/ 335757 h 585788"/>
              <a:gd name="connsiteX37" fmla="*/ 411956 w 1928812"/>
              <a:gd name="connsiteY37" fmla="*/ 333375 h 585788"/>
              <a:gd name="connsiteX38" fmla="*/ 585787 w 1928812"/>
              <a:gd name="connsiteY38" fmla="*/ 302419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28812" h="585788">
                <a:moveTo>
                  <a:pt x="585787" y="302419"/>
                </a:moveTo>
                <a:lnTo>
                  <a:pt x="1019175" y="214313"/>
                </a:lnTo>
                <a:lnTo>
                  <a:pt x="1185862" y="173832"/>
                </a:lnTo>
                <a:lnTo>
                  <a:pt x="1331118" y="133350"/>
                </a:lnTo>
                <a:lnTo>
                  <a:pt x="1445418" y="90488"/>
                </a:lnTo>
                <a:lnTo>
                  <a:pt x="1512093" y="54769"/>
                </a:lnTo>
                <a:lnTo>
                  <a:pt x="1597818" y="0"/>
                </a:lnTo>
                <a:lnTo>
                  <a:pt x="1657350" y="14288"/>
                </a:lnTo>
                <a:lnTo>
                  <a:pt x="1726406" y="33338"/>
                </a:lnTo>
                <a:lnTo>
                  <a:pt x="1807368" y="71438"/>
                </a:lnTo>
                <a:lnTo>
                  <a:pt x="1876425" y="116682"/>
                </a:lnTo>
                <a:lnTo>
                  <a:pt x="1914525" y="157163"/>
                </a:lnTo>
                <a:lnTo>
                  <a:pt x="1928812" y="190500"/>
                </a:lnTo>
                <a:lnTo>
                  <a:pt x="1921668" y="221457"/>
                </a:lnTo>
                <a:lnTo>
                  <a:pt x="1895475" y="245269"/>
                </a:lnTo>
                <a:lnTo>
                  <a:pt x="1797843" y="264319"/>
                </a:lnTo>
                <a:lnTo>
                  <a:pt x="1443037" y="309563"/>
                </a:lnTo>
                <a:lnTo>
                  <a:pt x="988218" y="388144"/>
                </a:lnTo>
                <a:lnTo>
                  <a:pt x="719137" y="442913"/>
                </a:lnTo>
                <a:lnTo>
                  <a:pt x="471487" y="516732"/>
                </a:lnTo>
                <a:lnTo>
                  <a:pt x="347662" y="559594"/>
                </a:lnTo>
                <a:lnTo>
                  <a:pt x="328612" y="578644"/>
                </a:lnTo>
                <a:lnTo>
                  <a:pt x="309562" y="585788"/>
                </a:lnTo>
                <a:lnTo>
                  <a:pt x="285750" y="578644"/>
                </a:lnTo>
                <a:lnTo>
                  <a:pt x="233362" y="550069"/>
                </a:lnTo>
                <a:lnTo>
                  <a:pt x="154781" y="483394"/>
                </a:lnTo>
                <a:lnTo>
                  <a:pt x="80962" y="388144"/>
                </a:lnTo>
                <a:lnTo>
                  <a:pt x="30956" y="316707"/>
                </a:lnTo>
                <a:lnTo>
                  <a:pt x="0" y="259557"/>
                </a:lnTo>
                <a:lnTo>
                  <a:pt x="0" y="233363"/>
                </a:lnTo>
                <a:lnTo>
                  <a:pt x="4762" y="226219"/>
                </a:lnTo>
                <a:lnTo>
                  <a:pt x="19050" y="228600"/>
                </a:lnTo>
                <a:lnTo>
                  <a:pt x="57150" y="242888"/>
                </a:lnTo>
                <a:lnTo>
                  <a:pt x="126206" y="273844"/>
                </a:lnTo>
                <a:lnTo>
                  <a:pt x="211931" y="304800"/>
                </a:lnTo>
                <a:lnTo>
                  <a:pt x="297656" y="323850"/>
                </a:lnTo>
                <a:lnTo>
                  <a:pt x="376237" y="335757"/>
                </a:lnTo>
                <a:lnTo>
                  <a:pt x="411956" y="333375"/>
                </a:lnTo>
                <a:lnTo>
                  <a:pt x="585787" y="3024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D80E070-2B9F-4456-8D13-669565A491FE}"/>
              </a:ext>
            </a:extLst>
          </p:cNvPr>
          <p:cNvSpPr/>
          <p:nvPr/>
        </p:nvSpPr>
        <p:spPr>
          <a:xfrm>
            <a:off x="4014789" y="3182938"/>
            <a:ext cx="1133475" cy="317500"/>
          </a:xfrm>
          <a:custGeom>
            <a:avLst/>
            <a:gdLst>
              <a:gd name="connsiteX0" fmla="*/ 445293 w 1133475"/>
              <a:gd name="connsiteY0" fmla="*/ 140494 h 316707"/>
              <a:gd name="connsiteX1" fmla="*/ 561975 w 1133475"/>
              <a:gd name="connsiteY1" fmla="*/ 111919 h 316707"/>
              <a:gd name="connsiteX2" fmla="*/ 754856 w 1133475"/>
              <a:gd name="connsiteY2" fmla="*/ 42863 h 316707"/>
              <a:gd name="connsiteX3" fmla="*/ 840581 w 1133475"/>
              <a:gd name="connsiteY3" fmla="*/ 14288 h 316707"/>
              <a:gd name="connsiteX4" fmla="*/ 909637 w 1133475"/>
              <a:gd name="connsiteY4" fmla="*/ 0 h 316707"/>
              <a:gd name="connsiteX5" fmla="*/ 978693 w 1133475"/>
              <a:gd name="connsiteY5" fmla="*/ 4763 h 316707"/>
              <a:gd name="connsiteX6" fmla="*/ 1042987 w 1133475"/>
              <a:gd name="connsiteY6" fmla="*/ 16669 h 316707"/>
              <a:gd name="connsiteX7" fmla="*/ 1083468 w 1133475"/>
              <a:gd name="connsiteY7" fmla="*/ 35719 h 316707"/>
              <a:gd name="connsiteX8" fmla="*/ 1123950 w 1133475"/>
              <a:gd name="connsiteY8" fmla="*/ 59532 h 316707"/>
              <a:gd name="connsiteX9" fmla="*/ 1133475 w 1133475"/>
              <a:gd name="connsiteY9" fmla="*/ 78582 h 316707"/>
              <a:gd name="connsiteX10" fmla="*/ 1131093 w 1133475"/>
              <a:gd name="connsiteY10" fmla="*/ 107157 h 316707"/>
              <a:gd name="connsiteX11" fmla="*/ 1116806 w 1133475"/>
              <a:gd name="connsiteY11" fmla="*/ 140494 h 316707"/>
              <a:gd name="connsiteX12" fmla="*/ 1083468 w 1133475"/>
              <a:gd name="connsiteY12" fmla="*/ 169069 h 316707"/>
              <a:gd name="connsiteX13" fmla="*/ 1033462 w 1133475"/>
              <a:gd name="connsiteY13" fmla="*/ 188119 h 316707"/>
              <a:gd name="connsiteX14" fmla="*/ 921543 w 1133475"/>
              <a:gd name="connsiteY14" fmla="*/ 216694 h 316707"/>
              <a:gd name="connsiteX15" fmla="*/ 583406 w 1133475"/>
              <a:gd name="connsiteY15" fmla="*/ 295275 h 316707"/>
              <a:gd name="connsiteX16" fmla="*/ 423862 w 1133475"/>
              <a:gd name="connsiteY16" fmla="*/ 316707 h 316707"/>
              <a:gd name="connsiteX17" fmla="*/ 369093 w 1133475"/>
              <a:gd name="connsiteY17" fmla="*/ 316707 h 316707"/>
              <a:gd name="connsiteX18" fmla="*/ 316706 w 1133475"/>
              <a:gd name="connsiteY18" fmla="*/ 309563 h 316707"/>
              <a:gd name="connsiteX19" fmla="*/ 264318 w 1133475"/>
              <a:gd name="connsiteY19" fmla="*/ 292894 h 316707"/>
              <a:gd name="connsiteX20" fmla="*/ 202406 w 1133475"/>
              <a:gd name="connsiteY20" fmla="*/ 266700 h 316707"/>
              <a:gd name="connsiteX21" fmla="*/ 126206 w 1133475"/>
              <a:gd name="connsiteY21" fmla="*/ 219075 h 316707"/>
              <a:gd name="connsiteX22" fmla="*/ 57150 w 1133475"/>
              <a:gd name="connsiteY22" fmla="*/ 161925 h 316707"/>
              <a:gd name="connsiteX23" fmla="*/ 21431 w 1133475"/>
              <a:gd name="connsiteY23" fmla="*/ 128588 h 316707"/>
              <a:gd name="connsiteX24" fmla="*/ 0 w 1133475"/>
              <a:gd name="connsiteY24" fmla="*/ 97632 h 316707"/>
              <a:gd name="connsiteX25" fmla="*/ 0 w 1133475"/>
              <a:gd name="connsiteY25" fmla="*/ 66675 h 316707"/>
              <a:gd name="connsiteX26" fmla="*/ 28575 w 1133475"/>
              <a:gd name="connsiteY26" fmla="*/ 71438 h 316707"/>
              <a:gd name="connsiteX27" fmla="*/ 66675 w 1133475"/>
              <a:gd name="connsiteY27" fmla="*/ 92869 h 316707"/>
              <a:gd name="connsiteX28" fmla="*/ 123825 w 1133475"/>
              <a:gd name="connsiteY28" fmla="*/ 119063 h 316707"/>
              <a:gd name="connsiteX29" fmla="*/ 185737 w 1133475"/>
              <a:gd name="connsiteY29" fmla="*/ 140494 h 316707"/>
              <a:gd name="connsiteX30" fmla="*/ 245268 w 1133475"/>
              <a:gd name="connsiteY30" fmla="*/ 152400 h 316707"/>
              <a:gd name="connsiteX31" fmla="*/ 314325 w 1133475"/>
              <a:gd name="connsiteY31" fmla="*/ 157163 h 316707"/>
              <a:gd name="connsiteX32" fmla="*/ 395287 w 1133475"/>
              <a:gd name="connsiteY32" fmla="*/ 150019 h 316707"/>
              <a:gd name="connsiteX33" fmla="*/ 445293 w 1133475"/>
              <a:gd name="connsiteY33" fmla="*/ 140494 h 3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3475" h="316707">
                <a:moveTo>
                  <a:pt x="445293" y="140494"/>
                </a:moveTo>
                <a:lnTo>
                  <a:pt x="561975" y="111919"/>
                </a:lnTo>
                <a:lnTo>
                  <a:pt x="754856" y="42863"/>
                </a:lnTo>
                <a:lnTo>
                  <a:pt x="840581" y="14288"/>
                </a:lnTo>
                <a:lnTo>
                  <a:pt x="909637" y="0"/>
                </a:lnTo>
                <a:lnTo>
                  <a:pt x="978693" y="4763"/>
                </a:lnTo>
                <a:lnTo>
                  <a:pt x="1042987" y="16669"/>
                </a:lnTo>
                <a:lnTo>
                  <a:pt x="1083468" y="35719"/>
                </a:lnTo>
                <a:lnTo>
                  <a:pt x="1123950" y="59532"/>
                </a:lnTo>
                <a:lnTo>
                  <a:pt x="1133475" y="78582"/>
                </a:lnTo>
                <a:lnTo>
                  <a:pt x="1131093" y="107157"/>
                </a:lnTo>
                <a:lnTo>
                  <a:pt x="1116806" y="140494"/>
                </a:lnTo>
                <a:lnTo>
                  <a:pt x="1083468" y="169069"/>
                </a:lnTo>
                <a:lnTo>
                  <a:pt x="1033462" y="188119"/>
                </a:lnTo>
                <a:lnTo>
                  <a:pt x="921543" y="216694"/>
                </a:lnTo>
                <a:lnTo>
                  <a:pt x="583406" y="295275"/>
                </a:lnTo>
                <a:lnTo>
                  <a:pt x="423862" y="316707"/>
                </a:lnTo>
                <a:lnTo>
                  <a:pt x="369093" y="316707"/>
                </a:lnTo>
                <a:lnTo>
                  <a:pt x="316706" y="309563"/>
                </a:lnTo>
                <a:lnTo>
                  <a:pt x="264318" y="292894"/>
                </a:lnTo>
                <a:lnTo>
                  <a:pt x="202406" y="266700"/>
                </a:lnTo>
                <a:lnTo>
                  <a:pt x="126206" y="219075"/>
                </a:lnTo>
                <a:lnTo>
                  <a:pt x="57150" y="161925"/>
                </a:lnTo>
                <a:lnTo>
                  <a:pt x="21431" y="128588"/>
                </a:lnTo>
                <a:lnTo>
                  <a:pt x="0" y="97632"/>
                </a:lnTo>
                <a:lnTo>
                  <a:pt x="0" y="66675"/>
                </a:lnTo>
                <a:lnTo>
                  <a:pt x="28575" y="71438"/>
                </a:lnTo>
                <a:lnTo>
                  <a:pt x="66675" y="92869"/>
                </a:lnTo>
                <a:lnTo>
                  <a:pt x="123825" y="119063"/>
                </a:lnTo>
                <a:lnTo>
                  <a:pt x="185737" y="140494"/>
                </a:lnTo>
                <a:lnTo>
                  <a:pt x="245268" y="152400"/>
                </a:lnTo>
                <a:lnTo>
                  <a:pt x="314325" y="157163"/>
                </a:lnTo>
                <a:lnTo>
                  <a:pt x="395287" y="150019"/>
                </a:lnTo>
                <a:lnTo>
                  <a:pt x="445293" y="1404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B8BFE96-F2E1-46F3-9CE1-F6B84EFFF9E4}"/>
              </a:ext>
            </a:extLst>
          </p:cNvPr>
          <p:cNvSpPr/>
          <p:nvPr/>
        </p:nvSpPr>
        <p:spPr>
          <a:xfrm>
            <a:off x="4094164" y="3833813"/>
            <a:ext cx="1031875" cy="309562"/>
          </a:xfrm>
          <a:custGeom>
            <a:avLst/>
            <a:gdLst>
              <a:gd name="connsiteX0" fmla="*/ 271462 w 1033462"/>
              <a:gd name="connsiteY0" fmla="*/ 150018 h 309562"/>
              <a:gd name="connsiteX1" fmla="*/ 450056 w 1033462"/>
              <a:gd name="connsiteY1" fmla="*/ 133350 h 309562"/>
              <a:gd name="connsiteX2" fmla="*/ 604837 w 1033462"/>
              <a:gd name="connsiteY2" fmla="*/ 97631 h 309562"/>
              <a:gd name="connsiteX3" fmla="*/ 697706 w 1033462"/>
              <a:gd name="connsiteY3" fmla="*/ 64293 h 309562"/>
              <a:gd name="connsiteX4" fmla="*/ 733425 w 1033462"/>
              <a:gd name="connsiteY4" fmla="*/ 40481 h 309562"/>
              <a:gd name="connsiteX5" fmla="*/ 781050 w 1033462"/>
              <a:gd name="connsiteY5" fmla="*/ 16668 h 309562"/>
              <a:gd name="connsiteX6" fmla="*/ 826294 w 1033462"/>
              <a:gd name="connsiteY6" fmla="*/ 0 h 309562"/>
              <a:gd name="connsiteX7" fmla="*/ 850106 w 1033462"/>
              <a:gd name="connsiteY7" fmla="*/ 4762 h 309562"/>
              <a:gd name="connsiteX8" fmla="*/ 907256 w 1033462"/>
              <a:gd name="connsiteY8" fmla="*/ 35718 h 309562"/>
              <a:gd name="connsiteX9" fmla="*/ 1012031 w 1033462"/>
              <a:gd name="connsiteY9" fmla="*/ 95250 h 309562"/>
              <a:gd name="connsiteX10" fmla="*/ 1031081 w 1033462"/>
              <a:gd name="connsiteY10" fmla="*/ 109537 h 309562"/>
              <a:gd name="connsiteX11" fmla="*/ 1033462 w 1033462"/>
              <a:gd name="connsiteY11" fmla="*/ 123825 h 309562"/>
              <a:gd name="connsiteX12" fmla="*/ 1028700 w 1033462"/>
              <a:gd name="connsiteY12" fmla="*/ 152400 h 309562"/>
              <a:gd name="connsiteX13" fmla="*/ 1000125 w 1033462"/>
              <a:gd name="connsiteY13" fmla="*/ 180975 h 309562"/>
              <a:gd name="connsiteX14" fmla="*/ 969169 w 1033462"/>
              <a:gd name="connsiteY14" fmla="*/ 200025 h 309562"/>
              <a:gd name="connsiteX15" fmla="*/ 914400 w 1033462"/>
              <a:gd name="connsiteY15" fmla="*/ 219075 h 309562"/>
              <a:gd name="connsiteX16" fmla="*/ 802481 w 1033462"/>
              <a:gd name="connsiteY16" fmla="*/ 242887 h 309562"/>
              <a:gd name="connsiteX17" fmla="*/ 492919 w 1033462"/>
              <a:gd name="connsiteY17" fmla="*/ 283368 h 309562"/>
              <a:gd name="connsiteX18" fmla="*/ 295275 w 1033462"/>
              <a:gd name="connsiteY18" fmla="*/ 304800 h 309562"/>
              <a:gd name="connsiteX19" fmla="*/ 233362 w 1033462"/>
              <a:gd name="connsiteY19" fmla="*/ 309562 h 309562"/>
              <a:gd name="connsiteX20" fmla="*/ 178594 w 1033462"/>
              <a:gd name="connsiteY20" fmla="*/ 302418 h 309562"/>
              <a:gd name="connsiteX21" fmla="*/ 133350 w 1033462"/>
              <a:gd name="connsiteY21" fmla="*/ 285750 h 309562"/>
              <a:gd name="connsiteX22" fmla="*/ 80962 w 1033462"/>
              <a:gd name="connsiteY22" fmla="*/ 245268 h 309562"/>
              <a:gd name="connsiteX23" fmla="*/ 23812 w 1033462"/>
              <a:gd name="connsiteY23" fmla="*/ 190500 h 309562"/>
              <a:gd name="connsiteX24" fmla="*/ 0 w 1033462"/>
              <a:gd name="connsiteY24" fmla="*/ 159543 h 309562"/>
              <a:gd name="connsiteX25" fmla="*/ 0 w 1033462"/>
              <a:gd name="connsiteY25" fmla="*/ 142875 h 309562"/>
              <a:gd name="connsiteX26" fmla="*/ 14287 w 1033462"/>
              <a:gd name="connsiteY26" fmla="*/ 133350 h 309562"/>
              <a:gd name="connsiteX27" fmla="*/ 40481 w 1033462"/>
              <a:gd name="connsiteY27" fmla="*/ 135731 h 309562"/>
              <a:gd name="connsiteX28" fmla="*/ 123825 w 1033462"/>
              <a:gd name="connsiteY28" fmla="*/ 152400 h 309562"/>
              <a:gd name="connsiteX29" fmla="*/ 271462 w 1033462"/>
              <a:gd name="connsiteY29" fmla="*/ 150018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33462" h="309562">
                <a:moveTo>
                  <a:pt x="271462" y="150018"/>
                </a:moveTo>
                <a:lnTo>
                  <a:pt x="450056" y="133350"/>
                </a:lnTo>
                <a:lnTo>
                  <a:pt x="604837" y="97631"/>
                </a:lnTo>
                <a:lnTo>
                  <a:pt x="697706" y="64293"/>
                </a:lnTo>
                <a:lnTo>
                  <a:pt x="733425" y="40481"/>
                </a:lnTo>
                <a:lnTo>
                  <a:pt x="781050" y="16668"/>
                </a:lnTo>
                <a:lnTo>
                  <a:pt x="826294" y="0"/>
                </a:lnTo>
                <a:lnTo>
                  <a:pt x="850106" y="4762"/>
                </a:lnTo>
                <a:lnTo>
                  <a:pt x="907256" y="35718"/>
                </a:lnTo>
                <a:lnTo>
                  <a:pt x="1012031" y="95250"/>
                </a:lnTo>
                <a:lnTo>
                  <a:pt x="1031081" y="109537"/>
                </a:lnTo>
                <a:lnTo>
                  <a:pt x="1033462" y="123825"/>
                </a:lnTo>
                <a:lnTo>
                  <a:pt x="1028700" y="152400"/>
                </a:lnTo>
                <a:lnTo>
                  <a:pt x="1000125" y="180975"/>
                </a:lnTo>
                <a:lnTo>
                  <a:pt x="969169" y="200025"/>
                </a:lnTo>
                <a:lnTo>
                  <a:pt x="914400" y="219075"/>
                </a:lnTo>
                <a:lnTo>
                  <a:pt x="802481" y="242887"/>
                </a:lnTo>
                <a:lnTo>
                  <a:pt x="492919" y="283368"/>
                </a:lnTo>
                <a:lnTo>
                  <a:pt x="295275" y="304800"/>
                </a:lnTo>
                <a:lnTo>
                  <a:pt x="233362" y="309562"/>
                </a:lnTo>
                <a:lnTo>
                  <a:pt x="178594" y="302418"/>
                </a:lnTo>
                <a:lnTo>
                  <a:pt x="133350" y="285750"/>
                </a:lnTo>
                <a:lnTo>
                  <a:pt x="80962" y="245268"/>
                </a:lnTo>
                <a:lnTo>
                  <a:pt x="23812" y="190500"/>
                </a:lnTo>
                <a:lnTo>
                  <a:pt x="0" y="159543"/>
                </a:lnTo>
                <a:lnTo>
                  <a:pt x="0" y="142875"/>
                </a:lnTo>
                <a:lnTo>
                  <a:pt x="14287" y="133350"/>
                </a:lnTo>
                <a:lnTo>
                  <a:pt x="40481" y="135731"/>
                </a:lnTo>
                <a:lnTo>
                  <a:pt x="123825" y="152400"/>
                </a:lnTo>
                <a:lnTo>
                  <a:pt x="271462" y="1500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8257C08-955A-4AA8-9411-A3D0CC4C2967}"/>
              </a:ext>
            </a:extLst>
          </p:cNvPr>
          <p:cNvSpPr/>
          <p:nvPr/>
        </p:nvSpPr>
        <p:spPr>
          <a:xfrm>
            <a:off x="3783014" y="4611688"/>
            <a:ext cx="568325" cy="1179512"/>
          </a:xfrm>
          <a:custGeom>
            <a:avLst/>
            <a:gdLst>
              <a:gd name="connsiteX0" fmla="*/ 428625 w 566738"/>
              <a:gd name="connsiteY0" fmla="*/ 361950 h 1178719"/>
              <a:gd name="connsiteX1" fmla="*/ 566738 w 566738"/>
              <a:gd name="connsiteY1" fmla="*/ 1014413 h 1178719"/>
              <a:gd name="connsiteX2" fmla="*/ 566738 w 566738"/>
              <a:gd name="connsiteY2" fmla="*/ 1035844 h 1178719"/>
              <a:gd name="connsiteX3" fmla="*/ 561975 w 566738"/>
              <a:gd name="connsiteY3" fmla="*/ 1069182 h 1178719"/>
              <a:gd name="connsiteX4" fmla="*/ 552450 w 566738"/>
              <a:gd name="connsiteY4" fmla="*/ 1097757 h 1178719"/>
              <a:gd name="connsiteX5" fmla="*/ 528638 w 566738"/>
              <a:gd name="connsiteY5" fmla="*/ 1145382 h 1178719"/>
              <a:gd name="connsiteX6" fmla="*/ 519113 w 566738"/>
              <a:gd name="connsiteY6" fmla="*/ 1164432 h 1178719"/>
              <a:gd name="connsiteX7" fmla="*/ 502444 w 566738"/>
              <a:gd name="connsiteY7" fmla="*/ 1176338 h 1178719"/>
              <a:gd name="connsiteX8" fmla="*/ 476250 w 566738"/>
              <a:gd name="connsiteY8" fmla="*/ 1178719 h 1178719"/>
              <a:gd name="connsiteX9" fmla="*/ 452438 w 566738"/>
              <a:gd name="connsiteY9" fmla="*/ 1166813 h 1178719"/>
              <a:gd name="connsiteX10" fmla="*/ 426244 w 566738"/>
              <a:gd name="connsiteY10" fmla="*/ 1135857 h 1178719"/>
              <a:gd name="connsiteX11" fmla="*/ 390525 w 566738"/>
              <a:gd name="connsiteY11" fmla="*/ 1076325 h 1178719"/>
              <a:gd name="connsiteX12" fmla="*/ 350044 w 566738"/>
              <a:gd name="connsiteY12" fmla="*/ 995363 h 1178719"/>
              <a:gd name="connsiteX13" fmla="*/ 323850 w 566738"/>
              <a:gd name="connsiteY13" fmla="*/ 926307 h 1178719"/>
              <a:gd name="connsiteX14" fmla="*/ 304800 w 566738"/>
              <a:gd name="connsiteY14" fmla="*/ 804863 h 1178719"/>
              <a:gd name="connsiteX15" fmla="*/ 207169 w 566738"/>
              <a:gd name="connsiteY15" fmla="*/ 264319 h 1178719"/>
              <a:gd name="connsiteX16" fmla="*/ 190500 w 566738"/>
              <a:gd name="connsiteY16" fmla="*/ 207169 h 1178719"/>
              <a:gd name="connsiteX17" fmla="*/ 169069 w 566738"/>
              <a:gd name="connsiteY17" fmla="*/ 171450 h 1178719"/>
              <a:gd name="connsiteX18" fmla="*/ 135732 w 566738"/>
              <a:gd name="connsiteY18" fmla="*/ 135732 h 1178719"/>
              <a:gd name="connsiteX19" fmla="*/ 80963 w 566738"/>
              <a:gd name="connsiteY19" fmla="*/ 95250 h 1178719"/>
              <a:gd name="connsiteX20" fmla="*/ 40482 w 566738"/>
              <a:gd name="connsiteY20" fmla="*/ 71438 h 1178719"/>
              <a:gd name="connsiteX21" fmla="*/ 4763 w 566738"/>
              <a:gd name="connsiteY21" fmla="*/ 47625 h 1178719"/>
              <a:gd name="connsiteX22" fmla="*/ 0 w 566738"/>
              <a:gd name="connsiteY22" fmla="*/ 28575 h 1178719"/>
              <a:gd name="connsiteX23" fmla="*/ 0 w 566738"/>
              <a:gd name="connsiteY23" fmla="*/ 14288 h 1178719"/>
              <a:gd name="connsiteX24" fmla="*/ 21432 w 566738"/>
              <a:gd name="connsiteY24" fmla="*/ 0 h 1178719"/>
              <a:gd name="connsiteX25" fmla="*/ 50007 w 566738"/>
              <a:gd name="connsiteY25" fmla="*/ 0 h 1178719"/>
              <a:gd name="connsiteX26" fmla="*/ 102394 w 566738"/>
              <a:gd name="connsiteY26" fmla="*/ 9525 h 1178719"/>
              <a:gd name="connsiteX27" fmla="*/ 178594 w 566738"/>
              <a:gd name="connsiteY27" fmla="*/ 33338 h 1178719"/>
              <a:gd name="connsiteX28" fmla="*/ 321469 w 566738"/>
              <a:gd name="connsiteY28" fmla="*/ 90488 h 1178719"/>
              <a:gd name="connsiteX29" fmla="*/ 354807 w 566738"/>
              <a:gd name="connsiteY29" fmla="*/ 104775 h 1178719"/>
              <a:gd name="connsiteX30" fmla="*/ 376238 w 566738"/>
              <a:gd name="connsiteY30" fmla="*/ 119063 h 1178719"/>
              <a:gd name="connsiteX31" fmla="*/ 428625 w 566738"/>
              <a:gd name="connsiteY31" fmla="*/ 361950 h 11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738" h="1178719">
                <a:moveTo>
                  <a:pt x="428625" y="361950"/>
                </a:moveTo>
                <a:lnTo>
                  <a:pt x="566738" y="1014413"/>
                </a:lnTo>
                <a:lnTo>
                  <a:pt x="566738" y="1035844"/>
                </a:lnTo>
                <a:lnTo>
                  <a:pt x="561975" y="1069182"/>
                </a:lnTo>
                <a:lnTo>
                  <a:pt x="552450" y="1097757"/>
                </a:lnTo>
                <a:lnTo>
                  <a:pt x="528638" y="1145382"/>
                </a:lnTo>
                <a:lnTo>
                  <a:pt x="519113" y="1164432"/>
                </a:lnTo>
                <a:lnTo>
                  <a:pt x="502444" y="1176338"/>
                </a:lnTo>
                <a:lnTo>
                  <a:pt x="476250" y="1178719"/>
                </a:lnTo>
                <a:lnTo>
                  <a:pt x="452438" y="1166813"/>
                </a:lnTo>
                <a:lnTo>
                  <a:pt x="426244" y="1135857"/>
                </a:lnTo>
                <a:lnTo>
                  <a:pt x="390525" y="1076325"/>
                </a:lnTo>
                <a:lnTo>
                  <a:pt x="350044" y="995363"/>
                </a:lnTo>
                <a:lnTo>
                  <a:pt x="323850" y="926307"/>
                </a:lnTo>
                <a:lnTo>
                  <a:pt x="304800" y="804863"/>
                </a:lnTo>
                <a:lnTo>
                  <a:pt x="207169" y="264319"/>
                </a:lnTo>
                <a:lnTo>
                  <a:pt x="190500" y="207169"/>
                </a:lnTo>
                <a:lnTo>
                  <a:pt x="169069" y="171450"/>
                </a:lnTo>
                <a:lnTo>
                  <a:pt x="135732" y="135732"/>
                </a:lnTo>
                <a:lnTo>
                  <a:pt x="80963" y="95250"/>
                </a:lnTo>
                <a:lnTo>
                  <a:pt x="40482" y="71438"/>
                </a:lnTo>
                <a:lnTo>
                  <a:pt x="4763" y="47625"/>
                </a:lnTo>
                <a:lnTo>
                  <a:pt x="0" y="28575"/>
                </a:lnTo>
                <a:lnTo>
                  <a:pt x="0" y="14288"/>
                </a:lnTo>
                <a:lnTo>
                  <a:pt x="21432" y="0"/>
                </a:lnTo>
                <a:lnTo>
                  <a:pt x="50007" y="0"/>
                </a:lnTo>
                <a:lnTo>
                  <a:pt x="102394" y="9525"/>
                </a:lnTo>
                <a:lnTo>
                  <a:pt x="178594" y="33338"/>
                </a:lnTo>
                <a:lnTo>
                  <a:pt x="321469" y="90488"/>
                </a:lnTo>
                <a:lnTo>
                  <a:pt x="354807" y="104775"/>
                </a:lnTo>
                <a:lnTo>
                  <a:pt x="376238" y="119063"/>
                </a:lnTo>
                <a:lnTo>
                  <a:pt x="428625" y="361950"/>
                </a:lnTo>
                <a:close/>
              </a:path>
            </a:pathLst>
          </a:custGeom>
          <a:solidFill>
            <a:srgbClr val="13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0C6A5D7-65D0-4D5E-B7C2-245DA5031AAD}"/>
              </a:ext>
            </a:extLst>
          </p:cNvPr>
          <p:cNvSpPr/>
          <p:nvPr/>
        </p:nvSpPr>
        <p:spPr>
          <a:xfrm>
            <a:off x="3992564" y="1693864"/>
            <a:ext cx="1063625" cy="460375"/>
          </a:xfrm>
          <a:custGeom>
            <a:avLst/>
            <a:gdLst>
              <a:gd name="connsiteX0" fmla="*/ 278607 w 1062038"/>
              <a:gd name="connsiteY0" fmla="*/ 100012 h 461962"/>
              <a:gd name="connsiteX1" fmla="*/ 502444 w 1062038"/>
              <a:gd name="connsiteY1" fmla="*/ 164306 h 461962"/>
              <a:gd name="connsiteX2" fmla="*/ 702469 w 1062038"/>
              <a:gd name="connsiteY2" fmla="*/ 192881 h 461962"/>
              <a:gd name="connsiteX3" fmla="*/ 890588 w 1062038"/>
              <a:gd name="connsiteY3" fmla="*/ 211931 h 461962"/>
              <a:gd name="connsiteX4" fmla="*/ 928688 w 1062038"/>
              <a:gd name="connsiteY4" fmla="*/ 216694 h 461962"/>
              <a:gd name="connsiteX5" fmla="*/ 969169 w 1062038"/>
              <a:gd name="connsiteY5" fmla="*/ 233362 h 461962"/>
              <a:gd name="connsiteX6" fmla="*/ 997744 w 1062038"/>
              <a:gd name="connsiteY6" fmla="*/ 250031 h 461962"/>
              <a:gd name="connsiteX7" fmla="*/ 1033463 w 1062038"/>
              <a:gd name="connsiteY7" fmla="*/ 276225 h 461962"/>
              <a:gd name="connsiteX8" fmla="*/ 1054894 w 1062038"/>
              <a:gd name="connsiteY8" fmla="*/ 304800 h 461962"/>
              <a:gd name="connsiteX9" fmla="*/ 1062038 w 1062038"/>
              <a:gd name="connsiteY9" fmla="*/ 333375 h 461962"/>
              <a:gd name="connsiteX10" fmla="*/ 1057275 w 1062038"/>
              <a:gd name="connsiteY10" fmla="*/ 359569 h 461962"/>
              <a:gd name="connsiteX11" fmla="*/ 1035844 w 1062038"/>
              <a:gd name="connsiteY11" fmla="*/ 402431 h 461962"/>
              <a:gd name="connsiteX12" fmla="*/ 1021557 w 1062038"/>
              <a:gd name="connsiteY12" fmla="*/ 423862 h 461962"/>
              <a:gd name="connsiteX13" fmla="*/ 997744 w 1062038"/>
              <a:gd name="connsiteY13" fmla="*/ 442912 h 461962"/>
              <a:gd name="connsiteX14" fmla="*/ 957263 w 1062038"/>
              <a:gd name="connsiteY14" fmla="*/ 457200 h 461962"/>
              <a:gd name="connsiteX15" fmla="*/ 907257 w 1062038"/>
              <a:gd name="connsiteY15" fmla="*/ 461962 h 461962"/>
              <a:gd name="connsiteX16" fmla="*/ 840582 w 1062038"/>
              <a:gd name="connsiteY16" fmla="*/ 461962 h 461962"/>
              <a:gd name="connsiteX17" fmla="*/ 762000 w 1062038"/>
              <a:gd name="connsiteY17" fmla="*/ 457200 h 461962"/>
              <a:gd name="connsiteX18" fmla="*/ 697707 w 1062038"/>
              <a:gd name="connsiteY18" fmla="*/ 440531 h 461962"/>
              <a:gd name="connsiteX19" fmla="*/ 573882 w 1062038"/>
              <a:gd name="connsiteY19" fmla="*/ 397669 h 461962"/>
              <a:gd name="connsiteX20" fmla="*/ 397669 w 1062038"/>
              <a:gd name="connsiteY20" fmla="*/ 319087 h 461962"/>
              <a:gd name="connsiteX21" fmla="*/ 240507 w 1062038"/>
              <a:gd name="connsiteY21" fmla="*/ 226219 h 461962"/>
              <a:gd name="connsiteX22" fmla="*/ 95250 w 1062038"/>
              <a:gd name="connsiteY22" fmla="*/ 116681 h 461962"/>
              <a:gd name="connsiteX23" fmla="*/ 26194 w 1062038"/>
              <a:gd name="connsiteY23" fmla="*/ 64294 h 461962"/>
              <a:gd name="connsiteX24" fmla="*/ 9525 w 1062038"/>
              <a:gd name="connsiteY24" fmla="*/ 40481 h 461962"/>
              <a:gd name="connsiteX25" fmla="*/ 0 w 1062038"/>
              <a:gd name="connsiteY25" fmla="*/ 11906 h 461962"/>
              <a:gd name="connsiteX26" fmla="*/ 2382 w 1062038"/>
              <a:gd name="connsiteY26" fmla="*/ 0 h 461962"/>
              <a:gd name="connsiteX27" fmla="*/ 23813 w 1062038"/>
              <a:gd name="connsiteY27" fmla="*/ 2381 h 461962"/>
              <a:gd name="connsiteX28" fmla="*/ 73819 w 1062038"/>
              <a:gd name="connsiteY28" fmla="*/ 21431 h 461962"/>
              <a:gd name="connsiteX29" fmla="*/ 278607 w 1062038"/>
              <a:gd name="connsiteY29" fmla="*/ 10001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62038" h="461962">
                <a:moveTo>
                  <a:pt x="278607" y="100012"/>
                </a:moveTo>
                <a:lnTo>
                  <a:pt x="502444" y="164306"/>
                </a:lnTo>
                <a:lnTo>
                  <a:pt x="702469" y="192881"/>
                </a:lnTo>
                <a:lnTo>
                  <a:pt x="890588" y="211931"/>
                </a:lnTo>
                <a:lnTo>
                  <a:pt x="928688" y="216694"/>
                </a:lnTo>
                <a:lnTo>
                  <a:pt x="969169" y="233362"/>
                </a:lnTo>
                <a:lnTo>
                  <a:pt x="997744" y="250031"/>
                </a:lnTo>
                <a:lnTo>
                  <a:pt x="1033463" y="276225"/>
                </a:lnTo>
                <a:lnTo>
                  <a:pt x="1054894" y="304800"/>
                </a:lnTo>
                <a:lnTo>
                  <a:pt x="1062038" y="333375"/>
                </a:lnTo>
                <a:lnTo>
                  <a:pt x="1057275" y="359569"/>
                </a:lnTo>
                <a:lnTo>
                  <a:pt x="1035844" y="402431"/>
                </a:lnTo>
                <a:lnTo>
                  <a:pt x="1021557" y="423862"/>
                </a:lnTo>
                <a:lnTo>
                  <a:pt x="997744" y="442912"/>
                </a:lnTo>
                <a:lnTo>
                  <a:pt x="957263" y="457200"/>
                </a:lnTo>
                <a:lnTo>
                  <a:pt x="907257" y="461962"/>
                </a:lnTo>
                <a:lnTo>
                  <a:pt x="840582" y="461962"/>
                </a:lnTo>
                <a:lnTo>
                  <a:pt x="762000" y="457200"/>
                </a:lnTo>
                <a:lnTo>
                  <a:pt x="697707" y="440531"/>
                </a:lnTo>
                <a:lnTo>
                  <a:pt x="573882" y="397669"/>
                </a:lnTo>
                <a:lnTo>
                  <a:pt x="397669" y="319087"/>
                </a:lnTo>
                <a:lnTo>
                  <a:pt x="240507" y="226219"/>
                </a:lnTo>
                <a:lnTo>
                  <a:pt x="95250" y="116681"/>
                </a:lnTo>
                <a:lnTo>
                  <a:pt x="26194" y="64294"/>
                </a:lnTo>
                <a:lnTo>
                  <a:pt x="9525" y="40481"/>
                </a:lnTo>
                <a:lnTo>
                  <a:pt x="0" y="11906"/>
                </a:lnTo>
                <a:lnTo>
                  <a:pt x="2382" y="0"/>
                </a:lnTo>
                <a:lnTo>
                  <a:pt x="23813" y="2381"/>
                </a:lnTo>
                <a:lnTo>
                  <a:pt x="73819" y="21431"/>
                </a:lnTo>
                <a:lnTo>
                  <a:pt x="278607" y="1000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C6E99F0-DCC9-450E-AEFB-E002ACAB1AA2}"/>
              </a:ext>
            </a:extLst>
          </p:cNvPr>
          <p:cNvSpPr/>
          <p:nvPr/>
        </p:nvSpPr>
        <p:spPr>
          <a:xfrm>
            <a:off x="5556250" y="2019301"/>
            <a:ext cx="2393950" cy="536575"/>
          </a:xfrm>
          <a:custGeom>
            <a:avLst/>
            <a:gdLst>
              <a:gd name="connsiteX0" fmla="*/ 702978 w 2394353"/>
              <a:gd name="connsiteY0" fmla="*/ 277491 h 536483"/>
              <a:gd name="connsiteX1" fmla="*/ 1427098 w 2394353"/>
              <a:gd name="connsiteY1" fmla="*/ 161209 h 536483"/>
              <a:gd name="connsiteX2" fmla="*/ 1680804 w 2394353"/>
              <a:gd name="connsiteY2" fmla="*/ 118925 h 536483"/>
              <a:gd name="connsiteX3" fmla="*/ 1741588 w 2394353"/>
              <a:gd name="connsiteY3" fmla="*/ 100425 h 536483"/>
              <a:gd name="connsiteX4" fmla="*/ 1831442 w 2394353"/>
              <a:gd name="connsiteY4" fmla="*/ 63426 h 536483"/>
              <a:gd name="connsiteX5" fmla="*/ 1897512 w 2394353"/>
              <a:gd name="connsiteY5" fmla="*/ 29070 h 536483"/>
              <a:gd name="connsiteX6" fmla="*/ 1939796 w 2394353"/>
              <a:gd name="connsiteY6" fmla="*/ 0 h 536483"/>
              <a:gd name="connsiteX7" fmla="*/ 1971509 w 2394353"/>
              <a:gd name="connsiteY7" fmla="*/ 2643 h 536483"/>
              <a:gd name="connsiteX8" fmla="*/ 2056078 w 2394353"/>
              <a:gd name="connsiteY8" fmla="*/ 18499 h 536483"/>
              <a:gd name="connsiteX9" fmla="*/ 2145932 w 2394353"/>
              <a:gd name="connsiteY9" fmla="*/ 42284 h 536483"/>
              <a:gd name="connsiteX10" fmla="*/ 2235787 w 2394353"/>
              <a:gd name="connsiteY10" fmla="*/ 76640 h 536483"/>
              <a:gd name="connsiteX11" fmla="*/ 2317713 w 2394353"/>
              <a:gd name="connsiteY11" fmla="*/ 118925 h 536483"/>
              <a:gd name="connsiteX12" fmla="*/ 2375854 w 2394353"/>
              <a:gd name="connsiteY12" fmla="*/ 155923 h 536483"/>
              <a:gd name="connsiteX13" fmla="*/ 2394353 w 2394353"/>
              <a:gd name="connsiteY13" fmla="*/ 179708 h 536483"/>
              <a:gd name="connsiteX14" fmla="*/ 2394353 w 2394353"/>
              <a:gd name="connsiteY14" fmla="*/ 195565 h 536483"/>
              <a:gd name="connsiteX15" fmla="*/ 2386425 w 2394353"/>
              <a:gd name="connsiteY15" fmla="*/ 216707 h 536483"/>
              <a:gd name="connsiteX16" fmla="*/ 2365283 w 2394353"/>
              <a:gd name="connsiteY16" fmla="*/ 237849 h 536483"/>
              <a:gd name="connsiteX17" fmla="*/ 2315070 w 2394353"/>
              <a:gd name="connsiteY17" fmla="*/ 269563 h 536483"/>
              <a:gd name="connsiteX18" fmla="*/ 2304499 w 2394353"/>
              <a:gd name="connsiteY18" fmla="*/ 272206 h 536483"/>
              <a:gd name="connsiteX19" fmla="*/ 1923939 w 2394353"/>
              <a:gd name="connsiteY19" fmla="*/ 266920 h 536483"/>
              <a:gd name="connsiteX20" fmla="*/ 1215676 w 2394353"/>
              <a:gd name="connsiteY20" fmla="*/ 362060 h 536483"/>
              <a:gd name="connsiteX21" fmla="*/ 977826 w 2394353"/>
              <a:gd name="connsiteY21" fmla="*/ 412273 h 536483"/>
              <a:gd name="connsiteX22" fmla="*/ 724120 w 2394353"/>
              <a:gd name="connsiteY22" fmla="*/ 457200 h 536483"/>
              <a:gd name="connsiteX23" fmla="*/ 568196 w 2394353"/>
              <a:gd name="connsiteY23" fmla="*/ 494199 h 536483"/>
              <a:gd name="connsiteX24" fmla="*/ 369988 w 2394353"/>
              <a:gd name="connsiteY24" fmla="*/ 536483 h 536483"/>
              <a:gd name="connsiteX25" fmla="*/ 330346 w 2394353"/>
              <a:gd name="connsiteY25" fmla="*/ 531197 h 536483"/>
              <a:gd name="connsiteX26" fmla="*/ 298633 w 2394353"/>
              <a:gd name="connsiteY26" fmla="*/ 517984 h 536483"/>
              <a:gd name="connsiteX27" fmla="*/ 211421 w 2394353"/>
              <a:gd name="connsiteY27" fmla="*/ 457200 h 536483"/>
              <a:gd name="connsiteX28" fmla="*/ 105711 w 2394353"/>
              <a:gd name="connsiteY28" fmla="*/ 351489 h 536483"/>
              <a:gd name="connsiteX29" fmla="*/ 34356 w 2394353"/>
              <a:gd name="connsiteY29" fmla="*/ 266920 h 536483"/>
              <a:gd name="connsiteX30" fmla="*/ 7928 w 2394353"/>
              <a:gd name="connsiteY30" fmla="*/ 224636 h 536483"/>
              <a:gd name="connsiteX31" fmla="*/ 0 w 2394353"/>
              <a:gd name="connsiteY31" fmla="*/ 190280 h 536483"/>
              <a:gd name="connsiteX32" fmla="*/ 13213 w 2394353"/>
              <a:gd name="connsiteY32" fmla="*/ 182351 h 536483"/>
              <a:gd name="connsiteX33" fmla="*/ 44927 w 2394353"/>
              <a:gd name="connsiteY33" fmla="*/ 192922 h 536483"/>
              <a:gd name="connsiteX34" fmla="*/ 110996 w 2394353"/>
              <a:gd name="connsiteY34" fmla="*/ 227278 h 536483"/>
              <a:gd name="connsiteX35" fmla="*/ 219350 w 2394353"/>
              <a:gd name="connsiteY35" fmla="*/ 264277 h 536483"/>
              <a:gd name="connsiteX36" fmla="*/ 383202 w 2394353"/>
              <a:gd name="connsiteY36" fmla="*/ 293348 h 536483"/>
              <a:gd name="connsiteX37" fmla="*/ 510055 w 2394353"/>
              <a:gd name="connsiteY37" fmla="*/ 293348 h 536483"/>
              <a:gd name="connsiteX38" fmla="*/ 702978 w 2394353"/>
              <a:gd name="connsiteY38" fmla="*/ 277491 h 5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94353" h="536483">
                <a:moveTo>
                  <a:pt x="702978" y="277491"/>
                </a:moveTo>
                <a:lnTo>
                  <a:pt x="1427098" y="161209"/>
                </a:lnTo>
                <a:lnTo>
                  <a:pt x="1680804" y="118925"/>
                </a:lnTo>
                <a:lnTo>
                  <a:pt x="1741588" y="100425"/>
                </a:lnTo>
                <a:lnTo>
                  <a:pt x="1831442" y="63426"/>
                </a:lnTo>
                <a:lnTo>
                  <a:pt x="1897512" y="29070"/>
                </a:lnTo>
                <a:lnTo>
                  <a:pt x="1939796" y="0"/>
                </a:lnTo>
                <a:lnTo>
                  <a:pt x="1971509" y="2643"/>
                </a:lnTo>
                <a:lnTo>
                  <a:pt x="2056078" y="18499"/>
                </a:lnTo>
                <a:lnTo>
                  <a:pt x="2145932" y="42284"/>
                </a:lnTo>
                <a:lnTo>
                  <a:pt x="2235787" y="76640"/>
                </a:lnTo>
                <a:lnTo>
                  <a:pt x="2317713" y="118925"/>
                </a:lnTo>
                <a:lnTo>
                  <a:pt x="2375854" y="155923"/>
                </a:lnTo>
                <a:lnTo>
                  <a:pt x="2394353" y="179708"/>
                </a:lnTo>
                <a:lnTo>
                  <a:pt x="2394353" y="195565"/>
                </a:lnTo>
                <a:lnTo>
                  <a:pt x="2386425" y="216707"/>
                </a:lnTo>
                <a:lnTo>
                  <a:pt x="2365283" y="237849"/>
                </a:lnTo>
                <a:lnTo>
                  <a:pt x="2315070" y="269563"/>
                </a:lnTo>
                <a:lnTo>
                  <a:pt x="2304499" y="272206"/>
                </a:lnTo>
                <a:lnTo>
                  <a:pt x="1923939" y="266920"/>
                </a:lnTo>
                <a:lnTo>
                  <a:pt x="1215676" y="362060"/>
                </a:lnTo>
                <a:lnTo>
                  <a:pt x="977826" y="412273"/>
                </a:lnTo>
                <a:lnTo>
                  <a:pt x="724120" y="457200"/>
                </a:lnTo>
                <a:lnTo>
                  <a:pt x="568196" y="494199"/>
                </a:lnTo>
                <a:lnTo>
                  <a:pt x="369988" y="536483"/>
                </a:lnTo>
                <a:lnTo>
                  <a:pt x="330346" y="531197"/>
                </a:lnTo>
                <a:lnTo>
                  <a:pt x="298633" y="517984"/>
                </a:lnTo>
                <a:lnTo>
                  <a:pt x="211421" y="457200"/>
                </a:lnTo>
                <a:lnTo>
                  <a:pt x="105711" y="351489"/>
                </a:lnTo>
                <a:lnTo>
                  <a:pt x="34356" y="266920"/>
                </a:lnTo>
                <a:lnTo>
                  <a:pt x="7928" y="224636"/>
                </a:lnTo>
                <a:lnTo>
                  <a:pt x="0" y="190280"/>
                </a:lnTo>
                <a:lnTo>
                  <a:pt x="13213" y="182351"/>
                </a:lnTo>
                <a:lnTo>
                  <a:pt x="44927" y="192922"/>
                </a:lnTo>
                <a:lnTo>
                  <a:pt x="110996" y="227278"/>
                </a:lnTo>
                <a:lnTo>
                  <a:pt x="219350" y="264277"/>
                </a:lnTo>
                <a:lnTo>
                  <a:pt x="383202" y="293348"/>
                </a:lnTo>
                <a:lnTo>
                  <a:pt x="510055" y="293348"/>
                </a:lnTo>
                <a:lnTo>
                  <a:pt x="702978" y="2774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EA10084-980C-498D-B563-7FBAA16CA70B}"/>
              </a:ext>
            </a:extLst>
          </p:cNvPr>
          <p:cNvSpPr/>
          <p:nvPr/>
        </p:nvSpPr>
        <p:spPr>
          <a:xfrm>
            <a:off x="5408613" y="3557589"/>
            <a:ext cx="323850" cy="904875"/>
          </a:xfrm>
          <a:custGeom>
            <a:avLst/>
            <a:gdLst>
              <a:gd name="connsiteX0" fmla="*/ 309562 w 323850"/>
              <a:gd name="connsiteY0" fmla="*/ 433387 h 904875"/>
              <a:gd name="connsiteX1" fmla="*/ 283369 w 323850"/>
              <a:gd name="connsiteY1" fmla="*/ 576262 h 904875"/>
              <a:gd name="connsiteX2" fmla="*/ 252412 w 323850"/>
              <a:gd name="connsiteY2" fmla="*/ 707231 h 904875"/>
              <a:gd name="connsiteX3" fmla="*/ 219075 w 323850"/>
              <a:gd name="connsiteY3" fmla="*/ 797718 h 904875"/>
              <a:gd name="connsiteX4" fmla="*/ 197644 w 323850"/>
              <a:gd name="connsiteY4" fmla="*/ 845343 h 904875"/>
              <a:gd name="connsiteX5" fmla="*/ 176212 w 323850"/>
              <a:gd name="connsiteY5" fmla="*/ 876300 h 904875"/>
              <a:gd name="connsiteX6" fmla="*/ 154781 w 323850"/>
              <a:gd name="connsiteY6" fmla="*/ 890587 h 904875"/>
              <a:gd name="connsiteX7" fmla="*/ 133350 w 323850"/>
              <a:gd name="connsiteY7" fmla="*/ 902493 h 904875"/>
              <a:gd name="connsiteX8" fmla="*/ 100012 w 323850"/>
              <a:gd name="connsiteY8" fmla="*/ 904875 h 904875"/>
              <a:gd name="connsiteX9" fmla="*/ 66675 w 323850"/>
              <a:gd name="connsiteY9" fmla="*/ 888206 h 904875"/>
              <a:gd name="connsiteX10" fmla="*/ 40481 w 323850"/>
              <a:gd name="connsiteY10" fmla="*/ 859631 h 904875"/>
              <a:gd name="connsiteX11" fmla="*/ 16669 w 323850"/>
              <a:gd name="connsiteY11" fmla="*/ 821531 h 904875"/>
              <a:gd name="connsiteX12" fmla="*/ 2381 w 323850"/>
              <a:gd name="connsiteY12" fmla="*/ 778668 h 904875"/>
              <a:gd name="connsiteX13" fmla="*/ 0 w 323850"/>
              <a:gd name="connsiteY13" fmla="*/ 745331 h 904875"/>
              <a:gd name="connsiteX14" fmla="*/ 0 w 323850"/>
              <a:gd name="connsiteY14" fmla="*/ 711993 h 904875"/>
              <a:gd name="connsiteX15" fmla="*/ 19050 w 323850"/>
              <a:gd name="connsiteY15" fmla="*/ 652462 h 904875"/>
              <a:gd name="connsiteX16" fmla="*/ 150019 w 323850"/>
              <a:gd name="connsiteY16" fmla="*/ 328612 h 904875"/>
              <a:gd name="connsiteX17" fmla="*/ 173831 w 323850"/>
              <a:gd name="connsiteY17" fmla="*/ 266700 h 904875"/>
              <a:gd name="connsiteX18" fmla="*/ 183356 w 323850"/>
              <a:gd name="connsiteY18" fmla="*/ 214312 h 904875"/>
              <a:gd name="connsiteX19" fmla="*/ 192881 w 323850"/>
              <a:gd name="connsiteY19" fmla="*/ 33337 h 904875"/>
              <a:gd name="connsiteX20" fmla="*/ 195262 w 323850"/>
              <a:gd name="connsiteY20" fmla="*/ 14287 h 904875"/>
              <a:gd name="connsiteX21" fmla="*/ 207169 w 323850"/>
              <a:gd name="connsiteY21" fmla="*/ 0 h 904875"/>
              <a:gd name="connsiteX22" fmla="*/ 219075 w 323850"/>
              <a:gd name="connsiteY22" fmla="*/ 4762 h 904875"/>
              <a:gd name="connsiteX23" fmla="*/ 245269 w 323850"/>
              <a:gd name="connsiteY23" fmla="*/ 40481 h 904875"/>
              <a:gd name="connsiteX24" fmla="*/ 323850 w 323850"/>
              <a:gd name="connsiteY24" fmla="*/ 204787 h 904875"/>
              <a:gd name="connsiteX25" fmla="*/ 309562 w 323850"/>
              <a:gd name="connsiteY25" fmla="*/ 433387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3850" h="904875">
                <a:moveTo>
                  <a:pt x="309562" y="433387"/>
                </a:moveTo>
                <a:lnTo>
                  <a:pt x="283369" y="576262"/>
                </a:lnTo>
                <a:lnTo>
                  <a:pt x="252412" y="707231"/>
                </a:lnTo>
                <a:lnTo>
                  <a:pt x="219075" y="797718"/>
                </a:lnTo>
                <a:lnTo>
                  <a:pt x="197644" y="845343"/>
                </a:lnTo>
                <a:lnTo>
                  <a:pt x="176212" y="876300"/>
                </a:lnTo>
                <a:lnTo>
                  <a:pt x="154781" y="890587"/>
                </a:lnTo>
                <a:lnTo>
                  <a:pt x="133350" y="902493"/>
                </a:lnTo>
                <a:lnTo>
                  <a:pt x="100012" y="904875"/>
                </a:lnTo>
                <a:lnTo>
                  <a:pt x="66675" y="888206"/>
                </a:lnTo>
                <a:lnTo>
                  <a:pt x="40481" y="859631"/>
                </a:lnTo>
                <a:lnTo>
                  <a:pt x="16669" y="821531"/>
                </a:lnTo>
                <a:lnTo>
                  <a:pt x="2381" y="778668"/>
                </a:lnTo>
                <a:lnTo>
                  <a:pt x="0" y="745331"/>
                </a:lnTo>
                <a:lnTo>
                  <a:pt x="0" y="711993"/>
                </a:lnTo>
                <a:lnTo>
                  <a:pt x="19050" y="652462"/>
                </a:lnTo>
                <a:lnTo>
                  <a:pt x="150019" y="328612"/>
                </a:lnTo>
                <a:lnTo>
                  <a:pt x="173831" y="266700"/>
                </a:lnTo>
                <a:lnTo>
                  <a:pt x="183356" y="214312"/>
                </a:lnTo>
                <a:lnTo>
                  <a:pt x="192881" y="33337"/>
                </a:lnTo>
                <a:lnTo>
                  <a:pt x="195262" y="14287"/>
                </a:lnTo>
                <a:lnTo>
                  <a:pt x="207169" y="0"/>
                </a:lnTo>
                <a:lnTo>
                  <a:pt x="219075" y="4762"/>
                </a:lnTo>
                <a:lnTo>
                  <a:pt x="245269" y="40481"/>
                </a:lnTo>
                <a:lnTo>
                  <a:pt x="323850" y="204787"/>
                </a:lnTo>
                <a:lnTo>
                  <a:pt x="309562" y="4333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D87A5323-1FDD-4718-A174-7AC5C15C9D2D}"/>
              </a:ext>
            </a:extLst>
          </p:cNvPr>
          <p:cNvSpPr/>
          <p:nvPr/>
        </p:nvSpPr>
        <p:spPr>
          <a:xfrm>
            <a:off x="5330826" y="4008439"/>
            <a:ext cx="1222375" cy="1927225"/>
          </a:xfrm>
          <a:custGeom>
            <a:avLst/>
            <a:gdLst>
              <a:gd name="connsiteX0" fmla="*/ 1068019 w 1221638"/>
              <a:gd name="connsiteY0" fmla="*/ 709574 h 1927555"/>
              <a:gd name="connsiteX1" fmla="*/ 1020470 w 1221638"/>
              <a:gd name="connsiteY1" fmla="*/ 866851 h 1927555"/>
              <a:gd name="connsiteX2" fmla="*/ 976579 w 1221638"/>
              <a:gd name="connsiteY2" fmla="*/ 983894 h 1927555"/>
              <a:gd name="connsiteX3" fmla="*/ 918058 w 1221638"/>
              <a:gd name="connsiteY3" fmla="*/ 1108252 h 1927555"/>
              <a:gd name="connsiteX4" fmla="*/ 848563 w 1221638"/>
              <a:gd name="connsiteY4" fmla="*/ 1239926 h 1927555"/>
              <a:gd name="connsiteX5" fmla="*/ 753466 w 1221638"/>
              <a:gd name="connsiteY5" fmla="*/ 1382572 h 1927555"/>
              <a:gd name="connsiteX6" fmla="*/ 658368 w 1221638"/>
              <a:gd name="connsiteY6" fmla="*/ 1503273 h 1927555"/>
              <a:gd name="connsiteX7" fmla="*/ 566928 w 1221638"/>
              <a:gd name="connsiteY7" fmla="*/ 1602028 h 1927555"/>
              <a:gd name="connsiteX8" fmla="*/ 435254 w 1221638"/>
              <a:gd name="connsiteY8" fmla="*/ 1715414 h 1927555"/>
              <a:gd name="connsiteX9" fmla="*/ 321869 w 1221638"/>
              <a:gd name="connsiteY9" fmla="*/ 1795881 h 1927555"/>
              <a:gd name="connsiteX10" fmla="*/ 204826 w 1221638"/>
              <a:gd name="connsiteY10" fmla="*/ 1869033 h 1927555"/>
              <a:gd name="connsiteX11" fmla="*/ 113386 w 1221638"/>
              <a:gd name="connsiteY11" fmla="*/ 1912924 h 1927555"/>
              <a:gd name="connsiteX12" fmla="*/ 47549 w 1221638"/>
              <a:gd name="connsiteY12" fmla="*/ 1927555 h 1927555"/>
              <a:gd name="connsiteX13" fmla="*/ 0 w 1221638"/>
              <a:gd name="connsiteY13" fmla="*/ 1923897 h 1927555"/>
              <a:gd name="connsiteX14" fmla="*/ 10973 w 1221638"/>
              <a:gd name="connsiteY14" fmla="*/ 1898294 h 1927555"/>
              <a:gd name="connsiteX15" fmla="*/ 65837 w 1221638"/>
              <a:gd name="connsiteY15" fmla="*/ 1861718 h 1927555"/>
              <a:gd name="connsiteX16" fmla="*/ 171907 w 1221638"/>
              <a:gd name="connsiteY16" fmla="*/ 1777593 h 1927555"/>
              <a:gd name="connsiteX17" fmla="*/ 281635 w 1221638"/>
              <a:gd name="connsiteY17" fmla="*/ 1675180 h 1927555"/>
              <a:gd name="connsiteX18" fmla="*/ 427939 w 1221638"/>
              <a:gd name="connsiteY18" fmla="*/ 1525219 h 1927555"/>
              <a:gd name="connsiteX19" fmla="*/ 559613 w 1221638"/>
              <a:gd name="connsiteY19" fmla="*/ 1356969 h 1927555"/>
              <a:gd name="connsiteX20" fmla="*/ 672998 w 1221638"/>
              <a:gd name="connsiteY20" fmla="*/ 1170432 h 1927555"/>
              <a:gd name="connsiteX21" fmla="*/ 771754 w 1221638"/>
              <a:gd name="connsiteY21" fmla="*/ 965606 h 1927555"/>
              <a:gd name="connsiteX22" fmla="*/ 848563 w 1221638"/>
              <a:gd name="connsiteY22" fmla="*/ 735177 h 1927555"/>
              <a:gd name="connsiteX23" fmla="*/ 903427 w 1221638"/>
              <a:gd name="connsiteY23" fmla="*/ 468172 h 1927555"/>
              <a:gd name="connsiteX24" fmla="*/ 918058 w 1221638"/>
              <a:gd name="connsiteY24" fmla="*/ 321868 h 1927555"/>
              <a:gd name="connsiteX25" fmla="*/ 914400 w 1221638"/>
              <a:gd name="connsiteY25" fmla="*/ 237744 h 1927555"/>
              <a:gd name="connsiteX26" fmla="*/ 892454 w 1221638"/>
              <a:gd name="connsiteY26" fmla="*/ 160934 h 1927555"/>
              <a:gd name="connsiteX27" fmla="*/ 870509 w 1221638"/>
              <a:gd name="connsiteY27" fmla="*/ 102412 h 1927555"/>
              <a:gd name="connsiteX28" fmla="*/ 826618 w 1221638"/>
              <a:gd name="connsiteY28" fmla="*/ 47548 h 1927555"/>
              <a:gd name="connsiteX29" fmla="*/ 815645 w 1221638"/>
              <a:gd name="connsiteY29" fmla="*/ 10972 h 1927555"/>
              <a:gd name="connsiteX30" fmla="*/ 826618 w 1221638"/>
              <a:gd name="connsiteY30" fmla="*/ 0 h 1927555"/>
              <a:gd name="connsiteX31" fmla="*/ 859536 w 1221638"/>
              <a:gd name="connsiteY31" fmla="*/ 7315 h 1927555"/>
              <a:gd name="connsiteX32" fmla="*/ 940003 w 1221638"/>
              <a:gd name="connsiteY32" fmla="*/ 36576 h 1927555"/>
              <a:gd name="connsiteX33" fmla="*/ 1013155 w 1221638"/>
              <a:gd name="connsiteY33" fmla="*/ 76809 h 1927555"/>
              <a:gd name="connsiteX34" fmla="*/ 1141171 w 1221638"/>
              <a:gd name="connsiteY34" fmla="*/ 160934 h 1927555"/>
              <a:gd name="connsiteX35" fmla="*/ 1192378 w 1221638"/>
              <a:gd name="connsiteY35" fmla="*/ 197510 h 1927555"/>
              <a:gd name="connsiteX36" fmla="*/ 1214323 w 1221638"/>
              <a:gd name="connsiteY36" fmla="*/ 226771 h 1927555"/>
              <a:gd name="connsiteX37" fmla="*/ 1221638 w 1221638"/>
              <a:gd name="connsiteY37" fmla="*/ 256032 h 1927555"/>
              <a:gd name="connsiteX38" fmla="*/ 1221638 w 1221638"/>
              <a:gd name="connsiteY38" fmla="*/ 277977 h 1927555"/>
              <a:gd name="connsiteX39" fmla="*/ 1214323 w 1221638"/>
              <a:gd name="connsiteY39" fmla="*/ 299923 h 1927555"/>
              <a:gd name="connsiteX40" fmla="*/ 1196035 w 1221638"/>
              <a:gd name="connsiteY40" fmla="*/ 336499 h 1927555"/>
              <a:gd name="connsiteX41" fmla="*/ 1170432 w 1221638"/>
              <a:gd name="connsiteY41" fmla="*/ 373075 h 1927555"/>
              <a:gd name="connsiteX42" fmla="*/ 1141171 w 1221638"/>
              <a:gd name="connsiteY42" fmla="*/ 398678 h 1927555"/>
              <a:gd name="connsiteX43" fmla="*/ 1068019 w 1221638"/>
              <a:gd name="connsiteY43" fmla="*/ 709574 h 192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1638" h="1927555">
                <a:moveTo>
                  <a:pt x="1068019" y="709574"/>
                </a:moveTo>
                <a:lnTo>
                  <a:pt x="1020470" y="866851"/>
                </a:lnTo>
                <a:lnTo>
                  <a:pt x="976579" y="983894"/>
                </a:lnTo>
                <a:lnTo>
                  <a:pt x="918058" y="1108252"/>
                </a:lnTo>
                <a:lnTo>
                  <a:pt x="848563" y="1239926"/>
                </a:lnTo>
                <a:lnTo>
                  <a:pt x="753466" y="1382572"/>
                </a:lnTo>
                <a:lnTo>
                  <a:pt x="658368" y="1503273"/>
                </a:lnTo>
                <a:lnTo>
                  <a:pt x="566928" y="1602028"/>
                </a:lnTo>
                <a:lnTo>
                  <a:pt x="435254" y="1715414"/>
                </a:lnTo>
                <a:lnTo>
                  <a:pt x="321869" y="1795881"/>
                </a:lnTo>
                <a:lnTo>
                  <a:pt x="204826" y="1869033"/>
                </a:lnTo>
                <a:lnTo>
                  <a:pt x="113386" y="1912924"/>
                </a:lnTo>
                <a:lnTo>
                  <a:pt x="47549" y="1927555"/>
                </a:lnTo>
                <a:lnTo>
                  <a:pt x="0" y="1923897"/>
                </a:lnTo>
                <a:lnTo>
                  <a:pt x="10973" y="1898294"/>
                </a:lnTo>
                <a:lnTo>
                  <a:pt x="65837" y="1861718"/>
                </a:lnTo>
                <a:lnTo>
                  <a:pt x="171907" y="1777593"/>
                </a:lnTo>
                <a:lnTo>
                  <a:pt x="281635" y="1675180"/>
                </a:lnTo>
                <a:lnTo>
                  <a:pt x="427939" y="1525219"/>
                </a:lnTo>
                <a:lnTo>
                  <a:pt x="559613" y="1356969"/>
                </a:lnTo>
                <a:lnTo>
                  <a:pt x="672998" y="1170432"/>
                </a:lnTo>
                <a:lnTo>
                  <a:pt x="771754" y="965606"/>
                </a:lnTo>
                <a:lnTo>
                  <a:pt x="848563" y="735177"/>
                </a:lnTo>
                <a:lnTo>
                  <a:pt x="903427" y="468172"/>
                </a:lnTo>
                <a:lnTo>
                  <a:pt x="918058" y="321868"/>
                </a:lnTo>
                <a:lnTo>
                  <a:pt x="914400" y="237744"/>
                </a:lnTo>
                <a:lnTo>
                  <a:pt x="892454" y="160934"/>
                </a:lnTo>
                <a:lnTo>
                  <a:pt x="870509" y="102412"/>
                </a:lnTo>
                <a:lnTo>
                  <a:pt x="826618" y="47548"/>
                </a:lnTo>
                <a:lnTo>
                  <a:pt x="815645" y="10972"/>
                </a:lnTo>
                <a:lnTo>
                  <a:pt x="826618" y="0"/>
                </a:lnTo>
                <a:lnTo>
                  <a:pt x="859536" y="7315"/>
                </a:lnTo>
                <a:lnTo>
                  <a:pt x="940003" y="36576"/>
                </a:lnTo>
                <a:lnTo>
                  <a:pt x="1013155" y="76809"/>
                </a:lnTo>
                <a:lnTo>
                  <a:pt x="1141171" y="160934"/>
                </a:lnTo>
                <a:lnTo>
                  <a:pt x="1192378" y="197510"/>
                </a:lnTo>
                <a:lnTo>
                  <a:pt x="1214323" y="226771"/>
                </a:lnTo>
                <a:lnTo>
                  <a:pt x="1221638" y="256032"/>
                </a:lnTo>
                <a:lnTo>
                  <a:pt x="1221638" y="277977"/>
                </a:lnTo>
                <a:lnTo>
                  <a:pt x="1214323" y="299923"/>
                </a:lnTo>
                <a:lnTo>
                  <a:pt x="1196035" y="336499"/>
                </a:lnTo>
                <a:lnTo>
                  <a:pt x="1170432" y="373075"/>
                </a:lnTo>
                <a:lnTo>
                  <a:pt x="1141171" y="398678"/>
                </a:lnTo>
                <a:lnTo>
                  <a:pt x="1068019" y="7095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E9D67CF-6F8B-4CAE-A87D-5BBC71CAA2DE}"/>
              </a:ext>
            </a:extLst>
          </p:cNvPr>
          <p:cNvSpPr/>
          <p:nvPr/>
        </p:nvSpPr>
        <p:spPr>
          <a:xfrm>
            <a:off x="6727825" y="3898901"/>
            <a:ext cx="1646238" cy="1941513"/>
          </a:xfrm>
          <a:custGeom>
            <a:avLst/>
            <a:gdLst>
              <a:gd name="connsiteX0" fmla="*/ 376733 w 1645920"/>
              <a:gd name="connsiteY0" fmla="*/ 610819 h 1942185"/>
              <a:gd name="connsiteX1" fmla="*/ 358445 w 1645920"/>
              <a:gd name="connsiteY1" fmla="*/ 888796 h 1942185"/>
              <a:gd name="connsiteX2" fmla="*/ 347472 w 1645920"/>
              <a:gd name="connsiteY2" fmla="*/ 1196035 h 1942185"/>
              <a:gd name="connsiteX3" fmla="*/ 347472 w 1645920"/>
              <a:gd name="connsiteY3" fmla="*/ 1470355 h 1942185"/>
              <a:gd name="connsiteX4" fmla="*/ 354787 w 1645920"/>
              <a:gd name="connsiteY4" fmla="*/ 1539849 h 1942185"/>
              <a:gd name="connsiteX5" fmla="*/ 369418 w 1645920"/>
              <a:gd name="connsiteY5" fmla="*/ 1605686 h 1942185"/>
              <a:gd name="connsiteX6" fmla="*/ 376733 w 1645920"/>
              <a:gd name="connsiteY6" fmla="*/ 1627632 h 1942185"/>
              <a:gd name="connsiteX7" fmla="*/ 395021 w 1645920"/>
              <a:gd name="connsiteY7" fmla="*/ 1656892 h 1942185"/>
              <a:gd name="connsiteX8" fmla="*/ 431597 w 1645920"/>
              <a:gd name="connsiteY8" fmla="*/ 1686153 h 1942185"/>
              <a:gd name="connsiteX9" fmla="*/ 508407 w 1645920"/>
              <a:gd name="connsiteY9" fmla="*/ 1726387 h 1942185"/>
              <a:gd name="connsiteX10" fmla="*/ 599847 w 1645920"/>
              <a:gd name="connsiteY10" fmla="*/ 1751990 h 1942185"/>
              <a:gd name="connsiteX11" fmla="*/ 749808 w 1645920"/>
              <a:gd name="connsiteY11" fmla="*/ 1762963 h 1942185"/>
              <a:gd name="connsiteX12" fmla="*/ 918058 w 1645920"/>
              <a:gd name="connsiteY12" fmla="*/ 1755648 h 1942185"/>
              <a:gd name="connsiteX13" fmla="*/ 1053389 w 1645920"/>
              <a:gd name="connsiteY13" fmla="*/ 1733702 h 1942185"/>
              <a:gd name="connsiteX14" fmla="*/ 1144829 w 1645920"/>
              <a:gd name="connsiteY14" fmla="*/ 1700784 h 1942185"/>
              <a:gd name="connsiteX15" fmla="*/ 1221639 w 1645920"/>
              <a:gd name="connsiteY15" fmla="*/ 1653235 h 1942185"/>
              <a:gd name="connsiteX16" fmla="*/ 1602029 w 1645920"/>
              <a:gd name="connsiteY16" fmla="*/ 1660550 h 1942185"/>
              <a:gd name="connsiteX17" fmla="*/ 1634947 w 1645920"/>
              <a:gd name="connsiteY17" fmla="*/ 1700784 h 1942185"/>
              <a:gd name="connsiteX18" fmla="*/ 1645920 w 1645920"/>
              <a:gd name="connsiteY18" fmla="*/ 1744675 h 1942185"/>
              <a:gd name="connsiteX19" fmla="*/ 1645920 w 1645920"/>
              <a:gd name="connsiteY19" fmla="*/ 1777593 h 1942185"/>
              <a:gd name="connsiteX20" fmla="*/ 1631290 w 1645920"/>
              <a:gd name="connsiteY20" fmla="*/ 1814169 h 1942185"/>
              <a:gd name="connsiteX21" fmla="*/ 1605687 w 1645920"/>
              <a:gd name="connsiteY21" fmla="*/ 1832457 h 1942185"/>
              <a:gd name="connsiteX22" fmla="*/ 1510589 w 1645920"/>
              <a:gd name="connsiteY22" fmla="*/ 1865376 h 1942185"/>
              <a:gd name="connsiteX23" fmla="*/ 1360627 w 1645920"/>
              <a:gd name="connsiteY23" fmla="*/ 1901952 h 1942185"/>
              <a:gd name="connsiteX24" fmla="*/ 1163117 w 1645920"/>
              <a:gd name="connsiteY24" fmla="*/ 1931212 h 1942185"/>
              <a:gd name="connsiteX25" fmla="*/ 976579 w 1645920"/>
              <a:gd name="connsiteY25" fmla="*/ 1942185 h 1942185"/>
              <a:gd name="connsiteX26" fmla="*/ 815645 w 1645920"/>
              <a:gd name="connsiteY26" fmla="*/ 1942185 h 1942185"/>
              <a:gd name="connsiteX27" fmla="*/ 621792 w 1645920"/>
              <a:gd name="connsiteY27" fmla="*/ 1927555 h 1942185"/>
              <a:gd name="connsiteX28" fmla="*/ 512064 w 1645920"/>
              <a:gd name="connsiteY28" fmla="*/ 1909267 h 1942185"/>
              <a:gd name="connsiteX29" fmla="*/ 431597 w 1645920"/>
              <a:gd name="connsiteY29" fmla="*/ 1883664 h 1942185"/>
              <a:gd name="connsiteX30" fmla="*/ 310896 w 1645920"/>
              <a:gd name="connsiteY30" fmla="*/ 1828800 h 1942185"/>
              <a:gd name="connsiteX31" fmla="*/ 256032 w 1645920"/>
              <a:gd name="connsiteY31" fmla="*/ 1788566 h 1942185"/>
              <a:gd name="connsiteX32" fmla="*/ 204826 w 1645920"/>
              <a:gd name="connsiteY32" fmla="*/ 1719072 h 1942185"/>
              <a:gd name="connsiteX33" fmla="*/ 175565 w 1645920"/>
              <a:gd name="connsiteY33" fmla="*/ 1645920 h 1942185"/>
              <a:gd name="connsiteX34" fmla="*/ 157277 w 1645920"/>
              <a:gd name="connsiteY34" fmla="*/ 1569110 h 1942185"/>
              <a:gd name="connsiteX35" fmla="*/ 142647 w 1645920"/>
              <a:gd name="connsiteY35" fmla="*/ 1448409 h 1942185"/>
              <a:gd name="connsiteX36" fmla="*/ 146304 w 1645920"/>
              <a:gd name="connsiteY36" fmla="*/ 303580 h 1942185"/>
              <a:gd name="connsiteX37" fmla="*/ 138989 w 1645920"/>
              <a:gd name="connsiteY37" fmla="*/ 226771 h 1942185"/>
              <a:gd name="connsiteX38" fmla="*/ 117043 w 1645920"/>
              <a:gd name="connsiteY38" fmla="*/ 160934 h 1942185"/>
              <a:gd name="connsiteX39" fmla="*/ 84125 w 1645920"/>
              <a:gd name="connsiteY39" fmla="*/ 117043 h 1942185"/>
              <a:gd name="connsiteX40" fmla="*/ 25603 w 1645920"/>
              <a:gd name="connsiteY40" fmla="*/ 58521 h 1942185"/>
              <a:gd name="connsiteX41" fmla="*/ 0 w 1645920"/>
              <a:gd name="connsiteY41" fmla="*/ 29260 h 1942185"/>
              <a:gd name="connsiteX42" fmla="*/ 0 w 1645920"/>
              <a:gd name="connsiteY42" fmla="*/ 10972 h 1942185"/>
              <a:gd name="connsiteX43" fmla="*/ 14631 w 1645920"/>
              <a:gd name="connsiteY43" fmla="*/ 0 h 1942185"/>
              <a:gd name="connsiteX44" fmla="*/ 58522 w 1645920"/>
              <a:gd name="connsiteY44" fmla="*/ 0 h 1942185"/>
              <a:gd name="connsiteX45" fmla="*/ 124359 w 1645920"/>
              <a:gd name="connsiteY45" fmla="*/ 21945 h 1942185"/>
              <a:gd name="connsiteX46" fmla="*/ 241402 w 1645920"/>
              <a:gd name="connsiteY46" fmla="*/ 73152 h 1942185"/>
              <a:gd name="connsiteX47" fmla="*/ 369418 w 1645920"/>
              <a:gd name="connsiteY47" fmla="*/ 138988 h 1942185"/>
              <a:gd name="connsiteX48" fmla="*/ 435255 w 1645920"/>
              <a:gd name="connsiteY48" fmla="*/ 186537 h 1942185"/>
              <a:gd name="connsiteX49" fmla="*/ 460858 w 1645920"/>
              <a:gd name="connsiteY49" fmla="*/ 219456 h 1942185"/>
              <a:gd name="connsiteX50" fmla="*/ 468173 w 1645920"/>
              <a:gd name="connsiteY50" fmla="*/ 252374 h 1942185"/>
              <a:gd name="connsiteX51" fmla="*/ 464515 w 1645920"/>
              <a:gd name="connsiteY51" fmla="*/ 281635 h 1942185"/>
              <a:gd name="connsiteX52" fmla="*/ 435255 w 1645920"/>
              <a:gd name="connsiteY52" fmla="*/ 303580 h 1942185"/>
              <a:gd name="connsiteX53" fmla="*/ 416967 w 1645920"/>
              <a:gd name="connsiteY53" fmla="*/ 340156 h 1942185"/>
              <a:gd name="connsiteX54" fmla="*/ 391363 w 1645920"/>
              <a:gd name="connsiteY54" fmla="*/ 420624 h 1942185"/>
              <a:gd name="connsiteX55" fmla="*/ 376733 w 1645920"/>
              <a:gd name="connsiteY55" fmla="*/ 610819 h 19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45920" h="1942185">
                <a:moveTo>
                  <a:pt x="376733" y="610819"/>
                </a:moveTo>
                <a:lnTo>
                  <a:pt x="358445" y="888796"/>
                </a:lnTo>
                <a:lnTo>
                  <a:pt x="347472" y="1196035"/>
                </a:lnTo>
                <a:lnTo>
                  <a:pt x="347472" y="1470355"/>
                </a:lnTo>
                <a:lnTo>
                  <a:pt x="354787" y="1539849"/>
                </a:lnTo>
                <a:lnTo>
                  <a:pt x="369418" y="1605686"/>
                </a:lnTo>
                <a:lnTo>
                  <a:pt x="376733" y="1627632"/>
                </a:lnTo>
                <a:lnTo>
                  <a:pt x="395021" y="1656892"/>
                </a:lnTo>
                <a:lnTo>
                  <a:pt x="431597" y="1686153"/>
                </a:lnTo>
                <a:lnTo>
                  <a:pt x="508407" y="1726387"/>
                </a:lnTo>
                <a:lnTo>
                  <a:pt x="599847" y="1751990"/>
                </a:lnTo>
                <a:lnTo>
                  <a:pt x="749808" y="1762963"/>
                </a:lnTo>
                <a:lnTo>
                  <a:pt x="918058" y="1755648"/>
                </a:lnTo>
                <a:lnTo>
                  <a:pt x="1053389" y="1733702"/>
                </a:lnTo>
                <a:lnTo>
                  <a:pt x="1144829" y="1700784"/>
                </a:lnTo>
                <a:lnTo>
                  <a:pt x="1221639" y="1653235"/>
                </a:lnTo>
                <a:lnTo>
                  <a:pt x="1602029" y="1660550"/>
                </a:lnTo>
                <a:lnTo>
                  <a:pt x="1634947" y="1700784"/>
                </a:lnTo>
                <a:lnTo>
                  <a:pt x="1645920" y="1744675"/>
                </a:lnTo>
                <a:lnTo>
                  <a:pt x="1645920" y="1777593"/>
                </a:lnTo>
                <a:lnTo>
                  <a:pt x="1631290" y="1814169"/>
                </a:lnTo>
                <a:lnTo>
                  <a:pt x="1605687" y="1832457"/>
                </a:lnTo>
                <a:lnTo>
                  <a:pt x="1510589" y="1865376"/>
                </a:lnTo>
                <a:lnTo>
                  <a:pt x="1360627" y="1901952"/>
                </a:lnTo>
                <a:lnTo>
                  <a:pt x="1163117" y="1931212"/>
                </a:lnTo>
                <a:lnTo>
                  <a:pt x="976579" y="1942185"/>
                </a:lnTo>
                <a:lnTo>
                  <a:pt x="815645" y="1942185"/>
                </a:lnTo>
                <a:lnTo>
                  <a:pt x="621792" y="1927555"/>
                </a:lnTo>
                <a:lnTo>
                  <a:pt x="512064" y="1909267"/>
                </a:lnTo>
                <a:lnTo>
                  <a:pt x="431597" y="1883664"/>
                </a:lnTo>
                <a:lnTo>
                  <a:pt x="310896" y="1828800"/>
                </a:lnTo>
                <a:lnTo>
                  <a:pt x="256032" y="1788566"/>
                </a:lnTo>
                <a:lnTo>
                  <a:pt x="204826" y="1719072"/>
                </a:lnTo>
                <a:lnTo>
                  <a:pt x="175565" y="1645920"/>
                </a:lnTo>
                <a:lnTo>
                  <a:pt x="157277" y="1569110"/>
                </a:lnTo>
                <a:lnTo>
                  <a:pt x="142647" y="1448409"/>
                </a:lnTo>
                <a:lnTo>
                  <a:pt x="146304" y="303580"/>
                </a:lnTo>
                <a:lnTo>
                  <a:pt x="138989" y="226771"/>
                </a:lnTo>
                <a:lnTo>
                  <a:pt x="117043" y="160934"/>
                </a:lnTo>
                <a:lnTo>
                  <a:pt x="84125" y="117043"/>
                </a:lnTo>
                <a:lnTo>
                  <a:pt x="25603" y="58521"/>
                </a:lnTo>
                <a:lnTo>
                  <a:pt x="0" y="29260"/>
                </a:lnTo>
                <a:lnTo>
                  <a:pt x="0" y="10972"/>
                </a:lnTo>
                <a:lnTo>
                  <a:pt x="14631" y="0"/>
                </a:lnTo>
                <a:lnTo>
                  <a:pt x="58522" y="0"/>
                </a:lnTo>
                <a:lnTo>
                  <a:pt x="124359" y="21945"/>
                </a:lnTo>
                <a:lnTo>
                  <a:pt x="241402" y="73152"/>
                </a:lnTo>
                <a:lnTo>
                  <a:pt x="369418" y="138988"/>
                </a:lnTo>
                <a:lnTo>
                  <a:pt x="435255" y="186537"/>
                </a:lnTo>
                <a:lnTo>
                  <a:pt x="460858" y="219456"/>
                </a:lnTo>
                <a:lnTo>
                  <a:pt x="468173" y="252374"/>
                </a:lnTo>
                <a:lnTo>
                  <a:pt x="464515" y="281635"/>
                </a:lnTo>
                <a:lnTo>
                  <a:pt x="435255" y="303580"/>
                </a:lnTo>
                <a:lnTo>
                  <a:pt x="416967" y="340156"/>
                </a:lnTo>
                <a:lnTo>
                  <a:pt x="391363" y="420624"/>
                </a:lnTo>
                <a:lnTo>
                  <a:pt x="376733" y="6108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9703FE9-DE94-46BB-AC9A-C5C0C396C86A}"/>
              </a:ext>
            </a:extLst>
          </p:cNvPr>
          <p:cNvSpPr/>
          <p:nvPr/>
        </p:nvSpPr>
        <p:spPr>
          <a:xfrm>
            <a:off x="4119563" y="4462464"/>
            <a:ext cx="1327150" cy="1203325"/>
          </a:xfrm>
          <a:custGeom>
            <a:avLst/>
            <a:gdLst>
              <a:gd name="connsiteX0" fmla="*/ 192881 w 1326356"/>
              <a:gd name="connsiteY0" fmla="*/ 409575 h 1202531"/>
              <a:gd name="connsiteX1" fmla="*/ 280987 w 1326356"/>
              <a:gd name="connsiteY1" fmla="*/ 395287 h 1202531"/>
              <a:gd name="connsiteX2" fmla="*/ 912018 w 1326356"/>
              <a:gd name="connsiteY2" fmla="*/ 219075 h 1202531"/>
              <a:gd name="connsiteX3" fmla="*/ 942975 w 1326356"/>
              <a:gd name="connsiteY3" fmla="*/ 216693 h 1202531"/>
              <a:gd name="connsiteX4" fmla="*/ 971550 w 1326356"/>
              <a:gd name="connsiteY4" fmla="*/ 223837 h 1202531"/>
              <a:gd name="connsiteX5" fmla="*/ 995362 w 1326356"/>
              <a:gd name="connsiteY5" fmla="*/ 245268 h 1202531"/>
              <a:gd name="connsiteX6" fmla="*/ 1007268 w 1326356"/>
              <a:gd name="connsiteY6" fmla="*/ 280987 h 1202531"/>
              <a:gd name="connsiteX7" fmla="*/ 1009650 w 1326356"/>
              <a:gd name="connsiteY7" fmla="*/ 330993 h 1202531"/>
              <a:gd name="connsiteX8" fmla="*/ 900112 w 1326356"/>
              <a:gd name="connsiteY8" fmla="*/ 1012031 h 1202531"/>
              <a:gd name="connsiteX9" fmla="*/ 847725 w 1326356"/>
              <a:gd name="connsiteY9" fmla="*/ 1050131 h 1202531"/>
              <a:gd name="connsiteX10" fmla="*/ 857250 w 1326356"/>
              <a:gd name="connsiteY10" fmla="*/ 1092993 h 1202531"/>
              <a:gd name="connsiteX11" fmla="*/ 892968 w 1326356"/>
              <a:gd name="connsiteY11" fmla="*/ 1131093 h 1202531"/>
              <a:gd name="connsiteX12" fmla="*/ 931068 w 1326356"/>
              <a:gd name="connsiteY12" fmla="*/ 1171575 h 1202531"/>
              <a:gd name="connsiteX13" fmla="*/ 952500 w 1326356"/>
              <a:gd name="connsiteY13" fmla="*/ 1190625 h 1202531"/>
              <a:gd name="connsiteX14" fmla="*/ 981075 w 1326356"/>
              <a:gd name="connsiteY14" fmla="*/ 1202531 h 1202531"/>
              <a:gd name="connsiteX15" fmla="*/ 1016793 w 1326356"/>
              <a:gd name="connsiteY15" fmla="*/ 1200150 h 1202531"/>
              <a:gd name="connsiteX16" fmla="*/ 1054893 w 1326356"/>
              <a:gd name="connsiteY16" fmla="*/ 1176337 h 1202531"/>
              <a:gd name="connsiteX17" fmla="*/ 1088231 w 1326356"/>
              <a:gd name="connsiteY17" fmla="*/ 1128712 h 1202531"/>
              <a:gd name="connsiteX18" fmla="*/ 1121568 w 1326356"/>
              <a:gd name="connsiteY18" fmla="*/ 1026318 h 1202531"/>
              <a:gd name="connsiteX19" fmla="*/ 1252537 w 1326356"/>
              <a:gd name="connsiteY19" fmla="*/ 419100 h 1202531"/>
              <a:gd name="connsiteX20" fmla="*/ 1278731 w 1326356"/>
              <a:gd name="connsiteY20" fmla="*/ 385762 h 1202531"/>
              <a:gd name="connsiteX21" fmla="*/ 1297781 w 1326356"/>
              <a:gd name="connsiteY21" fmla="*/ 354806 h 1202531"/>
              <a:gd name="connsiteX22" fmla="*/ 1319212 w 1326356"/>
              <a:gd name="connsiteY22" fmla="*/ 307181 h 1202531"/>
              <a:gd name="connsiteX23" fmla="*/ 1326356 w 1326356"/>
              <a:gd name="connsiteY23" fmla="*/ 254793 h 1202531"/>
              <a:gd name="connsiteX24" fmla="*/ 1323975 w 1326356"/>
              <a:gd name="connsiteY24" fmla="*/ 233362 h 1202531"/>
              <a:gd name="connsiteX25" fmla="*/ 1302543 w 1326356"/>
              <a:gd name="connsiteY25" fmla="*/ 202406 h 1202531"/>
              <a:gd name="connsiteX26" fmla="*/ 1262062 w 1326356"/>
              <a:gd name="connsiteY26" fmla="*/ 161925 h 1202531"/>
              <a:gd name="connsiteX27" fmla="*/ 1052512 w 1326356"/>
              <a:gd name="connsiteY27" fmla="*/ 23812 h 1202531"/>
              <a:gd name="connsiteX28" fmla="*/ 1012031 w 1326356"/>
              <a:gd name="connsiteY28" fmla="*/ 0 h 1202531"/>
              <a:gd name="connsiteX29" fmla="*/ 992981 w 1326356"/>
              <a:gd name="connsiteY29" fmla="*/ 0 h 1202531"/>
              <a:gd name="connsiteX30" fmla="*/ 838200 w 1326356"/>
              <a:gd name="connsiteY30" fmla="*/ 80962 h 1202531"/>
              <a:gd name="connsiteX31" fmla="*/ 731043 w 1326356"/>
              <a:gd name="connsiteY31" fmla="*/ 119062 h 1202531"/>
              <a:gd name="connsiteX32" fmla="*/ 507206 w 1326356"/>
              <a:gd name="connsiteY32" fmla="*/ 183356 h 1202531"/>
              <a:gd name="connsiteX33" fmla="*/ 400050 w 1326356"/>
              <a:gd name="connsiteY33" fmla="*/ 209550 h 1202531"/>
              <a:gd name="connsiteX34" fmla="*/ 214312 w 1326356"/>
              <a:gd name="connsiteY34" fmla="*/ 250031 h 1202531"/>
              <a:gd name="connsiteX35" fmla="*/ 119062 w 1326356"/>
              <a:gd name="connsiteY35" fmla="*/ 261937 h 1202531"/>
              <a:gd name="connsiteX36" fmla="*/ 0 w 1326356"/>
              <a:gd name="connsiteY36" fmla="*/ 261937 h 1202531"/>
              <a:gd name="connsiteX37" fmla="*/ 38100 w 1326356"/>
              <a:gd name="connsiteY37" fmla="*/ 421481 h 1202531"/>
              <a:gd name="connsiteX38" fmla="*/ 192881 w 1326356"/>
              <a:gd name="connsiteY38" fmla="*/ 409575 h 12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26356" h="1202531">
                <a:moveTo>
                  <a:pt x="192881" y="409575"/>
                </a:moveTo>
                <a:lnTo>
                  <a:pt x="280987" y="395287"/>
                </a:lnTo>
                <a:lnTo>
                  <a:pt x="912018" y="219075"/>
                </a:lnTo>
                <a:lnTo>
                  <a:pt x="942975" y="216693"/>
                </a:lnTo>
                <a:lnTo>
                  <a:pt x="971550" y="223837"/>
                </a:lnTo>
                <a:lnTo>
                  <a:pt x="995362" y="245268"/>
                </a:lnTo>
                <a:lnTo>
                  <a:pt x="1007268" y="280987"/>
                </a:lnTo>
                <a:lnTo>
                  <a:pt x="1009650" y="330993"/>
                </a:lnTo>
                <a:lnTo>
                  <a:pt x="900112" y="1012031"/>
                </a:lnTo>
                <a:lnTo>
                  <a:pt x="847725" y="1050131"/>
                </a:lnTo>
                <a:lnTo>
                  <a:pt x="857250" y="1092993"/>
                </a:lnTo>
                <a:lnTo>
                  <a:pt x="892968" y="1131093"/>
                </a:lnTo>
                <a:lnTo>
                  <a:pt x="931068" y="1171575"/>
                </a:lnTo>
                <a:lnTo>
                  <a:pt x="952500" y="1190625"/>
                </a:lnTo>
                <a:lnTo>
                  <a:pt x="981075" y="1202531"/>
                </a:lnTo>
                <a:lnTo>
                  <a:pt x="1016793" y="1200150"/>
                </a:lnTo>
                <a:lnTo>
                  <a:pt x="1054893" y="1176337"/>
                </a:lnTo>
                <a:lnTo>
                  <a:pt x="1088231" y="1128712"/>
                </a:lnTo>
                <a:lnTo>
                  <a:pt x="1121568" y="1026318"/>
                </a:lnTo>
                <a:lnTo>
                  <a:pt x="1252537" y="419100"/>
                </a:lnTo>
                <a:lnTo>
                  <a:pt x="1278731" y="385762"/>
                </a:lnTo>
                <a:lnTo>
                  <a:pt x="1297781" y="354806"/>
                </a:lnTo>
                <a:lnTo>
                  <a:pt x="1319212" y="307181"/>
                </a:lnTo>
                <a:lnTo>
                  <a:pt x="1326356" y="254793"/>
                </a:lnTo>
                <a:lnTo>
                  <a:pt x="1323975" y="233362"/>
                </a:lnTo>
                <a:lnTo>
                  <a:pt x="1302543" y="202406"/>
                </a:lnTo>
                <a:lnTo>
                  <a:pt x="1262062" y="161925"/>
                </a:lnTo>
                <a:lnTo>
                  <a:pt x="1052512" y="23812"/>
                </a:lnTo>
                <a:lnTo>
                  <a:pt x="1012031" y="0"/>
                </a:lnTo>
                <a:lnTo>
                  <a:pt x="992981" y="0"/>
                </a:lnTo>
                <a:lnTo>
                  <a:pt x="838200" y="80962"/>
                </a:lnTo>
                <a:lnTo>
                  <a:pt x="731043" y="119062"/>
                </a:lnTo>
                <a:lnTo>
                  <a:pt x="507206" y="183356"/>
                </a:lnTo>
                <a:lnTo>
                  <a:pt x="400050" y="209550"/>
                </a:lnTo>
                <a:lnTo>
                  <a:pt x="214312" y="250031"/>
                </a:lnTo>
                <a:lnTo>
                  <a:pt x="119062" y="261937"/>
                </a:lnTo>
                <a:lnTo>
                  <a:pt x="0" y="261937"/>
                </a:lnTo>
                <a:lnTo>
                  <a:pt x="38100" y="421481"/>
                </a:lnTo>
                <a:lnTo>
                  <a:pt x="192881" y="409575"/>
                </a:lnTo>
                <a:close/>
              </a:path>
            </a:pathLst>
          </a:custGeom>
          <a:solidFill>
            <a:srgbClr val="13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CDF5743-8724-4D1E-9988-02D5D6FE6043}"/>
              </a:ext>
            </a:extLst>
          </p:cNvPr>
          <p:cNvSpPr/>
          <p:nvPr/>
        </p:nvSpPr>
        <p:spPr>
          <a:xfrm>
            <a:off x="4291013" y="5362575"/>
            <a:ext cx="823912" cy="285750"/>
          </a:xfrm>
          <a:custGeom>
            <a:avLst/>
            <a:gdLst>
              <a:gd name="connsiteX0" fmla="*/ 178593 w 823912"/>
              <a:gd name="connsiteY0" fmla="*/ 119063 h 285750"/>
              <a:gd name="connsiteX1" fmla="*/ 823912 w 823912"/>
              <a:gd name="connsiteY1" fmla="*/ 0 h 285750"/>
              <a:gd name="connsiteX2" fmla="*/ 804862 w 823912"/>
              <a:gd name="connsiteY2" fmla="*/ 180975 h 285750"/>
              <a:gd name="connsiteX3" fmla="*/ 638175 w 823912"/>
              <a:gd name="connsiteY3" fmla="*/ 197644 h 285750"/>
              <a:gd name="connsiteX4" fmla="*/ 26193 w 823912"/>
              <a:gd name="connsiteY4" fmla="*/ 285750 h 285750"/>
              <a:gd name="connsiteX5" fmla="*/ 0 w 823912"/>
              <a:gd name="connsiteY5" fmla="*/ 147638 h 285750"/>
              <a:gd name="connsiteX6" fmla="*/ 178593 w 823912"/>
              <a:gd name="connsiteY6" fmla="*/ 11906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912" h="285750">
                <a:moveTo>
                  <a:pt x="178593" y="119063"/>
                </a:moveTo>
                <a:lnTo>
                  <a:pt x="823912" y="0"/>
                </a:lnTo>
                <a:lnTo>
                  <a:pt x="804862" y="180975"/>
                </a:lnTo>
                <a:lnTo>
                  <a:pt x="638175" y="197644"/>
                </a:lnTo>
                <a:lnTo>
                  <a:pt x="26193" y="285750"/>
                </a:lnTo>
                <a:lnTo>
                  <a:pt x="0" y="147638"/>
                </a:lnTo>
                <a:lnTo>
                  <a:pt x="178593" y="1190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AD338DB-3E91-422B-BC97-113AF6D64EBD}"/>
              </a:ext>
            </a:extLst>
          </p:cNvPr>
          <p:cNvSpPr/>
          <p:nvPr/>
        </p:nvSpPr>
        <p:spPr>
          <a:xfrm>
            <a:off x="6389688" y="1373189"/>
            <a:ext cx="519112" cy="1673225"/>
          </a:xfrm>
          <a:custGeom>
            <a:avLst/>
            <a:gdLst>
              <a:gd name="connsiteX0" fmla="*/ 448374 w 518984"/>
              <a:gd name="connsiteY0" fmla="*/ 526045 h 1673458"/>
              <a:gd name="connsiteX1" fmla="*/ 441313 w 518984"/>
              <a:gd name="connsiteY1" fmla="*/ 903809 h 1673458"/>
              <a:gd name="connsiteX2" fmla="*/ 437782 w 518984"/>
              <a:gd name="connsiteY2" fmla="*/ 1052090 h 1673458"/>
              <a:gd name="connsiteX3" fmla="*/ 413069 w 518984"/>
              <a:gd name="connsiteY3" fmla="*/ 1648745 h 1673458"/>
              <a:gd name="connsiteX4" fmla="*/ 190647 w 518984"/>
              <a:gd name="connsiteY4" fmla="*/ 1673458 h 1673458"/>
              <a:gd name="connsiteX5" fmla="*/ 190647 w 518984"/>
              <a:gd name="connsiteY5" fmla="*/ 826138 h 1673458"/>
              <a:gd name="connsiteX6" fmla="*/ 190647 w 518984"/>
              <a:gd name="connsiteY6" fmla="*/ 328337 h 1673458"/>
              <a:gd name="connsiteX7" fmla="*/ 183586 w 518984"/>
              <a:gd name="connsiteY7" fmla="*/ 254196 h 1673458"/>
              <a:gd name="connsiteX8" fmla="*/ 165933 w 518984"/>
              <a:gd name="connsiteY8" fmla="*/ 194178 h 1673458"/>
              <a:gd name="connsiteX9" fmla="*/ 134159 w 518984"/>
              <a:gd name="connsiteY9" fmla="*/ 141220 h 1673458"/>
              <a:gd name="connsiteX10" fmla="*/ 77671 w 518984"/>
              <a:gd name="connsiteY10" fmla="*/ 88263 h 1673458"/>
              <a:gd name="connsiteX11" fmla="*/ 14122 w 518984"/>
              <a:gd name="connsiteY11" fmla="*/ 52958 h 1673458"/>
              <a:gd name="connsiteX12" fmla="*/ 0 w 518984"/>
              <a:gd name="connsiteY12" fmla="*/ 24714 h 1673458"/>
              <a:gd name="connsiteX13" fmla="*/ 17652 w 518984"/>
              <a:gd name="connsiteY13" fmla="*/ 10592 h 1673458"/>
              <a:gd name="connsiteX14" fmla="*/ 70610 w 518984"/>
              <a:gd name="connsiteY14" fmla="*/ 0 h 1673458"/>
              <a:gd name="connsiteX15" fmla="*/ 130628 w 518984"/>
              <a:gd name="connsiteY15" fmla="*/ 3531 h 1673458"/>
              <a:gd name="connsiteX16" fmla="*/ 187116 w 518984"/>
              <a:gd name="connsiteY16" fmla="*/ 14122 h 1673458"/>
              <a:gd name="connsiteX17" fmla="*/ 264788 w 518984"/>
              <a:gd name="connsiteY17" fmla="*/ 45897 h 1673458"/>
              <a:gd name="connsiteX18" fmla="*/ 331867 w 518984"/>
              <a:gd name="connsiteY18" fmla="*/ 77671 h 1673458"/>
              <a:gd name="connsiteX19" fmla="*/ 420130 w 518984"/>
              <a:gd name="connsiteY19" fmla="*/ 137690 h 1673458"/>
              <a:gd name="connsiteX20" fmla="*/ 473087 w 518984"/>
              <a:gd name="connsiteY20" fmla="*/ 187117 h 1673458"/>
              <a:gd name="connsiteX21" fmla="*/ 501331 w 518984"/>
              <a:gd name="connsiteY21" fmla="*/ 218891 h 1673458"/>
              <a:gd name="connsiteX22" fmla="*/ 515453 w 518984"/>
              <a:gd name="connsiteY22" fmla="*/ 257727 h 1673458"/>
              <a:gd name="connsiteX23" fmla="*/ 518984 w 518984"/>
              <a:gd name="connsiteY23" fmla="*/ 293032 h 1673458"/>
              <a:gd name="connsiteX24" fmla="*/ 504862 w 518984"/>
              <a:gd name="connsiteY24" fmla="*/ 324806 h 1673458"/>
              <a:gd name="connsiteX25" fmla="*/ 483679 w 518984"/>
              <a:gd name="connsiteY25" fmla="*/ 353050 h 1673458"/>
              <a:gd name="connsiteX26" fmla="*/ 462496 w 518984"/>
              <a:gd name="connsiteY26" fmla="*/ 406008 h 1673458"/>
              <a:gd name="connsiteX27" fmla="*/ 448374 w 518984"/>
              <a:gd name="connsiteY27" fmla="*/ 526045 h 167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8984" h="1673458">
                <a:moveTo>
                  <a:pt x="448374" y="526045"/>
                </a:moveTo>
                <a:lnTo>
                  <a:pt x="441313" y="903809"/>
                </a:lnTo>
                <a:lnTo>
                  <a:pt x="437782" y="1052090"/>
                </a:lnTo>
                <a:lnTo>
                  <a:pt x="413069" y="1648745"/>
                </a:lnTo>
                <a:lnTo>
                  <a:pt x="190647" y="1673458"/>
                </a:lnTo>
                <a:lnTo>
                  <a:pt x="190647" y="826138"/>
                </a:lnTo>
                <a:lnTo>
                  <a:pt x="190647" y="328337"/>
                </a:lnTo>
                <a:lnTo>
                  <a:pt x="183586" y="254196"/>
                </a:lnTo>
                <a:lnTo>
                  <a:pt x="165933" y="194178"/>
                </a:lnTo>
                <a:lnTo>
                  <a:pt x="134159" y="141220"/>
                </a:lnTo>
                <a:lnTo>
                  <a:pt x="77671" y="88263"/>
                </a:lnTo>
                <a:lnTo>
                  <a:pt x="14122" y="52958"/>
                </a:lnTo>
                <a:lnTo>
                  <a:pt x="0" y="24714"/>
                </a:lnTo>
                <a:lnTo>
                  <a:pt x="17652" y="10592"/>
                </a:lnTo>
                <a:lnTo>
                  <a:pt x="70610" y="0"/>
                </a:lnTo>
                <a:lnTo>
                  <a:pt x="130628" y="3531"/>
                </a:lnTo>
                <a:lnTo>
                  <a:pt x="187116" y="14122"/>
                </a:lnTo>
                <a:lnTo>
                  <a:pt x="264788" y="45897"/>
                </a:lnTo>
                <a:lnTo>
                  <a:pt x="331867" y="77671"/>
                </a:lnTo>
                <a:lnTo>
                  <a:pt x="420130" y="137690"/>
                </a:lnTo>
                <a:lnTo>
                  <a:pt x="473087" y="187117"/>
                </a:lnTo>
                <a:lnTo>
                  <a:pt x="501331" y="218891"/>
                </a:lnTo>
                <a:lnTo>
                  <a:pt x="515453" y="257727"/>
                </a:lnTo>
                <a:lnTo>
                  <a:pt x="518984" y="293032"/>
                </a:lnTo>
                <a:lnTo>
                  <a:pt x="504862" y="324806"/>
                </a:lnTo>
                <a:lnTo>
                  <a:pt x="483679" y="353050"/>
                </a:lnTo>
                <a:lnTo>
                  <a:pt x="462496" y="406008"/>
                </a:lnTo>
                <a:lnTo>
                  <a:pt x="448374" y="5260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E134BD2-D222-419E-AEE7-11D031BAC6B6}"/>
              </a:ext>
            </a:extLst>
          </p:cNvPr>
          <p:cNvSpPr/>
          <p:nvPr/>
        </p:nvSpPr>
        <p:spPr>
          <a:xfrm>
            <a:off x="5738813" y="2825751"/>
            <a:ext cx="1998662" cy="474663"/>
          </a:xfrm>
          <a:custGeom>
            <a:avLst/>
            <a:gdLst>
              <a:gd name="connsiteX0" fmla="*/ 539126 w 1997938"/>
              <a:gd name="connsiteY0" fmla="*/ 232564 h 475699"/>
              <a:gd name="connsiteX1" fmla="*/ 998969 w 1997938"/>
              <a:gd name="connsiteY1" fmla="*/ 150638 h 475699"/>
              <a:gd name="connsiteX2" fmla="*/ 1123179 w 1997938"/>
              <a:gd name="connsiteY2" fmla="*/ 126853 h 475699"/>
              <a:gd name="connsiteX3" fmla="*/ 1419170 w 1997938"/>
              <a:gd name="connsiteY3" fmla="*/ 97783 h 475699"/>
              <a:gd name="connsiteX4" fmla="*/ 1498453 w 1997938"/>
              <a:gd name="connsiteY4" fmla="*/ 84569 h 475699"/>
              <a:gd name="connsiteX5" fmla="*/ 1564523 w 1997938"/>
              <a:gd name="connsiteY5" fmla="*/ 66069 h 475699"/>
              <a:gd name="connsiteX6" fmla="*/ 1630592 w 1997938"/>
              <a:gd name="connsiteY6" fmla="*/ 26428 h 475699"/>
              <a:gd name="connsiteX7" fmla="*/ 1664948 w 1997938"/>
              <a:gd name="connsiteY7" fmla="*/ 0 h 475699"/>
              <a:gd name="connsiteX8" fmla="*/ 1720446 w 1997938"/>
              <a:gd name="connsiteY8" fmla="*/ 7928 h 475699"/>
              <a:gd name="connsiteX9" fmla="*/ 1815586 w 1997938"/>
              <a:gd name="connsiteY9" fmla="*/ 36999 h 475699"/>
              <a:gd name="connsiteX10" fmla="*/ 1868442 w 1997938"/>
              <a:gd name="connsiteY10" fmla="*/ 58141 h 475699"/>
              <a:gd name="connsiteX11" fmla="*/ 1916012 w 1997938"/>
              <a:gd name="connsiteY11" fmla="*/ 81926 h 475699"/>
              <a:gd name="connsiteX12" fmla="*/ 1945082 w 1997938"/>
              <a:gd name="connsiteY12" fmla="*/ 103068 h 475699"/>
              <a:gd name="connsiteX13" fmla="*/ 1982081 w 1997938"/>
              <a:gd name="connsiteY13" fmla="*/ 137424 h 475699"/>
              <a:gd name="connsiteX14" fmla="*/ 1997938 w 1997938"/>
              <a:gd name="connsiteY14" fmla="*/ 166495 h 475699"/>
              <a:gd name="connsiteX15" fmla="*/ 1997938 w 1997938"/>
              <a:gd name="connsiteY15" fmla="*/ 195565 h 475699"/>
              <a:gd name="connsiteX16" fmla="*/ 1982081 w 1997938"/>
              <a:gd name="connsiteY16" fmla="*/ 221993 h 475699"/>
              <a:gd name="connsiteX17" fmla="*/ 1950368 w 1997938"/>
              <a:gd name="connsiteY17" fmla="*/ 237850 h 475699"/>
              <a:gd name="connsiteX18" fmla="*/ 1908083 w 1997938"/>
              <a:gd name="connsiteY18" fmla="*/ 248421 h 475699"/>
              <a:gd name="connsiteX19" fmla="*/ 1849942 w 1997938"/>
              <a:gd name="connsiteY19" fmla="*/ 251064 h 475699"/>
              <a:gd name="connsiteX20" fmla="*/ 1530166 w 1997938"/>
              <a:gd name="connsiteY20" fmla="*/ 269563 h 475699"/>
              <a:gd name="connsiteX21" fmla="*/ 1186606 w 1997938"/>
              <a:gd name="connsiteY21" fmla="*/ 306562 h 475699"/>
              <a:gd name="connsiteX22" fmla="*/ 795475 w 1997938"/>
              <a:gd name="connsiteY22" fmla="*/ 362060 h 475699"/>
              <a:gd name="connsiteX23" fmla="*/ 597267 w 1997938"/>
              <a:gd name="connsiteY23" fmla="*/ 401702 h 475699"/>
              <a:gd name="connsiteX24" fmla="*/ 512698 w 1997938"/>
              <a:gd name="connsiteY24" fmla="*/ 422844 h 475699"/>
              <a:gd name="connsiteX25" fmla="*/ 473057 w 1997938"/>
              <a:gd name="connsiteY25" fmla="*/ 441343 h 475699"/>
              <a:gd name="connsiteX26" fmla="*/ 412273 w 1997938"/>
              <a:gd name="connsiteY26" fmla="*/ 457200 h 475699"/>
              <a:gd name="connsiteX27" fmla="*/ 325061 w 1997938"/>
              <a:gd name="connsiteY27" fmla="*/ 467771 h 475699"/>
              <a:gd name="connsiteX28" fmla="*/ 282777 w 1997938"/>
              <a:gd name="connsiteY28" fmla="*/ 475699 h 475699"/>
              <a:gd name="connsiteX29" fmla="*/ 264277 w 1997938"/>
              <a:gd name="connsiteY29" fmla="*/ 475699 h 475699"/>
              <a:gd name="connsiteX30" fmla="*/ 240492 w 1997938"/>
              <a:gd name="connsiteY30" fmla="*/ 473057 h 475699"/>
              <a:gd name="connsiteX31" fmla="*/ 211422 w 1997938"/>
              <a:gd name="connsiteY31" fmla="*/ 457200 h 475699"/>
              <a:gd name="connsiteX32" fmla="*/ 174423 w 1997938"/>
              <a:gd name="connsiteY32" fmla="*/ 428129 h 475699"/>
              <a:gd name="connsiteX33" fmla="*/ 105711 w 1997938"/>
              <a:gd name="connsiteY33" fmla="*/ 369988 h 475699"/>
              <a:gd name="connsiteX34" fmla="*/ 42284 w 1997938"/>
              <a:gd name="connsiteY34" fmla="*/ 288062 h 475699"/>
              <a:gd name="connsiteX35" fmla="*/ 0 w 1997938"/>
              <a:gd name="connsiteY35" fmla="*/ 235207 h 475699"/>
              <a:gd name="connsiteX36" fmla="*/ 0 w 1997938"/>
              <a:gd name="connsiteY36" fmla="*/ 214065 h 475699"/>
              <a:gd name="connsiteX37" fmla="*/ 7928 w 1997938"/>
              <a:gd name="connsiteY37" fmla="*/ 203494 h 475699"/>
              <a:gd name="connsiteX38" fmla="*/ 52855 w 1997938"/>
              <a:gd name="connsiteY38" fmla="*/ 221993 h 475699"/>
              <a:gd name="connsiteX39" fmla="*/ 158566 w 1997938"/>
              <a:gd name="connsiteY39" fmla="*/ 256349 h 475699"/>
              <a:gd name="connsiteX40" fmla="*/ 248421 w 1997938"/>
              <a:gd name="connsiteY40" fmla="*/ 269563 h 475699"/>
              <a:gd name="connsiteX41" fmla="*/ 309205 w 1997938"/>
              <a:gd name="connsiteY41" fmla="*/ 272206 h 475699"/>
              <a:gd name="connsiteX42" fmla="*/ 539126 w 1997938"/>
              <a:gd name="connsiteY42" fmla="*/ 232564 h 4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97938" h="475699">
                <a:moveTo>
                  <a:pt x="539126" y="232564"/>
                </a:moveTo>
                <a:lnTo>
                  <a:pt x="998969" y="150638"/>
                </a:lnTo>
                <a:lnTo>
                  <a:pt x="1123179" y="126853"/>
                </a:lnTo>
                <a:lnTo>
                  <a:pt x="1419170" y="97783"/>
                </a:lnTo>
                <a:lnTo>
                  <a:pt x="1498453" y="84569"/>
                </a:lnTo>
                <a:lnTo>
                  <a:pt x="1564523" y="66069"/>
                </a:lnTo>
                <a:lnTo>
                  <a:pt x="1630592" y="26428"/>
                </a:lnTo>
                <a:lnTo>
                  <a:pt x="1664948" y="0"/>
                </a:lnTo>
                <a:lnTo>
                  <a:pt x="1720446" y="7928"/>
                </a:lnTo>
                <a:lnTo>
                  <a:pt x="1815586" y="36999"/>
                </a:lnTo>
                <a:lnTo>
                  <a:pt x="1868442" y="58141"/>
                </a:lnTo>
                <a:lnTo>
                  <a:pt x="1916012" y="81926"/>
                </a:lnTo>
                <a:lnTo>
                  <a:pt x="1945082" y="103068"/>
                </a:lnTo>
                <a:lnTo>
                  <a:pt x="1982081" y="137424"/>
                </a:lnTo>
                <a:lnTo>
                  <a:pt x="1997938" y="166495"/>
                </a:lnTo>
                <a:lnTo>
                  <a:pt x="1997938" y="195565"/>
                </a:lnTo>
                <a:lnTo>
                  <a:pt x="1982081" y="221993"/>
                </a:lnTo>
                <a:lnTo>
                  <a:pt x="1950368" y="237850"/>
                </a:lnTo>
                <a:lnTo>
                  <a:pt x="1908083" y="248421"/>
                </a:lnTo>
                <a:lnTo>
                  <a:pt x="1849942" y="251064"/>
                </a:lnTo>
                <a:lnTo>
                  <a:pt x="1530166" y="269563"/>
                </a:lnTo>
                <a:lnTo>
                  <a:pt x="1186606" y="306562"/>
                </a:lnTo>
                <a:lnTo>
                  <a:pt x="795475" y="362060"/>
                </a:lnTo>
                <a:lnTo>
                  <a:pt x="597267" y="401702"/>
                </a:lnTo>
                <a:lnTo>
                  <a:pt x="512698" y="422844"/>
                </a:lnTo>
                <a:lnTo>
                  <a:pt x="473057" y="441343"/>
                </a:lnTo>
                <a:lnTo>
                  <a:pt x="412273" y="457200"/>
                </a:lnTo>
                <a:lnTo>
                  <a:pt x="325061" y="467771"/>
                </a:lnTo>
                <a:lnTo>
                  <a:pt x="282777" y="475699"/>
                </a:lnTo>
                <a:lnTo>
                  <a:pt x="264277" y="475699"/>
                </a:lnTo>
                <a:lnTo>
                  <a:pt x="240492" y="473057"/>
                </a:lnTo>
                <a:lnTo>
                  <a:pt x="211422" y="457200"/>
                </a:lnTo>
                <a:lnTo>
                  <a:pt x="174423" y="428129"/>
                </a:lnTo>
                <a:lnTo>
                  <a:pt x="105711" y="369988"/>
                </a:lnTo>
                <a:lnTo>
                  <a:pt x="42284" y="288062"/>
                </a:lnTo>
                <a:lnTo>
                  <a:pt x="0" y="235207"/>
                </a:lnTo>
                <a:lnTo>
                  <a:pt x="0" y="214065"/>
                </a:lnTo>
                <a:lnTo>
                  <a:pt x="7928" y="203494"/>
                </a:lnTo>
                <a:lnTo>
                  <a:pt x="52855" y="221993"/>
                </a:lnTo>
                <a:lnTo>
                  <a:pt x="158566" y="256349"/>
                </a:lnTo>
                <a:lnTo>
                  <a:pt x="248421" y="269563"/>
                </a:lnTo>
                <a:lnTo>
                  <a:pt x="309205" y="272206"/>
                </a:lnTo>
                <a:lnTo>
                  <a:pt x="539126" y="2325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C9384E8-B531-480A-A012-C648663B5930}"/>
              </a:ext>
            </a:extLst>
          </p:cNvPr>
          <p:cNvSpPr/>
          <p:nvPr/>
        </p:nvSpPr>
        <p:spPr>
          <a:xfrm>
            <a:off x="5684838" y="3317876"/>
            <a:ext cx="2482850" cy="563563"/>
          </a:xfrm>
          <a:custGeom>
            <a:avLst/>
            <a:gdLst>
              <a:gd name="connsiteX0" fmla="*/ 247650 w 2481943"/>
              <a:gd name="connsiteY0" fmla="*/ 381000 h 563336"/>
              <a:gd name="connsiteX1" fmla="*/ 544286 w 2481943"/>
              <a:gd name="connsiteY1" fmla="*/ 337458 h 563336"/>
              <a:gd name="connsiteX2" fmla="*/ 952500 w 2481943"/>
              <a:gd name="connsiteY2" fmla="*/ 269422 h 563336"/>
              <a:gd name="connsiteX3" fmla="*/ 1287236 w 2481943"/>
              <a:gd name="connsiteY3" fmla="*/ 206829 h 563336"/>
              <a:gd name="connsiteX4" fmla="*/ 1706336 w 2481943"/>
              <a:gd name="connsiteY4" fmla="*/ 119743 h 563336"/>
              <a:gd name="connsiteX5" fmla="*/ 1915886 w 2481943"/>
              <a:gd name="connsiteY5" fmla="*/ 68036 h 563336"/>
              <a:gd name="connsiteX6" fmla="*/ 2049236 w 2481943"/>
              <a:gd name="connsiteY6" fmla="*/ 24493 h 563336"/>
              <a:gd name="connsiteX7" fmla="*/ 2100943 w 2481943"/>
              <a:gd name="connsiteY7" fmla="*/ 5443 h 563336"/>
              <a:gd name="connsiteX8" fmla="*/ 2125436 w 2481943"/>
              <a:gd name="connsiteY8" fmla="*/ 0 h 563336"/>
              <a:gd name="connsiteX9" fmla="*/ 2166257 w 2481943"/>
              <a:gd name="connsiteY9" fmla="*/ 16329 h 563336"/>
              <a:gd name="connsiteX10" fmla="*/ 2220686 w 2481943"/>
              <a:gd name="connsiteY10" fmla="*/ 54429 h 563336"/>
              <a:gd name="connsiteX11" fmla="*/ 2302329 w 2481943"/>
              <a:gd name="connsiteY11" fmla="*/ 125186 h 563336"/>
              <a:gd name="connsiteX12" fmla="*/ 2413907 w 2481943"/>
              <a:gd name="connsiteY12" fmla="*/ 242208 h 563336"/>
              <a:gd name="connsiteX13" fmla="*/ 2449286 w 2481943"/>
              <a:gd name="connsiteY13" fmla="*/ 283029 h 563336"/>
              <a:gd name="connsiteX14" fmla="*/ 2465615 w 2481943"/>
              <a:gd name="connsiteY14" fmla="*/ 323850 h 563336"/>
              <a:gd name="connsiteX15" fmla="*/ 2481943 w 2481943"/>
              <a:gd name="connsiteY15" fmla="*/ 367393 h 563336"/>
              <a:gd name="connsiteX16" fmla="*/ 2476500 w 2481943"/>
              <a:gd name="connsiteY16" fmla="*/ 402772 h 563336"/>
              <a:gd name="connsiteX17" fmla="*/ 2465615 w 2481943"/>
              <a:gd name="connsiteY17" fmla="*/ 427265 h 563336"/>
              <a:gd name="connsiteX18" fmla="*/ 2449286 w 2481943"/>
              <a:gd name="connsiteY18" fmla="*/ 438150 h 563336"/>
              <a:gd name="connsiteX19" fmla="*/ 2435679 w 2481943"/>
              <a:gd name="connsiteY19" fmla="*/ 443593 h 563336"/>
              <a:gd name="connsiteX20" fmla="*/ 2068286 w 2481943"/>
              <a:gd name="connsiteY20" fmla="*/ 250372 h 563336"/>
              <a:gd name="connsiteX21" fmla="*/ 1994807 w 2481943"/>
              <a:gd name="connsiteY21" fmla="*/ 255815 h 563336"/>
              <a:gd name="connsiteX22" fmla="*/ 862693 w 2481943"/>
              <a:gd name="connsiteY22" fmla="*/ 451758 h 563336"/>
              <a:gd name="connsiteX23" fmla="*/ 593272 w 2481943"/>
              <a:gd name="connsiteY23" fmla="*/ 492579 h 563336"/>
              <a:gd name="connsiteX24" fmla="*/ 0 w 2481943"/>
              <a:gd name="connsiteY24" fmla="*/ 563336 h 563336"/>
              <a:gd name="connsiteX25" fmla="*/ 0 w 2481943"/>
              <a:gd name="connsiteY25" fmla="*/ 402772 h 563336"/>
              <a:gd name="connsiteX26" fmla="*/ 247650 w 2481943"/>
              <a:gd name="connsiteY26" fmla="*/ 381000 h 56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81943" h="563336">
                <a:moveTo>
                  <a:pt x="247650" y="381000"/>
                </a:moveTo>
                <a:lnTo>
                  <a:pt x="544286" y="337458"/>
                </a:lnTo>
                <a:lnTo>
                  <a:pt x="952500" y="269422"/>
                </a:lnTo>
                <a:lnTo>
                  <a:pt x="1287236" y="206829"/>
                </a:lnTo>
                <a:lnTo>
                  <a:pt x="1706336" y="119743"/>
                </a:lnTo>
                <a:lnTo>
                  <a:pt x="1915886" y="68036"/>
                </a:lnTo>
                <a:lnTo>
                  <a:pt x="2049236" y="24493"/>
                </a:lnTo>
                <a:lnTo>
                  <a:pt x="2100943" y="5443"/>
                </a:lnTo>
                <a:lnTo>
                  <a:pt x="2125436" y="0"/>
                </a:lnTo>
                <a:lnTo>
                  <a:pt x="2166257" y="16329"/>
                </a:lnTo>
                <a:lnTo>
                  <a:pt x="2220686" y="54429"/>
                </a:lnTo>
                <a:lnTo>
                  <a:pt x="2302329" y="125186"/>
                </a:lnTo>
                <a:lnTo>
                  <a:pt x="2413907" y="242208"/>
                </a:lnTo>
                <a:lnTo>
                  <a:pt x="2449286" y="283029"/>
                </a:lnTo>
                <a:lnTo>
                  <a:pt x="2465615" y="323850"/>
                </a:lnTo>
                <a:lnTo>
                  <a:pt x="2481943" y="367393"/>
                </a:lnTo>
                <a:lnTo>
                  <a:pt x="2476500" y="402772"/>
                </a:lnTo>
                <a:lnTo>
                  <a:pt x="2465615" y="427265"/>
                </a:lnTo>
                <a:lnTo>
                  <a:pt x="2449286" y="438150"/>
                </a:lnTo>
                <a:lnTo>
                  <a:pt x="2435679" y="443593"/>
                </a:lnTo>
                <a:lnTo>
                  <a:pt x="2068286" y="250372"/>
                </a:lnTo>
                <a:lnTo>
                  <a:pt x="1994807" y="255815"/>
                </a:lnTo>
                <a:lnTo>
                  <a:pt x="862693" y="451758"/>
                </a:lnTo>
                <a:lnTo>
                  <a:pt x="593272" y="492579"/>
                </a:lnTo>
                <a:lnTo>
                  <a:pt x="0" y="563336"/>
                </a:lnTo>
                <a:lnTo>
                  <a:pt x="0" y="402772"/>
                </a:lnTo>
                <a:lnTo>
                  <a:pt x="247650" y="381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D6BE066-02E6-4C05-A9BE-6CEBBE557591}"/>
              </a:ext>
            </a:extLst>
          </p:cNvPr>
          <p:cNvSpPr/>
          <p:nvPr/>
        </p:nvSpPr>
        <p:spPr>
          <a:xfrm>
            <a:off x="7462838" y="3563939"/>
            <a:ext cx="666750" cy="600075"/>
          </a:xfrm>
          <a:custGeom>
            <a:avLst/>
            <a:gdLst>
              <a:gd name="connsiteX0" fmla="*/ 440531 w 666750"/>
              <a:gd name="connsiteY0" fmla="*/ 259557 h 600075"/>
              <a:gd name="connsiteX1" fmla="*/ 211931 w 666750"/>
              <a:gd name="connsiteY1" fmla="*/ 445294 h 600075"/>
              <a:gd name="connsiteX2" fmla="*/ 71437 w 666750"/>
              <a:gd name="connsiteY2" fmla="*/ 566738 h 600075"/>
              <a:gd name="connsiteX3" fmla="*/ 33337 w 666750"/>
              <a:gd name="connsiteY3" fmla="*/ 588169 h 600075"/>
              <a:gd name="connsiteX4" fmla="*/ 0 w 666750"/>
              <a:gd name="connsiteY4" fmla="*/ 600075 h 600075"/>
              <a:gd name="connsiteX5" fmla="*/ 2381 w 666750"/>
              <a:gd name="connsiteY5" fmla="*/ 581025 h 600075"/>
              <a:gd name="connsiteX6" fmla="*/ 7143 w 666750"/>
              <a:gd name="connsiteY6" fmla="*/ 538163 h 600075"/>
              <a:gd name="connsiteX7" fmla="*/ 42862 w 666750"/>
              <a:gd name="connsiteY7" fmla="*/ 485775 h 600075"/>
              <a:gd name="connsiteX8" fmla="*/ 219075 w 666750"/>
              <a:gd name="connsiteY8" fmla="*/ 216694 h 600075"/>
              <a:gd name="connsiteX9" fmla="*/ 288131 w 666750"/>
              <a:gd name="connsiteY9" fmla="*/ 107157 h 600075"/>
              <a:gd name="connsiteX10" fmla="*/ 304800 w 666750"/>
              <a:gd name="connsiteY10" fmla="*/ 59532 h 600075"/>
              <a:gd name="connsiteX11" fmla="*/ 302418 w 666750"/>
              <a:gd name="connsiteY11" fmla="*/ 30957 h 600075"/>
              <a:gd name="connsiteX12" fmla="*/ 297656 w 666750"/>
              <a:gd name="connsiteY12" fmla="*/ 21432 h 600075"/>
              <a:gd name="connsiteX13" fmla="*/ 271462 w 666750"/>
              <a:gd name="connsiteY13" fmla="*/ 0 h 600075"/>
              <a:gd name="connsiteX14" fmla="*/ 514350 w 666750"/>
              <a:gd name="connsiteY14" fmla="*/ 9525 h 600075"/>
              <a:gd name="connsiteX15" fmla="*/ 666750 w 666750"/>
              <a:gd name="connsiteY15" fmla="*/ 192882 h 600075"/>
              <a:gd name="connsiteX16" fmla="*/ 628650 w 666750"/>
              <a:gd name="connsiteY16" fmla="*/ 202407 h 600075"/>
              <a:gd name="connsiteX17" fmla="*/ 571500 w 666750"/>
              <a:gd name="connsiteY17" fmla="*/ 211932 h 600075"/>
              <a:gd name="connsiteX18" fmla="*/ 516731 w 666750"/>
              <a:gd name="connsiteY18" fmla="*/ 221457 h 600075"/>
              <a:gd name="connsiteX19" fmla="*/ 440531 w 666750"/>
              <a:gd name="connsiteY19" fmla="*/ 259557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" h="600075">
                <a:moveTo>
                  <a:pt x="440531" y="259557"/>
                </a:moveTo>
                <a:lnTo>
                  <a:pt x="211931" y="445294"/>
                </a:lnTo>
                <a:lnTo>
                  <a:pt x="71437" y="566738"/>
                </a:lnTo>
                <a:lnTo>
                  <a:pt x="33337" y="588169"/>
                </a:lnTo>
                <a:lnTo>
                  <a:pt x="0" y="600075"/>
                </a:lnTo>
                <a:lnTo>
                  <a:pt x="2381" y="581025"/>
                </a:lnTo>
                <a:lnTo>
                  <a:pt x="7143" y="538163"/>
                </a:lnTo>
                <a:lnTo>
                  <a:pt x="42862" y="485775"/>
                </a:lnTo>
                <a:lnTo>
                  <a:pt x="219075" y="216694"/>
                </a:lnTo>
                <a:lnTo>
                  <a:pt x="288131" y="107157"/>
                </a:lnTo>
                <a:lnTo>
                  <a:pt x="304800" y="59532"/>
                </a:lnTo>
                <a:lnTo>
                  <a:pt x="302418" y="30957"/>
                </a:lnTo>
                <a:lnTo>
                  <a:pt x="297656" y="21432"/>
                </a:lnTo>
                <a:lnTo>
                  <a:pt x="271462" y="0"/>
                </a:lnTo>
                <a:lnTo>
                  <a:pt x="514350" y="9525"/>
                </a:lnTo>
                <a:lnTo>
                  <a:pt x="666750" y="192882"/>
                </a:lnTo>
                <a:lnTo>
                  <a:pt x="628650" y="202407"/>
                </a:lnTo>
                <a:lnTo>
                  <a:pt x="571500" y="211932"/>
                </a:lnTo>
                <a:lnTo>
                  <a:pt x="516731" y="221457"/>
                </a:lnTo>
                <a:lnTo>
                  <a:pt x="440531" y="2595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535C6437-2A8A-4CEF-9FE8-8E1EB1F1F8C5}"/>
              </a:ext>
            </a:extLst>
          </p:cNvPr>
          <p:cNvSpPr/>
          <p:nvPr/>
        </p:nvSpPr>
        <p:spPr>
          <a:xfrm>
            <a:off x="7948613" y="4762501"/>
            <a:ext cx="385762" cy="830263"/>
          </a:xfrm>
          <a:custGeom>
            <a:avLst/>
            <a:gdLst>
              <a:gd name="connsiteX0" fmla="*/ 83343 w 385762"/>
              <a:gd name="connsiteY0" fmla="*/ 481013 h 831056"/>
              <a:gd name="connsiteX1" fmla="*/ 150018 w 385762"/>
              <a:gd name="connsiteY1" fmla="*/ 50006 h 831056"/>
              <a:gd name="connsiteX2" fmla="*/ 169068 w 385762"/>
              <a:gd name="connsiteY2" fmla="*/ 0 h 831056"/>
              <a:gd name="connsiteX3" fmla="*/ 195262 w 385762"/>
              <a:gd name="connsiteY3" fmla="*/ 57150 h 831056"/>
              <a:gd name="connsiteX4" fmla="*/ 240506 w 385762"/>
              <a:gd name="connsiteY4" fmla="*/ 576263 h 831056"/>
              <a:gd name="connsiteX5" fmla="*/ 245268 w 385762"/>
              <a:gd name="connsiteY5" fmla="*/ 600075 h 831056"/>
              <a:gd name="connsiteX6" fmla="*/ 259556 w 385762"/>
              <a:gd name="connsiteY6" fmla="*/ 645319 h 831056"/>
              <a:gd name="connsiteX7" fmla="*/ 283368 w 385762"/>
              <a:gd name="connsiteY7" fmla="*/ 688181 h 831056"/>
              <a:gd name="connsiteX8" fmla="*/ 323850 w 385762"/>
              <a:gd name="connsiteY8" fmla="*/ 740569 h 831056"/>
              <a:gd name="connsiteX9" fmla="*/ 385762 w 385762"/>
              <a:gd name="connsiteY9" fmla="*/ 804863 h 831056"/>
              <a:gd name="connsiteX10" fmla="*/ 190500 w 385762"/>
              <a:gd name="connsiteY10" fmla="*/ 831056 h 831056"/>
              <a:gd name="connsiteX11" fmla="*/ 0 w 385762"/>
              <a:gd name="connsiteY11" fmla="*/ 790575 h 831056"/>
              <a:gd name="connsiteX12" fmla="*/ 35718 w 385762"/>
              <a:gd name="connsiteY12" fmla="*/ 752475 h 831056"/>
              <a:gd name="connsiteX13" fmla="*/ 59531 w 385762"/>
              <a:gd name="connsiteY13" fmla="*/ 704850 h 831056"/>
              <a:gd name="connsiteX14" fmla="*/ 69056 w 385762"/>
              <a:gd name="connsiteY14" fmla="*/ 642938 h 831056"/>
              <a:gd name="connsiteX15" fmla="*/ 83343 w 385762"/>
              <a:gd name="connsiteY15" fmla="*/ 481013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762" h="831056">
                <a:moveTo>
                  <a:pt x="83343" y="481013"/>
                </a:moveTo>
                <a:lnTo>
                  <a:pt x="150018" y="50006"/>
                </a:lnTo>
                <a:lnTo>
                  <a:pt x="169068" y="0"/>
                </a:lnTo>
                <a:lnTo>
                  <a:pt x="195262" y="57150"/>
                </a:lnTo>
                <a:lnTo>
                  <a:pt x="240506" y="576263"/>
                </a:lnTo>
                <a:lnTo>
                  <a:pt x="245268" y="600075"/>
                </a:lnTo>
                <a:lnTo>
                  <a:pt x="259556" y="645319"/>
                </a:lnTo>
                <a:lnTo>
                  <a:pt x="283368" y="688181"/>
                </a:lnTo>
                <a:lnTo>
                  <a:pt x="323850" y="740569"/>
                </a:lnTo>
                <a:lnTo>
                  <a:pt x="385762" y="804863"/>
                </a:lnTo>
                <a:lnTo>
                  <a:pt x="190500" y="831056"/>
                </a:lnTo>
                <a:lnTo>
                  <a:pt x="0" y="790575"/>
                </a:lnTo>
                <a:lnTo>
                  <a:pt x="35718" y="752475"/>
                </a:lnTo>
                <a:lnTo>
                  <a:pt x="59531" y="704850"/>
                </a:lnTo>
                <a:lnTo>
                  <a:pt x="69056" y="642938"/>
                </a:lnTo>
                <a:lnTo>
                  <a:pt x="83343" y="4810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E72C99-66B4-4C6E-888D-48468B4DC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13" y="1369364"/>
            <a:ext cx="4846740" cy="4566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926B36A-F80A-44C7-97F5-0A5E8C91F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38" y="1373004"/>
            <a:ext cx="4852837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7" grpId="0" animBg="1"/>
      <p:bldP spid="59" grpId="0" animBg="1"/>
      <p:bldP spid="61" grpId="0" animBg="1"/>
      <p:bldP spid="64" grpId="0" animBg="1"/>
      <p:bldP spid="65" grpId="0" animBg="1"/>
      <p:bldP spid="56" grpId="0" animBg="1"/>
      <p:bldP spid="55" grpId="0" animBg="1"/>
      <p:bldP spid="58" grpId="0" animBg="1"/>
      <p:bldP spid="60" grpId="0" animBg="1"/>
      <p:bldP spid="62" grpId="0" animBg="1"/>
      <p:bldP spid="63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2E1B8C-BD9D-44DB-A577-404817CC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145850"/>
            <a:ext cx="4846740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F69DD3-15DC-4BDC-A26A-B1B38084ABEA}"/>
              </a:ext>
            </a:extLst>
          </p:cNvPr>
          <p:cNvSpPr txBox="1"/>
          <p:nvPr/>
        </p:nvSpPr>
        <p:spPr>
          <a:xfrm>
            <a:off x="532188" y="1099344"/>
            <a:ext cx="87407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つづけてみよう　　　　　　　　　　　　　書 記 活 曜 朝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声のものさしをつかおう　 	　　　　声 読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「えいっ」　 	　　　　　　　　　　　　行 言 通 今 黄 色 思 星 夜 電 何 船 汽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ひろい公園　 	　　　　　　　　　　　　聞 公 園 話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画と書きじゅん　　　　　　　　　　　　　画 線 点 数 馬 方 工 羽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すみれとあり　　　　　　　　　　　　　　春 道 高 近 地 自 分 外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かたかなで書く言葉　　　　　　　　　　　国 前 絵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図書館で本をさがそう　　　　　　　　　　図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「生きものクイズ」を作ろう　　　　　　　作 週 間 答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なかまの言葉と漢字　　　　　　　　　　　親 兄 父 母 姉 弟 妹 昼 万 語 算 海 内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うれしくなる言葉　 	　　　　　　　　合 時 元 会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きつねのおきゃくさま　　　　　　　　　　考 太 丸 心 切 夏 才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「言葉のなかまさがしゲーム」をしよう　　細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話したいな、聞きたいな、夏休みのこと　　組 場 楽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二つの漢字でできている言葉　　　　　　　牛 鳥 市 弓 毛 矢 同 古 門 光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わにのおじいさんのたからもの　　　　　　頭 野 体 半 長 顔 紙 谷 岩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はんたいのいみの言葉，にたいみの言葉　　強 弱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町の「すてき」をつたえます　　　　　　　科 友 室 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BA5A8F-C9A5-4B83-804A-6582D794EFCE}"/>
              </a:ext>
            </a:extLst>
          </p:cNvPr>
          <p:cNvSpPr txBox="1"/>
          <p:nvPr/>
        </p:nvSpPr>
        <p:spPr>
          <a:xfrm>
            <a:off x="474053" y="27176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２年生の漢字一覧（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0E7B90-DD1D-416B-B826-F59307924604}"/>
              </a:ext>
            </a:extLst>
          </p:cNvPr>
          <p:cNvSpPr/>
          <p:nvPr/>
        </p:nvSpPr>
        <p:spPr>
          <a:xfrm>
            <a:off x="560388" y="94456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B81C8E-1C95-4A2B-AE81-FB73AECD80B1}"/>
              </a:ext>
            </a:extLst>
          </p:cNvPr>
          <p:cNvSpPr/>
          <p:nvPr/>
        </p:nvSpPr>
        <p:spPr>
          <a:xfrm>
            <a:off x="332782" y="839789"/>
            <a:ext cx="11554418" cy="309721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「えいっ」　 	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あたらしい漢字：行 言 通 今 黄 色 思 星 夜 電 何 船 汽</a:t>
            </a:r>
          </a:p>
        </p:txBody>
      </p:sp>
    </p:spTree>
    <p:extLst>
      <p:ext uri="{BB962C8B-B14F-4D97-AF65-F5344CB8AC3E}">
        <p14:creationId xmlns:p14="http://schemas.microsoft.com/office/powerpoint/2010/main" val="353695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3E6571C-0787-4A45-8DCD-4F688E1DD566}"/>
              </a:ext>
            </a:extLst>
          </p:cNvPr>
          <p:cNvSpPr/>
          <p:nvPr/>
        </p:nvSpPr>
        <p:spPr>
          <a:xfrm>
            <a:off x="3956051" y="1592264"/>
            <a:ext cx="1262063" cy="923925"/>
          </a:xfrm>
          <a:custGeom>
            <a:avLst/>
            <a:gdLst>
              <a:gd name="connsiteX0" fmla="*/ 702469 w 1262063"/>
              <a:gd name="connsiteY0" fmla="*/ 352425 h 923925"/>
              <a:gd name="connsiteX1" fmla="*/ 788194 w 1262063"/>
              <a:gd name="connsiteY1" fmla="*/ 261938 h 923925"/>
              <a:gd name="connsiteX2" fmla="*/ 840582 w 1262063"/>
              <a:gd name="connsiteY2" fmla="*/ 207169 h 923925"/>
              <a:gd name="connsiteX3" fmla="*/ 857250 w 1262063"/>
              <a:gd name="connsiteY3" fmla="*/ 176213 h 923925"/>
              <a:gd name="connsiteX4" fmla="*/ 862013 w 1262063"/>
              <a:gd name="connsiteY4" fmla="*/ 152400 h 923925"/>
              <a:gd name="connsiteX5" fmla="*/ 857250 w 1262063"/>
              <a:gd name="connsiteY5" fmla="*/ 128588 h 923925"/>
              <a:gd name="connsiteX6" fmla="*/ 833438 w 1262063"/>
              <a:gd name="connsiteY6" fmla="*/ 95250 h 923925"/>
              <a:gd name="connsiteX7" fmla="*/ 800100 w 1262063"/>
              <a:gd name="connsiteY7" fmla="*/ 54769 h 923925"/>
              <a:gd name="connsiteX8" fmla="*/ 790575 w 1262063"/>
              <a:gd name="connsiteY8" fmla="*/ 33338 h 923925"/>
              <a:gd name="connsiteX9" fmla="*/ 790575 w 1262063"/>
              <a:gd name="connsiteY9" fmla="*/ 21432 h 923925"/>
              <a:gd name="connsiteX10" fmla="*/ 795338 w 1262063"/>
              <a:gd name="connsiteY10" fmla="*/ 9525 h 923925"/>
              <a:gd name="connsiteX11" fmla="*/ 819150 w 1262063"/>
              <a:gd name="connsiteY11" fmla="*/ 0 h 923925"/>
              <a:gd name="connsiteX12" fmla="*/ 895350 w 1262063"/>
              <a:gd name="connsiteY12" fmla="*/ 16669 h 923925"/>
              <a:gd name="connsiteX13" fmla="*/ 988219 w 1262063"/>
              <a:gd name="connsiteY13" fmla="*/ 47625 h 923925"/>
              <a:gd name="connsiteX14" fmla="*/ 1062038 w 1262063"/>
              <a:gd name="connsiteY14" fmla="*/ 80963 h 923925"/>
              <a:gd name="connsiteX15" fmla="*/ 1126332 w 1262063"/>
              <a:gd name="connsiteY15" fmla="*/ 123825 h 923925"/>
              <a:gd name="connsiteX16" fmla="*/ 1181100 w 1262063"/>
              <a:gd name="connsiteY16" fmla="*/ 157163 h 923925"/>
              <a:gd name="connsiteX17" fmla="*/ 1231107 w 1262063"/>
              <a:gd name="connsiteY17" fmla="*/ 197644 h 923925"/>
              <a:gd name="connsiteX18" fmla="*/ 1252538 w 1262063"/>
              <a:gd name="connsiteY18" fmla="*/ 223838 h 923925"/>
              <a:gd name="connsiteX19" fmla="*/ 1262063 w 1262063"/>
              <a:gd name="connsiteY19" fmla="*/ 247650 h 923925"/>
              <a:gd name="connsiteX20" fmla="*/ 1259682 w 1262063"/>
              <a:gd name="connsiteY20" fmla="*/ 273844 h 923925"/>
              <a:gd name="connsiteX21" fmla="*/ 1252538 w 1262063"/>
              <a:gd name="connsiteY21" fmla="*/ 285750 h 923925"/>
              <a:gd name="connsiteX22" fmla="*/ 1226344 w 1262063"/>
              <a:gd name="connsiteY22" fmla="*/ 292894 h 923925"/>
              <a:gd name="connsiteX23" fmla="*/ 1188244 w 1262063"/>
              <a:gd name="connsiteY23" fmla="*/ 295275 h 923925"/>
              <a:gd name="connsiteX24" fmla="*/ 1138238 w 1262063"/>
              <a:gd name="connsiteY24" fmla="*/ 314325 h 923925"/>
              <a:gd name="connsiteX25" fmla="*/ 954882 w 1262063"/>
              <a:gd name="connsiteY25" fmla="*/ 442913 h 923925"/>
              <a:gd name="connsiteX26" fmla="*/ 797719 w 1262063"/>
              <a:gd name="connsiteY26" fmla="*/ 550069 h 923925"/>
              <a:gd name="connsiteX27" fmla="*/ 626269 w 1262063"/>
              <a:gd name="connsiteY27" fmla="*/ 659607 h 923925"/>
              <a:gd name="connsiteX28" fmla="*/ 464344 w 1262063"/>
              <a:gd name="connsiteY28" fmla="*/ 750094 h 923925"/>
              <a:gd name="connsiteX29" fmla="*/ 300038 w 1262063"/>
              <a:gd name="connsiteY29" fmla="*/ 833438 h 923925"/>
              <a:gd name="connsiteX30" fmla="*/ 202407 w 1262063"/>
              <a:gd name="connsiteY30" fmla="*/ 871538 h 923925"/>
              <a:gd name="connsiteX31" fmla="*/ 102394 w 1262063"/>
              <a:gd name="connsiteY31" fmla="*/ 907257 h 923925"/>
              <a:gd name="connsiteX32" fmla="*/ 40482 w 1262063"/>
              <a:gd name="connsiteY32" fmla="*/ 923925 h 923925"/>
              <a:gd name="connsiteX33" fmla="*/ 11907 w 1262063"/>
              <a:gd name="connsiteY33" fmla="*/ 923925 h 923925"/>
              <a:gd name="connsiteX34" fmla="*/ 0 w 1262063"/>
              <a:gd name="connsiteY34" fmla="*/ 909638 h 923925"/>
              <a:gd name="connsiteX35" fmla="*/ 2382 w 1262063"/>
              <a:gd name="connsiteY35" fmla="*/ 895350 h 923925"/>
              <a:gd name="connsiteX36" fmla="*/ 14288 w 1262063"/>
              <a:gd name="connsiteY36" fmla="*/ 873919 h 923925"/>
              <a:gd name="connsiteX37" fmla="*/ 128588 w 1262063"/>
              <a:gd name="connsiteY37" fmla="*/ 814388 h 923925"/>
              <a:gd name="connsiteX38" fmla="*/ 264319 w 1262063"/>
              <a:gd name="connsiteY38" fmla="*/ 731044 h 923925"/>
              <a:gd name="connsiteX39" fmla="*/ 414338 w 1262063"/>
              <a:gd name="connsiteY39" fmla="*/ 619125 h 923925"/>
              <a:gd name="connsiteX40" fmla="*/ 588169 w 1262063"/>
              <a:gd name="connsiteY40" fmla="*/ 469107 h 923925"/>
              <a:gd name="connsiteX41" fmla="*/ 702469 w 1262063"/>
              <a:gd name="connsiteY41" fmla="*/ 3524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62063" h="923925">
                <a:moveTo>
                  <a:pt x="702469" y="352425"/>
                </a:moveTo>
                <a:lnTo>
                  <a:pt x="788194" y="261938"/>
                </a:lnTo>
                <a:lnTo>
                  <a:pt x="840582" y="207169"/>
                </a:lnTo>
                <a:lnTo>
                  <a:pt x="857250" y="176213"/>
                </a:lnTo>
                <a:lnTo>
                  <a:pt x="862013" y="152400"/>
                </a:lnTo>
                <a:lnTo>
                  <a:pt x="857250" y="128588"/>
                </a:lnTo>
                <a:lnTo>
                  <a:pt x="833438" y="95250"/>
                </a:lnTo>
                <a:lnTo>
                  <a:pt x="800100" y="54769"/>
                </a:lnTo>
                <a:lnTo>
                  <a:pt x="790575" y="33338"/>
                </a:lnTo>
                <a:lnTo>
                  <a:pt x="790575" y="21432"/>
                </a:lnTo>
                <a:lnTo>
                  <a:pt x="795338" y="9525"/>
                </a:lnTo>
                <a:lnTo>
                  <a:pt x="819150" y="0"/>
                </a:lnTo>
                <a:lnTo>
                  <a:pt x="895350" y="16669"/>
                </a:lnTo>
                <a:lnTo>
                  <a:pt x="988219" y="47625"/>
                </a:lnTo>
                <a:lnTo>
                  <a:pt x="1062038" y="80963"/>
                </a:lnTo>
                <a:lnTo>
                  <a:pt x="1126332" y="123825"/>
                </a:lnTo>
                <a:lnTo>
                  <a:pt x="1181100" y="157163"/>
                </a:lnTo>
                <a:lnTo>
                  <a:pt x="1231107" y="197644"/>
                </a:lnTo>
                <a:lnTo>
                  <a:pt x="1252538" y="223838"/>
                </a:lnTo>
                <a:lnTo>
                  <a:pt x="1262063" y="247650"/>
                </a:lnTo>
                <a:lnTo>
                  <a:pt x="1259682" y="273844"/>
                </a:lnTo>
                <a:lnTo>
                  <a:pt x="1252538" y="285750"/>
                </a:lnTo>
                <a:lnTo>
                  <a:pt x="1226344" y="292894"/>
                </a:lnTo>
                <a:lnTo>
                  <a:pt x="1188244" y="295275"/>
                </a:lnTo>
                <a:lnTo>
                  <a:pt x="1138238" y="314325"/>
                </a:lnTo>
                <a:lnTo>
                  <a:pt x="954882" y="442913"/>
                </a:lnTo>
                <a:lnTo>
                  <a:pt x="797719" y="550069"/>
                </a:lnTo>
                <a:lnTo>
                  <a:pt x="626269" y="659607"/>
                </a:lnTo>
                <a:lnTo>
                  <a:pt x="464344" y="750094"/>
                </a:lnTo>
                <a:lnTo>
                  <a:pt x="300038" y="833438"/>
                </a:lnTo>
                <a:lnTo>
                  <a:pt x="202407" y="871538"/>
                </a:lnTo>
                <a:lnTo>
                  <a:pt x="102394" y="907257"/>
                </a:lnTo>
                <a:lnTo>
                  <a:pt x="40482" y="923925"/>
                </a:lnTo>
                <a:lnTo>
                  <a:pt x="11907" y="923925"/>
                </a:lnTo>
                <a:lnTo>
                  <a:pt x="0" y="909638"/>
                </a:lnTo>
                <a:lnTo>
                  <a:pt x="2382" y="895350"/>
                </a:lnTo>
                <a:lnTo>
                  <a:pt x="14288" y="873919"/>
                </a:lnTo>
                <a:lnTo>
                  <a:pt x="128588" y="814388"/>
                </a:lnTo>
                <a:lnTo>
                  <a:pt x="264319" y="731044"/>
                </a:lnTo>
                <a:lnTo>
                  <a:pt x="414338" y="619125"/>
                </a:lnTo>
                <a:lnTo>
                  <a:pt x="588169" y="469107"/>
                </a:lnTo>
                <a:lnTo>
                  <a:pt x="702469" y="3524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D7111D1-342C-42A1-9733-ED1B72A3C84B}"/>
              </a:ext>
            </a:extLst>
          </p:cNvPr>
          <p:cNvSpPr/>
          <p:nvPr/>
        </p:nvSpPr>
        <p:spPr>
          <a:xfrm>
            <a:off x="3708400" y="2538414"/>
            <a:ext cx="1435100" cy="1824037"/>
          </a:xfrm>
          <a:custGeom>
            <a:avLst/>
            <a:gdLst>
              <a:gd name="connsiteX0" fmla="*/ 852488 w 1435894"/>
              <a:gd name="connsiteY0" fmla="*/ 695325 h 1824037"/>
              <a:gd name="connsiteX1" fmla="*/ 1009650 w 1435894"/>
              <a:gd name="connsiteY1" fmla="*/ 431006 h 1824037"/>
              <a:gd name="connsiteX2" fmla="*/ 1081088 w 1435894"/>
              <a:gd name="connsiteY2" fmla="*/ 300037 h 1824037"/>
              <a:gd name="connsiteX3" fmla="*/ 1095375 w 1435894"/>
              <a:gd name="connsiteY3" fmla="*/ 259556 h 1824037"/>
              <a:gd name="connsiteX4" fmla="*/ 1104900 w 1435894"/>
              <a:gd name="connsiteY4" fmla="*/ 216693 h 1824037"/>
              <a:gd name="connsiteX5" fmla="*/ 1109663 w 1435894"/>
              <a:gd name="connsiteY5" fmla="*/ 161925 h 1824037"/>
              <a:gd name="connsiteX6" fmla="*/ 1100138 w 1435894"/>
              <a:gd name="connsiteY6" fmla="*/ 119062 h 1824037"/>
              <a:gd name="connsiteX7" fmla="*/ 1076325 w 1435894"/>
              <a:gd name="connsiteY7" fmla="*/ 80962 h 1824037"/>
              <a:gd name="connsiteX8" fmla="*/ 1054894 w 1435894"/>
              <a:gd name="connsiteY8" fmla="*/ 59531 h 1824037"/>
              <a:gd name="connsiteX9" fmla="*/ 1040607 w 1435894"/>
              <a:gd name="connsiteY9" fmla="*/ 30956 h 1824037"/>
              <a:gd name="connsiteX10" fmla="*/ 1042988 w 1435894"/>
              <a:gd name="connsiteY10" fmla="*/ 16668 h 1824037"/>
              <a:gd name="connsiteX11" fmla="*/ 1054894 w 1435894"/>
              <a:gd name="connsiteY11" fmla="*/ 4762 h 1824037"/>
              <a:gd name="connsiteX12" fmla="*/ 1088232 w 1435894"/>
              <a:gd name="connsiteY12" fmla="*/ 0 h 1824037"/>
              <a:gd name="connsiteX13" fmla="*/ 1162050 w 1435894"/>
              <a:gd name="connsiteY13" fmla="*/ 11906 h 1824037"/>
              <a:gd name="connsiteX14" fmla="*/ 1209675 w 1435894"/>
              <a:gd name="connsiteY14" fmla="*/ 33337 h 1824037"/>
              <a:gd name="connsiteX15" fmla="*/ 1252538 w 1435894"/>
              <a:gd name="connsiteY15" fmla="*/ 57150 h 1824037"/>
              <a:gd name="connsiteX16" fmla="*/ 1326357 w 1435894"/>
              <a:gd name="connsiteY16" fmla="*/ 107156 h 1824037"/>
              <a:gd name="connsiteX17" fmla="*/ 1383507 w 1435894"/>
              <a:gd name="connsiteY17" fmla="*/ 152400 h 1824037"/>
              <a:gd name="connsiteX18" fmla="*/ 1407319 w 1435894"/>
              <a:gd name="connsiteY18" fmla="*/ 176212 h 1824037"/>
              <a:gd name="connsiteX19" fmla="*/ 1426369 w 1435894"/>
              <a:gd name="connsiteY19" fmla="*/ 202406 h 1824037"/>
              <a:gd name="connsiteX20" fmla="*/ 1433513 w 1435894"/>
              <a:gd name="connsiteY20" fmla="*/ 228600 h 1824037"/>
              <a:gd name="connsiteX21" fmla="*/ 1435894 w 1435894"/>
              <a:gd name="connsiteY21" fmla="*/ 259556 h 1824037"/>
              <a:gd name="connsiteX22" fmla="*/ 1433513 w 1435894"/>
              <a:gd name="connsiteY22" fmla="*/ 288131 h 1824037"/>
              <a:gd name="connsiteX23" fmla="*/ 1421607 w 1435894"/>
              <a:gd name="connsiteY23" fmla="*/ 300037 h 1824037"/>
              <a:gd name="connsiteX24" fmla="*/ 1393032 w 1435894"/>
              <a:gd name="connsiteY24" fmla="*/ 314325 h 1824037"/>
              <a:gd name="connsiteX25" fmla="*/ 1362075 w 1435894"/>
              <a:gd name="connsiteY25" fmla="*/ 328612 h 1824037"/>
              <a:gd name="connsiteX26" fmla="*/ 1343025 w 1435894"/>
              <a:gd name="connsiteY26" fmla="*/ 342900 h 1824037"/>
              <a:gd name="connsiteX27" fmla="*/ 1321594 w 1435894"/>
              <a:gd name="connsiteY27" fmla="*/ 369093 h 1824037"/>
              <a:gd name="connsiteX28" fmla="*/ 1302544 w 1435894"/>
              <a:gd name="connsiteY28" fmla="*/ 407193 h 1824037"/>
              <a:gd name="connsiteX29" fmla="*/ 1209675 w 1435894"/>
              <a:gd name="connsiteY29" fmla="*/ 564356 h 1824037"/>
              <a:gd name="connsiteX30" fmla="*/ 1069182 w 1435894"/>
              <a:gd name="connsiteY30" fmla="*/ 769143 h 1824037"/>
              <a:gd name="connsiteX31" fmla="*/ 983457 w 1435894"/>
              <a:gd name="connsiteY31" fmla="*/ 890587 h 1824037"/>
              <a:gd name="connsiteX32" fmla="*/ 864394 w 1435894"/>
              <a:gd name="connsiteY32" fmla="*/ 1066800 h 1824037"/>
              <a:gd name="connsiteX33" fmla="*/ 752475 w 1435894"/>
              <a:gd name="connsiteY33" fmla="*/ 1193006 h 1824037"/>
              <a:gd name="connsiteX34" fmla="*/ 592932 w 1435894"/>
              <a:gd name="connsiteY34" fmla="*/ 1350168 h 1824037"/>
              <a:gd name="connsiteX35" fmla="*/ 445294 w 1435894"/>
              <a:gd name="connsiteY35" fmla="*/ 1495425 h 1824037"/>
              <a:gd name="connsiteX36" fmla="*/ 278607 w 1435894"/>
              <a:gd name="connsiteY36" fmla="*/ 1640681 h 1824037"/>
              <a:gd name="connsiteX37" fmla="*/ 128588 w 1435894"/>
              <a:gd name="connsiteY37" fmla="*/ 1757362 h 1824037"/>
              <a:gd name="connsiteX38" fmla="*/ 50007 w 1435894"/>
              <a:gd name="connsiteY38" fmla="*/ 1812131 h 1824037"/>
              <a:gd name="connsiteX39" fmla="*/ 21432 w 1435894"/>
              <a:gd name="connsiteY39" fmla="*/ 1824037 h 1824037"/>
              <a:gd name="connsiteX40" fmla="*/ 0 w 1435894"/>
              <a:gd name="connsiteY40" fmla="*/ 1824037 h 1824037"/>
              <a:gd name="connsiteX41" fmla="*/ 2382 w 1435894"/>
              <a:gd name="connsiteY41" fmla="*/ 1812131 h 1824037"/>
              <a:gd name="connsiteX42" fmla="*/ 11907 w 1435894"/>
              <a:gd name="connsiteY42" fmla="*/ 1790700 h 1824037"/>
              <a:gd name="connsiteX43" fmla="*/ 176213 w 1435894"/>
              <a:gd name="connsiteY43" fmla="*/ 1614487 h 1824037"/>
              <a:gd name="connsiteX44" fmla="*/ 290513 w 1435894"/>
              <a:gd name="connsiteY44" fmla="*/ 1481137 h 1824037"/>
              <a:gd name="connsiteX45" fmla="*/ 421482 w 1435894"/>
              <a:gd name="connsiteY45" fmla="*/ 1321593 h 1824037"/>
              <a:gd name="connsiteX46" fmla="*/ 538163 w 1435894"/>
              <a:gd name="connsiteY46" fmla="*/ 1164431 h 1824037"/>
              <a:gd name="connsiteX47" fmla="*/ 700088 w 1435894"/>
              <a:gd name="connsiteY47" fmla="*/ 935831 h 1824037"/>
              <a:gd name="connsiteX48" fmla="*/ 852488 w 1435894"/>
              <a:gd name="connsiteY48" fmla="*/ 695325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35894" h="1824037">
                <a:moveTo>
                  <a:pt x="852488" y="695325"/>
                </a:moveTo>
                <a:lnTo>
                  <a:pt x="1009650" y="431006"/>
                </a:lnTo>
                <a:lnTo>
                  <a:pt x="1081088" y="300037"/>
                </a:lnTo>
                <a:lnTo>
                  <a:pt x="1095375" y="259556"/>
                </a:lnTo>
                <a:lnTo>
                  <a:pt x="1104900" y="216693"/>
                </a:lnTo>
                <a:lnTo>
                  <a:pt x="1109663" y="161925"/>
                </a:lnTo>
                <a:lnTo>
                  <a:pt x="1100138" y="119062"/>
                </a:lnTo>
                <a:lnTo>
                  <a:pt x="1076325" y="80962"/>
                </a:lnTo>
                <a:lnTo>
                  <a:pt x="1054894" y="59531"/>
                </a:lnTo>
                <a:lnTo>
                  <a:pt x="1040607" y="30956"/>
                </a:lnTo>
                <a:lnTo>
                  <a:pt x="1042988" y="16668"/>
                </a:lnTo>
                <a:lnTo>
                  <a:pt x="1054894" y="4762"/>
                </a:lnTo>
                <a:lnTo>
                  <a:pt x="1088232" y="0"/>
                </a:lnTo>
                <a:lnTo>
                  <a:pt x="1162050" y="11906"/>
                </a:lnTo>
                <a:lnTo>
                  <a:pt x="1209675" y="33337"/>
                </a:lnTo>
                <a:lnTo>
                  <a:pt x="1252538" y="57150"/>
                </a:lnTo>
                <a:lnTo>
                  <a:pt x="1326357" y="107156"/>
                </a:lnTo>
                <a:lnTo>
                  <a:pt x="1383507" y="152400"/>
                </a:lnTo>
                <a:lnTo>
                  <a:pt x="1407319" y="176212"/>
                </a:lnTo>
                <a:lnTo>
                  <a:pt x="1426369" y="202406"/>
                </a:lnTo>
                <a:lnTo>
                  <a:pt x="1433513" y="228600"/>
                </a:lnTo>
                <a:lnTo>
                  <a:pt x="1435894" y="259556"/>
                </a:lnTo>
                <a:lnTo>
                  <a:pt x="1433513" y="288131"/>
                </a:lnTo>
                <a:lnTo>
                  <a:pt x="1421607" y="300037"/>
                </a:lnTo>
                <a:lnTo>
                  <a:pt x="1393032" y="314325"/>
                </a:lnTo>
                <a:lnTo>
                  <a:pt x="1362075" y="328612"/>
                </a:lnTo>
                <a:lnTo>
                  <a:pt x="1343025" y="342900"/>
                </a:lnTo>
                <a:lnTo>
                  <a:pt x="1321594" y="369093"/>
                </a:lnTo>
                <a:lnTo>
                  <a:pt x="1302544" y="407193"/>
                </a:lnTo>
                <a:lnTo>
                  <a:pt x="1209675" y="564356"/>
                </a:lnTo>
                <a:lnTo>
                  <a:pt x="1069182" y="769143"/>
                </a:lnTo>
                <a:lnTo>
                  <a:pt x="983457" y="890587"/>
                </a:lnTo>
                <a:lnTo>
                  <a:pt x="864394" y="1066800"/>
                </a:lnTo>
                <a:lnTo>
                  <a:pt x="752475" y="1193006"/>
                </a:lnTo>
                <a:lnTo>
                  <a:pt x="592932" y="1350168"/>
                </a:lnTo>
                <a:lnTo>
                  <a:pt x="445294" y="1495425"/>
                </a:lnTo>
                <a:lnTo>
                  <a:pt x="278607" y="1640681"/>
                </a:lnTo>
                <a:lnTo>
                  <a:pt x="128588" y="1757362"/>
                </a:lnTo>
                <a:lnTo>
                  <a:pt x="50007" y="1812131"/>
                </a:lnTo>
                <a:lnTo>
                  <a:pt x="21432" y="1824037"/>
                </a:lnTo>
                <a:lnTo>
                  <a:pt x="0" y="1824037"/>
                </a:lnTo>
                <a:lnTo>
                  <a:pt x="2382" y="1812131"/>
                </a:lnTo>
                <a:lnTo>
                  <a:pt x="11907" y="1790700"/>
                </a:lnTo>
                <a:lnTo>
                  <a:pt x="176213" y="1614487"/>
                </a:lnTo>
                <a:lnTo>
                  <a:pt x="290513" y="1481137"/>
                </a:lnTo>
                <a:lnTo>
                  <a:pt x="421482" y="1321593"/>
                </a:lnTo>
                <a:lnTo>
                  <a:pt x="538163" y="1164431"/>
                </a:lnTo>
                <a:lnTo>
                  <a:pt x="700088" y="935831"/>
                </a:lnTo>
                <a:lnTo>
                  <a:pt x="852488" y="6953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6608C09-9401-4D3B-8B66-9AB7B5D84A18}"/>
              </a:ext>
            </a:extLst>
          </p:cNvPr>
          <p:cNvSpPr/>
          <p:nvPr/>
        </p:nvSpPr>
        <p:spPr>
          <a:xfrm>
            <a:off x="5849939" y="1709738"/>
            <a:ext cx="1762125" cy="444500"/>
          </a:xfrm>
          <a:custGeom>
            <a:avLst/>
            <a:gdLst>
              <a:gd name="connsiteX0" fmla="*/ 854869 w 1762125"/>
              <a:gd name="connsiteY0" fmla="*/ 173831 h 445293"/>
              <a:gd name="connsiteX1" fmla="*/ 1083469 w 1762125"/>
              <a:gd name="connsiteY1" fmla="*/ 121443 h 445293"/>
              <a:gd name="connsiteX2" fmla="*/ 1200150 w 1762125"/>
              <a:gd name="connsiteY2" fmla="*/ 92868 h 445293"/>
              <a:gd name="connsiteX3" fmla="*/ 1216819 w 1762125"/>
              <a:gd name="connsiteY3" fmla="*/ 78581 h 445293"/>
              <a:gd name="connsiteX4" fmla="*/ 1257300 w 1762125"/>
              <a:gd name="connsiteY4" fmla="*/ 42862 h 445293"/>
              <a:gd name="connsiteX5" fmla="*/ 1304925 w 1762125"/>
              <a:gd name="connsiteY5" fmla="*/ 14287 h 445293"/>
              <a:gd name="connsiteX6" fmla="*/ 1345407 w 1762125"/>
              <a:gd name="connsiteY6" fmla="*/ 0 h 445293"/>
              <a:gd name="connsiteX7" fmla="*/ 1412082 w 1762125"/>
              <a:gd name="connsiteY7" fmla="*/ 2381 h 445293"/>
              <a:gd name="connsiteX8" fmla="*/ 1478757 w 1762125"/>
              <a:gd name="connsiteY8" fmla="*/ 16668 h 445293"/>
              <a:gd name="connsiteX9" fmla="*/ 1571625 w 1762125"/>
              <a:gd name="connsiteY9" fmla="*/ 45243 h 445293"/>
              <a:gd name="connsiteX10" fmla="*/ 1681163 w 1762125"/>
              <a:gd name="connsiteY10" fmla="*/ 97631 h 445293"/>
              <a:gd name="connsiteX11" fmla="*/ 1721644 w 1762125"/>
              <a:gd name="connsiteY11" fmla="*/ 121443 h 445293"/>
              <a:gd name="connsiteX12" fmla="*/ 1750219 w 1762125"/>
              <a:gd name="connsiteY12" fmla="*/ 142875 h 445293"/>
              <a:gd name="connsiteX13" fmla="*/ 1759744 w 1762125"/>
              <a:gd name="connsiteY13" fmla="*/ 154781 h 445293"/>
              <a:gd name="connsiteX14" fmla="*/ 1762125 w 1762125"/>
              <a:gd name="connsiteY14" fmla="*/ 173831 h 445293"/>
              <a:gd name="connsiteX15" fmla="*/ 1757363 w 1762125"/>
              <a:gd name="connsiteY15" fmla="*/ 190500 h 445293"/>
              <a:gd name="connsiteX16" fmla="*/ 1740694 w 1762125"/>
              <a:gd name="connsiteY16" fmla="*/ 211931 h 445293"/>
              <a:gd name="connsiteX17" fmla="*/ 1709738 w 1762125"/>
              <a:gd name="connsiteY17" fmla="*/ 235743 h 445293"/>
              <a:gd name="connsiteX18" fmla="*/ 1681163 w 1762125"/>
              <a:gd name="connsiteY18" fmla="*/ 247650 h 445293"/>
              <a:gd name="connsiteX19" fmla="*/ 1509713 w 1762125"/>
              <a:gd name="connsiteY19" fmla="*/ 271462 h 445293"/>
              <a:gd name="connsiteX20" fmla="*/ 1197769 w 1762125"/>
              <a:gd name="connsiteY20" fmla="*/ 314325 h 445293"/>
              <a:gd name="connsiteX21" fmla="*/ 802482 w 1762125"/>
              <a:gd name="connsiteY21" fmla="*/ 373856 h 445293"/>
              <a:gd name="connsiteX22" fmla="*/ 523875 w 1762125"/>
              <a:gd name="connsiteY22" fmla="*/ 416718 h 445293"/>
              <a:gd name="connsiteX23" fmla="*/ 419100 w 1762125"/>
              <a:gd name="connsiteY23" fmla="*/ 433387 h 445293"/>
              <a:gd name="connsiteX24" fmla="*/ 354807 w 1762125"/>
              <a:gd name="connsiteY24" fmla="*/ 442912 h 445293"/>
              <a:gd name="connsiteX25" fmla="*/ 314325 w 1762125"/>
              <a:gd name="connsiteY25" fmla="*/ 445293 h 445293"/>
              <a:gd name="connsiteX26" fmla="*/ 261938 w 1762125"/>
              <a:gd name="connsiteY26" fmla="*/ 433387 h 445293"/>
              <a:gd name="connsiteX27" fmla="*/ 192882 w 1762125"/>
              <a:gd name="connsiteY27" fmla="*/ 407193 h 445293"/>
              <a:gd name="connsiteX28" fmla="*/ 135732 w 1762125"/>
              <a:gd name="connsiteY28" fmla="*/ 371475 h 445293"/>
              <a:gd name="connsiteX29" fmla="*/ 76200 w 1762125"/>
              <a:gd name="connsiteY29" fmla="*/ 319087 h 445293"/>
              <a:gd name="connsiteX30" fmla="*/ 16669 w 1762125"/>
              <a:gd name="connsiteY30" fmla="*/ 254793 h 445293"/>
              <a:gd name="connsiteX31" fmla="*/ 0 w 1762125"/>
              <a:gd name="connsiteY31" fmla="*/ 223837 h 445293"/>
              <a:gd name="connsiteX32" fmla="*/ 9525 w 1762125"/>
              <a:gd name="connsiteY32" fmla="*/ 207168 h 445293"/>
              <a:gd name="connsiteX33" fmla="*/ 23813 w 1762125"/>
              <a:gd name="connsiteY33" fmla="*/ 202406 h 445293"/>
              <a:gd name="connsiteX34" fmla="*/ 71438 w 1762125"/>
              <a:gd name="connsiteY34" fmla="*/ 211931 h 445293"/>
              <a:gd name="connsiteX35" fmla="*/ 169069 w 1762125"/>
              <a:gd name="connsiteY35" fmla="*/ 233362 h 445293"/>
              <a:gd name="connsiteX36" fmla="*/ 250032 w 1762125"/>
              <a:gd name="connsiteY36" fmla="*/ 247650 h 445293"/>
              <a:gd name="connsiteX37" fmla="*/ 319088 w 1762125"/>
              <a:gd name="connsiteY37" fmla="*/ 247650 h 445293"/>
              <a:gd name="connsiteX38" fmla="*/ 473869 w 1762125"/>
              <a:gd name="connsiteY38" fmla="*/ 235743 h 445293"/>
              <a:gd name="connsiteX39" fmla="*/ 645319 w 1762125"/>
              <a:gd name="connsiteY39" fmla="*/ 214312 h 445293"/>
              <a:gd name="connsiteX40" fmla="*/ 854869 w 1762125"/>
              <a:gd name="connsiteY40" fmla="*/ 173831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62125" h="445293">
                <a:moveTo>
                  <a:pt x="854869" y="173831"/>
                </a:moveTo>
                <a:lnTo>
                  <a:pt x="1083469" y="121443"/>
                </a:lnTo>
                <a:lnTo>
                  <a:pt x="1200150" y="92868"/>
                </a:lnTo>
                <a:lnTo>
                  <a:pt x="1216819" y="78581"/>
                </a:lnTo>
                <a:lnTo>
                  <a:pt x="1257300" y="42862"/>
                </a:lnTo>
                <a:lnTo>
                  <a:pt x="1304925" y="14287"/>
                </a:lnTo>
                <a:lnTo>
                  <a:pt x="1345407" y="0"/>
                </a:lnTo>
                <a:lnTo>
                  <a:pt x="1412082" y="2381"/>
                </a:lnTo>
                <a:lnTo>
                  <a:pt x="1478757" y="16668"/>
                </a:lnTo>
                <a:lnTo>
                  <a:pt x="1571625" y="45243"/>
                </a:lnTo>
                <a:lnTo>
                  <a:pt x="1681163" y="97631"/>
                </a:lnTo>
                <a:lnTo>
                  <a:pt x="1721644" y="121443"/>
                </a:lnTo>
                <a:lnTo>
                  <a:pt x="1750219" y="142875"/>
                </a:lnTo>
                <a:lnTo>
                  <a:pt x="1759744" y="154781"/>
                </a:lnTo>
                <a:lnTo>
                  <a:pt x="1762125" y="173831"/>
                </a:lnTo>
                <a:lnTo>
                  <a:pt x="1757363" y="190500"/>
                </a:lnTo>
                <a:lnTo>
                  <a:pt x="1740694" y="211931"/>
                </a:lnTo>
                <a:lnTo>
                  <a:pt x="1709738" y="235743"/>
                </a:lnTo>
                <a:lnTo>
                  <a:pt x="1681163" y="247650"/>
                </a:lnTo>
                <a:lnTo>
                  <a:pt x="1509713" y="271462"/>
                </a:lnTo>
                <a:lnTo>
                  <a:pt x="1197769" y="314325"/>
                </a:lnTo>
                <a:lnTo>
                  <a:pt x="802482" y="373856"/>
                </a:lnTo>
                <a:lnTo>
                  <a:pt x="523875" y="416718"/>
                </a:lnTo>
                <a:lnTo>
                  <a:pt x="419100" y="433387"/>
                </a:lnTo>
                <a:lnTo>
                  <a:pt x="354807" y="442912"/>
                </a:lnTo>
                <a:lnTo>
                  <a:pt x="314325" y="445293"/>
                </a:lnTo>
                <a:lnTo>
                  <a:pt x="261938" y="433387"/>
                </a:lnTo>
                <a:lnTo>
                  <a:pt x="192882" y="407193"/>
                </a:lnTo>
                <a:lnTo>
                  <a:pt x="135732" y="371475"/>
                </a:lnTo>
                <a:lnTo>
                  <a:pt x="76200" y="319087"/>
                </a:lnTo>
                <a:lnTo>
                  <a:pt x="16669" y="254793"/>
                </a:lnTo>
                <a:lnTo>
                  <a:pt x="0" y="223837"/>
                </a:lnTo>
                <a:lnTo>
                  <a:pt x="9525" y="207168"/>
                </a:lnTo>
                <a:lnTo>
                  <a:pt x="23813" y="202406"/>
                </a:lnTo>
                <a:lnTo>
                  <a:pt x="71438" y="211931"/>
                </a:lnTo>
                <a:lnTo>
                  <a:pt x="169069" y="233362"/>
                </a:lnTo>
                <a:lnTo>
                  <a:pt x="250032" y="247650"/>
                </a:lnTo>
                <a:lnTo>
                  <a:pt x="319088" y="247650"/>
                </a:lnTo>
                <a:lnTo>
                  <a:pt x="473869" y="235743"/>
                </a:lnTo>
                <a:lnTo>
                  <a:pt x="645319" y="214312"/>
                </a:lnTo>
                <a:lnTo>
                  <a:pt x="854869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37A77F7-69EA-4B1B-AE4F-7BD815D80E5A}"/>
              </a:ext>
            </a:extLst>
          </p:cNvPr>
          <p:cNvSpPr/>
          <p:nvPr/>
        </p:nvSpPr>
        <p:spPr>
          <a:xfrm>
            <a:off x="5153026" y="2693989"/>
            <a:ext cx="3171825" cy="623887"/>
          </a:xfrm>
          <a:custGeom>
            <a:avLst/>
            <a:gdLst>
              <a:gd name="connsiteX0" fmla="*/ 1174553 w 3170779"/>
              <a:gd name="connsiteY0" fmla="*/ 278184 h 623338"/>
              <a:gd name="connsiteX1" fmla="*/ 824248 w 3170779"/>
              <a:gd name="connsiteY1" fmla="*/ 327124 h 623338"/>
              <a:gd name="connsiteX2" fmla="*/ 504852 w 3170779"/>
              <a:gd name="connsiteY2" fmla="*/ 373488 h 623338"/>
              <a:gd name="connsiteX3" fmla="*/ 425003 w 3170779"/>
              <a:gd name="connsiteY3" fmla="*/ 383791 h 623338"/>
              <a:gd name="connsiteX4" fmla="*/ 370912 w 3170779"/>
              <a:gd name="connsiteY4" fmla="*/ 386366 h 623338"/>
              <a:gd name="connsiteX5" fmla="*/ 296214 w 3170779"/>
              <a:gd name="connsiteY5" fmla="*/ 378639 h 623338"/>
              <a:gd name="connsiteX6" fmla="*/ 123637 w 3170779"/>
              <a:gd name="connsiteY6" fmla="*/ 337427 h 623338"/>
              <a:gd name="connsiteX7" fmla="*/ 38637 w 3170779"/>
              <a:gd name="connsiteY7" fmla="*/ 311669 h 623338"/>
              <a:gd name="connsiteX8" fmla="*/ 12879 w 3170779"/>
              <a:gd name="connsiteY8" fmla="*/ 311669 h 623338"/>
              <a:gd name="connsiteX9" fmla="*/ 0 w 3170779"/>
              <a:gd name="connsiteY9" fmla="*/ 316821 h 623338"/>
              <a:gd name="connsiteX10" fmla="*/ 2576 w 3170779"/>
              <a:gd name="connsiteY10" fmla="*/ 329699 h 623338"/>
              <a:gd name="connsiteX11" fmla="*/ 15455 w 3170779"/>
              <a:gd name="connsiteY11" fmla="*/ 347730 h 623338"/>
              <a:gd name="connsiteX12" fmla="*/ 54091 w 3170779"/>
              <a:gd name="connsiteY12" fmla="*/ 386366 h 623338"/>
              <a:gd name="connsiteX13" fmla="*/ 141668 w 3170779"/>
              <a:gd name="connsiteY13" fmla="*/ 458488 h 623338"/>
              <a:gd name="connsiteX14" fmla="*/ 260153 w 3170779"/>
              <a:gd name="connsiteY14" fmla="*/ 543489 h 623338"/>
              <a:gd name="connsiteX15" fmla="*/ 355457 w 3170779"/>
              <a:gd name="connsiteY15" fmla="*/ 600156 h 623338"/>
              <a:gd name="connsiteX16" fmla="*/ 412124 w 3170779"/>
              <a:gd name="connsiteY16" fmla="*/ 620762 h 623338"/>
              <a:gd name="connsiteX17" fmla="*/ 437882 w 3170779"/>
              <a:gd name="connsiteY17" fmla="*/ 623338 h 623338"/>
              <a:gd name="connsiteX18" fmla="*/ 497125 w 3170779"/>
              <a:gd name="connsiteY18" fmla="*/ 610459 h 623338"/>
              <a:gd name="connsiteX19" fmla="*/ 731520 w 3170779"/>
              <a:gd name="connsiteY19" fmla="*/ 553792 h 623338"/>
              <a:gd name="connsiteX20" fmla="*/ 916976 w 3170779"/>
              <a:gd name="connsiteY20" fmla="*/ 515155 h 623338"/>
              <a:gd name="connsiteX21" fmla="*/ 1146220 w 3170779"/>
              <a:gd name="connsiteY21" fmla="*/ 476519 h 623338"/>
              <a:gd name="connsiteX22" fmla="*/ 1421828 w 3170779"/>
              <a:gd name="connsiteY22" fmla="*/ 435306 h 623338"/>
              <a:gd name="connsiteX23" fmla="*/ 1581526 w 3170779"/>
              <a:gd name="connsiteY23" fmla="*/ 412124 h 623338"/>
              <a:gd name="connsiteX24" fmla="*/ 1700011 w 3170779"/>
              <a:gd name="connsiteY24" fmla="*/ 381215 h 623338"/>
              <a:gd name="connsiteX25" fmla="*/ 1779860 w 3170779"/>
              <a:gd name="connsiteY25" fmla="*/ 368336 h 623338"/>
              <a:gd name="connsiteX26" fmla="*/ 2109560 w 3170779"/>
              <a:gd name="connsiteY26" fmla="*/ 334851 h 623338"/>
              <a:gd name="connsiteX27" fmla="*/ 2431531 w 3170779"/>
              <a:gd name="connsiteY27" fmla="*/ 309093 h 623338"/>
              <a:gd name="connsiteX28" fmla="*/ 2655624 w 3170779"/>
              <a:gd name="connsiteY28" fmla="*/ 293639 h 623338"/>
              <a:gd name="connsiteX29" fmla="*/ 2859110 w 3170779"/>
              <a:gd name="connsiteY29" fmla="*/ 285911 h 623338"/>
              <a:gd name="connsiteX30" fmla="*/ 3005929 w 3170779"/>
              <a:gd name="connsiteY30" fmla="*/ 283335 h 623338"/>
              <a:gd name="connsiteX31" fmla="*/ 3075475 w 3170779"/>
              <a:gd name="connsiteY31" fmla="*/ 288487 h 623338"/>
              <a:gd name="connsiteX32" fmla="*/ 3108960 w 3170779"/>
              <a:gd name="connsiteY32" fmla="*/ 280760 h 623338"/>
              <a:gd name="connsiteX33" fmla="*/ 3139869 w 3170779"/>
              <a:gd name="connsiteY33" fmla="*/ 265305 h 623338"/>
              <a:gd name="connsiteX34" fmla="*/ 3155324 w 3170779"/>
              <a:gd name="connsiteY34" fmla="*/ 249850 h 623338"/>
              <a:gd name="connsiteX35" fmla="*/ 3170779 w 3170779"/>
              <a:gd name="connsiteY35" fmla="*/ 221517 h 623338"/>
              <a:gd name="connsiteX36" fmla="*/ 3170779 w 3170779"/>
              <a:gd name="connsiteY36" fmla="*/ 200911 h 623338"/>
              <a:gd name="connsiteX37" fmla="*/ 3160476 w 3170779"/>
              <a:gd name="connsiteY37" fmla="*/ 177729 h 623338"/>
              <a:gd name="connsiteX38" fmla="*/ 3137294 w 3170779"/>
              <a:gd name="connsiteY38" fmla="*/ 146819 h 623338"/>
              <a:gd name="connsiteX39" fmla="*/ 3114112 w 3170779"/>
              <a:gd name="connsiteY39" fmla="*/ 123637 h 623338"/>
              <a:gd name="connsiteX40" fmla="*/ 3080627 w 3170779"/>
              <a:gd name="connsiteY40" fmla="*/ 103031 h 623338"/>
              <a:gd name="connsiteX41" fmla="*/ 3003353 w 3170779"/>
              <a:gd name="connsiteY41" fmla="*/ 69546 h 623338"/>
              <a:gd name="connsiteX42" fmla="*/ 2931232 w 3170779"/>
              <a:gd name="connsiteY42" fmla="*/ 41213 h 623338"/>
              <a:gd name="connsiteX43" fmla="*/ 2843655 w 3170779"/>
              <a:gd name="connsiteY43" fmla="*/ 15455 h 623338"/>
              <a:gd name="connsiteX44" fmla="*/ 2774109 w 3170779"/>
              <a:gd name="connsiteY44" fmla="*/ 0 h 623338"/>
              <a:gd name="connsiteX45" fmla="*/ 2756079 w 3170779"/>
              <a:gd name="connsiteY45" fmla="*/ 5152 h 623338"/>
              <a:gd name="connsiteX46" fmla="*/ 2683957 w 3170779"/>
              <a:gd name="connsiteY46" fmla="*/ 46364 h 623338"/>
              <a:gd name="connsiteX47" fmla="*/ 2616987 w 3170779"/>
              <a:gd name="connsiteY47" fmla="*/ 87577 h 623338"/>
              <a:gd name="connsiteX48" fmla="*/ 2591229 w 3170779"/>
              <a:gd name="connsiteY48" fmla="*/ 92728 h 623338"/>
              <a:gd name="connsiteX49" fmla="*/ 2483047 w 3170779"/>
              <a:gd name="connsiteY49" fmla="*/ 105607 h 623338"/>
              <a:gd name="connsiteX50" fmla="*/ 2246076 w 3170779"/>
              <a:gd name="connsiteY50" fmla="*/ 133941 h 623338"/>
              <a:gd name="connsiteX51" fmla="*/ 1893194 w 3170779"/>
              <a:gd name="connsiteY51" fmla="*/ 180305 h 623338"/>
              <a:gd name="connsiteX52" fmla="*/ 1398646 w 3170779"/>
              <a:gd name="connsiteY52" fmla="*/ 247275 h 623338"/>
              <a:gd name="connsiteX53" fmla="*/ 1174553 w 3170779"/>
              <a:gd name="connsiteY53" fmla="*/ 278184 h 62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70779" h="623338">
                <a:moveTo>
                  <a:pt x="1174553" y="278184"/>
                </a:moveTo>
                <a:lnTo>
                  <a:pt x="824248" y="327124"/>
                </a:lnTo>
                <a:lnTo>
                  <a:pt x="504852" y="373488"/>
                </a:lnTo>
                <a:lnTo>
                  <a:pt x="425003" y="383791"/>
                </a:lnTo>
                <a:lnTo>
                  <a:pt x="370912" y="386366"/>
                </a:lnTo>
                <a:lnTo>
                  <a:pt x="296214" y="378639"/>
                </a:lnTo>
                <a:lnTo>
                  <a:pt x="123637" y="337427"/>
                </a:lnTo>
                <a:lnTo>
                  <a:pt x="38637" y="311669"/>
                </a:lnTo>
                <a:lnTo>
                  <a:pt x="12879" y="311669"/>
                </a:lnTo>
                <a:lnTo>
                  <a:pt x="0" y="316821"/>
                </a:lnTo>
                <a:lnTo>
                  <a:pt x="2576" y="329699"/>
                </a:lnTo>
                <a:lnTo>
                  <a:pt x="15455" y="347730"/>
                </a:lnTo>
                <a:lnTo>
                  <a:pt x="54091" y="386366"/>
                </a:lnTo>
                <a:lnTo>
                  <a:pt x="141668" y="458488"/>
                </a:lnTo>
                <a:lnTo>
                  <a:pt x="260153" y="543489"/>
                </a:lnTo>
                <a:lnTo>
                  <a:pt x="355457" y="600156"/>
                </a:lnTo>
                <a:lnTo>
                  <a:pt x="412124" y="620762"/>
                </a:lnTo>
                <a:lnTo>
                  <a:pt x="437882" y="623338"/>
                </a:lnTo>
                <a:lnTo>
                  <a:pt x="497125" y="610459"/>
                </a:lnTo>
                <a:lnTo>
                  <a:pt x="731520" y="553792"/>
                </a:lnTo>
                <a:lnTo>
                  <a:pt x="916976" y="515155"/>
                </a:lnTo>
                <a:lnTo>
                  <a:pt x="1146220" y="476519"/>
                </a:lnTo>
                <a:lnTo>
                  <a:pt x="1421828" y="435306"/>
                </a:lnTo>
                <a:lnTo>
                  <a:pt x="1581526" y="412124"/>
                </a:lnTo>
                <a:lnTo>
                  <a:pt x="1700011" y="381215"/>
                </a:lnTo>
                <a:lnTo>
                  <a:pt x="1779860" y="368336"/>
                </a:lnTo>
                <a:lnTo>
                  <a:pt x="2109560" y="334851"/>
                </a:lnTo>
                <a:lnTo>
                  <a:pt x="2431531" y="309093"/>
                </a:lnTo>
                <a:lnTo>
                  <a:pt x="2655624" y="293639"/>
                </a:lnTo>
                <a:lnTo>
                  <a:pt x="2859110" y="285911"/>
                </a:lnTo>
                <a:lnTo>
                  <a:pt x="3005929" y="283335"/>
                </a:lnTo>
                <a:lnTo>
                  <a:pt x="3075475" y="288487"/>
                </a:lnTo>
                <a:lnTo>
                  <a:pt x="3108960" y="280760"/>
                </a:lnTo>
                <a:lnTo>
                  <a:pt x="3139869" y="265305"/>
                </a:lnTo>
                <a:lnTo>
                  <a:pt x="3155324" y="249850"/>
                </a:lnTo>
                <a:lnTo>
                  <a:pt x="3170779" y="221517"/>
                </a:lnTo>
                <a:lnTo>
                  <a:pt x="3170779" y="200911"/>
                </a:lnTo>
                <a:lnTo>
                  <a:pt x="3160476" y="177729"/>
                </a:lnTo>
                <a:lnTo>
                  <a:pt x="3137294" y="146819"/>
                </a:lnTo>
                <a:lnTo>
                  <a:pt x="3114112" y="123637"/>
                </a:lnTo>
                <a:lnTo>
                  <a:pt x="3080627" y="103031"/>
                </a:lnTo>
                <a:lnTo>
                  <a:pt x="3003353" y="69546"/>
                </a:lnTo>
                <a:lnTo>
                  <a:pt x="2931232" y="41213"/>
                </a:lnTo>
                <a:lnTo>
                  <a:pt x="2843655" y="15455"/>
                </a:lnTo>
                <a:lnTo>
                  <a:pt x="2774109" y="0"/>
                </a:lnTo>
                <a:lnTo>
                  <a:pt x="2756079" y="5152"/>
                </a:lnTo>
                <a:lnTo>
                  <a:pt x="2683957" y="46364"/>
                </a:lnTo>
                <a:lnTo>
                  <a:pt x="2616987" y="87577"/>
                </a:lnTo>
                <a:lnTo>
                  <a:pt x="2591229" y="92728"/>
                </a:lnTo>
                <a:lnTo>
                  <a:pt x="2483047" y="105607"/>
                </a:lnTo>
                <a:lnTo>
                  <a:pt x="2246076" y="133941"/>
                </a:lnTo>
                <a:lnTo>
                  <a:pt x="1893194" y="180305"/>
                </a:lnTo>
                <a:lnTo>
                  <a:pt x="1398646" y="247275"/>
                </a:lnTo>
                <a:lnTo>
                  <a:pt x="1174553" y="2781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21098DB-7788-48BD-9A65-BF8BCD169E9D}"/>
              </a:ext>
            </a:extLst>
          </p:cNvPr>
          <p:cNvSpPr/>
          <p:nvPr/>
        </p:nvSpPr>
        <p:spPr>
          <a:xfrm>
            <a:off x="4505326" y="3317876"/>
            <a:ext cx="288925" cy="2422525"/>
          </a:xfrm>
          <a:custGeom>
            <a:avLst/>
            <a:gdLst>
              <a:gd name="connsiteX0" fmla="*/ 288925 w 288925"/>
              <a:gd name="connsiteY0" fmla="*/ 822325 h 2422525"/>
              <a:gd name="connsiteX1" fmla="*/ 288925 w 288925"/>
              <a:gd name="connsiteY1" fmla="*/ 555625 h 2422525"/>
              <a:gd name="connsiteX2" fmla="*/ 288925 w 288925"/>
              <a:gd name="connsiteY2" fmla="*/ 381000 h 2422525"/>
              <a:gd name="connsiteX3" fmla="*/ 282575 w 288925"/>
              <a:gd name="connsiteY3" fmla="*/ 320675 h 2422525"/>
              <a:gd name="connsiteX4" fmla="*/ 241300 w 288925"/>
              <a:gd name="connsiteY4" fmla="*/ 184150 h 2422525"/>
              <a:gd name="connsiteX5" fmla="*/ 196850 w 288925"/>
              <a:gd name="connsiteY5" fmla="*/ 88900 h 2422525"/>
              <a:gd name="connsiteX6" fmla="*/ 47625 w 288925"/>
              <a:gd name="connsiteY6" fmla="*/ 0 h 2422525"/>
              <a:gd name="connsiteX7" fmla="*/ 60325 w 288925"/>
              <a:gd name="connsiteY7" fmla="*/ 282575 h 2422525"/>
              <a:gd name="connsiteX8" fmla="*/ 88900 w 288925"/>
              <a:gd name="connsiteY8" fmla="*/ 339725 h 2422525"/>
              <a:gd name="connsiteX9" fmla="*/ 111125 w 288925"/>
              <a:gd name="connsiteY9" fmla="*/ 406400 h 2422525"/>
              <a:gd name="connsiteX10" fmla="*/ 111125 w 288925"/>
              <a:gd name="connsiteY10" fmla="*/ 520700 h 2422525"/>
              <a:gd name="connsiteX11" fmla="*/ 104775 w 288925"/>
              <a:gd name="connsiteY11" fmla="*/ 974725 h 2422525"/>
              <a:gd name="connsiteX12" fmla="*/ 95250 w 288925"/>
              <a:gd name="connsiteY12" fmla="*/ 1289050 h 2422525"/>
              <a:gd name="connsiteX13" fmla="*/ 79375 w 288925"/>
              <a:gd name="connsiteY13" fmla="*/ 1600200 h 2422525"/>
              <a:gd name="connsiteX14" fmla="*/ 57150 w 288925"/>
              <a:gd name="connsiteY14" fmla="*/ 1816100 h 2422525"/>
              <a:gd name="connsiteX15" fmla="*/ 38100 w 288925"/>
              <a:gd name="connsiteY15" fmla="*/ 1939925 h 2422525"/>
              <a:gd name="connsiteX16" fmla="*/ 15875 w 288925"/>
              <a:gd name="connsiteY16" fmla="*/ 2019300 h 2422525"/>
              <a:gd name="connsiteX17" fmla="*/ 0 w 288925"/>
              <a:gd name="connsiteY17" fmla="*/ 2066925 h 2422525"/>
              <a:gd name="connsiteX18" fmla="*/ 12700 w 288925"/>
              <a:gd name="connsiteY18" fmla="*/ 2130425 h 2422525"/>
              <a:gd name="connsiteX19" fmla="*/ 57150 w 288925"/>
              <a:gd name="connsiteY19" fmla="*/ 2282825 h 2422525"/>
              <a:gd name="connsiteX20" fmla="*/ 88900 w 288925"/>
              <a:gd name="connsiteY20" fmla="*/ 2374900 h 2422525"/>
              <a:gd name="connsiteX21" fmla="*/ 101600 w 288925"/>
              <a:gd name="connsiteY21" fmla="*/ 2390775 h 2422525"/>
              <a:gd name="connsiteX22" fmla="*/ 130175 w 288925"/>
              <a:gd name="connsiteY22" fmla="*/ 2413000 h 2422525"/>
              <a:gd name="connsiteX23" fmla="*/ 158750 w 288925"/>
              <a:gd name="connsiteY23" fmla="*/ 2422525 h 2422525"/>
              <a:gd name="connsiteX24" fmla="*/ 200025 w 288925"/>
              <a:gd name="connsiteY24" fmla="*/ 2413000 h 2422525"/>
              <a:gd name="connsiteX25" fmla="*/ 241300 w 288925"/>
              <a:gd name="connsiteY25" fmla="*/ 2374900 h 2422525"/>
              <a:gd name="connsiteX26" fmla="*/ 254000 w 288925"/>
              <a:gd name="connsiteY26" fmla="*/ 2339975 h 2422525"/>
              <a:gd name="connsiteX27" fmla="*/ 266700 w 288925"/>
              <a:gd name="connsiteY27" fmla="*/ 2273300 h 2422525"/>
              <a:gd name="connsiteX28" fmla="*/ 276225 w 288925"/>
              <a:gd name="connsiteY28" fmla="*/ 2216150 h 2422525"/>
              <a:gd name="connsiteX29" fmla="*/ 285750 w 288925"/>
              <a:gd name="connsiteY29" fmla="*/ 2076450 h 2422525"/>
              <a:gd name="connsiteX30" fmla="*/ 288925 w 288925"/>
              <a:gd name="connsiteY30" fmla="*/ 1854200 h 2422525"/>
              <a:gd name="connsiteX31" fmla="*/ 285750 w 288925"/>
              <a:gd name="connsiteY31" fmla="*/ 1438275 h 2422525"/>
              <a:gd name="connsiteX32" fmla="*/ 288925 w 288925"/>
              <a:gd name="connsiteY32" fmla="*/ 822325 h 24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8925" h="2422525">
                <a:moveTo>
                  <a:pt x="288925" y="822325"/>
                </a:moveTo>
                <a:lnTo>
                  <a:pt x="288925" y="555625"/>
                </a:lnTo>
                <a:lnTo>
                  <a:pt x="288925" y="381000"/>
                </a:lnTo>
                <a:lnTo>
                  <a:pt x="282575" y="320675"/>
                </a:lnTo>
                <a:lnTo>
                  <a:pt x="241300" y="184150"/>
                </a:lnTo>
                <a:lnTo>
                  <a:pt x="196850" y="88900"/>
                </a:lnTo>
                <a:lnTo>
                  <a:pt x="47625" y="0"/>
                </a:lnTo>
                <a:lnTo>
                  <a:pt x="60325" y="282575"/>
                </a:lnTo>
                <a:lnTo>
                  <a:pt x="88900" y="339725"/>
                </a:lnTo>
                <a:lnTo>
                  <a:pt x="111125" y="406400"/>
                </a:lnTo>
                <a:lnTo>
                  <a:pt x="111125" y="520700"/>
                </a:lnTo>
                <a:cubicBezTo>
                  <a:pt x="109008" y="672042"/>
                  <a:pt x="106892" y="823383"/>
                  <a:pt x="104775" y="974725"/>
                </a:cubicBezTo>
                <a:lnTo>
                  <a:pt x="95250" y="1289050"/>
                </a:lnTo>
                <a:lnTo>
                  <a:pt x="79375" y="1600200"/>
                </a:lnTo>
                <a:lnTo>
                  <a:pt x="57150" y="1816100"/>
                </a:lnTo>
                <a:lnTo>
                  <a:pt x="38100" y="1939925"/>
                </a:lnTo>
                <a:lnTo>
                  <a:pt x="15875" y="2019300"/>
                </a:lnTo>
                <a:lnTo>
                  <a:pt x="0" y="2066925"/>
                </a:lnTo>
                <a:lnTo>
                  <a:pt x="12700" y="2130425"/>
                </a:lnTo>
                <a:lnTo>
                  <a:pt x="57150" y="2282825"/>
                </a:lnTo>
                <a:lnTo>
                  <a:pt x="88900" y="2374900"/>
                </a:lnTo>
                <a:lnTo>
                  <a:pt x="101600" y="2390775"/>
                </a:lnTo>
                <a:lnTo>
                  <a:pt x="130175" y="2413000"/>
                </a:lnTo>
                <a:lnTo>
                  <a:pt x="158750" y="2422525"/>
                </a:lnTo>
                <a:lnTo>
                  <a:pt x="200025" y="2413000"/>
                </a:lnTo>
                <a:lnTo>
                  <a:pt x="241300" y="2374900"/>
                </a:lnTo>
                <a:lnTo>
                  <a:pt x="254000" y="2339975"/>
                </a:lnTo>
                <a:lnTo>
                  <a:pt x="266700" y="2273300"/>
                </a:lnTo>
                <a:lnTo>
                  <a:pt x="276225" y="2216150"/>
                </a:lnTo>
                <a:lnTo>
                  <a:pt x="285750" y="2076450"/>
                </a:lnTo>
                <a:cubicBezTo>
                  <a:pt x="286808" y="2002367"/>
                  <a:pt x="287867" y="1928283"/>
                  <a:pt x="288925" y="1854200"/>
                </a:cubicBezTo>
                <a:cubicBezTo>
                  <a:pt x="287867" y="1715558"/>
                  <a:pt x="286808" y="1576917"/>
                  <a:pt x="285750" y="1438275"/>
                </a:cubicBezTo>
                <a:cubicBezTo>
                  <a:pt x="286808" y="1241425"/>
                  <a:pt x="287867" y="1044575"/>
                  <a:pt x="288925" y="8223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2BC0CCF-9894-4FD4-A06C-5DDA90972274}"/>
              </a:ext>
            </a:extLst>
          </p:cNvPr>
          <p:cNvSpPr/>
          <p:nvPr/>
        </p:nvSpPr>
        <p:spPr>
          <a:xfrm rot="16200000">
            <a:off x="5359401" y="4195763"/>
            <a:ext cx="3033712" cy="620713"/>
          </a:xfrm>
          <a:custGeom>
            <a:avLst/>
            <a:gdLst>
              <a:gd name="connsiteX0" fmla="*/ 1168107 w 3033905"/>
              <a:gd name="connsiteY0" fmla="*/ 581410 h 621052"/>
              <a:gd name="connsiteX1" fmla="*/ 845688 w 3033905"/>
              <a:gd name="connsiteY1" fmla="*/ 589339 h 621052"/>
              <a:gd name="connsiteX2" fmla="*/ 689764 w 3033905"/>
              <a:gd name="connsiteY2" fmla="*/ 591981 h 621052"/>
              <a:gd name="connsiteX3" fmla="*/ 549697 w 3033905"/>
              <a:gd name="connsiteY3" fmla="*/ 594624 h 621052"/>
              <a:gd name="connsiteX4" fmla="*/ 430772 w 3033905"/>
              <a:gd name="connsiteY4" fmla="*/ 597267 h 621052"/>
              <a:gd name="connsiteX5" fmla="*/ 340918 w 3033905"/>
              <a:gd name="connsiteY5" fmla="*/ 586696 h 621052"/>
              <a:gd name="connsiteX6" fmla="*/ 245778 w 3033905"/>
              <a:gd name="connsiteY6" fmla="*/ 570839 h 621052"/>
              <a:gd name="connsiteX7" fmla="*/ 179709 w 3033905"/>
              <a:gd name="connsiteY7" fmla="*/ 549697 h 621052"/>
              <a:gd name="connsiteX8" fmla="*/ 121568 w 3033905"/>
              <a:gd name="connsiteY8" fmla="*/ 523269 h 621052"/>
              <a:gd name="connsiteX9" fmla="*/ 68712 w 3033905"/>
              <a:gd name="connsiteY9" fmla="*/ 496841 h 621052"/>
              <a:gd name="connsiteX10" fmla="*/ 26428 w 3033905"/>
              <a:gd name="connsiteY10" fmla="*/ 465128 h 621052"/>
              <a:gd name="connsiteX11" fmla="*/ 7929 w 3033905"/>
              <a:gd name="connsiteY11" fmla="*/ 438700 h 621052"/>
              <a:gd name="connsiteX12" fmla="*/ 0 w 3033905"/>
              <a:gd name="connsiteY12" fmla="*/ 425487 h 621052"/>
              <a:gd name="connsiteX13" fmla="*/ 5286 w 3033905"/>
              <a:gd name="connsiteY13" fmla="*/ 406987 h 621052"/>
              <a:gd name="connsiteX14" fmla="*/ 15857 w 3033905"/>
              <a:gd name="connsiteY14" fmla="*/ 380559 h 621052"/>
              <a:gd name="connsiteX15" fmla="*/ 31713 w 3033905"/>
              <a:gd name="connsiteY15" fmla="*/ 362060 h 621052"/>
              <a:gd name="connsiteX16" fmla="*/ 71355 w 3033905"/>
              <a:gd name="connsiteY16" fmla="*/ 332989 h 621052"/>
              <a:gd name="connsiteX17" fmla="*/ 348846 w 3033905"/>
              <a:gd name="connsiteY17" fmla="*/ 256349 h 621052"/>
              <a:gd name="connsiteX18" fmla="*/ 584053 w 3033905"/>
              <a:gd name="connsiteY18" fmla="*/ 322418 h 621052"/>
              <a:gd name="connsiteX19" fmla="*/ 623695 w 3033905"/>
              <a:gd name="connsiteY19" fmla="*/ 330347 h 621052"/>
              <a:gd name="connsiteX20" fmla="*/ 769048 w 3033905"/>
              <a:gd name="connsiteY20" fmla="*/ 335632 h 621052"/>
              <a:gd name="connsiteX21" fmla="*/ 1157535 w 3033905"/>
              <a:gd name="connsiteY21" fmla="*/ 348846 h 621052"/>
              <a:gd name="connsiteX22" fmla="*/ 1511667 w 3033905"/>
              <a:gd name="connsiteY22" fmla="*/ 356774 h 621052"/>
              <a:gd name="connsiteX23" fmla="*/ 1905441 w 3033905"/>
              <a:gd name="connsiteY23" fmla="*/ 351489 h 621052"/>
              <a:gd name="connsiteX24" fmla="*/ 2238430 w 3033905"/>
              <a:gd name="connsiteY24" fmla="*/ 338275 h 621052"/>
              <a:gd name="connsiteX25" fmla="*/ 2410211 w 3033905"/>
              <a:gd name="connsiteY25" fmla="*/ 322418 h 621052"/>
              <a:gd name="connsiteX26" fmla="*/ 2587276 w 3033905"/>
              <a:gd name="connsiteY26" fmla="*/ 301276 h 621052"/>
              <a:gd name="connsiteX27" fmla="*/ 2700916 w 3033905"/>
              <a:gd name="connsiteY27" fmla="*/ 280134 h 621052"/>
              <a:gd name="connsiteX28" fmla="*/ 2727344 w 3033905"/>
              <a:gd name="connsiteY28" fmla="*/ 272206 h 621052"/>
              <a:gd name="connsiteX29" fmla="*/ 2790770 w 3033905"/>
              <a:gd name="connsiteY29" fmla="*/ 232564 h 621052"/>
              <a:gd name="connsiteX30" fmla="*/ 2893838 w 3033905"/>
              <a:gd name="connsiteY30" fmla="*/ 140067 h 621052"/>
              <a:gd name="connsiteX31" fmla="*/ 2967836 w 3033905"/>
              <a:gd name="connsiteY31" fmla="*/ 68712 h 621052"/>
              <a:gd name="connsiteX32" fmla="*/ 3033905 w 3033905"/>
              <a:gd name="connsiteY32" fmla="*/ 0 h 621052"/>
              <a:gd name="connsiteX33" fmla="*/ 2962550 w 3033905"/>
              <a:gd name="connsiteY33" fmla="*/ 266920 h 621052"/>
              <a:gd name="connsiteX34" fmla="*/ 2848911 w 3033905"/>
              <a:gd name="connsiteY34" fmla="*/ 433415 h 621052"/>
              <a:gd name="connsiteX35" fmla="*/ 2761700 w 3033905"/>
              <a:gd name="connsiteY35" fmla="*/ 544411 h 621052"/>
              <a:gd name="connsiteX36" fmla="*/ 2743200 w 3033905"/>
              <a:gd name="connsiteY36" fmla="*/ 573482 h 621052"/>
              <a:gd name="connsiteX37" fmla="*/ 2729986 w 3033905"/>
              <a:gd name="connsiteY37" fmla="*/ 589339 h 621052"/>
              <a:gd name="connsiteX38" fmla="*/ 2711487 w 3033905"/>
              <a:gd name="connsiteY38" fmla="*/ 602552 h 621052"/>
              <a:gd name="connsiteX39" fmla="*/ 2685059 w 3033905"/>
              <a:gd name="connsiteY39" fmla="*/ 615766 h 621052"/>
              <a:gd name="connsiteX40" fmla="*/ 2650703 w 3033905"/>
              <a:gd name="connsiteY40" fmla="*/ 621052 h 621052"/>
              <a:gd name="connsiteX41" fmla="*/ 2616347 w 3033905"/>
              <a:gd name="connsiteY41" fmla="*/ 613123 h 621052"/>
              <a:gd name="connsiteX42" fmla="*/ 2558206 w 3033905"/>
              <a:gd name="connsiteY42" fmla="*/ 594624 h 621052"/>
              <a:gd name="connsiteX43" fmla="*/ 2515922 w 3033905"/>
              <a:gd name="connsiteY43" fmla="*/ 584053 h 621052"/>
              <a:gd name="connsiteX44" fmla="*/ 2225216 w 3033905"/>
              <a:gd name="connsiteY44" fmla="*/ 573482 h 621052"/>
              <a:gd name="connsiteX45" fmla="*/ 1884298 w 3033905"/>
              <a:gd name="connsiteY45" fmla="*/ 573482 h 621052"/>
              <a:gd name="connsiteX46" fmla="*/ 1501096 w 3033905"/>
              <a:gd name="connsiteY46" fmla="*/ 578767 h 621052"/>
              <a:gd name="connsiteX47" fmla="*/ 1168107 w 3033905"/>
              <a:gd name="connsiteY47" fmla="*/ 581410 h 62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33905" h="621052">
                <a:moveTo>
                  <a:pt x="1168107" y="581410"/>
                </a:moveTo>
                <a:lnTo>
                  <a:pt x="845688" y="589339"/>
                </a:lnTo>
                <a:lnTo>
                  <a:pt x="689764" y="591981"/>
                </a:lnTo>
                <a:lnTo>
                  <a:pt x="549697" y="594624"/>
                </a:lnTo>
                <a:lnTo>
                  <a:pt x="430772" y="597267"/>
                </a:lnTo>
                <a:lnTo>
                  <a:pt x="340918" y="586696"/>
                </a:lnTo>
                <a:lnTo>
                  <a:pt x="245778" y="570839"/>
                </a:lnTo>
                <a:lnTo>
                  <a:pt x="179709" y="549697"/>
                </a:lnTo>
                <a:lnTo>
                  <a:pt x="121568" y="523269"/>
                </a:lnTo>
                <a:lnTo>
                  <a:pt x="68712" y="496841"/>
                </a:lnTo>
                <a:lnTo>
                  <a:pt x="26428" y="465128"/>
                </a:lnTo>
                <a:lnTo>
                  <a:pt x="7929" y="438700"/>
                </a:lnTo>
                <a:lnTo>
                  <a:pt x="0" y="425487"/>
                </a:lnTo>
                <a:lnTo>
                  <a:pt x="5286" y="406987"/>
                </a:lnTo>
                <a:lnTo>
                  <a:pt x="15857" y="380559"/>
                </a:lnTo>
                <a:lnTo>
                  <a:pt x="31713" y="362060"/>
                </a:lnTo>
                <a:lnTo>
                  <a:pt x="71355" y="332989"/>
                </a:lnTo>
                <a:lnTo>
                  <a:pt x="348846" y="256349"/>
                </a:lnTo>
                <a:lnTo>
                  <a:pt x="584053" y="322418"/>
                </a:lnTo>
                <a:lnTo>
                  <a:pt x="623695" y="330347"/>
                </a:lnTo>
                <a:lnTo>
                  <a:pt x="769048" y="335632"/>
                </a:lnTo>
                <a:lnTo>
                  <a:pt x="1157535" y="348846"/>
                </a:lnTo>
                <a:lnTo>
                  <a:pt x="1511667" y="356774"/>
                </a:lnTo>
                <a:lnTo>
                  <a:pt x="1905441" y="351489"/>
                </a:lnTo>
                <a:lnTo>
                  <a:pt x="2238430" y="338275"/>
                </a:lnTo>
                <a:lnTo>
                  <a:pt x="2410211" y="322418"/>
                </a:lnTo>
                <a:lnTo>
                  <a:pt x="2587276" y="301276"/>
                </a:lnTo>
                <a:lnTo>
                  <a:pt x="2700916" y="280134"/>
                </a:lnTo>
                <a:lnTo>
                  <a:pt x="2727344" y="272206"/>
                </a:lnTo>
                <a:lnTo>
                  <a:pt x="2790770" y="232564"/>
                </a:lnTo>
                <a:lnTo>
                  <a:pt x="2893838" y="140067"/>
                </a:lnTo>
                <a:lnTo>
                  <a:pt x="2967836" y="68712"/>
                </a:lnTo>
                <a:lnTo>
                  <a:pt x="3033905" y="0"/>
                </a:lnTo>
                <a:lnTo>
                  <a:pt x="2962550" y="266920"/>
                </a:lnTo>
                <a:lnTo>
                  <a:pt x="2848911" y="433415"/>
                </a:lnTo>
                <a:lnTo>
                  <a:pt x="2761700" y="544411"/>
                </a:lnTo>
                <a:lnTo>
                  <a:pt x="2743200" y="573482"/>
                </a:lnTo>
                <a:lnTo>
                  <a:pt x="2729986" y="589339"/>
                </a:lnTo>
                <a:lnTo>
                  <a:pt x="2711487" y="602552"/>
                </a:lnTo>
                <a:lnTo>
                  <a:pt x="2685059" y="615766"/>
                </a:lnTo>
                <a:lnTo>
                  <a:pt x="2650703" y="621052"/>
                </a:lnTo>
                <a:lnTo>
                  <a:pt x="2616347" y="613123"/>
                </a:lnTo>
                <a:lnTo>
                  <a:pt x="2558206" y="594624"/>
                </a:lnTo>
                <a:lnTo>
                  <a:pt x="2515922" y="584053"/>
                </a:lnTo>
                <a:lnTo>
                  <a:pt x="2225216" y="573482"/>
                </a:lnTo>
                <a:lnTo>
                  <a:pt x="1884298" y="573482"/>
                </a:lnTo>
                <a:lnTo>
                  <a:pt x="1501096" y="578767"/>
                </a:lnTo>
                <a:lnTo>
                  <a:pt x="1168107" y="5814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7CC03B3-654C-4443-94C0-A0349233C67F}"/>
              </a:ext>
            </a:extLst>
          </p:cNvPr>
          <p:cNvSpPr/>
          <p:nvPr/>
        </p:nvSpPr>
        <p:spPr>
          <a:xfrm>
            <a:off x="6132513" y="5370514"/>
            <a:ext cx="787400" cy="606425"/>
          </a:xfrm>
          <a:custGeom>
            <a:avLst/>
            <a:gdLst>
              <a:gd name="connsiteX0" fmla="*/ 526256 w 788194"/>
              <a:gd name="connsiteY0" fmla="*/ 107156 h 607219"/>
              <a:gd name="connsiteX1" fmla="*/ 597694 w 788194"/>
              <a:gd name="connsiteY1" fmla="*/ 121444 h 607219"/>
              <a:gd name="connsiteX2" fmla="*/ 642937 w 788194"/>
              <a:gd name="connsiteY2" fmla="*/ 126206 h 607219"/>
              <a:gd name="connsiteX3" fmla="*/ 681037 w 788194"/>
              <a:gd name="connsiteY3" fmla="*/ 121444 h 607219"/>
              <a:gd name="connsiteX4" fmla="*/ 711994 w 788194"/>
              <a:gd name="connsiteY4" fmla="*/ 111919 h 607219"/>
              <a:gd name="connsiteX5" fmla="*/ 733425 w 788194"/>
              <a:gd name="connsiteY5" fmla="*/ 95250 h 607219"/>
              <a:gd name="connsiteX6" fmla="*/ 747712 w 788194"/>
              <a:gd name="connsiteY6" fmla="*/ 76200 h 607219"/>
              <a:gd name="connsiteX7" fmla="*/ 773906 w 788194"/>
              <a:gd name="connsiteY7" fmla="*/ 0 h 607219"/>
              <a:gd name="connsiteX8" fmla="*/ 788194 w 788194"/>
              <a:gd name="connsiteY8" fmla="*/ 607219 h 607219"/>
              <a:gd name="connsiteX9" fmla="*/ 740569 w 788194"/>
              <a:gd name="connsiteY9" fmla="*/ 545306 h 607219"/>
              <a:gd name="connsiteX10" fmla="*/ 678656 w 788194"/>
              <a:gd name="connsiteY10" fmla="*/ 461962 h 607219"/>
              <a:gd name="connsiteX11" fmla="*/ 642937 w 788194"/>
              <a:gd name="connsiteY11" fmla="*/ 421481 h 607219"/>
              <a:gd name="connsiteX12" fmla="*/ 597694 w 788194"/>
              <a:gd name="connsiteY12" fmla="*/ 378619 h 607219"/>
              <a:gd name="connsiteX13" fmla="*/ 552450 w 788194"/>
              <a:gd name="connsiteY13" fmla="*/ 338137 h 607219"/>
              <a:gd name="connsiteX14" fmla="*/ 481012 w 788194"/>
              <a:gd name="connsiteY14" fmla="*/ 290512 h 607219"/>
              <a:gd name="connsiteX15" fmla="*/ 383381 w 788194"/>
              <a:gd name="connsiteY15" fmla="*/ 228600 h 607219"/>
              <a:gd name="connsiteX16" fmla="*/ 295275 w 788194"/>
              <a:gd name="connsiteY16" fmla="*/ 180975 h 607219"/>
              <a:gd name="connsiteX17" fmla="*/ 221456 w 788194"/>
              <a:gd name="connsiteY17" fmla="*/ 142875 h 607219"/>
              <a:gd name="connsiteX18" fmla="*/ 145256 w 788194"/>
              <a:gd name="connsiteY18" fmla="*/ 107156 h 607219"/>
              <a:gd name="connsiteX19" fmla="*/ 95250 w 788194"/>
              <a:gd name="connsiteY19" fmla="*/ 88106 h 607219"/>
              <a:gd name="connsiteX20" fmla="*/ 57150 w 788194"/>
              <a:gd name="connsiteY20" fmla="*/ 73819 h 607219"/>
              <a:gd name="connsiteX21" fmla="*/ 21431 w 788194"/>
              <a:gd name="connsiteY21" fmla="*/ 52387 h 607219"/>
              <a:gd name="connsiteX22" fmla="*/ 4762 w 788194"/>
              <a:gd name="connsiteY22" fmla="*/ 33337 h 607219"/>
              <a:gd name="connsiteX23" fmla="*/ 0 w 788194"/>
              <a:gd name="connsiteY23" fmla="*/ 21431 h 607219"/>
              <a:gd name="connsiteX24" fmla="*/ 4762 w 788194"/>
              <a:gd name="connsiteY24" fmla="*/ 14287 h 607219"/>
              <a:gd name="connsiteX25" fmla="*/ 19050 w 788194"/>
              <a:gd name="connsiteY25" fmla="*/ 4762 h 607219"/>
              <a:gd name="connsiteX26" fmla="*/ 59531 w 788194"/>
              <a:gd name="connsiteY26" fmla="*/ 2381 h 607219"/>
              <a:gd name="connsiteX27" fmla="*/ 147637 w 788194"/>
              <a:gd name="connsiteY27" fmla="*/ 19050 h 607219"/>
              <a:gd name="connsiteX28" fmla="*/ 290512 w 788194"/>
              <a:gd name="connsiteY28" fmla="*/ 54769 h 607219"/>
              <a:gd name="connsiteX29" fmla="*/ 459581 w 788194"/>
              <a:gd name="connsiteY29" fmla="*/ 95250 h 607219"/>
              <a:gd name="connsiteX30" fmla="*/ 526256 w 788194"/>
              <a:gd name="connsiteY30" fmla="*/ 107156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194" h="607219">
                <a:moveTo>
                  <a:pt x="526256" y="107156"/>
                </a:moveTo>
                <a:lnTo>
                  <a:pt x="597694" y="121444"/>
                </a:lnTo>
                <a:lnTo>
                  <a:pt x="642937" y="126206"/>
                </a:lnTo>
                <a:lnTo>
                  <a:pt x="681037" y="121444"/>
                </a:lnTo>
                <a:lnTo>
                  <a:pt x="711994" y="111919"/>
                </a:lnTo>
                <a:lnTo>
                  <a:pt x="733425" y="95250"/>
                </a:lnTo>
                <a:lnTo>
                  <a:pt x="747712" y="76200"/>
                </a:lnTo>
                <a:lnTo>
                  <a:pt x="773906" y="0"/>
                </a:lnTo>
                <a:lnTo>
                  <a:pt x="788194" y="607219"/>
                </a:lnTo>
                <a:lnTo>
                  <a:pt x="740569" y="545306"/>
                </a:lnTo>
                <a:lnTo>
                  <a:pt x="678656" y="461962"/>
                </a:lnTo>
                <a:lnTo>
                  <a:pt x="642937" y="421481"/>
                </a:lnTo>
                <a:lnTo>
                  <a:pt x="597694" y="378619"/>
                </a:lnTo>
                <a:lnTo>
                  <a:pt x="552450" y="338137"/>
                </a:lnTo>
                <a:lnTo>
                  <a:pt x="481012" y="290512"/>
                </a:lnTo>
                <a:lnTo>
                  <a:pt x="383381" y="228600"/>
                </a:lnTo>
                <a:lnTo>
                  <a:pt x="295275" y="180975"/>
                </a:lnTo>
                <a:lnTo>
                  <a:pt x="221456" y="142875"/>
                </a:lnTo>
                <a:lnTo>
                  <a:pt x="145256" y="107156"/>
                </a:lnTo>
                <a:lnTo>
                  <a:pt x="95250" y="88106"/>
                </a:lnTo>
                <a:lnTo>
                  <a:pt x="57150" y="73819"/>
                </a:lnTo>
                <a:lnTo>
                  <a:pt x="21431" y="52387"/>
                </a:lnTo>
                <a:lnTo>
                  <a:pt x="4762" y="33337"/>
                </a:lnTo>
                <a:lnTo>
                  <a:pt x="0" y="21431"/>
                </a:lnTo>
                <a:lnTo>
                  <a:pt x="4762" y="14287"/>
                </a:lnTo>
                <a:lnTo>
                  <a:pt x="19050" y="4762"/>
                </a:lnTo>
                <a:lnTo>
                  <a:pt x="59531" y="2381"/>
                </a:lnTo>
                <a:lnTo>
                  <a:pt x="147637" y="19050"/>
                </a:lnTo>
                <a:lnTo>
                  <a:pt x="290512" y="54769"/>
                </a:lnTo>
                <a:lnTo>
                  <a:pt x="459581" y="95250"/>
                </a:lnTo>
                <a:lnTo>
                  <a:pt x="526256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33E34D-61B6-4DE0-A5D7-48FDAD85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544763"/>
            <a:ext cx="4621169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283E16-48F1-464A-B355-621B1CD3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903" y="1544763"/>
            <a:ext cx="4621169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7" grpId="0" animBg="1"/>
      <p:bldP spid="48" grpId="0" animBg="1"/>
      <p:bldP spid="46" grpId="0" animBg="1"/>
      <p:bldP spid="43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06C5C5-36FA-419F-8C0A-5014FF76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5" y="1212912"/>
            <a:ext cx="462116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40ECB5F-6A36-4E22-88EC-8F8F7A43AEC1}"/>
              </a:ext>
            </a:extLst>
          </p:cNvPr>
          <p:cNvSpPr/>
          <p:nvPr/>
        </p:nvSpPr>
        <p:spPr>
          <a:xfrm>
            <a:off x="5205414" y="1379539"/>
            <a:ext cx="1336675" cy="606425"/>
          </a:xfrm>
          <a:custGeom>
            <a:avLst/>
            <a:gdLst>
              <a:gd name="connsiteX0" fmla="*/ 535781 w 1335881"/>
              <a:gd name="connsiteY0" fmla="*/ 211931 h 607219"/>
              <a:gd name="connsiteX1" fmla="*/ 714375 w 1335881"/>
              <a:gd name="connsiteY1" fmla="*/ 228600 h 607219"/>
              <a:gd name="connsiteX2" fmla="*/ 990600 w 1335881"/>
              <a:gd name="connsiteY2" fmla="*/ 242887 h 607219"/>
              <a:gd name="connsiteX3" fmla="*/ 1040606 w 1335881"/>
              <a:gd name="connsiteY3" fmla="*/ 242887 h 607219"/>
              <a:gd name="connsiteX4" fmla="*/ 1095375 w 1335881"/>
              <a:gd name="connsiteY4" fmla="*/ 252412 h 607219"/>
              <a:gd name="connsiteX5" fmla="*/ 1145381 w 1335881"/>
              <a:gd name="connsiteY5" fmla="*/ 273844 h 607219"/>
              <a:gd name="connsiteX6" fmla="*/ 1207293 w 1335881"/>
              <a:gd name="connsiteY6" fmla="*/ 314325 h 607219"/>
              <a:gd name="connsiteX7" fmla="*/ 1243012 w 1335881"/>
              <a:gd name="connsiteY7" fmla="*/ 354806 h 607219"/>
              <a:gd name="connsiteX8" fmla="*/ 1304925 w 1335881"/>
              <a:gd name="connsiteY8" fmla="*/ 440531 h 607219"/>
              <a:gd name="connsiteX9" fmla="*/ 1328737 w 1335881"/>
              <a:gd name="connsiteY9" fmla="*/ 492919 h 607219"/>
              <a:gd name="connsiteX10" fmla="*/ 1335881 w 1335881"/>
              <a:gd name="connsiteY10" fmla="*/ 538162 h 607219"/>
              <a:gd name="connsiteX11" fmla="*/ 1331118 w 1335881"/>
              <a:gd name="connsiteY11" fmla="*/ 564356 h 607219"/>
              <a:gd name="connsiteX12" fmla="*/ 1312068 w 1335881"/>
              <a:gd name="connsiteY12" fmla="*/ 583406 h 607219"/>
              <a:gd name="connsiteX13" fmla="*/ 1276350 w 1335881"/>
              <a:gd name="connsiteY13" fmla="*/ 597694 h 607219"/>
              <a:gd name="connsiteX14" fmla="*/ 1202531 w 1335881"/>
              <a:gd name="connsiteY14" fmla="*/ 607219 h 607219"/>
              <a:gd name="connsiteX15" fmla="*/ 1038225 w 1335881"/>
              <a:gd name="connsiteY15" fmla="*/ 595312 h 607219"/>
              <a:gd name="connsiteX16" fmla="*/ 802481 w 1335881"/>
              <a:gd name="connsiteY16" fmla="*/ 557212 h 607219"/>
              <a:gd name="connsiteX17" fmla="*/ 602456 w 1335881"/>
              <a:gd name="connsiteY17" fmla="*/ 511969 h 607219"/>
              <a:gd name="connsiteX18" fmla="*/ 485775 w 1335881"/>
              <a:gd name="connsiteY18" fmla="*/ 471487 h 607219"/>
              <a:gd name="connsiteX19" fmla="*/ 376237 w 1335881"/>
              <a:gd name="connsiteY19" fmla="*/ 416719 h 607219"/>
              <a:gd name="connsiteX20" fmla="*/ 302418 w 1335881"/>
              <a:gd name="connsiteY20" fmla="*/ 376237 h 607219"/>
              <a:gd name="connsiteX21" fmla="*/ 254793 w 1335881"/>
              <a:gd name="connsiteY21" fmla="*/ 345281 h 607219"/>
              <a:gd name="connsiteX22" fmla="*/ 190500 w 1335881"/>
              <a:gd name="connsiteY22" fmla="*/ 288131 h 607219"/>
              <a:gd name="connsiteX23" fmla="*/ 128587 w 1335881"/>
              <a:gd name="connsiteY23" fmla="*/ 228600 h 607219"/>
              <a:gd name="connsiteX24" fmla="*/ 76200 w 1335881"/>
              <a:gd name="connsiteY24" fmla="*/ 159544 h 607219"/>
              <a:gd name="connsiteX25" fmla="*/ 23812 w 1335881"/>
              <a:gd name="connsiteY25" fmla="*/ 76200 h 607219"/>
              <a:gd name="connsiteX26" fmla="*/ 0 w 1335881"/>
              <a:gd name="connsiteY26" fmla="*/ 30956 h 607219"/>
              <a:gd name="connsiteX27" fmla="*/ 0 w 1335881"/>
              <a:gd name="connsiteY27" fmla="*/ 14287 h 607219"/>
              <a:gd name="connsiteX28" fmla="*/ 7143 w 1335881"/>
              <a:gd name="connsiteY28" fmla="*/ 2381 h 607219"/>
              <a:gd name="connsiteX29" fmla="*/ 23812 w 1335881"/>
              <a:gd name="connsiteY29" fmla="*/ 0 h 607219"/>
              <a:gd name="connsiteX30" fmla="*/ 52387 w 1335881"/>
              <a:gd name="connsiteY30" fmla="*/ 11906 h 607219"/>
              <a:gd name="connsiteX31" fmla="*/ 76200 w 1335881"/>
              <a:gd name="connsiteY31" fmla="*/ 30956 h 607219"/>
              <a:gd name="connsiteX32" fmla="*/ 107156 w 1335881"/>
              <a:gd name="connsiteY32" fmla="*/ 61912 h 607219"/>
              <a:gd name="connsiteX33" fmla="*/ 150018 w 1335881"/>
              <a:gd name="connsiteY33" fmla="*/ 95250 h 607219"/>
              <a:gd name="connsiteX34" fmla="*/ 226218 w 1335881"/>
              <a:gd name="connsiteY34" fmla="*/ 138112 h 607219"/>
              <a:gd name="connsiteX35" fmla="*/ 328612 w 1335881"/>
              <a:gd name="connsiteY35" fmla="*/ 176212 h 607219"/>
              <a:gd name="connsiteX36" fmla="*/ 414337 w 1335881"/>
              <a:gd name="connsiteY36" fmla="*/ 195262 h 607219"/>
              <a:gd name="connsiteX37" fmla="*/ 535781 w 1335881"/>
              <a:gd name="connsiteY37" fmla="*/ 211931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35881" h="607219">
                <a:moveTo>
                  <a:pt x="535781" y="211931"/>
                </a:moveTo>
                <a:lnTo>
                  <a:pt x="714375" y="228600"/>
                </a:lnTo>
                <a:lnTo>
                  <a:pt x="990600" y="242887"/>
                </a:lnTo>
                <a:lnTo>
                  <a:pt x="1040606" y="242887"/>
                </a:lnTo>
                <a:lnTo>
                  <a:pt x="1095375" y="252412"/>
                </a:lnTo>
                <a:lnTo>
                  <a:pt x="1145381" y="273844"/>
                </a:lnTo>
                <a:lnTo>
                  <a:pt x="1207293" y="314325"/>
                </a:lnTo>
                <a:lnTo>
                  <a:pt x="1243012" y="354806"/>
                </a:lnTo>
                <a:lnTo>
                  <a:pt x="1304925" y="440531"/>
                </a:lnTo>
                <a:lnTo>
                  <a:pt x="1328737" y="492919"/>
                </a:lnTo>
                <a:lnTo>
                  <a:pt x="1335881" y="538162"/>
                </a:lnTo>
                <a:lnTo>
                  <a:pt x="1331118" y="564356"/>
                </a:lnTo>
                <a:lnTo>
                  <a:pt x="1312068" y="583406"/>
                </a:lnTo>
                <a:lnTo>
                  <a:pt x="1276350" y="597694"/>
                </a:lnTo>
                <a:lnTo>
                  <a:pt x="1202531" y="607219"/>
                </a:lnTo>
                <a:lnTo>
                  <a:pt x="1038225" y="595312"/>
                </a:lnTo>
                <a:lnTo>
                  <a:pt x="802481" y="557212"/>
                </a:lnTo>
                <a:lnTo>
                  <a:pt x="602456" y="511969"/>
                </a:lnTo>
                <a:lnTo>
                  <a:pt x="485775" y="471487"/>
                </a:lnTo>
                <a:lnTo>
                  <a:pt x="376237" y="416719"/>
                </a:lnTo>
                <a:lnTo>
                  <a:pt x="302418" y="376237"/>
                </a:lnTo>
                <a:lnTo>
                  <a:pt x="254793" y="345281"/>
                </a:lnTo>
                <a:lnTo>
                  <a:pt x="190500" y="288131"/>
                </a:lnTo>
                <a:lnTo>
                  <a:pt x="128587" y="228600"/>
                </a:lnTo>
                <a:lnTo>
                  <a:pt x="76200" y="159544"/>
                </a:lnTo>
                <a:lnTo>
                  <a:pt x="23812" y="76200"/>
                </a:lnTo>
                <a:lnTo>
                  <a:pt x="0" y="30956"/>
                </a:lnTo>
                <a:lnTo>
                  <a:pt x="0" y="14287"/>
                </a:lnTo>
                <a:lnTo>
                  <a:pt x="7143" y="2381"/>
                </a:lnTo>
                <a:lnTo>
                  <a:pt x="23812" y="0"/>
                </a:lnTo>
                <a:lnTo>
                  <a:pt x="52387" y="11906"/>
                </a:lnTo>
                <a:lnTo>
                  <a:pt x="76200" y="30956"/>
                </a:lnTo>
                <a:lnTo>
                  <a:pt x="107156" y="61912"/>
                </a:lnTo>
                <a:lnTo>
                  <a:pt x="150018" y="95250"/>
                </a:lnTo>
                <a:lnTo>
                  <a:pt x="226218" y="138112"/>
                </a:lnTo>
                <a:lnTo>
                  <a:pt x="328612" y="176212"/>
                </a:lnTo>
                <a:lnTo>
                  <a:pt x="414337" y="195262"/>
                </a:lnTo>
                <a:lnTo>
                  <a:pt x="535781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B51FA15-E2F6-4E8F-9963-014A08C35367}"/>
              </a:ext>
            </a:extLst>
          </p:cNvPr>
          <p:cNvSpPr/>
          <p:nvPr/>
        </p:nvSpPr>
        <p:spPr>
          <a:xfrm>
            <a:off x="3729038" y="2205038"/>
            <a:ext cx="4552950" cy="690562"/>
          </a:xfrm>
          <a:custGeom>
            <a:avLst/>
            <a:gdLst>
              <a:gd name="connsiteX0" fmla="*/ 1943100 w 4552950"/>
              <a:gd name="connsiteY0" fmla="*/ 219075 h 690562"/>
              <a:gd name="connsiteX1" fmla="*/ 2514600 w 4552950"/>
              <a:gd name="connsiteY1" fmla="*/ 161925 h 690562"/>
              <a:gd name="connsiteX2" fmla="*/ 3362325 w 4552950"/>
              <a:gd name="connsiteY2" fmla="*/ 80962 h 690562"/>
              <a:gd name="connsiteX3" fmla="*/ 3767137 w 4552950"/>
              <a:gd name="connsiteY3" fmla="*/ 52387 h 690562"/>
              <a:gd name="connsiteX4" fmla="*/ 3862387 w 4552950"/>
              <a:gd name="connsiteY4" fmla="*/ 33337 h 690562"/>
              <a:gd name="connsiteX5" fmla="*/ 3929062 w 4552950"/>
              <a:gd name="connsiteY5" fmla="*/ 0 h 690562"/>
              <a:gd name="connsiteX6" fmla="*/ 3990975 w 4552950"/>
              <a:gd name="connsiteY6" fmla="*/ 9525 h 690562"/>
              <a:gd name="connsiteX7" fmla="*/ 4195762 w 4552950"/>
              <a:gd name="connsiteY7" fmla="*/ 57150 h 690562"/>
              <a:gd name="connsiteX8" fmla="*/ 4352925 w 4552950"/>
              <a:gd name="connsiteY8" fmla="*/ 109537 h 690562"/>
              <a:gd name="connsiteX9" fmla="*/ 4486275 w 4552950"/>
              <a:gd name="connsiteY9" fmla="*/ 176212 h 690562"/>
              <a:gd name="connsiteX10" fmla="*/ 4529137 w 4552950"/>
              <a:gd name="connsiteY10" fmla="*/ 209550 h 690562"/>
              <a:gd name="connsiteX11" fmla="*/ 4548187 w 4552950"/>
              <a:gd name="connsiteY11" fmla="*/ 242887 h 690562"/>
              <a:gd name="connsiteX12" fmla="*/ 4552950 w 4552950"/>
              <a:gd name="connsiteY12" fmla="*/ 285750 h 690562"/>
              <a:gd name="connsiteX13" fmla="*/ 4533900 w 4552950"/>
              <a:gd name="connsiteY13" fmla="*/ 319087 h 690562"/>
              <a:gd name="connsiteX14" fmla="*/ 4505325 w 4552950"/>
              <a:gd name="connsiteY14" fmla="*/ 338137 h 690562"/>
              <a:gd name="connsiteX15" fmla="*/ 4462462 w 4552950"/>
              <a:gd name="connsiteY15" fmla="*/ 347662 h 690562"/>
              <a:gd name="connsiteX16" fmla="*/ 4352925 w 4552950"/>
              <a:gd name="connsiteY16" fmla="*/ 352425 h 690562"/>
              <a:gd name="connsiteX17" fmla="*/ 4076700 w 4552950"/>
              <a:gd name="connsiteY17" fmla="*/ 323850 h 690562"/>
              <a:gd name="connsiteX18" fmla="*/ 3595687 w 4552950"/>
              <a:gd name="connsiteY18" fmla="*/ 309562 h 690562"/>
              <a:gd name="connsiteX19" fmla="*/ 3038475 w 4552950"/>
              <a:gd name="connsiteY19" fmla="*/ 319087 h 690562"/>
              <a:gd name="connsiteX20" fmla="*/ 2452687 w 4552950"/>
              <a:gd name="connsiteY20" fmla="*/ 361950 h 690562"/>
              <a:gd name="connsiteX21" fmla="*/ 1905000 w 4552950"/>
              <a:gd name="connsiteY21" fmla="*/ 428625 h 690562"/>
              <a:gd name="connsiteX22" fmla="*/ 1557337 w 4552950"/>
              <a:gd name="connsiteY22" fmla="*/ 476250 h 690562"/>
              <a:gd name="connsiteX23" fmla="*/ 1019175 w 4552950"/>
              <a:gd name="connsiteY23" fmla="*/ 571500 h 690562"/>
              <a:gd name="connsiteX24" fmla="*/ 509587 w 4552950"/>
              <a:gd name="connsiteY24" fmla="*/ 681037 h 690562"/>
              <a:gd name="connsiteX25" fmla="*/ 447675 w 4552950"/>
              <a:gd name="connsiteY25" fmla="*/ 690562 h 690562"/>
              <a:gd name="connsiteX26" fmla="*/ 404812 w 4552950"/>
              <a:gd name="connsiteY26" fmla="*/ 666750 h 690562"/>
              <a:gd name="connsiteX27" fmla="*/ 190500 w 4552950"/>
              <a:gd name="connsiteY27" fmla="*/ 523875 h 690562"/>
              <a:gd name="connsiteX28" fmla="*/ 100012 w 4552950"/>
              <a:gd name="connsiteY28" fmla="*/ 442912 h 690562"/>
              <a:gd name="connsiteX29" fmla="*/ 38100 w 4552950"/>
              <a:gd name="connsiteY29" fmla="*/ 381000 h 690562"/>
              <a:gd name="connsiteX30" fmla="*/ 0 w 4552950"/>
              <a:gd name="connsiteY30" fmla="*/ 319087 h 690562"/>
              <a:gd name="connsiteX31" fmla="*/ 4762 w 4552950"/>
              <a:gd name="connsiteY31" fmla="*/ 295275 h 690562"/>
              <a:gd name="connsiteX32" fmla="*/ 23812 w 4552950"/>
              <a:gd name="connsiteY32" fmla="*/ 276225 h 690562"/>
              <a:gd name="connsiteX33" fmla="*/ 61912 w 4552950"/>
              <a:gd name="connsiteY33" fmla="*/ 280987 h 690562"/>
              <a:gd name="connsiteX34" fmla="*/ 142875 w 4552950"/>
              <a:gd name="connsiteY34" fmla="*/ 338137 h 690562"/>
              <a:gd name="connsiteX35" fmla="*/ 233362 w 4552950"/>
              <a:gd name="connsiteY35" fmla="*/ 381000 h 690562"/>
              <a:gd name="connsiteX36" fmla="*/ 328612 w 4552950"/>
              <a:gd name="connsiteY36" fmla="*/ 395287 h 690562"/>
              <a:gd name="connsiteX37" fmla="*/ 461962 w 4552950"/>
              <a:gd name="connsiteY37" fmla="*/ 400050 h 690562"/>
              <a:gd name="connsiteX38" fmla="*/ 762000 w 4552950"/>
              <a:gd name="connsiteY38" fmla="*/ 357187 h 690562"/>
              <a:gd name="connsiteX39" fmla="*/ 1266825 w 4552950"/>
              <a:gd name="connsiteY39" fmla="*/ 295275 h 690562"/>
              <a:gd name="connsiteX40" fmla="*/ 1943100 w 4552950"/>
              <a:gd name="connsiteY40" fmla="*/ 219075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52950" h="690562">
                <a:moveTo>
                  <a:pt x="1943100" y="219075"/>
                </a:moveTo>
                <a:lnTo>
                  <a:pt x="2514600" y="161925"/>
                </a:lnTo>
                <a:lnTo>
                  <a:pt x="3362325" y="80962"/>
                </a:lnTo>
                <a:lnTo>
                  <a:pt x="3767137" y="52387"/>
                </a:lnTo>
                <a:lnTo>
                  <a:pt x="3862387" y="33337"/>
                </a:lnTo>
                <a:lnTo>
                  <a:pt x="3929062" y="0"/>
                </a:lnTo>
                <a:lnTo>
                  <a:pt x="3990975" y="9525"/>
                </a:lnTo>
                <a:lnTo>
                  <a:pt x="4195762" y="57150"/>
                </a:lnTo>
                <a:lnTo>
                  <a:pt x="4352925" y="109537"/>
                </a:lnTo>
                <a:lnTo>
                  <a:pt x="4486275" y="176212"/>
                </a:lnTo>
                <a:lnTo>
                  <a:pt x="4529137" y="209550"/>
                </a:lnTo>
                <a:lnTo>
                  <a:pt x="4548187" y="242887"/>
                </a:lnTo>
                <a:lnTo>
                  <a:pt x="4552950" y="285750"/>
                </a:lnTo>
                <a:lnTo>
                  <a:pt x="4533900" y="319087"/>
                </a:lnTo>
                <a:lnTo>
                  <a:pt x="4505325" y="338137"/>
                </a:lnTo>
                <a:lnTo>
                  <a:pt x="4462462" y="347662"/>
                </a:lnTo>
                <a:lnTo>
                  <a:pt x="4352925" y="352425"/>
                </a:lnTo>
                <a:lnTo>
                  <a:pt x="4076700" y="323850"/>
                </a:lnTo>
                <a:lnTo>
                  <a:pt x="3595687" y="309562"/>
                </a:lnTo>
                <a:lnTo>
                  <a:pt x="3038475" y="319087"/>
                </a:lnTo>
                <a:lnTo>
                  <a:pt x="2452687" y="361950"/>
                </a:lnTo>
                <a:lnTo>
                  <a:pt x="1905000" y="428625"/>
                </a:lnTo>
                <a:lnTo>
                  <a:pt x="1557337" y="476250"/>
                </a:lnTo>
                <a:lnTo>
                  <a:pt x="1019175" y="571500"/>
                </a:lnTo>
                <a:lnTo>
                  <a:pt x="509587" y="681037"/>
                </a:lnTo>
                <a:lnTo>
                  <a:pt x="447675" y="690562"/>
                </a:lnTo>
                <a:lnTo>
                  <a:pt x="404812" y="666750"/>
                </a:lnTo>
                <a:lnTo>
                  <a:pt x="190500" y="523875"/>
                </a:lnTo>
                <a:lnTo>
                  <a:pt x="100012" y="442912"/>
                </a:lnTo>
                <a:lnTo>
                  <a:pt x="38100" y="381000"/>
                </a:lnTo>
                <a:lnTo>
                  <a:pt x="0" y="319087"/>
                </a:lnTo>
                <a:lnTo>
                  <a:pt x="4762" y="295275"/>
                </a:lnTo>
                <a:lnTo>
                  <a:pt x="23812" y="276225"/>
                </a:lnTo>
                <a:lnTo>
                  <a:pt x="61912" y="280987"/>
                </a:lnTo>
                <a:lnTo>
                  <a:pt x="142875" y="338137"/>
                </a:lnTo>
                <a:lnTo>
                  <a:pt x="233362" y="381000"/>
                </a:lnTo>
                <a:lnTo>
                  <a:pt x="328612" y="395287"/>
                </a:lnTo>
                <a:lnTo>
                  <a:pt x="461962" y="400050"/>
                </a:lnTo>
                <a:lnTo>
                  <a:pt x="762000" y="357187"/>
                </a:lnTo>
                <a:lnTo>
                  <a:pt x="1266825" y="295275"/>
                </a:lnTo>
                <a:lnTo>
                  <a:pt x="1943100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4E98DB5-CC72-48BD-99C1-3FBAD29CC5B9}"/>
              </a:ext>
            </a:extLst>
          </p:cNvPr>
          <p:cNvSpPr/>
          <p:nvPr/>
        </p:nvSpPr>
        <p:spPr>
          <a:xfrm>
            <a:off x="5011739" y="3008313"/>
            <a:ext cx="1978025" cy="463550"/>
          </a:xfrm>
          <a:custGeom>
            <a:avLst/>
            <a:gdLst>
              <a:gd name="connsiteX0" fmla="*/ 971550 w 1976438"/>
              <a:gd name="connsiteY0" fmla="*/ 138112 h 464344"/>
              <a:gd name="connsiteX1" fmla="*/ 1307307 w 1976438"/>
              <a:gd name="connsiteY1" fmla="*/ 92869 h 464344"/>
              <a:gd name="connsiteX2" fmla="*/ 1357313 w 1976438"/>
              <a:gd name="connsiteY2" fmla="*/ 83344 h 464344"/>
              <a:gd name="connsiteX3" fmla="*/ 1421607 w 1976438"/>
              <a:gd name="connsiteY3" fmla="*/ 52387 h 464344"/>
              <a:gd name="connsiteX4" fmla="*/ 1481138 w 1976438"/>
              <a:gd name="connsiteY4" fmla="*/ 14287 h 464344"/>
              <a:gd name="connsiteX5" fmla="*/ 1509713 w 1976438"/>
              <a:gd name="connsiteY5" fmla="*/ 0 h 464344"/>
              <a:gd name="connsiteX6" fmla="*/ 1593057 w 1976438"/>
              <a:gd name="connsiteY6" fmla="*/ 9525 h 464344"/>
              <a:gd name="connsiteX7" fmla="*/ 1754982 w 1976438"/>
              <a:gd name="connsiteY7" fmla="*/ 52387 h 464344"/>
              <a:gd name="connsiteX8" fmla="*/ 1845469 w 1976438"/>
              <a:gd name="connsiteY8" fmla="*/ 90487 h 464344"/>
              <a:gd name="connsiteX9" fmla="*/ 1897857 w 1976438"/>
              <a:gd name="connsiteY9" fmla="*/ 114300 h 464344"/>
              <a:gd name="connsiteX10" fmla="*/ 1931194 w 1976438"/>
              <a:gd name="connsiteY10" fmla="*/ 133350 h 464344"/>
              <a:gd name="connsiteX11" fmla="*/ 1957388 w 1976438"/>
              <a:gd name="connsiteY11" fmla="*/ 161925 h 464344"/>
              <a:gd name="connsiteX12" fmla="*/ 1971675 w 1976438"/>
              <a:gd name="connsiteY12" fmla="*/ 192881 h 464344"/>
              <a:gd name="connsiteX13" fmla="*/ 1976438 w 1976438"/>
              <a:gd name="connsiteY13" fmla="*/ 226219 h 464344"/>
              <a:gd name="connsiteX14" fmla="*/ 1966913 w 1976438"/>
              <a:gd name="connsiteY14" fmla="*/ 254794 h 464344"/>
              <a:gd name="connsiteX15" fmla="*/ 1947863 w 1976438"/>
              <a:gd name="connsiteY15" fmla="*/ 269081 h 464344"/>
              <a:gd name="connsiteX16" fmla="*/ 1881188 w 1976438"/>
              <a:gd name="connsiteY16" fmla="*/ 283369 h 464344"/>
              <a:gd name="connsiteX17" fmla="*/ 1604963 w 1976438"/>
              <a:gd name="connsiteY17" fmla="*/ 288131 h 464344"/>
              <a:gd name="connsiteX18" fmla="*/ 1128713 w 1976438"/>
              <a:gd name="connsiteY18" fmla="*/ 328612 h 464344"/>
              <a:gd name="connsiteX19" fmla="*/ 852488 w 1976438"/>
              <a:gd name="connsiteY19" fmla="*/ 371475 h 464344"/>
              <a:gd name="connsiteX20" fmla="*/ 490538 w 1976438"/>
              <a:gd name="connsiteY20" fmla="*/ 433387 h 464344"/>
              <a:gd name="connsiteX21" fmla="*/ 373857 w 1976438"/>
              <a:gd name="connsiteY21" fmla="*/ 461962 h 464344"/>
              <a:gd name="connsiteX22" fmla="*/ 347663 w 1976438"/>
              <a:gd name="connsiteY22" fmla="*/ 464344 h 464344"/>
              <a:gd name="connsiteX23" fmla="*/ 311944 w 1976438"/>
              <a:gd name="connsiteY23" fmla="*/ 454819 h 464344"/>
              <a:gd name="connsiteX24" fmla="*/ 257175 w 1976438"/>
              <a:gd name="connsiteY24" fmla="*/ 411956 h 464344"/>
              <a:gd name="connsiteX25" fmla="*/ 140494 w 1976438"/>
              <a:gd name="connsiteY25" fmla="*/ 297656 h 464344"/>
              <a:gd name="connsiteX26" fmla="*/ 61913 w 1976438"/>
              <a:gd name="connsiteY26" fmla="*/ 204787 h 464344"/>
              <a:gd name="connsiteX27" fmla="*/ 7144 w 1976438"/>
              <a:gd name="connsiteY27" fmla="*/ 126206 h 464344"/>
              <a:gd name="connsiteX28" fmla="*/ 0 w 1976438"/>
              <a:gd name="connsiteY28" fmla="*/ 109537 h 464344"/>
              <a:gd name="connsiteX29" fmla="*/ 0 w 1976438"/>
              <a:gd name="connsiteY29" fmla="*/ 92869 h 464344"/>
              <a:gd name="connsiteX30" fmla="*/ 9525 w 1976438"/>
              <a:gd name="connsiteY30" fmla="*/ 76200 h 464344"/>
              <a:gd name="connsiteX31" fmla="*/ 30957 w 1976438"/>
              <a:gd name="connsiteY31" fmla="*/ 73819 h 464344"/>
              <a:gd name="connsiteX32" fmla="*/ 61913 w 1976438"/>
              <a:gd name="connsiteY32" fmla="*/ 80962 h 464344"/>
              <a:gd name="connsiteX33" fmla="*/ 88107 w 1976438"/>
              <a:gd name="connsiteY33" fmla="*/ 100012 h 464344"/>
              <a:gd name="connsiteX34" fmla="*/ 142875 w 1976438"/>
              <a:gd name="connsiteY34" fmla="*/ 135731 h 464344"/>
              <a:gd name="connsiteX35" fmla="*/ 228600 w 1976438"/>
              <a:gd name="connsiteY35" fmla="*/ 171450 h 464344"/>
              <a:gd name="connsiteX36" fmla="*/ 319088 w 1976438"/>
              <a:gd name="connsiteY36" fmla="*/ 185737 h 464344"/>
              <a:gd name="connsiteX37" fmla="*/ 397669 w 1976438"/>
              <a:gd name="connsiteY37" fmla="*/ 190500 h 464344"/>
              <a:gd name="connsiteX38" fmla="*/ 592932 w 1976438"/>
              <a:gd name="connsiteY38" fmla="*/ 188119 h 464344"/>
              <a:gd name="connsiteX39" fmla="*/ 783432 w 1976438"/>
              <a:gd name="connsiteY39" fmla="*/ 164306 h 464344"/>
              <a:gd name="connsiteX40" fmla="*/ 971550 w 1976438"/>
              <a:gd name="connsiteY40" fmla="*/ 138112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76438" h="464344">
                <a:moveTo>
                  <a:pt x="971550" y="138112"/>
                </a:moveTo>
                <a:lnTo>
                  <a:pt x="1307307" y="92869"/>
                </a:lnTo>
                <a:lnTo>
                  <a:pt x="1357313" y="83344"/>
                </a:lnTo>
                <a:lnTo>
                  <a:pt x="1421607" y="52387"/>
                </a:lnTo>
                <a:lnTo>
                  <a:pt x="1481138" y="14287"/>
                </a:lnTo>
                <a:lnTo>
                  <a:pt x="1509713" y="0"/>
                </a:lnTo>
                <a:lnTo>
                  <a:pt x="1593057" y="9525"/>
                </a:lnTo>
                <a:lnTo>
                  <a:pt x="1754982" y="52387"/>
                </a:lnTo>
                <a:lnTo>
                  <a:pt x="1845469" y="90487"/>
                </a:lnTo>
                <a:lnTo>
                  <a:pt x="1897857" y="114300"/>
                </a:lnTo>
                <a:lnTo>
                  <a:pt x="1931194" y="133350"/>
                </a:lnTo>
                <a:lnTo>
                  <a:pt x="1957388" y="161925"/>
                </a:lnTo>
                <a:lnTo>
                  <a:pt x="1971675" y="192881"/>
                </a:lnTo>
                <a:lnTo>
                  <a:pt x="1976438" y="226219"/>
                </a:lnTo>
                <a:lnTo>
                  <a:pt x="1966913" y="254794"/>
                </a:lnTo>
                <a:lnTo>
                  <a:pt x="1947863" y="269081"/>
                </a:lnTo>
                <a:lnTo>
                  <a:pt x="1881188" y="283369"/>
                </a:lnTo>
                <a:lnTo>
                  <a:pt x="1604963" y="288131"/>
                </a:lnTo>
                <a:lnTo>
                  <a:pt x="1128713" y="328612"/>
                </a:lnTo>
                <a:lnTo>
                  <a:pt x="852488" y="371475"/>
                </a:lnTo>
                <a:lnTo>
                  <a:pt x="490538" y="433387"/>
                </a:lnTo>
                <a:lnTo>
                  <a:pt x="373857" y="461962"/>
                </a:lnTo>
                <a:lnTo>
                  <a:pt x="347663" y="464344"/>
                </a:lnTo>
                <a:lnTo>
                  <a:pt x="311944" y="454819"/>
                </a:lnTo>
                <a:lnTo>
                  <a:pt x="257175" y="411956"/>
                </a:lnTo>
                <a:lnTo>
                  <a:pt x="140494" y="297656"/>
                </a:lnTo>
                <a:lnTo>
                  <a:pt x="61913" y="204787"/>
                </a:lnTo>
                <a:lnTo>
                  <a:pt x="7144" y="126206"/>
                </a:lnTo>
                <a:lnTo>
                  <a:pt x="0" y="109537"/>
                </a:lnTo>
                <a:lnTo>
                  <a:pt x="0" y="92869"/>
                </a:lnTo>
                <a:lnTo>
                  <a:pt x="9525" y="76200"/>
                </a:lnTo>
                <a:lnTo>
                  <a:pt x="30957" y="73819"/>
                </a:lnTo>
                <a:lnTo>
                  <a:pt x="61913" y="80962"/>
                </a:lnTo>
                <a:lnTo>
                  <a:pt x="88107" y="100012"/>
                </a:lnTo>
                <a:lnTo>
                  <a:pt x="142875" y="135731"/>
                </a:lnTo>
                <a:lnTo>
                  <a:pt x="228600" y="171450"/>
                </a:lnTo>
                <a:lnTo>
                  <a:pt x="319088" y="185737"/>
                </a:lnTo>
                <a:lnTo>
                  <a:pt x="397669" y="190500"/>
                </a:lnTo>
                <a:lnTo>
                  <a:pt x="592932" y="188119"/>
                </a:lnTo>
                <a:lnTo>
                  <a:pt x="783432" y="164306"/>
                </a:lnTo>
                <a:lnTo>
                  <a:pt x="971550" y="13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C1065FF-8E29-4B98-B1B6-7B645152A917}"/>
              </a:ext>
            </a:extLst>
          </p:cNvPr>
          <p:cNvSpPr/>
          <p:nvPr/>
        </p:nvSpPr>
        <p:spPr>
          <a:xfrm>
            <a:off x="4957764" y="3805238"/>
            <a:ext cx="2166937" cy="423862"/>
          </a:xfrm>
          <a:custGeom>
            <a:avLst/>
            <a:gdLst>
              <a:gd name="connsiteX0" fmla="*/ 1247775 w 2166937"/>
              <a:gd name="connsiteY0" fmla="*/ 304800 h 423862"/>
              <a:gd name="connsiteX1" fmla="*/ 854868 w 2166937"/>
              <a:gd name="connsiteY1" fmla="*/ 357187 h 423862"/>
              <a:gd name="connsiteX2" fmla="*/ 519112 w 2166937"/>
              <a:gd name="connsiteY2" fmla="*/ 414337 h 423862"/>
              <a:gd name="connsiteX3" fmla="*/ 454818 w 2166937"/>
              <a:gd name="connsiteY3" fmla="*/ 423862 h 423862"/>
              <a:gd name="connsiteX4" fmla="*/ 428625 w 2166937"/>
              <a:gd name="connsiteY4" fmla="*/ 419100 h 423862"/>
              <a:gd name="connsiteX5" fmla="*/ 378618 w 2166937"/>
              <a:gd name="connsiteY5" fmla="*/ 404812 h 423862"/>
              <a:gd name="connsiteX6" fmla="*/ 266700 w 2166937"/>
              <a:gd name="connsiteY6" fmla="*/ 342900 h 423862"/>
              <a:gd name="connsiteX7" fmla="*/ 161925 w 2166937"/>
              <a:gd name="connsiteY7" fmla="*/ 271462 h 423862"/>
              <a:gd name="connsiteX8" fmla="*/ 116681 w 2166937"/>
              <a:gd name="connsiteY8" fmla="*/ 230981 h 423862"/>
              <a:gd name="connsiteX9" fmla="*/ 52387 w 2166937"/>
              <a:gd name="connsiteY9" fmla="*/ 154781 h 423862"/>
              <a:gd name="connsiteX10" fmla="*/ 19050 w 2166937"/>
              <a:gd name="connsiteY10" fmla="*/ 107156 h 423862"/>
              <a:gd name="connsiteX11" fmla="*/ 0 w 2166937"/>
              <a:gd name="connsiteY11" fmla="*/ 66675 h 423862"/>
              <a:gd name="connsiteX12" fmla="*/ 0 w 2166937"/>
              <a:gd name="connsiteY12" fmla="*/ 45243 h 423862"/>
              <a:gd name="connsiteX13" fmla="*/ 7143 w 2166937"/>
              <a:gd name="connsiteY13" fmla="*/ 33337 h 423862"/>
              <a:gd name="connsiteX14" fmla="*/ 30956 w 2166937"/>
              <a:gd name="connsiteY14" fmla="*/ 30956 h 423862"/>
              <a:gd name="connsiteX15" fmla="*/ 64293 w 2166937"/>
              <a:gd name="connsiteY15" fmla="*/ 42862 h 423862"/>
              <a:gd name="connsiteX16" fmla="*/ 107156 w 2166937"/>
              <a:gd name="connsiteY16" fmla="*/ 83343 h 423862"/>
              <a:gd name="connsiteX17" fmla="*/ 159543 w 2166937"/>
              <a:gd name="connsiteY17" fmla="*/ 126206 h 423862"/>
              <a:gd name="connsiteX18" fmla="*/ 211931 w 2166937"/>
              <a:gd name="connsiteY18" fmla="*/ 152400 h 423862"/>
              <a:gd name="connsiteX19" fmla="*/ 295275 w 2166937"/>
              <a:gd name="connsiteY19" fmla="*/ 176212 h 423862"/>
              <a:gd name="connsiteX20" fmla="*/ 385762 w 2166937"/>
              <a:gd name="connsiteY20" fmla="*/ 188118 h 423862"/>
              <a:gd name="connsiteX21" fmla="*/ 507206 w 2166937"/>
              <a:gd name="connsiteY21" fmla="*/ 185737 h 423862"/>
              <a:gd name="connsiteX22" fmla="*/ 1145381 w 2166937"/>
              <a:gd name="connsiteY22" fmla="*/ 111918 h 423862"/>
              <a:gd name="connsiteX23" fmla="*/ 1545431 w 2166937"/>
              <a:gd name="connsiteY23" fmla="*/ 54768 h 423862"/>
              <a:gd name="connsiteX24" fmla="*/ 1609725 w 2166937"/>
              <a:gd name="connsiteY24" fmla="*/ 35718 h 423862"/>
              <a:gd name="connsiteX25" fmla="*/ 1695450 w 2166937"/>
              <a:gd name="connsiteY25" fmla="*/ 7143 h 423862"/>
              <a:gd name="connsiteX26" fmla="*/ 1735931 w 2166937"/>
              <a:gd name="connsiteY26" fmla="*/ 0 h 423862"/>
              <a:gd name="connsiteX27" fmla="*/ 1835943 w 2166937"/>
              <a:gd name="connsiteY27" fmla="*/ 9525 h 423862"/>
              <a:gd name="connsiteX28" fmla="*/ 1983581 w 2166937"/>
              <a:gd name="connsiteY28" fmla="*/ 52387 h 423862"/>
              <a:gd name="connsiteX29" fmla="*/ 2126456 w 2166937"/>
              <a:gd name="connsiteY29" fmla="*/ 123825 h 423862"/>
              <a:gd name="connsiteX30" fmla="*/ 2157412 w 2166937"/>
              <a:gd name="connsiteY30" fmla="*/ 154781 h 423862"/>
              <a:gd name="connsiteX31" fmla="*/ 2166937 w 2166937"/>
              <a:gd name="connsiteY31" fmla="*/ 183356 h 423862"/>
              <a:gd name="connsiteX32" fmla="*/ 2162175 w 2166937"/>
              <a:gd name="connsiteY32" fmla="*/ 211931 h 423862"/>
              <a:gd name="connsiteX33" fmla="*/ 2119312 w 2166937"/>
              <a:gd name="connsiteY33" fmla="*/ 240506 h 423862"/>
              <a:gd name="connsiteX34" fmla="*/ 2055018 w 2166937"/>
              <a:gd name="connsiteY34" fmla="*/ 261937 h 423862"/>
              <a:gd name="connsiteX35" fmla="*/ 1993106 w 2166937"/>
              <a:gd name="connsiteY35" fmla="*/ 271462 h 423862"/>
              <a:gd name="connsiteX36" fmla="*/ 1731168 w 2166937"/>
              <a:gd name="connsiteY36" fmla="*/ 266700 h 423862"/>
              <a:gd name="connsiteX37" fmla="*/ 1247775 w 2166937"/>
              <a:gd name="connsiteY37" fmla="*/ 304800 h 4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66937" h="423862">
                <a:moveTo>
                  <a:pt x="1247775" y="304800"/>
                </a:moveTo>
                <a:lnTo>
                  <a:pt x="854868" y="357187"/>
                </a:lnTo>
                <a:lnTo>
                  <a:pt x="519112" y="414337"/>
                </a:lnTo>
                <a:lnTo>
                  <a:pt x="454818" y="423862"/>
                </a:lnTo>
                <a:lnTo>
                  <a:pt x="428625" y="419100"/>
                </a:lnTo>
                <a:lnTo>
                  <a:pt x="378618" y="404812"/>
                </a:lnTo>
                <a:lnTo>
                  <a:pt x="266700" y="342900"/>
                </a:lnTo>
                <a:lnTo>
                  <a:pt x="161925" y="271462"/>
                </a:lnTo>
                <a:lnTo>
                  <a:pt x="116681" y="230981"/>
                </a:lnTo>
                <a:lnTo>
                  <a:pt x="52387" y="154781"/>
                </a:lnTo>
                <a:lnTo>
                  <a:pt x="19050" y="107156"/>
                </a:lnTo>
                <a:lnTo>
                  <a:pt x="0" y="66675"/>
                </a:lnTo>
                <a:lnTo>
                  <a:pt x="0" y="45243"/>
                </a:lnTo>
                <a:lnTo>
                  <a:pt x="7143" y="33337"/>
                </a:lnTo>
                <a:lnTo>
                  <a:pt x="30956" y="30956"/>
                </a:lnTo>
                <a:lnTo>
                  <a:pt x="64293" y="42862"/>
                </a:lnTo>
                <a:lnTo>
                  <a:pt x="107156" y="83343"/>
                </a:lnTo>
                <a:lnTo>
                  <a:pt x="159543" y="126206"/>
                </a:lnTo>
                <a:lnTo>
                  <a:pt x="211931" y="152400"/>
                </a:lnTo>
                <a:lnTo>
                  <a:pt x="295275" y="176212"/>
                </a:lnTo>
                <a:lnTo>
                  <a:pt x="385762" y="188118"/>
                </a:lnTo>
                <a:lnTo>
                  <a:pt x="507206" y="185737"/>
                </a:lnTo>
                <a:lnTo>
                  <a:pt x="1145381" y="111918"/>
                </a:lnTo>
                <a:lnTo>
                  <a:pt x="1545431" y="54768"/>
                </a:lnTo>
                <a:lnTo>
                  <a:pt x="1609725" y="35718"/>
                </a:lnTo>
                <a:lnTo>
                  <a:pt x="1695450" y="7143"/>
                </a:lnTo>
                <a:lnTo>
                  <a:pt x="1735931" y="0"/>
                </a:lnTo>
                <a:lnTo>
                  <a:pt x="1835943" y="9525"/>
                </a:lnTo>
                <a:lnTo>
                  <a:pt x="1983581" y="52387"/>
                </a:lnTo>
                <a:lnTo>
                  <a:pt x="2126456" y="123825"/>
                </a:lnTo>
                <a:lnTo>
                  <a:pt x="2157412" y="154781"/>
                </a:lnTo>
                <a:lnTo>
                  <a:pt x="2166937" y="183356"/>
                </a:lnTo>
                <a:lnTo>
                  <a:pt x="2162175" y="211931"/>
                </a:lnTo>
                <a:lnTo>
                  <a:pt x="2119312" y="240506"/>
                </a:lnTo>
                <a:lnTo>
                  <a:pt x="2055018" y="261937"/>
                </a:lnTo>
                <a:lnTo>
                  <a:pt x="1993106" y="271462"/>
                </a:lnTo>
                <a:lnTo>
                  <a:pt x="1731168" y="266700"/>
                </a:lnTo>
                <a:lnTo>
                  <a:pt x="1247775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4980562-AC21-49A4-A120-5E2B1C10D0FA}"/>
              </a:ext>
            </a:extLst>
          </p:cNvPr>
          <p:cNvSpPr/>
          <p:nvPr/>
        </p:nvSpPr>
        <p:spPr>
          <a:xfrm>
            <a:off x="4857750" y="4716463"/>
            <a:ext cx="635000" cy="1346200"/>
          </a:xfrm>
          <a:custGeom>
            <a:avLst/>
            <a:gdLst>
              <a:gd name="connsiteX0" fmla="*/ 321972 w 636216"/>
              <a:gd name="connsiteY0" fmla="*/ 813945 h 1347131"/>
              <a:gd name="connsiteX1" fmla="*/ 280759 w 636216"/>
              <a:gd name="connsiteY1" fmla="*/ 576974 h 1347131"/>
              <a:gd name="connsiteX2" fmla="*/ 252426 w 636216"/>
              <a:gd name="connsiteY2" fmla="*/ 414700 h 1347131"/>
              <a:gd name="connsiteX3" fmla="*/ 221517 w 636216"/>
              <a:gd name="connsiteY3" fmla="*/ 324548 h 1347131"/>
              <a:gd name="connsiteX4" fmla="*/ 188032 w 636216"/>
              <a:gd name="connsiteY4" fmla="*/ 242123 h 1347131"/>
              <a:gd name="connsiteX5" fmla="*/ 139092 w 636216"/>
              <a:gd name="connsiteY5" fmla="*/ 177729 h 1347131"/>
              <a:gd name="connsiteX6" fmla="*/ 43788 w 636216"/>
              <a:gd name="connsiteY6" fmla="*/ 85001 h 1347131"/>
              <a:gd name="connsiteX7" fmla="*/ 5152 w 636216"/>
              <a:gd name="connsiteY7" fmla="*/ 51516 h 1347131"/>
              <a:gd name="connsiteX8" fmla="*/ 0 w 636216"/>
              <a:gd name="connsiteY8" fmla="*/ 30910 h 1347131"/>
              <a:gd name="connsiteX9" fmla="*/ 12879 w 636216"/>
              <a:gd name="connsiteY9" fmla="*/ 7728 h 1347131"/>
              <a:gd name="connsiteX10" fmla="*/ 38637 w 636216"/>
              <a:gd name="connsiteY10" fmla="*/ 0 h 1347131"/>
              <a:gd name="connsiteX11" fmla="*/ 213789 w 636216"/>
              <a:gd name="connsiteY11" fmla="*/ 28334 h 1347131"/>
              <a:gd name="connsiteX12" fmla="*/ 394094 w 636216"/>
              <a:gd name="connsiteY12" fmla="*/ 69546 h 1347131"/>
              <a:gd name="connsiteX13" fmla="*/ 455912 w 636216"/>
              <a:gd name="connsiteY13" fmla="*/ 267881 h 1347131"/>
              <a:gd name="connsiteX14" fmla="*/ 528034 w 636216"/>
              <a:gd name="connsiteY14" fmla="*/ 571822 h 1347131"/>
              <a:gd name="connsiteX15" fmla="*/ 589852 w 636216"/>
              <a:gd name="connsiteY15" fmla="*/ 922128 h 1347131"/>
              <a:gd name="connsiteX16" fmla="*/ 636216 w 636216"/>
              <a:gd name="connsiteY16" fmla="*/ 1110159 h 1347131"/>
              <a:gd name="connsiteX17" fmla="*/ 625913 w 636216"/>
              <a:gd name="connsiteY17" fmla="*/ 1205463 h 1347131"/>
              <a:gd name="connsiteX18" fmla="*/ 602731 w 636216"/>
              <a:gd name="connsiteY18" fmla="*/ 1287888 h 1347131"/>
              <a:gd name="connsiteX19" fmla="*/ 574398 w 636216"/>
              <a:gd name="connsiteY19" fmla="*/ 1329100 h 1347131"/>
              <a:gd name="connsiteX20" fmla="*/ 538337 w 636216"/>
              <a:gd name="connsiteY20" fmla="*/ 1344555 h 1347131"/>
              <a:gd name="connsiteX21" fmla="*/ 494549 w 636216"/>
              <a:gd name="connsiteY21" fmla="*/ 1347131 h 1347131"/>
              <a:gd name="connsiteX22" fmla="*/ 463639 w 636216"/>
              <a:gd name="connsiteY22" fmla="*/ 1331676 h 1347131"/>
              <a:gd name="connsiteX23" fmla="*/ 417276 w 636216"/>
              <a:gd name="connsiteY23" fmla="*/ 1275009 h 1347131"/>
              <a:gd name="connsiteX24" fmla="*/ 383790 w 636216"/>
              <a:gd name="connsiteY24" fmla="*/ 1192584 h 1347131"/>
              <a:gd name="connsiteX25" fmla="*/ 368336 w 636216"/>
              <a:gd name="connsiteY25" fmla="*/ 1117887 h 1347131"/>
              <a:gd name="connsiteX26" fmla="*/ 358033 w 636216"/>
              <a:gd name="connsiteY26" fmla="*/ 1025159 h 1347131"/>
              <a:gd name="connsiteX27" fmla="*/ 321972 w 636216"/>
              <a:gd name="connsiteY27" fmla="*/ 813945 h 13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6216" h="1347131">
                <a:moveTo>
                  <a:pt x="321972" y="813945"/>
                </a:moveTo>
                <a:lnTo>
                  <a:pt x="280759" y="576974"/>
                </a:lnTo>
                <a:lnTo>
                  <a:pt x="252426" y="414700"/>
                </a:lnTo>
                <a:lnTo>
                  <a:pt x="221517" y="324548"/>
                </a:lnTo>
                <a:lnTo>
                  <a:pt x="188032" y="242123"/>
                </a:lnTo>
                <a:lnTo>
                  <a:pt x="139092" y="177729"/>
                </a:lnTo>
                <a:lnTo>
                  <a:pt x="43788" y="85001"/>
                </a:lnTo>
                <a:lnTo>
                  <a:pt x="5152" y="51516"/>
                </a:lnTo>
                <a:lnTo>
                  <a:pt x="0" y="30910"/>
                </a:lnTo>
                <a:lnTo>
                  <a:pt x="12879" y="7728"/>
                </a:lnTo>
                <a:lnTo>
                  <a:pt x="38637" y="0"/>
                </a:lnTo>
                <a:lnTo>
                  <a:pt x="213789" y="28334"/>
                </a:lnTo>
                <a:lnTo>
                  <a:pt x="394094" y="69546"/>
                </a:lnTo>
                <a:lnTo>
                  <a:pt x="455912" y="267881"/>
                </a:lnTo>
                <a:lnTo>
                  <a:pt x="528034" y="571822"/>
                </a:lnTo>
                <a:lnTo>
                  <a:pt x="589852" y="922128"/>
                </a:lnTo>
                <a:lnTo>
                  <a:pt x="636216" y="1110159"/>
                </a:lnTo>
                <a:lnTo>
                  <a:pt x="625913" y="1205463"/>
                </a:lnTo>
                <a:lnTo>
                  <a:pt x="602731" y="1287888"/>
                </a:lnTo>
                <a:lnTo>
                  <a:pt x="574398" y="1329100"/>
                </a:lnTo>
                <a:lnTo>
                  <a:pt x="538337" y="1344555"/>
                </a:lnTo>
                <a:lnTo>
                  <a:pt x="494549" y="1347131"/>
                </a:lnTo>
                <a:lnTo>
                  <a:pt x="463639" y="1331676"/>
                </a:lnTo>
                <a:lnTo>
                  <a:pt x="417276" y="1275009"/>
                </a:lnTo>
                <a:lnTo>
                  <a:pt x="383790" y="1192584"/>
                </a:lnTo>
                <a:lnTo>
                  <a:pt x="368336" y="1117887"/>
                </a:lnTo>
                <a:lnTo>
                  <a:pt x="358033" y="1025159"/>
                </a:lnTo>
                <a:lnTo>
                  <a:pt x="321972" y="81394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C25DD0C-AF60-4A89-B2CE-E9ABA12AB7E3}"/>
              </a:ext>
            </a:extLst>
          </p:cNvPr>
          <p:cNvSpPr/>
          <p:nvPr/>
        </p:nvSpPr>
        <p:spPr>
          <a:xfrm>
            <a:off x="5132389" y="4587876"/>
            <a:ext cx="2217737" cy="1317625"/>
          </a:xfrm>
          <a:custGeom>
            <a:avLst/>
            <a:gdLst>
              <a:gd name="connsiteX0" fmla="*/ 492579 w 2217965"/>
              <a:gd name="connsiteY0" fmla="*/ 356507 h 1317171"/>
              <a:gd name="connsiteX1" fmla="*/ 155122 w 2217965"/>
              <a:gd name="connsiteY1" fmla="*/ 389164 h 1317171"/>
              <a:gd name="connsiteX2" fmla="*/ 0 w 2217965"/>
              <a:gd name="connsiteY2" fmla="*/ 206828 h 1317171"/>
              <a:gd name="connsiteX3" fmla="*/ 171450 w 2217965"/>
              <a:gd name="connsiteY3" fmla="*/ 195942 h 1317171"/>
              <a:gd name="connsiteX4" fmla="*/ 563336 w 2217965"/>
              <a:gd name="connsiteY4" fmla="*/ 176892 h 1317171"/>
              <a:gd name="connsiteX5" fmla="*/ 1230086 w 2217965"/>
              <a:gd name="connsiteY5" fmla="*/ 117021 h 1317171"/>
              <a:gd name="connsiteX6" fmla="*/ 1711779 w 2217965"/>
              <a:gd name="connsiteY6" fmla="*/ 68035 h 1317171"/>
              <a:gd name="connsiteX7" fmla="*/ 1752600 w 2217965"/>
              <a:gd name="connsiteY7" fmla="*/ 54428 h 1317171"/>
              <a:gd name="connsiteX8" fmla="*/ 1826079 w 2217965"/>
              <a:gd name="connsiteY8" fmla="*/ 32657 h 1317171"/>
              <a:gd name="connsiteX9" fmla="*/ 1858736 w 2217965"/>
              <a:gd name="connsiteY9" fmla="*/ 16328 h 1317171"/>
              <a:gd name="connsiteX10" fmla="*/ 1891393 w 2217965"/>
              <a:gd name="connsiteY10" fmla="*/ 0 h 1317171"/>
              <a:gd name="connsiteX11" fmla="*/ 1934936 w 2217965"/>
              <a:gd name="connsiteY11" fmla="*/ 0 h 1317171"/>
              <a:gd name="connsiteX12" fmla="*/ 1964872 w 2217965"/>
              <a:gd name="connsiteY12" fmla="*/ 13607 h 1317171"/>
              <a:gd name="connsiteX13" fmla="*/ 2062843 w 2217965"/>
              <a:gd name="connsiteY13" fmla="*/ 89807 h 1317171"/>
              <a:gd name="connsiteX14" fmla="*/ 2155372 w 2217965"/>
              <a:gd name="connsiteY14" fmla="*/ 185057 h 1317171"/>
              <a:gd name="connsiteX15" fmla="*/ 2212522 w 2217965"/>
              <a:gd name="connsiteY15" fmla="*/ 261257 h 1317171"/>
              <a:gd name="connsiteX16" fmla="*/ 2217965 w 2217965"/>
              <a:gd name="connsiteY16" fmla="*/ 296635 h 1317171"/>
              <a:gd name="connsiteX17" fmla="*/ 2198915 w 2217965"/>
              <a:gd name="connsiteY17" fmla="*/ 345621 h 1317171"/>
              <a:gd name="connsiteX18" fmla="*/ 2147207 w 2217965"/>
              <a:gd name="connsiteY18" fmla="*/ 402771 h 1317171"/>
              <a:gd name="connsiteX19" fmla="*/ 2136322 w 2217965"/>
              <a:gd name="connsiteY19" fmla="*/ 438150 h 1317171"/>
              <a:gd name="connsiteX20" fmla="*/ 2002972 w 2217965"/>
              <a:gd name="connsiteY20" fmla="*/ 816428 h 1317171"/>
              <a:gd name="connsiteX21" fmla="*/ 1869622 w 2217965"/>
              <a:gd name="connsiteY21" fmla="*/ 1194707 h 1317171"/>
              <a:gd name="connsiteX22" fmla="*/ 1847850 w 2217965"/>
              <a:gd name="connsiteY22" fmla="*/ 1254578 h 1317171"/>
              <a:gd name="connsiteX23" fmla="*/ 1812472 w 2217965"/>
              <a:gd name="connsiteY23" fmla="*/ 1284514 h 1317171"/>
              <a:gd name="connsiteX24" fmla="*/ 1768929 w 2217965"/>
              <a:gd name="connsiteY24" fmla="*/ 1311728 h 1317171"/>
              <a:gd name="connsiteX25" fmla="*/ 1733550 w 2217965"/>
              <a:gd name="connsiteY25" fmla="*/ 1317171 h 1317171"/>
              <a:gd name="connsiteX26" fmla="*/ 1700893 w 2217965"/>
              <a:gd name="connsiteY26" fmla="*/ 1303564 h 1317171"/>
              <a:gd name="connsiteX27" fmla="*/ 1679122 w 2217965"/>
              <a:gd name="connsiteY27" fmla="*/ 1276350 h 1317171"/>
              <a:gd name="connsiteX28" fmla="*/ 1651907 w 2217965"/>
              <a:gd name="connsiteY28" fmla="*/ 1224642 h 1317171"/>
              <a:gd name="connsiteX29" fmla="*/ 1641022 w 2217965"/>
              <a:gd name="connsiteY29" fmla="*/ 1197428 h 1317171"/>
              <a:gd name="connsiteX30" fmla="*/ 1695450 w 2217965"/>
              <a:gd name="connsiteY30" fmla="*/ 957942 h 1317171"/>
              <a:gd name="connsiteX31" fmla="*/ 1730829 w 2217965"/>
              <a:gd name="connsiteY31" fmla="*/ 759278 h 1317171"/>
              <a:gd name="connsiteX32" fmla="*/ 1779815 w 2217965"/>
              <a:gd name="connsiteY32" fmla="*/ 329292 h 1317171"/>
              <a:gd name="connsiteX33" fmla="*/ 1782536 w 2217965"/>
              <a:gd name="connsiteY33" fmla="*/ 293914 h 1317171"/>
              <a:gd name="connsiteX34" fmla="*/ 1774372 w 2217965"/>
              <a:gd name="connsiteY34" fmla="*/ 277585 h 1317171"/>
              <a:gd name="connsiteX35" fmla="*/ 1752600 w 2217965"/>
              <a:gd name="connsiteY35" fmla="*/ 258535 h 1317171"/>
              <a:gd name="connsiteX36" fmla="*/ 1711779 w 2217965"/>
              <a:gd name="connsiteY36" fmla="*/ 253092 h 1317171"/>
              <a:gd name="connsiteX37" fmla="*/ 1510393 w 2217965"/>
              <a:gd name="connsiteY37" fmla="*/ 263978 h 1317171"/>
              <a:gd name="connsiteX38" fmla="*/ 492579 w 2217965"/>
              <a:gd name="connsiteY38" fmla="*/ 356507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17965" h="1317171">
                <a:moveTo>
                  <a:pt x="492579" y="356507"/>
                </a:moveTo>
                <a:lnTo>
                  <a:pt x="155122" y="389164"/>
                </a:lnTo>
                <a:lnTo>
                  <a:pt x="0" y="206828"/>
                </a:lnTo>
                <a:lnTo>
                  <a:pt x="171450" y="195942"/>
                </a:lnTo>
                <a:lnTo>
                  <a:pt x="563336" y="176892"/>
                </a:lnTo>
                <a:lnTo>
                  <a:pt x="1230086" y="117021"/>
                </a:lnTo>
                <a:lnTo>
                  <a:pt x="1711779" y="68035"/>
                </a:lnTo>
                <a:lnTo>
                  <a:pt x="1752600" y="54428"/>
                </a:lnTo>
                <a:lnTo>
                  <a:pt x="1826079" y="32657"/>
                </a:lnTo>
                <a:lnTo>
                  <a:pt x="1858736" y="16328"/>
                </a:lnTo>
                <a:lnTo>
                  <a:pt x="1891393" y="0"/>
                </a:lnTo>
                <a:lnTo>
                  <a:pt x="1934936" y="0"/>
                </a:lnTo>
                <a:lnTo>
                  <a:pt x="1964872" y="13607"/>
                </a:lnTo>
                <a:lnTo>
                  <a:pt x="2062843" y="89807"/>
                </a:lnTo>
                <a:lnTo>
                  <a:pt x="2155372" y="185057"/>
                </a:lnTo>
                <a:lnTo>
                  <a:pt x="2212522" y="261257"/>
                </a:lnTo>
                <a:lnTo>
                  <a:pt x="2217965" y="296635"/>
                </a:lnTo>
                <a:lnTo>
                  <a:pt x="2198915" y="345621"/>
                </a:lnTo>
                <a:lnTo>
                  <a:pt x="2147207" y="402771"/>
                </a:lnTo>
                <a:lnTo>
                  <a:pt x="2136322" y="438150"/>
                </a:lnTo>
                <a:lnTo>
                  <a:pt x="2002972" y="816428"/>
                </a:lnTo>
                <a:lnTo>
                  <a:pt x="1869622" y="1194707"/>
                </a:lnTo>
                <a:lnTo>
                  <a:pt x="1847850" y="1254578"/>
                </a:lnTo>
                <a:lnTo>
                  <a:pt x="1812472" y="1284514"/>
                </a:lnTo>
                <a:lnTo>
                  <a:pt x="1768929" y="1311728"/>
                </a:lnTo>
                <a:lnTo>
                  <a:pt x="1733550" y="1317171"/>
                </a:lnTo>
                <a:lnTo>
                  <a:pt x="1700893" y="1303564"/>
                </a:lnTo>
                <a:lnTo>
                  <a:pt x="1679122" y="1276350"/>
                </a:lnTo>
                <a:lnTo>
                  <a:pt x="1651907" y="1224642"/>
                </a:lnTo>
                <a:lnTo>
                  <a:pt x="1641022" y="1197428"/>
                </a:lnTo>
                <a:lnTo>
                  <a:pt x="1695450" y="957942"/>
                </a:lnTo>
                <a:lnTo>
                  <a:pt x="1730829" y="759278"/>
                </a:lnTo>
                <a:lnTo>
                  <a:pt x="1779815" y="329292"/>
                </a:lnTo>
                <a:lnTo>
                  <a:pt x="1782536" y="293914"/>
                </a:lnTo>
                <a:lnTo>
                  <a:pt x="1774372" y="277585"/>
                </a:lnTo>
                <a:lnTo>
                  <a:pt x="1752600" y="258535"/>
                </a:lnTo>
                <a:lnTo>
                  <a:pt x="1711779" y="253092"/>
                </a:lnTo>
                <a:lnTo>
                  <a:pt x="1510393" y="263978"/>
                </a:lnTo>
                <a:lnTo>
                  <a:pt x="492579" y="3565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724D007-9FBA-4B27-ABE2-63DB5C912EE1}"/>
              </a:ext>
            </a:extLst>
          </p:cNvPr>
          <p:cNvSpPr/>
          <p:nvPr/>
        </p:nvSpPr>
        <p:spPr>
          <a:xfrm>
            <a:off x="5376864" y="5543550"/>
            <a:ext cx="1476375" cy="287338"/>
          </a:xfrm>
          <a:custGeom>
            <a:avLst/>
            <a:gdLst>
              <a:gd name="connsiteX0" fmla="*/ 476250 w 1476375"/>
              <a:gd name="connsiteY0" fmla="*/ 257175 h 288131"/>
              <a:gd name="connsiteX1" fmla="*/ 88106 w 1476375"/>
              <a:gd name="connsiteY1" fmla="*/ 278606 h 288131"/>
              <a:gd name="connsiteX2" fmla="*/ 0 w 1476375"/>
              <a:gd name="connsiteY2" fmla="*/ 95250 h 288131"/>
              <a:gd name="connsiteX3" fmla="*/ 207168 w 1476375"/>
              <a:gd name="connsiteY3" fmla="*/ 107156 h 288131"/>
              <a:gd name="connsiteX4" fmla="*/ 545306 w 1476375"/>
              <a:gd name="connsiteY4" fmla="*/ 83344 h 288131"/>
              <a:gd name="connsiteX5" fmla="*/ 1078706 w 1476375"/>
              <a:gd name="connsiteY5" fmla="*/ 19050 h 288131"/>
              <a:gd name="connsiteX6" fmla="*/ 1300162 w 1476375"/>
              <a:gd name="connsiteY6" fmla="*/ 0 h 288131"/>
              <a:gd name="connsiteX7" fmla="*/ 1469231 w 1476375"/>
              <a:gd name="connsiteY7" fmla="*/ 7144 h 288131"/>
              <a:gd name="connsiteX8" fmla="*/ 1476375 w 1476375"/>
              <a:gd name="connsiteY8" fmla="*/ 288131 h 288131"/>
              <a:gd name="connsiteX9" fmla="*/ 1373981 w 1476375"/>
              <a:gd name="connsiteY9" fmla="*/ 223838 h 288131"/>
              <a:gd name="connsiteX10" fmla="*/ 1328737 w 1476375"/>
              <a:gd name="connsiteY10" fmla="*/ 204788 h 288131"/>
              <a:gd name="connsiteX11" fmla="*/ 1240631 w 1476375"/>
              <a:gd name="connsiteY11" fmla="*/ 185738 h 288131"/>
              <a:gd name="connsiteX12" fmla="*/ 1150143 w 1476375"/>
              <a:gd name="connsiteY12" fmla="*/ 185738 h 288131"/>
              <a:gd name="connsiteX13" fmla="*/ 476250 w 1476375"/>
              <a:gd name="connsiteY13" fmla="*/ 257175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75" h="288131">
                <a:moveTo>
                  <a:pt x="476250" y="257175"/>
                </a:moveTo>
                <a:lnTo>
                  <a:pt x="88106" y="278606"/>
                </a:lnTo>
                <a:cubicBezTo>
                  <a:pt x="59387" y="217179"/>
                  <a:pt x="67809" y="95250"/>
                  <a:pt x="0" y="95250"/>
                </a:cubicBezTo>
                <a:lnTo>
                  <a:pt x="207168" y="107156"/>
                </a:lnTo>
                <a:lnTo>
                  <a:pt x="545306" y="83344"/>
                </a:lnTo>
                <a:lnTo>
                  <a:pt x="1078706" y="19050"/>
                </a:lnTo>
                <a:lnTo>
                  <a:pt x="1300162" y="0"/>
                </a:lnTo>
                <a:lnTo>
                  <a:pt x="1469231" y="7144"/>
                </a:lnTo>
                <a:lnTo>
                  <a:pt x="1476375" y="288131"/>
                </a:lnTo>
                <a:lnTo>
                  <a:pt x="1373981" y="223838"/>
                </a:lnTo>
                <a:lnTo>
                  <a:pt x="1328737" y="204788"/>
                </a:lnTo>
                <a:lnTo>
                  <a:pt x="1240631" y="185738"/>
                </a:lnTo>
                <a:lnTo>
                  <a:pt x="1150143" y="185738"/>
                </a:lnTo>
                <a:lnTo>
                  <a:pt x="476250" y="2571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A36F688-7CF0-4DE5-B3A9-B39B8D3A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97" y="1379539"/>
            <a:ext cx="4554107" cy="46882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87A8EB7-1CCF-464B-8ADB-BA793A34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26" y="1379539"/>
            <a:ext cx="4560203" cy="468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D6B226-E594-420E-B7EB-C355196A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6" y="1084885"/>
            <a:ext cx="4554107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9610403-EE5E-43A5-B94E-E000D37CBEA5}"/>
              </a:ext>
            </a:extLst>
          </p:cNvPr>
          <p:cNvSpPr/>
          <p:nvPr/>
        </p:nvSpPr>
        <p:spPr>
          <a:xfrm>
            <a:off x="4011613" y="1824039"/>
            <a:ext cx="819150" cy="511175"/>
          </a:xfrm>
          <a:custGeom>
            <a:avLst/>
            <a:gdLst>
              <a:gd name="connsiteX0" fmla="*/ 209550 w 819150"/>
              <a:gd name="connsiteY0" fmla="*/ 209550 h 511968"/>
              <a:gd name="connsiteX1" fmla="*/ 138113 w 819150"/>
              <a:gd name="connsiteY1" fmla="*/ 154781 h 511968"/>
              <a:gd name="connsiteX2" fmla="*/ 69057 w 819150"/>
              <a:gd name="connsiteY2" fmla="*/ 100012 h 511968"/>
              <a:gd name="connsiteX3" fmla="*/ 11907 w 819150"/>
              <a:gd name="connsiteY3" fmla="*/ 54768 h 511968"/>
              <a:gd name="connsiteX4" fmla="*/ 0 w 819150"/>
              <a:gd name="connsiteY4" fmla="*/ 33337 h 511968"/>
              <a:gd name="connsiteX5" fmla="*/ 2382 w 819150"/>
              <a:gd name="connsiteY5" fmla="*/ 16668 h 511968"/>
              <a:gd name="connsiteX6" fmla="*/ 16669 w 819150"/>
              <a:gd name="connsiteY6" fmla="*/ 4762 h 511968"/>
              <a:gd name="connsiteX7" fmla="*/ 47625 w 819150"/>
              <a:gd name="connsiteY7" fmla="*/ 0 h 511968"/>
              <a:gd name="connsiteX8" fmla="*/ 83344 w 819150"/>
              <a:gd name="connsiteY8" fmla="*/ 11906 h 511968"/>
              <a:gd name="connsiteX9" fmla="*/ 140494 w 819150"/>
              <a:gd name="connsiteY9" fmla="*/ 28575 h 511968"/>
              <a:gd name="connsiteX10" fmla="*/ 183357 w 819150"/>
              <a:gd name="connsiteY10" fmla="*/ 33337 h 511968"/>
              <a:gd name="connsiteX11" fmla="*/ 228600 w 819150"/>
              <a:gd name="connsiteY11" fmla="*/ 38100 h 511968"/>
              <a:gd name="connsiteX12" fmla="*/ 269082 w 819150"/>
              <a:gd name="connsiteY12" fmla="*/ 40481 h 511968"/>
              <a:gd name="connsiteX13" fmla="*/ 314325 w 819150"/>
              <a:gd name="connsiteY13" fmla="*/ 40481 h 511968"/>
              <a:gd name="connsiteX14" fmla="*/ 354807 w 819150"/>
              <a:gd name="connsiteY14" fmla="*/ 40481 h 511968"/>
              <a:gd name="connsiteX15" fmla="*/ 402432 w 819150"/>
              <a:gd name="connsiteY15" fmla="*/ 40481 h 511968"/>
              <a:gd name="connsiteX16" fmla="*/ 428625 w 819150"/>
              <a:gd name="connsiteY16" fmla="*/ 45243 h 511968"/>
              <a:gd name="connsiteX17" fmla="*/ 464344 w 819150"/>
              <a:gd name="connsiteY17" fmla="*/ 64293 h 511968"/>
              <a:gd name="connsiteX18" fmla="*/ 538163 w 819150"/>
              <a:gd name="connsiteY18" fmla="*/ 107156 h 511968"/>
              <a:gd name="connsiteX19" fmla="*/ 621507 w 819150"/>
              <a:gd name="connsiteY19" fmla="*/ 169068 h 511968"/>
              <a:gd name="connsiteX20" fmla="*/ 721519 w 819150"/>
              <a:gd name="connsiteY20" fmla="*/ 252412 h 511968"/>
              <a:gd name="connsiteX21" fmla="*/ 781050 w 819150"/>
              <a:gd name="connsiteY21" fmla="*/ 311943 h 511968"/>
              <a:gd name="connsiteX22" fmla="*/ 795338 w 819150"/>
              <a:gd name="connsiteY22" fmla="*/ 333375 h 511968"/>
              <a:gd name="connsiteX23" fmla="*/ 807244 w 819150"/>
              <a:gd name="connsiteY23" fmla="*/ 366712 h 511968"/>
              <a:gd name="connsiteX24" fmla="*/ 819150 w 819150"/>
              <a:gd name="connsiteY24" fmla="*/ 416718 h 511968"/>
              <a:gd name="connsiteX25" fmla="*/ 819150 w 819150"/>
              <a:gd name="connsiteY25" fmla="*/ 454818 h 511968"/>
              <a:gd name="connsiteX26" fmla="*/ 809625 w 819150"/>
              <a:gd name="connsiteY26" fmla="*/ 485775 h 511968"/>
              <a:gd name="connsiteX27" fmla="*/ 790575 w 819150"/>
              <a:gd name="connsiteY27" fmla="*/ 504825 h 511968"/>
              <a:gd name="connsiteX28" fmla="*/ 762000 w 819150"/>
              <a:gd name="connsiteY28" fmla="*/ 511968 h 511968"/>
              <a:gd name="connsiteX29" fmla="*/ 709613 w 819150"/>
              <a:gd name="connsiteY29" fmla="*/ 509587 h 511968"/>
              <a:gd name="connsiteX30" fmla="*/ 666750 w 819150"/>
              <a:gd name="connsiteY30" fmla="*/ 500062 h 511968"/>
              <a:gd name="connsiteX31" fmla="*/ 604838 w 819150"/>
              <a:gd name="connsiteY31" fmla="*/ 469106 h 511968"/>
              <a:gd name="connsiteX32" fmla="*/ 507207 w 819150"/>
              <a:gd name="connsiteY32" fmla="*/ 411956 h 511968"/>
              <a:gd name="connsiteX33" fmla="*/ 397669 w 819150"/>
              <a:gd name="connsiteY33" fmla="*/ 340518 h 511968"/>
              <a:gd name="connsiteX34" fmla="*/ 280988 w 819150"/>
              <a:gd name="connsiteY34" fmla="*/ 259556 h 511968"/>
              <a:gd name="connsiteX35" fmla="*/ 209550 w 819150"/>
              <a:gd name="connsiteY35" fmla="*/ 209550 h 51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9150" h="511968">
                <a:moveTo>
                  <a:pt x="209550" y="209550"/>
                </a:moveTo>
                <a:lnTo>
                  <a:pt x="138113" y="154781"/>
                </a:lnTo>
                <a:lnTo>
                  <a:pt x="69057" y="100012"/>
                </a:lnTo>
                <a:lnTo>
                  <a:pt x="11907" y="54768"/>
                </a:lnTo>
                <a:lnTo>
                  <a:pt x="0" y="33337"/>
                </a:lnTo>
                <a:lnTo>
                  <a:pt x="2382" y="16668"/>
                </a:lnTo>
                <a:lnTo>
                  <a:pt x="16669" y="4762"/>
                </a:lnTo>
                <a:lnTo>
                  <a:pt x="47625" y="0"/>
                </a:lnTo>
                <a:lnTo>
                  <a:pt x="83344" y="11906"/>
                </a:lnTo>
                <a:lnTo>
                  <a:pt x="140494" y="28575"/>
                </a:lnTo>
                <a:lnTo>
                  <a:pt x="183357" y="33337"/>
                </a:lnTo>
                <a:lnTo>
                  <a:pt x="228600" y="38100"/>
                </a:lnTo>
                <a:lnTo>
                  <a:pt x="269082" y="40481"/>
                </a:lnTo>
                <a:lnTo>
                  <a:pt x="314325" y="40481"/>
                </a:lnTo>
                <a:lnTo>
                  <a:pt x="354807" y="40481"/>
                </a:lnTo>
                <a:lnTo>
                  <a:pt x="402432" y="40481"/>
                </a:lnTo>
                <a:lnTo>
                  <a:pt x="428625" y="45243"/>
                </a:lnTo>
                <a:lnTo>
                  <a:pt x="464344" y="64293"/>
                </a:lnTo>
                <a:lnTo>
                  <a:pt x="538163" y="107156"/>
                </a:lnTo>
                <a:lnTo>
                  <a:pt x="621507" y="169068"/>
                </a:lnTo>
                <a:lnTo>
                  <a:pt x="721519" y="252412"/>
                </a:lnTo>
                <a:lnTo>
                  <a:pt x="781050" y="311943"/>
                </a:lnTo>
                <a:lnTo>
                  <a:pt x="795338" y="333375"/>
                </a:lnTo>
                <a:lnTo>
                  <a:pt x="807244" y="366712"/>
                </a:lnTo>
                <a:lnTo>
                  <a:pt x="819150" y="416718"/>
                </a:lnTo>
                <a:lnTo>
                  <a:pt x="819150" y="454818"/>
                </a:lnTo>
                <a:lnTo>
                  <a:pt x="809625" y="485775"/>
                </a:lnTo>
                <a:lnTo>
                  <a:pt x="790575" y="504825"/>
                </a:lnTo>
                <a:lnTo>
                  <a:pt x="762000" y="511968"/>
                </a:lnTo>
                <a:lnTo>
                  <a:pt x="709613" y="509587"/>
                </a:lnTo>
                <a:lnTo>
                  <a:pt x="666750" y="500062"/>
                </a:lnTo>
                <a:lnTo>
                  <a:pt x="604838" y="469106"/>
                </a:lnTo>
                <a:lnTo>
                  <a:pt x="507207" y="411956"/>
                </a:lnTo>
                <a:lnTo>
                  <a:pt x="397669" y="340518"/>
                </a:lnTo>
                <a:lnTo>
                  <a:pt x="280988" y="259556"/>
                </a:lnTo>
                <a:lnTo>
                  <a:pt x="209550" y="209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B304271-3816-4916-9C86-EE0979C3AEDA}"/>
              </a:ext>
            </a:extLst>
          </p:cNvPr>
          <p:cNvSpPr/>
          <p:nvPr/>
        </p:nvSpPr>
        <p:spPr>
          <a:xfrm>
            <a:off x="3770313" y="3143250"/>
            <a:ext cx="1276350" cy="1487488"/>
          </a:xfrm>
          <a:custGeom>
            <a:avLst/>
            <a:gdLst>
              <a:gd name="connsiteX0" fmla="*/ 492919 w 1276350"/>
              <a:gd name="connsiteY0" fmla="*/ 459581 h 1488281"/>
              <a:gd name="connsiteX1" fmla="*/ 673894 w 1276350"/>
              <a:gd name="connsiteY1" fmla="*/ 345281 h 1488281"/>
              <a:gd name="connsiteX2" fmla="*/ 797719 w 1276350"/>
              <a:gd name="connsiteY2" fmla="*/ 266700 h 1488281"/>
              <a:gd name="connsiteX3" fmla="*/ 835819 w 1276350"/>
              <a:gd name="connsiteY3" fmla="*/ 240506 h 1488281"/>
              <a:gd name="connsiteX4" fmla="*/ 850106 w 1276350"/>
              <a:gd name="connsiteY4" fmla="*/ 233363 h 1488281"/>
              <a:gd name="connsiteX5" fmla="*/ 857250 w 1276350"/>
              <a:gd name="connsiteY5" fmla="*/ 238125 h 1488281"/>
              <a:gd name="connsiteX6" fmla="*/ 854869 w 1276350"/>
              <a:gd name="connsiteY6" fmla="*/ 261938 h 1488281"/>
              <a:gd name="connsiteX7" fmla="*/ 800100 w 1276350"/>
              <a:gd name="connsiteY7" fmla="*/ 416719 h 1488281"/>
              <a:gd name="connsiteX8" fmla="*/ 692944 w 1276350"/>
              <a:gd name="connsiteY8" fmla="*/ 695325 h 1488281"/>
              <a:gd name="connsiteX9" fmla="*/ 642937 w 1276350"/>
              <a:gd name="connsiteY9" fmla="*/ 826294 h 1488281"/>
              <a:gd name="connsiteX10" fmla="*/ 635794 w 1276350"/>
              <a:gd name="connsiteY10" fmla="*/ 869156 h 1488281"/>
              <a:gd name="connsiteX11" fmla="*/ 635794 w 1276350"/>
              <a:gd name="connsiteY11" fmla="*/ 919163 h 1488281"/>
              <a:gd name="connsiteX12" fmla="*/ 640556 w 1276350"/>
              <a:gd name="connsiteY12" fmla="*/ 945356 h 1488281"/>
              <a:gd name="connsiteX13" fmla="*/ 650081 w 1276350"/>
              <a:gd name="connsiteY13" fmla="*/ 964406 h 1488281"/>
              <a:gd name="connsiteX14" fmla="*/ 678656 w 1276350"/>
              <a:gd name="connsiteY14" fmla="*/ 988219 h 1488281"/>
              <a:gd name="connsiteX15" fmla="*/ 828675 w 1276350"/>
              <a:gd name="connsiteY15" fmla="*/ 1147763 h 1488281"/>
              <a:gd name="connsiteX16" fmla="*/ 942975 w 1276350"/>
              <a:gd name="connsiteY16" fmla="*/ 1276350 h 1488281"/>
              <a:gd name="connsiteX17" fmla="*/ 1231106 w 1276350"/>
              <a:gd name="connsiteY17" fmla="*/ 1488281 h 1488281"/>
              <a:gd name="connsiteX18" fmla="*/ 1262062 w 1276350"/>
              <a:gd name="connsiteY18" fmla="*/ 1462088 h 1488281"/>
              <a:gd name="connsiteX19" fmla="*/ 1273969 w 1276350"/>
              <a:gd name="connsiteY19" fmla="*/ 1438275 h 1488281"/>
              <a:gd name="connsiteX20" fmla="*/ 1276350 w 1276350"/>
              <a:gd name="connsiteY20" fmla="*/ 1423988 h 1488281"/>
              <a:gd name="connsiteX21" fmla="*/ 1271587 w 1276350"/>
              <a:gd name="connsiteY21" fmla="*/ 1393031 h 1488281"/>
              <a:gd name="connsiteX22" fmla="*/ 1257300 w 1276350"/>
              <a:gd name="connsiteY22" fmla="*/ 1369219 h 1488281"/>
              <a:gd name="connsiteX23" fmla="*/ 1209675 w 1276350"/>
              <a:gd name="connsiteY23" fmla="*/ 1312069 h 1488281"/>
              <a:gd name="connsiteX24" fmla="*/ 1138237 w 1276350"/>
              <a:gd name="connsiteY24" fmla="*/ 1228725 h 1488281"/>
              <a:gd name="connsiteX25" fmla="*/ 1059656 w 1276350"/>
              <a:gd name="connsiteY25" fmla="*/ 1145381 h 1488281"/>
              <a:gd name="connsiteX26" fmla="*/ 952500 w 1276350"/>
              <a:gd name="connsiteY26" fmla="*/ 1057275 h 1488281"/>
              <a:gd name="connsiteX27" fmla="*/ 866775 w 1276350"/>
              <a:gd name="connsiteY27" fmla="*/ 988219 h 1488281"/>
              <a:gd name="connsiteX28" fmla="*/ 783431 w 1276350"/>
              <a:gd name="connsiteY28" fmla="*/ 933450 h 1488281"/>
              <a:gd name="connsiteX29" fmla="*/ 731044 w 1276350"/>
              <a:gd name="connsiteY29" fmla="*/ 902494 h 1488281"/>
              <a:gd name="connsiteX30" fmla="*/ 716756 w 1276350"/>
              <a:gd name="connsiteY30" fmla="*/ 890588 h 1488281"/>
              <a:gd name="connsiteX31" fmla="*/ 721519 w 1276350"/>
              <a:gd name="connsiteY31" fmla="*/ 876300 h 1488281"/>
              <a:gd name="connsiteX32" fmla="*/ 778669 w 1276350"/>
              <a:gd name="connsiteY32" fmla="*/ 788194 h 1488281"/>
              <a:gd name="connsiteX33" fmla="*/ 900112 w 1276350"/>
              <a:gd name="connsiteY33" fmla="*/ 600075 h 1488281"/>
              <a:gd name="connsiteX34" fmla="*/ 990600 w 1276350"/>
              <a:gd name="connsiteY34" fmla="*/ 469106 h 1488281"/>
              <a:gd name="connsiteX35" fmla="*/ 1054894 w 1276350"/>
              <a:gd name="connsiteY35" fmla="*/ 371475 h 1488281"/>
              <a:gd name="connsiteX36" fmla="*/ 1090612 w 1276350"/>
              <a:gd name="connsiteY36" fmla="*/ 323850 h 1488281"/>
              <a:gd name="connsiteX37" fmla="*/ 1128712 w 1276350"/>
              <a:gd name="connsiteY37" fmla="*/ 285750 h 1488281"/>
              <a:gd name="connsiteX38" fmla="*/ 1176337 w 1276350"/>
              <a:gd name="connsiteY38" fmla="*/ 242888 h 1488281"/>
              <a:gd name="connsiteX39" fmla="*/ 1219200 w 1276350"/>
              <a:gd name="connsiteY39" fmla="*/ 207169 h 1488281"/>
              <a:gd name="connsiteX40" fmla="*/ 1235869 w 1276350"/>
              <a:gd name="connsiteY40" fmla="*/ 192881 h 1488281"/>
              <a:gd name="connsiteX41" fmla="*/ 1235869 w 1276350"/>
              <a:gd name="connsiteY41" fmla="*/ 180975 h 1488281"/>
              <a:gd name="connsiteX42" fmla="*/ 1228725 w 1276350"/>
              <a:gd name="connsiteY42" fmla="*/ 159544 h 1488281"/>
              <a:gd name="connsiteX43" fmla="*/ 1193006 w 1276350"/>
              <a:gd name="connsiteY43" fmla="*/ 119063 h 1488281"/>
              <a:gd name="connsiteX44" fmla="*/ 1114425 w 1276350"/>
              <a:gd name="connsiteY44" fmla="*/ 64294 h 1488281"/>
              <a:gd name="connsiteX45" fmla="*/ 1014412 w 1276350"/>
              <a:gd name="connsiteY45" fmla="*/ 21431 h 1488281"/>
              <a:gd name="connsiteX46" fmla="*/ 964406 w 1276350"/>
              <a:gd name="connsiteY46" fmla="*/ 0 h 1488281"/>
              <a:gd name="connsiteX47" fmla="*/ 952500 w 1276350"/>
              <a:gd name="connsiteY47" fmla="*/ 0 h 1488281"/>
              <a:gd name="connsiteX48" fmla="*/ 926306 w 1276350"/>
              <a:gd name="connsiteY48" fmla="*/ 7144 h 1488281"/>
              <a:gd name="connsiteX49" fmla="*/ 764381 w 1276350"/>
              <a:gd name="connsiteY49" fmla="*/ 90488 h 1488281"/>
              <a:gd name="connsiteX50" fmla="*/ 533400 w 1276350"/>
              <a:gd name="connsiteY50" fmla="*/ 230981 h 1488281"/>
              <a:gd name="connsiteX51" fmla="*/ 347662 w 1276350"/>
              <a:gd name="connsiteY51" fmla="*/ 326231 h 1488281"/>
              <a:gd name="connsiteX52" fmla="*/ 261937 w 1276350"/>
              <a:gd name="connsiteY52" fmla="*/ 359569 h 1488281"/>
              <a:gd name="connsiteX53" fmla="*/ 221456 w 1276350"/>
              <a:gd name="connsiteY53" fmla="*/ 369094 h 1488281"/>
              <a:gd name="connsiteX54" fmla="*/ 183356 w 1276350"/>
              <a:gd name="connsiteY54" fmla="*/ 373856 h 1488281"/>
              <a:gd name="connsiteX55" fmla="*/ 142875 w 1276350"/>
              <a:gd name="connsiteY55" fmla="*/ 371475 h 1488281"/>
              <a:gd name="connsiteX56" fmla="*/ 111919 w 1276350"/>
              <a:gd name="connsiteY56" fmla="*/ 359569 h 1488281"/>
              <a:gd name="connsiteX57" fmla="*/ 83344 w 1276350"/>
              <a:gd name="connsiteY57" fmla="*/ 335756 h 1488281"/>
              <a:gd name="connsiteX58" fmla="*/ 64294 w 1276350"/>
              <a:gd name="connsiteY58" fmla="*/ 309563 h 1488281"/>
              <a:gd name="connsiteX59" fmla="*/ 47625 w 1276350"/>
              <a:gd name="connsiteY59" fmla="*/ 297656 h 1488281"/>
              <a:gd name="connsiteX60" fmla="*/ 30956 w 1276350"/>
              <a:gd name="connsiteY60" fmla="*/ 295275 h 1488281"/>
              <a:gd name="connsiteX61" fmla="*/ 9525 w 1276350"/>
              <a:gd name="connsiteY61" fmla="*/ 297656 h 1488281"/>
              <a:gd name="connsiteX62" fmla="*/ 0 w 1276350"/>
              <a:gd name="connsiteY62" fmla="*/ 314325 h 1488281"/>
              <a:gd name="connsiteX63" fmla="*/ 0 w 1276350"/>
              <a:gd name="connsiteY63" fmla="*/ 350044 h 1488281"/>
              <a:gd name="connsiteX64" fmla="*/ 23812 w 1276350"/>
              <a:gd name="connsiteY64" fmla="*/ 435769 h 1488281"/>
              <a:gd name="connsiteX65" fmla="*/ 45244 w 1276350"/>
              <a:gd name="connsiteY65" fmla="*/ 497681 h 1488281"/>
              <a:gd name="connsiteX66" fmla="*/ 64294 w 1276350"/>
              <a:gd name="connsiteY66" fmla="*/ 533400 h 1488281"/>
              <a:gd name="connsiteX67" fmla="*/ 88106 w 1276350"/>
              <a:gd name="connsiteY67" fmla="*/ 564356 h 1488281"/>
              <a:gd name="connsiteX68" fmla="*/ 109537 w 1276350"/>
              <a:gd name="connsiteY68" fmla="*/ 588169 h 1488281"/>
              <a:gd name="connsiteX69" fmla="*/ 123825 w 1276350"/>
              <a:gd name="connsiteY69" fmla="*/ 597694 h 1488281"/>
              <a:gd name="connsiteX70" fmla="*/ 135731 w 1276350"/>
              <a:gd name="connsiteY70" fmla="*/ 602456 h 1488281"/>
              <a:gd name="connsiteX71" fmla="*/ 169069 w 1276350"/>
              <a:gd name="connsiteY71" fmla="*/ 604838 h 1488281"/>
              <a:gd name="connsiteX72" fmla="*/ 226219 w 1276350"/>
              <a:gd name="connsiteY72" fmla="*/ 600075 h 1488281"/>
              <a:gd name="connsiteX73" fmla="*/ 273844 w 1276350"/>
              <a:gd name="connsiteY73" fmla="*/ 590550 h 1488281"/>
              <a:gd name="connsiteX74" fmla="*/ 302419 w 1276350"/>
              <a:gd name="connsiteY74" fmla="*/ 578644 h 1488281"/>
              <a:gd name="connsiteX75" fmla="*/ 369094 w 1276350"/>
              <a:gd name="connsiteY75" fmla="*/ 538163 h 1488281"/>
              <a:gd name="connsiteX76" fmla="*/ 492919 w 1276350"/>
              <a:gd name="connsiteY76" fmla="*/ 459581 h 14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76350" h="1488281">
                <a:moveTo>
                  <a:pt x="492919" y="459581"/>
                </a:moveTo>
                <a:lnTo>
                  <a:pt x="673894" y="345281"/>
                </a:lnTo>
                <a:lnTo>
                  <a:pt x="797719" y="266700"/>
                </a:lnTo>
                <a:lnTo>
                  <a:pt x="835819" y="240506"/>
                </a:lnTo>
                <a:lnTo>
                  <a:pt x="850106" y="233363"/>
                </a:lnTo>
                <a:lnTo>
                  <a:pt x="857250" y="238125"/>
                </a:lnTo>
                <a:lnTo>
                  <a:pt x="854869" y="261938"/>
                </a:lnTo>
                <a:lnTo>
                  <a:pt x="800100" y="416719"/>
                </a:lnTo>
                <a:lnTo>
                  <a:pt x="692944" y="695325"/>
                </a:lnTo>
                <a:lnTo>
                  <a:pt x="642937" y="826294"/>
                </a:lnTo>
                <a:lnTo>
                  <a:pt x="635794" y="869156"/>
                </a:lnTo>
                <a:lnTo>
                  <a:pt x="635794" y="919163"/>
                </a:lnTo>
                <a:lnTo>
                  <a:pt x="640556" y="945356"/>
                </a:lnTo>
                <a:lnTo>
                  <a:pt x="650081" y="964406"/>
                </a:lnTo>
                <a:lnTo>
                  <a:pt x="678656" y="988219"/>
                </a:lnTo>
                <a:lnTo>
                  <a:pt x="828675" y="1147763"/>
                </a:lnTo>
                <a:lnTo>
                  <a:pt x="942975" y="1276350"/>
                </a:lnTo>
                <a:lnTo>
                  <a:pt x="1231106" y="1488281"/>
                </a:lnTo>
                <a:lnTo>
                  <a:pt x="1262062" y="1462088"/>
                </a:lnTo>
                <a:lnTo>
                  <a:pt x="1273969" y="1438275"/>
                </a:lnTo>
                <a:lnTo>
                  <a:pt x="1276350" y="1423988"/>
                </a:lnTo>
                <a:lnTo>
                  <a:pt x="1271587" y="1393031"/>
                </a:lnTo>
                <a:lnTo>
                  <a:pt x="1257300" y="1369219"/>
                </a:lnTo>
                <a:lnTo>
                  <a:pt x="1209675" y="1312069"/>
                </a:lnTo>
                <a:lnTo>
                  <a:pt x="1138237" y="1228725"/>
                </a:lnTo>
                <a:lnTo>
                  <a:pt x="1059656" y="1145381"/>
                </a:lnTo>
                <a:lnTo>
                  <a:pt x="952500" y="1057275"/>
                </a:lnTo>
                <a:lnTo>
                  <a:pt x="866775" y="988219"/>
                </a:lnTo>
                <a:lnTo>
                  <a:pt x="783431" y="933450"/>
                </a:lnTo>
                <a:lnTo>
                  <a:pt x="731044" y="902494"/>
                </a:lnTo>
                <a:lnTo>
                  <a:pt x="716756" y="890588"/>
                </a:lnTo>
                <a:lnTo>
                  <a:pt x="721519" y="876300"/>
                </a:lnTo>
                <a:lnTo>
                  <a:pt x="778669" y="788194"/>
                </a:lnTo>
                <a:lnTo>
                  <a:pt x="900112" y="600075"/>
                </a:lnTo>
                <a:lnTo>
                  <a:pt x="990600" y="469106"/>
                </a:lnTo>
                <a:lnTo>
                  <a:pt x="1054894" y="371475"/>
                </a:lnTo>
                <a:lnTo>
                  <a:pt x="1090612" y="323850"/>
                </a:lnTo>
                <a:lnTo>
                  <a:pt x="1128712" y="285750"/>
                </a:lnTo>
                <a:lnTo>
                  <a:pt x="1176337" y="242888"/>
                </a:lnTo>
                <a:lnTo>
                  <a:pt x="1219200" y="207169"/>
                </a:lnTo>
                <a:lnTo>
                  <a:pt x="1235869" y="192881"/>
                </a:lnTo>
                <a:lnTo>
                  <a:pt x="1235869" y="180975"/>
                </a:lnTo>
                <a:cubicBezTo>
                  <a:pt x="1228446" y="161182"/>
                  <a:pt x="1228725" y="168707"/>
                  <a:pt x="1228725" y="159544"/>
                </a:cubicBezTo>
                <a:lnTo>
                  <a:pt x="1193006" y="119063"/>
                </a:lnTo>
                <a:lnTo>
                  <a:pt x="1114425" y="64294"/>
                </a:lnTo>
                <a:lnTo>
                  <a:pt x="1014412" y="21431"/>
                </a:lnTo>
                <a:lnTo>
                  <a:pt x="964406" y="0"/>
                </a:lnTo>
                <a:lnTo>
                  <a:pt x="952500" y="0"/>
                </a:lnTo>
                <a:lnTo>
                  <a:pt x="926306" y="7144"/>
                </a:lnTo>
                <a:lnTo>
                  <a:pt x="764381" y="90488"/>
                </a:lnTo>
                <a:lnTo>
                  <a:pt x="533400" y="230981"/>
                </a:lnTo>
                <a:lnTo>
                  <a:pt x="347662" y="326231"/>
                </a:lnTo>
                <a:lnTo>
                  <a:pt x="261937" y="359569"/>
                </a:lnTo>
                <a:lnTo>
                  <a:pt x="221456" y="369094"/>
                </a:lnTo>
                <a:lnTo>
                  <a:pt x="183356" y="373856"/>
                </a:lnTo>
                <a:lnTo>
                  <a:pt x="142875" y="371475"/>
                </a:lnTo>
                <a:lnTo>
                  <a:pt x="111919" y="359569"/>
                </a:lnTo>
                <a:lnTo>
                  <a:pt x="83344" y="335756"/>
                </a:lnTo>
                <a:lnTo>
                  <a:pt x="64294" y="309563"/>
                </a:lnTo>
                <a:lnTo>
                  <a:pt x="47625" y="297656"/>
                </a:lnTo>
                <a:lnTo>
                  <a:pt x="30956" y="295275"/>
                </a:lnTo>
                <a:lnTo>
                  <a:pt x="9525" y="297656"/>
                </a:lnTo>
                <a:lnTo>
                  <a:pt x="0" y="314325"/>
                </a:lnTo>
                <a:lnTo>
                  <a:pt x="0" y="350044"/>
                </a:lnTo>
                <a:lnTo>
                  <a:pt x="23812" y="435769"/>
                </a:lnTo>
                <a:lnTo>
                  <a:pt x="45244" y="497681"/>
                </a:lnTo>
                <a:lnTo>
                  <a:pt x="64294" y="533400"/>
                </a:lnTo>
                <a:lnTo>
                  <a:pt x="88106" y="564356"/>
                </a:lnTo>
                <a:lnTo>
                  <a:pt x="109537" y="588169"/>
                </a:lnTo>
                <a:lnTo>
                  <a:pt x="123825" y="597694"/>
                </a:lnTo>
                <a:lnTo>
                  <a:pt x="135731" y="602456"/>
                </a:lnTo>
                <a:lnTo>
                  <a:pt x="169069" y="604838"/>
                </a:lnTo>
                <a:lnTo>
                  <a:pt x="226219" y="600075"/>
                </a:lnTo>
                <a:lnTo>
                  <a:pt x="273844" y="590550"/>
                </a:lnTo>
                <a:lnTo>
                  <a:pt x="302419" y="578644"/>
                </a:lnTo>
                <a:lnTo>
                  <a:pt x="369094" y="538163"/>
                </a:lnTo>
                <a:lnTo>
                  <a:pt x="492919" y="459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91DE26E3-075B-479D-8D3B-2599747EBBAD}"/>
              </a:ext>
            </a:extLst>
          </p:cNvPr>
          <p:cNvSpPr/>
          <p:nvPr/>
        </p:nvSpPr>
        <p:spPr>
          <a:xfrm>
            <a:off x="5343525" y="1550988"/>
            <a:ext cx="2419350" cy="514350"/>
          </a:xfrm>
          <a:custGeom>
            <a:avLst/>
            <a:gdLst>
              <a:gd name="connsiteX0" fmla="*/ 1064419 w 2419350"/>
              <a:gd name="connsiteY0" fmla="*/ 188119 h 514350"/>
              <a:gd name="connsiteX1" fmla="*/ 754856 w 2419350"/>
              <a:gd name="connsiteY1" fmla="*/ 230981 h 514350"/>
              <a:gd name="connsiteX2" fmla="*/ 519113 w 2419350"/>
              <a:gd name="connsiteY2" fmla="*/ 264319 h 514350"/>
              <a:gd name="connsiteX3" fmla="*/ 473869 w 2419350"/>
              <a:gd name="connsiteY3" fmla="*/ 269081 h 514350"/>
              <a:gd name="connsiteX4" fmla="*/ 404813 w 2419350"/>
              <a:gd name="connsiteY4" fmla="*/ 269081 h 514350"/>
              <a:gd name="connsiteX5" fmla="*/ 269081 w 2419350"/>
              <a:gd name="connsiteY5" fmla="*/ 257175 h 514350"/>
              <a:gd name="connsiteX6" fmla="*/ 173831 w 2419350"/>
              <a:gd name="connsiteY6" fmla="*/ 238125 h 514350"/>
              <a:gd name="connsiteX7" fmla="*/ 97631 w 2419350"/>
              <a:gd name="connsiteY7" fmla="*/ 207169 h 514350"/>
              <a:gd name="connsiteX8" fmla="*/ 47625 w 2419350"/>
              <a:gd name="connsiteY8" fmla="*/ 178594 h 514350"/>
              <a:gd name="connsiteX9" fmla="*/ 21431 w 2419350"/>
              <a:gd name="connsiteY9" fmla="*/ 171450 h 514350"/>
              <a:gd name="connsiteX10" fmla="*/ 2381 w 2419350"/>
              <a:gd name="connsiteY10" fmla="*/ 176212 h 514350"/>
              <a:gd name="connsiteX11" fmla="*/ 0 w 2419350"/>
              <a:gd name="connsiteY11" fmla="*/ 202406 h 514350"/>
              <a:gd name="connsiteX12" fmla="*/ 16669 w 2419350"/>
              <a:gd name="connsiteY12" fmla="*/ 238125 h 514350"/>
              <a:gd name="connsiteX13" fmla="*/ 71438 w 2419350"/>
              <a:gd name="connsiteY13" fmla="*/ 321469 h 514350"/>
              <a:gd name="connsiteX14" fmla="*/ 159544 w 2419350"/>
              <a:gd name="connsiteY14" fmla="*/ 428625 h 514350"/>
              <a:gd name="connsiteX15" fmla="*/ 216694 w 2419350"/>
              <a:gd name="connsiteY15" fmla="*/ 478631 h 514350"/>
              <a:gd name="connsiteX16" fmla="*/ 264319 w 2419350"/>
              <a:gd name="connsiteY16" fmla="*/ 504825 h 514350"/>
              <a:gd name="connsiteX17" fmla="*/ 290513 w 2419350"/>
              <a:gd name="connsiteY17" fmla="*/ 514350 h 514350"/>
              <a:gd name="connsiteX18" fmla="*/ 307181 w 2419350"/>
              <a:gd name="connsiteY18" fmla="*/ 514350 h 514350"/>
              <a:gd name="connsiteX19" fmla="*/ 409575 w 2419350"/>
              <a:gd name="connsiteY19" fmla="*/ 478631 h 514350"/>
              <a:gd name="connsiteX20" fmla="*/ 535781 w 2419350"/>
              <a:gd name="connsiteY20" fmla="*/ 442912 h 514350"/>
              <a:gd name="connsiteX21" fmla="*/ 795338 w 2419350"/>
              <a:gd name="connsiteY21" fmla="*/ 392906 h 514350"/>
              <a:gd name="connsiteX22" fmla="*/ 1219200 w 2419350"/>
              <a:gd name="connsiteY22" fmla="*/ 323850 h 514350"/>
              <a:gd name="connsiteX23" fmla="*/ 1526381 w 2419350"/>
              <a:gd name="connsiteY23" fmla="*/ 271462 h 514350"/>
              <a:gd name="connsiteX24" fmla="*/ 1812131 w 2419350"/>
              <a:gd name="connsiteY24" fmla="*/ 221456 h 514350"/>
              <a:gd name="connsiteX25" fmla="*/ 1924050 w 2419350"/>
              <a:gd name="connsiteY25" fmla="*/ 204787 h 514350"/>
              <a:gd name="connsiteX26" fmla="*/ 2419350 w 2419350"/>
              <a:gd name="connsiteY26" fmla="*/ 252412 h 514350"/>
              <a:gd name="connsiteX27" fmla="*/ 2416969 w 2419350"/>
              <a:gd name="connsiteY27" fmla="*/ 219075 h 514350"/>
              <a:gd name="connsiteX28" fmla="*/ 2400300 w 2419350"/>
              <a:gd name="connsiteY28" fmla="*/ 188119 h 514350"/>
              <a:gd name="connsiteX29" fmla="*/ 2366963 w 2419350"/>
              <a:gd name="connsiteY29" fmla="*/ 147637 h 514350"/>
              <a:gd name="connsiteX30" fmla="*/ 2338388 w 2419350"/>
              <a:gd name="connsiteY30" fmla="*/ 121444 h 514350"/>
              <a:gd name="connsiteX31" fmla="*/ 2309813 w 2419350"/>
              <a:gd name="connsiteY31" fmla="*/ 95250 h 514350"/>
              <a:gd name="connsiteX32" fmla="*/ 2269331 w 2419350"/>
              <a:gd name="connsiteY32" fmla="*/ 66675 h 514350"/>
              <a:gd name="connsiteX33" fmla="*/ 2240756 w 2419350"/>
              <a:gd name="connsiteY33" fmla="*/ 50006 h 514350"/>
              <a:gd name="connsiteX34" fmla="*/ 2193131 w 2419350"/>
              <a:gd name="connsiteY34" fmla="*/ 26194 h 514350"/>
              <a:gd name="connsiteX35" fmla="*/ 2155031 w 2419350"/>
              <a:gd name="connsiteY35" fmla="*/ 11906 h 514350"/>
              <a:gd name="connsiteX36" fmla="*/ 2107406 w 2419350"/>
              <a:gd name="connsiteY36" fmla="*/ 0 h 514350"/>
              <a:gd name="connsiteX37" fmla="*/ 2081213 w 2419350"/>
              <a:gd name="connsiteY37" fmla="*/ 2381 h 514350"/>
              <a:gd name="connsiteX38" fmla="*/ 2038350 w 2419350"/>
              <a:gd name="connsiteY38" fmla="*/ 11906 h 514350"/>
              <a:gd name="connsiteX39" fmla="*/ 1985963 w 2419350"/>
              <a:gd name="connsiteY39" fmla="*/ 38100 h 514350"/>
              <a:gd name="connsiteX40" fmla="*/ 1905000 w 2419350"/>
              <a:gd name="connsiteY40" fmla="*/ 71437 h 514350"/>
              <a:gd name="connsiteX41" fmla="*/ 1728788 w 2419350"/>
              <a:gd name="connsiteY41" fmla="*/ 95250 h 514350"/>
              <a:gd name="connsiteX42" fmla="*/ 1064419 w 2419350"/>
              <a:gd name="connsiteY42" fmla="*/ 188119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19350" h="514350">
                <a:moveTo>
                  <a:pt x="1064419" y="188119"/>
                </a:moveTo>
                <a:lnTo>
                  <a:pt x="754856" y="230981"/>
                </a:lnTo>
                <a:lnTo>
                  <a:pt x="519113" y="264319"/>
                </a:lnTo>
                <a:lnTo>
                  <a:pt x="473869" y="269081"/>
                </a:lnTo>
                <a:lnTo>
                  <a:pt x="404813" y="269081"/>
                </a:lnTo>
                <a:lnTo>
                  <a:pt x="269081" y="257175"/>
                </a:lnTo>
                <a:lnTo>
                  <a:pt x="173831" y="238125"/>
                </a:lnTo>
                <a:lnTo>
                  <a:pt x="97631" y="207169"/>
                </a:lnTo>
                <a:lnTo>
                  <a:pt x="47625" y="178594"/>
                </a:lnTo>
                <a:lnTo>
                  <a:pt x="21431" y="171450"/>
                </a:lnTo>
                <a:lnTo>
                  <a:pt x="2381" y="176212"/>
                </a:lnTo>
                <a:lnTo>
                  <a:pt x="0" y="202406"/>
                </a:lnTo>
                <a:lnTo>
                  <a:pt x="16669" y="238125"/>
                </a:lnTo>
                <a:lnTo>
                  <a:pt x="71438" y="321469"/>
                </a:lnTo>
                <a:lnTo>
                  <a:pt x="159544" y="428625"/>
                </a:lnTo>
                <a:lnTo>
                  <a:pt x="216694" y="478631"/>
                </a:lnTo>
                <a:lnTo>
                  <a:pt x="264319" y="504825"/>
                </a:lnTo>
                <a:lnTo>
                  <a:pt x="290513" y="514350"/>
                </a:lnTo>
                <a:lnTo>
                  <a:pt x="307181" y="514350"/>
                </a:lnTo>
                <a:lnTo>
                  <a:pt x="409575" y="478631"/>
                </a:lnTo>
                <a:lnTo>
                  <a:pt x="535781" y="442912"/>
                </a:lnTo>
                <a:lnTo>
                  <a:pt x="795338" y="392906"/>
                </a:lnTo>
                <a:lnTo>
                  <a:pt x="1219200" y="323850"/>
                </a:lnTo>
                <a:lnTo>
                  <a:pt x="1526381" y="271462"/>
                </a:lnTo>
                <a:lnTo>
                  <a:pt x="1812131" y="221456"/>
                </a:lnTo>
                <a:lnTo>
                  <a:pt x="1924050" y="204787"/>
                </a:lnTo>
                <a:lnTo>
                  <a:pt x="2419350" y="252412"/>
                </a:lnTo>
                <a:lnTo>
                  <a:pt x="2416969" y="219075"/>
                </a:lnTo>
                <a:lnTo>
                  <a:pt x="2400300" y="188119"/>
                </a:lnTo>
                <a:lnTo>
                  <a:pt x="2366963" y="147637"/>
                </a:lnTo>
                <a:lnTo>
                  <a:pt x="2338388" y="121444"/>
                </a:lnTo>
                <a:lnTo>
                  <a:pt x="2309813" y="95250"/>
                </a:lnTo>
                <a:lnTo>
                  <a:pt x="2269331" y="66675"/>
                </a:lnTo>
                <a:lnTo>
                  <a:pt x="2240756" y="50006"/>
                </a:lnTo>
                <a:lnTo>
                  <a:pt x="2193131" y="26194"/>
                </a:lnTo>
                <a:lnTo>
                  <a:pt x="2155031" y="11906"/>
                </a:lnTo>
                <a:lnTo>
                  <a:pt x="2107406" y="0"/>
                </a:lnTo>
                <a:lnTo>
                  <a:pt x="2081213" y="2381"/>
                </a:lnTo>
                <a:lnTo>
                  <a:pt x="2038350" y="11906"/>
                </a:lnTo>
                <a:lnTo>
                  <a:pt x="1985963" y="38100"/>
                </a:lnTo>
                <a:lnTo>
                  <a:pt x="1905000" y="71437"/>
                </a:lnTo>
                <a:lnTo>
                  <a:pt x="1728788" y="95250"/>
                </a:lnTo>
                <a:lnTo>
                  <a:pt x="1064419" y="1881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8D7867C-E5E4-489D-9CD4-872964317084}"/>
              </a:ext>
            </a:extLst>
          </p:cNvPr>
          <p:cNvSpPr/>
          <p:nvPr/>
        </p:nvSpPr>
        <p:spPr>
          <a:xfrm>
            <a:off x="5445125" y="2622550"/>
            <a:ext cx="336550" cy="2305050"/>
          </a:xfrm>
          <a:custGeom>
            <a:avLst/>
            <a:gdLst>
              <a:gd name="connsiteX0" fmla="*/ 123825 w 336550"/>
              <a:gd name="connsiteY0" fmla="*/ 781050 h 2305050"/>
              <a:gd name="connsiteX1" fmla="*/ 133350 w 336550"/>
              <a:gd name="connsiteY1" fmla="*/ 473075 h 2305050"/>
              <a:gd name="connsiteX2" fmla="*/ 130175 w 336550"/>
              <a:gd name="connsiteY2" fmla="*/ 311150 h 2305050"/>
              <a:gd name="connsiteX3" fmla="*/ 123825 w 336550"/>
              <a:gd name="connsiteY3" fmla="*/ 257175 h 2305050"/>
              <a:gd name="connsiteX4" fmla="*/ 107950 w 336550"/>
              <a:gd name="connsiteY4" fmla="*/ 206375 h 2305050"/>
              <a:gd name="connsiteX5" fmla="*/ 82550 w 336550"/>
              <a:gd name="connsiteY5" fmla="*/ 149225 h 2305050"/>
              <a:gd name="connsiteX6" fmla="*/ 44450 w 336550"/>
              <a:gd name="connsiteY6" fmla="*/ 92075 h 2305050"/>
              <a:gd name="connsiteX7" fmla="*/ 12700 w 336550"/>
              <a:gd name="connsiteY7" fmla="*/ 60325 h 2305050"/>
              <a:gd name="connsiteX8" fmla="*/ 0 w 336550"/>
              <a:gd name="connsiteY8" fmla="*/ 38100 h 2305050"/>
              <a:gd name="connsiteX9" fmla="*/ 0 w 336550"/>
              <a:gd name="connsiteY9" fmla="*/ 15875 h 2305050"/>
              <a:gd name="connsiteX10" fmla="*/ 6350 w 336550"/>
              <a:gd name="connsiteY10" fmla="*/ 3175 h 2305050"/>
              <a:gd name="connsiteX11" fmla="*/ 28575 w 336550"/>
              <a:gd name="connsiteY11" fmla="*/ 0 h 2305050"/>
              <a:gd name="connsiteX12" fmla="*/ 69850 w 336550"/>
              <a:gd name="connsiteY12" fmla="*/ 6350 h 2305050"/>
              <a:gd name="connsiteX13" fmla="*/ 114300 w 336550"/>
              <a:gd name="connsiteY13" fmla="*/ 19050 h 2305050"/>
              <a:gd name="connsiteX14" fmla="*/ 152400 w 336550"/>
              <a:gd name="connsiteY14" fmla="*/ 34925 h 2305050"/>
              <a:gd name="connsiteX15" fmla="*/ 184150 w 336550"/>
              <a:gd name="connsiteY15" fmla="*/ 57150 h 2305050"/>
              <a:gd name="connsiteX16" fmla="*/ 215900 w 336550"/>
              <a:gd name="connsiteY16" fmla="*/ 76200 h 2305050"/>
              <a:gd name="connsiteX17" fmla="*/ 307975 w 336550"/>
              <a:gd name="connsiteY17" fmla="*/ 171450 h 2305050"/>
              <a:gd name="connsiteX18" fmla="*/ 327025 w 336550"/>
              <a:gd name="connsiteY18" fmla="*/ 444500 h 2305050"/>
              <a:gd name="connsiteX19" fmla="*/ 336550 w 336550"/>
              <a:gd name="connsiteY19" fmla="*/ 736600 h 2305050"/>
              <a:gd name="connsiteX20" fmla="*/ 320675 w 336550"/>
              <a:gd name="connsiteY20" fmla="*/ 1143000 h 2305050"/>
              <a:gd name="connsiteX21" fmla="*/ 311150 w 336550"/>
              <a:gd name="connsiteY21" fmla="*/ 1438275 h 2305050"/>
              <a:gd name="connsiteX22" fmla="*/ 307975 w 336550"/>
              <a:gd name="connsiteY22" fmla="*/ 1692275 h 2305050"/>
              <a:gd name="connsiteX23" fmla="*/ 285750 w 336550"/>
              <a:gd name="connsiteY23" fmla="*/ 1987550 h 2305050"/>
              <a:gd name="connsiteX24" fmla="*/ 269875 w 336550"/>
              <a:gd name="connsiteY24" fmla="*/ 2114550 h 2305050"/>
              <a:gd name="connsiteX25" fmla="*/ 260350 w 336550"/>
              <a:gd name="connsiteY25" fmla="*/ 2171700 h 2305050"/>
              <a:gd name="connsiteX26" fmla="*/ 241300 w 336550"/>
              <a:gd name="connsiteY26" fmla="*/ 2235200 h 2305050"/>
              <a:gd name="connsiteX27" fmla="*/ 212725 w 336550"/>
              <a:gd name="connsiteY27" fmla="*/ 2286000 h 2305050"/>
              <a:gd name="connsiteX28" fmla="*/ 190500 w 336550"/>
              <a:gd name="connsiteY28" fmla="*/ 2301875 h 2305050"/>
              <a:gd name="connsiteX29" fmla="*/ 174625 w 336550"/>
              <a:gd name="connsiteY29" fmla="*/ 2305050 h 2305050"/>
              <a:gd name="connsiteX30" fmla="*/ 142875 w 336550"/>
              <a:gd name="connsiteY30" fmla="*/ 2289175 h 2305050"/>
              <a:gd name="connsiteX31" fmla="*/ 120650 w 336550"/>
              <a:gd name="connsiteY31" fmla="*/ 2260600 h 2305050"/>
              <a:gd name="connsiteX32" fmla="*/ 73025 w 336550"/>
              <a:gd name="connsiteY32" fmla="*/ 2171700 h 2305050"/>
              <a:gd name="connsiteX33" fmla="*/ 47625 w 336550"/>
              <a:gd name="connsiteY33" fmla="*/ 2095500 h 2305050"/>
              <a:gd name="connsiteX34" fmla="*/ 22225 w 336550"/>
              <a:gd name="connsiteY34" fmla="*/ 1965325 h 2305050"/>
              <a:gd name="connsiteX35" fmla="*/ 25400 w 336550"/>
              <a:gd name="connsiteY35" fmla="*/ 1930400 h 2305050"/>
              <a:gd name="connsiteX36" fmla="*/ 44450 w 336550"/>
              <a:gd name="connsiteY36" fmla="*/ 1870075 h 2305050"/>
              <a:gd name="connsiteX37" fmla="*/ 66675 w 336550"/>
              <a:gd name="connsiteY37" fmla="*/ 1746250 h 2305050"/>
              <a:gd name="connsiteX38" fmla="*/ 85725 w 336550"/>
              <a:gd name="connsiteY38" fmla="*/ 1628775 h 2305050"/>
              <a:gd name="connsiteX39" fmla="*/ 92075 w 336550"/>
              <a:gd name="connsiteY39" fmla="*/ 1527175 h 2305050"/>
              <a:gd name="connsiteX40" fmla="*/ 107950 w 336550"/>
              <a:gd name="connsiteY40" fmla="*/ 1235075 h 2305050"/>
              <a:gd name="connsiteX41" fmla="*/ 123825 w 336550"/>
              <a:gd name="connsiteY41" fmla="*/ 781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50" h="2305050">
                <a:moveTo>
                  <a:pt x="123825" y="781050"/>
                </a:moveTo>
                <a:lnTo>
                  <a:pt x="133350" y="473075"/>
                </a:lnTo>
                <a:cubicBezTo>
                  <a:pt x="132292" y="419100"/>
                  <a:pt x="131233" y="365125"/>
                  <a:pt x="130175" y="311150"/>
                </a:cubicBezTo>
                <a:lnTo>
                  <a:pt x="123825" y="257175"/>
                </a:lnTo>
                <a:lnTo>
                  <a:pt x="107950" y="206375"/>
                </a:lnTo>
                <a:lnTo>
                  <a:pt x="82550" y="149225"/>
                </a:lnTo>
                <a:lnTo>
                  <a:pt x="44450" y="92075"/>
                </a:lnTo>
                <a:lnTo>
                  <a:pt x="12700" y="60325"/>
                </a:lnTo>
                <a:lnTo>
                  <a:pt x="0" y="38100"/>
                </a:lnTo>
                <a:lnTo>
                  <a:pt x="0" y="15875"/>
                </a:lnTo>
                <a:lnTo>
                  <a:pt x="6350" y="3175"/>
                </a:lnTo>
                <a:lnTo>
                  <a:pt x="28575" y="0"/>
                </a:lnTo>
                <a:lnTo>
                  <a:pt x="69850" y="6350"/>
                </a:lnTo>
                <a:lnTo>
                  <a:pt x="114300" y="19050"/>
                </a:lnTo>
                <a:lnTo>
                  <a:pt x="152400" y="34925"/>
                </a:lnTo>
                <a:lnTo>
                  <a:pt x="184150" y="57150"/>
                </a:lnTo>
                <a:lnTo>
                  <a:pt x="215900" y="76200"/>
                </a:lnTo>
                <a:lnTo>
                  <a:pt x="307975" y="171450"/>
                </a:lnTo>
                <a:lnTo>
                  <a:pt x="327025" y="444500"/>
                </a:lnTo>
                <a:lnTo>
                  <a:pt x="336550" y="736600"/>
                </a:lnTo>
                <a:lnTo>
                  <a:pt x="320675" y="1143000"/>
                </a:lnTo>
                <a:lnTo>
                  <a:pt x="311150" y="1438275"/>
                </a:lnTo>
                <a:cubicBezTo>
                  <a:pt x="310092" y="1522942"/>
                  <a:pt x="309033" y="1607608"/>
                  <a:pt x="307975" y="1692275"/>
                </a:cubicBezTo>
                <a:lnTo>
                  <a:pt x="285750" y="1987550"/>
                </a:lnTo>
                <a:lnTo>
                  <a:pt x="269875" y="2114550"/>
                </a:lnTo>
                <a:lnTo>
                  <a:pt x="260350" y="2171700"/>
                </a:lnTo>
                <a:lnTo>
                  <a:pt x="241300" y="2235200"/>
                </a:lnTo>
                <a:lnTo>
                  <a:pt x="212725" y="2286000"/>
                </a:lnTo>
                <a:lnTo>
                  <a:pt x="190500" y="2301875"/>
                </a:lnTo>
                <a:lnTo>
                  <a:pt x="174625" y="2305050"/>
                </a:lnTo>
                <a:lnTo>
                  <a:pt x="142875" y="2289175"/>
                </a:lnTo>
                <a:lnTo>
                  <a:pt x="120650" y="2260600"/>
                </a:lnTo>
                <a:lnTo>
                  <a:pt x="73025" y="2171700"/>
                </a:lnTo>
                <a:lnTo>
                  <a:pt x="47625" y="2095500"/>
                </a:lnTo>
                <a:lnTo>
                  <a:pt x="22225" y="1965325"/>
                </a:lnTo>
                <a:lnTo>
                  <a:pt x="25400" y="1930400"/>
                </a:lnTo>
                <a:lnTo>
                  <a:pt x="44450" y="1870075"/>
                </a:lnTo>
                <a:lnTo>
                  <a:pt x="66675" y="1746250"/>
                </a:lnTo>
                <a:lnTo>
                  <a:pt x="85725" y="1628775"/>
                </a:lnTo>
                <a:lnTo>
                  <a:pt x="92075" y="1527175"/>
                </a:lnTo>
                <a:lnTo>
                  <a:pt x="107950" y="1235075"/>
                </a:lnTo>
                <a:lnTo>
                  <a:pt x="123825" y="781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D9046D4E-B905-4F2E-9C9C-9BF518DB9F3E}"/>
              </a:ext>
            </a:extLst>
          </p:cNvPr>
          <p:cNvSpPr/>
          <p:nvPr/>
        </p:nvSpPr>
        <p:spPr>
          <a:xfrm>
            <a:off x="6515101" y="1747838"/>
            <a:ext cx="1247775" cy="736600"/>
          </a:xfrm>
          <a:custGeom>
            <a:avLst/>
            <a:gdLst>
              <a:gd name="connsiteX0" fmla="*/ 319088 w 1247775"/>
              <a:gd name="connsiteY0" fmla="*/ 385762 h 735806"/>
              <a:gd name="connsiteX1" fmla="*/ 509588 w 1247775"/>
              <a:gd name="connsiteY1" fmla="*/ 216693 h 735806"/>
              <a:gd name="connsiteX2" fmla="*/ 678656 w 1247775"/>
              <a:gd name="connsiteY2" fmla="*/ 61912 h 735806"/>
              <a:gd name="connsiteX3" fmla="*/ 697706 w 1247775"/>
              <a:gd name="connsiteY3" fmla="*/ 42862 h 735806"/>
              <a:gd name="connsiteX4" fmla="*/ 704850 w 1247775"/>
              <a:gd name="connsiteY4" fmla="*/ 30956 h 735806"/>
              <a:gd name="connsiteX5" fmla="*/ 700088 w 1247775"/>
              <a:gd name="connsiteY5" fmla="*/ 23812 h 735806"/>
              <a:gd name="connsiteX6" fmla="*/ 654844 w 1247775"/>
              <a:gd name="connsiteY6" fmla="*/ 0 h 735806"/>
              <a:gd name="connsiteX7" fmla="*/ 1243013 w 1247775"/>
              <a:gd name="connsiteY7" fmla="*/ 28575 h 735806"/>
              <a:gd name="connsiteX8" fmla="*/ 1247775 w 1247775"/>
              <a:gd name="connsiteY8" fmla="*/ 61912 h 735806"/>
              <a:gd name="connsiteX9" fmla="*/ 1240631 w 1247775"/>
              <a:gd name="connsiteY9" fmla="*/ 76200 h 735806"/>
              <a:gd name="connsiteX10" fmla="*/ 1214438 w 1247775"/>
              <a:gd name="connsiteY10" fmla="*/ 90487 h 735806"/>
              <a:gd name="connsiteX11" fmla="*/ 1143000 w 1247775"/>
              <a:gd name="connsiteY11" fmla="*/ 104775 h 735806"/>
              <a:gd name="connsiteX12" fmla="*/ 1009650 w 1247775"/>
              <a:gd name="connsiteY12" fmla="*/ 147637 h 735806"/>
              <a:gd name="connsiteX13" fmla="*/ 685800 w 1247775"/>
              <a:gd name="connsiteY13" fmla="*/ 333375 h 735806"/>
              <a:gd name="connsiteX14" fmla="*/ 347663 w 1247775"/>
              <a:gd name="connsiteY14" fmla="*/ 533400 h 735806"/>
              <a:gd name="connsiteX15" fmla="*/ 138113 w 1247775"/>
              <a:gd name="connsiteY15" fmla="*/ 666750 h 735806"/>
              <a:gd name="connsiteX16" fmla="*/ 0 w 1247775"/>
              <a:gd name="connsiteY16" fmla="*/ 735806 h 735806"/>
              <a:gd name="connsiteX17" fmla="*/ 97631 w 1247775"/>
              <a:gd name="connsiteY17" fmla="*/ 581025 h 735806"/>
              <a:gd name="connsiteX18" fmla="*/ 319088 w 1247775"/>
              <a:gd name="connsiteY18" fmla="*/ 385762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7775" h="735806">
                <a:moveTo>
                  <a:pt x="319088" y="385762"/>
                </a:moveTo>
                <a:lnTo>
                  <a:pt x="509588" y="216693"/>
                </a:lnTo>
                <a:lnTo>
                  <a:pt x="678656" y="61912"/>
                </a:lnTo>
                <a:lnTo>
                  <a:pt x="697706" y="42862"/>
                </a:lnTo>
                <a:lnTo>
                  <a:pt x="704850" y="30956"/>
                </a:lnTo>
                <a:lnTo>
                  <a:pt x="700088" y="23812"/>
                </a:lnTo>
                <a:lnTo>
                  <a:pt x="654844" y="0"/>
                </a:lnTo>
                <a:lnTo>
                  <a:pt x="1243013" y="28575"/>
                </a:lnTo>
                <a:lnTo>
                  <a:pt x="1247775" y="61912"/>
                </a:lnTo>
                <a:lnTo>
                  <a:pt x="1240631" y="76200"/>
                </a:lnTo>
                <a:lnTo>
                  <a:pt x="1214438" y="90487"/>
                </a:lnTo>
                <a:lnTo>
                  <a:pt x="1143000" y="104775"/>
                </a:lnTo>
                <a:lnTo>
                  <a:pt x="1009650" y="147637"/>
                </a:lnTo>
                <a:lnTo>
                  <a:pt x="685800" y="333375"/>
                </a:lnTo>
                <a:lnTo>
                  <a:pt x="347663" y="533400"/>
                </a:lnTo>
                <a:lnTo>
                  <a:pt x="138113" y="666750"/>
                </a:lnTo>
                <a:lnTo>
                  <a:pt x="0" y="735806"/>
                </a:lnTo>
                <a:lnTo>
                  <a:pt x="97631" y="581025"/>
                </a:lnTo>
                <a:lnTo>
                  <a:pt x="319088" y="3857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FC90CBB2-4490-43B2-BCE9-09234039CEDA}"/>
              </a:ext>
            </a:extLst>
          </p:cNvPr>
          <p:cNvSpPr/>
          <p:nvPr/>
        </p:nvSpPr>
        <p:spPr>
          <a:xfrm>
            <a:off x="6065839" y="2162176"/>
            <a:ext cx="688975" cy="481013"/>
          </a:xfrm>
          <a:custGeom>
            <a:avLst/>
            <a:gdLst>
              <a:gd name="connsiteX0" fmla="*/ 278606 w 690562"/>
              <a:gd name="connsiteY0" fmla="*/ 264319 h 481013"/>
              <a:gd name="connsiteX1" fmla="*/ 183356 w 690562"/>
              <a:gd name="connsiteY1" fmla="*/ 183356 h 481013"/>
              <a:gd name="connsiteX2" fmla="*/ 85725 w 690562"/>
              <a:gd name="connsiteY2" fmla="*/ 104775 h 481013"/>
              <a:gd name="connsiteX3" fmla="*/ 21431 w 690562"/>
              <a:gd name="connsiteY3" fmla="*/ 54769 h 481013"/>
              <a:gd name="connsiteX4" fmla="*/ 2381 w 690562"/>
              <a:gd name="connsiteY4" fmla="*/ 33338 h 481013"/>
              <a:gd name="connsiteX5" fmla="*/ 0 w 690562"/>
              <a:gd name="connsiteY5" fmla="*/ 11906 h 481013"/>
              <a:gd name="connsiteX6" fmla="*/ 16669 w 690562"/>
              <a:gd name="connsiteY6" fmla="*/ 2381 h 481013"/>
              <a:gd name="connsiteX7" fmla="*/ 50006 w 690562"/>
              <a:gd name="connsiteY7" fmla="*/ 0 h 481013"/>
              <a:gd name="connsiteX8" fmla="*/ 114300 w 690562"/>
              <a:gd name="connsiteY8" fmla="*/ 11906 h 481013"/>
              <a:gd name="connsiteX9" fmla="*/ 280987 w 690562"/>
              <a:gd name="connsiteY9" fmla="*/ 61913 h 481013"/>
              <a:gd name="connsiteX10" fmla="*/ 454819 w 690562"/>
              <a:gd name="connsiteY10" fmla="*/ 116681 h 481013"/>
              <a:gd name="connsiteX11" fmla="*/ 545306 w 690562"/>
              <a:gd name="connsiteY11" fmla="*/ 147638 h 481013"/>
              <a:gd name="connsiteX12" fmla="*/ 571500 w 690562"/>
              <a:gd name="connsiteY12" fmla="*/ 164306 h 481013"/>
              <a:gd name="connsiteX13" fmla="*/ 600075 w 690562"/>
              <a:gd name="connsiteY13" fmla="*/ 238125 h 481013"/>
              <a:gd name="connsiteX14" fmla="*/ 631031 w 690562"/>
              <a:gd name="connsiteY14" fmla="*/ 261938 h 481013"/>
              <a:gd name="connsiteX15" fmla="*/ 659606 w 690562"/>
              <a:gd name="connsiteY15" fmla="*/ 295275 h 481013"/>
              <a:gd name="connsiteX16" fmla="*/ 673894 w 690562"/>
              <a:gd name="connsiteY16" fmla="*/ 319088 h 481013"/>
              <a:gd name="connsiteX17" fmla="*/ 685800 w 690562"/>
              <a:gd name="connsiteY17" fmla="*/ 345281 h 481013"/>
              <a:gd name="connsiteX18" fmla="*/ 690562 w 690562"/>
              <a:gd name="connsiteY18" fmla="*/ 369094 h 481013"/>
              <a:gd name="connsiteX19" fmla="*/ 690562 w 690562"/>
              <a:gd name="connsiteY19" fmla="*/ 421481 h 481013"/>
              <a:gd name="connsiteX20" fmla="*/ 628650 w 690562"/>
              <a:gd name="connsiteY20" fmla="*/ 481013 h 481013"/>
              <a:gd name="connsiteX21" fmla="*/ 514350 w 690562"/>
              <a:gd name="connsiteY21" fmla="*/ 457200 h 481013"/>
              <a:gd name="connsiteX22" fmla="*/ 416719 w 690562"/>
              <a:gd name="connsiteY22" fmla="*/ 378619 h 481013"/>
              <a:gd name="connsiteX23" fmla="*/ 278606 w 690562"/>
              <a:gd name="connsiteY23" fmla="*/ 264319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0562" h="481013">
                <a:moveTo>
                  <a:pt x="278606" y="264319"/>
                </a:moveTo>
                <a:lnTo>
                  <a:pt x="183356" y="183356"/>
                </a:lnTo>
                <a:lnTo>
                  <a:pt x="85725" y="104775"/>
                </a:lnTo>
                <a:lnTo>
                  <a:pt x="21431" y="54769"/>
                </a:lnTo>
                <a:lnTo>
                  <a:pt x="2381" y="33338"/>
                </a:lnTo>
                <a:lnTo>
                  <a:pt x="0" y="11906"/>
                </a:lnTo>
                <a:lnTo>
                  <a:pt x="16669" y="2381"/>
                </a:lnTo>
                <a:lnTo>
                  <a:pt x="50006" y="0"/>
                </a:lnTo>
                <a:lnTo>
                  <a:pt x="114300" y="11906"/>
                </a:lnTo>
                <a:lnTo>
                  <a:pt x="280987" y="61913"/>
                </a:lnTo>
                <a:lnTo>
                  <a:pt x="454819" y="116681"/>
                </a:lnTo>
                <a:lnTo>
                  <a:pt x="545306" y="147638"/>
                </a:lnTo>
                <a:lnTo>
                  <a:pt x="571500" y="164306"/>
                </a:lnTo>
                <a:lnTo>
                  <a:pt x="600075" y="238125"/>
                </a:lnTo>
                <a:lnTo>
                  <a:pt x="631031" y="261938"/>
                </a:lnTo>
                <a:lnTo>
                  <a:pt x="659606" y="295275"/>
                </a:lnTo>
                <a:lnTo>
                  <a:pt x="673894" y="319088"/>
                </a:lnTo>
                <a:lnTo>
                  <a:pt x="685800" y="345281"/>
                </a:lnTo>
                <a:lnTo>
                  <a:pt x="690562" y="369094"/>
                </a:lnTo>
                <a:lnTo>
                  <a:pt x="690562" y="421481"/>
                </a:lnTo>
                <a:lnTo>
                  <a:pt x="628650" y="481013"/>
                </a:lnTo>
                <a:lnTo>
                  <a:pt x="514350" y="457200"/>
                </a:lnTo>
                <a:lnTo>
                  <a:pt x="416719" y="378619"/>
                </a:lnTo>
                <a:lnTo>
                  <a:pt x="278606" y="2643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CDF052D8-22FA-4695-A551-3A7B6662939F}"/>
              </a:ext>
            </a:extLst>
          </p:cNvPr>
          <p:cNvSpPr/>
          <p:nvPr/>
        </p:nvSpPr>
        <p:spPr>
          <a:xfrm>
            <a:off x="5562601" y="2414588"/>
            <a:ext cx="2246313" cy="2806700"/>
          </a:xfrm>
          <a:custGeom>
            <a:avLst/>
            <a:gdLst>
              <a:gd name="connsiteX0" fmla="*/ 631960 w 2245400"/>
              <a:gd name="connsiteY0" fmla="*/ 349520 h 2806749"/>
              <a:gd name="connsiteX1" fmla="*/ 328337 w 2245400"/>
              <a:gd name="connsiteY1" fmla="*/ 374234 h 2806749"/>
              <a:gd name="connsiteX2" fmla="*/ 162404 w 2245400"/>
              <a:gd name="connsiteY2" fmla="*/ 388356 h 2806749"/>
              <a:gd name="connsiteX3" fmla="*/ 0 w 2245400"/>
              <a:gd name="connsiteY3" fmla="*/ 303623 h 2806749"/>
              <a:gd name="connsiteX4" fmla="*/ 52958 w 2245400"/>
              <a:gd name="connsiteY4" fmla="*/ 282440 h 2806749"/>
              <a:gd name="connsiteX5" fmla="*/ 243605 w 2245400"/>
              <a:gd name="connsiteY5" fmla="*/ 261257 h 2806749"/>
              <a:gd name="connsiteX6" fmla="*/ 455435 w 2245400"/>
              <a:gd name="connsiteY6" fmla="*/ 240074 h 2806749"/>
              <a:gd name="connsiteX7" fmla="*/ 766119 w 2245400"/>
              <a:gd name="connsiteY7" fmla="*/ 211830 h 2806749"/>
              <a:gd name="connsiteX8" fmla="*/ 1034437 w 2245400"/>
              <a:gd name="connsiteY8" fmla="*/ 183586 h 2806749"/>
              <a:gd name="connsiteX9" fmla="*/ 1186249 w 2245400"/>
              <a:gd name="connsiteY9" fmla="*/ 148281 h 2806749"/>
              <a:gd name="connsiteX10" fmla="*/ 1383957 w 2245400"/>
              <a:gd name="connsiteY10" fmla="*/ 120037 h 2806749"/>
              <a:gd name="connsiteX11" fmla="*/ 1662867 w 2245400"/>
              <a:gd name="connsiteY11" fmla="*/ 74141 h 2806749"/>
              <a:gd name="connsiteX12" fmla="*/ 1804087 w 2245400"/>
              <a:gd name="connsiteY12" fmla="*/ 49427 h 2806749"/>
              <a:gd name="connsiteX13" fmla="*/ 1867636 w 2245400"/>
              <a:gd name="connsiteY13" fmla="*/ 24714 h 2806749"/>
              <a:gd name="connsiteX14" fmla="*/ 1959429 w 2245400"/>
              <a:gd name="connsiteY14" fmla="*/ 0 h 2806749"/>
              <a:gd name="connsiteX15" fmla="*/ 1984143 w 2245400"/>
              <a:gd name="connsiteY15" fmla="*/ 3531 h 2806749"/>
              <a:gd name="connsiteX16" fmla="*/ 2019448 w 2245400"/>
              <a:gd name="connsiteY16" fmla="*/ 21183 h 2806749"/>
              <a:gd name="connsiteX17" fmla="*/ 2143015 w 2245400"/>
              <a:gd name="connsiteY17" fmla="*/ 123568 h 2806749"/>
              <a:gd name="connsiteX18" fmla="*/ 2195973 w 2245400"/>
              <a:gd name="connsiteY18" fmla="*/ 165934 h 2806749"/>
              <a:gd name="connsiteX19" fmla="*/ 2224217 w 2245400"/>
              <a:gd name="connsiteY19" fmla="*/ 187117 h 2806749"/>
              <a:gd name="connsiteX20" fmla="*/ 2238339 w 2245400"/>
              <a:gd name="connsiteY20" fmla="*/ 211830 h 2806749"/>
              <a:gd name="connsiteX21" fmla="*/ 2245400 w 2245400"/>
              <a:gd name="connsiteY21" fmla="*/ 247135 h 2806749"/>
              <a:gd name="connsiteX22" fmla="*/ 2241869 w 2245400"/>
              <a:gd name="connsiteY22" fmla="*/ 282440 h 2806749"/>
              <a:gd name="connsiteX23" fmla="*/ 2206564 w 2245400"/>
              <a:gd name="connsiteY23" fmla="*/ 356581 h 2806749"/>
              <a:gd name="connsiteX24" fmla="*/ 2181851 w 2245400"/>
              <a:gd name="connsiteY24" fmla="*/ 441313 h 2806749"/>
              <a:gd name="connsiteX25" fmla="*/ 2178320 w 2245400"/>
              <a:gd name="connsiteY25" fmla="*/ 589594 h 2806749"/>
              <a:gd name="connsiteX26" fmla="*/ 2178320 w 2245400"/>
              <a:gd name="connsiteY26" fmla="*/ 1122700 h 2806749"/>
              <a:gd name="connsiteX27" fmla="*/ 2185381 w 2245400"/>
              <a:gd name="connsiteY27" fmla="*/ 1751129 h 2806749"/>
              <a:gd name="connsiteX28" fmla="*/ 2192442 w 2245400"/>
              <a:gd name="connsiteY28" fmla="*/ 1977081 h 2806749"/>
              <a:gd name="connsiteX29" fmla="*/ 2217156 w 2245400"/>
              <a:gd name="connsiteY29" fmla="*/ 2273644 h 2806749"/>
              <a:gd name="connsiteX30" fmla="*/ 2224217 w 2245400"/>
              <a:gd name="connsiteY30" fmla="*/ 2354845 h 2806749"/>
              <a:gd name="connsiteX31" fmla="*/ 2213625 w 2245400"/>
              <a:gd name="connsiteY31" fmla="*/ 2404272 h 2806749"/>
              <a:gd name="connsiteX32" fmla="*/ 2195973 w 2245400"/>
              <a:gd name="connsiteY32" fmla="*/ 2499596 h 2806749"/>
              <a:gd name="connsiteX33" fmla="*/ 2167729 w 2245400"/>
              <a:gd name="connsiteY33" fmla="*/ 2594919 h 2806749"/>
              <a:gd name="connsiteX34" fmla="*/ 2143015 w 2245400"/>
              <a:gd name="connsiteY34" fmla="*/ 2658468 h 2806749"/>
              <a:gd name="connsiteX35" fmla="*/ 2097119 w 2245400"/>
              <a:gd name="connsiteY35" fmla="*/ 2739670 h 2806749"/>
              <a:gd name="connsiteX36" fmla="*/ 2065344 w 2245400"/>
              <a:gd name="connsiteY36" fmla="*/ 2782036 h 2806749"/>
              <a:gd name="connsiteX37" fmla="*/ 2044161 w 2245400"/>
              <a:gd name="connsiteY37" fmla="*/ 2799688 h 2806749"/>
              <a:gd name="connsiteX38" fmla="*/ 2012387 w 2245400"/>
              <a:gd name="connsiteY38" fmla="*/ 2806749 h 2806749"/>
              <a:gd name="connsiteX39" fmla="*/ 1955898 w 2245400"/>
              <a:gd name="connsiteY39" fmla="*/ 2252461 h 2806749"/>
              <a:gd name="connsiteX40" fmla="*/ 1955898 w 2245400"/>
              <a:gd name="connsiteY40" fmla="*/ 1719355 h 2806749"/>
              <a:gd name="connsiteX41" fmla="*/ 1955898 w 2245400"/>
              <a:gd name="connsiteY41" fmla="*/ 1401610 h 2806749"/>
              <a:gd name="connsiteX42" fmla="*/ 1955898 w 2245400"/>
              <a:gd name="connsiteY42" fmla="*/ 889687 h 2806749"/>
              <a:gd name="connsiteX43" fmla="*/ 1955898 w 2245400"/>
              <a:gd name="connsiteY43" fmla="*/ 328337 h 2806749"/>
              <a:gd name="connsiteX44" fmla="*/ 1952368 w 2245400"/>
              <a:gd name="connsiteY44" fmla="*/ 268318 h 2806749"/>
              <a:gd name="connsiteX45" fmla="*/ 1938246 w 2245400"/>
              <a:gd name="connsiteY45" fmla="*/ 233013 h 2806749"/>
              <a:gd name="connsiteX46" fmla="*/ 1920593 w 2245400"/>
              <a:gd name="connsiteY46" fmla="*/ 211830 h 2806749"/>
              <a:gd name="connsiteX47" fmla="*/ 1874697 w 2245400"/>
              <a:gd name="connsiteY47" fmla="*/ 190647 h 2806749"/>
              <a:gd name="connsiteX48" fmla="*/ 1832331 w 2245400"/>
              <a:gd name="connsiteY48" fmla="*/ 190647 h 2806749"/>
              <a:gd name="connsiteX49" fmla="*/ 1574604 w 2245400"/>
              <a:gd name="connsiteY49" fmla="*/ 229483 h 2806749"/>
              <a:gd name="connsiteX50" fmla="*/ 1105048 w 2245400"/>
              <a:gd name="connsiteY50" fmla="*/ 296562 h 2806749"/>
              <a:gd name="connsiteX51" fmla="*/ 900278 w 2245400"/>
              <a:gd name="connsiteY51" fmla="*/ 324806 h 2806749"/>
              <a:gd name="connsiteX52" fmla="*/ 631960 w 2245400"/>
              <a:gd name="connsiteY52" fmla="*/ 349520 h 280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45400" h="2806749">
                <a:moveTo>
                  <a:pt x="631960" y="349520"/>
                </a:moveTo>
                <a:lnTo>
                  <a:pt x="328337" y="374234"/>
                </a:lnTo>
                <a:lnTo>
                  <a:pt x="162404" y="388356"/>
                </a:lnTo>
                <a:lnTo>
                  <a:pt x="0" y="303623"/>
                </a:lnTo>
                <a:lnTo>
                  <a:pt x="52958" y="282440"/>
                </a:lnTo>
                <a:lnTo>
                  <a:pt x="243605" y="261257"/>
                </a:lnTo>
                <a:lnTo>
                  <a:pt x="455435" y="240074"/>
                </a:lnTo>
                <a:lnTo>
                  <a:pt x="766119" y="211830"/>
                </a:lnTo>
                <a:lnTo>
                  <a:pt x="1034437" y="183586"/>
                </a:lnTo>
                <a:lnTo>
                  <a:pt x="1186249" y="148281"/>
                </a:lnTo>
                <a:lnTo>
                  <a:pt x="1383957" y="120037"/>
                </a:lnTo>
                <a:lnTo>
                  <a:pt x="1662867" y="74141"/>
                </a:lnTo>
                <a:lnTo>
                  <a:pt x="1804087" y="49427"/>
                </a:lnTo>
                <a:lnTo>
                  <a:pt x="1867636" y="24714"/>
                </a:lnTo>
                <a:lnTo>
                  <a:pt x="1959429" y="0"/>
                </a:lnTo>
                <a:lnTo>
                  <a:pt x="1984143" y="3531"/>
                </a:lnTo>
                <a:lnTo>
                  <a:pt x="2019448" y="21183"/>
                </a:lnTo>
                <a:lnTo>
                  <a:pt x="2143015" y="123568"/>
                </a:lnTo>
                <a:lnTo>
                  <a:pt x="2195973" y="165934"/>
                </a:lnTo>
                <a:lnTo>
                  <a:pt x="2224217" y="187117"/>
                </a:lnTo>
                <a:lnTo>
                  <a:pt x="2238339" y="211830"/>
                </a:lnTo>
                <a:lnTo>
                  <a:pt x="2245400" y="247135"/>
                </a:lnTo>
                <a:lnTo>
                  <a:pt x="2241869" y="282440"/>
                </a:lnTo>
                <a:lnTo>
                  <a:pt x="2206564" y="356581"/>
                </a:lnTo>
                <a:lnTo>
                  <a:pt x="2181851" y="441313"/>
                </a:lnTo>
                <a:lnTo>
                  <a:pt x="2178320" y="589594"/>
                </a:lnTo>
                <a:lnTo>
                  <a:pt x="2178320" y="1122700"/>
                </a:lnTo>
                <a:cubicBezTo>
                  <a:pt x="2180674" y="1332176"/>
                  <a:pt x="2183027" y="1541653"/>
                  <a:pt x="2185381" y="1751129"/>
                </a:cubicBezTo>
                <a:lnTo>
                  <a:pt x="2192442" y="1977081"/>
                </a:lnTo>
                <a:lnTo>
                  <a:pt x="2217156" y="2273644"/>
                </a:lnTo>
                <a:lnTo>
                  <a:pt x="2224217" y="2354845"/>
                </a:lnTo>
                <a:lnTo>
                  <a:pt x="2213625" y="2404272"/>
                </a:lnTo>
                <a:lnTo>
                  <a:pt x="2195973" y="2499596"/>
                </a:lnTo>
                <a:lnTo>
                  <a:pt x="2167729" y="2594919"/>
                </a:lnTo>
                <a:lnTo>
                  <a:pt x="2143015" y="2658468"/>
                </a:lnTo>
                <a:lnTo>
                  <a:pt x="2097119" y="2739670"/>
                </a:lnTo>
                <a:lnTo>
                  <a:pt x="2065344" y="2782036"/>
                </a:lnTo>
                <a:lnTo>
                  <a:pt x="2044161" y="2799688"/>
                </a:lnTo>
                <a:lnTo>
                  <a:pt x="2012387" y="2806749"/>
                </a:lnTo>
                <a:lnTo>
                  <a:pt x="1955898" y="2252461"/>
                </a:lnTo>
                <a:lnTo>
                  <a:pt x="1955898" y="1719355"/>
                </a:lnTo>
                <a:lnTo>
                  <a:pt x="1955898" y="1401610"/>
                </a:lnTo>
                <a:lnTo>
                  <a:pt x="1955898" y="889687"/>
                </a:lnTo>
                <a:lnTo>
                  <a:pt x="1955898" y="328337"/>
                </a:lnTo>
                <a:lnTo>
                  <a:pt x="1952368" y="268318"/>
                </a:lnTo>
                <a:lnTo>
                  <a:pt x="1938246" y="233013"/>
                </a:lnTo>
                <a:lnTo>
                  <a:pt x="1920593" y="211830"/>
                </a:lnTo>
                <a:lnTo>
                  <a:pt x="1874697" y="190647"/>
                </a:lnTo>
                <a:lnTo>
                  <a:pt x="1832331" y="190647"/>
                </a:lnTo>
                <a:lnTo>
                  <a:pt x="1574604" y="229483"/>
                </a:lnTo>
                <a:lnTo>
                  <a:pt x="1105048" y="296562"/>
                </a:lnTo>
                <a:lnTo>
                  <a:pt x="900278" y="324806"/>
                </a:lnTo>
                <a:lnTo>
                  <a:pt x="631960" y="3495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B506C0A-2098-407E-A252-C2EB01ED433D}"/>
              </a:ext>
            </a:extLst>
          </p:cNvPr>
          <p:cNvSpPr/>
          <p:nvPr/>
        </p:nvSpPr>
        <p:spPr>
          <a:xfrm>
            <a:off x="6951664" y="4591051"/>
            <a:ext cx="644525" cy="633413"/>
          </a:xfrm>
          <a:custGeom>
            <a:avLst/>
            <a:gdLst>
              <a:gd name="connsiteX0" fmla="*/ 169069 w 645319"/>
              <a:gd name="connsiteY0" fmla="*/ 88106 h 633413"/>
              <a:gd name="connsiteX1" fmla="*/ 350044 w 645319"/>
              <a:gd name="connsiteY1" fmla="*/ 140494 h 633413"/>
              <a:gd name="connsiteX2" fmla="*/ 404812 w 645319"/>
              <a:gd name="connsiteY2" fmla="*/ 152400 h 633413"/>
              <a:gd name="connsiteX3" fmla="*/ 435769 w 645319"/>
              <a:gd name="connsiteY3" fmla="*/ 157163 h 633413"/>
              <a:gd name="connsiteX4" fmla="*/ 478631 w 645319"/>
              <a:gd name="connsiteY4" fmla="*/ 154781 h 633413"/>
              <a:gd name="connsiteX5" fmla="*/ 504825 w 645319"/>
              <a:gd name="connsiteY5" fmla="*/ 150019 h 633413"/>
              <a:gd name="connsiteX6" fmla="*/ 533400 w 645319"/>
              <a:gd name="connsiteY6" fmla="*/ 138113 h 633413"/>
              <a:gd name="connsiteX7" fmla="*/ 547687 w 645319"/>
              <a:gd name="connsiteY7" fmla="*/ 123825 h 633413"/>
              <a:gd name="connsiteX8" fmla="*/ 564356 w 645319"/>
              <a:gd name="connsiteY8" fmla="*/ 102394 h 633413"/>
              <a:gd name="connsiteX9" fmla="*/ 585787 w 645319"/>
              <a:gd name="connsiteY9" fmla="*/ 0 h 633413"/>
              <a:gd name="connsiteX10" fmla="*/ 645319 w 645319"/>
              <a:gd name="connsiteY10" fmla="*/ 623888 h 633413"/>
              <a:gd name="connsiteX11" fmla="*/ 611981 w 645319"/>
              <a:gd name="connsiteY11" fmla="*/ 633413 h 633413"/>
              <a:gd name="connsiteX12" fmla="*/ 592931 w 645319"/>
              <a:gd name="connsiteY12" fmla="*/ 621506 h 633413"/>
              <a:gd name="connsiteX13" fmla="*/ 566737 w 645319"/>
              <a:gd name="connsiteY13" fmla="*/ 578644 h 633413"/>
              <a:gd name="connsiteX14" fmla="*/ 533400 w 645319"/>
              <a:gd name="connsiteY14" fmla="*/ 502444 h 633413"/>
              <a:gd name="connsiteX15" fmla="*/ 488156 w 645319"/>
              <a:gd name="connsiteY15" fmla="*/ 433388 h 633413"/>
              <a:gd name="connsiteX16" fmla="*/ 423862 w 645319"/>
              <a:gd name="connsiteY16" fmla="*/ 369094 h 633413"/>
              <a:gd name="connsiteX17" fmla="*/ 330994 w 645319"/>
              <a:gd name="connsiteY17" fmla="*/ 288131 h 633413"/>
              <a:gd name="connsiteX18" fmla="*/ 185737 w 645319"/>
              <a:gd name="connsiteY18" fmla="*/ 190500 h 633413"/>
              <a:gd name="connsiteX19" fmla="*/ 61912 w 645319"/>
              <a:gd name="connsiteY19" fmla="*/ 119063 h 633413"/>
              <a:gd name="connsiteX20" fmla="*/ 21431 w 645319"/>
              <a:gd name="connsiteY20" fmla="*/ 97631 h 633413"/>
              <a:gd name="connsiteX21" fmla="*/ 11906 w 645319"/>
              <a:gd name="connsiteY21" fmla="*/ 88106 h 633413"/>
              <a:gd name="connsiteX22" fmla="*/ 0 w 645319"/>
              <a:gd name="connsiteY22" fmla="*/ 69056 h 633413"/>
              <a:gd name="connsiteX23" fmla="*/ 0 w 645319"/>
              <a:gd name="connsiteY23" fmla="*/ 54769 h 633413"/>
              <a:gd name="connsiteX24" fmla="*/ 14287 w 645319"/>
              <a:gd name="connsiteY24" fmla="*/ 45244 h 633413"/>
              <a:gd name="connsiteX25" fmla="*/ 50006 w 645319"/>
              <a:gd name="connsiteY25" fmla="*/ 52388 h 633413"/>
              <a:gd name="connsiteX26" fmla="*/ 169069 w 645319"/>
              <a:gd name="connsiteY26" fmla="*/ 88106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5319" h="633413">
                <a:moveTo>
                  <a:pt x="169069" y="88106"/>
                </a:moveTo>
                <a:lnTo>
                  <a:pt x="350044" y="140494"/>
                </a:lnTo>
                <a:lnTo>
                  <a:pt x="404812" y="152400"/>
                </a:lnTo>
                <a:lnTo>
                  <a:pt x="435769" y="157163"/>
                </a:lnTo>
                <a:lnTo>
                  <a:pt x="478631" y="154781"/>
                </a:lnTo>
                <a:lnTo>
                  <a:pt x="504825" y="150019"/>
                </a:lnTo>
                <a:lnTo>
                  <a:pt x="533400" y="138113"/>
                </a:lnTo>
                <a:lnTo>
                  <a:pt x="547687" y="123825"/>
                </a:lnTo>
                <a:lnTo>
                  <a:pt x="564356" y="102394"/>
                </a:lnTo>
                <a:lnTo>
                  <a:pt x="585787" y="0"/>
                </a:lnTo>
                <a:lnTo>
                  <a:pt x="645319" y="623888"/>
                </a:lnTo>
                <a:lnTo>
                  <a:pt x="611981" y="633413"/>
                </a:lnTo>
                <a:lnTo>
                  <a:pt x="592931" y="621506"/>
                </a:lnTo>
                <a:lnTo>
                  <a:pt x="566737" y="578644"/>
                </a:lnTo>
                <a:lnTo>
                  <a:pt x="533400" y="502444"/>
                </a:lnTo>
                <a:lnTo>
                  <a:pt x="488156" y="433388"/>
                </a:lnTo>
                <a:lnTo>
                  <a:pt x="423862" y="369094"/>
                </a:lnTo>
                <a:lnTo>
                  <a:pt x="330994" y="288131"/>
                </a:lnTo>
                <a:lnTo>
                  <a:pt x="185737" y="190500"/>
                </a:lnTo>
                <a:lnTo>
                  <a:pt x="61912" y="119063"/>
                </a:lnTo>
                <a:lnTo>
                  <a:pt x="21431" y="97631"/>
                </a:lnTo>
                <a:lnTo>
                  <a:pt x="11906" y="88106"/>
                </a:lnTo>
                <a:lnTo>
                  <a:pt x="0" y="69056"/>
                </a:lnTo>
                <a:lnTo>
                  <a:pt x="0" y="54769"/>
                </a:lnTo>
                <a:lnTo>
                  <a:pt x="14287" y="45244"/>
                </a:lnTo>
                <a:lnTo>
                  <a:pt x="50006" y="52388"/>
                </a:lnTo>
                <a:lnTo>
                  <a:pt x="169069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B58EC5BA-799A-4DD0-8307-A9F32E2FF624}"/>
              </a:ext>
            </a:extLst>
          </p:cNvPr>
          <p:cNvSpPr/>
          <p:nvPr/>
        </p:nvSpPr>
        <p:spPr>
          <a:xfrm>
            <a:off x="5629275" y="3179764"/>
            <a:ext cx="2008188" cy="320675"/>
          </a:xfrm>
          <a:custGeom>
            <a:avLst/>
            <a:gdLst>
              <a:gd name="connsiteX0" fmla="*/ 654844 w 2007394"/>
              <a:gd name="connsiteY0" fmla="*/ 116681 h 321469"/>
              <a:gd name="connsiteX1" fmla="*/ 304800 w 2007394"/>
              <a:gd name="connsiteY1" fmla="*/ 150019 h 321469"/>
              <a:gd name="connsiteX2" fmla="*/ 138113 w 2007394"/>
              <a:gd name="connsiteY2" fmla="*/ 161925 h 321469"/>
              <a:gd name="connsiteX3" fmla="*/ 0 w 2007394"/>
              <a:gd name="connsiteY3" fmla="*/ 207169 h 321469"/>
              <a:gd name="connsiteX4" fmla="*/ 140494 w 2007394"/>
              <a:gd name="connsiteY4" fmla="*/ 321469 h 321469"/>
              <a:gd name="connsiteX5" fmla="*/ 302419 w 2007394"/>
              <a:gd name="connsiteY5" fmla="*/ 307181 h 321469"/>
              <a:gd name="connsiteX6" fmla="*/ 631031 w 2007394"/>
              <a:gd name="connsiteY6" fmla="*/ 273844 h 321469"/>
              <a:gd name="connsiteX7" fmla="*/ 907256 w 2007394"/>
              <a:gd name="connsiteY7" fmla="*/ 247650 h 321469"/>
              <a:gd name="connsiteX8" fmla="*/ 1152525 w 2007394"/>
              <a:gd name="connsiteY8" fmla="*/ 223837 h 321469"/>
              <a:gd name="connsiteX9" fmla="*/ 1543050 w 2007394"/>
              <a:gd name="connsiteY9" fmla="*/ 192881 h 321469"/>
              <a:gd name="connsiteX10" fmla="*/ 1900238 w 2007394"/>
              <a:gd name="connsiteY10" fmla="*/ 161925 h 321469"/>
              <a:gd name="connsiteX11" fmla="*/ 2007394 w 2007394"/>
              <a:gd name="connsiteY11" fmla="*/ 111919 h 321469"/>
              <a:gd name="connsiteX12" fmla="*/ 1866900 w 2007394"/>
              <a:gd name="connsiteY12" fmla="*/ 35719 h 321469"/>
              <a:gd name="connsiteX13" fmla="*/ 1802606 w 2007394"/>
              <a:gd name="connsiteY13" fmla="*/ 9525 h 321469"/>
              <a:gd name="connsiteX14" fmla="*/ 1745456 w 2007394"/>
              <a:gd name="connsiteY14" fmla="*/ 0 h 321469"/>
              <a:gd name="connsiteX15" fmla="*/ 1669256 w 2007394"/>
              <a:gd name="connsiteY15" fmla="*/ 0 h 321469"/>
              <a:gd name="connsiteX16" fmla="*/ 1312069 w 2007394"/>
              <a:gd name="connsiteY16" fmla="*/ 42862 h 321469"/>
              <a:gd name="connsiteX17" fmla="*/ 1035844 w 2007394"/>
              <a:gd name="connsiteY17" fmla="*/ 73819 h 321469"/>
              <a:gd name="connsiteX18" fmla="*/ 819150 w 2007394"/>
              <a:gd name="connsiteY18" fmla="*/ 100012 h 321469"/>
              <a:gd name="connsiteX19" fmla="*/ 654844 w 2007394"/>
              <a:gd name="connsiteY19" fmla="*/ 116681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7394" h="321469">
                <a:moveTo>
                  <a:pt x="654844" y="116681"/>
                </a:moveTo>
                <a:lnTo>
                  <a:pt x="304800" y="150019"/>
                </a:lnTo>
                <a:lnTo>
                  <a:pt x="138113" y="161925"/>
                </a:lnTo>
                <a:lnTo>
                  <a:pt x="0" y="207169"/>
                </a:lnTo>
                <a:lnTo>
                  <a:pt x="140494" y="321469"/>
                </a:lnTo>
                <a:lnTo>
                  <a:pt x="302419" y="307181"/>
                </a:lnTo>
                <a:lnTo>
                  <a:pt x="631031" y="273844"/>
                </a:lnTo>
                <a:lnTo>
                  <a:pt x="907256" y="247650"/>
                </a:lnTo>
                <a:lnTo>
                  <a:pt x="1152525" y="223837"/>
                </a:lnTo>
                <a:lnTo>
                  <a:pt x="1543050" y="192881"/>
                </a:lnTo>
                <a:lnTo>
                  <a:pt x="1900238" y="161925"/>
                </a:lnTo>
                <a:lnTo>
                  <a:pt x="2007394" y="111919"/>
                </a:lnTo>
                <a:lnTo>
                  <a:pt x="1866900" y="35719"/>
                </a:lnTo>
                <a:lnTo>
                  <a:pt x="1802606" y="9525"/>
                </a:lnTo>
                <a:lnTo>
                  <a:pt x="1745456" y="0"/>
                </a:lnTo>
                <a:lnTo>
                  <a:pt x="1669256" y="0"/>
                </a:lnTo>
                <a:lnTo>
                  <a:pt x="1312069" y="42862"/>
                </a:lnTo>
                <a:lnTo>
                  <a:pt x="1035844" y="73819"/>
                </a:lnTo>
                <a:lnTo>
                  <a:pt x="819150" y="100012"/>
                </a:lnTo>
                <a:lnTo>
                  <a:pt x="654844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989635A2-B18A-4BFF-91EB-D37D62E66DEB}"/>
              </a:ext>
            </a:extLst>
          </p:cNvPr>
          <p:cNvSpPr/>
          <p:nvPr/>
        </p:nvSpPr>
        <p:spPr>
          <a:xfrm>
            <a:off x="5610226" y="3846514"/>
            <a:ext cx="2017713" cy="320675"/>
          </a:xfrm>
          <a:custGeom>
            <a:avLst/>
            <a:gdLst>
              <a:gd name="connsiteX0" fmla="*/ 533400 w 2016919"/>
              <a:gd name="connsiteY0" fmla="*/ 166687 h 321469"/>
              <a:gd name="connsiteX1" fmla="*/ 350044 w 2016919"/>
              <a:gd name="connsiteY1" fmla="*/ 180975 h 321469"/>
              <a:gd name="connsiteX2" fmla="*/ 195263 w 2016919"/>
              <a:gd name="connsiteY2" fmla="*/ 188119 h 321469"/>
              <a:gd name="connsiteX3" fmla="*/ 135731 w 2016919"/>
              <a:gd name="connsiteY3" fmla="*/ 190500 h 321469"/>
              <a:gd name="connsiteX4" fmla="*/ 0 w 2016919"/>
              <a:gd name="connsiteY4" fmla="*/ 221456 h 321469"/>
              <a:gd name="connsiteX5" fmla="*/ 138113 w 2016919"/>
              <a:gd name="connsiteY5" fmla="*/ 321469 h 321469"/>
              <a:gd name="connsiteX6" fmla="*/ 335756 w 2016919"/>
              <a:gd name="connsiteY6" fmla="*/ 321469 h 321469"/>
              <a:gd name="connsiteX7" fmla="*/ 633413 w 2016919"/>
              <a:gd name="connsiteY7" fmla="*/ 300037 h 321469"/>
              <a:gd name="connsiteX8" fmla="*/ 923925 w 2016919"/>
              <a:gd name="connsiteY8" fmla="*/ 276225 h 321469"/>
              <a:gd name="connsiteX9" fmla="*/ 1107281 w 2016919"/>
              <a:gd name="connsiteY9" fmla="*/ 252412 h 321469"/>
              <a:gd name="connsiteX10" fmla="*/ 1383506 w 2016919"/>
              <a:gd name="connsiteY10" fmla="*/ 226219 h 321469"/>
              <a:gd name="connsiteX11" fmla="*/ 1745456 w 2016919"/>
              <a:gd name="connsiteY11" fmla="*/ 197644 h 321469"/>
              <a:gd name="connsiteX12" fmla="*/ 1919288 w 2016919"/>
              <a:gd name="connsiteY12" fmla="*/ 183356 h 321469"/>
              <a:gd name="connsiteX13" fmla="*/ 2016919 w 2016919"/>
              <a:gd name="connsiteY13" fmla="*/ 133350 h 321469"/>
              <a:gd name="connsiteX14" fmla="*/ 1876425 w 2016919"/>
              <a:gd name="connsiteY14" fmla="*/ 59531 h 321469"/>
              <a:gd name="connsiteX15" fmla="*/ 1785938 w 2016919"/>
              <a:gd name="connsiteY15" fmla="*/ 26194 h 321469"/>
              <a:gd name="connsiteX16" fmla="*/ 1728788 w 2016919"/>
              <a:gd name="connsiteY16" fmla="*/ 9525 h 321469"/>
              <a:gd name="connsiteX17" fmla="*/ 1671638 w 2016919"/>
              <a:gd name="connsiteY17" fmla="*/ 0 h 321469"/>
              <a:gd name="connsiteX18" fmla="*/ 1597819 w 2016919"/>
              <a:gd name="connsiteY18" fmla="*/ 9525 h 321469"/>
              <a:gd name="connsiteX19" fmla="*/ 1307306 w 2016919"/>
              <a:gd name="connsiteY19" fmla="*/ 64294 h 321469"/>
              <a:gd name="connsiteX20" fmla="*/ 1069181 w 2016919"/>
              <a:gd name="connsiteY20" fmla="*/ 102394 h 321469"/>
              <a:gd name="connsiteX21" fmla="*/ 890588 w 2016919"/>
              <a:gd name="connsiteY21" fmla="*/ 121444 h 321469"/>
              <a:gd name="connsiteX22" fmla="*/ 533400 w 2016919"/>
              <a:gd name="connsiteY22" fmla="*/ 166687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6919" h="321469">
                <a:moveTo>
                  <a:pt x="533400" y="166687"/>
                </a:moveTo>
                <a:lnTo>
                  <a:pt x="350044" y="180975"/>
                </a:lnTo>
                <a:lnTo>
                  <a:pt x="195263" y="188119"/>
                </a:lnTo>
                <a:lnTo>
                  <a:pt x="135731" y="190500"/>
                </a:lnTo>
                <a:lnTo>
                  <a:pt x="0" y="221456"/>
                </a:lnTo>
                <a:lnTo>
                  <a:pt x="138113" y="321469"/>
                </a:lnTo>
                <a:lnTo>
                  <a:pt x="335756" y="321469"/>
                </a:lnTo>
                <a:lnTo>
                  <a:pt x="633413" y="300037"/>
                </a:lnTo>
                <a:lnTo>
                  <a:pt x="923925" y="276225"/>
                </a:lnTo>
                <a:lnTo>
                  <a:pt x="1107281" y="252412"/>
                </a:lnTo>
                <a:lnTo>
                  <a:pt x="1383506" y="226219"/>
                </a:lnTo>
                <a:lnTo>
                  <a:pt x="1745456" y="197644"/>
                </a:lnTo>
                <a:lnTo>
                  <a:pt x="1919288" y="183356"/>
                </a:lnTo>
                <a:lnTo>
                  <a:pt x="2016919" y="133350"/>
                </a:lnTo>
                <a:lnTo>
                  <a:pt x="1876425" y="59531"/>
                </a:lnTo>
                <a:lnTo>
                  <a:pt x="1785938" y="26194"/>
                </a:lnTo>
                <a:lnTo>
                  <a:pt x="1728788" y="9525"/>
                </a:lnTo>
                <a:lnTo>
                  <a:pt x="1671638" y="0"/>
                </a:lnTo>
                <a:lnTo>
                  <a:pt x="1597819" y="9525"/>
                </a:lnTo>
                <a:lnTo>
                  <a:pt x="1307306" y="64294"/>
                </a:lnTo>
                <a:lnTo>
                  <a:pt x="1069181" y="102394"/>
                </a:lnTo>
                <a:lnTo>
                  <a:pt x="890588" y="121444"/>
                </a:lnTo>
                <a:lnTo>
                  <a:pt x="533400" y="166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4116AA1-94DF-4565-A037-5FFB4FC2AEF7}"/>
              </a:ext>
            </a:extLst>
          </p:cNvPr>
          <p:cNvSpPr/>
          <p:nvPr/>
        </p:nvSpPr>
        <p:spPr>
          <a:xfrm>
            <a:off x="6491289" y="2651126"/>
            <a:ext cx="257175" cy="2359025"/>
          </a:xfrm>
          <a:custGeom>
            <a:avLst/>
            <a:gdLst>
              <a:gd name="connsiteX0" fmla="*/ 15343 w 257751"/>
              <a:gd name="connsiteY0" fmla="*/ 444926 h 2359643"/>
              <a:gd name="connsiteX1" fmla="*/ 0 w 257751"/>
              <a:gd name="connsiteY1" fmla="*/ 110465 h 2359643"/>
              <a:gd name="connsiteX2" fmla="*/ 0 w 257751"/>
              <a:gd name="connsiteY2" fmla="*/ 73643 h 2359643"/>
              <a:gd name="connsiteX3" fmla="*/ 12274 w 257751"/>
              <a:gd name="connsiteY3" fmla="*/ 0 h 2359643"/>
              <a:gd name="connsiteX4" fmla="*/ 168766 w 257751"/>
              <a:gd name="connsiteY4" fmla="*/ 55233 h 2359643"/>
              <a:gd name="connsiteX5" fmla="*/ 230135 w 257751"/>
              <a:gd name="connsiteY5" fmla="*/ 101259 h 2359643"/>
              <a:gd name="connsiteX6" fmla="*/ 251614 w 257751"/>
              <a:gd name="connsiteY6" fmla="*/ 119670 h 2359643"/>
              <a:gd name="connsiteX7" fmla="*/ 257751 w 257751"/>
              <a:gd name="connsiteY7" fmla="*/ 131944 h 2359643"/>
              <a:gd name="connsiteX8" fmla="*/ 251614 w 257751"/>
              <a:gd name="connsiteY8" fmla="*/ 153423 h 2359643"/>
              <a:gd name="connsiteX9" fmla="*/ 236272 w 257751"/>
              <a:gd name="connsiteY9" fmla="*/ 205587 h 2359643"/>
              <a:gd name="connsiteX10" fmla="*/ 227066 w 257751"/>
              <a:gd name="connsiteY10" fmla="*/ 285367 h 2359643"/>
              <a:gd name="connsiteX11" fmla="*/ 223998 w 257751"/>
              <a:gd name="connsiteY11" fmla="*/ 653582 h 2359643"/>
              <a:gd name="connsiteX12" fmla="*/ 223998 w 257751"/>
              <a:gd name="connsiteY12" fmla="*/ 1402285 h 2359643"/>
              <a:gd name="connsiteX13" fmla="*/ 227066 w 257751"/>
              <a:gd name="connsiteY13" fmla="*/ 1721404 h 2359643"/>
              <a:gd name="connsiteX14" fmla="*/ 223998 w 257751"/>
              <a:gd name="connsiteY14" fmla="*/ 1945402 h 2359643"/>
              <a:gd name="connsiteX15" fmla="*/ 217861 w 257751"/>
              <a:gd name="connsiteY15" fmla="*/ 2083482 h 2359643"/>
              <a:gd name="connsiteX16" fmla="*/ 208655 w 257751"/>
              <a:gd name="connsiteY16" fmla="*/ 2138714 h 2359643"/>
              <a:gd name="connsiteX17" fmla="*/ 171834 w 257751"/>
              <a:gd name="connsiteY17" fmla="*/ 2258384 h 2359643"/>
              <a:gd name="connsiteX18" fmla="*/ 141149 w 257751"/>
              <a:gd name="connsiteY18" fmla="*/ 2319753 h 2359643"/>
              <a:gd name="connsiteX19" fmla="*/ 119670 w 257751"/>
              <a:gd name="connsiteY19" fmla="*/ 2347369 h 2359643"/>
              <a:gd name="connsiteX20" fmla="*/ 104328 w 257751"/>
              <a:gd name="connsiteY20" fmla="*/ 2359643 h 2359643"/>
              <a:gd name="connsiteX21" fmla="*/ 85917 w 257751"/>
              <a:gd name="connsiteY21" fmla="*/ 2353506 h 2359643"/>
              <a:gd name="connsiteX22" fmla="*/ 58301 w 257751"/>
              <a:gd name="connsiteY22" fmla="*/ 2332027 h 2359643"/>
              <a:gd name="connsiteX23" fmla="*/ 39890 w 257751"/>
              <a:gd name="connsiteY23" fmla="*/ 2292137 h 2359643"/>
              <a:gd name="connsiteX24" fmla="*/ 21480 w 257751"/>
              <a:gd name="connsiteY24" fmla="*/ 2120304 h 2359643"/>
              <a:gd name="connsiteX25" fmla="*/ 21480 w 257751"/>
              <a:gd name="connsiteY25" fmla="*/ 1942333 h 2359643"/>
              <a:gd name="connsiteX26" fmla="*/ 21480 w 257751"/>
              <a:gd name="connsiteY26" fmla="*/ 1675377 h 2359643"/>
              <a:gd name="connsiteX27" fmla="*/ 21480 w 257751"/>
              <a:gd name="connsiteY27" fmla="*/ 684266 h 2359643"/>
              <a:gd name="connsiteX28" fmla="*/ 15343 w 257751"/>
              <a:gd name="connsiteY28" fmla="*/ 444926 h 23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7751" h="2359643">
                <a:moveTo>
                  <a:pt x="15343" y="444926"/>
                </a:moveTo>
                <a:lnTo>
                  <a:pt x="0" y="110465"/>
                </a:lnTo>
                <a:lnTo>
                  <a:pt x="0" y="73643"/>
                </a:lnTo>
                <a:lnTo>
                  <a:pt x="12274" y="0"/>
                </a:lnTo>
                <a:lnTo>
                  <a:pt x="168766" y="55233"/>
                </a:lnTo>
                <a:lnTo>
                  <a:pt x="230135" y="101259"/>
                </a:lnTo>
                <a:lnTo>
                  <a:pt x="251614" y="119670"/>
                </a:lnTo>
                <a:lnTo>
                  <a:pt x="257751" y="131944"/>
                </a:lnTo>
                <a:lnTo>
                  <a:pt x="251614" y="153423"/>
                </a:lnTo>
                <a:lnTo>
                  <a:pt x="236272" y="205587"/>
                </a:lnTo>
                <a:lnTo>
                  <a:pt x="227066" y="285367"/>
                </a:lnTo>
                <a:cubicBezTo>
                  <a:pt x="226043" y="408105"/>
                  <a:pt x="225021" y="530844"/>
                  <a:pt x="223998" y="653582"/>
                </a:cubicBezTo>
                <a:lnTo>
                  <a:pt x="223998" y="1402285"/>
                </a:lnTo>
                <a:cubicBezTo>
                  <a:pt x="225021" y="1508658"/>
                  <a:pt x="226043" y="1615031"/>
                  <a:pt x="227066" y="1721404"/>
                </a:cubicBezTo>
                <a:cubicBezTo>
                  <a:pt x="226043" y="1796070"/>
                  <a:pt x="225021" y="1870736"/>
                  <a:pt x="223998" y="1945402"/>
                </a:cubicBezTo>
                <a:lnTo>
                  <a:pt x="217861" y="2083482"/>
                </a:lnTo>
                <a:lnTo>
                  <a:pt x="208655" y="2138714"/>
                </a:lnTo>
                <a:lnTo>
                  <a:pt x="171834" y="2258384"/>
                </a:lnTo>
                <a:lnTo>
                  <a:pt x="141149" y="2319753"/>
                </a:lnTo>
                <a:lnTo>
                  <a:pt x="119670" y="2347369"/>
                </a:lnTo>
                <a:lnTo>
                  <a:pt x="104328" y="2359643"/>
                </a:lnTo>
                <a:lnTo>
                  <a:pt x="85917" y="2353506"/>
                </a:lnTo>
                <a:lnTo>
                  <a:pt x="58301" y="2332027"/>
                </a:lnTo>
                <a:lnTo>
                  <a:pt x="39890" y="2292137"/>
                </a:lnTo>
                <a:lnTo>
                  <a:pt x="21480" y="2120304"/>
                </a:lnTo>
                <a:lnTo>
                  <a:pt x="21480" y="1942333"/>
                </a:lnTo>
                <a:lnTo>
                  <a:pt x="21480" y="1675377"/>
                </a:lnTo>
                <a:lnTo>
                  <a:pt x="21480" y="684266"/>
                </a:lnTo>
                <a:lnTo>
                  <a:pt x="15343" y="4449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8F5FC6AE-2637-4FAD-86FA-0210FE6FB84B}"/>
              </a:ext>
            </a:extLst>
          </p:cNvPr>
          <p:cNvSpPr/>
          <p:nvPr/>
        </p:nvSpPr>
        <p:spPr>
          <a:xfrm>
            <a:off x="3783014" y="4383088"/>
            <a:ext cx="1235075" cy="760412"/>
          </a:xfrm>
          <a:custGeom>
            <a:avLst/>
            <a:gdLst>
              <a:gd name="connsiteX0" fmla="*/ 652463 w 1233488"/>
              <a:gd name="connsiteY0" fmla="*/ 278607 h 759619"/>
              <a:gd name="connsiteX1" fmla="*/ 792957 w 1233488"/>
              <a:gd name="connsiteY1" fmla="*/ 173832 h 759619"/>
              <a:gd name="connsiteX2" fmla="*/ 916782 w 1233488"/>
              <a:gd name="connsiteY2" fmla="*/ 76200 h 759619"/>
              <a:gd name="connsiteX3" fmla="*/ 935832 w 1233488"/>
              <a:gd name="connsiteY3" fmla="*/ 59532 h 759619"/>
              <a:gd name="connsiteX4" fmla="*/ 938213 w 1233488"/>
              <a:gd name="connsiteY4" fmla="*/ 50007 h 759619"/>
              <a:gd name="connsiteX5" fmla="*/ 928688 w 1233488"/>
              <a:gd name="connsiteY5" fmla="*/ 0 h 759619"/>
              <a:gd name="connsiteX6" fmla="*/ 1233488 w 1233488"/>
              <a:gd name="connsiteY6" fmla="*/ 230982 h 759619"/>
              <a:gd name="connsiteX7" fmla="*/ 1209675 w 1233488"/>
              <a:gd name="connsiteY7" fmla="*/ 254794 h 759619"/>
              <a:gd name="connsiteX8" fmla="*/ 1173957 w 1233488"/>
              <a:gd name="connsiteY8" fmla="*/ 266700 h 759619"/>
              <a:gd name="connsiteX9" fmla="*/ 1033463 w 1233488"/>
              <a:gd name="connsiteY9" fmla="*/ 302419 h 759619"/>
              <a:gd name="connsiteX10" fmla="*/ 821532 w 1233488"/>
              <a:gd name="connsiteY10" fmla="*/ 366713 h 759619"/>
              <a:gd name="connsiteX11" fmla="*/ 533400 w 1233488"/>
              <a:gd name="connsiteY11" fmla="*/ 478632 h 759619"/>
              <a:gd name="connsiteX12" fmla="*/ 345282 w 1233488"/>
              <a:gd name="connsiteY12" fmla="*/ 569119 h 759619"/>
              <a:gd name="connsiteX13" fmla="*/ 228600 w 1233488"/>
              <a:gd name="connsiteY13" fmla="*/ 628650 h 759619"/>
              <a:gd name="connsiteX14" fmla="*/ 204788 w 1233488"/>
              <a:gd name="connsiteY14" fmla="*/ 664369 h 759619"/>
              <a:gd name="connsiteX15" fmla="*/ 169069 w 1233488"/>
              <a:gd name="connsiteY15" fmla="*/ 721519 h 759619"/>
              <a:gd name="connsiteX16" fmla="*/ 0 w 1233488"/>
              <a:gd name="connsiteY16" fmla="*/ 759619 h 759619"/>
              <a:gd name="connsiteX17" fmla="*/ 0 w 1233488"/>
              <a:gd name="connsiteY17" fmla="*/ 733425 h 759619"/>
              <a:gd name="connsiteX18" fmla="*/ 2382 w 1233488"/>
              <a:gd name="connsiteY18" fmla="*/ 690563 h 759619"/>
              <a:gd name="connsiteX19" fmla="*/ 9525 w 1233488"/>
              <a:gd name="connsiteY19" fmla="*/ 659607 h 759619"/>
              <a:gd name="connsiteX20" fmla="*/ 23813 w 1233488"/>
              <a:gd name="connsiteY20" fmla="*/ 633413 h 759619"/>
              <a:gd name="connsiteX21" fmla="*/ 40482 w 1233488"/>
              <a:gd name="connsiteY21" fmla="*/ 621507 h 759619"/>
              <a:gd name="connsiteX22" fmla="*/ 73819 w 1233488"/>
              <a:gd name="connsiteY22" fmla="*/ 604838 h 759619"/>
              <a:gd name="connsiteX23" fmla="*/ 107157 w 1233488"/>
              <a:gd name="connsiteY23" fmla="*/ 592932 h 759619"/>
              <a:gd name="connsiteX24" fmla="*/ 152400 w 1233488"/>
              <a:gd name="connsiteY24" fmla="*/ 581025 h 759619"/>
              <a:gd name="connsiteX25" fmla="*/ 183357 w 1233488"/>
              <a:gd name="connsiteY25" fmla="*/ 571500 h 759619"/>
              <a:gd name="connsiteX26" fmla="*/ 214313 w 1233488"/>
              <a:gd name="connsiteY26" fmla="*/ 561975 h 759619"/>
              <a:gd name="connsiteX27" fmla="*/ 342900 w 1233488"/>
              <a:gd name="connsiteY27" fmla="*/ 485775 h 759619"/>
              <a:gd name="connsiteX28" fmla="*/ 652463 w 1233488"/>
              <a:gd name="connsiteY28" fmla="*/ 278607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3488" h="759619">
                <a:moveTo>
                  <a:pt x="652463" y="278607"/>
                </a:moveTo>
                <a:lnTo>
                  <a:pt x="792957" y="173832"/>
                </a:lnTo>
                <a:lnTo>
                  <a:pt x="916782" y="76200"/>
                </a:lnTo>
                <a:lnTo>
                  <a:pt x="935832" y="59532"/>
                </a:lnTo>
                <a:lnTo>
                  <a:pt x="938213" y="50007"/>
                </a:lnTo>
                <a:lnTo>
                  <a:pt x="928688" y="0"/>
                </a:lnTo>
                <a:lnTo>
                  <a:pt x="1233488" y="230982"/>
                </a:lnTo>
                <a:lnTo>
                  <a:pt x="1209675" y="254794"/>
                </a:lnTo>
                <a:lnTo>
                  <a:pt x="1173957" y="266700"/>
                </a:lnTo>
                <a:lnTo>
                  <a:pt x="1033463" y="302419"/>
                </a:lnTo>
                <a:lnTo>
                  <a:pt x="821532" y="366713"/>
                </a:lnTo>
                <a:lnTo>
                  <a:pt x="533400" y="478632"/>
                </a:lnTo>
                <a:lnTo>
                  <a:pt x="345282" y="569119"/>
                </a:lnTo>
                <a:lnTo>
                  <a:pt x="228600" y="628650"/>
                </a:lnTo>
                <a:lnTo>
                  <a:pt x="204788" y="664369"/>
                </a:lnTo>
                <a:lnTo>
                  <a:pt x="169069" y="721519"/>
                </a:lnTo>
                <a:lnTo>
                  <a:pt x="0" y="759619"/>
                </a:lnTo>
                <a:lnTo>
                  <a:pt x="0" y="733425"/>
                </a:lnTo>
                <a:lnTo>
                  <a:pt x="2382" y="690563"/>
                </a:lnTo>
                <a:lnTo>
                  <a:pt x="9525" y="659607"/>
                </a:lnTo>
                <a:lnTo>
                  <a:pt x="23813" y="633413"/>
                </a:lnTo>
                <a:lnTo>
                  <a:pt x="40482" y="621507"/>
                </a:lnTo>
                <a:lnTo>
                  <a:pt x="73819" y="604838"/>
                </a:lnTo>
                <a:lnTo>
                  <a:pt x="107157" y="592932"/>
                </a:lnTo>
                <a:lnTo>
                  <a:pt x="152400" y="581025"/>
                </a:lnTo>
                <a:lnTo>
                  <a:pt x="183357" y="571500"/>
                </a:lnTo>
                <a:lnTo>
                  <a:pt x="214313" y="561975"/>
                </a:lnTo>
                <a:lnTo>
                  <a:pt x="342900" y="485775"/>
                </a:lnTo>
                <a:lnTo>
                  <a:pt x="652463" y="2786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D18B2C68-3358-4371-89D7-2EB1C4A6AD65}"/>
              </a:ext>
            </a:extLst>
          </p:cNvPr>
          <p:cNvSpPr/>
          <p:nvPr/>
        </p:nvSpPr>
        <p:spPr>
          <a:xfrm>
            <a:off x="3783013" y="5059364"/>
            <a:ext cx="4754562" cy="827087"/>
          </a:xfrm>
          <a:custGeom>
            <a:avLst/>
            <a:gdLst>
              <a:gd name="connsiteX0" fmla="*/ 396240 w 4754880"/>
              <a:gd name="connsiteY0" fmla="*/ 160020 h 826770"/>
              <a:gd name="connsiteX1" fmla="*/ 217170 w 4754880"/>
              <a:gd name="connsiteY1" fmla="*/ 171450 h 826770"/>
              <a:gd name="connsiteX2" fmla="*/ 87630 w 4754880"/>
              <a:gd name="connsiteY2" fmla="*/ 186690 h 826770"/>
              <a:gd name="connsiteX3" fmla="*/ 38100 w 4754880"/>
              <a:gd name="connsiteY3" fmla="*/ 198120 h 826770"/>
              <a:gd name="connsiteX4" fmla="*/ 26670 w 4754880"/>
              <a:gd name="connsiteY4" fmla="*/ 194310 h 826770"/>
              <a:gd name="connsiteX5" fmla="*/ 7620 w 4754880"/>
              <a:gd name="connsiteY5" fmla="*/ 152400 h 826770"/>
              <a:gd name="connsiteX6" fmla="*/ 0 w 4754880"/>
              <a:gd name="connsiteY6" fmla="*/ 125730 h 826770"/>
              <a:gd name="connsiteX7" fmla="*/ 0 w 4754880"/>
              <a:gd name="connsiteY7" fmla="*/ 110490 h 826770"/>
              <a:gd name="connsiteX8" fmla="*/ 0 w 4754880"/>
              <a:gd name="connsiteY8" fmla="*/ 41910 h 826770"/>
              <a:gd name="connsiteX9" fmla="*/ 45720 w 4754880"/>
              <a:gd name="connsiteY9" fmla="*/ 19050 h 826770"/>
              <a:gd name="connsiteX10" fmla="*/ 190500 w 4754880"/>
              <a:gd name="connsiteY10" fmla="*/ 0 h 826770"/>
              <a:gd name="connsiteX11" fmla="*/ 198120 w 4754880"/>
              <a:gd name="connsiteY11" fmla="*/ 15240 h 826770"/>
              <a:gd name="connsiteX12" fmla="*/ 224790 w 4754880"/>
              <a:gd name="connsiteY12" fmla="*/ 22860 h 826770"/>
              <a:gd name="connsiteX13" fmla="*/ 358140 w 4754880"/>
              <a:gd name="connsiteY13" fmla="*/ 11430 h 826770"/>
              <a:gd name="connsiteX14" fmla="*/ 552450 w 4754880"/>
              <a:gd name="connsiteY14" fmla="*/ 0 h 826770"/>
              <a:gd name="connsiteX15" fmla="*/ 742950 w 4754880"/>
              <a:gd name="connsiteY15" fmla="*/ 3810 h 826770"/>
              <a:gd name="connsiteX16" fmla="*/ 929640 w 4754880"/>
              <a:gd name="connsiteY16" fmla="*/ 11430 h 826770"/>
              <a:gd name="connsiteX17" fmla="*/ 1245870 w 4754880"/>
              <a:gd name="connsiteY17" fmla="*/ 53340 h 826770"/>
              <a:gd name="connsiteX18" fmla="*/ 1584960 w 4754880"/>
              <a:gd name="connsiteY18" fmla="*/ 99060 h 826770"/>
              <a:gd name="connsiteX19" fmla="*/ 1847850 w 4754880"/>
              <a:gd name="connsiteY19" fmla="*/ 137160 h 826770"/>
              <a:gd name="connsiteX20" fmla="*/ 2148840 w 4754880"/>
              <a:gd name="connsiteY20" fmla="*/ 190500 h 826770"/>
              <a:gd name="connsiteX21" fmla="*/ 2430780 w 4754880"/>
              <a:gd name="connsiteY21" fmla="*/ 236220 h 826770"/>
              <a:gd name="connsiteX22" fmla="*/ 2861310 w 4754880"/>
              <a:gd name="connsiteY22" fmla="*/ 316230 h 826770"/>
              <a:gd name="connsiteX23" fmla="*/ 3089910 w 4754880"/>
              <a:gd name="connsiteY23" fmla="*/ 358140 h 826770"/>
              <a:gd name="connsiteX24" fmla="*/ 3429000 w 4754880"/>
              <a:gd name="connsiteY24" fmla="*/ 403860 h 826770"/>
              <a:gd name="connsiteX25" fmla="*/ 3821430 w 4754880"/>
              <a:gd name="connsiteY25" fmla="*/ 438150 h 826770"/>
              <a:gd name="connsiteX26" fmla="*/ 4152900 w 4754880"/>
              <a:gd name="connsiteY26" fmla="*/ 457200 h 826770"/>
              <a:gd name="connsiteX27" fmla="*/ 4591050 w 4754880"/>
              <a:gd name="connsiteY27" fmla="*/ 472440 h 826770"/>
              <a:gd name="connsiteX28" fmla="*/ 4682490 w 4754880"/>
              <a:gd name="connsiteY28" fmla="*/ 468630 h 826770"/>
              <a:gd name="connsiteX29" fmla="*/ 4728210 w 4754880"/>
              <a:gd name="connsiteY29" fmla="*/ 472440 h 826770"/>
              <a:gd name="connsiteX30" fmla="*/ 4747260 w 4754880"/>
              <a:gd name="connsiteY30" fmla="*/ 480060 h 826770"/>
              <a:gd name="connsiteX31" fmla="*/ 4754880 w 4754880"/>
              <a:gd name="connsiteY31" fmla="*/ 491490 h 826770"/>
              <a:gd name="connsiteX32" fmla="*/ 4751070 w 4754880"/>
              <a:gd name="connsiteY32" fmla="*/ 506730 h 826770"/>
              <a:gd name="connsiteX33" fmla="*/ 4724400 w 4754880"/>
              <a:gd name="connsiteY33" fmla="*/ 533400 h 826770"/>
              <a:gd name="connsiteX34" fmla="*/ 4579620 w 4754880"/>
              <a:gd name="connsiteY34" fmla="*/ 590550 h 826770"/>
              <a:gd name="connsiteX35" fmla="*/ 4351020 w 4754880"/>
              <a:gd name="connsiteY35" fmla="*/ 666750 h 826770"/>
              <a:gd name="connsiteX36" fmla="*/ 4050030 w 4754880"/>
              <a:gd name="connsiteY36" fmla="*/ 762000 h 826770"/>
              <a:gd name="connsiteX37" fmla="*/ 3821430 w 4754880"/>
              <a:gd name="connsiteY37" fmla="*/ 811530 h 826770"/>
              <a:gd name="connsiteX38" fmla="*/ 3729990 w 4754880"/>
              <a:gd name="connsiteY38" fmla="*/ 826770 h 826770"/>
              <a:gd name="connsiteX39" fmla="*/ 3688080 w 4754880"/>
              <a:gd name="connsiteY39" fmla="*/ 826770 h 826770"/>
              <a:gd name="connsiteX40" fmla="*/ 3577590 w 4754880"/>
              <a:gd name="connsiteY40" fmla="*/ 811530 h 826770"/>
              <a:gd name="connsiteX41" fmla="*/ 3341370 w 4754880"/>
              <a:gd name="connsiteY41" fmla="*/ 762000 h 826770"/>
              <a:gd name="connsiteX42" fmla="*/ 3108960 w 4754880"/>
              <a:gd name="connsiteY42" fmla="*/ 689610 h 826770"/>
              <a:gd name="connsiteX43" fmla="*/ 2617470 w 4754880"/>
              <a:gd name="connsiteY43" fmla="*/ 537210 h 826770"/>
              <a:gd name="connsiteX44" fmla="*/ 2205990 w 4754880"/>
              <a:gd name="connsiteY44" fmla="*/ 419100 h 826770"/>
              <a:gd name="connsiteX45" fmla="*/ 1756410 w 4754880"/>
              <a:gd name="connsiteY45" fmla="*/ 297180 h 826770"/>
              <a:gd name="connsiteX46" fmla="*/ 1360170 w 4754880"/>
              <a:gd name="connsiteY46" fmla="*/ 217170 h 826770"/>
              <a:gd name="connsiteX47" fmla="*/ 902970 w 4754880"/>
              <a:gd name="connsiteY47" fmla="*/ 163830 h 826770"/>
              <a:gd name="connsiteX48" fmla="*/ 510540 w 4754880"/>
              <a:gd name="connsiteY48" fmla="*/ 156210 h 826770"/>
              <a:gd name="connsiteX49" fmla="*/ 396240 w 4754880"/>
              <a:gd name="connsiteY49" fmla="*/ 160020 h 8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54880" h="826770">
                <a:moveTo>
                  <a:pt x="396240" y="160020"/>
                </a:moveTo>
                <a:lnTo>
                  <a:pt x="217170" y="171450"/>
                </a:lnTo>
                <a:lnTo>
                  <a:pt x="87630" y="186690"/>
                </a:lnTo>
                <a:lnTo>
                  <a:pt x="38100" y="198120"/>
                </a:lnTo>
                <a:lnTo>
                  <a:pt x="26670" y="194310"/>
                </a:lnTo>
                <a:lnTo>
                  <a:pt x="7620" y="152400"/>
                </a:lnTo>
                <a:lnTo>
                  <a:pt x="0" y="125730"/>
                </a:lnTo>
                <a:lnTo>
                  <a:pt x="0" y="110490"/>
                </a:lnTo>
                <a:lnTo>
                  <a:pt x="0" y="41910"/>
                </a:lnTo>
                <a:lnTo>
                  <a:pt x="45720" y="19050"/>
                </a:lnTo>
                <a:lnTo>
                  <a:pt x="190500" y="0"/>
                </a:lnTo>
                <a:lnTo>
                  <a:pt x="198120" y="15240"/>
                </a:lnTo>
                <a:lnTo>
                  <a:pt x="224790" y="22860"/>
                </a:lnTo>
                <a:lnTo>
                  <a:pt x="358140" y="11430"/>
                </a:lnTo>
                <a:lnTo>
                  <a:pt x="552450" y="0"/>
                </a:lnTo>
                <a:lnTo>
                  <a:pt x="742950" y="3810"/>
                </a:lnTo>
                <a:lnTo>
                  <a:pt x="929640" y="11430"/>
                </a:lnTo>
                <a:lnTo>
                  <a:pt x="1245870" y="53340"/>
                </a:lnTo>
                <a:lnTo>
                  <a:pt x="1584960" y="99060"/>
                </a:lnTo>
                <a:lnTo>
                  <a:pt x="1847850" y="137160"/>
                </a:lnTo>
                <a:lnTo>
                  <a:pt x="2148840" y="190500"/>
                </a:lnTo>
                <a:lnTo>
                  <a:pt x="2430780" y="236220"/>
                </a:lnTo>
                <a:lnTo>
                  <a:pt x="2861310" y="316230"/>
                </a:lnTo>
                <a:lnTo>
                  <a:pt x="3089910" y="358140"/>
                </a:lnTo>
                <a:lnTo>
                  <a:pt x="3429000" y="403860"/>
                </a:lnTo>
                <a:lnTo>
                  <a:pt x="3821430" y="438150"/>
                </a:lnTo>
                <a:lnTo>
                  <a:pt x="4152900" y="457200"/>
                </a:lnTo>
                <a:lnTo>
                  <a:pt x="4591050" y="472440"/>
                </a:lnTo>
                <a:lnTo>
                  <a:pt x="4682490" y="468630"/>
                </a:lnTo>
                <a:lnTo>
                  <a:pt x="4728210" y="472440"/>
                </a:lnTo>
                <a:lnTo>
                  <a:pt x="4747260" y="480060"/>
                </a:lnTo>
                <a:lnTo>
                  <a:pt x="4754880" y="491490"/>
                </a:lnTo>
                <a:lnTo>
                  <a:pt x="4751070" y="506730"/>
                </a:lnTo>
                <a:lnTo>
                  <a:pt x="4724400" y="533400"/>
                </a:lnTo>
                <a:lnTo>
                  <a:pt x="4579620" y="590550"/>
                </a:lnTo>
                <a:lnTo>
                  <a:pt x="4351020" y="666750"/>
                </a:lnTo>
                <a:lnTo>
                  <a:pt x="4050030" y="762000"/>
                </a:lnTo>
                <a:lnTo>
                  <a:pt x="3821430" y="811530"/>
                </a:lnTo>
                <a:lnTo>
                  <a:pt x="3729990" y="826770"/>
                </a:lnTo>
                <a:lnTo>
                  <a:pt x="3688080" y="826770"/>
                </a:lnTo>
                <a:lnTo>
                  <a:pt x="3577590" y="811530"/>
                </a:lnTo>
                <a:lnTo>
                  <a:pt x="3341370" y="762000"/>
                </a:lnTo>
                <a:lnTo>
                  <a:pt x="3108960" y="689610"/>
                </a:lnTo>
                <a:lnTo>
                  <a:pt x="2617470" y="537210"/>
                </a:lnTo>
                <a:lnTo>
                  <a:pt x="2205990" y="419100"/>
                </a:lnTo>
                <a:lnTo>
                  <a:pt x="1756410" y="297180"/>
                </a:lnTo>
                <a:lnTo>
                  <a:pt x="1360170" y="217170"/>
                </a:lnTo>
                <a:lnTo>
                  <a:pt x="902970" y="163830"/>
                </a:lnTo>
                <a:lnTo>
                  <a:pt x="510540" y="156210"/>
                </a:lnTo>
                <a:lnTo>
                  <a:pt x="396240" y="16002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4E7F93-C921-4929-9977-F32A8736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3" y="1531632"/>
            <a:ext cx="4773582" cy="43407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EE2156-9015-41D9-B1C6-7A69519E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97" y="1503450"/>
            <a:ext cx="477967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6" grpId="0" animBg="1"/>
      <p:bldP spid="69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6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5C92EE-C697-44E6-BDA7-F88336CC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58636"/>
            <a:ext cx="4773582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7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F6AD364-EA5D-4B95-B841-DA58B6E6AA1A}"/>
              </a:ext>
            </a:extLst>
          </p:cNvPr>
          <p:cNvSpPr/>
          <p:nvPr/>
        </p:nvSpPr>
        <p:spPr>
          <a:xfrm>
            <a:off x="3841751" y="1466850"/>
            <a:ext cx="2339975" cy="2592388"/>
          </a:xfrm>
          <a:custGeom>
            <a:avLst/>
            <a:gdLst>
              <a:gd name="connsiteX0" fmla="*/ 2004647 w 2341266"/>
              <a:gd name="connsiteY0" fmla="*/ 748603 h 2592475"/>
              <a:gd name="connsiteX1" fmla="*/ 1698172 w 2341266"/>
              <a:gd name="connsiteY1" fmla="*/ 1125416 h 2592475"/>
              <a:gd name="connsiteX2" fmla="*/ 1477108 w 2341266"/>
              <a:gd name="connsiteY2" fmla="*/ 1366576 h 2592475"/>
              <a:gd name="connsiteX3" fmla="*/ 1205803 w 2341266"/>
              <a:gd name="connsiteY3" fmla="*/ 1647930 h 2592475"/>
              <a:gd name="connsiteX4" fmla="*/ 914400 w 2341266"/>
              <a:gd name="connsiteY4" fmla="*/ 1919236 h 2592475"/>
              <a:gd name="connsiteX5" fmla="*/ 628022 w 2341266"/>
              <a:gd name="connsiteY5" fmla="*/ 2160396 h 2592475"/>
              <a:gd name="connsiteX6" fmla="*/ 336620 w 2341266"/>
              <a:gd name="connsiteY6" fmla="*/ 2381460 h 2592475"/>
              <a:gd name="connsiteX7" fmla="*/ 85411 w 2341266"/>
              <a:gd name="connsiteY7" fmla="*/ 2567354 h 2592475"/>
              <a:gd name="connsiteX8" fmla="*/ 0 w 2341266"/>
              <a:gd name="connsiteY8" fmla="*/ 2592475 h 2592475"/>
              <a:gd name="connsiteX9" fmla="*/ 35170 w 2341266"/>
              <a:gd name="connsiteY9" fmla="*/ 2532185 h 2592475"/>
              <a:gd name="connsiteX10" fmla="*/ 241161 w 2341266"/>
              <a:gd name="connsiteY10" fmla="*/ 2351315 h 2592475"/>
              <a:gd name="connsiteX11" fmla="*/ 492370 w 2341266"/>
              <a:gd name="connsiteY11" fmla="*/ 2125227 h 2592475"/>
              <a:gd name="connsiteX12" fmla="*/ 823965 w 2341266"/>
              <a:gd name="connsiteY12" fmla="*/ 1793631 h 2592475"/>
              <a:gd name="connsiteX13" fmla="*/ 1130440 w 2341266"/>
              <a:gd name="connsiteY13" fmla="*/ 1431890 h 2592475"/>
              <a:gd name="connsiteX14" fmla="*/ 1426866 w 2341266"/>
              <a:gd name="connsiteY14" fmla="*/ 1055077 h 2592475"/>
              <a:gd name="connsiteX15" fmla="*/ 1763486 w 2341266"/>
              <a:gd name="connsiteY15" fmla="*/ 567732 h 2592475"/>
              <a:gd name="connsiteX16" fmla="*/ 1889091 w 2341266"/>
              <a:gd name="connsiteY16" fmla="*/ 356717 h 2592475"/>
              <a:gd name="connsiteX17" fmla="*/ 1929284 w 2341266"/>
              <a:gd name="connsiteY17" fmla="*/ 266282 h 2592475"/>
              <a:gd name="connsiteX18" fmla="*/ 1939332 w 2341266"/>
              <a:gd name="connsiteY18" fmla="*/ 216040 h 2592475"/>
              <a:gd name="connsiteX19" fmla="*/ 1929284 w 2341266"/>
              <a:gd name="connsiteY19" fmla="*/ 175846 h 2592475"/>
              <a:gd name="connsiteX20" fmla="*/ 1904163 w 2341266"/>
              <a:gd name="connsiteY20" fmla="*/ 145701 h 2592475"/>
              <a:gd name="connsiteX21" fmla="*/ 1868994 w 2341266"/>
              <a:gd name="connsiteY21" fmla="*/ 115556 h 2592475"/>
              <a:gd name="connsiteX22" fmla="*/ 1818752 w 2341266"/>
              <a:gd name="connsiteY22" fmla="*/ 90436 h 2592475"/>
              <a:gd name="connsiteX23" fmla="*/ 1793631 w 2341266"/>
              <a:gd name="connsiteY23" fmla="*/ 65315 h 2592475"/>
              <a:gd name="connsiteX24" fmla="*/ 1793631 w 2341266"/>
              <a:gd name="connsiteY24" fmla="*/ 25121 h 2592475"/>
              <a:gd name="connsiteX25" fmla="*/ 1823776 w 2341266"/>
              <a:gd name="connsiteY25" fmla="*/ 0 h 2592475"/>
              <a:gd name="connsiteX26" fmla="*/ 1889091 w 2341266"/>
              <a:gd name="connsiteY26" fmla="*/ 0 h 2592475"/>
              <a:gd name="connsiteX27" fmla="*/ 1964453 w 2341266"/>
              <a:gd name="connsiteY27" fmla="*/ 15073 h 2592475"/>
              <a:gd name="connsiteX28" fmla="*/ 2059913 w 2341266"/>
              <a:gd name="connsiteY28" fmla="*/ 45218 h 2592475"/>
              <a:gd name="connsiteX29" fmla="*/ 2185517 w 2341266"/>
              <a:gd name="connsiteY29" fmla="*/ 120581 h 2592475"/>
              <a:gd name="connsiteX30" fmla="*/ 2255855 w 2341266"/>
              <a:gd name="connsiteY30" fmla="*/ 175846 h 2592475"/>
              <a:gd name="connsiteX31" fmla="*/ 2311121 w 2341266"/>
              <a:gd name="connsiteY31" fmla="*/ 241161 h 2592475"/>
              <a:gd name="connsiteX32" fmla="*/ 2331218 w 2341266"/>
              <a:gd name="connsiteY32" fmla="*/ 286378 h 2592475"/>
              <a:gd name="connsiteX33" fmla="*/ 2341266 w 2341266"/>
              <a:gd name="connsiteY33" fmla="*/ 321548 h 2592475"/>
              <a:gd name="connsiteX34" fmla="*/ 2336242 w 2341266"/>
              <a:gd name="connsiteY34" fmla="*/ 351693 h 2592475"/>
              <a:gd name="connsiteX35" fmla="*/ 2291025 w 2341266"/>
              <a:gd name="connsiteY35" fmla="*/ 396910 h 2592475"/>
              <a:gd name="connsiteX36" fmla="*/ 2140299 w 2341266"/>
              <a:gd name="connsiteY36" fmla="*/ 577781 h 2592475"/>
              <a:gd name="connsiteX37" fmla="*/ 2004647 w 2341266"/>
              <a:gd name="connsiteY37" fmla="*/ 748603 h 25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41266" h="2592475">
                <a:moveTo>
                  <a:pt x="2004647" y="748603"/>
                </a:moveTo>
                <a:lnTo>
                  <a:pt x="1698172" y="1125416"/>
                </a:lnTo>
                <a:lnTo>
                  <a:pt x="1477108" y="1366576"/>
                </a:lnTo>
                <a:lnTo>
                  <a:pt x="1205803" y="1647930"/>
                </a:lnTo>
                <a:lnTo>
                  <a:pt x="914400" y="1919236"/>
                </a:lnTo>
                <a:lnTo>
                  <a:pt x="628022" y="2160396"/>
                </a:lnTo>
                <a:lnTo>
                  <a:pt x="336620" y="2381460"/>
                </a:lnTo>
                <a:lnTo>
                  <a:pt x="85411" y="2567354"/>
                </a:lnTo>
                <a:lnTo>
                  <a:pt x="0" y="2592475"/>
                </a:lnTo>
                <a:lnTo>
                  <a:pt x="35170" y="2532185"/>
                </a:lnTo>
                <a:lnTo>
                  <a:pt x="241161" y="2351315"/>
                </a:lnTo>
                <a:lnTo>
                  <a:pt x="492370" y="2125227"/>
                </a:lnTo>
                <a:lnTo>
                  <a:pt x="823965" y="1793631"/>
                </a:lnTo>
                <a:lnTo>
                  <a:pt x="1130440" y="1431890"/>
                </a:lnTo>
                <a:lnTo>
                  <a:pt x="1426866" y="1055077"/>
                </a:lnTo>
                <a:lnTo>
                  <a:pt x="1763486" y="567732"/>
                </a:lnTo>
                <a:lnTo>
                  <a:pt x="1889091" y="356717"/>
                </a:lnTo>
                <a:lnTo>
                  <a:pt x="1929284" y="266282"/>
                </a:lnTo>
                <a:lnTo>
                  <a:pt x="1939332" y="216040"/>
                </a:lnTo>
                <a:lnTo>
                  <a:pt x="1929284" y="175846"/>
                </a:lnTo>
                <a:lnTo>
                  <a:pt x="1904163" y="145701"/>
                </a:lnTo>
                <a:lnTo>
                  <a:pt x="1868994" y="115556"/>
                </a:lnTo>
                <a:lnTo>
                  <a:pt x="1818752" y="90436"/>
                </a:lnTo>
                <a:lnTo>
                  <a:pt x="1793631" y="65315"/>
                </a:lnTo>
                <a:lnTo>
                  <a:pt x="1793631" y="25121"/>
                </a:lnTo>
                <a:lnTo>
                  <a:pt x="1823776" y="0"/>
                </a:lnTo>
                <a:lnTo>
                  <a:pt x="1889091" y="0"/>
                </a:lnTo>
                <a:lnTo>
                  <a:pt x="1964453" y="15073"/>
                </a:lnTo>
                <a:lnTo>
                  <a:pt x="2059913" y="45218"/>
                </a:lnTo>
                <a:lnTo>
                  <a:pt x="2185517" y="120581"/>
                </a:lnTo>
                <a:lnTo>
                  <a:pt x="2255855" y="175846"/>
                </a:lnTo>
                <a:lnTo>
                  <a:pt x="2311121" y="241161"/>
                </a:lnTo>
                <a:lnTo>
                  <a:pt x="2331218" y="286378"/>
                </a:lnTo>
                <a:lnTo>
                  <a:pt x="2341266" y="321548"/>
                </a:lnTo>
                <a:lnTo>
                  <a:pt x="2336242" y="351693"/>
                </a:lnTo>
                <a:lnTo>
                  <a:pt x="2291025" y="396910"/>
                </a:lnTo>
                <a:lnTo>
                  <a:pt x="2140299" y="577781"/>
                </a:lnTo>
                <a:lnTo>
                  <a:pt x="2004647" y="7486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4649601-B75A-438C-9FC4-7CDAC01FDC6B}"/>
              </a:ext>
            </a:extLst>
          </p:cNvPr>
          <p:cNvSpPr/>
          <p:nvPr/>
        </p:nvSpPr>
        <p:spPr>
          <a:xfrm>
            <a:off x="5143500" y="3209925"/>
            <a:ext cx="1614488" cy="419100"/>
          </a:xfrm>
          <a:custGeom>
            <a:avLst/>
            <a:gdLst>
              <a:gd name="connsiteX0" fmla="*/ 428625 w 1614488"/>
              <a:gd name="connsiteY0" fmla="*/ 185738 h 419100"/>
              <a:gd name="connsiteX1" fmla="*/ 721519 w 1614488"/>
              <a:gd name="connsiteY1" fmla="*/ 142875 h 419100"/>
              <a:gd name="connsiteX2" fmla="*/ 981075 w 1614488"/>
              <a:gd name="connsiteY2" fmla="*/ 80963 h 419100"/>
              <a:gd name="connsiteX3" fmla="*/ 1152525 w 1614488"/>
              <a:gd name="connsiteY3" fmla="*/ 33338 h 419100"/>
              <a:gd name="connsiteX4" fmla="*/ 1235869 w 1614488"/>
              <a:gd name="connsiteY4" fmla="*/ 0 h 419100"/>
              <a:gd name="connsiteX5" fmla="*/ 1304925 w 1614488"/>
              <a:gd name="connsiteY5" fmla="*/ 9525 h 419100"/>
              <a:gd name="connsiteX6" fmla="*/ 1402556 w 1614488"/>
              <a:gd name="connsiteY6" fmla="*/ 23813 h 419100"/>
              <a:gd name="connsiteX7" fmla="*/ 1512094 w 1614488"/>
              <a:gd name="connsiteY7" fmla="*/ 47625 h 419100"/>
              <a:gd name="connsiteX8" fmla="*/ 1571625 w 1614488"/>
              <a:gd name="connsiteY8" fmla="*/ 73819 h 419100"/>
              <a:gd name="connsiteX9" fmla="*/ 1604963 w 1614488"/>
              <a:gd name="connsiteY9" fmla="*/ 95250 h 419100"/>
              <a:gd name="connsiteX10" fmla="*/ 1614488 w 1614488"/>
              <a:gd name="connsiteY10" fmla="*/ 121444 h 419100"/>
              <a:gd name="connsiteX11" fmla="*/ 1614488 w 1614488"/>
              <a:gd name="connsiteY11" fmla="*/ 152400 h 419100"/>
              <a:gd name="connsiteX12" fmla="*/ 1600200 w 1614488"/>
              <a:gd name="connsiteY12" fmla="*/ 190500 h 419100"/>
              <a:gd name="connsiteX13" fmla="*/ 1576388 w 1614488"/>
              <a:gd name="connsiteY13" fmla="*/ 221456 h 419100"/>
              <a:gd name="connsiteX14" fmla="*/ 1545431 w 1614488"/>
              <a:gd name="connsiteY14" fmla="*/ 235744 h 419100"/>
              <a:gd name="connsiteX15" fmla="*/ 1345406 w 1614488"/>
              <a:gd name="connsiteY15" fmla="*/ 252413 h 419100"/>
              <a:gd name="connsiteX16" fmla="*/ 1071563 w 1614488"/>
              <a:gd name="connsiteY16" fmla="*/ 276225 h 419100"/>
              <a:gd name="connsiteX17" fmla="*/ 873919 w 1614488"/>
              <a:gd name="connsiteY17" fmla="*/ 304800 h 419100"/>
              <a:gd name="connsiteX18" fmla="*/ 685800 w 1614488"/>
              <a:gd name="connsiteY18" fmla="*/ 345281 h 419100"/>
              <a:gd name="connsiteX19" fmla="*/ 450056 w 1614488"/>
              <a:gd name="connsiteY19" fmla="*/ 407194 h 419100"/>
              <a:gd name="connsiteX20" fmla="*/ 404813 w 1614488"/>
              <a:gd name="connsiteY20" fmla="*/ 419100 h 419100"/>
              <a:gd name="connsiteX21" fmla="*/ 271463 w 1614488"/>
              <a:gd name="connsiteY21" fmla="*/ 378619 h 419100"/>
              <a:gd name="connsiteX22" fmla="*/ 154781 w 1614488"/>
              <a:gd name="connsiteY22" fmla="*/ 302419 h 419100"/>
              <a:gd name="connsiteX23" fmla="*/ 83344 w 1614488"/>
              <a:gd name="connsiteY23" fmla="*/ 235744 h 419100"/>
              <a:gd name="connsiteX24" fmla="*/ 11906 w 1614488"/>
              <a:gd name="connsiteY24" fmla="*/ 152400 h 419100"/>
              <a:gd name="connsiteX25" fmla="*/ 0 w 1614488"/>
              <a:gd name="connsiteY25" fmla="*/ 116681 h 419100"/>
              <a:gd name="connsiteX26" fmla="*/ 4763 w 1614488"/>
              <a:gd name="connsiteY26" fmla="*/ 97631 h 419100"/>
              <a:gd name="connsiteX27" fmla="*/ 23813 w 1614488"/>
              <a:gd name="connsiteY27" fmla="*/ 97631 h 419100"/>
              <a:gd name="connsiteX28" fmla="*/ 59531 w 1614488"/>
              <a:gd name="connsiteY28" fmla="*/ 119063 h 419100"/>
              <a:gd name="connsiteX29" fmla="*/ 107156 w 1614488"/>
              <a:gd name="connsiteY29" fmla="*/ 154781 h 419100"/>
              <a:gd name="connsiteX30" fmla="*/ 188119 w 1614488"/>
              <a:gd name="connsiteY30" fmla="*/ 195263 h 419100"/>
              <a:gd name="connsiteX31" fmla="*/ 273844 w 1614488"/>
              <a:gd name="connsiteY31" fmla="*/ 202406 h 419100"/>
              <a:gd name="connsiteX32" fmla="*/ 428625 w 1614488"/>
              <a:gd name="connsiteY32" fmla="*/ 185738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4488" h="419100">
                <a:moveTo>
                  <a:pt x="428625" y="185738"/>
                </a:moveTo>
                <a:lnTo>
                  <a:pt x="721519" y="142875"/>
                </a:lnTo>
                <a:lnTo>
                  <a:pt x="981075" y="80963"/>
                </a:lnTo>
                <a:lnTo>
                  <a:pt x="1152525" y="33338"/>
                </a:lnTo>
                <a:lnTo>
                  <a:pt x="1235869" y="0"/>
                </a:lnTo>
                <a:lnTo>
                  <a:pt x="1304925" y="9525"/>
                </a:lnTo>
                <a:lnTo>
                  <a:pt x="1402556" y="23813"/>
                </a:lnTo>
                <a:lnTo>
                  <a:pt x="1512094" y="47625"/>
                </a:lnTo>
                <a:lnTo>
                  <a:pt x="1571625" y="73819"/>
                </a:lnTo>
                <a:lnTo>
                  <a:pt x="1604963" y="95250"/>
                </a:lnTo>
                <a:lnTo>
                  <a:pt x="1614488" y="121444"/>
                </a:lnTo>
                <a:lnTo>
                  <a:pt x="1614488" y="152400"/>
                </a:lnTo>
                <a:lnTo>
                  <a:pt x="1600200" y="190500"/>
                </a:lnTo>
                <a:lnTo>
                  <a:pt x="1576388" y="221456"/>
                </a:lnTo>
                <a:lnTo>
                  <a:pt x="1545431" y="235744"/>
                </a:lnTo>
                <a:lnTo>
                  <a:pt x="1345406" y="252413"/>
                </a:lnTo>
                <a:lnTo>
                  <a:pt x="1071563" y="276225"/>
                </a:lnTo>
                <a:lnTo>
                  <a:pt x="873919" y="304800"/>
                </a:lnTo>
                <a:lnTo>
                  <a:pt x="685800" y="345281"/>
                </a:lnTo>
                <a:lnTo>
                  <a:pt x="450056" y="407194"/>
                </a:lnTo>
                <a:lnTo>
                  <a:pt x="404813" y="419100"/>
                </a:lnTo>
                <a:lnTo>
                  <a:pt x="271463" y="378619"/>
                </a:lnTo>
                <a:lnTo>
                  <a:pt x="154781" y="302419"/>
                </a:lnTo>
                <a:lnTo>
                  <a:pt x="83344" y="235744"/>
                </a:lnTo>
                <a:lnTo>
                  <a:pt x="11906" y="152400"/>
                </a:lnTo>
                <a:lnTo>
                  <a:pt x="0" y="116681"/>
                </a:lnTo>
                <a:lnTo>
                  <a:pt x="4763" y="97631"/>
                </a:lnTo>
                <a:lnTo>
                  <a:pt x="23813" y="97631"/>
                </a:lnTo>
                <a:lnTo>
                  <a:pt x="59531" y="119063"/>
                </a:lnTo>
                <a:lnTo>
                  <a:pt x="107156" y="154781"/>
                </a:lnTo>
                <a:lnTo>
                  <a:pt x="188119" y="195263"/>
                </a:lnTo>
                <a:lnTo>
                  <a:pt x="273844" y="202406"/>
                </a:lnTo>
                <a:lnTo>
                  <a:pt x="428625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B8F76F8-7DFD-4085-9483-7BDA93CAC78D}"/>
              </a:ext>
            </a:extLst>
          </p:cNvPr>
          <p:cNvSpPr/>
          <p:nvPr/>
        </p:nvSpPr>
        <p:spPr>
          <a:xfrm>
            <a:off x="4724401" y="4117975"/>
            <a:ext cx="2536825" cy="647700"/>
          </a:xfrm>
          <a:custGeom>
            <a:avLst/>
            <a:gdLst>
              <a:gd name="connsiteX0" fmla="*/ 873125 w 2536825"/>
              <a:gd name="connsiteY0" fmla="*/ 282575 h 647700"/>
              <a:gd name="connsiteX1" fmla="*/ 1387475 w 2536825"/>
              <a:gd name="connsiteY1" fmla="*/ 177800 h 647700"/>
              <a:gd name="connsiteX2" fmla="*/ 1778000 w 2536825"/>
              <a:gd name="connsiteY2" fmla="*/ 101600 h 647700"/>
              <a:gd name="connsiteX3" fmla="*/ 1895475 w 2536825"/>
              <a:gd name="connsiteY3" fmla="*/ 79375 h 647700"/>
              <a:gd name="connsiteX4" fmla="*/ 1965325 w 2536825"/>
              <a:gd name="connsiteY4" fmla="*/ 69850 h 647700"/>
              <a:gd name="connsiteX5" fmla="*/ 2022475 w 2536825"/>
              <a:gd name="connsiteY5" fmla="*/ 25400 h 647700"/>
              <a:gd name="connsiteX6" fmla="*/ 2073275 w 2536825"/>
              <a:gd name="connsiteY6" fmla="*/ 3175 h 647700"/>
              <a:gd name="connsiteX7" fmla="*/ 2120900 w 2536825"/>
              <a:gd name="connsiteY7" fmla="*/ 0 h 647700"/>
              <a:gd name="connsiteX8" fmla="*/ 2155825 w 2536825"/>
              <a:gd name="connsiteY8" fmla="*/ 6350 h 647700"/>
              <a:gd name="connsiteX9" fmla="*/ 2212975 w 2536825"/>
              <a:gd name="connsiteY9" fmla="*/ 34925 h 647700"/>
              <a:gd name="connsiteX10" fmla="*/ 2409825 w 2536825"/>
              <a:gd name="connsiteY10" fmla="*/ 177800 h 647700"/>
              <a:gd name="connsiteX11" fmla="*/ 2489200 w 2536825"/>
              <a:gd name="connsiteY11" fmla="*/ 250825 h 647700"/>
              <a:gd name="connsiteX12" fmla="*/ 2524125 w 2536825"/>
              <a:gd name="connsiteY12" fmla="*/ 292100 h 647700"/>
              <a:gd name="connsiteX13" fmla="*/ 2536825 w 2536825"/>
              <a:gd name="connsiteY13" fmla="*/ 317500 h 647700"/>
              <a:gd name="connsiteX14" fmla="*/ 2536825 w 2536825"/>
              <a:gd name="connsiteY14" fmla="*/ 339725 h 647700"/>
              <a:gd name="connsiteX15" fmla="*/ 2524125 w 2536825"/>
              <a:gd name="connsiteY15" fmla="*/ 361950 h 647700"/>
              <a:gd name="connsiteX16" fmla="*/ 2489200 w 2536825"/>
              <a:gd name="connsiteY16" fmla="*/ 377825 h 647700"/>
              <a:gd name="connsiteX17" fmla="*/ 2028825 w 2536825"/>
              <a:gd name="connsiteY17" fmla="*/ 247650 h 647700"/>
              <a:gd name="connsiteX18" fmla="*/ 1955800 w 2536825"/>
              <a:gd name="connsiteY18" fmla="*/ 250825 h 647700"/>
              <a:gd name="connsiteX19" fmla="*/ 1797050 w 2536825"/>
              <a:gd name="connsiteY19" fmla="*/ 276225 h 647700"/>
              <a:gd name="connsiteX20" fmla="*/ 1435100 w 2536825"/>
              <a:gd name="connsiteY20" fmla="*/ 355600 h 647700"/>
              <a:gd name="connsiteX21" fmla="*/ 1016000 w 2536825"/>
              <a:gd name="connsiteY21" fmla="*/ 466725 h 647700"/>
              <a:gd name="connsiteX22" fmla="*/ 768350 w 2536825"/>
              <a:gd name="connsiteY22" fmla="*/ 549275 h 647700"/>
              <a:gd name="connsiteX23" fmla="*/ 517525 w 2536825"/>
              <a:gd name="connsiteY23" fmla="*/ 635000 h 647700"/>
              <a:gd name="connsiteX24" fmla="*/ 469900 w 2536825"/>
              <a:gd name="connsiteY24" fmla="*/ 647700 h 647700"/>
              <a:gd name="connsiteX25" fmla="*/ 387350 w 2536825"/>
              <a:gd name="connsiteY25" fmla="*/ 628650 h 647700"/>
              <a:gd name="connsiteX26" fmla="*/ 260350 w 2536825"/>
              <a:gd name="connsiteY26" fmla="*/ 558800 h 647700"/>
              <a:gd name="connsiteX27" fmla="*/ 171450 w 2536825"/>
              <a:gd name="connsiteY27" fmla="*/ 492125 h 647700"/>
              <a:gd name="connsiteX28" fmla="*/ 104775 w 2536825"/>
              <a:gd name="connsiteY28" fmla="*/ 434975 h 647700"/>
              <a:gd name="connsiteX29" fmla="*/ 28575 w 2536825"/>
              <a:gd name="connsiteY29" fmla="*/ 330200 h 647700"/>
              <a:gd name="connsiteX30" fmla="*/ 0 w 2536825"/>
              <a:gd name="connsiteY30" fmla="*/ 273050 h 647700"/>
              <a:gd name="connsiteX31" fmla="*/ 3175 w 2536825"/>
              <a:gd name="connsiteY31" fmla="*/ 254000 h 647700"/>
              <a:gd name="connsiteX32" fmla="*/ 12700 w 2536825"/>
              <a:gd name="connsiteY32" fmla="*/ 241300 h 647700"/>
              <a:gd name="connsiteX33" fmla="*/ 34925 w 2536825"/>
              <a:gd name="connsiteY33" fmla="*/ 244475 h 647700"/>
              <a:gd name="connsiteX34" fmla="*/ 76200 w 2536825"/>
              <a:gd name="connsiteY34" fmla="*/ 266700 h 647700"/>
              <a:gd name="connsiteX35" fmla="*/ 149225 w 2536825"/>
              <a:gd name="connsiteY35" fmla="*/ 311150 h 647700"/>
              <a:gd name="connsiteX36" fmla="*/ 231775 w 2536825"/>
              <a:gd name="connsiteY36" fmla="*/ 349250 h 647700"/>
              <a:gd name="connsiteX37" fmla="*/ 327025 w 2536825"/>
              <a:gd name="connsiteY37" fmla="*/ 377825 h 647700"/>
              <a:gd name="connsiteX38" fmla="*/ 387350 w 2536825"/>
              <a:gd name="connsiteY38" fmla="*/ 381000 h 647700"/>
              <a:gd name="connsiteX39" fmla="*/ 873125 w 2536825"/>
              <a:gd name="connsiteY39" fmla="*/ 28257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536825" h="647700">
                <a:moveTo>
                  <a:pt x="873125" y="282575"/>
                </a:moveTo>
                <a:lnTo>
                  <a:pt x="1387475" y="177800"/>
                </a:lnTo>
                <a:lnTo>
                  <a:pt x="1778000" y="101600"/>
                </a:lnTo>
                <a:lnTo>
                  <a:pt x="1895475" y="79375"/>
                </a:lnTo>
                <a:lnTo>
                  <a:pt x="1965325" y="69850"/>
                </a:lnTo>
                <a:lnTo>
                  <a:pt x="2022475" y="25400"/>
                </a:lnTo>
                <a:lnTo>
                  <a:pt x="2073275" y="3175"/>
                </a:lnTo>
                <a:lnTo>
                  <a:pt x="2120900" y="0"/>
                </a:lnTo>
                <a:lnTo>
                  <a:pt x="2155825" y="6350"/>
                </a:lnTo>
                <a:lnTo>
                  <a:pt x="2212975" y="34925"/>
                </a:lnTo>
                <a:lnTo>
                  <a:pt x="2409825" y="177800"/>
                </a:lnTo>
                <a:lnTo>
                  <a:pt x="2489200" y="250825"/>
                </a:lnTo>
                <a:lnTo>
                  <a:pt x="2524125" y="292100"/>
                </a:lnTo>
                <a:lnTo>
                  <a:pt x="2536825" y="317500"/>
                </a:lnTo>
                <a:lnTo>
                  <a:pt x="2536825" y="339725"/>
                </a:lnTo>
                <a:lnTo>
                  <a:pt x="2524125" y="361950"/>
                </a:lnTo>
                <a:lnTo>
                  <a:pt x="2489200" y="377825"/>
                </a:lnTo>
                <a:lnTo>
                  <a:pt x="2028825" y="247650"/>
                </a:lnTo>
                <a:lnTo>
                  <a:pt x="1955800" y="250825"/>
                </a:lnTo>
                <a:lnTo>
                  <a:pt x="1797050" y="276225"/>
                </a:lnTo>
                <a:lnTo>
                  <a:pt x="1435100" y="355600"/>
                </a:lnTo>
                <a:lnTo>
                  <a:pt x="1016000" y="466725"/>
                </a:lnTo>
                <a:lnTo>
                  <a:pt x="768350" y="549275"/>
                </a:lnTo>
                <a:lnTo>
                  <a:pt x="517525" y="635000"/>
                </a:lnTo>
                <a:lnTo>
                  <a:pt x="469900" y="647700"/>
                </a:lnTo>
                <a:lnTo>
                  <a:pt x="387350" y="628650"/>
                </a:lnTo>
                <a:lnTo>
                  <a:pt x="260350" y="558800"/>
                </a:lnTo>
                <a:lnTo>
                  <a:pt x="171450" y="492125"/>
                </a:lnTo>
                <a:lnTo>
                  <a:pt x="104775" y="434975"/>
                </a:lnTo>
                <a:lnTo>
                  <a:pt x="28575" y="330200"/>
                </a:lnTo>
                <a:lnTo>
                  <a:pt x="0" y="273050"/>
                </a:lnTo>
                <a:lnTo>
                  <a:pt x="3175" y="254000"/>
                </a:lnTo>
                <a:lnTo>
                  <a:pt x="12700" y="241300"/>
                </a:lnTo>
                <a:lnTo>
                  <a:pt x="34925" y="244475"/>
                </a:lnTo>
                <a:lnTo>
                  <a:pt x="76200" y="266700"/>
                </a:lnTo>
                <a:lnTo>
                  <a:pt x="149225" y="311150"/>
                </a:lnTo>
                <a:lnTo>
                  <a:pt x="231775" y="349250"/>
                </a:lnTo>
                <a:lnTo>
                  <a:pt x="327025" y="377825"/>
                </a:lnTo>
                <a:lnTo>
                  <a:pt x="387350" y="381000"/>
                </a:lnTo>
                <a:lnTo>
                  <a:pt x="873125" y="282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A2C5DFA-C0F7-4BF8-9E04-ECD3D4C51A00}"/>
              </a:ext>
            </a:extLst>
          </p:cNvPr>
          <p:cNvSpPr/>
          <p:nvPr/>
        </p:nvSpPr>
        <p:spPr>
          <a:xfrm>
            <a:off x="5969001" y="1908176"/>
            <a:ext cx="2644775" cy="2055813"/>
          </a:xfrm>
          <a:custGeom>
            <a:avLst/>
            <a:gdLst>
              <a:gd name="connsiteX0" fmla="*/ 759349 w 2643808"/>
              <a:gd name="connsiteY0" fmla="*/ 628153 h 2055412"/>
              <a:gd name="connsiteX1" fmla="*/ 997888 w 2643808"/>
              <a:gd name="connsiteY1" fmla="*/ 846814 h 2055412"/>
              <a:gd name="connsiteX2" fmla="*/ 1307989 w 2643808"/>
              <a:gd name="connsiteY2" fmla="*/ 1117158 h 2055412"/>
              <a:gd name="connsiteX3" fmla="*/ 1546528 w 2643808"/>
              <a:gd name="connsiteY3" fmla="*/ 1311965 h 2055412"/>
              <a:gd name="connsiteX4" fmla="*/ 1705555 w 2643808"/>
              <a:gd name="connsiteY4" fmla="*/ 1431235 h 2055412"/>
              <a:gd name="connsiteX5" fmla="*/ 1912288 w 2643808"/>
              <a:gd name="connsiteY5" fmla="*/ 1566407 h 2055412"/>
              <a:gd name="connsiteX6" fmla="*/ 2142876 w 2643808"/>
              <a:gd name="connsiteY6" fmla="*/ 1717482 h 2055412"/>
              <a:gd name="connsiteX7" fmla="*/ 2456953 w 2643808"/>
              <a:gd name="connsiteY7" fmla="*/ 1900362 h 2055412"/>
              <a:gd name="connsiteX8" fmla="*/ 2584174 w 2643808"/>
              <a:gd name="connsiteY8" fmla="*/ 1967948 h 2055412"/>
              <a:gd name="connsiteX9" fmla="*/ 2631881 w 2643808"/>
              <a:gd name="connsiteY9" fmla="*/ 1995777 h 2055412"/>
              <a:gd name="connsiteX10" fmla="*/ 2643808 w 2643808"/>
              <a:gd name="connsiteY10" fmla="*/ 2019631 h 2055412"/>
              <a:gd name="connsiteX11" fmla="*/ 2643808 w 2643808"/>
              <a:gd name="connsiteY11" fmla="*/ 2031558 h 2055412"/>
              <a:gd name="connsiteX12" fmla="*/ 2631881 w 2643808"/>
              <a:gd name="connsiteY12" fmla="*/ 2047461 h 2055412"/>
              <a:gd name="connsiteX13" fmla="*/ 2596101 w 2643808"/>
              <a:gd name="connsiteY13" fmla="*/ 2055412 h 2055412"/>
              <a:gd name="connsiteX14" fmla="*/ 1959996 w 2643808"/>
              <a:gd name="connsiteY14" fmla="*/ 2031558 h 2055412"/>
              <a:gd name="connsiteX15" fmla="*/ 1904337 w 2643808"/>
              <a:gd name="connsiteY15" fmla="*/ 2023607 h 2055412"/>
              <a:gd name="connsiteX16" fmla="*/ 1836751 w 2643808"/>
              <a:gd name="connsiteY16" fmla="*/ 1999753 h 2055412"/>
              <a:gd name="connsiteX17" fmla="*/ 1773141 w 2643808"/>
              <a:gd name="connsiteY17" fmla="*/ 1963972 h 2055412"/>
              <a:gd name="connsiteX18" fmla="*/ 1713506 w 2643808"/>
              <a:gd name="connsiteY18" fmla="*/ 1900362 h 2055412"/>
              <a:gd name="connsiteX19" fmla="*/ 1093304 w 2643808"/>
              <a:gd name="connsiteY19" fmla="*/ 1212574 h 2055412"/>
              <a:gd name="connsiteX20" fmla="*/ 457200 w 2643808"/>
              <a:gd name="connsiteY20" fmla="*/ 544664 h 2055412"/>
              <a:gd name="connsiteX21" fmla="*/ 0 w 2643808"/>
              <a:gd name="connsiteY21" fmla="*/ 71562 h 2055412"/>
              <a:gd name="connsiteX22" fmla="*/ 3975 w 2643808"/>
              <a:gd name="connsiteY22" fmla="*/ 0 h 2055412"/>
              <a:gd name="connsiteX23" fmla="*/ 79513 w 2643808"/>
              <a:gd name="connsiteY23" fmla="*/ 7951 h 2055412"/>
              <a:gd name="connsiteX24" fmla="*/ 135172 w 2643808"/>
              <a:gd name="connsiteY24" fmla="*/ 59635 h 2055412"/>
              <a:gd name="connsiteX25" fmla="*/ 759349 w 2643808"/>
              <a:gd name="connsiteY25" fmla="*/ 628153 h 205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43808" h="2055412">
                <a:moveTo>
                  <a:pt x="759349" y="628153"/>
                </a:moveTo>
                <a:lnTo>
                  <a:pt x="997888" y="846814"/>
                </a:lnTo>
                <a:lnTo>
                  <a:pt x="1307989" y="1117158"/>
                </a:lnTo>
                <a:lnTo>
                  <a:pt x="1546528" y="1311965"/>
                </a:lnTo>
                <a:lnTo>
                  <a:pt x="1705555" y="1431235"/>
                </a:lnTo>
                <a:lnTo>
                  <a:pt x="1912288" y="1566407"/>
                </a:lnTo>
                <a:lnTo>
                  <a:pt x="2142876" y="1717482"/>
                </a:lnTo>
                <a:lnTo>
                  <a:pt x="2456953" y="1900362"/>
                </a:lnTo>
                <a:lnTo>
                  <a:pt x="2584174" y="1967948"/>
                </a:lnTo>
                <a:lnTo>
                  <a:pt x="2631881" y="1995777"/>
                </a:lnTo>
                <a:lnTo>
                  <a:pt x="2643808" y="2019631"/>
                </a:lnTo>
                <a:lnTo>
                  <a:pt x="2643808" y="2031558"/>
                </a:lnTo>
                <a:lnTo>
                  <a:pt x="2631881" y="2047461"/>
                </a:lnTo>
                <a:lnTo>
                  <a:pt x="2596101" y="2055412"/>
                </a:lnTo>
                <a:lnTo>
                  <a:pt x="1959996" y="2031558"/>
                </a:lnTo>
                <a:lnTo>
                  <a:pt x="1904337" y="2023607"/>
                </a:lnTo>
                <a:lnTo>
                  <a:pt x="1836751" y="1999753"/>
                </a:lnTo>
                <a:lnTo>
                  <a:pt x="1773141" y="1963972"/>
                </a:lnTo>
                <a:lnTo>
                  <a:pt x="1713506" y="1900362"/>
                </a:lnTo>
                <a:lnTo>
                  <a:pt x="1093304" y="1212574"/>
                </a:lnTo>
                <a:lnTo>
                  <a:pt x="457200" y="544664"/>
                </a:lnTo>
                <a:lnTo>
                  <a:pt x="0" y="71562"/>
                </a:lnTo>
                <a:lnTo>
                  <a:pt x="3975" y="0"/>
                </a:lnTo>
                <a:lnTo>
                  <a:pt x="79513" y="7951"/>
                </a:lnTo>
                <a:lnTo>
                  <a:pt x="135172" y="59635"/>
                </a:lnTo>
                <a:lnTo>
                  <a:pt x="759349" y="62815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133EB20-7C5D-4EB2-9ED3-5F12DE7810EF}"/>
              </a:ext>
            </a:extLst>
          </p:cNvPr>
          <p:cNvSpPr/>
          <p:nvPr/>
        </p:nvSpPr>
        <p:spPr>
          <a:xfrm>
            <a:off x="5908675" y="4333876"/>
            <a:ext cx="1333500" cy="1647825"/>
          </a:xfrm>
          <a:custGeom>
            <a:avLst/>
            <a:gdLst>
              <a:gd name="connsiteX0" fmla="*/ 714375 w 1333500"/>
              <a:gd name="connsiteY0" fmla="*/ 387350 h 1647825"/>
              <a:gd name="connsiteX1" fmla="*/ 857250 w 1333500"/>
              <a:gd name="connsiteY1" fmla="*/ 127000 h 1647825"/>
              <a:gd name="connsiteX2" fmla="*/ 866775 w 1333500"/>
              <a:gd name="connsiteY2" fmla="*/ 88900 h 1647825"/>
              <a:gd name="connsiteX3" fmla="*/ 863600 w 1333500"/>
              <a:gd name="connsiteY3" fmla="*/ 57150 h 1647825"/>
              <a:gd name="connsiteX4" fmla="*/ 838200 w 1333500"/>
              <a:gd name="connsiteY4" fmla="*/ 0 h 1647825"/>
              <a:gd name="connsiteX5" fmla="*/ 1333500 w 1333500"/>
              <a:gd name="connsiteY5" fmla="*/ 142875 h 1647825"/>
              <a:gd name="connsiteX6" fmla="*/ 1304925 w 1333500"/>
              <a:gd name="connsiteY6" fmla="*/ 158750 h 1647825"/>
              <a:gd name="connsiteX7" fmla="*/ 1241425 w 1333500"/>
              <a:gd name="connsiteY7" fmla="*/ 184150 h 1647825"/>
              <a:gd name="connsiteX8" fmla="*/ 1209675 w 1333500"/>
              <a:gd name="connsiteY8" fmla="*/ 206375 h 1647825"/>
              <a:gd name="connsiteX9" fmla="*/ 1181100 w 1333500"/>
              <a:gd name="connsiteY9" fmla="*/ 231775 h 1647825"/>
              <a:gd name="connsiteX10" fmla="*/ 844550 w 1333500"/>
              <a:gd name="connsiteY10" fmla="*/ 739775 h 1647825"/>
              <a:gd name="connsiteX11" fmla="*/ 555625 w 1333500"/>
              <a:gd name="connsiteY11" fmla="*/ 1168400 h 1647825"/>
              <a:gd name="connsiteX12" fmla="*/ 349250 w 1333500"/>
              <a:gd name="connsiteY12" fmla="*/ 1470025 h 1647825"/>
              <a:gd name="connsiteX13" fmla="*/ 257175 w 1333500"/>
              <a:gd name="connsiteY13" fmla="*/ 1577975 h 1647825"/>
              <a:gd name="connsiteX14" fmla="*/ 187325 w 1333500"/>
              <a:gd name="connsiteY14" fmla="*/ 1628775 h 1647825"/>
              <a:gd name="connsiteX15" fmla="*/ 123825 w 1333500"/>
              <a:gd name="connsiteY15" fmla="*/ 1647825 h 1647825"/>
              <a:gd name="connsiteX16" fmla="*/ 53975 w 1333500"/>
              <a:gd name="connsiteY16" fmla="*/ 1638300 h 1647825"/>
              <a:gd name="connsiteX17" fmla="*/ 31750 w 1333500"/>
              <a:gd name="connsiteY17" fmla="*/ 1616075 h 1647825"/>
              <a:gd name="connsiteX18" fmla="*/ 9525 w 1333500"/>
              <a:gd name="connsiteY18" fmla="*/ 1571625 h 1647825"/>
              <a:gd name="connsiteX19" fmla="*/ 0 w 1333500"/>
              <a:gd name="connsiteY19" fmla="*/ 1546225 h 1647825"/>
              <a:gd name="connsiteX20" fmla="*/ 0 w 1333500"/>
              <a:gd name="connsiteY20" fmla="*/ 1514475 h 1647825"/>
              <a:gd name="connsiteX21" fmla="*/ 231775 w 1333500"/>
              <a:gd name="connsiteY21" fmla="*/ 1177925 h 1647825"/>
              <a:gd name="connsiteX22" fmla="*/ 428625 w 1333500"/>
              <a:gd name="connsiteY22" fmla="*/ 866775 h 1647825"/>
              <a:gd name="connsiteX23" fmla="*/ 590550 w 1333500"/>
              <a:gd name="connsiteY23" fmla="*/ 606425 h 1647825"/>
              <a:gd name="connsiteX24" fmla="*/ 714375 w 1333500"/>
              <a:gd name="connsiteY24" fmla="*/ 38735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3500" h="1647825">
                <a:moveTo>
                  <a:pt x="714375" y="387350"/>
                </a:moveTo>
                <a:lnTo>
                  <a:pt x="857250" y="127000"/>
                </a:lnTo>
                <a:lnTo>
                  <a:pt x="866775" y="88900"/>
                </a:lnTo>
                <a:lnTo>
                  <a:pt x="863600" y="57150"/>
                </a:lnTo>
                <a:lnTo>
                  <a:pt x="838200" y="0"/>
                </a:lnTo>
                <a:lnTo>
                  <a:pt x="1333500" y="142875"/>
                </a:lnTo>
                <a:lnTo>
                  <a:pt x="1304925" y="158750"/>
                </a:lnTo>
                <a:lnTo>
                  <a:pt x="1241425" y="184150"/>
                </a:lnTo>
                <a:lnTo>
                  <a:pt x="1209675" y="206375"/>
                </a:lnTo>
                <a:lnTo>
                  <a:pt x="1181100" y="231775"/>
                </a:lnTo>
                <a:lnTo>
                  <a:pt x="844550" y="739775"/>
                </a:lnTo>
                <a:lnTo>
                  <a:pt x="555625" y="1168400"/>
                </a:lnTo>
                <a:lnTo>
                  <a:pt x="349250" y="1470025"/>
                </a:lnTo>
                <a:lnTo>
                  <a:pt x="257175" y="1577975"/>
                </a:lnTo>
                <a:lnTo>
                  <a:pt x="187325" y="1628775"/>
                </a:lnTo>
                <a:lnTo>
                  <a:pt x="123825" y="1647825"/>
                </a:lnTo>
                <a:lnTo>
                  <a:pt x="53975" y="1638300"/>
                </a:lnTo>
                <a:lnTo>
                  <a:pt x="31750" y="1616075"/>
                </a:lnTo>
                <a:lnTo>
                  <a:pt x="9525" y="1571625"/>
                </a:lnTo>
                <a:lnTo>
                  <a:pt x="0" y="1546225"/>
                </a:lnTo>
                <a:lnTo>
                  <a:pt x="0" y="1514475"/>
                </a:lnTo>
                <a:lnTo>
                  <a:pt x="231775" y="1177925"/>
                </a:lnTo>
                <a:lnTo>
                  <a:pt x="428625" y="866775"/>
                </a:lnTo>
                <a:lnTo>
                  <a:pt x="590550" y="606425"/>
                </a:lnTo>
                <a:lnTo>
                  <a:pt x="714375" y="387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82EF45-9A94-4686-8BE2-F1858FFA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1" y="1466850"/>
            <a:ext cx="4773582" cy="45114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553F0A-8B11-4FC0-A783-74915EF80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1" y="1466850"/>
            <a:ext cx="4779678" cy="451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18D81B-6CFA-4CFC-B7B0-E761FC4A1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173284"/>
            <a:ext cx="477358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6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A08707A-113E-443D-B3F0-9D544DA3684D}"/>
              </a:ext>
            </a:extLst>
          </p:cNvPr>
          <p:cNvSpPr/>
          <p:nvPr/>
        </p:nvSpPr>
        <p:spPr>
          <a:xfrm>
            <a:off x="4556125" y="1957388"/>
            <a:ext cx="3100388" cy="557212"/>
          </a:xfrm>
          <a:custGeom>
            <a:avLst/>
            <a:gdLst>
              <a:gd name="connsiteX0" fmla="*/ 1429555 w 3101233"/>
              <a:gd name="connsiteY0" fmla="*/ 190607 h 556367"/>
              <a:gd name="connsiteX1" fmla="*/ 1092129 w 3101233"/>
              <a:gd name="connsiteY1" fmla="*/ 226668 h 556367"/>
              <a:gd name="connsiteX2" fmla="*/ 873188 w 3101233"/>
              <a:gd name="connsiteY2" fmla="*/ 262729 h 556367"/>
              <a:gd name="connsiteX3" fmla="*/ 597580 w 3101233"/>
              <a:gd name="connsiteY3" fmla="*/ 293638 h 556367"/>
              <a:gd name="connsiteX4" fmla="*/ 373488 w 3101233"/>
              <a:gd name="connsiteY4" fmla="*/ 314244 h 556367"/>
              <a:gd name="connsiteX5" fmla="*/ 314245 w 3101233"/>
              <a:gd name="connsiteY5" fmla="*/ 311668 h 556367"/>
              <a:gd name="connsiteX6" fmla="*/ 244699 w 3101233"/>
              <a:gd name="connsiteY6" fmla="*/ 291062 h 556367"/>
              <a:gd name="connsiteX7" fmla="*/ 159698 w 3101233"/>
              <a:gd name="connsiteY7" fmla="*/ 267880 h 556367"/>
              <a:gd name="connsiteX8" fmla="*/ 118486 w 3101233"/>
              <a:gd name="connsiteY8" fmla="*/ 244698 h 556367"/>
              <a:gd name="connsiteX9" fmla="*/ 54092 w 3101233"/>
              <a:gd name="connsiteY9" fmla="*/ 211213 h 556367"/>
              <a:gd name="connsiteX10" fmla="*/ 20607 w 3101233"/>
              <a:gd name="connsiteY10" fmla="*/ 198334 h 556367"/>
              <a:gd name="connsiteX11" fmla="*/ 0 w 3101233"/>
              <a:gd name="connsiteY11" fmla="*/ 200910 h 556367"/>
              <a:gd name="connsiteX12" fmla="*/ 0 w 3101233"/>
              <a:gd name="connsiteY12" fmla="*/ 211213 h 556367"/>
              <a:gd name="connsiteX13" fmla="*/ 18031 w 3101233"/>
              <a:gd name="connsiteY13" fmla="*/ 247274 h 556367"/>
              <a:gd name="connsiteX14" fmla="*/ 100456 w 3101233"/>
              <a:gd name="connsiteY14" fmla="*/ 350305 h 556367"/>
              <a:gd name="connsiteX15" fmla="*/ 208638 w 3101233"/>
              <a:gd name="connsiteY15" fmla="*/ 461063 h 556367"/>
              <a:gd name="connsiteX16" fmla="*/ 293639 w 3101233"/>
              <a:gd name="connsiteY16" fmla="*/ 535761 h 556367"/>
              <a:gd name="connsiteX17" fmla="*/ 337427 w 3101233"/>
              <a:gd name="connsiteY17" fmla="*/ 553791 h 556367"/>
              <a:gd name="connsiteX18" fmla="*/ 352882 w 3101233"/>
              <a:gd name="connsiteY18" fmla="*/ 556367 h 556367"/>
              <a:gd name="connsiteX19" fmla="*/ 466216 w 3101233"/>
              <a:gd name="connsiteY19" fmla="*/ 520306 h 556367"/>
              <a:gd name="connsiteX20" fmla="*/ 633641 w 3101233"/>
              <a:gd name="connsiteY20" fmla="*/ 471366 h 556367"/>
              <a:gd name="connsiteX21" fmla="*/ 795915 w 3101233"/>
              <a:gd name="connsiteY21" fmla="*/ 437881 h 556367"/>
              <a:gd name="connsiteX22" fmla="*/ 906673 w 3101233"/>
              <a:gd name="connsiteY22" fmla="*/ 419851 h 556367"/>
              <a:gd name="connsiteX23" fmla="*/ 1148796 w 3101233"/>
              <a:gd name="connsiteY23" fmla="*/ 399245 h 556367"/>
              <a:gd name="connsiteX24" fmla="*/ 1493950 w 3101233"/>
              <a:gd name="connsiteY24" fmla="*/ 363184 h 556367"/>
              <a:gd name="connsiteX25" fmla="*/ 1831376 w 3101233"/>
              <a:gd name="connsiteY25" fmla="*/ 327123 h 556367"/>
              <a:gd name="connsiteX26" fmla="*/ 1996226 w 3101233"/>
              <a:gd name="connsiteY26" fmla="*/ 306517 h 556367"/>
              <a:gd name="connsiteX27" fmla="*/ 2266682 w 3101233"/>
              <a:gd name="connsiteY27" fmla="*/ 288486 h 556367"/>
              <a:gd name="connsiteX28" fmla="*/ 2568048 w 3101233"/>
              <a:gd name="connsiteY28" fmla="*/ 291062 h 556367"/>
              <a:gd name="connsiteX29" fmla="*/ 2853959 w 3101233"/>
              <a:gd name="connsiteY29" fmla="*/ 288486 h 556367"/>
              <a:gd name="connsiteX30" fmla="*/ 2944111 w 3101233"/>
              <a:gd name="connsiteY30" fmla="*/ 285911 h 556367"/>
              <a:gd name="connsiteX31" fmla="*/ 3031687 w 3101233"/>
              <a:gd name="connsiteY31" fmla="*/ 267880 h 556367"/>
              <a:gd name="connsiteX32" fmla="*/ 3072900 w 3101233"/>
              <a:gd name="connsiteY32" fmla="*/ 247274 h 556367"/>
              <a:gd name="connsiteX33" fmla="*/ 3093506 w 3101233"/>
              <a:gd name="connsiteY33" fmla="*/ 229244 h 556367"/>
              <a:gd name="connsiteX34" fmla="*/ 3101233 w 3101233"/>
              <a:gd name="connsiteY34" fmla="*/ 211213 h 556367"/>
              <a:gd name="connsiteX35" fmla="*/ 3096082 w 3101233"/>
              <a:gd name="connsiteY35" fmla="*/ 188031 h 556367"/>
              <a:gd name="connsiteX36" fmla="*/ 3070324 w 3101233"/>
              <a:gd name="connsiteY36" fmla="*/ 154546 h 556367"/>
              <a:gd name="connsiteX37" fmla="*/ 3013657 w 3101233"/>
              <a:gd name="connsiteY37" fmla="*/ 113334 h 556367"/>
              <a:gd name="connsiteX38" fmla="*/ 2946687 w 3101233"/>
              <a:gd name="connsiteY38" fmla="*/ 82425 h 556367"/>
              <a:gd name="connsiteX39" fmla="*/ 2851383 w 3101233"/>
              <a:gd name="connsiteY39" fmla="*/ 46364 h 556367"/>
              <a:gd name="connsiteX40" fmla="*/ 2732897 w 3101233"/>
              <a:gd name="connsiteY40" fmla="*/ 18030 h 556367"/>
              <a:gd name="connsiteX41" fmla="*/ 2653048 w 3101233"/>
              <a:gd name="connsiteY41" fmla="*/ 0 h 556367"/>
              <a:gd name="connsiteX42" fmla="*/ 2629866 w 3101233"/>
              <a:gd name="connsiteY42" fmla="*/ 2576 h 556367"/>
              <a:gd name="connsiteX43" fmla="*/ 2586078 w 3101233"/>
              <a:gd name="connsiteY43" fmla="*/ 28333 h 556367"/>
              <a:gd name="connsiteX44" fmla="*/ 2508805 w 3101233"/>
              <a:gd name="connsiteY44" fmla="*/ 72121 h 556367"/>
              <a:gd name="connsiteX45" fmla="*/ 2364562 w 3101233"/>
              <a:gd name="connsiteY45" fmla="*/ 115910 h 556367"/>
              <a:gd name="connsiteX46" fmla="*/ 2225470 w 3101233"/>
              <a:gd name="connsiteY46" fmla="*/ 133940 h 556367"/>
              <a:gd name="connsiteX47" fmla="*/ 1983347 w 3101233"/>
              <a:gd name="connsiteY47" fmla="*/ 136516 h 556367"/>
              <a:gd name="connsiteX48" fmla="*/ 1429555 w 3101233"/>
              <a:gd name="connsiteY48" fmla="*/ 190607 h 55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01233" h="556367">
                <a:moveTo>
                  <a:pt x="1429555" y="190607"/>
                </a:moveTo>
                <a:lnTo>
                  <a:pt x="1092129" y="226668"/>
                </a:lnTo>
                <a:lnTo>
                  <a:pt x="873188" y="262729"/>
                </a:lnTo>
                <a:lnTo>
                  <a:pt x="597580" y="293638"/>
                </a:lnTo>
                <a:lnTo>
                  <a:pt x="373488" y="314244"/>
                </a:lnTo>
                <a:lnTo>
                  <a:pt x="314245" y="311668"/>
                </a:lnTo>
                <a:lnTo>
                  <a:pt x="244699" y="291062"/>
                </a:lnTo>
                <a:lnTo>
                  <a:pt x="159698" y="267880"/>
                </a:lnTo>
                <a:lnTo>
                  <a:pt x="118486" y="244698"/>
                </a:lnTo>
                <a:lnTo>
                  <a:pt x="54092" y="211213"/>
                </a:lnTo>
                <a:lnTo>
                  <a:pt x="20607" y="198334"/>
                </a:lnTo>
                <a:lnTo>
                  <a:pt x="0" y="200910"/>
                </a:lnTo>
                <a:lnTo>
                  <a:pt x="0" y="211213"/>
                </a:lnTo>
                <a:lnTo>
                  <a:pt x="18031" y="247274"/>
                </a:lnTo>
                <a:lnTo>
                  <a:pt x="100456" y="350305"/>
                </a:lnTo>
                <a:lnTo>
                  <a:pt x="208638" y="461063"/>
                </a:lnTo>
                <a:lnTo>
                  <a:pt x="293639" y="535761"/>
                </a:lnTo>
                <a:lnTo>
                  <a:pt x="337427" y="553791"/>
                </a:lnTo>
                <a:lnTo>
                  <a:pt x="352882" y="556367"/>
                </a:lnTo>
                <a:lnTo>
                  <a:pt x="466216" y="520306"/>
                </a:lnTo>
                <a:lnTo>
                  <a:pt x="633641" y="471366"/>
                </a:lnTo>
                <a:lnTo>
                  <a:pt x="795915" y="437881"/>
                </a:lnTo>
                <a:lnTo>
                  <a:pt x="906673" y="419851"/>
                </a:lnTo>
                <a:lnTo>
                  <a:pt x="1148796" y="399245"/>
                </a:lnTo>
                <a:lnTo>
                  <a:pt x="1493950" y="363184"/>
                </a:lnTo>
                <a:lnTo>
                  <a:pt x="1831376" y="327123"/>
                </a:lnTo>
                <a:lnTo>
                  <a:pt x="1996226" y="306517"/>
                </a:lnTo>
                <a:lnTo>
                  <a:pt x="2266682" y="288486"/>
                </a:lnTo>
                <a:lnTo>
                  <a:pt x="2568048" y="291062"/>
                </a:lnTo>
                <a:lnTo>
                  <a:pt x="2853959" y="288486"/>
                </a:lnTo>
                <a:lnTo>
                  <a:pt x="2944111" y="285911"/>
                </a:lnTo>
                <a:lnTo>
                  <a:pt x="3031687" y="267880"/>
                </a:lnTo>
                <a:lnTo>
                  <a:pt x="3072900" y="247274"/>
                </a:lnTo>
                <a:lnTo>
                  <a:pt x="3093506" y="229244"/>
                </a:lnTo>
                <a:lnTo>
                  <a:pt x="3101233" y="211213"/>
                </a:lnTo>
                <a:lnTo>
                  <a:pt x="3096082" y="188031"/>
                </a:lnTo>
                <a:lnTo>
                  <a:pt x="3070324" y="154546"/>
                </a:lnTo>
                <a:lnTo>
                  <a:pt x="3013657" y="113334"/>
                </a:lnTo>
                <a:lnTo>
                  <a:pt x="2946687" y="82425"/>
                </a:lnTo>
                <a:lnTo>
                  <a:pt x="2851383" y="46364"/>
                </a:lnTo>
                <a:lnTo>
                  <a:pt x="2732897" y="18030"/>
                </a:lnTo>
                <a:lnTo>
                  <a:pt x="2653048" y="0"/>
                </a:lnTo>
                <a:lnTo>
                  <a:pt x="2629866" y="2576"/>
                </a:lnTo>
                <a:lnTo>
                  <a:pt x="2586078" y="28333"/>
                </a:lnTo>
                <a:lnTo>
                  <a:pt x="2508805" y="72121"/>
                </a:lnTo>
                <a:lnTo>
                  <a:pt x="2364562" y="115910"/>
                </a:lnTo>
                <a:lnTo>
                  <a:pt x="2225470" y="133940"/>
                </a:lnTo>
                <a:lnTo>
                  <a:pt x="1983347" y="136516"/>
                </a:lnTo>
                <a:lnTo>
                  <a:pt x="1429555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5844DB8-C102-49CD-8432-62EBE99A585F}"/>
              </a:ext>
            </a:extLst>
          </p:cNvPr>
          <p:cNvSpPr/>
          <p:nvPr/>
        </p:nvSpPr>
        <p:spPr>
          <a:xfrm>
            <a:off x="4772025" y="3676650"/>
            <a:ext cx="604838" cy="1474788"/>
          </a:xfrm>
          <a:custGeom>
            <a:avLst/>
            <a:gdLst>
              <a:gd name="connsiteX0" fmla="*/ 254794 w 604838"/>
              <a:gd name="connsiteY0" fmla="*/ 681038 h 1473994"/>
              <a:gd name="connsiteX1" fmla="*/ 285750 w 604838"/>
              <a:gd name="connsiteY1" fmla="*/ 938213 h 1473994"/>
              <a:gd name="connsiteX2" fmla="*/ 314325 w 604838"/>
              <a:gd name="connsiteY2" fmla="*/ 1202531 h 1473994"/>
              <a:gd name="connsiteX3" fmla="*/ 323850 w 604838"/>
              <a:gd name="connsiteY3" fmla="*/ 1228725 h 1473994"/>
              <a:gd name="connsiteX4" fmla="*/ 359569 w 604838"/>
              <a:gd name="connsiteY4" fmla="*/ 1304925 h 1473994"/>
              <a:gd name="connsiteX5" fmla="*/ 409575 w 604838"/>
              <a:gd name="connsiteY5" fmla="*/ 1378744 h 1473994"/>
              <a:gd name="connsiteX6" fmla="*/ 442913 w 604838"/>
              <a:gd name="connsiteY6" fmla="*/ 1426369 h 1473994"/>
              <a:gd name="connsiteX7" fmla="*/ 473869 w 604838"/>
              <a:gd name="connsiteY7" fmla="*/ 1457325 h 1473994"/>
              <a:gd name="connsiteX8" fmla="*/ 495300 w 604838"/>
              <a:gd name="connsiteY8" fmla="*/ 1466850 h 1473994"/>
              <a:gd name="connsiteX9" fmla="*/ 521494 w 604838"/>
              <a:gd name="connsiteY9" fmla="*/ 1473994 h 1473994"/>
              <a:gd name="connsiteX10" fmla="*/ 540544 w 604838"/>
              <a:gd name="connsiteY10" fmla="*/ 1473994 h 1473994"/>
              <a:gd name="connsiteX11" fmla="*/ 569119 w 604838"/>
              <a:gd name="connsiteY11" fmla="*/ 1457325 h 1473994"/>
              <a:gd name="connsiteX12" fmla="*/ 583406 w 604838"/>
              <a:gd name="connsiteY12" fmla="*/ 1435894 h 1473994"/>
              <a:gd name="connsiteX13" fmla="*/ 595313 w 604838"/>
              <a:gd name="connsiteY13" fmla="*/ 1407319 h 1473994"/>
              <a:gd name="connsiteX14" fmla="*/ 604838 w 604838"/>
              <a:gd name="connsiteY14" fmla="*/ 1362075 h 1473994"/>
              <a:gd name="connsiteX15" fmla="*/ 564356 w 604838"/>
              <a:gd name="connsiteY15" fmla="*/ 1247775 h 1473994"/>
              <a:gd name="connsiteX16" fmla="*/ 490538 w 604838"/>
              <a:gd name="connsiteY16" fmla="*/ 738188 h 1473994"/>
              <a:gd name="connsiteX17" fmla="*/ 452438 w 604838"/>
              <a:gd name="connsiteY17" fmla="*/ 597694 h 1473994"/>
              <a:gd name="connsiteX18" fmla="*/ 381000 w 604838"/>
              <a:gd name="connsiteY18" fmla="*/ 200025 h 1473994"/>
              <a:gd name="connsiteX19" fmla="*/ 364331 w 604838"/>
              <a:gd name="connsiteY19" fmla="*/ 135731 h 1473994"/>
              <a:gd name="connsiteX20" fmla="*/ 333375 w 604838"/>
              <a:gd name="connsiteY20" fmla="*/ 69056 h 1473994"/>
              <a:gd name="connsiteX21" fmla="*/ 204788 w 604838"/>
              <a:gd name="connsiteY21" fmla="*/ 42863 h 1473994"/>
              <a:gd name="connsiteX22" fmla="*/ 102394 w 604838"/>
              <a:gd name="connsiteY22" fmla="*/ 11906 h 1473994"/>
              <a:gd name="connsiteX23" fmla="*/ 61913 w 604838"/>
              <a:gd name="connsiteY23" fmla="*/ 2381 h 1473994"/>
              <a:gd name="connsiteX24" fmla="*/ 28575 w 604838"/>
              <a:gd name="connsiteY24" fmla="*/ 0 h 1473994"/>
              <a:gd name="connsiteX25" fmla="*/ 4763 w 604838"/>
              <a:gd name="connsiteY25" fmla="*/ 11906 h 1473994"/>
              <a:gd name="connsiteX26" fmla="*/ 0 w 604838"/>
              <a:gd name="connsiteY26" fmla="*/ 21431 h 1473994"/>
              <a:gd name="connsiteX27" fmla="*/ 9525 w 604838"/>
              <a:gd name="connsiteY27" fmla="*/ 42863 h 1473994"/>
              <a:gd name="connsiteX28" fmla="*/ 59531 w 604838"/>
              <a:gd name="connsiteY28" fmla="*/ 85725 h 1473994"/>
              <a:gd name="connsiteX29" fmla="*/ 88106 w 604838"/>
              <a:gd name="connsiteY29" fmla="*/ 111919 h 1473994"/>
              <a:gd name="connsiteX30" fmla="*/ 109538 w 604838"/>
              <a:gd name="connsiteY30" fmla="*/ 145256 h 1473994"/>
              <a:gd name="connsiteX31" fmla="*/ 138113 w 604838"/>
              <a:gd name="connsiteY31" fmla="*/ 204788 h 1473994"/>
              <a:gd name="connsiteX32" fmla="*/ 164306 w 604838"/>
              <a:gd name="connsiteY32" fmla="*/ 261938 h 1473994"/>
              <a:gd name="connsiteX33" fmla="*/ 202406 w 604838"/>
              <a:gd name="connsiteY33" fmla="*/ 388144 h 1473994"/>
              <a:gd name="connsiteX34" fmla="*/ 254794 w 604838"/>
              <a:gd name="connsiteY34" fmla="*/ 681038 h 147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838" h="1473994">
                <a:moveTo>
                  <a:pt x="254794" y="681038"/>
                </a:moveTo>
                <a:lnTo>
                  <a:pt x="285750" y="938213"/>
                </a:lnTo>
                <a:lnTo>
                  <a:pt x="314325" y="1202531"/>
                </a:lnTo>
                <a:lnTo>
                  <a:pt x="323850" y="1228725"/>
                </a:lnTo>
                <a:lnTo>
                  <a:pt x="359569" y="1304925"/>
                </a:lnTo>
                <a:lnTo>
                  <a:pt x="409575" y="1378744"/>
                </a:lnTo>
                <a:lnTo>
                  <a:pt x="442913" y="1426369"/>
                </a:lnTo>
                <a:lnTo>
                  <a:pt x="473869" y="1457325"/>
                </a:lnTo>
                <a:lnTo>
                  <a:pt x="495300" y="1466850"/>
                </a:lnTo>
                <a:lnTo>
                  <a:pt x="521494" y="1473994"/>
                </a:lnTo>
                <a:lnTo>
                  <a:pt x="540544" y="1473994"/>
                </a:lnTo>
                <a:lnTo>
                  <a:pt x="569119" y="1457325"/>
                </a:lnTo>
                <a:lnTo>
                  <a:pt x="583406" y="1435894"/>
                </a:lnTo>
                <a:lnTo>
                  <a:pt x="595313" y="1407319"/>
                </a:lnTo>
                <a:lnTo>
                  <a:pt x="604838" y="1362075"/>
                </a:lnTo>
                <a:lnTo>
                  <a:pt x="564356" y="1247775"/>
                </a:lnTo>
                <a:lnTo>
                  <a:pt x="490538" y="738188"/>
                </a:lnTo>
                <a:lnTo>
                  <a:pt x="452438" y="597694"/>
                </a:lnTo>
                <a:lnTo>
                  <a:pt x="381000" y="200025"/>
                </a:lnTo>
                <a:lnTo>
                  <a:pt x="364331" y="135731"/>
                </a:lnTo>
                <a:lnTo>
                  <a:pt x="333375" y="69056"/>
                </a:lnTo>
                <a:lnTo>
                  <a:pt x="204788" y="42863"/>
                </a:lnTo>
                <a:lnTo>
                  <a:pt x="102394" y="11906"/>
                </a:lnTo>
                <a:lnTo>
                  <a:pt x="61913" y="2381"/>
                </a:lnTo>
                <a:lnTo>
                  <a:pt x="28575" y="0"/>
                </a:lnTo>
                <a:lnTo>
                  <a:pt x="4763" y="11906"/>
                </a:lnTo>
                <a:lnTo>
                  <a:pt x="0" y="21431"/>
                </a:lnTo>
                <a:lnTo>
                  <a:pt x="9525" y="42863"/>
                </a:lnTo>
                <a:lnTo>
                  <a:pt x="59531" y="85725"/>
                </a:lnTo>
                <a:lnTo>
                  <a:pt x="88106" y="111919"/>
                </a:lnTo>
                <a:lnTo>
                  <a:pt x="109538" y="145256"/>
                </a:lnTo>
                <a:lnTo>
                  <a:pt x="138113" y="204788"/>
                </a:lnTo>
                <a:lnTo>
                  <a:pt x="164306" y="261938"/>
                </a:lnTo>
                <a:lnTo>
                  <a:pt x="202406" y="388144"/>
                </a:lnTo>
                <a:lnTo>
                  <a:pt x="254794" y="681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FDBE4A9-9DBD-4B3C-B9F6-DBF4E12E3EA0}"/>
              </a:ext>
            </a:extLst>
          </p:cNvPr>
          <p:cNvSpPr/>
          <p:nvPr/>
        </p:nvSpPr>
        <p:spPr>
          <a:xfrm>
            <a:off x="4365625" y="5195888"/>
            <a:ext cx="1525588" cy="1003300"/>
          </a:xfrm>
          <a:custGeom>
            <a:avLst/>
            <a:gdLst>
              <a:gd name="connsiteX0" fmla="*/ 870858 w 1526722"/>
              <a:gd name="connsiteY0" fmla="*/ 634093 h 1004207"/>
              <a:gd name="connsiteX1" fmla="*/ 1066800 w 1526722"/>
              <a:gd name="connsiteY1" fmla="*/ 522514 h 1004207"/>
              <a:gd name="connsiteX2" fmla="*/ 1257300 w 1526722"/>
              <a:gd name="connsiteY2" fmla="*/ 402772 h 1004207"/>
              <a:gd name="connsiteX3" fmla="*/ 1355272 w 1526722"/>
              <a:gd name="connsiteY3" fmla="*/ 340179 h 1004207"/>
              <a:gd name="connsiteX4" fmla="*/ 1371600 w 1526722"/>
              <a:gd name="connsiteY4" fmla="*/ 332014 h 1004207"/>
              <a:gd name="connsiteX5" fmla="*/ 1426029 w 1526722"/>
              <a:gd name="connsiteY5" fmla="*/ 326572 h 1004207"/>
              <a:gd name="connsiteX6" fmla="*/ 1466850 w 1526722"/>
              <a:gd name="connsiteY6" fmla="*/ 312964 h 1004207"/>
              <a:gd name="connsiteX7" fmla="*/ 1504950 w 1526722"/>
              <a:gd name="connsiteY7" fmla="*/ 293914 h 1004207"/>
              <a:gd name="connsiteX8" fmla="*/ 1521279 w 1526722"/>
              <a:gd name="connsiteY8" fmla="*/ 272143 h 1004207"/>
              <a:gd name="connsiteX9" fmla="*/ 1526722 w 1526722"/>
              <a:gd name="connsiteY9" fmla="*/ 253093 h 1004207"/>
              <a:gd name="connsiteX10" fmla="*/ 1521279 w 1526722"/>
              <a:gd name="connsiteY10" fmla="*/ 228600 h 1004207"/>
              <a:gd name="connsiteX11" fmla="*/ 1504950 w 1526722"/>
              <a:gd name="connsiteY11" fmla="*/ 195943 h 1004207"/>
              <a:gd name="connsiteX12" fmla="*/ 1464129 w 1526722"/>
              <a:gd name="connsiteY12" fmla="*/ 163286 h 1004207"/>
              <a:gd name="connsiteX13" fmla="*/ 1404258 w 1526722"/>
              <a:gd name="connsiteY13" fmla="*/ 114300 h 1004207"/>
              <a:gd name="connsiteX14" fmla="*/ 1311729 w 1526722"/>
              <a:gd name="connsiteY14" fmla="*/ 59872 h 1004207"/>
              <a:gd name="connsiteX15" fmla="*/ 1227365 w 1526722"/>
              <a:gd name="connsiteY15" fmla="*/ 27214 h 1004207"/>
              <a:gd name="connsiteX16" fmla="*/ 1153886 w 1526722"/>
              <a:gd name="connsiteY16" fmla="*/ 10886 h 1004207"/>
              <a:gd name="connsiteX17" fmla="*/ 1069522 w 1526722"/>
              <a:gd name="connsiteY17" fmla="*/ 0 h 1004207"/>
              <a:gd name="connsiteX18" fmla="*/ 1023258 w 1526722"/>
              <a:gd name="connsiteY18" fmla="*/ 0 h 1004207"/>
              <a:gd name="connsiteX19" fmla="*/ 1001486 w 1526722"/>
              <a:gd name="connsiteY19" fmla="*/ 8164 h 1004207"/>
              <a:gd name="connsiteX20" fmla="*/ 993322 w 1526722"/>
              <a:gd name="connsiteY20" fmla="*/ 27214 h 1004207"/>
              <a:gd name="connsiteX21" fmla="*/ 1001486 w 1526722"/>
              <a:gd name="connsiteY21" fmla="*/ 46264 h 1004207"/>
              <a:gd name="connsiteX22" fmla="*/ 1039586 w 1526722"/>
              <a:gd name="connsiteY22" fmla="*/ 70757 h 1004207"/>
              <a:gd name="connsiteX23" fmla="*/ 1077686 w 1526722"/>
              <a:gd name="connsiteY23" fmla="*/ 95250 h 1004207"/>
              <a:gd name="connsiteX24" fmla="*/ 1102179 w 1526722"/>
              <a:gd name="connsiteY24" fmla="*/ 119743 h 1004207"/>
              <a:gd name="connsiteX25" fmla="*/ 1113065 w 1526722"/>
              <a:gd name="connsiteY25" fmla="*/ 149679 h 1004207"/>
              <a:gd name="connsiteX26" fmla="*/ 1118508 w 1526722"/>
              <a:gd name="connsiteY26" fmla="*/ 174172 h 1004207"/>
              <a:gd name="connsiteX27" fmla="*/ 1110343 w 1526722"/>
              <a:gd name="connsiteY27" fmla="*/ 212272 h 1004207"/>
              <a:gd name="connsiteX28" fmla="*/ 1088572 w 1526722"/>
              <a:gd name="connsiteY28" fmla="*/ 244929 h 1004207"/>
              <a:gd name="connsiteX29" fmla="*/ 810986 w 1526722"/>
              <a:gd name="connsiteY29" fmla="*/ 473529 h 1004207"/>
              <a:gd name="connsiteX30" fmla="*/ 498022 w 1526722"/>
              <a:gd name="connsiteY30" fmla="*/ 677636 h 1004207"/>
              <a:gd name="connsiteX31" fmla="*/ 179615 w 1526722"/>
              <a:gd name="connsiteY31" fmla="*/ 862693 h 1004207"/>
              <a:gd name="connsiteX32" fmla="*/ 40822 w 1526722"/>
              <a:gd name="connsiteY32" fmla="*/ 930729 h 1004207"/>
              <a:gd name="connsiteX33" fmla="*/ 10886 w 1526722"/>
              <a:gd name="connsiteY33" fmla="*/ 957943 h 1004207"/>
              <a:gd name="connsiteX34" fmla="*/ 0 w 1526722"/>
              <a:gd name="connsiteY34" fmla="*/ 979714 h 1004207"/>
              <a:gd name="connsiteX35" fmla="*/ 2722 w 1526722"/>
              <a:gd name="connsiteY35" fmla="*/ 987879 h 1004207"/>
              <a:gd name="connsiteX36" fmla="*/ 13608 w 1526722"/>
              <a:gd name="connsiteY36" fmla="*/ 998764 h 1004207"/>
              <a:gd name="connsiteX37" fmla="*/ 35379 w 1526722"/>
              <a:gd name="connsiteY37" fmla="*/ 1004207 h 1004207"/>
              <a:gd name="connsiteX38" fmla="*/ 70758 w 1526722"/>
              <a:gd name="connsiteY38" fmla="*/ 998764 h 1004207"/>
              <a:gd name="connsiteX39" fmla="*/ 272143 w 1526722"/>
              <a:gd name="connsiteY39" fmla="*/ 928007 h 1004207"/>
              <a:gd name="connsiteX40" fmla="*/ 576943 w 1526722"/>
              <a:gd name="connsiteY40" fmla="*/ 789214 h 1004207"/>
              <a:gd name="connsiteX41" fmla="*/ 870858 w 1526722"/>
              <a:gd name="connsiteY41" fmla="*/ 634093 h 100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6722" h="1004207">
                <a:moveTo>
                  <a:pt x="870858" y="634093"/>
                </a:moveTo>
                <a:lnTo>
                  <a:pt x="1066800" y="522514"/>
                </a:lnTo>
                <a:lnTo>
                  <a:pt x="1257300" y="402772"/>
                </a:lnTo>
                <a:lnTo>
                  <a:pt x="1355272" y="340179"/>
                </a:lnTo>
                <a:lnTo>
                  <a:pt x="1371600" y="332014"/>
                </a:lnTo>
                <a:lnTo>
                  <a:pt x="1426029" y="326572"/>
                </a:lnTo>
                <a:lnTo>
                  <a:pt x="1466850" y="312964"/>
                </a:lnTo>
                <a:lnTo>
                  <a:pt x="1504950" y="293914"/>
                </a:lnTo>
                <a:lnTo>
                  <a:pt x="1521279" y="272143"/>
                </a:lnTo>
                <a:lnTo>
                  <a:pt x="1526722" y="253093"/>
                </a:lnTo>
                <a:lnTo>
                  <a:pt x="1521279" y="228600"/>
                </a:lnTo>
                <a:lnTo>
                  <a:pt x="1504950" y="195943"/>
                </a:lnTo>
                <a:lnTo>
                  <a:pt x="1464129" y="163286"/>
                </a:lnTo>
                <a:lnTo>
                  <a:pt x="1404258" y="114300"/>
                </a:lnTo>
                <a:lnTo>
                  <a:pt x="1311729" y="59872"/>
                </a:lnTo>
                <a:lnTo>
                  <a:pt x="1227365" y="27214"/>
                </a:lnTo>
                <a:lnTo>
                  <a:pt x="1153886" y="10886"/>
                </a:lnTo>
                <a:lnTo>
                  <a:pt x="1069522" y="0"/>
                </a:lnTo>
                <a:lnTo>
                  <a:pt x="1023258" y="0"/>
                </a:lnTo>
                <a:lnTo>
                  <a:pt x="1001486" y="8164"/>
                </a:lnTo>
                <a:lnTo>
                  <a:pt x="993322" y="27214"/>
                </a:lnTo>
                <a:lnTo>
                  <a:pt x="1001486" y="46264"/>
                </a:lnTo>
                <a:lnTo>
                  <a:pt x="1039586" y="70757"/>
                </a:lnTo>
                <a:lnTo>
                  <a:pt x="1077686" y="95250"/>
                </a:lnTo>
                <a:lnTo>
                  <a:pt x="1102179" y="119743"/>
                </a:lnTo>
                <a:lnTo>
                  <a:pt x="1113065" y="149679"/>
                </a:lnTo>
                <a:lnTo>
                  <a:pt x="1118508" y="174172"/>
                </a:lnTo>
                <a:lnTo>
                  <a:pt x="1110343" y="212272"/>
                </a:lnTo>
                <a:lnTo>
                  <a:pt x="1088572" y="244929"/>
                </a:lnTo>
                <a:lnTo>
                  <a:pt x="810986" y="473529"/>
                </a:lnTo>
                <a:lnTo>
                  <a:pt x="498022" y="677636"/>
                </a:lnTo>
                <a:lnTo>
                  <a:pt x="179615" y="862693"/>
                </a:lnTo>
                <a:lnTo>
                  <a:pt x="40822" y="930729"/>
                </a:lnTo>
                <a:lnTo>
                  <a:pt x="10886" y="957943"/>
                </a:lnTo>
                <a:lnTo>
                  <a:pt x="0" y="979714"/>
                </a:lnTo>
                <a:lnTo>
                  <a:pt x="2722" y="987879"/>
                </a:lnTo>
                <a:lnTo>
                  <a:pt x="13608" y="998764"/>
                </a:lnTo>
                <a:lnTo>
                  <a:pt x="35379" y="1004207"/>
                </a:lnTo>
                <a:lnTo>
                  <a:pt x="70758" y="998764"/>
                </a:lnTo>
                <a:lnTo>
                  <a:pt x="272143" y="928007"/>
                </a:lnTo>
                <a:lnTo>
                  <a:pt x="576943" y="789214"/>
                </a:lnTo>
                <a:lnTo>
                  <a:pt x="870858" y="6340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863AFF9-A225-4407-AADE-B35591F8CAF7}"/>
              </a:ext>
            </a:extLst>
          </p:cNvPr>
          <p:cNvSpPr/>
          <p:nvPr/>
        </p:nvSpPr>
        <p:spPr>
          <a:xfrm>
            <a:off x="6548439" y="5138739"/>
            <a:ext cx="1214437" cy="1023937"/>
          </a:xfrm>
          <a:custGeom>
            <a:avLst/>
            <a:gdLst>
              <a:gd name="connsiteX0" fmla="*/ 464343 w 1214437"/>
              <a:gd name="connsiteY0" fmla="*/ 204787 h 1023937"/>
              <a:gd name="connsiteX1" fmla="*/ 195262 w 1214437"/>
              <a:gd name="connsiteY1" fmla="*/ 78581 h 1023937"/>
              <a:gd name="connsiteX2" fmla="*/ 64293 w 1214437"/>
              <a:gd name="connsiteY2" fmla="*/ 16668 h 1023937"/>
              <a:gd name="connsiteX3" fmla="*/ 30956 w 1214437"/>
              <a:gd name="connsiteY3" fmla="*/ 0 h 1023937"/>
              <a:gd name="connsiteX4" fmla="*/ 7143 w 1214437"/>
              <a:gd name="connsiteY4" fmla="*/ 0 h 1023937"/>
              <a:gd name="connsiteX5" fmla="*/ 0 w 1214437"/>
              <a:gd name="connsiteY5" fmla="*/ 14287 h 1023937"/>
              <a:gd name="connsiteX6" fmla="*/ 4762 w 1214437"/>
              <a:gd name="connsiteY6" fmla="*/ 40481 h 1023937"/>
              <a:gd name="connsiteX7" fmla="*/ 16668 w 1214437"/>
              <a:gd name="connsiteY7" fmla="*/ 64293 h 1023937"/>
              <a:gd name="connsiteX8" fmla="*/ 107156 w 1214437"/>
              <a:gd name="connsiteY8" fmla="*/ 130968 h 1023937"/>
              <a:gd name="connsiteX9" fmla="*/ 271462 w 1214437"/>
              <a:gd name="connsiteY9" fmla="*/ 271462 h 1023937"/>
              <a:gd name="connsiteX10" fmla="*/ 450056 w 1214437"/>
              <a:gd name="connsiteY10" fmla="*/ 426243 h 1023937"/>
              <a:gd name="connsiteX11" fmla="*/ 619125 w 1214437"/>
              <a:gd name="connsiteY11" fmla="*/ 578643 h 1023937"/>
              <a:gd name="connsiteX12" fmla="*/ 785812 w 1214437"/>
              <a:gd name="connsiteY12" fmla="*/ 731043 h 1023937"/>
              <a:gd name="connsiteX13" fmla="*/ 916781 w 1214437"/>
              <a:gd name="connsiteY13" fmla="*/ 862012 h 1023937"/>
              <a:gd name="connsiteX14" fmla="*/ 985837 w 1214437"/>
              <a:gd name="connsiteY14" fmla="*/ 938212 h 1023937"/>
              <a:gd name="connsiteX15" fmla="*/ 1012031 w 1214437"/>
              <a:gd name="connsiteY15" fmla="*/ 966787 h 1023937"/>
              <a:gd name="connsiteX16" fmla="*/ 1028700 w 1214437"/>
              <a:gd name="connsiteY16" fmla="*/ 981075 h 1023937"/>
              <a:gd name="connsiteX17" fmla="*/ 1062037 w 1214437"/>
              <a:gd name="connsiteY17" fmla="*/ 997743 h 1023937"/>
              <a:gd name="connsiteX18" fmla="*/ 1104900 w 1214437"/>
              <a:gd name="connsiteY18" fmla="*/ 1019175 h 1023937"/>
              <a:gd name="connsiteX19" fmla="*/ 1121568 w 1214437"/>
              <a:gd name="connsiteY19" fmla="*/ 1023937 h 1023937"/>
              <a:gd name="connsiteX20" fmla="*/ 1150143 w 1214437"/>
              <a:gd name="connsiteY20" fmla="*/ 1023937 h 1023937"/>
              <a:gd name="connsiteX21" fmla="*/ 1173956 w 1214437"/>
              <a:gd name="connsiteY21" fmla="*/ 1014412 h 1023937"/>
              <a:gd name="connsiteX22" fmla="*/ 1200150 w 1214437"/>
              <a:gd name="connsiteY22" fmla="*/ 990600 h 1023937"/>
              <a:gd name="connsiteX23" fmla="*/ 1209675 w 1214437"/>
              <a:gd name="connsiteY23" fmla="*/ 966787 h 1023937"/>
              <a:gd name="connsiteX24" fmla="*/ 1214437 w 1214437"/>
              <a:gd name="connsiteY24" fmla="*/ 933450 h 1023937"/>
              <a:gd name="connsiteX25" fmla="*/ 1214437 w 1214437"/>
              <a:gd name="connsiteY25" fmla="*/ 900112 h 1023937"/>
              <a:gd name="connsiteX26" fmla="*/ 1200150 w 1214437"/>
              <a:gd name="connsiteY26" fmla="*/ 831056 h 1023937"/>
              <a:gd name="connsiteX27" fmla="*/ 1171575 w 1214437"/>
              <a:gd name="connsiteY27" fmla="*/ 764381 h 1023937"/>
              <a:gd name="connsiteX28" fmla="*/ 1102518 w 1214437"/>
              <a:gd name="connsiteY28" fmla="*/ 638175 h 1023937"/>
              <a:gd name="connsiteX29" fmla="*/ 1033462 w 1214437"/>
              <a:gd name="connsiteY29" fmla="*/ 550068 h 1023937"/>
              <a:gd name="connsiteX30" fmla="*/ 959643 w 1214437"/>
              <a:gd name="connsiteY30" fmla="*/ 469106 h 1023937"/>
              <a:gd name="connsiteX31" fmla="*/ 914400 w 1214437"/>
              <a:gd name="connsiteY31" fmla="*/ 433387 h 1023937"/>
              <a:gd name="connsiteX32" fmla="*/ 788193 w 1214437"/>
              <a:gd name="connsiteY32" fmla="*/ 361950 h 1023937"/>
              <a:gd name="connsiteX33" fmla="*/ 464343 w 1214437"/>
              <a:gd name="connsiteY33" fmla="*/ 204787 h 1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4437" h="1023937">
                <a:moveTo>
                  <a:pt x="464343" y="204787"/>
                </a:moveTo>
                <a:lnTo>
                  <a:pt x="195262" y="78581"/>
                </a:lnTo>
                <a:lnTo>
                  <a:pt x="64293" y="16668"/>
                </a:lnTo>
                <a:lnTo>
                  <a:pt x="30956" y="0"/>
                </a:lnTo>
                <a:lnTo>
                  <a:pt x="7143" y="0"/>
                </a:lnTo>
                <a:lnTo>
                  <a:pt x="0" y="14287"/>
                </a:lnTo>
                <a:lnTo>
                  <a:pt x="4762" y="40481"/>
                </a:lnTo>
                <a:lnTo>
                  <a:pt x="16668" y="64293"/>
                </a:lnTo>
                <a:lnTo>
                  <a:pt x="107156" y="130968"/>
                </a:lnTo>
                <a:lnTo>
                  <a:pt x="271462" y="271462"/>
                </a:lnTo>
                <a:lnTo>
                  <a:pt x="450056" y="426243"/>
                </a:lnTo>
                <a:lnTo>
                  <a:pt x="619125" y="578643"/>
                </a:lnTo>
                <a:lnTo>
                  <a:pt x="785812" y="731043"/>
                </a:lnTo>
                <a:lnTo>
                  <a:pt x="916781" y="862012"/>
                </a:lnTo>
                <a:lnTo>
                  <a:pt x="985837" y="938212"/>
                </a:lnTo>
                <a:lnTo>
                  <a:pt x="1012031" y="966787"/>
                </a:lnTo>
                <a:lnTo>
                  <a:pt x="1028700" y="981075"/>
                </a:lnTo>
                <a:lnTo>
                  <a:pt x="1062037" y="997743"/>
                </a:lnTo>
                <a:lnTo>
                  <a:pt x="1104900" y="1019175"/>
                </a:lnTo>
                <a:lnTo>
                  <a:pt x="1121568" y="1023937"/>
                </a:lnTo>
                <a:lnTo>
                  <a:pt x="1150143" y="1023937"/>
                </a:lnTo>
                <a:lnTo>
                  <a:pt x="1173956" y="1014412"/>
                </a:lnTo>
                <a:lnTo>
                  <a:pt x="1200150" y="990600"/>
                </a:lnTo>
                <a:lnTo>
                  <a:pt x="1209675" y="966787"/>
                </a:lnTo>
                <a:lnTo>
                  <a:pt x="1214437" y="933450"/>
                </a:lnTo>
                <a:lnTo>
                  <a:pt x="1214437" y="900112"/>
                </a:lnTo>
                <a:lnTo>
                  <a:pt x="1200150" y="831056"/>
                </a:lnTo>
                <a:lnTo>
                  <a:pt x="1171575" y="764381"/>
                </a:lnTo>
                <a:lnTo>
                  <a:pt x="1102518" y="638175"/>
                </a:lnTo>
                <a:lnTo>
                  <a:pt x="1033462" y="550068"/>
                </a:lnTo>
                <a:lnTo>
                  <a:pt x="959643" y="469106"/>
                </a:lnTo>
                <a:lnTo>
                  <a:pt x="914400" y="433387"/>
                </a:lnTo>
                <a:lnTo>
                  <a:pt x="788193" y="361950"/>
                </a:lnTo>
                <a:lnTo>
                  <a:pt x="464343" y="2047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115CAAE-B03E-4289-AFBD-205B6216DDB3}"/>
              </a:ext>
            </a:extLst>
          </p:cNvPr>
          <p:cNvSpPr/>
          <p:nvPr/>
        </p:nvSpPr>
        <p:spPr>
          <a:xfrm>
            <a:off x="5199064" y="1506538"/>
            <a:ext cx="485775" cy="1566862"/>
          </a:xfrm>
          <a:custGeom>
            <a:avLst/>
            <a:gdLst>
              <a:gd name="connsiteX0" fmla="*/ 252426 w 484246"/>
              <a:gd name="connsiteY0" fmla="*/ 1192584 h 1566071"/>
              <a:gd name="connsiteX1" fmla="*/ 239547 w 484246"/>
              <a:gd name="connsiteY1" fmla="*/ 855157 h 1566071"/>
              <a:gd name="connsiteX2" fmla="*/ 221517 w 484246"/>
              <a:gd name="connsiteY2" fmla="*/ 721217 h 1566071"/>
              <a:gd name="connsiteX3" fmla="*/ 198335 w 484246"/>
              <a:gd name="connsiteY3" fmla="*/ 352881 h 1566071"/>
              <a:gd name="connsiteX4" fmla="*/ 200910 w 484246"/>
              <a:gd name="connsiteY4" fmla="*/ 283335 h 1566071"/>
              <a:gd name="connsiteX5" fmla="*/ 190607 w 484246"/>
              <a:gd name="connsiteY5" fmla="*/ 229244 h 1566071"/>
              <a:gd name="connsiteX6" fmla="*/ 170001 w 484246"/>
              <a:gd name="connsiteY6" fmla="*/ 190607 h 1566071"/>
              <a:gd name="connsiteX7" fmla="*/ 141668 w 484246"/>
              <a:gd name="connsiteY7" fmla="*/ 157122 h 1566071"/>
              <a:gd name="connsiteX8" fmla="*/ 103031 w 484246"/>
              <a:gd name="connsiteY8" fmla="*/ 121062 h 1566071"/>
              <a:gd name="connsiteX9" fmla="*/ 20606 w 484246"/>
              <a:gd name="connsiteY9" fmla="*/ 59243 h 1566071"/>
              <a:gd name="connsiteX10" fmla="*/ 0 w 484246"/>
              <a:gd name="connsiteY10" fmla="*/ 30909 h 1566071"/>
              <a:gd name="connsiteX11" fmla="*/ 0 w 484246"/>
              <a:gd name="connsiteY11" fmla="*/ 18031 h 1566071"/>
              <a:gd name="connsiteX12" fmla="*/ 12879 w 484246"/>
              <a:gd name="connsiteY12" fmla="*/ 5152 h 1566071"/>
              <a:gd name="connsiteX13" fmla="*/ 56667 w 484246"/>
              <a:gd name="connsiteY13" fmla="*/ 0 h 1566071"/>
              <a:gd name="connsiteX14" fmla="*/ 139092 w 484246"/>
              <a:gd name="connsiteY14" fmla="*/ 7727 h 1566071"/>
              <a:gd name="connsiteX15" fmla="*/ 252426 w 484246"/>
              <a:gd name="connsiteY15" fmla="*/ 38637 h 1566071"/>
              <a:gd name="connsiteX16" fmla="*/ 386366 w 484246"/>
              <a:gd name="connsiteY16" fmla="*/ 95304 h 1566071"/>
              <a:gd name="connsiteX17" fmla="*/ 443033 w 484246"/>
              <a:gd name="connsiteY17" fmla="*/ 128789 h 1566071"/>
              <a:gd name="connsiteX18" fmla="*/ 455912 w 484246"/>
              <a:gd name="connsiteY18" fmla="*/ 146819 h 1566071"/>
              <a:gd name="connsiteX19" fmla="*/ 473943 w 484246"/>
              <a:gd name="connsiteY19" fmla="*/ 182880 h 1566071"/>
              <a:gd name="connsiteX20" fmla="*/ 484246 w 484246"/>
              <a:gd name="connsiteY20" fmla="*/ 224093 h 1566071"/>
              <a:gd name="connsiteX21" fmla="*/ 484246 w 484246"/>
              <a:gd name="connsiteY21" fmla="*/ 249850 h 1566071"/>
              <a:gd name="connsiteX22" fmla="*/ 471367 w 484246"/>
              <a:gd name="connsiteY22" fmla="*/ 296214 h 1566071"/>
              <a:gd name="connsiteX23" fmla="*/ 461064 w 484246"/>
              <a:gd name="connsiteY23" fmla="*/ 368336 h 1566071"/>
              <a:gd name="connsiteX24" fmla="*/ 463640 w 484246"/>
              <a:gd name="connsiteY24" fmla="*/ 430155 h 1566071"/>
              <a:gd name="connsiteX25" fmla="*/ 466215 w 484246"/>
              <a:gd name="connsiteY25" fmla="*/ 494549 h 1566071"/>
              <a:gd name="connsiteX26" fmla="*/ 466215 w 484246"/>
              <a:gd name="connsiteY26" fmla="*/ 767581 h 1566071"/>
              <a:gd name="connsiteX27" fmla="*/ 463640 w 484246"/>
              <a:gd name="connsiteY27" fmla="*/ 1481071 h 1566071"/>
              <a:gd name="connsiteX28" fmla="*/ 370912 w 484246"/>
              <a:gd name="connsiteY28" fmla="*/ 1566071 h 1566071"/>
              <a:gd name="connsiteX29" fmla="*/ 265305 w 484246"/>
              <a:gd name="connsiteY29" fmla="*/ 1499101 h 1566071"/>
              <a:gd name="connsiteX30" fmla="*/ 252426 w 484246"/>
              <a:gd name="connsiteY30" fmla="*/ 1192584 h 156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4246" h="1566071">
                <a:moveTo>
                  <a:pt x="252426" y="1192584"/>
                </a:moveTo>
                <a:lnTo>
                  <a:pt x="239547" y="855157"/>
                </a:lnTo>
                <a:lnTo>
                  <a:pt x="221517" y="721217"/>
                </a:lnTo>
                <a:lnTo>
                  <a:pt x="198335" y="352881"/>
                </a:lnTo>
                <a:cubicBezTo>
                  <a:pt x="199193" y="329699"/>
                  <a:pt x="200910" y="283335"/>
                  <a:pt x="200910" y="283335"/>
                </a:cubicBezTo>
                <a:lnTo>
                  <a:pt x="190607" y="229244"/>
                </a:lnTo>
                <a:lnTo>
                  <a:pt x="170001" y="190607"/>
                </a:lnTo>
                <a:lnTo>
                  <a:pt x="141668" y="157122"/>
                </a:lnTo>
                <a:lnTo>
                  <a:pt x="103031" y="121062"/>
                </a:lnTo>
                <a:lnTo>
                  <a:pt x="20606" y="59243"/>
                </a:lnTo>
                <a:lnTo>
                  <a:pt x="0" y="30909"/>
                </a:lnTo>
                <a:lnTo>
                  <a:pt x="0" y="18031"/>
                </a:lnTo>
                <a:lnTo>
                  <a:pt x="12879" y="5152"/>
                </a:lnTo>
                <a:lnTo>
                  <a:pt x="56667" y="0"/>
                </a:lnTo>
                <a:lnTo>
                  <a:pt x="139092" y="7727"/>
                </a:lnTo>
                <a:lnTo>
                  <a:pt x="252426" y="38637"/>
                </a:lnTo>
                <a:lnTo>
                  <a:pt x="386366" y="95304"/>
                </a:lnTo>
                <a:lnTo>
                  <a:pt x="443033" y="128789"/>
                </a:lnTo>
                <a:lnTo>
                  <a:pt x="455912" y="146819"/>
                </a:lnTo>
                <a:lnTo>
                  <a:pt x="473943" y="182880"/>
                </a:lnTo>
                <a:lnTo>
                  <a:pt x="484246" y="224093"/>
                </a:lnTo>
                <a:lnTo>
                  <a:pt x="484246" y="249850"/>
                </a:lnTo>
                <a:lnTo>
                  <a:pt x="471367" y="296214"/>
                </a:lnTo>
                <a:lnTo>
                  <a:pt x="461064" y="368336"/>
                </a:lnTo>
                <a:lnTo>
                  <a:pt x="463640" y="430155"/>
                </a:lnTo>
                <a:cubicBezTo>
                  <a:pt x="464498" y="451620"/>
                  <a:pt x="465357" y="473084"/>
                  <a:pt x="466215" y="494549"/>
                </a:cubicBezTo>
                <a:lnTo>
                  <a:pt x="466215" y="767581"/>
                </a:lnTo>
                <a:cubicBezTo>
                  <a:pt x="465357" y="1005411"/>
                  <a:pt x="464498" y="1243241"/>
                  <a:pt x="463640" y="1481071"/>
                </a:cubicBezTo>
                <a:lnTo>
                  <a:pt x="370912" y="1566071"/>
                </a:lnTo>
                <a:lnTo>
                  <a:pt x="265305" y="1499101"/>
                </a:lnTo>
                <a:lnTo>
                  <a:pt x="252426" y="11925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F2B13CA-8073-4C84-BF11-5F0FCC9B7972}"/>
              </a:ext>
            </a:extLst>
          </p:cNvPr>
          <p:cNvSpPr/>
          <p:nvPr/>
        </p:nvSpPr>
        <p:spPr>
          <a:xfrm>
            <a:off x="6397626" y="1308100"/>
            <a:ext cx="512763" cy="1657350"/>
          </a:xfrm>
          <a:custGeom>
            <a:avLst/>
            <a:gdLst>
              <a:gd name="connsiteX0" fmla="*/ 170001 w 512579"/>
              <a:gd name="connsiteY0" fmla="*/ 525458 h 1656223"/>
              <a:gd name="connsiteX1" fmla="*/ 180305 w 512579"/>
              <a:gd name="connsiteY1" fmla="*/ 316820 h 1656223"/>
              <a:gd name="connsiteX2" fmla="*/ 177729 w 512579"/>
              <a:gd name="connsiteY2" fmla="*/ 267880 h 1656223"/>
              <a:gd name="connsiteX3" fmla="*/ 164850 w 512579"/>
              <a:gd name="connsiteY3" fmla="*/ 211213 h 1656223"/>
              <a:gd name="connsiteX4" fmla="*/ 144244 w 512579"/>
              <a:gd name="connsiteY4" fmla="*/ 167425 h 1656223"/>
              <a:gd name="connsiteX5" fmla="*/ 105607 w 512579"/>
              <a:gd name="connsiteY5" fmla="*/ 121061 h 1656223"/>
              <a:gd name="connsiteX6" fmla="*/ 48940 w 512579"/>
              <a:gd name="connsiteY6" fmla="*/ 79849 h 1656223"/>
              <a:gd name="connsiteX7" fmla="*/ 15455 w 512579"/>
              <a:gd name="connsiteY7" fmla="*/ 59242 h 1656223"/>
              <a:gd name="connsiteX8" fmla="*/ 0 w 512579"/>
              <a:gd name="connsiteY8" fmla="*/ 36060 h 1656223"/>
              <a:gd name="connsiteX9" fmla="*/ 0 w 512579"/>
              <a:gd name="connsiteY9" fmla="*/ 18030 h 1656223"/>
              <a:gd name="connsiteX10" fmla="*/ 12879 w 512579"/>
              <a:gd name="connsiteY10" fmla="*/ 5151 h 1656223"/>
              <a:gd name="connsiteX11" fmla="*/ 41213 w 512579"/>
              <a:gd name="connsiteY11" fmla="*/ 0 h 1656223"/>
              <a:gd name="connsiteX12" fmla="*/ 105607 w 512579"/>
              <a:gd name="connsiteY12" fmla="*/ 15454 h 1656223"/>
              <a:gd name="connsiteX13" fmla="*/ 278184 w 512579"/>
              <a:gd name="connsiteY13" fmla="*/ 77273 h 1656223"/>
              <a:gd name="connsiteX14" fmla="*/ 340003 w 512579"/>
              <a:gd name="connsiteY14" fmla="*/ 105606 h 1656223"/>
              <a:gd name="connsiteX15" fmla="*/ 450761 w 512579"/>
              <a:gd name="connsiteY15" fmla="*/ 177728 h 1656223"/>
              <a:gd name="connsiteX16" fmla="*/ 484246 w 512579"/>
              <a:gd name="connsiteY16" fmla="*/ 208637 h 1656223"/>
              <a:gd name="connsiteX17" fmla="*/ 494549 w 512579"/>
              <a:gd name="connsiteY17" fmla="*/ 221516 h 1656223"/>
              <a:gd name="connsiteX18" fmla="*/ 504852 w 512579"/>
              <a:gd name="connsiteY18" fmla="*/ 247274 h 1656223"/>
              <a:gd name="connsiteX19" fmla="*/ 512579 w 512579"/>
              <a:gd name="connsiteY19" fmla="*/ 285911 h 1656223"/>
              <a:gd name="connsiteX20" fmla="*/ 504852 w 512579"/>
              <a:gd name="connsiteY20" fmla="*/ 316820 h 1656223"/>
              <a:gd name="connsiteX21" fmla="*/ 481670 w 512579"/>
              <a:gd name="connsiteY21" fmla="*/ 363184 h 1656223"/>
              <a:gd name="connsiteX22" fmla="*/ 453337 w 512579"/>
              <a:gd name="connsiteY22" fmla="*/ 401820 h 1656223"/>
              <a:gd name="connsiteX23" fmla="*/ 399245 w 512579"/>
              <a:gd name="connsiteY23" fmla="*/ 826823 h 1656223"/>
              <a:gd name="connsiteX24" fmla="*/ 383791 w 512579"/>
              <a:gd name="connsiteY24" fmla="*/ 929854 h 1656223"/>
              <a:gd name="connsiteX25" fmla="*/ 340003 w 512579"/>
              <a:gd name="connsiteY25" fmla="*/ 1555767 h 1656223"/>
              <a:gd name="connsiteX26" fmla="*/ 234396 w 512579"/>
              <a:gd name="connsiteY26" fmla="*/ 1656223 h 1656223"/>
              <a:gd name="connsiteX27" fmla="*/ 118486 w 512579"/>
              <a:gd name="connsiteY27" fmla="*/ 1589252 h 1656223"/>
              <a:gd name="connsiteX28" fmla="*/ 139092 w 512579"/>
              <a:gd name="connsiteY28" fmla="*/ 950460 h 1656223"/>
              <a:gd name="connsiteX29" fmla="*/ 159698 w 512579"/>
              <a:gd name="connsiteY29" fmla="*/ 790762 h 1656223"/>
              <a:gd name="connsiteX30" fmla="*/ 170001 w 512579"/>
              <a:gd name="connsiteY30" fmla="*/ 525458 h 165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2579" h="1656223">
                <a:moveTo>
                  <a:pt x="170001" y="525458"/>
                </a:moveTo>
                <a:lnTo>
                  <a:pt x="180305" y="316820"/>
                </a:lnTo>
                <a:lnTo>
                  <a:pt x="177729" y="267880"/>
                </a:lnTo>
                <a:lnTo>
                  <a:pt x="164850" y="211213"/>
                </a:lnTo>
                <a:lnTo>
                  <a:pt x="144244" y="167425"/>
                </a:lnTo>
                <a:lnTo>
                  <a:pt x="105607" y="121061"/>
                </a:lnTo>
                <a:lnTo>
                  <a:pt x="48940" y="79849"/>
                </a:lnTo>
                <a:lnTo>
                  <a:pt x="15455" y="59242"/>
                </a:lnTo>
                <a:lnTo>
                  <a:pt x="0" y="36060"/>
                </a:lnTo>
                <a:lnTo>
                  <a:pt x="0" y="18030"/>
                </a:lnTo>
                <a:lnTo>
                  <a:pt x="12879" y="5151"/>
                </a:lnTo>
                <a:lnTo>
                  <a:pt x="41213" y="0"/>
                </a:lnTo>
                <a:lnTo>
                  <a:pt x="105607" y="15454"/>
                </a:lnTo>
                <a:lnTo>
                  <a:pt x="278184" y="77273"/>
                </a:lnTo>
                <a:lnTo>
                  <a:pt x="340003" y="105606"/>
                </a:lnTo>
                <a:lnTo>
                  <a:pt x="450761" y="177728"/>
                </a:lnTo>
                <a:lnTo>
                  <a:pt x="484246" y="208637"/>
                </a:lnTo>
                <a:lnTo>
                  <a:pt x="494549" y="221516"/>
                </a:lnTo>
                <a:lnTo>
                  <a:pt x="504852" y="247274"/>
                </a:lnTo>
                <a:lnTo>
                  <a:pt x="512579" y="285911"/>
                </a:lnTo>
                <a:lnTo>
                  <a:pt x="504852" y="316820"/>
                </a:lnTo>
                <a:lnTo>
                  <a:pt x="481670" y="363184"/>
                </a:lnTo>
                <a:lnTo>
                  <a:pt x="453337" y="401820"/>
                </a:lnTo>
                <a:lnTo>
                  <a:pt x="399245" y="826823"/>
                </a:lnTo>
                <a:lnTo>
                  <a:pt x="383791" y="929854"/>
                </a:lnTo>
                <a:lnTo>
                  <a:pt x="340003" y="1555767"/>
                </a:lnTo>
                <a:lnTo>
                  <a:pt x="234396" y="1656223"/>
                </a:lnTo>
                <a:lnTo>
                  <a:pt x="118486" y="1589252"/>
                </a:lnTo>
                <a:lnTo>
                  <a:pt x="139092" y="950460"/>
                </a:lnTo>
                <a:lnTo>
                  <a:pt x="159698" y="790762"/>
                </a:lnTo>
                <a:lnTo>
                  <a:pt x="170001" y="52545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0F1C8A6-E5E8-4259-838D-38DDB053A62D}"/>
              </a:ext>
            </a:extLst>
          </p:cNvPr>
          <p:cNvSpPr/>
          <p:nvPr/>
        </p:nvSpPr>
        <p:spPr>
          <a:xfrm>
            <a:off x="3706813" y="2716213"/>
            <a:ext cx="4672012" cy="715962"/>
          </a:xfrm>
          <a:custGeom>
            <a:avLst/>
            <a:gdLst>
              <a:gd name="connsiteX0" fmla="*/ 2057400 w 4671060"/>
              <a:gd name="connsiteY0" fmla="*/ 236220 h 716280"/>
              <a:gd name="connsiteX1" fmla="*/ 1927860 w 4671060"/>
              <a:gd name="connsiteY1" fmla="*/ 251460 h 716280"/>
              <a:gd name="connsiteX2" fmla="*/ 1699260 w 4671060"/>
              <a:gd name="connsiteY2" fmla="*/ 274320 h 716280"/>
              <a:gd name="connsiteX3" fmla="*/ 1299210 w 4671060"/>
              <a:gd name="connsiteY3" fmla="*/ 327660 h 716280"/>
              <a:gd name="connsiteX4" fmla="*/ 899160 w 4671060"/>
              <a:gd name="connsiteY4" fmla="*/ 377190 h 716280"/>
              <a:gd name="connsiteX5" fmla="*/ 643890 w 4671060"/>
              <a:gd name="connsiteY5" fmla="*/ 411480 h 716280"/>
              <a:gd name="connsiteX6" fmla="*/ 495300 w 4671060"/>
              <a:gd name="connsiteY6" fmla="*/ 426720 h 716280"/>
              <a:gd name="connsiteX7" fmla="*/ 308610 w 4671060"/>
              <a:gd name="connsiteY7" fmla="*/ 426720 h 716280"/>
              <a:gd name="connsiteX8" fmla="*/ 163830 w 4671060"/>
              <a:gd name="connsiteY8" fmla="*/ 415290 h 716280"/>
              <a:gd name="connsiteX9" fmla="*/ 83820 w 4671060"/>
              <a:gd name="connsiteY9" fmla="*/ 396240 h 716280"/>
              <a:gd name="connsiteX10" fmla="*/ 45720 w 4671060"/>
              <a:gd name="connsiteY10" fmla="*/ 377190 h 716280"/>
              <a:gd name="connsiteX11" fmla="*/ 15240 w 4671060"/>
              <a:gd name="connsiteY11" fmla="*/ 369570 h 716280"/>
              <a:gd name="connsiteX12" fmla="*/ 0 w 4671060"/>
              <a:gd name="connsiteY12" fmla="*/ 377190 h 716280"/>
              <a:gd name="connsiteX13" fmla="*/ 7620 w 4671060"/>
              <a:gd name="connsiteY13" fmla="*/ 403860 h 716280"/>
              <a:gd name="connsiteX14" fmla="*/ 45720 w 4671060"/>
              <a:gd name="connsiteY14" fmla="*/ 449580 h 716280"/>
              <a:gd name="connsiteX15" fmla="*/ 133350 w 4671060"/>
              <a:gd name="connsiteY15" fmla="*/ 529590 h 716280"/>
              <a:gd name="connsiteX16" fmla="*/ 228600 w 4671060"/>
              <a:gd name="connsiteY16" fmla="*/ 617220 h 716280"/>
              <a:gd name="connsiteX17" fmla="*/ 293370 w 4671060"/>
              <a:gd name="connsiteY17" fmla="*/ 670560 h 716280"/>
              <a:gd name="connsiteX18" fmla="*/ 312420 w 4671060"/>
              <a:gd name="connsiteY18" fmla="*/ 685800 h 716280"/>
              <a:gd name="connsiteX19" fmla="*/ 361950 w 4671060"/>
              <a:gd name="connsiteY19" fmla="*/ 708660 h 716280"/>
              <a:gd name="connsiteX20" fmla="*/ 407670 w 4671060"/>
              <a:gd name="connsiteY20" fmla="*/ 716280 h 716280"/>
              <a:gd name="connsiteX21" fmla="*/ 468630 w 4671060"/>
              <a:gd name="connsiteY21" fmla="*/ 697230 h 716280"/>
              <a:gd name="connsiteX22" fmla="*/ 541020 w 4671060"/>
              <a:gd name="connsiteY22" fmla="*/ 670560 h 716280"/>
              <a:gd name="connsiteX23" fmla="*/ 651510 w 4671060"/>
              <a:gd name="connsiteY23" fmla="*/ 647700 h 716280"/>
              <a:gd name="connsiteX24" fmla="*/ 819150 w 4671060"/>
              <a:gd name="connsiteY24" fmla="*/ 601980 h 716280"/>
              <a:gd name="connsiteX25" fmla="*/ 1070610 w 4671060"/>
              <a:gd name="connsiteY25" fmla="*/ 552450 h 716280"/>
              <a:gd name="connsiteX26" fmla="*/ 1405890 w 4671060"/>
              <a:gd name="connsiteY26" fmla="*/ 499110 h 716280"/>
              <a:gd name="connsiteX27" fmla="*/ 1729740 w 4671060"/>
              <a:gd name="connsiteY27" fmla="*/ 457200 h 716280"/>
              <a:gd name="connsiteX28" fmla="*/ 2141220 w 4671060"/>
              <a:gd name="connsiteY28" fmla="*/ 415290 h 716280"/>
              <a:gd name="connsiteX29" fmla="*/ 2293620 w 4671060"/>
              <a:gd name="connsiteY29" fmla="*/ 396240 h 716280"/>
              <a:gd name="connsiteX30" fmla="*/ 2499360 w 4671060"/>
              <a:gd name="connsiteY30" fmla="*/ 354330 h 716280"/>
              <a:gd name="connsiteX31" fmla="*/ 2857500 w 4671060"/>
              <a:gd name="connsiteY31" fmla="*/ 335280 h 716280"/>
              <a:gd name="connsiteX32" fmla="*/ 3337560 w 4671060"/>
              <a:gd name="connsiteY32" fmla="*/ 308610 h 716280"/>
              <a:gd name="connsiteX33" fmla="*/ 3672840 w 4671060"/>
              <a:gd name="connsiteY33" fmla="*/ 300990 h 716280"/>
              <a:gd name="connsiteX34" fmla="*/ 4065270 w 4671060"/>
              <a:gd name="connsiteY34" fmla="*/ 300990 h 716280"/>
              <a:gd name="connsiteX35" fmla="*/ 4373880 w 4671060"/>
              <a:gd name="connsiteY35" fmla="*/ 304800 h 716280"/>
              <a:gd name="connsiteX36" fmla="*/ 4526280 w 4671060"/>
              <a:gd name="connsiteY36" fmla="*/ 316230 h 716280"/>
              <a:gd name="connsiteX37" fmla="*/ 4606290 w 4671060"/>
              <a:gd name="connsiteY37" fmla="*/ 308610 h 716280"/>
              <a:gd name="connsiteX38" fmla="*/ 4644390 w 4671060"/>
              <a:gd name="connsiteY38" fmla="*/ 289560 h 716280"/>
              <a:gd name="connsiteX39" fmla="*/ 4663440 w 4671060"/>
              <a:gd name="connsiteY39" fmla="*/ 270510 h 716280"/>
              <a:gd name="connsiteX40" fmla="*/ 4671060 w 4671060"/>
              <a:gd name="connsiteY40" fmla="*/ 247650 h 716280"/>
              <a:gd name="connsiteX41" fmla="*/ 4671060 w 4671060"/>
              <a:gd name="connsiteY41" fmla="*/ 217170 h 716280"/>
              <a:gd name="connsiteX42" fmla="*/ 4652010 w 4671060"/>
              <a:gd name="connsiteY42" fmla="*/ 167640 h 716280"/>
              <a:gd name="connsiteX43" fmla="*/ 4613910 w 4671060"/>
              <a:gd name="connsiteY43" fmla="*/ 137160 h 716280"/>
              <a:gd name="connsiteX44" fmla="*/ 4537710 w 4671060"/>
              <a:gd name="connsiteY44" fmla="*/ 99060 h 716280"/>
              <a:gd name="connsiteX45" fmla="*/ 4450080 w 4671060"/>
              <a:gd name="connsiteY45" fmla="*/ 53340 h 716280"/>
              <a:gd name="connsiteX46" fmla="*/ 4328160 w 4671060"/>
              <a:gd name="connsiteY46" fmla="*/ 22860 h 716280"/>
              <a:gd name="connsiteX47" fmla="*/ 4232910 w 4671060"/>
              <a:gd name="connsiteY47" fmla="*/ 7620 h 716280"/>
              <a:gd name="connsiteX48" fmla="*/ 4171950 w 4671060"/>
              <a:gd name="connsiteY48" fmla="*/ 0 h 716280"/>
              <a:gd name="connsiteX49" fmla="*/ 4118610 w 4671060"/>
              <a:gd name="connsiteY49" fmla="*/ 22860 h 716280"/>
              <a:gd name="connsiteX50" fmla="*/ 4038600 w 4671060"/>
              <a:gd name="connsiteY50" fmla="*/ 68580 h 716280"/>
              <a:gd name="connsiteX51" fmla="*/ 3844290 w 4671060"/>
              <a:gd name="connsiteY51" fmla="*/ 83820 h 716280"/>
              <a:gd name="connsiteX52" fmla="*/ 3036570 w 4671060"/>
              <a:gd name="connsiteY52" fmla="*/ 133350 h 716280"/>
              <a:gd name="connsiteX53" fmla="*/ 2724150 w 4671060"/>
              <a:gd name="connsiteY53" fmla="*/ 167640 h 716280"/>
              <a:gd name="connsiteX54" fmla="*/ 2236470 w 4671060"/>
              <a:gd name="connsiteY54" fmla="*/ 213360 h 716280"/>
              <a:gd name="connsiteX55" fmla="*/ 2057400 w 4671060"/>
              <a:gd name="connsiteY55" fmla="*/ 23622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671060" h="716280">
                <a:moveTo>
                  <a:pt x="2057400" y="236220"/>
                </a:moveTo>
                <a:lnTo>
                  <a:pt x="1927860" y="251460"/>
                </a:lnTo>
                <a:lnTo>
                  <a:pt x="1699260" y="274320"/>
                </a:lnTo>
                <a:lnTo>
                  <a:pt x="1299210" y="327660"/>
                </a:lnTo>
                <a:lnTo>
                  <a:pt x="899160" y="377190"/>
                </a:lnTo>
                <a:lnTo>
                  <a:pt x="643890" y="411480"/>
                </a:lnTo>
                <a:lnTo>
                  <a:pt x="495300" y="426720"/>
                </a:lnTo>
                <a:lnTo>
                  <a:pt x="308610" y="426720"/>
                </a:lnTo>
                <a:lnTo>
                  <a:pt x="163830" y="415290"/>
                </a:lnTo>
                <a:lnTo>
                  <a:pt x="83820" y="396240"/>
                </a:lnTo>
                <a:lnTo>
                  <a:pt x="45720" y="377190"/>
                </a:lnTo>
                <a:lnTo>
                  <a:pt x="15240" y="369570"/>
                </a:lnTo>
                <a:lnTo>
                  <a:pt x="0" y="377190"/>
                </a:lnTo>
                <a:lnTo>
                  <a:pt x="7620" y="403860"/>
                </a:lnTo>
                <a:lnTo>
                  <a:pt x="45720" y="449580"/>
                </a:lnTo>
                <a:lnTo>
                  <a:pt x="133350" y="529590"/>
                </a:lnTo>
                <a:lnTo>
                  <a:pt x="228600" y="617220"/>
                </a:lnTo>
                <a:lnTo>
                  <a:pt x="293370" y="670560"/>
                </a:lnTo>
                <a:lnTo>
                  <a:pt x="312420" y="685800"/>
                </a:lnTo>
                <a:lnTo>
                  <a:pt x="361950" y="708660"/>
                </a:lnTo>
                <a:lnTo>
                  <a:pt x="407670" y="716280"/>
                </a:lnTo>
                <a:lnTo>
                  <a:pt x="468630" y="697230"/>
                </a:lnTo>
                <a:lnTo>
                  <a:pt x="541020" y="670560"/>
                </a:lnTo>
                <a:lnTo>
                  <a:pt x="651510" y="647700"/>
                </a:lnTo>
                <a:lnTo>
                  <a:pt x="819150" y="601980"/>
                </a:lnTo>
                <a:lnTo>
                  <a:pt x="1070610" y="552450"/>
                </a:lnTo>
                <a:lnTo>
                  <a:pt x="1405890" y="499110"/>
                </a:lnTo>
                <a:lnTo>
                  <a:pt x="1729740" y="457200"/>
                </a:lnTo>
                <a:lnTo>
                  <a:pt x="2141220" y="415290"/>
                </a:lnTo>
                <a:lnTo>
                  <a:pt x="2293620" y="396240"/>
                </a:lnTo>
                <a:lnTo>
                  <a:pt x="2499360" y="354330"/>
                </a:lnTo>
                <a:lnTo>
                  <a:pt x="2857500" y="335280"/>
                </a:lnTo>
                <a:lnTo>
                  <a:pt x="3337560" y="308610"/>
                </a:lnTo>
                <a:lnTo>
                  <a:pt x="3672840" y="300990"/>
                </a:lnTo>
                <a:lnTo>
                  <a:pt x="4065270" y="300990"/>
                </a:lnTo>
                <a:lnTo>
                  <a:pt x="4373880" y="304800"/>
                </a:lnTo>
                <a:lnTo>
                  <a:pt x="4526280" y="316230"/>
                </a:lnTo>
                <a:lnTo>
                  <a:pt x="4606290" y="308610"/>
                </a:lnTo>
                <a:lnTo>
                  <a:pt x="4644390" y="289560"/>
                </a:lnTo>
                <a:lnTo>
                  <a:pt x="4663440" y="270510"/>
                </a:lnTo>
                <a:lnTo>
                  <a:pt x="4671060" y="247650"/>
                </a:lnTo>
                <a:lnTo>
                  <a:pt x="4671060" y="217170"/>
                </a:lnTo>
                <a:lnTo>
                  <a:pt x="4652010" y="167640"/>
                </a:lnTo>
                <a:lnTo>
                  <a:pt x="4613910" y="137160"/>
                </a:lnTo>
                <a:lnTo>
                  <a:pt x="4537710" y="99060"/>
                </a:lnTo>
                <a:lnTo>
                  <a:pt x="4450080" y="53340"/>
                </a:lnTo>
                <a:lnTo>
                  <a:pt x="4328160" y="22860"/>
                </a:lnTo>
                <a:lnTo>
                  <a:pt x="4232910" y="7620"/>
                </a:lnTo>
                <a:lnTo>
                  <a:pt x="4171950" y="0"/>
                </a:lnTo>
                <a:lnTo>
                  <a:pt x="4118610" y="22860"/>
                </a:lnTo>
                <a:lnTo>
                  <a:pt x="4038600" y="68580"/>
                </a:lnTo>
                <a:lnTo>
                  <a:pt x="3844290" y="83820"/>
                </a:lnTo>
                <a:lnTo>
                  <a:pt x="3036570" y="133350"/>
                </a:lnTo>
                <a:lnTo>
                  <a:pt x="2724150" y="167640"/>
                </a:lnTo>
                <a:lnTo>
                  <a:pt x="2236470" y="213360"/>
                </a:lnTo>
                <a:lnTo>
                  <a:pt x="2057400" y="2362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DFA7B49-FA17-4ADA-87C9-6CD95F64F39A}"/>
              </a:ext>
            </a:extLst>
          </p:cNvPr>
          <p:cNvSpPr/>
          <p:nvPr/>
        </p:nvSpPr>
        <p:spPr>
          <a:xfrm>
            <a:off x="4970464" y="3478214"/>
            <a:ext cx="2670175" cy="1512887"/>
          </a:xfrm>
          <a:custGeom>
            <a:avLst/>
            <a:gdLst>
              <a:gd name="connsiteX0" fmla="*/ 954881 w 2671762"/>
              <a:gd name="connsiteY0" fmla="*/ 185738 h 1512094"/>
              <a:gd name="connsiteX1" fmla="*/ 423862 w 2671762"/>
              <a:gd name="connsiteY1" fmla="*/ 235744 h 1512094"/>
              <a:gd name="connsiteX2" fmla="*/ 164306 w 2671762"/>
              <a:gd name="connsiteY2" fmla="*/ 264319 h 1512094"/>
              <a:gd name="connsiteX3" fmla="*/ 80962 w 2671762"/>
              <a:gd name="connsiteY3" fmla="*/ 273844 h 1512094"/>
              <a:gd name="connsiteX4" fmla="*/ 0 w 2671762"/>
              <a:gd name="connsiteY4" fmla="*/ 335757 h 1512094"/>
              <a:gd name="connsiteX5" fmla="*/ 180975 w 2671762"/>
              <a:gd name="connsiteY5" fmla="*/ 421482 h 1512094"/>
              <a:gd name="connsiteX6" fmla="*/ 450056 w 2671762"/>
              <a:gd name="connsiteY6" fmla="*/ 395288 h 1512094"/>
              <a:gd name="connsiteX7" fmla="*/ 776287 w 2671762"/>
              <a:gd name="connsiteY7" fmla="*/ 361950 h 1512094"/>
              <a:gd name="connsiteX8" fmla="*/ 1119187 w 2671762"/>
              <a:gd name="connsiteY8" fmla="*/ 330994 h 1512094"/>
              <a:gd name="connsiteX9" fmla="*/ 1323975 w 2671762"/>
              <a:gd name="connsiteY9" fmla="*/ 314325 h 1512094"/>
              <a:gd name="connsiteX10" fmla="*/ 1535906 w 2671762"/>
              <a:gd name="connsiteY10" fmla="*/ 285750 h 1512094"/>
              <a:gd name="connsiteX11" fmla="*/ 1919287 w 2671762"/>
              <a:gd name="connsiteY11" fmla="*/ 233363 h 1512094"/>
              <a:gd name="connsiteX12" fmla="*/ 2155031 w 2671762"/>
              <a:gd name="connsiteY12" fmla="*/ 200025 h 1512094"/>
              <a:gd name="connsiteX13" fmla="*/ 2214562 w 2671762"/>
              <a:gd name="connsiteY13" fmla="*/ 200025 h 1512094"/>
              <a:gd name="connsiteX14" fmla="*/ 2250281 w 2671762"/>
              <a:gd name="connsiteY14" fmla="*/ 204788 h 1512094"/>
              <a:gd name="connsiteX15" fmla="*/ 2269331 w 2671762"/>
              <a:gd name="connsiteY15" fmla="*/ 214313 h 1512094"/>
              <a:gd name="connsiteX16" fmla="*/ 2283619 w 2671762"/>
              <a:gd name="connsiteY16" fmla="*/ 228600 h 1512094"/>
              <a:gd name="connsiteX17" fmla="*/ 2290762 w 2671762"/>
              <a:gd name="connsiteY17" fmla="*/ 242888 h 1512094"/>
              <a:gd name="connsiteX18" fmla="*/ 2297906 w 2671762"/>
              <a:gd name="connsiteY18" fmla="*/ 264319 h 1512094"/>
              <a:gd name="connsiteX19" fmla="*/ 2297906 w 2671762"/>
              <a:gd name="connsiteY19" fmla="*/ 295275 h 1512094"/>
              <a:gd name="connsiteX20" fmla="*/ 2231231 w 2671762"/>
              <a:gd name="connsiteY20" fmla="*/ 681038 h 1512094"/>
              <a:gd name="connsiteX21" fmla="*/ 2195512 w 2671762"/>
              <a:gd name="connsiteY21" fmla="*/ 790575 h 1512094"/>
              <a:gd name="connsiteX22" fmla="*/ 2121694 w 2671762"/>
              <a:gd name="connsiteY22" fmla="*/ 1266825 h 1512094"/>
              <a:gd name="connsiteX23" fmla="*/ 2057400 w 2671762"/>
              <a:gd name="connsiteY23" fmla="*/ 1421607 h 1512094"/>
              <a:gd name="connsiteX24" fmla="*/ 2109787 w 2671762"/>
              <a:gd name="connsiteY24" fmla="*/ 1469232 h 1512094"/>
              <a:gd name="connsiteX25" fmla="*/ 2152650 w 2671762"/>
              <a:gd name="connsiteY25" fmla="*/ 1493044 h 1512094"/>
              <a:gd name="connsiteX26" fmla="*/ 2185987 w 2671762"/>
              <a:gd name="connsiteY26" fmla="*/ 1507332 h 1512094"/>
              <a:gd name="connsiteX27" fmla="*/ 2212181 w 2671762"/>
              <a:gd name="connsiteY27" fmla="*/ 1512094 h 1512094"/>
              <a:gd name="connsiteX28" fmla="*/ 2240756 w 2671762"/>
              <a:gd name="connsiteY28" fmla="*/ 1497807 h 1512094"/>
              <a:gd name="connsiteX29" fmla="*/ 2274094 w 2671762"/>
              <a:gd name="connsiteY29" fmla="*/ 1469232 h 1512094"/>
              <a:gd name="connsiteX30" fmla="*/ 2286000 w 2671762"/>
              <a:gd name="connsiteY30" fmla="*/ 1445419 h 1512094"/>
              <a:gd name="connsiteX31" fmla="*/ 2343150 w 2671762"/>
              <a:gd name="connsiteY31" fmla="*/ 1197769 h 1512094"/>
              <a:gd name="connsiteX32" fmla="*/ 2440781 w 2671762"/>
              <a:gd name="connsiteY32" fmla="*/ 835819 h 1512094"/>
              <a:gd name="connsiteX33" fmla="*/ 2547937 w 2671762"/>
              <a:gd name="connsiteY33" fmla="*/ 433388 h 1512094"/>
              <a:gd name="connsiteX34" fmla="*/ 2571750 w 2671762"/>
              <a:gd name="connsiteY34" fmla="*/ 354807 h 1512094"/>
              <a:gd name="connsiteX35" fmla="*/ 2588419 w 2671762"/>
              <a:gd name="connsiteY35" fmla="*/ 340519 h 1512094"/>
              <a:gd name="connsiteX36" fmla="*/ 2626519 w 2671762"/>
              <a:gd name="connsiteY36" fmla="*/ 314325 h 1512094"/>
              <a:gd name="connsiteX37" fmla="*/ 2645569 w 2671762"/>
              <a:gd name="connsiteY37" fmla="*/ 295275 h 1512094"/>
              <a:gd name="connsiteX38" fmla="*/ 2662237 w 2671762"/>
              <a:gd name="connsiteY38" fmla="*/ 271463 h 1512094"/>
              <a:gd name="connsiteX39" fmla="*/ 2669381 w 2671762"/>
              <a:gd name="connsiteY39" fmla="*/ 242888 h 1512094"/>
              <a:gd name="connsiteX40" fmla="*/ 2671762 w 2671762"/>
              <a:gd name="connsiteY40" fmla="*/ 216694 h 1512094"/>
              <a:gd name="connsiteX41" fmla="*/ 2664619 w 2671762"/>
              <a:gd name="connsiteY41" fmla="*/ 190500 h 1512094"/>
              <a:gd name="connsiteX42" fmla="*/ 2643187 w 2671762"/>
              <a:gd name="connsiteY42" fmla="*/ 169069 h 1512094"/>
              <a:gd name="connsiteX43" fmla="*/ 2557462 w 2671762"/>
              <a:gd name="connsiteY43" fmla="*/ 121444 h 1512094"/>
              <a:gd name="connsiteX44" fmla="*/ 2400300 w 2671762"/>
              <a:gd name="connsiteY44" fmla="*/ 45244 h 1512094"/>
              <a:gd name="connsiteX45" fmla="*/ 2297906 w 2671762"/>
              <a:gd name="connsiteY45" fmla="*/ 0 h 1512094"/>
              <a:gd name="connsiteX46" fmla="*/ 2278856 w 2671762"/>
              <a:gd name="connsiteY46" fmla="*/ 0 h 1512094"/>
              <a:gd name="connsiteX47" fmla="*/ 2195512 w 2671762"/>
              <a:gd name="connsiteY47" fmla="*/ 40482 h 1512094"/>
              <a:gd name="connsiteX48" fmla="*/ 2043112 w 2671762"/>
              <a:gd name="connsiteY48" fmla="*/ 57150 h 1512094"/>
              <a:gd name="connsiteX49" fmla="*/ 1393031 w 2671762"/>
              <a:gd name="connsiteY49" fmla="*/ 126207 h 1512094"/>
              <a:gd name="connsiteX50" fmla="*/ 1062037 w 2671762"/>
              <a:gd name="connsiteY50" fmla="*/ 173832 h 1512094"/>
              <a:gd name="connsiteX51" fmla="*/ 954881 w 2671762"/>
              <a:gd name="connsiteY51" fmla="*/ 185738 h 15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71762" h="1512094">
                <a:moveTo>
                  <a:pt x="954881" y="185738"/>
                </a:moveTo>
                <a:lnTo>
                  <a:pt x="423862" y="235744"/>
                </a:lnTo>
                <a:lnTo>
                  <a:pt x="164306" y="264319"/>
                </a:lnTo>
                <a:lnTo>
                  <a:pt x="80962" y="273844"/>
                </a:lnTo>
                <a:lnTo>
                  <a:pt x="0" y="335757"/>
                </a:lnTo>
                <a:lnTo>
                  <a:pt x="180975" y="421482"/>
                </a:lnTo>
                <a:lnTo>
                  <a:pt x="450056" y="395288"/>
                </a:lnTo>
                <a:lnTo>
                  <a:pt x="776287" y="361950"/>
                </a:lnTo>
                <a:lnTo>
                  <a:pt x="1119187" y="330994"/>
                </a:lnTo>
                <a:lnTo>
                  <a:pt x="1323975" y="314325"/>
                </a:lnTo>
                <a:lnTo>
                  <a:pt x="1535906" y="285750"/>
                </a:lnTo>
                <a:lnTo>
                  <a:pt x="1919287" y="233363"/>
                </a:lnTo>
                <a:lnTo>
                  <a:pt x="2155031" y="200025"/>
                </a:lnTo>
                <a:lnTo>
                  <a:pt x="2214562" y="200025"/>
                </a:lnTo>
                <a:lnTo>
                  <a:pt x="2250281" y="204788"/>
                </a:lnTo>
                <a:lnTo>
                  <a:pt x="2269331" y="214313"/>
                </a:lnTo>
                <a:lnTo>
                  <a:pt x="2283619" y="228600"/>
                </a:lnTo>
                <a:lnTo>
                  <a:pt x="2290762" y="242888"/>
                </a:lnTo>
                <a:lnTo>
                  <a:pt x="2297906" y="264319"/>
                </a:lnTo>
                <a:lnTo>
                  <a:pt x="2297906" y="295275"/>
                </a:lnTo>
                <a:lnTo>
                  <a:pt x="2231231" y="681038"/>
                </a:lnTo>
                <a:lnTo>
                  <a:pt x="2195512" y="790575"/>
                </a:lnTo>
                <a:lnTo>
                  <a:pt x="2121694" y="1266825"/>
                </a:lnTo>
                <a:lnTo>
                  <a:pt x="2057400" y="1421607"/>
                </a:lnTo>
                <a:lnTo>
                  <a:pt x="2109787" y="1469232"/>
                </a:lnTo>
                <a:lnTo>
                  <a:pt x="2152650" y="1493044"/>
                </a:lnTo>
                <a:lnTo>
                  <a:pt x="2185987" y="1507332"/>
                </a:lnTo>
                <a:lnTo>
                  <a:pt x="2212181" y="1512094"/>
                </a:lnTo>
                <a:lnTo>
                  <a:pt x="2240756" y="1497807"/>
                </a:lnTo>
                <a:lnTo>
                  <a:pt x="2274094" y="1469232"/>
                </a:lnTo>
                <a:lnTo>
                  <a:pt x="2286000" y="1445419"/>
                </a:lnTo>
                <a:lnTo>
                  <a:pt x="2343150" y="1197769"/>
                </a:lnTo>
                <a:lnTo>
                  <a:pt x="2440781" y="835819"/>
                </a:lnTo>
                <a:lnTo>
                  <a:pt x="2547937" y="433388"/>
                </a:lnTo>
                <a:lnTo>
                  <a:pt x="2571750" y="354807"/>
                </a:lnTo>
                <a:lnTo>
                  <a:pt x="2588419" y="340519"/>
                </a:lnTo>
                <a:lnTo>
                  <a:pt x="2626519" y="314325"/>
                </a:lnTo>
                <a:lnTo>
                  <a:pt x="2645569" y="295275"/>
                </a:lnTo>
                <a:lnTo>
                  <a:pt x="2662237" y="271463"/>
                </a:lnTo>
                <a:lnTo>
                  <a:pt x="2669381" y="242888"/>
                </a:lnTo>
                <a:lnTo>
                  <a:pt x="2671762" y="216694"/>
                </a:lnTo>
                <a:lnTo>
                  <a:pt x="2664619" y="190500"/>
                </a:lnTo>
                <a:lnTo>
                  <a:pt x="2643187" y="169069"/>
                </a:lnTo>
                <a:lnTo>
                  <a:pt x="2557462" y="121444"/>
                </a:lnTo>
                <a:lnTo>
                  <a:pt x="2400300" y="45244"/>
                </a:lnTo>
                <a:lnTo>
                  <a:pt x="2297906" y="0"/>
                </a:lnTo>
                <a:lnTo>
                  <a:pt x="2278856" y="0"/>
                </a:lnTo>
                <a:lnTo>
                  <a:pt x="2195512" y="40482"/>
                </a:lnTo>
                <a:lnTo>
                  <a:pt x="2043112" y="57150"/>
                </a:lnTo>
                <a:lnTo>
                  <a:pt x="1393031" y="126207"/>
                </a:lnTo>
                <a:lnTo>
                  <a:pt x="1062037" y="173832"/>
                </a:lnTo>
                <a:lnTo>
                  <a:pt x="954881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DF8E7E1-489D-4663-A5E0-2F5AC5B02ACE}"/>
              </a:ext>
            </a:extLst>
          </p:cNvPr>
          <p:cNvSpPr/>
          <p:nvPr/>
        </p:nvSpPr>
        <p:spPr>
          <a:xfrm>
            <a:off x="5927726" y="3005138"/>
            <a:ext cx="385763" cy="1898650"/>
          </a:xfrm>
          <a:custGeom>
            <a:avLst/>
            <a:gdLst>
              <a:gd name="connsiteX0" fmla="*/ 381000 w 386443"/>
              <a:gd name="connsiteY0" fmla="*/ 389164 h 1899557"/>
              <a:gd name="connsiteX1" fmla="*/ 372836 w 386443"/>
              <a:gd name="connsiteY1" fmla="*/ 201386 h 1899557"/>
              <a:gd name="connsiteX2" fmla="*/ 364672 w 386443"/>
              <a:gd name="connsiteY2" fmla="*/ 138793 h 1899557"/>
              <a:gd name="connsiteX3" fmla="*/ 312965 w 386443"/>
              <a:gd name="connsiteY3" fmla="*/ 81643 h 1899557"/>
              <a:gd name="connsiteX4" fmla="*/ 242208 w 386443"/>
              <a:gd name="connsiteY4" fmla="*/ 16329 h 1899557"/>
              <a:gd name="connsiteX5" fmla="*/ 0 w 386443"/>
              <a:gd name="connsiteY5" fmla="*/ 0 h 1899557"/>
              <a:gd name="connsiteX6" fmla="*/ 62593 w 386443"/>
              <a:gd name="connsiteY6" fmla="*/ 125186 h 1899557"/>
              <a:gd name="connsiteX7" fmla="*/ 95250 w 386443"/>
              <a:gd name="connsiteY7" fmla="*/ 187779 h 1899557"/>
              <a:gd name="connsiteX8" fmla="*/ 117022 w 386443"/>
              <a:gd name="connsiteY8" fmla="*/ 258536 h 1899557"/>
              <a:gd name="connsiteX9" fmla="*/ 133350 w 386443"/>
              <a:gd name="connsiteY9" fmla="*/ 340179 h 1899557"/>
              <a:gd name="connsiteX10" fmla="*/ 138793 w 386443"/>
              <a:gd name="connsiteY10" fmla="*/ 421822 h 1899557"/>
              <a:gd name="connsiteX11" fmla="*/ 138793 w 386443"/>
              <a:gd name="connsiteY11" fmla="*/ 740229 h 1899557"/>
              <a:gd name="connsiteX12" fmla="*/ 138793 w 386443"/>
              <a:gd name="connsiteY12" fmla="*/ 1235529 h 1899557"/>
              <a:gd name="connsiteX13" fmla="*/ 136072 w 386443"/>
              <a:gd name="connsiteY13" fmla="*/ 1845129 h 1899557"/>
              <a:gd name="connsiteX14" fmla="*/ 253093 w 386443"/>
              <a:gd name="connsiteY14" fmla="*/ 1899557 h 1899557"/>
              <a:gd name="connsiteX15" fmla="*/ 383722 w 386443"/>
              <a:gd name="connsiteY15" fmla="*/ 1804307 h 1899557"/>
              <a:gd name="connsiteX16" fmla="*/ 383722 w 386443"/>
              <a:gd name="connsiteY16" fmla="*/ 1230086 h 1899557"/>
              <a:gd name="connsiteX17" fmla="*/ 383722 w 386443"/>
              <a:gd name="connsiteY17" fmla="*/ 751114 h 1899557"/>
              <a:gd name="connsiteX18" fmla="*/ 386443 w 386443"/>
              <a:gd name="connsiteY18" fmla="*/ 615043 h 1899557"/>
              <a:gd name="connsiteX19" fmla="*/ 381000 w 386443"/>
              <a:gd name="connsiteY19" fmla="*/ 389164 h 189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6443" h="1899557">
                <a:moveTo>
                  <a:pt x="381000" y="389164"/>
                </a:moveTo>
                <a:lnTo>
                  <a:pt x="372836" y="201386"/>
                </a:lnTo>
                <a:lnTo>
                  <a:pt x="364672" y="138793"/>
                </a:lnTo>
                <a:lnTo>
                  <a:pt x="312965" y="81643"/>
                </a:lnTo>
                <a:lnTo>
                  <a:pt x="242208" y="16329"/>
                </a:lnTo>
                <a:lnTo>
                  <a:pt x="0" y="0"/>
                </a:lnTo>
                <a:lnTo>
                  <a:pt x="62593" y="125186"/>
                </a:lnTo>
                <a:lnTo>
                  <a:pt x="95250" y="187779"/>
                </a:lnTo>
                <a:lnTo>
                  <a:pt x="117022" y="258536"/>
                </a:lnTo>
                <a:lnTo>
                  <a:pt x="133350" y="340179"/>
                </a:lnTo>
                <a:lnTo>
                  <a:pt x="138793" y="421822"/>
                </a:lnTo>
                <a:lnTo>
                  <a:pt x="138793" y="740229"/>
                </a:lnTo>
                <a:lnTo>
                  <a:pt x="138793" y="1235529"/>
                </a:lnTo>
                <a:lnTo>
                  <a:pt x="136072" y="1845129"/>
                </a:lnTo>
                <a:lnTo>
                  <a:pt x="253093" y="1899557"/>
                </a:lnTo>
                <a:lnTo>
                  <a:pt x="383722" y="1804307"/>
                </a:lnTo>
                <a:lnTo>
                  <a:pt x="383722" y="1230086"/>
                </a:lnTo>
                <a:lnTo>
                  <a:pt x="383722" y="751114"/>
                </a:lnTo>
                <a:lnTo>
                  <a:pt x="386443" y="615043"/>
                </a:lnTo>
                <a:lnTo>
                  <a:pt x="381000" y="3891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E209865-F4B8-4A5F-82BE-8BF46E3CCEF3}"/>
              </a:ext>
            </a:extLst>
          </p:cNvPr>
          <p:cNvSpPr/>
          <p:nvPr/>
        </p:nvSpPr>
        <p:spPr>
          <a:xfrm>
            <a:off x="5084764" y="4062413"/>
            <a:ext cx="2225675" cy="374650"/>
          </a:xfrm>
          <a:custGeom>
            <a:avLst/>
            <a:gdLst>
              <a:gd name="connsiteX0" fmla="*/ 854869 w 2226469"/>
              <a:gd name="connsiteY0" fmla="*/ 142875 h 373856"/>
              <a:gd name="connsiteX1" fmla="*/ 495300 w 2226469"/>
              <a:gd name="connsiteY1" fmla="*/ 176212 h 373856"/>
              <a:gd name="connsiteX2" fmla="*/ 178594 w 2226469"/>
              <a:gd name="connsiteY2" fmla="*/ 192881 h 373856"/>
              <a:gd name="connsiteX3" fmla="*/ 116681 w 2226469"/>
              <a:gd name="connsiteY3" fmla="*/ 200025 h 373856"/>
              <a:gd name="connsiteX4" fmla="*/ 0 w 2226469"/>
              <a:gd name="connsiteY4" fmla="*/ 261937 h 373856"/>
              <a:gd name="connsiteX5" fmla="*/ 173831 w 2226469"/>
              <a:gd name="connsiteY5" fmla="*/ 373856 h 373856"/>
              <a:gd name="connsiteX6" fmla="*/ 464344 w 2226469"/>
              <a:gd name="connsiteY6" fmla="*/ 357187 h 373856"/>
              <a:gd name="connsiteX7" fmla="*/ 842962 w 2226469"/>
              <a:gd name="connsiteY7" fmla="*/ 323850 h 373856"/>
              <a:gd name="connsiteX8" fmla="*/ 1009650 w 2226469"/>
              <a:gd name="connsiteY8" fmla="*/ 304800 h 373856"/>
              <a:gd name="connsiteX9" fmla="*/ 1228725 w 2226469"/>
              <a:gd name="connsiteY9" fmla="*/ 285750 h 373856"/>
              <a:gd name="connsiteX10" fmla="*/ 1547812 w 2226469"/>
              <a:gd name="connsiteY10" fmla="*/ 261937 h 373856"/>
              <a:gd name="connsiteX11" fmla="*/ 1888331 w 2226469"/>
              <a:gd name="connsiteY11" fmla="*/ 230981 h 373856"/>
              <a:gd name="connsiteX12" fmla="*/ 2105025 w 2226469"/>
              <a:gd name="connsiteY12" fmla="*/ 211931 h 373856"/>
              <a:gd name="connsiteX13" fmla="*/ 2226469 w 2226469"/>
              <a:gd name="connsiteY13" fmla="*/ 183356 h 373856"/>
              <a:gd name="connsiteX14" fmla="*/ 2124075 w 2226469"/>
              <a:gd name="connsiteY14" fmla="*/ 83343 h 373856"/>
              <a:gd name="connsiteX15" fmla="*/ 2043112 w 2226469"/>
              <a:gd name="connsiteY15" fmla="*/ 33337 h 373856"/>
              <a:gd name="connsiteX16" fmla="*/ 1990725 w 2226469"/>
              <a:gd name="connsiteY16" fmla="*/ 11906 h 373856"/>
              <a:gd name="connsiteX17" fmla="*/ 1955006 w 2226469"/>
              <a:gd name="connsiteY17" fmla="*/ 0 h 373856"/>
              <a:gd name="connsiteX18" fmla="*/ 1914525 w 2226469"/>
              <a:gd name="connsiteY18" fmla="*/ 0 h 373856"/>
              <a:gd name="connsiteX19" fmla="*/ 1878806 w 2226469"/>
              <a:gd name="connsiteY19" fmla="*/ 14287 h 373856"/>
              <a:gd name="connsiteX20" fmla="*/ 1535906 w 2226469"/>
              <a:gd name="connsiteY20" fmla="*/ 64293 h 373856"/>
              <a:gd name="connsiteX21" fmla="*/ 1197769 w 2226469"/>
              <a:gd name="connsiteY21" fmla="*/ 107156 h 373856"/>
              <a:gd name="connsiteX22" fmla="*/ 854869 w 2226469"/>
              <a:gd name="connsiteY22" fmla="*/ 142875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26469" h="373856">
                <a:moveTo>
                  <a:pt x="854869" y="142875"/>
                </a:moveTo>
                <a:lnTo>
                  <a:pt x="495300" y="176212"/>
                </a:lnTo>
                <a:lnTo>
                  <a:pt x="178594" y="192881"/>
                </a:lnTo>
                <a:lnTo>
                  <a:pt x="116681" y="200025"/>
                </a:lnTo>
                <a:lnTo>
                  <a:pt x="0" y="261937"/>
                </a:lnTo>
                <a:lnTo>
                  <a:pt x="173831" y="373856"/>
                </a:lnTo>
                <a:lnTo>
                  <a:pt x="464344" y="357187"/>
                </a:lnTo>
                <a:lnTo>
                  <a:pt x="842962" y="323850"/>
                </a:lnTo>
                <a:lnTo>
                  <a:pt x="1009650" y="304800"/>
                </a:lnTo>
                <a:lnTo>
                  <a:pt x="1228725" y="285750"/>
                </a:lnTo>
                <a:lnTo>
                  <a:pt x="1547812" y="261937"/>
                </a:lnTo>
                <a:lnTo>
                  <a:pt x="1888331" y="230981"/>
                </a:lnTo>
                <a:lnTo>
                  <a:pt x="2105025" y="211931"/>
                </a:lnTo>
                <a:lnTo>
                  <a:pt x="2226469" y="183356"/>
                </a:lnTo>
                <a:lnTo>
                  <a:pt x="2124075" y="83343"/>
                </a:lnTo>
                <a:lnTo>
                  <a:pt x="2043112" y="33337"/>
                </a:lnTo>
                <a:lnTo>
                  <a:pt x="1990725" y="11906"/>
                </a:lnTo>
                <a:lnTo>
                  <a:pt x="1955006" y="0"/>
                </a:lnTo>
                <a:lnTo>
                  <a:pt x="1914525" y="0"/>
                </a:lnTo>
                <a:lnTo>
                  <a:pt x="1878806" y="14287"/>
                </a:lnTo>
                <a:lnTo>
                  <a:pt x="1535906" y="64293"/>
                </a:lnTo>
                <a:lnTo>
                  <a:pt x="1197769" y="107156"/>
                </a:lnTo>
                <a:lnTo>
                  <a:pt x="854869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384E076-CD7A-438D-9700-03A2417DF998}"/>
              </a:ext>
            </a:extLst>
          </p:cNvPr>
          <p:cNvSpPr/>
          <p:nvPr/>
        </p:nvSpPr>
        <p:spPr>
          <a:xfrm>
            <a:off x="5211763" y="4725988"/>
            <a:ext cx="1987550" cy="336550"/>
          </a:xfrm>
          <a:custGeom>
            <a:avLst/>
            <a:gdLst>
              <a:gd name="connsiteX0" fmla="*/ 585788 w 1985963"/>
              <a:gd name="connsiteY0" fmla="*/ 121444 h 335757"/>
              <a:gd name="connsiteX1" fmla="*/ 271463 w 1985963"/>
              <a:gd name="connsiteY1" fmla="*/ 157163 h 335757"/>
              <a:gd name="connsiteX2" fmla="*/ 100013 w 1985963"/>
              <a:gd name="connsiteY2" fmla="*/ 180975 h 335757"/>
              <a:gd name="connsiteX3" fmla="*/ 0 w 1985963"/>
              <a:gd name="connsiteY3" fmla="*/ 235744 h 335757"/>
              <a:gd name="connsiteX4" fmla="*/ 147638 w 1985963"/>
              <a:gd name="connsiteY4" fmla="*/ 335757 h 335757"/>
              <a:gd name="connsiteX5" fmla="*/ 323850 w 1985963"/>
              <a:gd name="connsiteY5" fmla="*/ 319088 h 335757"/>
              <a:gd name="connsiteX6" fmla="*/ 659607 w 1985963"/>
              <a:gd name="connsiteY6" fmla="*/ 285750 h 335757"/>
              <a:gd name="connsiteX7" fmla="*/ 1016794 w 1985963"/>
              <a:gd name="connsiteY7" fmla="*/ 254794 h 335757"/>
              <a:gd name="connsiteX8" fmla="*/ 1321594 w 1985963"/>
              <a:gd name="connsiteY8" fmla="*/ 223838 h 335757"/>
              <a:gd name="connsiteX9" fmla="*/ 1714500 w 1985963"/>
              <a:gd name="connsiteY9" fmla="*/ 188119 h 335757"/>
              <a:gd name="connsiteX10" fmla="*/ 1876425 w 1985963"/>
              <a:gd name="connsiteY10" fmla="*/ 164307 h 335757"/>
              <a:gd name="connsiteX11" fmla="*/ 1985963 w 1985963"/>
              <a:gd name="connsiteY11" fmla="*/ 119063 h 335757"/>
              <a:gd name="connsiteX12" fmla="*/ 1885950 w 1985963"/>
              <a:gd name="connsiteY12" fmla="*/ 0 h 335757"/>
              <a:gd name="connsiteX13" fmla="*/ 1066800 w 1985963"/>
              <a:gd name="connsiteY13" fmla="*/ 71438 h 335757"/>
              <a:gd name="connsiteX14" fmla="*/ 585788 w 1985963"/>
              <a:gd name="connsiteY14" fmla="*/ 121444 h 3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963" h="335757">
                <a:moveTo>
                  <a:pt x="585788" y="121444"/>
                </a:moveTo>
                <a:lnTo>
                  <a:pt x="271463" y="157163"/>
                </a:lnTo>
                <a:lnTo>
                  <a:pt x="100013" y="180975"/>
                </a:lnTo>
                <a:lnTo>
                  <a:pt x="0" y="235744"/>
                </a:lnTo>
                <a:lnTo>
                  <a:pt x="147638" y="335757"/>
                </a:lnTo>
                <a:lnTo>
                  <a:pt x="323850" y="319088"/>
                </a:lnTo>
                <a:lnTo>
                  <a:pt x="659607" y="285750"/>
                </a:lnTo>
                <a:lnTo>
                  <a:pt x="1016794" y="254794"/>
                </a:lnTo>
                <a:lnTo>
                  <a:pt x="1321594" y="223838"/>
                </a:lnTo>
                <a:lnTo>
                  <a:pt x="1714500" y="188119"/>
                </a:lnTo>
                <a:lnTo>
                  <a:pt x="1876425" y="164307"/>
                </a:lnTo>
                <a:lnTo>
                  <a:pt x="1985963" y="119063"/>
                </a:lnTo>
                <a:lnTo>
                  <a:pt x="1885950" y="0"/>
                </a:lnTo>
                <a:lnTo>
                  <a:pt x="1066800" y="71438"/>
                </a:lnTo>
                <a:lnTo>
                  <a:pt x="585788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6135D0-9D89-4862-AD7A-257F6B69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45" y="1273260"/>
            <a:ext cx="4669941" cy="48894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3BD0286-1ABC-416C-8816-53D43D66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364" y="1308100"/>
            <a:ext cx="4669941" cy="489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5" grpId="0" animBg="1"/>
      <p:bldP spid="26" grpId="0" animBg="1"/>
      <p:bldP spid="10" grpId="0" animBg="1"/>
      <p:bldP spid="13" grpId="0" animBg="1"/>
      <p:bldP spid="15" grpId="0" animBg="1"/>
      <p:bldP spid="17" grpId="0" animBg="1"/>
      <p:bldP spid="24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F69DD3-15DC-4BDC-A26A-B1B38084ABEA}"/>
              </a:ext>
            </a:extLst>
          </p:cNvPr>
          <p:cNvSpPr txBox="1"/>
          <p:nvPr/>
        </p:nvSpPr>
        <p:spPr>
          <a:xfrm>
            <a:off x="474053" y="1443841"/>
            <a:ext cx="87407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さけが大きくなるまで　　　　　　　　　　　　北 魚 秋 冬 広 食 回 帰 東 西 南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おもしろいもの、見つけたよ　　　　　　　　　少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ないた赤おに　　　　　　　　　　　　　　　　家 角 当 戸 首 茶 引 毎 来 遠 後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「お話びじゅつかん」を作ろう　　　　　　　　教 交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漢字の広場④　漢字のつかい方と読み方　　　　晴 社 歩 売 計 肉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「しかけ絵本」を作ろう　　　　　　　　　　　台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かさこじぞう　　　　　　　　　　　　　　　　買 店 原 風 雪 米 歌 止 池 里 麦 寺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むかしのあそび　　　　　　　　　　　　　　　京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むかしのあそびを　せつめいしよう　　　　　　新 知 多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主語とじゅつ語　　　　　　　　　　　　　　　形 番 雲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こんなことができるようになったよ　　　　　　走 直 用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音や様子をあらわす言葉　　　　　　　　　　　鳴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漢字の広場⑥　組み合わせてできている漢字　　明 刀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アレクサンダとぜんまいねずみ　　　　　　　　午 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6BDFF8-E825-4DE5-9106-69C08FC8D153}"/>
              </a:ext>
            </a:extLst>
          </p:cNvPr>
          <p:cNvSpPr txBox="1"/>
          <p:nvPr/>
        </p:nvSpPr>
        <p:spPr>
          <a:xfrm>
            <a:off x="474053" y="27176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２年生の漢字一覧（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4B1637-DF17-46FC-A266-06737E9B1C03}"/>
              </a:ext>
            </a:extLst>
          </p:cNvPr>
          <p:cNvSpPr/>
          <p:nvPr/>
        </p:nvSpPr>
        <p:spPr>
          <a:xfrm>
            <a:off x="560388" y="94456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</p:spTree>
    <p:extLst>
      <p:ext uri="{BB962C8B-B14F-4D97-AF65-F5344CB8AC3E}">
        <p14:creationId xmlns:p14="http://schemas.microsoft.com/office/powerpoint/2010/main" val="191314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3FD01-4658-4AFB-8705-1484D7FA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984292"/>
            <a:ext cx="4669941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5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A13F7157-7DCD-42AA-89B4-94369868F6E5}"/>
              </a:ext>
            </a:extLst>
          </p:cNvPr>
          <p:cNvSpPr/>
          <p:nvPr/>
        </p:nvSpPr>
        <p:spPr>
          <a:xfrm>
            <a:off x="4081463" y="1484313"/>
            <a:ext cx="1700212" cy="1593850"/>
          </a:xfrm>
          <a:custGeom>
            <a:avLst/>
            <a:gdLst>
              <a:gd name="connsiteX0" fmla="*/ 1288256 w 1700212"/>
              <a:gd name="connsiteY0" fmla="*/ 723900 h 1595437"/>
              <a:gd name="connsiteX1" fmla="*/ 1433512 w 1700212"/>
              <a:gd name="connsiteY1" fmla="*/ 583406 h 1595437"/>
              <a:gd name="connsiteX2" fmla="*/ 1514475 w 1700212"/>
              <a:gd name="connsiteY2" fmla="*/ 500062 h 1595437"/>
              <a:gd name="connsiteX3" fmla="*/ 1609725 w 1700212"/>
              <a:gd name="connsiteY3" fmla="*/ 383381 h 1595437"/>
              <a:gd name="connsiteX4" fmla="*/ 1652587 w 1700212"/>
              <a:gd name="connsiteY4" fmla="*/ 342900 h 1595437"/>
              <a:gd name="connsiteX5" fmla="*/ 1681162 w 1700212"/>
              <a:gd name="connsiteY5" fmla="*/ 309562 h 1595437"/>
              <a:gd name="connsiteX6" fmla="*/ 1697831 w 1700212"/>
              <a:gd name="connsiteY6" fmla="*/ 278606 h 1595437"/>
              <a:gd name="connsiteX7" fmla="*/ 1700212 w 1700212"/>
              <a:gd name="connsiteY7" fmla="*/ 254794 h 1595437"/>
              <a:gd name="connsiteX8" fmla="*/ 1695450 w 1700212"/>
              <a:gd name="connsiteY8" fmla="*/ 221456 h 1595437"/>
              <a:gd name="connsiteX9" fmla="*/ 1681162 w 1700212"/>
              <a:gd name="connsiteY9" fmla="*/ 190500 h 1595437"/>
              <a:gd name="connsiteX10" fmla="*/ 1654968 w 1700212"/>
              <a:gd name="connsiteY10" fmla="*/ 166687 h 1595437"/>
              <a:gd name="connsiteX11" fmla="*/ 1600200 w 1700212"/>
              <a:gd name="connsiteY11" fmla="*/ 133350 h 1595437"/>
              <a:gd name="connsiteX12" fmla="*/ 1500187 w 1700212"/>
              <a:gd name="connsiteY12" fmla="*/ 80962 h 1595437"/>
              <a:gd name="connsiteX13" fmla="*/ 1445418 w 1700212"/>
              <a:gd name="connsiteY13" fmla="*/ 59531 h 1595437"/>
              <a:gd name="connsiteX14" fmla="*/ 1354931 w 1700212"/>
              <a:gd name="connsiteY14" fmla="*/ 30956 h 1595437"/>
              <a:gd name="connsiteX15" fmla="*/ 1271587 w 1700212"/>
              <a:gd name="connsiteY15" fmla="*/ 9525 h 1595437"/>
              <a:gd name="connsiteX16" fmla="*/ 1219200 w 1700212"/>
              <a:gd name="connsiteY16" fmla="*/ 0 h 1595437"/>
              <a:gd name="connsiteX17" fmla="*/ 1202531 w 1700212"/>
              <a:gd name="connsiteY17" fmla="*/ 4762 h 1595437"/>
              <a:gd name="connsiteX18" fmla="*/ 1193006 w 1700212"/>
              <a:gd name="connsiteY18" fmla="*/ 21431 h 1595437"/>
              <a:gd name="connsiteX19" fmla="*/ 1195387 w 1700212"/>
              <a:gd name="connsiteY19" fmla="*/ 33337 h 1595437"/>
              <a:gd name="connsiteX20" fmla="*/ 1212056 w 1700212"/>
              <a:gd name="connsiteY20" fmla="*/ 52387 h 1595437"/>
              <a:gd name="connsiteX21" fmla="*/ 1257300 w 1700212"/>
              <a:gd name="connsiteY21" fmla="*/ 88106 h 1595437"/>
              <a:gd name="connsiteX22" fmla="*/ 1293018 w 1700212"/>
              <a:gd name="connsiteY22" fmla="*/ 121444 h 1595437"/>
              <a:gd name="connsiteX23" fmla="*/ 1321593 w 1700212"/>
              <a:gd name="connsiteY23" fmla="*/ 157162 h 1595437"/>
              <a:gd name="connsiteX24" fmla="*/ 1331118 w 1700212"/>
              <a:gd name="connsiteY24" fmla="*/ 183356 h 1595437"/>
              <a:gd name="connsiteX25" fmla="*/ 1333500 w 1700212"/>
              <a:gd name="connsiteY25" fmla="*/ 204787 h 1595437"/>
              <a:gd name="connsiteX26" fmla="*/ 1323975 w 1700212"/>
              <a:gd name="connsiteY26" fmla="*/ 245269 h 1595437"/>
              <a:gd name="connsiteX27" fmla="*/ 1285875 w 1700212"/>
              <a:gd name="connsiteY27" fmla="*/ 323850 h 1595437"/>
              <a:gd name="connsiteX28" fmla="*/ 1176337 w 1700212"/>
              <a:gd name="connsiteY28" fmla="*/ 488156 h 1595437"/>
              <a:gd name="connsiteX29" fmla="*/ 995362 w 1700212"/>
              <a:gd name="connsiteY29" fmla="*/ 716756 h 1595437"/>
              <a:gd name="connsiteX30" fmla="*/ 847725 w 1700212"/>
              <a:gd name="connsiteY30" fmla="*/ 883444 h 1595437"/>
              <a:gd name="connsiteX31" fmla="*/ 614362 w 1700212"/>
              <a:gd name="connsiteY31" fmla="*/ 1100137 h 1595437"/>
              <a:gd name="connsiteX32" fmla="*/ 330993 w 1700212"/>
              <a:gd name="connsiteY32" fmla="*/ 1326356 h 1595437"/>
              <a:gd name="connsiteX33" fmla="*/ 138112 w 1700212"/>
              <a:gd name="connsiteY33" fmla="*/ 1459706 h 1595437"/>
              <a:gd name="connsiteX34" fmla="*/ 28575 w 1700212"/>
              <a:gd name="connsiteY34" fmla="*/ 1538287 h 1595437"/>
              <a:gd name="connsiteX35" fmla="*/ 9525 w 1700212"/>
              <a:gd name="connsiteY35" fmla="*/ 1554956 h 1595437"/>
              <a:gd name="connsiteX36" fmla="*/ 4762 w 1700212"/>
              <a:gd name="connsiteY36" fmla="*/ 1566862 h 1595437"/>
              <a:gd name="connsiteX37" fmla="*/ 0 w 1700212"/>
              <a:gd name="connsiteY37" fmla="*/ 1583531 h 1595437"/>
              <a:gd name="connsiteX38" fmla="*/ 9525 w 1700212"/>
              <a:gd name="connsiteY38" fmla="*/ 1590675 h 1595437"/>
              <a:gd name="connsiteX39" fmla="*/ 54768 w 1700212"/>
              <a:gd name="connsiteY39" fmla="*/ 1595437 h 1595437"/>
              <a:gd name="connsiteX40" fmla="*/ 92868 w 1700212"/>
              <a:gd name="connsiteY40" fmla="*/ 1588294 h 1595437"/>
              <a:gd name="connsiteX41" fmla="*/ 226218 w 1700212"/>
              <a:gd name="connsiteY41" fmla="*/ 1521619 h 1595437"/>
              <a:gd name="connsiteX42" fmla="*/ 435768 w 1700212"/>
              <a:gd name="connsiteY42" fmla="*/ 1407319 h 1595437"/>
              <a:gd name="connsiteX43" fmla="*/ 542925 w 1700212"/>
              <a:gd name="connsiteY43" fmla="*/ 1340644 h 1595437"/>
              <a:gd name="connsiteX44" fmla="*/ 726281 w 1700212"/>
              <a:gd name="connsiteY44" fmla="*/ 1221581 h 1595437"/>
              <a:gd name="connsiteX45" fmla="*/ 869156 w 1700212"/>
              <a:gd name="connsiteY45" fmla="*/ 1104900 h 1595437"/>
              <a:gd name="connsiteX46" fmla="*/ 969168 w 1700212"/>
              <a:gd name="connsiteY46" fmla="*/ 1021556 h 1595437"/>
              <a:gd name="connsiteX47" fmla="*/ 1193006 w 1700212"/>
              <a:gd name="connsiteY47" fmla="*/ 816769 h 1595437"/>
              <a:gd name="connsiteX48" fmla="*/ 1288256 w 1700212"/>
              <a:gd name="connsiteY48" fmla="*/ 723900 h 15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00212" h="1595437">
                <a:moveTo>
                  <a:pt x="1288256" y="723900"/>
                </a:moveTo>
                <a:lnTo>
                  <a:pt x="1433512" y="583406"/>
                </a:lnTo>
                <a:lnTo>
                  <a:pt x="1514475" y="500062"/>
                </a:lnTo>
                <a:lnTo>
                  <a:pt x="1609725" y="383381"/>
                </a:lnTo>
                <a:lnTo>
                  <a:pt x="1652587" y="342900"/>
                </a:lnTo>
                <a:lnTo>
                  <a:pt x="1681162" y="309562"/>
                </a:lnTo>
                <a:lnTo>
                  <a:pt x="1697831" y="278606"/>
                </a:lnTo>
                <a:lnTo>
                  <a:pt x="1700212" y="254794"/>
                </a:lnTo>
                <a:lnTo>
                  <a:pt x="1695450" y="221456"/>
                </a:lnTo>
                <a:lnTo>
                  <a:pt x="1681162" y="190500"/>
                </a:lnTo>
                <a:lnTo>
                  <a:pt x="1654968" y="166687"/>
                </a:lnTo>
                <a:lnTo>
                  <a:pt x="1600200" y="133350"/>
                </a:lnTo>
                <a:lnTo>
                  <a:pt x="1500187" y="80962"/>
                </a:lnTo>
                <a:lnTo>
                  <a:pt x="1445418" y="59531"/>
                </a:lnTo>
                <a:lnTo>
                  <a:pt x="1354931" y="30956"/>
                </a:lnTo>
                <a:lnTo>
                  <a:pt x="1271587" y="9525"/>
                </a:lnTo>
                <a:lnTo>
                  <a:pt x="1219200" y="0"/>
                </a:lnTo>
                <a:lnTo>
                  <a:pt x="1202531" y="4762"/>
                </a:lnTo>
                <a:lnTo>
                  <a:pt x="1193006" y="21431"/>
                </a:lnTo>
                <a:lnTo>
                  <a:pt x="1195387" y="33337"/>
                </a:lnTo>
                <a:lnTo>
                  <a:pt x="1212056" y="52387"/>
                </a:lnTo>
                <a:lnTo>
                  <a:pt x="1257300" y="88106"/>
                </a:lnTo>
                <a:lnTo>
                  <a:pt x="1293018" y="121444"/>
                </a:lnTo>
                <a:lnTo>
                  <a:pt x="1321593" y="157162"/>
                </a:lnTo>
                <a:lnTo>
                  <a:pt x="1331118" y="183356"/>
                </a:lnTo>
                <a:lnTo>
                  <a:pt x="1333500" y="204787"/>
                </a:lnTo>
                <a:lnTo>
                  <a:pt x="1323975" y="245269"/>
                </a:lnTo>
                <a:lnTo>
                  <a:pt x="1285875" y="323850"/>
                </a:lnTo>
                <a:lnTo>
                  <a:pt x="1176337" y="488156"/>
                </a:lnTo>
                <a:lnTo>
                  <a:pt x="995362" y="716756"/>
                </a:lnTo>
                <a:lnTo>
                  <a:pt x="847725" y="883444"/>
                </a:lnTo>
                <a:lnTo>
                  <a:pt x="614362" y="1100137"/>
                </a:lnTo>
                <a:lnTo>
                  <a:pt x="330993" y="1326356"/>
                </a:lnTo>
                <a:lnTo>
                  <a:pt x="138112" y="1459706"/>
                </a:lnTo>
                <a:lnTo>
                  <a:pt x="28575" y="1538287"/>
                </a:lnTo>
                <a:lnTo>
                  <a:pt x="9525" y="1554956"/>
                </a:lnTo>
                <a:lnTo>
                  <a:pt x="4762" y="1566862"/>
                </a:lnTo>
                <a:lnTo>
                  <a:pt x="0" y="1583531"/>
                </a:lnTo>
                <a:lnTo>
                  <a:pt x="9525" y="1590675"/>
                </a:lnTo>
                <a:lnTo>
                  <a:pt x="54768" y="1595437"/>
                </a:lnTo>
                <a:lnTo>
                  <a:pt x="92868" y="1588294"/>
                </a:lnTo>
                <a:lnTo>
                  <a:pt x="226218" y="1521619"/>
                </a:lnTo>
                <a:lnTo>
                  <a:pt x="435768" y="1407319"/>
                </a:lnTo>
                <a:lnTo>
                  <a:pt x="542925" y="1340644"/>
                </a:lnTo>
                <a:lnTo>
                  <a:pt x="726281" y="1221581"/>
                </a:lnTo>
                <a:lnTo>
                  <a:pt x="869156" y="1104900"/>
                </a:lnTo>
                <a:lnTo>
                  <a:pt x="969168" y="1021556"/>
                </a:lnTo>
                <a:lnTo>
                  <a:pt x="1193006" y="816769"/>
                </a:lnTo>
                <a:lnTo>
                  <a:pt x="1288256" y="723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1DAA87-FB33-4A77-BD27-75CEA298C637}"/>
              </a:ext>
            </a:extLst>
          </p:cNvPr>
          <p:cNvSpPr/>
          <p:nvPr/>
        </p:nvSpPr>
        <p:spPr>
          <a:xfrm>
            <a:off x="5503864" y="1617663"/>
            <a:ext cx="1558925" cy="431800"/>
          </a:xfrm>
          <a:custGeom>
            <a:avLst/>
            <a:gdLst>
              <a:gd name="connsiteX0" fmla="*/ 426244 w 1559719"/>
              <a:gd name="connsiteY0" fmla="*/ 228600 h 433387"/>
              <a:gd name="connsiteX1" fmla="*/ 1026319 w 1559719"/>
              <a:gd name="connsiteY1" fmla="*/ 76200 h 433387"/>
              <a:gd name="connsiteX2" fmla="*/ 1123950 w 1559719"/>
              <a:gd name="connsiteY2" fmla="*/ 42862 h 433387"/>
              <a:gd name="connsiteX3" fmla="*/ 1178719 w 1559719"/>
              <a:gd name="connsiteY3" fmla="*/ 14287 h 433387"/>
              <a:gd name="connsiteX4" fmla="*/ 1221581 w 1559719"/>
              <a:gd name="connsiteY4" fmla="*/ 0 h 433387"/>
              <a:gd name="connsiteX5" fmla="*/ 1254919 w 1559719"/>
              <a:gd name="connsiteY5" fmla="*/ 0 h 433387"/>
              <a:gd name="connsiteX6" fmla="*/ 1281112 w 1559719"/>
              <a:gd name="connsiteY6" fmla="*/ 4762 h 433387"/>
              <a:gd name="connsiteX7" fmla="*/ 1347787 w 1559719"/>
              <a:gd name="connsiteY7" fmla="*/ 40481 h 433387"/>
              <a:gd name="connsiteX8" fmla="*/ 1452562 w 1559719"/>
              <a:gd name="connsiteY8" fmla="*/ 111919 h 433387"/>
              <a:gd name="connsiteX9" fmla="*/ 1500187 w 1559719"/>
              <a:gd name="connsiteY9" fmla="*/ 154781 h 433387"/>
              <a:gd name="connsiteX10" fmla="*/ 1550194 w 1559719"/>
              <a:gd name="connsiteY10" fmla="*/ 204787 h 433387"/>
              <a:gd name="connsiteX11" fmla="*/ 1559719 w 1559719"/>
              <a:gd name="connsiteY11" fmla="*/ 228600 h 433387"/>
              <a:gd name="connsiteX12" fmla="*/ 1559719 w 1559719"/>
              <a:gd name="connsiteY12" fmla="*/ 247650 h 433387"/>
              <a:gd name="connsiteX13" fmla="*/ 1543050 w 1559719"/>
              <a:gd name="connsiteY13" fmla="*/ 264319 h 433387"/>
              <a:gd name="connsiteX14" fmla="*/ 1512094 w 1559719"/>
              <a:gd name="connsiteY14" fmla="*/ 266700 h 433387"/>
              <a:gd name="connsiteX15" fmla="*/ 985837 w 1559719"/>
              <a:gd name="connsiteY15" fmla="*/ 269081 h 433387"/>
              <a:gd name="connsiteX16" fmla="*/ 733425 w 1559719"/>
              <a:gd name="connsiteY16" fmla="*/ 314325 h 433387"/>
              <a:gd name="connsiteX17" fmla="*/ 397669 w 1559719"/>
              <a:gd name="connsiteY17" fmla="*/ 381000 h 433387"/>
              <a:gd name="connsiteX18" fmla="*/ 359569 w 1559719"/>
              <a:gd name="connsiteY18" fmla="*/ 392906 h 433387"/>
              <a:gd name="connsiteX19" fmla="*/ 297656 w 1559719"/>
              <a:gd name="connsiteY19" fmla="*/ 414337 h 433387"/>
              <a:gd name="connsiteX20" fmla="*/ 257175 w 1559719"/>
              <a:gd name="connsiteY20" fmla="*/ 428625 h 433387"/>
              <a:gd name="connsiteX21" fmla="*/ 230981 w 1559719"/>
              <a:gd name="connsiteY21" fmla="*/ 433387 h 433387"/>
              <a:gd name="connsiteX22" fmla="*/ 183356 w 1559719"/>
              <a:gd name="connsiteY22" fmla="*/ 433387 h 433387"/>
              <a:gd name="connsiteX23" fmla="*/ 133350 w 1559719"/>
              <a:gd name="connsiteY23" fmla="*/ 416719 h 433387"/>
              <a:gd name="connsiteX24" fmla="*/ 0 w 1559719"/>
              <a:gd name="connsiteY24" fmla="*/ 342900 h 433387"/>
              <a:gd name="connsiteX25" fmla="*/ 123825 w 1559719"/>
              <a:gd name="connsiteY25" fmla="*/ 240506 h 433387"/>
              <a:gd name="connsiteX26" fmla="*/ 204787 w 1559719"/>
              <a:gd name="connsiteY26" fmla="*/ 269081 h 433387"/>
              <a:gd name="connsiteX27" fmla="*/ 233362 w 1559719"/>
              <a:gd name="connsiteY27" fmla="*/ 271462 h 433387"/>
              <a:gd name="connsiteX28" fmla="*/ 297656 w 1559719"/>
              <a:gd name="connsiteY28" fmla="*/ 261937 h 433387"/>
              <a:gd name="connsiteX29" fmla="*/ 426244 w 1559719"/>
              <a:gd name="connsiteY29" fmla="*/ 22860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9719" h="433387">
                <a:moveTo>
                  <a:pt x="426244" y="228600"/>
                </a:moveTo>
                <a:lnTo>
                  <a:pt x="1026319" y="76200"/>
                </a:lnTo>
                <a:lnTo>
                  <a:pt x="1123950" y="42862"/>
                </a:lnTo>
                <a:lnTo>
                  <a:pt x="1178719" y="14287"/>
                </a:lnTo>
                <a:lnTo>
                  <a:pt x="1221581" y="0"/>
                </a:lnTo>
                <a:lnTo>
                  <a:pt x="1254919" y="0"/>
                </a:lnTo>
                <a:lnTo>
                  <a:pt x="1281112" y="4762"/>
                </a:lnTo>
                <a:lnTo>
                  <a:pt x="1347787" y="40481"/>
                </a:lnTo>
                <a:lnTo>
                  <a:pt x="1452562" y="111919"/>
                </a:lnTo>
                <a:lnTo>
                  <a:pt x="1500187" y="154781"/>
                </a:lnTo>
                <a:lnTo>
                  <a:pt x="1550194" y="204787"/>
                </a:lnTo>
                <a:lnTo>
                  <a:pt x="1559719" y="228600"/>
                </a:lnTo>
                <a:lnTo>
                  <a:pt x="1559719" y="247650"/>
                </a:lnTo>
                <a:lnTo>
                  <a:pt x="1543050" y="264319"/>
                </a:lnTo>
                <a:lnTo>
                  <a:pt x="1512094" y="266700"/>
                </a:lnTo>
                <a:lnTo>
                  <a:pt x="985837" y="269081"/>
                </a:lnTo>
                <a:lnTo>
                  <a:pt x="733425" y="314325"/>
                </a:lnTo>
                <a:lnTo>
                  <a:pt x="397669" y="381000"/>
                </a:lnTo>
                <a:lnTo>
                  <a:pt x="359569" y="392906"/>
                </a:lnTo>
                <a:lnTo>
                  <a:pt x="297656" y="414337"/>
                </a:lnTo>
                <a:lnTo>
                  <a:pt x="257175" y="428625"/>
                </a:lnTo>
                <a:lnTo>
                  <a:pt x="230981" y="433387"/>
                </a:lnTo>
                <a:lnTo>
                  <a:pt x="183356" y="433387"/>
                </a:lnTo>
                <a:lnTo>
                  <a:pt x="133350" y="416719"/>
                </a:lnTo>
                <a:lnTo>
                  <a:pt x="0" y="342900"/>
                </a:lnTo>
                <a:lnTo>
                  <a:pt x="123825" y="240506"/>
                </a:lnTo>
                <a:lnTo>
                  <a:pt x="204787" y="269081"/>
                </a:lnTo>
                <a:lnTo>
                  <a:pt x="233362" y="271462"/>
                </a:lnTo>
                <a:lnTo>
                  <a:pt x="297656" y="261937"/>
                </a:lnTo>
                <a:lnTo>
                  <a:pt x="42624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AAA01DD-F1EC-41EA-AFF9-683FF1CEE64C}"/>
              </a:ext>
            </a:extLst>
          </p:cNvPr>
          <p:cNvSpPr/>
          <p:nvPr/>
        </p:nvSpPr>
        <p:spPr>
          <a:xfrm>
            <a:off x="5789613" y="1808163"/>
            <a:ext cx="1250950" cy="1187450"/>
          </a:xfrm>
          <a:custGeom>
            <a:avLst/>
            <a:gdLst>
              <a:gd name="connsiteX0" fmla="*/ 992981 w 1252537"/>
              <a:gd name="connsiteY0" fmla="*/ 264319 h 1188244"/>
              <a:gd name="connsiteX1" fmla="*/ 619125 w 1252537"/>
              <a:gd name="connsiteY1" fmla="*/ 642937 h 1188244"/>
              <a:gd name="connsiteX2" fmla="*/ 109537 w 1252537"/>
              <a:gd name="connsiteY2" fmla="*/ 1169194 h 1188244"/>
              <a:gd name="connsiteX3" fmla="*/ 0 w 1252537"/>
              <a:gd name="connsiteY3" fmla="*/ 1188244 h 1188244"/>
              <a:gd name="connsiteX4" fmla="*/ 47625 w 1252537"/>
              <a:gd name="connsiteY4" fmla="*/ 1104900 h 1188244"/>
              <a:gd name="connsiteX5" fmla="*/ 278606 w 1252537"/>
              <a:gd name="connsiteY5" fmla="*/ 778669 h 1188244"/>
              <a:gd name="connsiteX6" fmla="*/ 538162 w 1252537"/>
              <a:gd name="connsiteY6" fmla="*/ 409575 h 1188244"/>
              <a:gd name="connsiteX7" fmla="*/ 681037 w 1252537"/>
              <a:gd name="connsiteY7" fmla="*/ 214312 h 1188244"/>
              <a:gd name="connsiteX8" fmla="*/ 719137 w 1252537"/>
              <a:gd name="connsiteY8" fmla="*/ 159544 h 1188244"/>
              <a:gd name="connsiteX9" fmla="*/ 733425 w 1252537"/>
              <a:gd name="connsiteY9" fmla="*/ 130969 h 1188244"/>
              <a:gd name="connsiteX10" fmla="*/ 735806 w 1252537"/>
              <a:gd name="connsiteY10" fmla="*/ 107156 h 1188244"/>
              <a:gd name="connsiteX11" fmla="*/ 733425 w 1252537"/>
              <a:gd name="connsiteY11" fmla="*/ 92869 h 1188244"/>
              <a:gd name="connsiteX12" fmla="*/ 723900 w 1252537"/>
              <a:gd name="connsiteY12" fmla="*/ 83344 h 1188244"/>
              <a:gd name="connsiteX13" fmla="*/ 700087 w 1252537"/>
              <a:gd name="connsiteY13" fmla="*/ 76200 h 1188244"/>
              <a:gd name="connsiteX14" fmla="*/ 1073944 w 1252537"/>
              <a:gd name="connsiteY14" fmla="*/ 0 h 1188244"/>
              <a:gd name="connsiteX15" fmla="*/ 1252537 w 1252537"/>
              <a:gd name="connsiteY15" fmla="*/ 73819 h 1188244"/>
              <a:gd name="connsiteX16" fmla="*/ 1190625 w 1252537"/>
              <a:gd name="connsiteY16" fmla="*/ 97631 h 1188244"/>
              <a:gd name="connsiteX17" fmla="*/ 1123950 w 1252537"/>
              <a:gd name="connsiteY17" fmla="*/ 128587 h 1188244"/>
              <a:gd name="connsiteX18" fmla="*/ 1090612 w 1252537"/>
              <a:gd name="connsiteY18" fmla="*/ 152400 h 1188244"/>
              <a:gd name="connsiteX19" fmla="*/ 992981 w 1252537"/>
              <a:gd name="connsiteY19" fmla="*/ 264319 h 118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537" h="1188244">
                <a:moveTo>
                  <a:pt x="992981" y="264319"/>
                </a:moveTo>
                <a:lnTo>
                  <a:pt x="619125" y="642937"/>
                </a:lnTo>
                <a:lnTo>
                  <a:pt x="109537" y="1169194"/>
                </a:lnTo>
                <a:lnTo>
                  <a:pt x="0" y="1188244"/>
                </a:lnTo>
                <a:lnTo>
                  <a:pt x="47625" y="1104900"/>
                </a:lnTo>
                <a:lnTo>
                  <a:pt x="278606" y="778669"/>
                </a:lnTo>
                <a:lnTo>
                  <a:pt x="538162" y="409575"/>
                </a:lnTo>
                <a:lnTo>
                  <a:pt x="681037" y="214312"/>
                </a:lnTo>
                <a:lnTo>
                  <a:pt x="719137" y="159544"/>
                </a:lnTo>
                <a:lnTo>
                  <a:pt x="733425" y="130969"/>
                </a:lnTo>
                <a:lnTo>
                  <a:pt x="735806" y="107156"/>
                </a:lnTo>
                <a:lnTo>
                  <a:pt x="733425" y="92869"/>
                </a:lnTo>
                <a:lnTo>
                  <a:pt x="723900" y="83344"/>
                </a:lnTo>
                <a:lnTo>
                  <a:pt x="700087" y="76200"/>
                </a:lnTo>
                <a:lnTo>
                  <a:pt x="1073944" y="0"/>
                </a:lnTo>
                <a:lnTo>
                  <a:pt x="1252537" y="73819"/>
                </a:lnTo>
                <a:lnTo>
                  <a:pt x="1190625" y="97631"/>
                </a:lnTo>
                <a:lnTo>
                  <a:pt x="1123950" y="128587"/>
                </a:lnTo>
                <a:lnTo>
                  <a:pt x="1090612" y="152400"/>
                </a:lnTo>
                <a:lnTo>
                  <a:pt x="992981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CE0AFAD-C8EE-419B-905D-24278864CC73}"/>
              </a:ext>
            </a:extLst>
          </p:cNvPr>
          <p:cNvSpPr/>
          <p:nvPr/>
        </p:nvSpPr>
        <p:spPr>
          <a:xfrm>
            <a:off x="4794250" y="2689226"/>
            <a:ext cx="2692400" cy="1412875"/>
          </a:xfrm>
          <a:custGeom>
            <a:avLst/>
            <a:gdLst>
              <a:gd name="connsiteX0" fmla="*/ 577829 w 2692565"/>
              <a:gd name="connsiteY0" fmla="*/ 327635 h 1411810"/>
              <a:gd name="connsiteX1" fmla="*/ 1396917 w 2692565"/>
              <a:gd name="connsiteY1" fmla="*/ 205517 h 1411810"/>
              <a:gd name="connsiteX2" fmla="*/ 2272597 w 2692565"/>
              <a:gd name="connsiteY2" fmla="*/ 47656 h 1411810"/>
              <a:gd name="connsiteX3" fmla="*/ 2323231 w 2692565"/>
              <a:gd name="connsiteY3" fmla="*/ 14892 h 1411810"/>
              <a:gd name="connsiteX4" fmla="*/ 2344081 w 2692565"/>
              <a:gd name="connsiteY4" fmla="*/ 2978 h 1411810"/>
              <a:gd name="connsiteX5" fmla="*/ 2367909 w 2692565"/>
              <a:gd name="connsiteY5" fmla="*/ 0 h 1411810"/>
              <a:gd name="connsiteX6" fmla="*/ 2397694 w 2692565"/>
              <a:gd name="connsiteY6" fmla="*/ 2978 h 1411810"/>
              <a:gd name="connsiteX7" fmla="*/ 2478113 w 2692565"/>
              <a:gd name="connsiteY7" fmla="*/ 47656 h 1411810"/>
              <a:gd name="connsiteX8" fmla="*/ 2585339 w 2692565"/>
              <a:gd name="connsiteY8" fmla="*/ 125097 h 1411810"/>
              <a:gd name="connsiteX9" fmla="*/ 2650866 w 2692565"/>
              <a:gd name="connsiteY9" fmla="*/ 181689 h 1411810"/>
              <a:gd name="connsiteX10" fmla="*/ 2674694 w 2692565"/>
              <a:gd name="connsiteY10" fmla="*/ 217431 h 1411810"/>
              <a:gd name="connsiteX11" fmla="*/ 2689587 w 2692565"/>
              <a:gd name="connsiteY11" fmla="*/ 253173 h 1411810"/>
              <a:gd name="connsiteX12" fmla="*/ 2692565 w 2692565"/>
              <a:gd name="connsiteY12" fmla="*/ 277001 h 1411810"/>
              <a:gd name="connsiteX13" fmla="*/ 2683630 w 2692565"/>
              <a:gd name="connsiteY13" fmla="*/ 294872 h 1411810"/>
              <a:gd name="connsiteX14" fmla="*/ 2665759 w 2692565"/>
              <a:gd name="connsiteY14" fmla="*/ 312743 h 1411810"/>
              <a:gd name="connsiteX15" fmla="*/ 2638952 w 2692565"/>
              <a:gd name="connsiteY15" fmla="*/ 324657 h 1411810"/>
              <a:gd name="connsiteX16" fmla="*/ 2615124 w 2692565"/>
              <a:gd name="connsiteY16" fmla="*/ 333592 h 1411810"/>
              <a:gd name="connsiteX17" fmla="*/ 2347059 w 2692565"/>
              <a:gd name="connsiteY17" fmla="*/ 1253949 h 1411810"/>
              <a:gd name="connsiteX18" fmla="*/ 2305360 w 2692565"/>
              <a:gd name="connsiteY18" fmla="*/ 1361175 h 1411810"/>
              <a:gd name="connsiteX19" fmla="*/ 2284511 w 2692565"/>
              <a:gd name="connsiteY19" fmla="*/ 1399896 h 1411810"/>
              <a:gd name="connsiteX20" fmla="*/ 2269618 w 2692565"/>
              <a:gd name="connsiteY20" fmla="*/ 1411810 h 1411810"/>
              <a:gd name="connsiteX21" fmla="*/ 2221962 w 2692565"/>
              <a:gd name="connsiteY21" fmla="*/ 1411810 h 1411810"/>
              <a:gd name="connsiteX22" fmla="*/ 2174306 w 2692565"/>
              <a:gd name="connsiteY22" fmla="*/ 1390960 h 1411810"/>
              <a:gd name="connsiteX23" fmla="*/ 2132607 w 2692565"/>
              <a:gd name="connsiteY23" fmla="*/ 1361175 h 1411810"/>
              <a:gd name="connsiteX24" fmla="*/ 2111758 w 2692565"/>
              <a:gd name="connsiteY24" fmla="*/ 1334369 h 1411810"/>
              <a:gd name="connsiteX25" fmla="*/ 2102822 w 2692565"/>
              <a:gd name="connsiteY25" fmla="*/ 1304584 h 1411810"/>
              <a:gd name="connsiteX26" fmla="*/ 2177285 w 2692565"/>
              <a:gd name="connsiteY26" fmla="*/ 953120 h 1411810"/>
              <a:gd name="connsiteX27" fmla="*/ 2296425 w 2692565"/>
              <a:gd name="connsiteY27" fmla="*/ 375291 h 1411810"/>
              <a:gd name="connsiteX28" fmla="*/ 2302382 w 2692565"/>
              <a:gd name="connsiteY28" fmla="*/ 342528 h 1411810"/>
              <a:gd name="connsiteX29" fmla="*/ 2302382 w 2692565"/>
              <a:gd name="connsiteY29" fmla="*/ 321678 h 1411810"/>
              <a:gd name="connsiteX30" fmla="*/ 2299403 w 2692565"/>
              <a:gd name="connsiteY30" fmla="*/ 303807 h 1411810"/>
              <a:gd name="connsiteX31" fmla="*/ 2287489 w 2692565"/>
              <a:gd name="connsiteY31" fmla="*/ 291893 h 1411810"/>
              <a:gd name="connsiteX32" fmla="*/ 2272597 w 2692565"/>
              <a:gd name="connsiteY32" fmla="*/ 282958 h 1411810"/>
              <a:gd name="connsiteX33" fmla="*/ 2248769 w 2692565"/>
              <a:gd name="connsiteY33" fmla="*/ 274022 h 1411810"/>
              <a:gd name="connsiteX34" fmla="*/ 2213027 w 2692565"/>
              <a:gd name="connsiteY34" fmla="*/ 274022 h 1411810"/>
              <a:gd name="connsiteX35" fmla="*/ 2141543 w 2692565"/>
              <a:gd name="connsiteY35" fmla="*/ 285936 h 1411810"/>
              <a:gd name="connsiteX36" fmla="*/ 1164594 w 2692565"/>
              <a:gd name="connsiteY36" fmla="*/ 422947 h 1411810"/>
              <a:gd name="connsiteX37" fmla="*/ 738668 w 2692565"/>
              <a:gd name="connsiteY37" fmla="*/ 479539 h 1411810"/>
              <a:gd name="connsiteX38" fmla="*/ 449754 w 2692565"/>
              <a:gd name="connsiteY38" fmla="*/ 515281 h 1411810"/>
              <a:gd name="connsiteX39" fmla="*/ 348485 w 2692565"/>
              <a:gd name="connsiteY39" fmla="*/ 533152 h 1411810"/>
              <a:gd name="connsiteX40" fmla="*/ 247216 w 2692565"/>
              <a:gd name="connsiteY40" fmla="*/ 551023 h 1411810"/>
              <a:gd name="connsiteX41" fmla="*/ 166796 w 2692565"/>
              <a:gd name="connsiteY41" fmla="*/ 559958 h 1411810"/>
              <a:gd name="connsiteX42" fmla="*/ 0 w 2692565"/>
              <a:gd name="connsiteY42" fmla="*/ 554001 h 1411810"/>
              <a:gd name="connsiteX43" fmla="*/ 5957 w 2692565"/>
              <a:gd name="connsiteY43" fmla="*/ 408055 h 1411810"/>
              <a:gd name="connsiteX44" fmla="*/ 175732 w 2692565"/>
              <a:gd name="connsiteY44" fmla="*/ 387205 h 1411810"/>
              <a:gd name="connsiteX45" fmla="*/ 577829 w 2692565"/>
              <a:gd name="connsiteY45" fmla="*/ 327635 h 141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92565" h="1411810">
                <a:moveTo>
                  <a:pt x="577829" y="327635"/>
                </a:moveTo>
                <a:lnTo>
                  <a:pt x="1396917" y="205517"/>
                </a:lnTo>
                <a:lnTo>
                  <a:pt x="2272597" y="47656"/>
                </a:lnTo>
                <a:lnTo>
                  <a:pt x="2323231" y="14892"/>
                </a:lnTo>
                <a:lnTo>
                  <a:pt x="2344081" y="2978"/>
                </a:lnTo>
                <a:lnTo>
                  <a:pt x="2367909" y="0"/>
                </a:lnTo>
                <a:lnTo>
                  <a:pt x="2397694" y="2978"/>
                </a:lnTo>
                <a:lnTo>
                  <a:pt x="2478113" y="47656"/>
                </a:lnTo>
                <a:lnTo>
                  <a:pt x="2585339" y="125097"/>
                </a:lnTo>
                <a:lnTo>
                  <a:pt x="2650866" y="181689"/>
                </a:lnTo>
                <a:lnTo>
                  <a:pt x="2674694" y="217431"/>
                </a:lnTo>
                <a:lnTo>
                  <a:pt x="2689587" y="253173"/>
                </a:lnTo>
                <a:lnTo>
                  <a:pt x="2692565" y="277001"/>
                </a:lnTo>
                <a:lnTo>
                  <a:pt x="2683630" y="294872"/>
                </a:lnTo>
                <a:lnTo>
                  <a:pt x="2665759" y="312743"/>
                </a:lnTo>
                <a:lnTo>
                  <a:pt x="2638952" y="324657"/>
                </a:lnTo>
                <a:lnTo>
                  <a:pt x="2615124" y="333592"/>
                </a:lnTo>
                <a:lnTo>
                  <a:pt x="2347059" y="1253949"/>
                </a:lnTo>
                <a:lnTo>
                  <a:pt x="2305360" y="1361175"/>
                </a:lnTo>
                <a:lnTo>
                  <a:pt x="2284511" y="1399896"/>
                </a:lnTo>
                <a:lnTo>
                  <a:pt x="2269618" y="1411810"/>
                </a:lnTo>
                <a:lnTo>
                  <a:pt x="2221962" y="1411810"/>
                </a:lnTo>
                <a:lnTo>
                  <a:pt x="2174306" y="1390960"/>
                </a:lnTo>
                <a:lnTo>
                  <a:pt x="2132607" y="1361175"/>
                </a:lnTo>
                <a:lnTo>
                  <a:pt x="2111758" y="1334369"/>
                </a:lnTo>
                <a:lnTo>
                  <a:pt x="2102822" y="1304584"/>
                </a:lnTo>
                <a:lnTo>
                  <a:pt x="2177285" y="953120"/>
                </a:lnTo>
                <a:lnTo>
                  <a:pt x="2296425" y="375291"/>
                </a:lnTo>
                <a:lnTo>
                  <a:pt x="2302382" y="342528"/>
                </a:lnTo>
                <a:lnTo>
                  <a:pt x="2302382" y="321678"/>
                </a:lnTo>
                <a:lnTo>
                  <a:pt x="2299403" y="303807"/>
                </a:lnTo>
                <a:lnTo>
                  <a:pt x="2287489" y="291893"/>
                </a:lnTo>
                <a:lnTo>
                  <a:pt x="2272597" y="282958"/>
                </a:lnTo>
                <a:lnTo>
                  <a:pt x="2248769" y="274022"/>
                </a:lnTo>
                <a:lnTo>
                  <a:pt x="2213027" y="274022"/>
                </a:lnTo>
                <a:lnTo>
                  <a:pt x="2141543" y="285936"/>
                </a:lnTo>
                <a:lnTo>
                  <a:pt x="1164594" y="422947"/>
                </a:lnTo>
                <a:lnTo>
                  <a:pt x="738668" y="479539"/>
                </a:lnTo>
                <a:lnTo>
                  <a:pt x="449754" y="515281"/>
                </a:lnTo>
                <a:lnTo>
                  <a:pt x="348485" y="533152"/>
                </a:lnTo>
                <a:lnTo>
                  <a:pt x="247216" y="551023"/>
                </a:lnTo>
                <a:lnTo>
                  <a:pt x="166796" y="559958"/>
                </a:lnTo>
                <a:lnTo>
                  <a:pt x="0" y="554001"/>
                </a:lnTo>
                <a:lnTo>
                  <a:pt x="5957" y="408055"/>
                </a:lnTo>
                <a:lnTo>
                  <a:pt x="175732" y="387205"/>
                </a:lnTo>
                <a:lnTo>
                  <a:pt x="577829" y="32763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8DDC001-8079-4F26-8048-386F3CEEA803}"/>
              </a:ext>
            </a:extLst>
          </p:cNvPr>
          <p:cNvSpPr/>
          <p:nvPr/>
        </p:nvSpPr>
        <p:spPr>
          <a:xfrm>
            <a:off x="5678488" y="3033714"/>
            <a:ext cx="431800" cy="1025525"/>
          </a:xfrm>
          <a:custGeom>
            <a:avLst/>
            <a:gdLst>
              <a:gd name="connsiteX0" fmla="*/ 171450 w 431007"/>
              <a:gd name="connsiteY0" fmla="*/ 454818 h 1026318"/>
              <a:gd name="connsiteX1" fmla="*/ 164307 w 431007"/>
              <a:gd name="connsiteY1" fmla="*/ 250031 h 1026318"/>
              <a:gd name="connsiteX2" fmla="*/ 164307 w 431007"/>
              <a:gd name="connsiteY2" fmla="*/ 202406 h 1026318"/>
              <a:gd name="connsiteX3" fmla="*/ 157163 w 431007"/>
              <a:gd name="connsiteY3" fmla="*/ 176212 h 1026318"/>
              <a:gd name="connsiteX4" fmla="*/ 138113 w 431007"/>
              <a:gd name="connsiteY4" fmla="*/ 145256 h 1026318"/>
              <a:gd name="connsiteX5" fmla="*/ 116682 w 431007"/>
              <a:gd name="connsiteY5" fmla="*/ 123825 h 1026318"/>
              <a:gd name="connsiteX6" fmla="*/ 85725 w 431007"/>
              <a:gd name="connsiteY6" fmla="*/ 90487 h 1026318"/>
              <a:gd name="connsiteX7" fmla="*/ 0 w 431007"/>
              <a:gd name="connsiteY7" fmla="*/ 0 h 1026318"/>
              <a:gd name="connsiteX8" fmla="*/ 385763 w 431007"/>
              <a:gd name="connsiteY8" fmla="*/ 54768 h 1026318"/>
              <a:gd name="connsiteX9" fmla="*/ 409575 w 431007"/>
              <a:gd name="connsiteY9" fmla="*/ 88106 h 1026318"/>
              <a:gd name="connsiteX10" fmla="*/ 419100 w 431007"/>
              <a:gd name="connsiteY10" fmla="*/ 114300 h 1026318"/>
              <a:gd name="connsiteX11" fmla="*/ 426244 w 431007"/>
              <a:gd name="connsiteY11" fmla="*/ 145256 h 1026318"/>
              <a:gd name="connsiteX12" fmla="*/ 431007 w 431007"/>
              <a:gd name="connsiteY12" fmla="*/ 192881 h 1026318"/>
              <a:gd name="connsiteX13" fmla="*/ 426244 w 431007"/>
              <a:gd name="connsiteY13" fmla="*/ 235743 h 1026318"/>
              <a:gd name="connsiteX14" fmla="*/ 397669 w 431007"/>
              <a:gd name="connsiteY14" fmla="*/ 473868 h 1026318"/>
              <a:gd name="connsiteX15" fmla="*/ 350044 w 431007"/>
              <a:gd name="connsiteY15" fmla="*/ 866775 h 1026318"/>
              <a:gd name="connsiteX16" fmla="*/ 342900 w 431007"/>
              <a:gd name="connsiteY16" fmla="*/ 909637 h 1026318"/>
              <a:gd name="connsiteX17" fmla="*/ 252413 w 431007"/>
              <a:gd name="connsiteY17" fmla="*/ 1026318 h 1026318"/>
              <a:gd name="connsiteX18" fmla="*/ 183357 w 431007"/>
              <a:gd name="connsiteY18" fmla="*/ 931068 h 1026318"/>
              <a:gd name="connsiteX19" fmla="*/ 171450 w 431007"/>
              <a:gd name="connsiteY19" fmla="*/ 454818 h 10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1007" h="1026318">
                <a:moveTo>
                  <a:pt x="171450" y="454818"/>
                </a:moveTo>
                <a:lnTo>
                  <a:pt x="164307" y="250031"/>
                </a:lnTo>
                <a:lnTo>
                  <a:pt x="164307" y="202406"/>
                </a:lnTo>
                <a:lnTo>
                  <a:pt x="157163" y="176212"/>
                </a:lnTo>
                <a:lnTo>
                  <a:pt x="138113" y="145256"/>
                </a:lnTo>
                <a:lnTo>
                  <a:pt x="116682" y="123825"/>
                </a:lnTo>
                <a:lnTo>
                  <a:pt x="85725" y="90487"/>
                </a:lnTo>
                <a:lnTo>
                  <a:pt x="0" y="0"/>
                </a:lnTo>
                <a:lnTo>
                  <a:pt x="385763" y="54768"/>
                </a:lnTo>
                <a:lnTo>
                  <a:pt x="409575" y="88106"/>
                </a:lnTo>
                <a:lnTo>
                  <a:pt x="419100" y="114300"/>
                </a:lnTo>
                <a:lnTo>
                  <a:pt x="426244" y="145256"/>
                </a:lnTo>
                <a:lnTo>
                  <a:pt x="431007" y="192881"/>
                </a:lnTo>
                <a:lnTo>
                  <a:pt x="426244" y="235743"/>
                </a:lnTo>
                <a:lnTo>
                  <a:pt x="397669" y="473868"/>
                </a:lnTo>
                <a:lnTo>
                  <a:pt x="350044" y="866775"/>
                </a:lnTo>
                <a:lnTo>
                  <a:pt x="342900" y="909637"/>
                </a:lnTo>
                <a:lnTo>
                  <a:pt x="252413" y="1026318"/>
                </a:lnTo>
                <a:lnTo>
                  <a:pt x="183357" y="931068"/>
                </a:lnTo>
                <a:lnTo>
                  <a:pt x="171450" y="4548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7776708-C39A-4599-9AB4-13541F5C25D3}"/>
              </a:ext>
            </a:extLst>
          </p:cNvPr>
          <p:cNvSpPr/>
          <p:nvPr/>
        </p:nvSpPr>
        <p:spPr>
          <a:xfrm>
            <a:off x="4684713" y="3808414"/>
            <a:ext cx="2400300" cy="403225"/>
          </a:xfrm>
          <a:custGeom>
            <a:avLst/>
            <a:gdLst>
              <a:gd name="connsiteX0" fmla="*/ 1493044 w 2400300"/>
              <a:gd name="connsiteY0" fmla="*/ 92869 h 404812"/>
              <a:gd name="connsiteX1" fmla="*/ 1847850 w 2400300"/>
              <a:gd name="connsiteY1" fmla="*/ 50006 h 404812"/>
              <a:gd name="connsiteX2" fmla="*/ 2247900 w 2400300"/>
              <a:gd name="connsiteY2" fmla="*/ 0 h 404812"/>
              <a:gd name="connsiteX3" fmla="*/ 2271712 w 2400300"/>
              <a:gd name="connsiteY3" fmla="*/ 2381 h 404812"/>
              <a:gd name="connsiteX4" fmla="*/ 2400300 w 2400300"/>
              <a:gd name="connsiteY4" fmla="*/ 102394 h 404812"/>
              <a:gd name="connsiteX5" fmla="*/ 2224087 w 2400300"/>
              <a:gd name="connsiteY5" fmla="*/ 204787 h 404812"/>
              <a:gd name="connsiteX6" fmla="*/ 2095500 w 2400300"/>
              <a:gd name="connsiteY6" fmla="*/ 204787 h 404812"/>
              <a:gd name="connsiteX7" fmla="*/ 1807369 w 2400300"/>
              <a:gd name="connsiteY7" fmla="*/ 233362 h 404812"/>
              <a:gd name="connsiteX8" fmla="*/ 1359694 w 2400300"/>
              <a:gd name="connsiteY8" fmla="*/ 283369 h 404812"/>
              <a:gd name="connsiteX9" fmla="*/ 828675 w 2400300"/>
              <a:gd name="connsiteY9" fmla="*/ 342900 h 404812"/>
              <a:gd name="connsiteX10" fmla="*/ 478631 w 2400300"/>
              <a:gd name="connsiteY10" fmla="*/ 381000 h 404812"/>
              <a:gd name="connsiteX11" fmla="*/ 276225 w 2400300"/>
              <a:gd name="connsiteY11" fmla="*/ 404812 h 404812"/>
              <a:gd name="connsiteX12" fmla="*/ 254794 w 2400300"/>
              <a:gd name="connsiteY12" fmla="*/ 402431 h 404812"/>
              <a:gd name="connsiteX13" fmla="*/ 202406 w 2400300"/>
              <a:gd name="connsiteY13" fmla="*/ 390525 h 404812"/>
              <a:gd name="connsiteX14" fmla="*/ 135731 w 2400300"/>
              <a:gd name="connsiteY14" fmla="*/ 376237 h 404812"/>
              <a:gd name="connsiteX15" fmla="*/ 0 w 2400300"/>
              <a:gd name="connsiteY15" fmla="*/ 259556 h 404812"/>
              <a:gd name="connsiteX16" fmla="*/ 154781 w 2400300"/>
              <a:gd name="connsiteY16" fmla="*/ 223837 h 404812"/>
              <a:gd name="connsiteX17" fmla="*/ 207169 w 2400300"/>
              <a:gd name="connsiteY17" fmla="*/ 230981 h 404812"/>
              <a:gd name="connsiteX18" fmla="*/ 285750 w 2400300"/>
              <a:gd name="connsiteY18" fmla="*/ 247650 h 404812"/>
              <a:gd name="connsiteX19" fmla="*/ 340519 w 2400300"/>
              <a:gd name="connsiteY19" fmla="*/ 242887 h 404812"/>
              <a:gd name="connsiteX20" fmla="*/ 1166812 w 2400300"/>
              <a:gd name="connsiteY20" fmla="*/ 135731 h 404812"/>
              <a:gd name="connsiteX21" fmla="*/ 1345406 w 2400300"/>
              <a:gd name="connsiteY21" fmla="*/ 114300 h 404812"/>
              <a:gd name="connsiteX22" fmla="*/ 1493044 w 2400300"/>
              <a:gd name="connsiteY22" fmla="*/ 92869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00300" h="404812">
                <a:moveTo>
                  <a:pt x="1493044" y="92869"/>
                </a:moveTo>
                <a:lnTo>
                  <a:pt x="1847850" y="50006"/>
                </a:lnTo>
                <a:lnTo>
                  <a:pt x="2247900" y="0"/>
                </a:lnTo>
                <a:lnTo>
                  <a:pt x="2271712" y="2381"/>
                </a:lnTo>
                <a:lnTo>
                  <a:pt x="2400300" y="102394"/>
                </a:lnTo>
                <a:lnTo>
                  <a:pt x="2224087" y="204787"/>
                </a:lnTo>
                <a:lnTo>
                  <a:pt x="2095500" y="204787"/>
                </a:lnTo>
                <a:lnTo>
                  <a:pt x="1807369" y="233362"/>
                </a:lnTo>
                <a:lnTo>
                  <a:pt x="1359694" y="283369"/>
                </a:lnTo>
                <a:lnTo>
                  <a:pt x="828675" y="342900"/>
                </a:lnTo>
                <a:lnTo>
                  <a:pt x="478631" y="381000"/>
                </a:lnTo>
                <a:lnTo>
                  <a:pt x="276225" y="404812"/>
                </a:lnTo>
                <a:lnTo>
                  <a:pt x="254794" y="402431"/>
                </a:lnTo>
                <a:lnTo>
                  <a:pt x="202406" y="390525"/>
                </a:lnTo>
                <a:lnTo>
                  <a:pt x="135731" y="376237"/>
                </a:lnTo>
                <a:lnTo>
                  <a:pt x="0" y="259556"/>
                </a:lnTo>
                <a:lnTo>
                  <a:pt x="154781" y="223837"/>
                </a:lnTo>
                <a:lnTo>
                  <a:pt x="207169" y="230981"/>
                </a:lnTo>
                <a:lnTo>
                  <a:pt x="285750" y="247650"/>
                </a:lnTo>
                <a:lnTo>
                  <a:pt x="340519" y="242887"/>
                </a:lnTo>
                <a:lnTo>
                  <a:pt x="1166812" y="135731"/>
                </a:lnTo>
                <a:lnTo>
                  <a:pt x="1345406" y="114300"/>
                </a:lnTo>
                <a:lnTo>
                  <a:pt x="1493044" y="928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3997BC4-5867-4194-A726-72CD1E65D89C}"/>
              </a:ext>
            </a:extLst>
          </p:cNvPr>
          <p:cNvSpPr/>
          <p:nvPr/>
        </p:nvSpPr>
        <p:spPr>
          <a:xfrm>
            <a:off x="4446589" y="3057526"/>
            <a:ext cx="3692525" cy="2855913"/>
          </a:xfrm>
          <a:custGeom>
            <a:avLst/>
            <a:gdLst>
              <a:gd name="connsiteX0" fmla="*/ 431955 w 3691258"/>
              <a:gd name="connsiteY0" fmla="*/ 302930 h 2855396"/>
              <a:gd name="connsiteX1" fmla="*/ 420736 w 3691258"/>
              <a:gd name="connsiteY1" fmla="*/ 852692 h 2855396"/>
              <a:gd name="connsiteX2" fmla="*/ 387077 w 3691258"/>
              <a:gd name="connsiteY2" fmla="*/ 1178061 h 2855396"/>
              <a:gd name="connsiteX3" fmla="*/ 364638 w 3691258"/>
              <a:gd name="connsiteY3" fmla="*/ 1559529 h 2855396"/>
              <a:gd name="connsiteX4" fmla="*/ 330979 w 3691258"/>
              <a:gd name="connsiteY4" fmla="*/ 1946606 h 2855396"/>
              <a:gd name="connsiteX5" fmla="*/ 325369 w 3691258"/>
              <a:gd name="connsiteY5" fmla="*/ 2103681 h 2855396"/>
              <a:gd name="connsiteX6" fmla="*/ 330979 w 3691258"/>
              <a:gd name="connsiteY6" fmla="*/ 2243926 h 2855396"/>
              <a:gd name="connsiteX7" fmla="*/ 353418 w 3691258"/>
              <a:gd name="connsiteY7" fmla="*/ 2322463 h 2855396"/>
              <a:gd name="connsiteX8" fmla="*/ 381467 w 3691258"/>
              <a:gd name="connsiteY8" fmla="*/ 2384171 h 2855396"/>
              <a:gd name="connsiteX9" fmla="*/ 420736 w 3691258"/>
              <a:gd name="connsiteY9" fmla="*/ 2434660 h 2855396"/>
              <a:gd name="connsiteX10" fmla="*/ 465614 w 3691258"/>
              <a:gd name="connsiteY10" fmla="*/ 2479538 h 2855396"/>
              <a:gd name="connsiteX11" fmla="*/ 538542 w 3691258"/>
              <a:gd name="connsiteY11" fmla="*/ 2524417 h 2855396"/>
              <a:gd name="connsiteX12" fmla="*/ 673178 w 3691258"/>
              <a:gd name="connsiteY12" fmla="*/ 2563686 h 2855396"/>
              <a:gd name="connsiteX13" fmla="*/ 858301 w 3691258"/>
              <a:gd name="connsiteY13" fmla="*/ 2586125 h 2855396"/>
              <a:gd name="connsiteX14" fmla="*/ 1172451 w 3691258"/>
              <a:gd name="connsiteY14" fmla="*/ 2602954 h 2855396"/>
              <a:gd name="connsiteX15" fmla="*/ 1699774 w 3691258"/>
              <a:gd name="connsiteY15" fmla="*/ 2608564 h 2855396"/>
              <a:gd name="connsiteX16" fmla="*/ 2322463 w 3691258"/>
              <a:gd name="connsiteY16" fmla="*/ 2602954 h 2855396"/>
              <a:gd name="connsiteX17" fmla="*/ 2748809 w 3691258"/>
              <a:gd name="connsiteY17" fmla="*/ 2580515 h 2855396"/>
              <a:gd name="connsiteX18" fmla="*/ 3029300 w 3691258"/>
              <a:gd name="connsiteY18" fmla="*/ 2535637 h 2855396"/>
              <a:gd name="connsiteX19" fmla="*/ 3685649 w 3691258"/>
              <a:gd name="connsiteY19" fmla="*/ 2580515 h 2855396"/>
              <a:gd name="connsiteX20" fmla="*/ 3691258 w 3691258"/>
              <a:gd name="connsiteY20" fmla="*/ 2602954 h 2855396"/>
              <a:gd name="connsiteX21" fmla="*/ 3685649 w 3691258"/>
              <a:gd name="connsiteY21" fmla="*/ 2636613 h 2855396"/>
              <a:gd name="connsiteX22" fmla="*/ 3657600 w 3691258"/>
              <a:gd name="connsiteY22" fmla="*/ 2681492 h 2855396"/>
              <a:gd name="connsiteX23" fmla="*/ 3601501 w 3691258"/>
              <a:gd name="connsiteY23" fmla="*/ 2720760 h 2855396"/>
              <a:gd name="connsiteX24" fmla="*/ 3551013 w 3691258"/>
              <a:gd name="connsiteY24" fmla="*/ 2743200 h 2855396"/>
              <a:gd name="connsiteX25" fmla="*/ 3444427 w 3691258"/>
              <a:gd name="connsiteY25" fmla="*/ 2771249 h 2855396"/>
              <a:gd name="connsiteX26" fmla="*/ 3337840 w 3691258"/>
              <a:gd name="connsiteY26" fmla="*/ 2788078 h 2855396"/>
              <a:gd name="connsiteX27" fmla="*/ 3208814 w 3691258"/>
              <a:gd name="connsiteY27" fmla="*/ 2799298 h 2855396"/>
              <a:gd name="connsiteX28" fmla="*/ 2866616 w 3691258"/>
              <a:gd name="connsiteY28" fmla="*/ 2832957 h 2855396"/>
              <a:gd name="connsiteX29" fmla="*/ 2445879 w 3691258"/>
              <a:gd name="connsiteY29" fmla="*/ 2849786 h 2855396"/>
              <a:gd name="connsiteX30" fmla="*/ 1952216 w 3691258"/>
              <a:gd name="connsiteY30" fmla="*/ 2855396 h 2855396"/>
              <a:gd name="connsiteX31" fmla="*/ 1436112 w 3691258"/>
              <a:gd name="connsiteY31" fmla="*/ 2849786 h 2855396"/>
              <a:gd name="connsiteX32" fmla="*/ 1077084 w 3691258"/>
              <a:gd name="connsiteY32" fmla="*/ 2838567 h 2855396"/>
              <a:gd name="connsiteX33" fmla="*/ 847082 w 3691258"/>
              <a:gd name="connsiteY33" fmla="*/ 2816127 h 2855396"/>
              <a:gd name="connsiteX34" fmla="*/ 600250 w 3691258"/>
              <a:gd name="connsiteY34" fmla="*/ 2776859 h 2855396"/>
              <a:gd name="connsiteX35" fmla="*/ 426346 w 3691258"/>
              <a:gd name="connsiteY35" fmla="*/ 2720760 h 2855396"/>
              <a:gd name="connsiteX36" fmla="*/ 308539 w 3691258"/>
              <a:gd name="connsiteY36" fmla="*/ 2659052 h 2855396"/>
              <a:gd name="connsiteX37" fmla="*/ 224392 w 3691258"/>
              <a:gd name="connsiteY37" fmla="*/ 2574905 h 2855396"/>
              <a:gd name="connsiteX38" fmla="*/ 168294 w 3691258"/>
              <a:gd name="connsiteY38" fmla="*/ 2468319 h 2855396"/>
              <a:gd name="connsiteX39" fmla="*/ 140245 w 3691258"/>
              <a:gd name="connsiteY39" fmla="*/ 2367342 h 2855396"/>
              <a:gd name="connsiteX40" fmla="*/ 123416 w 3691258"/>
              <a:gd name="connsiteY40" fmla="*/ 2221487 h 2855396"/>
              <a:gd name="connsiteX41" fmla="*/ 134635 w 3691258"/>
              <a:gd name="connsiteY41" fmla="*/ 2047583 h 2855396"/>
              <a:gd name="connsiteX42" fmla="*/ 168294 w 3691258"/>
              <a:gd name="connsiteY42" fmla="*/ 1503430 h 2855396"/>
              <a:gd name="connsiteX43" fmla="*/ 207563 w 3691258"/>
              <a:gd name="connsiteY43" fmla="*/ 774154 h 2855396"/>
              <a:gd name="connsiteX44" fmla="*/ 213173 w 3691258"/>
              <a:gd name="connsiteY44" fmla="*/ 482444 h 2855396"/>
              <a:gd name="connsiteX45" fmla="*/ 207563 w 3691258"/>
              <a:gd name="connsiteY45" fmla="*/ 314149 h 2855396"/>
              <a:gd name="connsiteX46" fmla="*/ 201953 w 3691258"/>
              <a:gd name="connsiteY46" fmla="*/ 274881 h 2855396"/>
              <a:gd name="connsiteX47" fmla="*/ 162684 w 3691258"/>
              <a:gd name="connsiteY47" fmla="*/ 207563 h 2855396"/>
              <a:gd name="connsiteX48" fmla="*/ 78537 w 3691258"/>
              <a:gd name="connsiteY48" fmla="*/ 112196 h 2855396"/>
              <a:gd name="connsiteX49" fmla="*/ 16829 w 3691258"/>
              <a:gd name="connsiteY49" fmla="*/ 61708 h 2855396"/>
              <a:gd name="connsiteX50" fmla="*/ 0 w 3691258"/>
              <a:gd name="connsiteY50" fmla="*/ 33659 h 2855396"/>
              <a:gd name="connsiteX51" fmla="*/ 0 w 3691258"/>
              <a:gd name="connsiteY51" fmla="*/ 11219 h 2855396"/>
              <a:gd name="connsiteX52" fmla="*/ 16829 w 3691258"/>
              <a:gd name="connsiteY52" fmla="*/ 0 h 2855396"/>
              <a:gd name="connsiteX53" fmla="*/ 112196 w 3691258"/>
              <a:gd name="connsiteY53" fmla="*/ 0 h 2855396"/>
              <a:gd name="connsiteX54" fmla="*/ 241222 w 3691258"/>
              <a:gd name="connsiteY54" fmla="*/ 11219 h 2855396"/>
              <a:gd name="connsiteX55" fmla="*/ 381467 w 3691258"/>
              <a:gd name="connsiteY55" fmla="*/ 39268 h 2855396"/>
              <a:gd name="connsiteX56" fmla="*/ 437565 w 3691258"/>
              <a:gd name="connsiteY56" fmla="*/ 67317 h 2855396"/>
              <a:gd name="connsiteX57" fmla="*/ 431955 w 3691258"/>
              <a:gd name="connsiteY57" fmla="*/ 302930 h 2855396"/>
              <a:gd name="connsiteX0" fmla="*/ 431955 w 3691258"/>
              <a:gd name="connsiteY0" fmla="*/ 302930 h 2855396"/>
              <a:gd name="connsiteX1" fmla="*/ 420736 w 3691258"/>
              <a:gd name="connsiteY1" fmla="*/ 852692 h 2855396"/>
              <a:gd name="connsiteX2" fmla="*/ 387077 w 3691258"/>
              <a:gd name="connsiteY2" fmla="*/ 1178061 h 2855396"/>
              <a:gd name="connsiteX3" fmla="*/ 364638 w 3691258"/>
              <a:gd name="connsiteY3" fmla="*/ 1559529 h 2855396"/>
              <a:gd name="connsiteX4" fmla="*/ 330979 w 3691258"/>
              <a:gd name="connsiteY4" fmla="*/ 1946606 h 2855396"/>
              <a:gd name="connsiteX5" fmla="*/ 325369 w 3691258"/>
              <a:gd name="connsiteY5" fmla="*/ 2103681 h 2855396"/>
              <a:gd name="connsiteX6" fmla="*/ 330979 w 3691258"/>
              <a:gd name="connsiteY6" fmla="*/ 2243926 h 2855396"/>
              <a:gd name="connsiteX7" fmla="*/ 353418 w 3691258"/>
              <a:gd name="connsiteY7" fmla="*/ 2322463 h 2855396"/>
              <a:gd name="connsiteX8" fmla="*/ 381467 w 3691258"/>
              <a:gd name="connsiteY8" fmla="*/ 2384171 h 2855396"/>
              <a:gd name="connsiteX9" fmla="*/ 420736 w 3691258"/>
              <a:gd name="connsiteY9" fmla="*/ 2434660 h 2855396"/>
              <a:gd name="connsiteX10" fmla="*/ 465614 w 3691258"/>
              <a:gd name="connsiteY10" fmla="*/ 2479538 h 2855396"/>
              <a:gd name="connsiteX11" fmla="*/ 538542 w 3691258"/>
              <a:gd name="connsiteY11" fmla="*/ 2524417 h 2855396"/>
              <a:gd name="connsiteX12" fmla="*/ 673178 w 3691258"/>
              <a:gd name="connsiteY12" fmla="*/ 2563686 h 2855396"/>
              <a:gd name="connsiteX13" fmla="*/ 858301 w 3691258"/>
              <a:gd name="connsiteY13" fmla="*/ 2586125 h 2855396"/>
              <a:gd name="connsiteX14" fmla="*/ 1172451 w 3691258"/>
              <a:gd name="connsiteY14" fmla="*/ 2602954 h 2855396"/>
              <a:gd name="connsiteX15" fmla="*/ 1699774 w 3691258"/>
              <a:gd name="connsiteY15" fmla="*/ 2608564 h 2855396"/>
              <a:gd name="connsiteX16" fmla="*/ 2322463 w 3691258"/>
              <a:gd name="connsiteY16" fmla="*/ 2602954 h 2855396"/>
              <a:gd name="connsiteX17" fmla="*/ 2748809 w 3691258"/>
              <a:gd name="connsiteY17" fmla="*/ 2580515 h 2855396"/>
              <a:gd name="connsiteX18" fmla="*/ 3029300 w 3691258"/>
              <a:gd name="connsiteY18" fmla="*/ 2535637 h 2855396"/>
              <a:gd name="connsiteX19" fmla="*/ 3685649 w 3691258"/>
              <a:gd name="connsiteY19" fmla="*/ 2580515 h 2855396"/>
              <a:gd name="connsiteX20" fmla="*/ 3691258 w 3691258"/>
              <a:gd name="connsiteY20" fmla="*/ 2602954 h 2855396"/>
              <a:gd name="connsiteX21" fmla="*/ 3685649 w 3691258"/>
              <a:gd name="connsiteY21" fmla="*/ 2636613 h 2855396"/>
              <a:gd name="connsiteX22" fmla="*/ 3657600 w 3691258"/>
              <a:gd name="connsiteY22" fmla="*/ 2681492 h 2855396"/>
              <a:gd name="connsiteX23" fmla="*/ 3601501 w 3691258"/>
              <a:gd name="connsiteY23" fmla="*/ 2720760 h 2855396"/>
              <a:gd name="connsiteX24" fmla="*/ 3551013 w 3691258"/>
              <a:gd name="connsiteY24" fmla="*/ 2743200 h 2855396"/>
              <a:gd name="connsiteX25" fmla="*/ 3444427 w 3691258"/>
              <a:gd name="connsiteY25" fmla="*/ 2771249 h 2855396"/>
              <a:gd name="connsiteX26" fmla="*/ 3337840 w 3691258"/>
              <a:gd name="connsiteY26" fmla="*/ 2788078 h 2855396"/>
              <a:gd name="connsiteX27" fmla="*/ 3208814 w 3691258"/>
              <a:gd name="connsiteY27" fmla="*/ 2799298 h 2855396"/>
              <a:gd name="connsiteX28" fmla="*/ 2866616 w 3691258"/>
              <a:gd name="connsiteY28" fmla="*/ 2832957 h 2855396"/>
              <a:gd name="connsiteX29" fmla="*/ 2445879 w 3691258"/>
              <a:gd name="connsiteY29" fmla="*/ 2849786 h 2855396"/>
              <a:gd name="connsiteX30" fmla="*/ 1952216 w 3691258"/>
              <a:gd name="connsiteY30" fmla="*/ 2855396 h 2855396"/>
              <a:gd name="connsiteX31" fmla="*/ 1436112 w 3691258"/>
              <a:gd name="connsiteY31" fmla="*/ 2849786 h 2855396"/>
              <a:gd name="connsiteX32" fmla="*/ 1077084 w 3691258"/>
              <a:gd name="connsiteY32" fmla="*/ 2838567 h 2855396"/>
              <a:gd name="connsiteX33" fmla="*/ 847082 w 3691258"/>
              <a:gd name="connsiteY33" fmla="*/ 2816127 h 2855396"/>
              <a:gd name="connsiteX34" fmla="*/ 600250 w 3691258"/>
              <a:gd name="connsiteY34" fmla="*/ 2776859 h 2855396"/>
              <a:gd name="connsiteX35" fmla="*/ 426346 w 3691258"/>
              <a:gd name="connsiteY35" fmla="*/ 2720760 h 2855396"/>
              <a:gd name="connsiteX36" fmla="*/ 308539 w 3691258"/>
              <a:gd name="connsiteY36" fmla="*/ 2659052 h 2855396"/>
              <a:gd name="connsiteX37" fmla="*/ 224392 w 3691258"/>
              <a:gd name="connsiteY37" fmla="*/ 2574905 h 2855396"/>
              <a:gd name="connsiteX38" fmla="*/ 168294 w 3691258"/>
              <a:gd name="connsiteY38" fmla="*/ 2468319 h 2855396"/>
              <a:gd name="connsiteX39" fmla="*/ 140245 w 3691258"/>
              <a:gd name="connsiteY39" fmla="*/ 2367342 h 2855396"/>
              <a:gd name="connsiteX40" fmla="*/ 123416 w 3691258"/>
              <a:gd name="connsiteY40" fmla="*/ 2221487 h 2855396"/>
              <a:gd name="connsiteX41" fmla="*/ 134635 w 3691258"/>
              <a:gd name="connsiteY41" fmla="*/ 2047583 h 2855396"/>
              <a:gd name="connsiteX42" fmla="*/ 168294 w 3691258"/>
              <a:gd name="connsiteY42" fmla="*/ 1503430 h 2855396"/>
              <a:gd name="connsiteX43" fmla="*/ 207563 w 3691258"/>
              <a:gd name="connsiteY43" fmla="*/ 774154 h 2855396"/>
              <a:gd name="connsiteX44" fmla="*/ 213173 w 3691258"/>
              <a:gd name="connsiteY44" fmla="*/ 482444 h 2855396"/>
              <a:gd name="connsiteX45" fmla="*/ 207563 w 3691258"/>
              <a:gd name="connsiteY45" fmla="*/ 314149 h 2855396"/>
              <a:gd name="connsiteX46" fmla="*/ 201953 w 3691258"/>
              <a:gd name="connsiteY46" fmla="*/ 274881 h 2855396"/>
              <a:gd name="connsiteX47" fmla="*/ 162684 w 3691258"/>
              <a:gd name="connsiteY47" fmla="*/ 207563 h 2855396"/>
              <a:gd name="connsiteX48" fmla="*/ 78537 w 3691258"/>
              <a:gd name="connsiteY48" fmla="*/ 112196 h 2855396"/>
              <a:gd name="connsiteX49" fmla="*/ 16829 w 3691258"/>
              <a:gd name="connsiteY49" fmla="*/ 61708 h 2855396"/>
              <a:gd name="connsiteX50" fmla="*/ 0 w 3691258"/>
              <a:gd name="connsiteY50" fmla="*/ 33659 h 2855396"/>
              <a:gd name="connsiteX51" fmla="*/ 0 w 3691258"/>
              <a:gd name="connsiteY51" fmla="*/ 11219 h 2855396"/>
              <a:gd name="connsiteX52" fmla="*/ 16829 w 3691258"/>
              <a:gd name="connsiteY52" fmla="*/ 0 h 2855396"/>
              <a:gd name="connsiteX53" fmla="*/ 112196 w 3691258"/>
              <a:gd name="connsiteY53" fmla="*/ 0 h 2855396"/>
              <a:gd name="connsiteX54" fmla="*/ 241222 w 3691258"/>
              <a:gd name="connsiteY54" fmla="*/ 11219 h 2855396"/>
              <a:gd name="connsiteX55" fmla="*/ 381467 w 3691258"/>
              <a:gd name="connsiteY55" fmla="*/ 39268 h 2855396"/>
              <a:gd name="connsiteX56" fmla="*/ 437565 w 3691258"/>
              <a:gd name="connsiteY56" fmla="*/ 67317 h 2855396"/>
              <a:gd name="connsiteX57" fmla="*/ 431955 w 3691258"/>
              <a:gd name="connsiteY57" fmla="*/ 302930 h 285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91258" h="2855396">
                <a:moveTo>
                  <a:pt x="431955" y="302930"/>
                </a:moveTo>
                <a:lnTo>
                  <a:pt x="420736" y="852692"/>
                </a:lnTo>
                <a:lnTo>
                  <a:pt x="387077" y="1178061"/>
                </a:lnTo>
                <a:lnTo>
                  <a:pt x="364638" y="1559529"/>
                </a:lnTo>
                <a:lnTo>
                  <a:pt x="330979" y="1946606"/>
                </a:lnTo>
                <a:lnTo>
                  <a:pt x="325369" y="2103681"/>
                </a:lnTo>
                <a:lnTo>
                  <a:pt x="330979" y="2243926"/>
                </a:lnTo>
                <a:lnTo>
                  <a:pt x="353418" y="2322463"/>
                </a:lnTo>
                <a:lnTo>
                  <a:pt x="381467" y="2384171"/>
                </a:lnTo>
                <a:lnTo>
                  <a:pt x="420736" y="2434660"/>
                </a:lnTo>
                <a:lnTo>
                  <a:pt x="465614" y="2479538"/>
                </a:lnTo>
                <a:lnTo>
                  <a:pt x="538542" y="2524417"/>
                </a:lnTo>
                <a:lnTo>
                  <a:pt x="673178" y="2563686"/>
                </a:lnTo>
                <a:lnTo>
                  <a:pt x="858301" y="2586125"/>
                </a:lnTo>
                <a:lnTo>
                  <a:pt x="1172451" y="2602954"/>
                </a:lnTo>
                <a:lnTo>
                  <a:pt x="1699774" y="2608564"/>
                </a:lnTo>
                <a:lnTo>
                  <a:pt x="2322463" y="2602954"/>
                </a:lnTo>
                <a:lnTo>
                  <a:pt x="2748809" y="2580515"/>
                </a:lnTo>
                <a:cubicBezTo>
                  <a:pt x="2937548" y="2544109"/>
                  <a:pt x="2935803" y="2550596"/>
                  <a:pt x="3029300" y="2535637"/>
                </a:cubicBezTo>
                <a:lnTo>
                  <a:pt x="3685649" y="2580515"/>
                </a:lnTo>
                <a:lnTo>
                  <a:pt x="3691258" y="2602954"/>
                </a:lnTo>
                <a:lnTo>
                  <a:pt x="3685649" y="2636613"/>
                </a:lnTo>
                <a:lnTo>
                  <a:pt x="3657600" y="2681492"/>
                </a:lnTo>
                <a:lnTo>
                  <a:pt x="3601501" y="2720760"/>
                </a:lnTo>
                <a:lnTo>
                  <a:pt x="3551013" y="2743200"/>
                </a:lnTo>
                <a:lnTo>
                  <a:pt x="3444427" y="2771249"/>
                </a:lnTo>
                <a:lnTo>
                  <a:pt x="3337840" y="2788078"/>
                </a:lnTo>
                <a:lnTo>
                  <a:pt x="3208814" y="2799298"/>
                </a:lnTo>
                <a:lnTo>
                  <a:pt x="2866616" y="2832957"/>
                </a:lnTo>
                <a:lnTo>
                  <a:pt x="2445879" y="2849786"/>
                </a:lnTo>
                <a:lnTo>
                  <a:pt x="1952216" y="2855396"/>
                </a:lnTo>
                <a:lnTo>
                  <a:pt x="1436112" y="2849786"/>
                </a:lnTo>
                <a:lnTo>
                  <a:pt x="1077084" y="2838567"/>
                </a:lnTo>
                <a:lnTo>
                  <a:pt x="847082" y="2816127"/>
                </a:lnTo>
                <a:lnTo>
                  <a:pt x="600250" y="2776859"/>
                </a:lnTo>
                <a:lnTo>
                  <a:pt x="426346" y="2720760"/>
                </a:lnTo>
                <a:lnTo>
                  <a:pt x="308539" y="2659052"/>
                </a:lnTo>
                <a:lnTo>
                  <a:pt x="224392" y="2574905"/>
                </a:lnTo>
                <a:lnTo>
                  <a:pt x="168294" y="2468319"/>
                </a:lnTo>
                <a:lnTo>
                  <a:pt x="140245" y="2367342"/>
                </a:lnTo>
                <a:lnTo>
                  <a:pt x="123416" y="2221487"/>
                </a:lnTo>
                <a:lnTo>
                  <a:pt x="134635" y="2047583"/>
                </a:lnTo>
                <a:lnTo>
                  <a:pt x="168294" y="1503430"/>
                </a:lnTo>
                <a:lnTo>
                  <a:pt x="207563" y="774154"/>
                </a:lnTo>
                <a:lnTo>
                  <a:pt x="213173" y="482444"/>
                </a:lnTo>
                <a:lnTo>
                  <a:pt x="207563" y="314149"/>
                </a:lnTo>
                <a:lnTo>
                  <a:pt x="201953" y="274881"/>
                </a:lnTo>
                <a:lnTo>
                  <a:pt x="162684" y="207563"/>
                </a:lnTo>
                <a:lnTo>
                  <a:pt x="78537" y="112196"/>
                </a:lnTo>
                <a:lnTo>
                  <a:pt x="16829" y="61708"/>
                </a:lnTo>
                <a:lnTo>
                  <a:pt x="0" y="33659"/>
                </a:lnTo>
                <a:lnTo>
                  <a:pt x="0" y="11219"/>
                </a:lnTo>
                <a:lnTo>
                  <a:pt x="16829" y="0"/>
                </a:lnTo>
                <a:lnTo>
                  <a:pt x="112196" y="0"/>
                </a:lnTo>
                <a:lnTo>
                  <a:pt x="241222" y="11219"/>
                </a:lnTo>
                <a:lnTo>
                  <a:pt x="381467" y="39268"/>
                </a:lnTo>
                <a:lnTo>
                  <a:pt x="437565" y="67317"/>
                </a:lnTo>
                <a:lnTo>
                  <a:pt x="431955" y="3029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50D88D11-2357-434D-9CBE-144B29BA7723}"/>
              </a:ext>
            </a:extLst>
          </p:cNvPr>
          <p:cNvSpPr/>
          <p:nvPr/>
        </p:nvSpPr>
        <p:spPr>
          <a:xfrm>
            <a:off x="7334251" y="4733925"/>
            <a:ext cx="804863" cy="941388"/>
          </a:xfrm>
          <a:custGeom>
            <a:avLst/>
            <a:gdLst>
              <a:gd name="connsiteX0" fmla="*/ 478631 w 804863"/>
              <a:gd name="connsiteY0" fmla="*/ 264319 h 940594"/>
              <a:gd name="connsiteX1" fmla="*/ 495300 w 804863"/>
              <a:gd name="connsiteY1" fmla="*/ 164306 h 940594"/>
              <a:gd name="connsiteX2" fmla="*/ 511969 w 804863"/>
              <a:gd name="connsiteY2" fmla="*/ 50006 h 940594"/>
              <a:gd name="connsiteX3" fmla="*/ 519113 w 804863"/>
              <a:gd name="connsiteY3" fmla="*/ 19050 h 940594"/>
              <a:gd name="connsiteX4" fmla="*/ 528638 w 804863"/>
              <a:gd name="connsiteY4" fmla="*/ 2381 h 940594"/>
              <a:gd name="connsiteX5" fmla="*/ 545306 w 804863"/>
              <a:gd name="connsiteY5" fmla="*/ 0 h 940594"/>
              <a:gd name="connsiteX6" fmla="*/ 557213 w 804863"/>
              <a:gd name="connsiteY6" fmla="*/ 9525 h 940594"/>
              <a:gd name="connsiteX7" fmla="*/ 564356 w 804863"/>
              <a:gd name="connsiteY7" fmla="*/ 38100 h 940594"/>
              <a:gd name="connsiteX8" fmla="*/ 571500 w 804863"/>
              <a:gd name="connsiteY8" fmla="*/ 188119 h 940594"/>
              <a:gd name="connsiteX9" fmla="*/ 583406 w 804863"/>
              <a:gd name="connsiteY9" fmla="*/ 469106 h 940594"/>
              <a:gd name="connsiteX10" fmla="*/ 585788 w 804863"/>
              <a:gd name="connsiteY10" fmla="*/ 576263 h 940594"/>
              <a:gd name="connsiteX11" fmla="*/ 590550 w 804863"/>
              <a:gd name="connsiteY11" fmla="*/ 614363 h 940594"/>
              <a:gd name="connsiteX12" fmla="*/ 604838 w 804863"/>
              <a:gd name="connsiteY12" fmla="*/ 661988 h 940594"/>
              <a:gd name="connsiteX13" fmla="*/ 631031 w 804863"/>
              <a:gd name="connsiteY13" fmla="*/ 719138 h 940594"/>
              <a:gd name="connsiteX14" fmla="*/ 652463 w 804863"/>
              <a:gd name="connsiteY14" fmla="*/ 752475 h 940594"/>
              <a:gd name="connsiteX15" fmla="*/ 685800 w 804863"/>
              <a:gd name="connsiteY15" fmla="*/ 797719 h 940594"/>
              <a:gd name="connsiteX16" fmla="*/ 735806 w 804863"/>
              <a:gd name="connsiteY16" fmla="*/ 850106 h 940594"/>
              <a:gd name="connsiteX17" fmla="*/ 781050 w 804863"/>
              <a:gd name="connsiteY17" fmla="*/ 888206 h 940594"/>
              <a:gd name="connsiteX18" fmla="*/ 804863 w 804863"/>
              <a:gd name="connsiteY18" fmla="*/ 900113 h 940594"/>
              <a:gd name="connsiteX19" fmla="*/ 792956 w 804863"/>
              <a:gd name="connsiteY19" fmla="*/ 940594 h 940594"/>
              <a:gd name="connsiteX20" fmla="*/ 0 w 804863"/>
              <a:gd name="connsiteY20" fmla="*/ 876300 h 940594"/>
              <a:gd name="connsiteX21" fmla="*/ 104775 w 804863"/>
              <a:gd name="connsiteY21" fmla="*/ 850106 h 940594"/>
              <a:gd name="connsiteX22" fmla="*/ 185738 w 804863"/>
              <a:gd name="connsiteY22" fmla="*/ 826294 h 940594"/>
              <a:gd name="connsiteX23" fmla="*/ 240506 w 804863"/>
              <a:gd name="connsiteY23" fmla="*/ 802481 h 940594"/>
              <a:gd name="connsiteX24" fmla="*/ 290513 w 804863"/>
              <a:gd name="connsiteY24" fmla="*/ 778669 h 940594"/>
              <a:gd name="connsiteX25" fmla="*/ 309563 w 804863"/>
              <a:gd name="connsiteY25" fmla="*/ 764381 h 940594"/>
              <a:gd name="connsiteX26" fmla="*/ 330994 w 804863"/>
              <a:gd name="connsiteY26" fmla="*/ 740569 h 940594"/>
              <a:gd name="connsiteX27" fmla="*/ 352425 w 804863"/>
              <a:gd name="connsiteY27" fmla="*/ 709613 h 940594"/>
              <a:gd name="connsiteX28" fmla="*/ 373856 w 804863"/>
              <a:gd name="connsiteY28" fmla="*/ 661988 h 940594"/>
              <a:gd name="connsiteX29" fmla="*/ 395288 w 804863"/>
              <a:gd name="connsiteY29" fmla="*/ 604838 h 940594"/>
              <a:gd name="connsiteX30" fmla="*/ 414338 w 804863"/>
              <a:gd name="connsiteY30" fmla="*/ 547688 h 940594"/>
              <a:gd name="connsiteX31" fmla="*/ 431006 w 804863"/>
              <a:gd name="connsiteY31" fmla="*/ 485775 h 940594"/>
              <a:gd name="connsiteX32" fmla="*/ 450056 w 804863"/>
              <a:gd name="connsiteY32" fmla="*/ 416719 h 940594"/>
              <a:gd name="connsiteX33" fmla="*/ 478631 w 804863"/>
              <a:gd name="connsiteY33" fmla="*/ 264319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4863" h="940594">
                <a:moveTo>
                  <a:pt x="478631" y="264319"/>
                </a:moveTo>
                <a:lnTo>
                  <a:pt x="495300" y="164306"/>
                </a:lnTo>
                <a:lnTo>
                  <a:pt x="511969" y="50006"/>
                </a:lnTo>
                <a:lnTo>
                  <a:pt x="519113" y="19050"/>
                </a:lnTo>
                <a:lnTo>
                  <a:pt x="528638" y="2381"/>
                </a:lnTo>
                <a:lnTo>
                  <a:pt x="545306" y="0"/>
                </a:lnTo>
                <a:lnTo>
                  <a:pt x="557213" y="9525"/>
                </a:lnTo>
                <a:lnTo>
                  <a:pt x="564356" y="38100"/>
                </a:lnTo>
                <a:lnTo>
                  <a:pt x="571500" y="188119"/>
                </a:lnTo>
                <a:lnTo>
                  <a:pt x="583406" y="469106"/>
                </a:lnTo>
                <a:lnTo>
                  <a:pt x="585788" y="576263"/>
                </a:lnTo>
                <a:lnTo>
                  <a:pt x="590550" y="614363"/>
                </a:lnTo>
                <a:lnTo>
                  <a:pt x="604838" y="661988"/>
                </a:lnTo>
                <a:lnTo>
                  <a:pt x="631031" y="719138"/>
                </a:lnTo>
                <a:lnTo>
                  <a:pt x="652463" y="752475"/>
                </a:lnTo>
                <a:lnTo>
                  <a:pt x="685800" y="797719"/>
                </a:lnTo>
                <a:lnTo>
                  <a:pt x="735806" y="850106"/>
                </a:lnTo>
                <a:lnTo>
                  <a:pt x="781050" y="888206"/>
                </a:lnTo>
                <a:lnTo>
                  <a:pt x="804863" y="900113"/>
                </a:lnTo>
                <a:lnTo>
                  <a:pt x="792956" y="940594"/>
                </a:lnTo>
                <a:lnTo>
                  <a:pt x="0" y="876300"/>
                </a:lnTo>
                <a:lnTo>
                  <a:pt x="104775" y="850106"/>
                </a:lnTo>
                <a:lnTo>
                  <a:pt x="185738" y="826294"/>
                </a:lnTo>
                <a:lnTo>
                  <a:pt x="240506" y="802481"/>
                </a:lnTo>
                <a:lnTo>
                  <a:pt x="290513" y="778669"/>
                </a:lnTo>
                <a:lnTo>
                  <a:pt x="309563" y="764381"/>
                </a:lnTo>
                <a:lnTo>
                  <a:pt x="330994" y="740569"/>
                </a:lnTo>
                <a:lnTo>
                  <a:pt x="352425" y="709613"/>
                </a:lnTo>
                <a:lnTo>
                  <a:pt x="373856" y="661988"/>
                </a:lnTo>
                <a:lnTo>
                  <a:pt x="395288" y="604838"/>
                </a:lnTo>
                <a:lnTo>
                  <a:pt x="414338" y="547688"/>
                </a:lnTo>
                <a:lnTo>
                  <a:pt x="431006" y="485775"/>
                </a:lnTo>
                <a:lnTo>
                  <a:pt x="450056" y="416719"/>
                </a:lnTo>
                <a:lnTo>
                  <a:pt x="478631" y="2643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587C28-39B1-445A-92C5-48789C17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904" y="1422966"/>
            <a:ext cx="4054191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C736BD-2756-4654-8E65-76F8148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06" y="1422966"/>
            <a:ext cx="4060288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" grpId="0" animBg="1"/>
      <p:bldP spid="11" grpId="0" animBg="1"/>
      <p:bldP spid="13" grpId="0" animBg="1"/>
      <p:bldP spid="70" grpId="0" animBg="1"/>
      <p:bldP spid="71" grpId="0" animBg="1"/>
      <p:bldP spid="12" grpId="0" animBg="1"/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D15702-4530-4667-AA6B-C50A74032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904" y="1212912"/>
            <a:ext cx="405419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3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358A719-3F51-4A51-AE05-143AEA59934F}"/>
              </a:ext>
            </a:extLst>
          </p:cNvPr>
          <p:cNvSpPr/>
          <p:nvPr/>
        </p:nvSpPr>
        <p:spPr>
          <a:xfrm rot="16200000">
            <a:off x="3568701" y="2344738"/>
            <a:ext cx="2170112" cy="728663"/>
          </a:xfrm>
          <a:custGeom>
            <a:avLst/>
            <a:gdLst>
              <a:gd name="connsiteX0" fmla="*/ 1483519 w 2169319"/>
              <a:gd name="connsiteY0" fmla="*/ 338137 h 728662"/>
              <a:gd name="connsiteX1" fmla="*/ 1724025 w 2169319"/>
              <a:gd name="connsiteY1" fmla="*/ 307181 h 728662"/>
              <a:gd name="connsiteX2" fmla="*/ 1776413 w 2169319"/>
              <a:gd name="connsiteY2" fmla="*/ 295275 h 728662"/>
              <a:gd name="connsiteX3" fmla="*/ 1869282 w 2169319"/>
              <a:gd name="connsiteY3" fmla="*/ 252412 h 728662"/>
              <a:gd name="connsiteX4" fmla="*/ 1959769 w 2169319"/>
              <a:gd name="connsiteY4" fmla="*/ 197643 h 728662"/>
              <a:gd name="connsiteX5" fmla="*/ 2014538 w 2169319"/>
              <a:gd name="connsiteY5" fmla="*/ 145256 h 728662"/>
              <a:gd name="connsiteX6" fmla="*/ 2078832 w 2169319"/>
              <a:gd name="connsiteY6" fmla="*/ 59531 h 728662"/>
              <a:gd name="connsiteX7" fmla="*/ 2102644 w 2169319"/>
              <a:gd name="connsiteY7" fmla="*/ 16668 h 728662"/>
              <a:gd name="connsiteX8" fmla="*/ 2121694 w 2169319"/>
              <a:gd name="connsiteY8" fmla="*/ 2381 h 728662"/>
              <a:gd name="connsiteX9" fmla="*/ 2143125 w 2169319"/>
              <a:gd name="connsiteY9" fmla="*/ 0 h 728662"/>
              <a:gd name="connsiteX10" fmla="*/ 2155032 w 2169319"/>
              <a:gd name="connsiteY10" fmla="*/ 0 h 728662"/>
              <a:gd name="connsiteX11" fmla="*/ 2164557 w 2169319"/>
              <a:gd name="connsiteY11" fmla="*/ 2381 h 728662"/>
              <a:gd name="connsiteX12" fmla="*/ 2169319 w 2169319"/>
              <a:gd name="connsiteY12" fmla="*/ 9525 h 728662"/>
              <a:gd name="connsiteX13" fmla="*/ 2166938 w 2169319"/>
              <a:gd name="connsiteY13" fmla="*/ 30956 h 728662"/>
              <a:gd name="connsiteX14" fmla="*/ 2155032 w 2169319"/>
              <a:gd name="connsiteY14" fmla="*/ 59531 h 728662"/>
              <a:gd name="connsiteX15" fmla="*/ 2138363 w 2169319"/>
              <a:gd name="connsiteY15" fmla="*/ 161925 h 728662"/>
              <a:gd name="connsiteX16" fmla="*/ 2116932 w 2169319"/>
              <a:gd name="connsiteY16" fmla="*/ 261937 h 728662"/>
              <a:gd name="connsiteX17" fmla="*/ 2100263 w 2169319"/>
              <a:gd name="connsiteY17" fmla="*/ 340518 h 728662"/>
              <a:gd name="connsiteX18" fmla="*/ 2078832 w 2169319"/>
              <a:gd name="connsiteY18" fmla="*/ 407193 h 728662"/>
              <a:gd name="connsiteX19" fmla="*/ 2043113 w 2169319"/>
              <a:gd name="connsiteY19" fmla="*/ 485775 h 728662"/>
              <a:gd name="connsiteX20" fmla="*/ 1828800 w 2169319"/>
              <a:gd name="connsiteY20" fmla="*/ 571500 h 728662"/>
              <a:gd name="connsiteX21" fmla="*/ 1273969 w 2169319"/>
              <a:gd name="connsiteY21" fmla="*/ 633412 h 728662"/>
              <a:gd name="connsiteX22" fmla="*/ 1131094 w 2169319"/>
              <a:gd name="connsiteY22" fmla="*/ 647700 h 728662"/>
              <a:gd name="connsiteX23" fmla="*/ 421482 w 2169319"/>
              <a:gd name="connsiteY23" fmla="*/ 707231 h 728662"/>
              <a:gd name="connsiteX24" fmla="*/ 266700 w 2169319"/>
              <a:gd name="connsiteY24" fmla="*/ 728662 h 728662"/>
              <a:gd name="connsiteX25" fmla="*/ 204788 w 2169319"/>
              <a:gd name="connsiteY25" fmla="*/ 728662 h 728662"/>
              <a:gd name="connsiteX26" fmla="*/ 100013 w 2169319"/>
              <a:gd name="connsiteY26" fmla="*/ 723900 h 728662"/>
              <a:gd name="connsiteX27" fmla="*/ 71438 w 2169319"/>
              <a:gd name="connsiteY27" fmla="*/ 721518 h 728662"/>
              <a:gd name="connsiteX28" fmla="*/ 40482 w 2169319"/>
              <a:gd name="connsiteY28" fmla="*/ 714375 h 728662"/>
              <a:gd name="connsiteX29" fmla="*/ 16669 w 2169319"/>
              <a:gd name="connsiteY29" fmla="*/ 697706 h 728662"/>
              <a:gd name="connsiteX30" fmla="*/ 4763 w 2169319"/>
              <a:gd name="connsiteY30" fmla="*/ 681037 h 728662"/>
              <a:gd name="connsiteX31" fmla="*/ 0 w 2169319"/>
              <a:gd name="connsiteY31" fmla="*/ 659606 h 728662"/>
              <a:gd name="connsiteX32" fmla="*/ 4763 w 2169319"/>
              <a:gd name="connsiteY32" fmla="*/ 635793 h 728662"/>
              <a:gd name="connsiteX33" fmla="*/ 16669 w 2169319"/>
              <a:gd name="connsiteY33" fmla="*/ 607218 h 728662"/>
              <a:gd name="connsiteX34" fmla="*/ 45244 w 2169319"/>
              <a:gd name="connsiteY34" fmla="*/ 571500 h 728662"/>
              <a:gd name="connsiteX35" fmla="*/ 97632 w 2169319"/>
              <a:gd name="connsiteY35" fmla="*/ 533400 h 728662"/>
              <a:gd name="connsiteX36" fmla="*/ 169069 w 2169319"/>
              <a:gd name="connsiteY36" fmla="*/ 490537 h 728662"/>
              <a:gd name="connsiteX37" fmla="*/ 211932 w 2169319"/>
              <a:gd name="connsiteY37" fmla="*/ 476250 h 728662"/>
              <a:gd name="connsiteX38" fmla="*/ 271463 w 2169319"/>
              <a:gd name="connsiteY38" fmla="*/ 461962 h 728662"/>
              <a:gd name="connsiteX39" fmla="*/ 330994 w 2169319"/>
              <a:gd name="connsiteY39" fmla="*/ 459581 h 728662"/>
              <a:gd name="connsiteX40" fmla="*/ 447675 w 2169319"/>
              <a:gd name="connsiteY40" fmla="*/ 445293 h 728662"/>
              <a:gd name="connsiteX41" fmla="*/ 581025 w 2169319"/>
              <a:gd name="connsiteY41" fmla="*/ 440531 h 728662"/>
              <a:gd name="connsiteX42" fmla="*/ 702469 w 2169319"/>
              <a:gd name="connsiteY42" fmla="*/ 440531 h 728662"/>
              <a:gd name="connsiteX43" fmla="*/ 795338 w 2169319"/>
              <a:gd name="connsiteY43" fmla="*/ 433387 h 728662"/>
              <a:gd name="connsiteX44" fmla="*/ 1135857 w 2169319"/>
              <a:gd name="connsiteY44" fmla="*/ 388143 h 728662"/>
              <a:gd name="connsiteX45" fmla="*/ 1483519 w 2169319"/>
              <a:gd name="connsiteY45" fmla="*/ 338137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69319" h="728662">
                <a:moveTo>
                  <a:pt x="1483519" y="338137"/>
                </a:moveTo>
                <a:lnTo>
                  <a:pt x="1724025" y="307181"/>
                </a:lnTo>
                <a:lnTo>
                  <a:pt x="1776413" y="295275"/>
                </a:lnTo>
                <a:lnTo>
                  <a:pt x="1869282" y="252412"/>
                </a:lnTo>
                <a:lnTo>
                  <a:pt x="1959769" y="197643"/>
                </a:lnTo>
                <a:lnTo>
                  <a:pt x="2014538" y="145256"/>
                </a:lnTo>
                <a:lnTo>
                  <a:pt x="2078832" y="59531"/>
                </a:lnTo>
                <a:lnTo>
                  <a:pt x="2102644" y="16668"/>
                </a:lnTo>
                <a:lnTo>
                  <a:pt x="2121694" y="2381"/>
                </a:lnTo>
                <a:lnTo>
                  <a:pt x="2143125" y="0"/>
                </a:lnTo>
                <a:lnTo>
                  <a:pt x="2155032" y="0"/>
                </a:lnTo>
                <a:lnTo>
                  <a:pt x="2164557" y="2381"/>
                </a:lnTo>
                <a:lnTo>
                  <a:pt x="2169319" y="9525"/>
                </a:lnTo>
                <a:lnTo>
                  <a:pt x="2166938" y="30956"/>
                </a:lnTo>
                <a:lnTo>
                  <a:pt x="2155032" y="59531"/>
                </a:lnTo>
                <a:lnTo>
                  <a:pt x="2138363" y="161925"/>
                </a:lnTo>
                <a:lnTo>
                  <a:pt x="2116932" y="261937"/>
                </a:lnTo>
                <a:lnTo>
                  <a:pt x="2100263" y="340518"/>
                </a:lnTo>
                <a:lnTo>
                  <a:pt x="2078832" y="407193"/>
                </a:lnTo>
                <a:lnTo>
                  <a:pt x="2043113" y="485775"/>
                </a:lnTo>
                <a:lnTo>
                  <a:pt x="1828800" y="571500"/>
                </a:lnTo>
                <a:lnTo>
                  <a:pt x="1273969" y="633412"/>
                </a:lnTo>
                <a:lnTo>
                  <a:pt x="1131094" y="647700"/>
                </a:lnTo>
                <a:lnTo>
                  <a:pt x="421482" y="707231"/>
                </a:lnTo>
                <a:lnTo>
                  <a:pt x="266700" y="728662"/>
                </a:lnTo>
                <a:lnTo>
                  <a:pt x="204788" y="728662"/>
                </a:lnTo>
                <a:lnTo>
                  <a:pt x="100013" y="723900"/>
                </a:lnTo>
                <a:lnTo>
                  <a:pt x="71438" y="721518"/>
                </a:lnTo>
                <a:lnTo>
                  <a:pt x="40482" y="714375"/>
                </a:lnTo>
                <a:lnTo>
                  <a:pt x="16669" y="697706"/>
                </a:lnTo>
                <a:lnTo>
                  <a:pt x="4763" y="681037"/>
                </a:lnTo>
                <a:lnTo>
                  <a:pt x="0" y="659606"/>
                </a:lnTo>
                <a:lnTo>
                  <a:pt x="4763" y="635793"/>
                </a:lnTo>
                <a:lnTo>
                  <a:pt x="16669" y="607218"/>
                </a:lnTo>
                <a:lnTo>
                  <a:pt x="45244" y="571500"/>
                </a:lnTo>
                <a:lnTo>
                  <a:pt x="97632" y="533400"/>
                </a:lnTo>
                <a:lnTo>
                  <a:pt x="169069" y="490537"/>
                </a:lnTo>
                <a:lnTo>
                  <a:pt x="211932" y="476250"/>
                </a:lnTo>
                <a:lnTo>
                  <a:pt x="271463" y="461962"/>
                </a:lnTo>
                <a:lnTo>
                  <a:pt x="330994" y="459581"/>
                </a:lnTo>
                <a:cubicBezTo>
                  <a:pt x="369876" y="454721"/>
                  <a:pt x="408491" y="445293"/>
                  <a:pt x="447675" y="445293"/>
                </a:cubicBezTo>
                <a:lnTo>
                  <a:pt x="581025" y="440531"/>
                </a:lnTo>
                <a:lnTo>
                  <a:pt x="702469" y="440531"/>
                </a:lnTo>
                <a:lnTo>
                  <a:pt x="795338" y="433387"/>
                </a:lnTo>
                <a:lnTo>
                  <a:pt x="1135857" y="388143"/>
                </a:lnTo>
                <a:lnTo>
                  <a:pt x="1483519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2DAA283-DA7E-4E2D-89CB-D924A35E538F}"/>
              </a:ext>
            </a:extLst>
          </p:cNvPr>
          <p:cNvSpPr/>
          <p:nvPr/>
        </p:nvSpPr>
        <p:spPr>
          <a:xfrm>
            <a:off x="5722939" y="3881438"/>
            <a:ext cx="517525" cy="717550"/>
          </a:xfrm>
          <a:custGeom>
            <a:avLst/>
            <a:gdLst>
              <a:gd name="connsiteX0" fmla="*/ 235744 w 519112"/>
              <a:gd name="connsiteY0" fmla="*/ 476250 h 716756"/>
              <a:gd name="connsiteX1" fmla="*/ 180975 w 519112"/>
              <a:gd name="connsiteY1" fmla="*/ 388143 h 716756"/>
              <a:gd name="connsiteX2" fmla="*/ 140494 w 519112"/>
              <a:gd name="connsiteY2" fmla="*/ 316706 h 716756"/>
              <a:gd name="connsiteX3" fmla="*/ 64294 w 519112"/>
              <a:gd name="connsiteY3" fmla="*/ 173831 h 716756"/>
              <a:gd name="connsiteX4" fmla="*/ 14287 w 519112"/>
              <a:gd name="connsiteY4" fmla="*/ 76200 h 716756"/>
              <a:gd name="connsiteX5" fmla="*/ 0 w 519112"/>
              <a:gd name="connsiteY5" fmla="*/ 35718 h 716756"/>
              <a:gd name="connsiteX6" fmla="*/ 0 w 519112"/>
              <a:gd name="connsiteY6" fmla="*/ 23812 h 716756"/>
              <a:gd name="connsiteX7" fmla="*/ 0 w 519112"/>
              <a:gd name="connsiteY7" fmla="*/ 11906 h 716756"/>
              <a:gd name="connsiteX8" fmla="*/ 4762 w 519112"/>
              <a:gd name="connsiteY8" fmla="*/ 2381 h 716756"/>
              <a:gd name="connsiteX9" fmla="*/ 16669 w 519112"/>
              <a:gd name="connsiteY9" fmla="*/ 0 h 716756"/>
              <a:gd name="connsiteX10" fmla="*/ 40481 w 519112"/>
              <a:gd name="connsiteY10" fmla="*/ 7143 h 716756"/>
              <a:gd name="connsiteX11" fmla="*/ 54769 w 519112"/>
              <a:gd name="connsiteY11" fmla="*/ 16668 h 716756"/>
              <a:gd name="connsiteX12" fmla="*/ 102394 w 519112"/>
              <a:gd name="connsiteY12" fmla="*/ 61912 h 716756"/>
              <a:gd name="connsiteX13" fmla="*/ 161925 w 519112"/>
              <a:gd name="connsiteY13" fmla="*/ 114300 h 716756"/>
              <a:gd name="connsiteX14" fmla="*/ 245269 w 519112"/>
              <a:gd name="connsiteY14" fmla="*/ 173831 h 716756"/>
              <a:gd name="connsiteX15" fmla="*/ 292894 w 519112"/>
              <a:gd name="connsiteY15" fmla="*/ 190500 h 716756"/>
              <a:gd name="connsiteX16" fmla="*/ 359569 w 519112"/>
              <a:gd name="connsiteY16" fmla="*/ 197643 h 716756"/>
              <a:gd name="connsiteX17" fmla="*/ 385762 w 519112"/>
              <a:gd name="connsiteY17" fmla="*/ 197643 h 716756"/>
              <a:gd name="connsiteX18" fmla="*/ 519112 w 519112"/>
              <a:gd name="connsiteY18" fmla="*/ 435768 h 716756"/>
              <a:gd name="connsiteX19" fmla="*/ 514350 w 519112"/>
              <a:gd name="connsiteY19" fmla="*/ 492918 h 716756"/>
              <a:gd name="connsiteX20" fmla="*/ 516731 w 519112"/>
              <a:gd name="connsiteY20" fmla="*/ 552450 h 716756"/>
              <a:gd name="connsiteX21" fmla="*/ 519112 w 519112"/>
              <a:gd name="connsiteY21" fmla="*/ 600075 h 716756"/>
              <a:gd name="connsiteX22" fmla="*/ 514350 w 519112"/>
              <a:gd name="connsiteY22" fmla="*/ 652462 h 716756"/>
              <a:gd name="connsiteX23" fmla="*/ 507206 w 519112"/>
              <a:gd name="connsiteY23" fmla="*/ 685800 h 716756"/>
              <a:gd name="connsiteX24" fmla="*/ 497681 w 519112"/>
              <a:gd name="connsiteY24" fmla="*/ 704850 h 716756"/>
              <a:gd name="connsiteX25" fmla="*/ 483394 w 519112"/>
              <a:gd name="connsiteY25" fmla="*/ 714375 h 716756"/>
              <a:gd name="connsiteX26" fmla="*/ 464344 w 519112"/>
              <a:gd name="connsiteY26" fmla="*/ 716756 h 716756"/>
              <a:gd name="connsiteX27" fmla="*/ 431006 w 519112"/>
              <a:gd name="connsiteY27" fmla="*/ 709612 h 716756"/>
              <a:gd name="connsiteX28" fmla="*/ 381000 w 519112"/>
              <a:gd name="connsiteY28" fmla="*/ 669131 h 716756"/>
              <a:gd name="connsiteX29" fmla="*/ 235744 w 519112"/>
              <a:gd name="connsiteY29" fmla="*/ 476250 h 7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9112" h="716756">
                <a:moveTo>
                  <a:pt x="235744" y="476250"/>
                </a:moveTo>
                <a:lnTo>
                  <a:pt x="180975" y="388143"/>
                </a:lnTo>
                <a:lnTo>
                  <a:pt x="140494" y="316706"/>
                </a:lnTo>
                <a:lnTo>
                  <a:pt x="64294" y="173831"/>
                </a:lnTo>
                <a:lnTo>
                  <a:pt x="14287" y="76200"/>
                </a:lnTo>
                <a:lnTo>
                  <a:pt x="0" y="35718"/>
                </a:lnTo>
                <a:lnTo>
                  <a:pt x="0" y="23812"/>
                </a:lnTo>
                <a:lnTo>
                  <a:pt x="0" y="11906"/>
                </a:lnTo>
                <a:lnTo>
                  <a:pt x="4762" y="2381"/>
                </a:lnTo>
                <a:lnTo>
                  <a:pt x="16669" y="0"/>
                </a:lnTo>
                <a:lnTo>
                  <a:pt x="40481" y="7143"/>
                </a:lnTo>
                <a:lnTo>
                  <a:pt x="54769" y="16668"/>
                </a:lnTo>
                <a:lnTo>
                  <a:pt x="102394" y="61912"/>
                </a:lnTo>
                <a:lnTo>
                  <a:pt x="161925" y="114300"/>
                </a:lnTo>
                <a:lnTo>
                  <a:pt x="245269" y="173831"/>
                </a:lnTo>
                <a:lnTo>
                  <a:pt x="292894" y="190500"/>
                </a:lnTo>
                <a:lnTo>
                  <a:pt x="359569" y="197643"/>
                </a:lnTo>
                <a:lnTo>
                  <a:pt x="385762" y="197643"/>
                </a:lnTo>
                <a:lnTo>
                  <a:pt x="519112" y="435768"/>
                </a:lnTo>
                <a:lnTo>
                  <a:pt x="514350" y="492918"/>
                </a:lnTo>
                <a:cubicBezTo>
                  <a:pt x="515144" y="512762"/>
                  <a:pt x="517525" y="523081"/>
                  <a:pt x="516731" y="552450"/>
                </a:cubicBezTo>
                <a:lnTo>
                  <a:pt x="519112" y="600075"/>
                </a:lnTo>
                <a:lnTo>
                  <a:pt x="514350" y="652462"/>
                </a:lnTo>
                <a:lnTo>
                  <a:pt x="507206" y="685800"/>
                </a:lnTo>
                <a:lnTo>
                  <a:pt x="497681" y="704850"/>
                </a:lnTo>
                <a:lnTo>
                  <a:pt x="483394" y="714375"/>
                </a:lnTo>
                <a:lnTo>
                  <a:pt x="464344" y="716756"/>
                </a:lnTo>
                <a:lnTo>
                  <a:pt x="431006" y="709612"/>
                </a:lnTo>
                <a:lnTo>
                  <a:pt x="381000" y="669131"/>
                </a:lnTo>
                <a:lnTo>
                  <a:pt x="235744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37A38BB-8C16-44C3-A7B5-FCD03B1B7A32}"/>
              </a:ext>
            </a:extLst>
          </p:cNvPr>
          <p:cNvSpPr/>
          <p:nvPr/>
        </p:nvSpPr>
        <p:spPr>
          <a:xfrm>
            <a:off x="7345364" y="3836988"/>
            <a:ext cx="884237" cy="965200"/>
          </a:xfrm>
          <a:custGeom>
            <a:avLst/>
            <a:gdLst>
              <a:gd name="connsiteX0" fmla="*/ 521494 w 883444"/>
              <a:gd name="connsiteY0" fmla="*/ 700087 h 966787"/>
              <a:gd name="connsiteX1" fmla="*/ 409575 w 883444"/>
              <a:gd name="connsiteY1" fmla="*/ 550069 h 966787"/>
              <a:gd name="connsiteX2" fmla="*/ 276225 w 883444"/>
              <a:gd name="connsiteY2" fmla="*/ 381000 h 966787"/>
              <a:gd name="connsiteX3" fmla="*/ 166688 w 883444"/>
              <a:gd name="connsiteY3" fmla="*/ 245269 h 966787"/>
              <a:gd name="connsiteX4" fmla="*/ 64294 w 883444"/>
              <a:gd name="connsiteY4" fmla="*/ 123825 h 966787"/>
              <a:gd name="connsiteX5" fmla="*/ 23813 w 883444"/>
              <a:gd name="connsiteY5" fmla="*/ 78581 h 966787"/>
              <a:gd name="connsiteX6" fmla="*/ 11907 w 883444"/>
              <a:gd name="connsiteY6" fmla="*/ 57150 h 966787"/>
              <a:gd name="connsiteX7" fmla="*/ 4763 w 883444"/>
              <a:gd name="connsiteY7" fmla="*/ 40481 h 966787"/>
              <a:gd name="connsiteX8" fmla="*/ 0 w 883444"/>
              <a:gd name="connsiteY8" fmla="*/ 21431 h 966787"/>
              <a:gd name="connsiteX9" fmla="*/ 2382 w 883444"/>
              <a:gd name="connsiteY9" fmla="*/ 9525 h 966787"/>
              <a:gd name="connsiteX10" fmla="*/ 7144 w 883444"/>
              <a:gd name="connsiteY10" fmla="*/ 4762 h 966787"/>
              <a:gd name="connsiteX11" fmla="*/ 19050 w 883444"/>
              <a:gd name="connsiteY11" fmla="*/ 0 h 966787"/>
              <a:gd name="connsiteX12" fmla="*/ 66675 w 883444"/>
              <a:gd name="connsiteY12" fmla="*/ 14287 h 966787"/>
              <a:gd name="connsiteX13" fmla="*/ 238125 w 883444"/>
              <a:gd name="connsiteY13" fmla="*/ 123825 h 966787"/>
              <a:gd name="connsiteX14" fmla="*/ 540544 w 883444"/>
              <a:gd name="connsiteY14" fmla="*/ 309562 h 966787"/>
              <a:gd name="connsiteX15" fmla="*/ 723900 w 883444"/>
              <a:gd name="connsiteY15" fmla="*/ 421481 h 966787"/>
              <a:gd name="connsiteX16" fmla="*/ 769144 w 883444"/>
              <a:gd name="connsiteY16" fmla="*/ 452437 h 966787"/>
              <a:gd name="connsiteX17" fmla="*/ 792957 w 883444"/>
              <a:gd name="connsiteY17" fmla="*/ 476250 h 966787"/>
              <a:gd name="connsiteX18" fmla="*/ 816769 w 883444"/>
              <a:gd name="connsiteY18" fmla="*/ 509587 h 966787"/>
              <a:gd name="connsiteX19" fmla="*/ 845344 w 883444"/>
              <a:gd name="connsiteY19" fmla="*/ 571500 h 966787"/>
              <a:gd name="connsiteX20" fmla="*/ 862013 w 883444"/>
              <a:gd name="connsiteY20" fmla="*/ 638175 h 966787"/>
              <a:gd name="connsiteX21" fmla="*/ 873919 w 883444"/>
              <a:gd name="connsiteY21" fmla="*/ 721519 h 966787"/>
              <a:gd name="connsiteX22" fmla="*/ 883444 w 883444"/>
              <a:gd name="connsiteY22" fmla="*/ 800100 h 966787"/>
              <a:gd name="connsiteX23" fmla="*/ 883444 w 883444"/>
              <a:gd name="connsiteY23" fmla="*/ 857250 h 966787"/>
              <a:gd name="connsiteX24" fmla="*/ 876300 w 883444"/>
              <a:gd name="connsiteY24" fmla="*/ 892969 h 966787"/>
              <a:gd name="connsiteX25" fmla="*/ 864394 w 883444"/>
              <a:gd name="connsiteY25" fmla="*/ 923925 h 966787"/>
              <a:gd name="connsiteX26" fmla="*/ 845344 w 883444"/>
              <a:gd name="connsiteY26" fmla="*/ 947737 h 966787"/>
              <a:gd name="connsiteX27" fmla="*/ 826294 w 883444"/>
              <a:gd name="connsiteY27" fmla="*/ 962025 h 966787"/>
              <a:gd name="connsiteX28" fmla="*/ 800100 w 883444"/>
              <a:gd name="connsiteY28" fmla="*/ 966787 h 966787"/>
              <a:gd name="connsiteX29" fmla="*/ 769144 w 883444"/>
              <a:gd name="connsiteY29" fmla="*/ 964406 h 966787"/>
              <a:gd name="connsiteX30" fmla="*/ 726282 w 883444"/>
              <a:gd name="connsiteY30" fmla="*/ 945356 h 966787"/>
              <a:gd name="connsiteX31" fmla="*/ 709613 w 883444"/>
              <a:gd name="connsiteY31" fmla="*/ 931069 h 966787"/>
              <a:gd name="connsiteX32" fmla="*/ 521494 w 883444"/>
              <a:gd name="connsiteY32" fmla="*/ 700087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3444" h="966787">
                <a:moveTo>
                  <a:pt x="521494" y="700087"/>
                </a:moveTo>
                <a:lnTo>
                  <a:pt x="409575" y="550069"/>
                </a:lnTo>
                <a:lnTo>
                  <a:pt x="276225" y="381000"/>
                </a:lnTo>
                <a:lnTo>
                  <a:pt x="166688" y="245269"/>
                </a:lnTo>
                <a:lnTo>
                  <a:pt x="64294" y="123825"/>
                </a:lnTo>
                <a:lnTo>
                  <a:pt x="23813" y="78581"/>
                </a:lnTo>
                <a:lnTo>
                  <a:pt x="11907" y="57150"/>
                </a:lnTo>
                <a:lnTo>
                  <a:pt x="4763" y="40481"/>
                </a:lnTo>
                <a:lnTo>
                  <a:pt x="0" y="21431"/>
                </a:lnTo>
                <a:lnTo>
                  <a:pt x="2382" y="9525"/>
                </a:lnTo>
                <a:lnTo>
                  <a:pt x="7144" y="4762"/>
                </a:lnTo>
                <a:lnTo>
                  <a:pt x="19050" y="0"/>
                </a:lnTo>
                <a:lnTo>
                  <a:pt x="66675" y="14287"/>
                </a:lnTo>
                <a:lnTo>
                  <a:pt x="238125" y="123825"/>
                </a:lnTo>
                <a:lnTo>
                  <a:pt x="540544" y="309562"/>
                </a:lnTo>
                <a:lnTo>
                  <a:pt x="723900" y="421481"/>
                </a:lnTo>
                <a:lnTo>
                  <a:pt x="769144" y="452437"/>
                </a:lnTo>
                <a:lnTo>
                  <a:pt x="792957" y="476250"/>
                </a:lnTo>
                <a:lnTo>
                  <a:pt x="816769" y="509587"/>
                </a:lnTo>
                <a:lnTo>
                  <a:pt x="845344" y="571500"/>
                </a:lnTo>
                <a:lnTo>
                  <a:pt x="862013" y="638175"/>
                </a:lnTo>
                <a:lnTo>
                  <a:pt x="873919" y="721519"/>
                </a:lnTo>
                <a:lnTo>
                  <a:pt x="883444" y="800100"/>
                </a:lnTo>
                <a:lnTo>
                  <a:pt x="883444" y="857250"/>
                </a:lnTo>
                <a:lnTo>
                  <a:pt x="876300" y="892969"/>
                </a:lnTo>
                <a:lnTo>
                  <a:pt x="864394" y="923925"/>
                </a:lnTo>
                <a:lnTo>
                  <a:pt x="845344" y="947737"/>
                </a:lnTo>
                <a:lnTo>
                  <a:pt x="826294" y="962025"/>
                </a:lnTo>
                <a:lnTo>
                  <a:pt x="800100" y="966787"/>
                </a:lnTo>
                <a:lnTo>
                  <a:pt x="769144" y="964406"/>
                </a:lnTo>
                <a:lnTo>
                  <a:pt x="726282" y="945356"/>
                </a:lnTo>
                <a:lnTo>
                  <a:pt x="709613" y="931069"/>
                </a:lnTo>
                <a:lnTo>
                  <a:pt x="521494" y="700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405D056-9168-43F2-8E27-BD4019DD5402}"/>
              </a:ext>
            </a:extLst>
          </p:cNvPr>
          <p:cNvSpPr/>
          <p:nvPr/>
        </p:nvSpPr>
        <p:spPr>
          <a:xfrm>
            <a:off x="3787775" y="4311650"/>
            <a:ext cx="528638" cy="1277938"/>
          </a:xfrm>
          <a:custGeom>
            <a:avLst/>
            <a:gdLst>
              <a:gd name="connsiteX0" fmla="*/ 212942 w 528598"/>
              <a:gd name="connsiteY0" fmla="*/ 681416 h 1277654"/>
              <a:gd name="connsiteX1" fmla="*/ 255531 w 528598"/>
              <a:gd name="connsiteY1" fmla="*/ 611270 h 1277654"/>
              <a:gd name="connsiteX2" fmla="*/ 308140 w 528598"/>
              <a:gd name="connsiteY2" fmla="*/ 513567 h 1277654"/>
              <a:gd name="connsiteX3" fmla="*/ 340708 w 528598"/>
              <a:gd name="connsiteY3" fmla="*/ 448431 h 1277654"/>
              <a:gd name="connsiteX4" fmla="*/ 370770 w 528598"/>
              <a:gd name="connsiteY4" fmla="*/ 358244 h 1277654"/>
              <a:gd name="connsiteX5" fmla="*/ 405843 w 528598"/>
              <a:gd name="connsiteY5" fmla="*/ 250520 h 1277654"/>
              <a:gd name="connsiteX6" fmla="*/ 428390 w 528598"/>
              <a:gd name="connsiteY6" fmla="*/ 125260 h 1277654"/>
              <a:gd name="connsiteX7" fmla="*/ 440916 w 528598"/>
              <a:gd name="connsiteY7" fmla="*/ 47599 h 1277654"/>
              <a:gd name="connsiteX8" fmla="*/ 445927 w 528598"/>
              <a:gd name="connsiteY8" fmla="*/ 22546 h 1277654"/>
              <a:gd name="connsiteX9" fmla="*/ 455947 w 528598"/>
              <a:gd name="connsiteY9" fmla="*/ 10020 h 1277654"/>
              <a:gd name="connsiteX10" fmla="*/ 470979 w 528598"/>
              <a:gd name="connsiteY10" fmla="*/ 2505 h 1277654"/>
              <a:gd name="connsiteX11" fmla="*/ 496031 w 528598"/>
              <a:gd name="connsiteY11" fmla="*/ 0 h 1277654"/>
              <a:gd name="connsiteX12" fmla="*/ 511062 w 528598"/>
              <a:gd name="connsiteY12" fmla="*/ 7515 h 1277654"/>
              <a:gd name="connsiteX13" fmla="*/ 518578 w 528598"/>
              <a:gd name="connsiteY13" fmla="*/ 25052 h 1277654"/>
              <a:gd name="connsiteX14" fmla="*/ 526093 w 528598"/>
              <a:gd name="connsiteY14" fmla="*/ 97703 h 1277654"/>
              <a:gd name="connsiteX15" fmla="*/ 528598 w 528598"/>
              <a:gd name="connsiteY15" fmla="*/ 200416 h 1277654"/>
              <a:gd name="connsiteX16" fmla="*/ 523588 w 528598"/>
              <a:gd name="connsiteY16" fmla="*/ 320666 h 1277654"/>
              <a:gd name="connsiteX17" fmla="*/ 498536 w 528598"/>
              <a:gd name="connsiteY17" fmla="*/ 506051 h 1277654"/>
              <a:gd name="connsiteX18" fmla="*/ 470979 w 528598"/>
              <a:gd name="connsiteY18" fmla="*/ 623796 h 1277654"/>
              <a:gd name="connsiteX19" fmla="*/ 393317 w 528598"/>
              <a:gd name="connsiteY19" fmla="*/ 846759 h 1277654"/>
              <a:gd name="connsiteX20" fmla="*/ 325677 w 528598"/>
              <a:gd name="connsiteY20" fmla="*/ 997071 h 1277654"/>
              <a:gd name="connsiteX21" fmla="*/ 250521 w 528598"/>
              <a:gd name="connsiteY21" fmla="*/ 1132353 h 1277654"/>
              <a:gd name="connsiteX22" fmla="*/ 200416 w 528598"/>
              <a:gd name="connsiteY22" fmla="*/ 1212519 h 1277654"/>
              <a:gd name="connsiteX23" fmla="*/ 182880 w 528598"/>
              <a:gd name="connsiteY23" fmla="*/ 1242582 h 1277654"/>
              <a:gd name="connsiteX24" fmla="*/ 155323 w 528598"/>
              <a:gd name="connsiteY24" fmla="*/ 1265128 h 1277654"/>
              <a:gd name="connsiteX25" fmla="*/ 125260 w 528598"/>
              <a:gd name="connsiteY25" fmla="*/ 1277654 h 1277654"/>
              <a:gd name="connsiteX26" fmla="*/ 95198 w 528598"/>
              <a:gd name="connsiteY26" fmla="*/ 1277654 h 1277654"/>
              <a:gd name="connsiteX27" fmla="*/ 72651 w 528598"/>
              <a:gd name="connsiteY27" fmla="*/ 1265128 h 1277654"/>
              <a:gd name="connsiteX28" fmla="*/ 50104 w 528598"/>
              <a:gd name="connsiteY28" fmla="*/ 1232561 h 1277654"/>
              <a:gd name="connsiteX29" fmla="*/ 25052 w 528598"/>
              <a:gd name="connsiteY29" fmla="*/ 1162415 h 1277654"/>
              <a:gd name="connsiteX30" fmla="*/ 7516 w 528598"/>
              <a:gd name="connsiteY30" fmla="*/ 1087259 h 1277654"/>
              <a:gd name="connsiteX31" fmla="*/ 0 w 528598"/>
              <a:gd name="connsiteY31" fmla="*/ 1032144 h 1277654"/>
              <a:gd name="connsiteX32" fmla="*/ 0 w 528598"/>
              <a:gd name="connsiteY32" fmla="*/ 1009597 h 1277654"/>
              <a:gd name="connsiteX33" fmla="*/ 7516 w 528598"/>
              <a:gd name="connsiteY33" fmla="*/ 972019 h 1277654"/>
              <a:gd name="connsiteX34" fmla="*/ 30062 w 528598"/>
              <a:gd name="connsiteY34" fmla="*/ 919410 h 1277654"/>
              <a:gd name="connsiteX35" fmla="*/ 70146 w 528598"/>
              <a:gd name="connsiteY35" fmla="*/ 851769 h 1277654"/>
              <a:gd name="connsiteX36" fmla="*/ 142797 w 528598"/>
              <a:gd name="connsiteY36" fmla="*/ 774108 h 1277654"/>
              <a:gd name="connsiteX37" fmla="*/ 212942 w 528598"/>
              <a:gd name="connsiteY37" fmla="*/ 681416 h 1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8598" h="1277654">
                <a:moveTo>
                  <a:pt x="212942" y="681416"/>
                </a:moveTo>
                <a:lnTo>
                  <a:pt x="255531" y="611270"/>
                </a:lnTo>
                <a:lnTo>
                  <a:pt x="308140" y="513567"/>
                </a:lnTo>
                <a:lnTo>
                  <a:pt x="340708" y="448431"/>
                </a:lnTo>
                <a:lnTo>
                  <a:pt x="370770" y="358244"/>
                </a:lnTo>
                <a:lnTo>
                  <a:pt x="405843" y="250520"/>
                </a:lnTo>
                <a:lnTo>
                  <a:pt x="428390" y="125260"/>
                </a:lnTo>
                <a:lnTo>
                  <a:pt x="440916" y="47599"/>
                </a:lnTo>
                <a:lnTo>
                  <a:pt x="445927" y="22546"/>
                </a:lnTo>
                <a:lnTo>
                  <a:pt x="455947" y="10020"/>
                </a:lnTo>
                <a:lnTo>
                  <a:pt x="470979" y="2505"/>
                </a:lnTo>
                <a:lnTo>
                  <a:pt x="496031" y="0"/>
                </a:lnTo>
                <a:lnTo>
                  <a:pt x="511062" y="7515"/>
                </a:lnTo>
                <a:lnTo>
                  <a:pt x="518578" y="25052"/>
                </a:lnTo>
                <a:lnTo>
                  <a:pt x="526093" y="97703"/>
                </a:lnTo>
                <a:lnTo>
                  <a:pt x="528598" y="200416"/>
                </a:lnTo>
                <a:lnTo>
                  <a:pt x="523588" y="320666"/>
                </a:lnTo>
                <a:lnTo>
                  <a:pt x="498536" y="506051"/>
                </a:lnTo>
                <a:lnTo>
                  <a:pt x="470979" y="623796"/>
                </a:lnTo>
                <a:lnTo>
                  <a:pt x="393317" y="846759"/>
                </a:lnTo>
                <a:lnTo>
                  <a:pt x="325677" y="997071"/>
                </a:lnTo>
                <a:lnTo>
                  <a:pt x="250521" y="1132353"/>
                </a:lnTo>
                <a:lnTo>
                  <a:pt x="200416" y="1212519"/>
                </a:lnTo>
                <a:lnTo>
                  <a:pt x="182880" y="1242582"/>
                </a:lnTo>
                <a:lnTo>
                  <a:pt x="155323" y="1265128"/>
                </a:lnTo>
                <a:lnTo>
                  <a:pt x="125260" y="1277654"/>
                </a:lnTo>
                <a:lnTo>
                  <a:pt x="95198" y="1277654"/>
                </a:lnTo>
                <a:lnTo>
                  <a:pt x="72651" y="1265128"/>
                </a:lnTo>
                <a:lnTo>
                  <a:pt x="50104" y="1232561"/>
                </a:lnTo>
                <a:lnTo>
                  <a:pt x="25052" y="1162415"/>
                </a:lnTo>
                <a:lnTo>
                  <a:pt x="7516" y="1087259"/>
                </a:lnTo>
                <a:lnTo>
                  <a:pt x="0" y="1032144"/>
                </a:lnTo>
                <a:lnTo>
                  <a:pt x="0" y="1009597"/>
                </a:lnTo>
                <a:lnTo>
                  <a:pt x="7516" y="972019"/>
                </a:lnTo>
                <a:lnTo>
                  <a:pt x="30062" y="919410"/>
                </a:lnTo>
                <a:lnTo>
                  <a:pt x="70146" y="851769"/>
                </a:lnTo>
                <a:lnTo>
                  <a:pt x="142797" y="774108"/>
                </a:lnTo>
                <a:lnTo>
                  <a:pt x="212942" y="6814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8BAB007-4443-468D-A059-E0CC00928E73}"/>
              </a:ext>
            </a:extLst>
          </p:cNvPr>
          <p:cNvSpPr/>
          <p:nvPr/>
        </p:nvSpPr>
        <p:spPr>
          <a:xfrm>
            <a:off x="4870451" y="4173538"/>
            <a:ext cx="3344863" cy="1733550"/>
          </a:xfrm>
          <a:custGeom>
            <a:avLst/>
            <a:gdLst>
              <a:gd name="connsiteX0" fmla="*/ 1860575 w 3343385"/>
              <a:gd name="connsiteY0" fmla="*/ 1447506 h 1733477"/>
              <a:gd name="connsiteX1" fmla="*/ 2118301 w 3343385"/>
              <a:gd name="connsiteY1" fmla="*/ 1475750 h 1733477"/>
              <a:gd name="connsiteX2" fmla="*/ 2411333 w 3343385"/>
              <a:gd name="connsiteY2" fmla="*/ 1489872 h 1733477"/>
              <a:gd name="connsiteX3" fmla="*/ 2598449 w 3343385"/>
              <a:gd name="connsiteY3" fmla="*/ 1486342 h 1733477"/>
              <a:gd name="connsiteX4" fmla="*/ 2718487 w 3343385"/>
              <a:gd name="connsiteY4" fmla="*/ 1461628 h 1733477"/>
              <a:gd name="connsiteX5" fmla="*/ 2916195 w 3343385"/>
              <a:gd name="connsiteY5" fmla="*/ 1401610 h 1733477"/>
              <a:gd name="connsiteX6" fmla="*/ 3191574 w 3343385"/>
              <a:gd name="connsiteY6" fmla="*/ 1419262 h 1733477"/>
              <a:gd name="connsiteX7" fmla="*/ 3223348 w 3343385"/>
              <a:gd name="connsiteY7" fmla="*/ 1429854 h 1733477"/>
              <a:gd name="connsiteX8" fmla="*/ 3286897 w 3343385"/>
              <a:gd name="connsiteY8" fmla="*/ 1458098 h 1733477"/>
              <a:gd name="connsiteX9" fmla="*/ 3311611 w 3343385"/>
              <a:gd name="connsiteY9" fmla="*/ 1475750 h 1733477"/>
              <a:gd name="connsiteX10" fmla="*/ 3336324 w 3343385"/>
              <a:gd name="connsiteY10" fmla="*/ 1511055 h 1733477"/>
              <a:gd name="connsiteX11" fmla="*/ 3343385 w 3343385"/>
              <a:gd name="connsiteY11" fmla="*/ 1542830 h 1733477"/>
              <a:gd name="connsiteX12" fmla="*/ 3325733 w 3343385"/>
              <a:gd name="connsiteY12" fmla="*/ 1616970 h 1733477"/>
              <a:gd name="connsiteX13" fmla="*/ 3308080 w 3343385"/>
              <a:gd name="connsiteY13" fmla="*/ 1645214 h 1733477"/>
              <a:gd name="connsiteX14" fmla="*/ 3279836 w 3343385"/>
              <a:gd name="connsiteY14" fmla="*/ 1662867 h 1733477"/>
              <a:gd name="connsiteX15" fmla="*/ 3230409 w 3343385"/>
              <a:gd name="connsiteY15" fmla="*/ 1676989 h 1733477"/>
              <a:gd name="connsiteX16" fmla="*/ 3173921 w 3343385"/>
              <a:gd name="connsiteY16" fmla="*/ 1694641 h 1733477"/>
              <a:gd name="connsiteX17" fmla="*/ 3039762 w 3343385"/>
              <a:gd name="connsiteY17" fmla="*/ 1712294 h 1733477"/>
              <a:gd name="connsiteX18" fmla="*/ 2683182 w 3343385"/>
              <a:gd name="connsiteY18" fmla="*/ 1726416 h 1733477"/>
              <a:gd name="connsiteX19" fmla="*/ 2411333 w 3343385"/>
              <a:gd name="connsiteY19" fmla="*/ 1733477 h 1733477"/>
              <a:gd name="connsiteX20" fmla="*/ 2213625 w 3343385"/>
              <a:gd name="connsiteY20" fmla="*/ 1719355 h 1733477"/>
              <a:gd name="connsiteX21" fmla="*/ 1980612 w 3343385"/>
              <a:gd name="connsiteY21" fmla="*/ 1701702 h 1733477"/>
              <a:gd name="connsiteX22" fmla="*/ 1659336 w 3343385"/>
              <a:gd name="connsiteY22" fmla="*/ 1652275 h 1733477"/>
              <a:gd name="connsiteX23" fmla="*/ 1362774 w 3343385"/>
              <a:gd name="connsiteY23" fmla="*/ 1581665 h 1733477"/>
              <a:gd name="connsiteX24" fmla="*/ 1196840 w 3343385"/>
              <a:gd name="connsiteY24" fmla="*/ 1525177 h 1733477"/>
              <a:gd name="connsiteX25" fmla="*/ 1059151 w 3343385"/>
              <a:gd name="connsiteY25" fmla="*/ 1465159 h 1733477"/>
              <a:gd name="connsiteX26" fmla="*/ 946175 w 3343385"/>
              <a:gd name="connsiteY26" fmla="*/ 1408671 h 1733477"/>
              <a:gd name="connsiteX27" fmla="*/ 857912 w 3343385"/>
              <a:gd name="connsiteY27" fmla="*/ 1352183 h 1733477"/>
              <a:gd name="connsiteX28" fmla="*/ 748466 w 3343385"/>
              <a:gd name="connsiteY28" fmla="*/ 1270981 h 1733477"/>
              <a:gd name="connsiteX29" fmla="*/ 691978 w 3343385"/>
              <a:gd name="connsiteY29" fmla="*/ 1218023 h 1733477"/>
              <a:gd name="connsiteX30" fmla="*/ 600185 w 3343385"/>
              <a:gd name="connsiteY30" fmla="*/ 1129761 h 1733477"/>
              <a:gd name="connsiteX31" fmla="*/ 522514 w 3343385"/>
              <a:gd name="connsiteY31" fmla="*/ 1041498 h 1733477"/>
              <a:gd name="connsiteX32" fmla="*/ 441313 w 3343385"/>
              <a:gd name="connsiteY32" fmla="*/ 932053 h 1733477"/>
              <a:gd name="connsiteX33" fmla="*/ 363642 w 3343385"/>
              <a:gd name="connsiteY33" fmla="*/ 819077 h 1733477"/>
              <a:gd name="connsiteX34" fmla="*/ 278910 w 3343385"/>
              <a:gd name="connsiteY34" fmla="*/ 670796 h 1733477"/>
              <a:gd name="connsiteX35" fmla="*/ 208300 w 3343385"/>
              <a:gd name="connsiteY35" fmla="*/ 508393 h 1733477"/>
              <a:gd name="connsiteX36" fmla="*/ 144751 w 3343385"/>
              <a:gd name="connsiteY36" fmla="*/ 353050 h 1733477"/>
              <a:gd name="connsiteX37" fmla="*/ 91793 w 3343385"/>
              <a:gd name="connsiteY37" fmla="*/ 208300 h 1733477"/>
              <a:gd name="connsiteX38" fmla="*/ 28244 w 3343385"/>
              <a:gd name="connsiteY38" fmla="*/ 81202 h 1733477"/>
              <a:gd name="connsiteX39" fmla="*/ 7061 w 3343385"/>
              <a:gd name="connsiteY39" fmla="*/ 49427 h 1733477"/>
              <a:gd name="connsiteX40" fmla="*/ 0 w 3343385"/>
              <a:gd name="connsiteY40" fmla="*/ 31775 h 1733477"/>
              <a:gd name="connsiteX41" fmla="*/ 0 w 3343385"/>
              <a:gd name="connsiteY41" fmla="*/ 14122 h 1733477"/>
              <a:gd name="connsiteX42" fmla="*/ 7061 w 3343385"/>
              <a:gd name="connsiteY42" fmla="*/ 3531 h 1733477"/>
              <a:gd name="connsiteX43" fmla="*/ 14122 w 3343385"/>
              <a:gd name="connsiteY43" fmla="*/ 0 h 1733477"/>
              <a:gd name="connsiteX44" fmla="*/ 31775 w 3343385"/>
              <a:gd name="connsiteY44" fmla="*/ 0 h 1733477"/>
              <a:gd name="connsiteX45" fmla="*/ 74141 w 3343385"/>
              <a:gd name="connsiteY45" fmla="*/ 24714 h 1733477"/>
              <a:gd name="connsiteX46" fmla="*/ 120037 w 3343385"/>
              <a:gd name="connsiteY46" fmla="*/ 67080 h 1733477"/>
              <a:gd name="connsiteX47" fmla="*/ 169464 w 3343385"/>
              <a:gd name="connsiteY47" fmla="*/ 134159 h 1733477"/>
              <a:gd name="connsiteX48" fmla="*/ 204769 w 3343385"/>
              <a:gd name="connsiteY48" fmla="*/ 197708 h 1733477"/>
              <a:gd name="connsiteX49" fmla="*/ 257727 w 3343385"/>
              <a:gd name="connsiteY49" fmla="*/ 317745 h 1733477"/>
              <a:gd name="connsiteX50" fmla="*/ 370703 w 3343385"/>
              <a:gd name="connsiteY50" fmla="*/ 533106 h 1733477"/>
              <a:gd name="connsiteX51" fmla="*/ 473087 w 3343385"/>
              <a:gd name="connsiteY51" fmla="*/ 688448 h 1733477"/>
              <a:gd name="connsiteX52" fmla="*/ 564880 w 3343385"/>
              <a:gd name="connsiteY52" fmla="*/ 801424 h 1733477"/>
              <a:gd name="connsiteX53" fmla="*/ 642551 w 3343385"/>
              <a:gd name="connsiteY53" fmla="*/ 882626 h 1733477"/>
              <a:gd name="connsiteX54" fmla="*/ 709631 w 3343385"/>
              <a:gd name="connsiteY54" fmla="*/ 949705 h 1733477"/>
              <a:gd name="connsiteX55" fmla="*/ 804954 w 3343385"/>
              <a:gd name="connsiteY55" fmla="*/ 1034437 h 1733477"/>
              <a:gd name="connsiteX56" fmla="*/ 907339 w 3343385"/>
              <a:gd name="connsiteY56" fmla="*/ 1115639 h 1733477"/>
              <a:gd name="connsiteX57" fmla="*/ 1027376 w 3343385"/>
              <a:gd name="connsiteY57" fmla="*/ 1189779 h 1733477"/>
              <a:gd name="connsiteX58" fmla="*/ 1175657 w 3343385"/>
              <a:gd name="connsiteY58" fmla="*/ 1267450 h 1733477"/>
              <a:gd name="connsiteX59" fmla="*/ 1341591 w 3343385"/>
              <a:gd name="connsiteY59" fmla="*/ 1331000 h 1733477"/>
              <a:gd name="connsiteX60" fmla="*/ 1511055 w 3343385"/>
              <a:gd name="connsiteY60" fmla="*/ 1380427 h 1733477"/>
              <a:gd name="connsiteX61" fmla="*/ 1680519 w 3343385"/>
              <a:gd name="connsiteY61" fmla="*/ 1415732 h 1733477"/>
              <a:gd name="connsiteX62" fmla="*/ 1860575 w 3343385"/>
              <a:gd name="connsiteY62" fmla="*/ 1447506 h 173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43385" h="1733477">
                <a:moveTo>
                  <a:pt x="1860575" y="1447506"/>
                </a:moveTo>
                <a:lnTo>
                  <a:pt x="2118301" y="1475750"/>
                </a:lnTo>
                <a:lnTo>
                  <a:pt x="2411333" y="1489872"/>
                </a:lnTo>
                <a:lnTo>
                  <a:pt x="2598449" y="1486342"/>
                </a:lnTo>
                <a:lnTo>
                  <a:pt x="2718487" y="1461628"/>
                </a:lnTo>
                <a:lnTo>
                  <a:pt x="2916195" y="1401610"/>
                </a:lnTo>
                <a:lnTo>
                  <a:pt x="3191574" y="1419262"/>
                </a:lnTo>
                <a:lnTo>
                  <a:pt x="3223348" y="1429854"/>
                </a:lnTo>
                <a:lnTo>
                  <a:pt x="3286897" y="1458098"/>
                </a:lnTo>
                <a:lnTo>
                  <a:pt x="3311611" y="1475750"/>
                </a:lnTo>
                <a:lnTo>
                  <a:pt x="3336324" y="1511055"/>
                </a:lnTo>
                <a:lnTo>
                  <a:pt x="3343385" y="1542830"/>
                </a:lnTo>
                <a:lnTo>
                  <a:pt x="3325733" y="1616970"/>
                </a:lnTo>
                <a:lnTo>
                  <a:pt x="3308080" y="1645214"/>
                </a:lnTo>
                <a:lnTo>
                  <a:pt x="3279836" y="1662867"/>
                </a:lnTo>
                <a:lnTo>
                  <a:pt x="3230409" y="1676989"/>
                </a:lnTo>
                <a:lnTo>
                  <a:pt x="3173921" y="1694641"/>
                </a:lnTo>
                <a:lnTo>
                  <a:pt x="3039762" y="1712294"/>
                </a:lnTo>
                <a:lnTo>
                  <a:pt x="2683182" y="1726416"/>
                </a:lnTo>
                <a:lnTo>
                  <a:pt x="2411333" y="1733477"/>
                </a:lnTo>
                <a:lnTo>
                  <a:pt x="2213625" y="1719355"/>
                </a:lnTo>
                <a:lnTo>
                  <a:pt x="1980612" y="1701702"/>
                </a:lnTo>
                <a:lnTo>
                  <a:pt x="1659336" y="1652275"/>
                </a:lnTo>
                <a:lnTo>
                  <a:pt x="1362774" y="1581665"/>
                </a:lnTo>
                <a:lnTo>
                  <a:pt x="1196840" y="1525177"/>
                </a:lnTo>
                <a:lnTo>
                  <a:pt x="1059151" y="1465159"/>
                </a:lnTo>
                <a:lnTo>
                  <a:pt x="946175" y="1408671"/>
                </a:lnTo>
                <a:lnTo>
                  <a:pt x="857912" y="1352183"/>
                </a:lnTo>
                <a:lnTo>
                  <a:pt x="748466" y="1270981"/>
                </a:lnTo>
                <a:lnTo>
                  <a:pt x="691978" y="1218023"/>
                </a:lnTo>
                <a:lnTo>
                  <a:pt x="600185" y="1129761"/>
                </a:lnTo>
                <a:lnTo>
                  <a:pt x="522514" y="1041498"/>
                </a:lnTo>
                <a:lnTo>
                  <a:pt x="441313" y="932053"/>
                </a:lnTo>
                <a:lnTo>
                  <a:pt x="363642" y="819077"/>
                </a:lnTo>
                <a:lnTo>
                  <a:pt x="278910" y="670796"/>
                </a:lnTo>
                <a:lnTo>
                  <a:pt x="208300" y="508393"/>
                </a:lnTo>
                <a:lnTo>
                  <a:pt x="144751" y="353050"/>
                </a:lnTo>
                <a:lnTo>
                  <a:pt x="91793" y="208300"/>
                </a:lnTo>
                <a:lnTo>
                  <a:pt x="28244" y="81202"/>
                </a:lnTo>
                <a:lnTo>
                  <a:pt x="7061" y="49427"/>
                </a:lnTo>
                <a:lnTo>
                  <a:pt x="0" y="31775"/>
                </a:lnTo>
                <a:lnTo>
                  <a:pt x="0" y="14122"/>
                </a:lnTo>
                <a:lnTo>
                  <a:pt x="7061" y="3531"/>
                </a:lnTo>
                <a:lnTo>
                  <a:pt x="14122" y="0"/>
                </a:lnTo>
                <a:lnTo>
                  <a:pt x="31775" y="0"/>
                </a:lnTo>
                <a:lnTo>
                  <a:pt x="74141" y="24714"/>
                </a:lnTo>
                <a:lnTo>
                  <a:pt x="120037" y="67080"/>
                </a:lnTo>
                <a:lnTo>
                  <a:pt x="169464" y="134159"/>
                </a:lnTo>
                <a:lnTo>
                  <a:pt x="204769" y="197708"/>
                </a:lnTo>
                <a:lnTo>
                  <a:pt x="257727" y="317745"/>
                </a:lnTo>
                <a:lnTo>
                  <a:pt x="370703" y="533106"/>
                </a:lnTo>
                <a:lnTo>
                  <a:pt x="473087" y="688448"/>
                </a:lnTo>
                <a:lnTo>
                  <a:pt x="564880" y="801424"/>
                </a:lnTo>
                <a:lnTo>
                  <a:pt x="642551" y="882626"/>
                </a:lnTo>
                <a:lnTo>
                  <a:pt x="709631" y="949705"/>
                </a:lnTo>
                <a:lnTo>
                  <a:pt x="804954" y="1034437"/>
                </a:lnTo>
                <a:lnTo>
                  <a:pt x="907339" y="1115639"/>
                </a:lnTo>
                <a:lnTo>
                  <a:pt x="1027376" y="1189779"/>
                </a:lnTo>
                <a:lnTo>
                  <a:pt x="1175657" y="1267450"/>
                </a:lnTo>
                <a:lnTo>
                  <a:pt x="1341591" y="1331000"/>
                </a:lnTo>
                <a:lnTo>
                  <a:pt x="1511055" y="1380427"/>
                </a:lnTo>
                <a:lnTo>
                  <a:pt x="1680519" y="1415732"/>
                </a:lnTo>
                <a:lnTo>
                  <a:pt x="1860575" y="14475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5DB98AD-07FF-4103-B7DC-6D5C80568ABF}"/>
              </a:ext>
            </a:extLst>
          </p:cNvPr>
          <p:cNvSpPr/>
          <p:nvPr/>
        </p:nvSpPr>
        <p:spPr>
          <a:xfrm>
            <a:off x="4660900" y="1423988"/>
            <a:ext cx="3149600" cy="2051050"/>
          </a:xfrm>
          <a:custGeom>
            <a:avLst/>
            <a:gdLst>
              <a:gd name="connsiteX0" fmla="*/ 596348 w 3148717"/>
              <a:gd name="connsiteY0" fmla="*/ 496957 h 2051437"/>
              <a:gd name="connsiteX1" fmla="*/ 298174 w 3148717"/>
              <a:gd name="connsiteY1" fmla="*/ 524787 h 2051437"/>
              <a:gd name="connsiteX2" fmla="*/ 143124 w 3148717"/>
              <a:gd name="connsiteY2" fmla="*/ 540689 h 2051437"/>
              <a:gd name="connsiteX3" fmla="*/ 0 w 3148717"/>
              <a:gd name="connsiteY3" fmla="*/ 329980 h 2051437"/>
              <a:gd name="connsiteX4" fmla="*/ 139148 w 3148717"/>
              <a:gd name="connsiteY4" fmla="*/ 329980 h 2051437"/>
              <a:gd name="connsiteX5" fmla="*/ 489005 w 3148717"/>
              <a:gd name="connsiteY5" fmla="*/ 302150 h 2051437"/>
              <a:gd name="connsiteX6" fmla="*/ 1021743 w 3148717"/>
              <a:gd name="connsiteY6" fmla="*/ 250467 h 2051437"/>
              <a:gd name="connsiteX7" fmla="*/ 1439186 w 3148717"/>
              <a:gd name="connsiteY7" fmla="*/ 202759 h 2051437"/>
              <a:gd name="connsiteX8" fmla="*/ 1808922 w 3148717"/>
              <a:gd name="connsiteY8" fmla="*/ 155051 h 2051437"/>
              <a:gd name="connsiteX9" fmla="*/ 2150828 w 3148717"/>
              <a:gd name="connsiteY9" fmla="*/ 103367 h 2051437"/>
              <a:gd name="connsiteX10" fmla="*/ 2437075 w 3148717"/>
              <a:gd name="connsiteY10" fmla="*/ 55660 h 2051437"/>
              <a:gd name="connsiteX11" fmla="*/ 2691517 w 3148717"/>
              <a:gd name="connsiteY11" fmla="*/ 3976 h 2051437"/>
              <a:gd name="connsiteX12" fmla="*/ 2723322 w 3148717"/>
              <a:gd name="connsiteY12" fmla="*/ 0 h 2051437"/>
              <a:gd name="connsiteX13" fmla="*/ 2759103 w 3148717"/>
              <a:gd name="connsiteY13" fmla="*/ 15903 h 2051437"/>
              <a:gd name="connsiteX14" fmla="*/ 2938007 w 3148717"/>
              <a:gd name="connsiteY14" fmla="*/ 170954 h 2051437"/>
              <a:gd name="connsiteX15" fmla="*/ 3108960 w 3148717"/>
              <a:gd name="connsiteY15" fmla="*/ 329980 h 2051437"/>
              <a:gd name="connsiteX16" fmla="*/ 3140765 w 3148717"/>
              <a:gd name="connsiteY16" fmla="*/ 373712 h 2051437"/>
              <a:gd name="connsiteX17" fmla="*/ 3148717 w 3148717"/>
              <a:gd name="connsiteY17" fmla="*/ 405517 h 2051437"/>
              <a:gd name="connsiteX18" fmla="*/ 3136790 w 3148717"/>
              <a:gd name="connsiteY18" fmla="*/ 457200 h 2051437"/>
              <a:gd name="connsiteX19" fmla="*/ 3116911 w 3148717"/>
              <a:gd name="connsiteY19" fmla="*/ 485030 h 2051437"/>
              <a:gd name="connsiteX20" fmla="*/ 3093058 w 3148717"/>
              <a:gd name="connsiteY20" fmla="*/ 508884 h 2051437"/>
              <a:gd name="connsiteX21" fmla="*/ 3061252 w 3148717"/>
              <a:gd name="connsiteY21" fmla="*/ 540689 h 2051437"/>
              <a:gd name="connsiteX22" fmla="*/ 3021496 w 3148717"/>
              <a:gd name="connsiteY22" fmla="*/ 612251 h 2051437"/>
              <a:gd name="connsiteX23" fmla="*/ 2993666 w 3148717"/>
              <a:gd name="connsiteY23" fmla="*/ 691764 h 2051437"/>
              <a:gd name="connsiteX24" fmla="*/ 2926080 w 3148717"/>
              <a:gd name="connsiteY24" fmla="*/ 946206 h 2051437"/>
              <a:gd name="connsiteX25" fmla="*/ 2834640 w 3148717"/>
              <a:gd name="connsiteY25" fmla="*/ 1296063 h 2051437"/>
              <a:gd name="connsiteX26" fmla="*/ 2711395 w 3148717"/>
              <a:gd name="connsiteY26" fmla="*/ 1753263 h 2051437"/>
              <a:gd name="connsiteX27" fmla="*/ 2639833 w 3148717"/>
              <a:gd name="connsiteY27" fmla="*/ 2023607 h 2051437"/>
              <a:gd name="connsiteX28" fmla="*/ 2635858 w 3148717"/>
              <a:gd name="connsiteY28" fmla="*/ 2043486 h 2051437"/>
              <a:gd name="connsiteX29" fmla="*/ 2619955 w 3148717"/>
              <a:gd name="connsiteY29" fmla="*/ 2051437 h 2051437"/>
              <a:gd name="connsiteX30" fmla="*/ 2564296 w 3148717"/>
              <a:gd name="connsiteY30" fmla="*/ 2051437 h 2051437"/>
              <a:gd name="connsiteX31" fmla="*/ 2508637 w 3148717"/>
              <a:gd name="connsiteY31" fmla="*/ 2035534 h 2051437"/>
              <a:gd name="connsiteX32" fmla="*/ 2449002 w 3148717"/>
              <a:gd name="connsiteY32" fmla="*/ 1987827 h 2051437"/>
              <a:gd name="connsiteX33" fmla="*/ 2452978 w 3148717"/>
              <a:gd name="connsiteY33" fmla="*/ 1781093 h 2051437"/>
              <a:gd name="connsiteX34" fmla="*/ 2492734 w 3148717"/>
              <a:gd name="connsiteY34" fmla="*/ 1614115 h 2051437"/>
              <a:gd name="connsiteX35" fmla="*/ 2548393 w 3148717"/>
              <a:gd name="connsiteY35" fmla="*/ 1339795 h 2051437"/>
              <a:gd name="connsiteX36" fmla="*/ 2584174 w 3148717"/>
              <a:gd name="connsiteY36" fmla="*/ 1144988 h 2051437"/>
              <a:gd name="connsiteX37" fmla="*/ 2635858 w 3148717"/>
              <a:gd name="connsiteY37" fmla="*/ 942230 h 2051437"/>
              <a:gd name="connsiteX38" fmla="*/ 2703444 w 3148717"/>
              <a:gd name="connsiteY38" fmla="*/ 624178 h 2051437"/>
              <a:gd name="connsiteX39" fmla="*/ 2743200 w 3148717"/>
              <a:gd name="connsiteY39" fmla="*/ 397566 h 2051437"/>
              <a:gd name="connsiteX40" fmla="*/ 2751151 w 3148717"/>
              <a:gd name="connsiteY40" fmla="*/ 337931 h 2051437"/>
              <a:gd name="connsiteX41" fmla="*/ 2747176 w 3148717"/>
              <a:gd name="connsiteY41" fmla="*/ 302150 h 2051437"/>
              <a:gd name="connsiteX42" fmla="*/ 2735249 w 3148717"/>
              <a:gd name="connsiteY42" fmla="*/ 278296 h 2051437"/>
              <a:gd name="connsiteX43" fmla="*/ 2715371 w 3148717"/>
              <a:gd name="connsiteY43" fmla="*/ 262394 h 2051437"/>
              <a:gd name="connsiteX44" fmla="*/ 2687541 w 3148717"/>
              <a:gd name="connsiteY44" fmla="*/ 246491 h 2051437"/>
              <a:gd name="connsiteX45" fmla="*/ 2643809 w 3148717"/>
              <a:gd name="connsiteY45" fmla="*/ 238540 h 2051437"/>
              <a:gd name="connsiteX46" fmla="*/ 2397318 w 3148717"/>
              <a:gd name="connsiteY46" fmla="*/ 270345 h 2051437"/>
              <a:gd name="connsiteX47" fmla="*/ 1490870 w 3148717"/>
              <a:gd name="connsiteY47" fmla="*/ 389614 h 2051437"/>
              <a:gd name="connsiteX48" fmla="*/ 1212574 w 3148717"/>
              <a:gd name="connsiteY48" fmla="*/ 421420 h 2051437"/>
              <a:gd name="connsiteX49" fmla="*/ 596348 w 3148717"/>
              <a:gd name="connsiteY49" fmla="*/ 496957 h 20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8717" h="2051437">
                <a:moveTo>
                  <a:pt x="596348" y="496957"/>
                </a:moveTo>
                <a:lnTo>
                  <a:pt x="298174" y="524787"/>
                </a:lnTo>
                <a:lnTo>
                  <a:pt x="143124" y="540689"/>
                </a:lnTo>
                <a:lnTo>
                  <a:pt x="0" y="329980"/>
                </a:lnTo>
                <a:lnTo>
                  <a:pt x="139148" y="329980"/>
                </a:lnTo>
                <a:lnTo>
                  <a:pt x="489005" y="302150"/>
                </a:lnTo>
                <a:lnTo>
                  <a:pt x="1021743" y="250467"/>
                </a:lnTo>
                <a:lnTo>
                  <a:pt x="1439186" y="202759"/>
                </a:lnTo>
                <a:lnTo>
                  <a:pt x="1808922" y="155051"/>
                </a:lnTo>
                <a:lnTo>
                  <a:pt x="2150828" y="103367"/>
                </a:lnTo>
                <a:lnTo>
                  <a:pt x="2437075" y="55660"/>
                </a:lnTo>
                <a:lnTo>
                  <a:pt x="2691517" y="3976"/>
                </a:lnTo>
                <a:lnTo>
                  <a:pt x="2723322" y="0"/>
                </a:lnTo>
                <a:lnTo>
                  <a:pt x="2759103" y="15903"/>
                </a:lnTo>
                <a:lnTo>
                  <a:pt x="2938007" y="170954"/>
                </a:lnTo>
                <a:lnTo>
                  <a:pt x="3108960" y="329980"/>
                </a:lnTo>
                <a:lnTo>
                  <a:pt x="3140765" y="373712"/>
                </a:lnTo>
                <a:lnTo>
                  <a:pt x="3148717" y="405517"/>
                </a:lnTo>
                <a:lnTo>
                  <a:pt x="3136790" y="457200"/>
                </a:lnTo>
                <a:lnTo>
                  <a:pt x="3116911" y="485030"/>
                </a:lnTo>
                <a:lnTo>
                  <a:pt x="3093058" y="508884"/>
                </a:lnTo>
                <a:lnTo>
                  <a:pt x="3061252" y="540689"/>
                </a:lnTo>
                <a:lnTo>
                  <a:pt x="3021496" y="612251"/>
                </a:lnTo>
                <a:lnTo>
                  <a:pt x="2993666" y="691764"/>
                </a:lnTo>
                <a:lnTo>
                  <a:pt x="2926080" y="946206"/>
                </a:lnTo>
                <a:lnTo>
                  <a:pt x="2834640" y="1296063"/>
                </a:lnTo>
                <a:lnTo>
                  <a:pt x="2711395" y="1753263"/>
                </a:lnTo>
                <a:lnTo>
                  <a:pt x="2639833" y="2023607"/>
                </a:lnTo>
                <a:lnTo>
                  <a:pt x="2635858" y="2043486"/>
                </a:lnTo>
                <a:lnTo>
                  <a:pt x="2619955" y="2051437"/>
                </a:lnTo>
                <a:lnTo>
                  <a:pt x="2564296" y="2051437"/>
                </a:lnTo>
                <a:lnTo>
                  <a:pt x="2508637" y="2035534"/>
                </a:lnTo>
                <a:lnTo>
                  <a:pt x="2449002" y="1987827"/>
                </a:lnTo>
                <a:cubicBezTo>
                  <a:pt x="2450327" y="1918916"/>
                  <a:pt x="2440388" y="1865244"/>
                  <a:pt x="2452978" y="1781093"/>
                </a:cubicBezTo>
                <a:lnTo>
                  <a:pt x="2492734" y="1614115"/>
                </a:lnTo>
                <a:lnTo>
                  <a:pt x="2548393" y="1339795"/>
                </a:lnTo>
                <a:lnTo>
                  <a:pt x="2584174" y="1144988"/>
                </a:lnTo>
                <a:lnTo>
                  <a:pt x="2635858" y="942230"/>
                </a:lnTo>
                <a:lnTo>
                  <a:pt x="2703444" y="624178"/>
                </a:lnTo>
                <a:lnTo>
                  <a:pt x="2743200" y="397566"/>
                </a:lnTo>
                <a:lnTo>
                  <a:pt x="2751151" y="337931"/>
                </a:lnTo>
                <a:lnTo>
                  <a:pt x="2747176" y="302150"/>
                </a:lnTo>
                <a:lnTo>
                  <a:pt x="2735249" y="278296"/>
                </a:lnTo>
                <a:lnTo>
                  <a:pt x="2715371" y="262394"/>
                </a:lnTo>
                <a:lnTo>
                  <a:pt x="2687541" y="246491"/>
                </a:lnTo>
                <a:lnTo>
                  <a:pt x="2643809" y="238540"/>
                </a:lnTo>
                <a:lnTo>
                  <a:pt x="2397318" y="270345"/>
                </a:lnTo>
                <a:lnTo>
                  <a:pt x="1490870" y="389614"/>
                </a:lnTo>
                <a:lnTo>
                  <a:pt x="1212574" y="421420"/>
                </a:lnTo>
                <a:lnTo>
                  <a:pt x="596348" y="496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6CE603-D07B-46CF-A0A1-3FAF38C55851}"/>
              </a:ext>
            </a:extLst>
          </p:cNvPr>
          <p:cNvSpPr/>
          <p:nvPr/>
        </p:nvSpPr>
        <p:spPr>
          <a:xfrm>
            <a:off x="5810251" y="1762126"/>
            <a:ext cx="460375" cy="1571625"/>
          </a:xfrm>
          <a:custGeom>
            <a:avLst/>
            <a:gdLst>
              <a:gd name="connsiteX0" fmla="*/ 168275 w 460375"/>
              <a:gd name="connsiteY0" fmla="*/ 498475 h 1571625"/>
              <a:gd name="connsiteX1" fmla="*/ 168275 w 460375"/>
              <a:gd name="connsiteY1" fmla="*/ 333375 h 1571625"/>
              <a:gd name="connsiteX2" fmla="*/ 168275 w 460375"/>
              <a:gd name="connsiteY2" fmla="*/ 298450 h 1571625"/>
              <a:gd name="connsiteX3" fmla="*/ 158750 w 460375"/>
              <a:gd name="connsiteY3" fmla="*/ 234950 h 1571625"/>
              <a:gd name="connsiteX4" fmla="*/ 139700 w 460375"/>
              <a:gd name="connsiteY4" fmla="*/ 184150 h 1571625"/>
              <a:gd name="connsiteX5" fmla="*/ 120650 w 460375"/>
              <a:gd name="connsiteY5" fmla="*/ 149225 h 1571625"/>
              <a:gd name="connsiteX6" fmla="*/ 66675 w 460375"/>
              <a:gd name="connsiteY6" fmla="*/ 88900 h 1571625"/>
              <a:gd name="connsiteX7" fmla="*/ 0 w 460375"/>
              <a:gd name="connsiteY7" fmla="*/ 0 h 1571625"/>
              <a:gd name="connsiteX8" fmla="*/ 304800 w 460375"/>
              <a:gd name="connsiteY8" fmla="*/ 44450 h 1571625"/>
              <a:gd name="connsiteX9" fmla="*/ 358775 w 460375"/>
              <a:gd name="connsiteY9" fmla="*/ 95250 h 1571625"/>
              <a:gd name="connsiteX10" fmla="*/ 415925 w 460375"/>
              <a:gd name="connsiteY10" fmla="*/ 149225 h 1571625"/>
              <a:gd name="connsiteX11" fmla="*/ 434975 w 460375"/>
              <a:gd name="connsiteY11" fmla="*/ 168275 h 1571625"/>
              <a:gd name="connsiteX12" fmla="*/ 447675 w 460375"/>
              <a:gd name="connsiteY12" fmla="*/ 187325 h 1571625"/>
              <a:gd name="connsiteX13" fmla="*/ 457200 w 460375"/>
              <a:gd name="connsiteY13" fmla="*/ 212725 h 1571625"/>
              <a:gd name="connsiteX14" fmla="*/ 460375 w 460375"/>
              <a:gd name="connsiteY14" fmla="*/ 241300 h 1571625"/>
              <a:gd name="connsiteX15" fmla="*/ 454025 w 460375"/>
              <a:gd name="connsiteY15" fmla="*/ 269875 h 1571625"/>
              <a:gd name="connsiteX16" fmla="*/ 431800 w 460375"/>
              <a:gd name="connsiteY16" fmla="*/ 314325 h 1571625"/>
              <a:gd name="connsiteX17" fmla="*/ 415925 w 460375"/>
              <a:gd name="connsiteY17" fmla="*/ 342900 h 1571625"/>
              <a:gd name="connsiteX18" fmla="*/ 406400 w 460375"/>
              <a:gd name="connsiteY18" fmla="*/ 374650 h 1571625"/>
              <a:gd name="connsiteX19" fmla="*/ 406400 w 460375"/>
              <a:gd name="connsiteY19" fmla="*/ 400050 h 1571625"/>
              <a:gd name="connsiteX20" fmla="*/ 412750 w 460375"/>
              <a:gd name="connsiteY20" fmla="*/ 431800 h 1571625"/>
              <a:gd name="connsiteX21" fmla="*/ 419100 w 460375"/>
              <a:gd name="connsiteY21" fmla="*/ 654050 h 1571625"/>
              <a:gd name="connsiteX22" fmla="*/ 412750 w 460375"/>
              <a:gd name="connsiteY22" fmla="*/ 863600 h 1571625"/>
              <a:gd name="connsiteX23" fmla="*/ 415925 w 460375"/>
              <a:gd name="connsiteY23" fmla="*/ 1530350 h 1571625"/>
              <a:gd name="connsiteX24" fmla="*/ 190500 w 460375"/>
              <a:gd name="connsiteY24" fmla="*/ 1571625 h 1571625"/>
              <a:gd name="connsiteX25" fmla="*/ 180975 w 460375"/>
              <a:gd name="connsiteY25" fmla="*/ 1358900 h 1571625"/>
              <a:gd name="connsiteX26" fmla="*/ 165100 w 460375"/>
              <a:gd name="connsiteY26" fmla="*/ 866775 h 1571625"/>
              <a:gd name="connsiteX27" fmla="*/ 165100 w 460375"/>
              <a:gd name="connsiteY27" fmla="*/ 688975 h 1571625"/>
              <a:gd name="connsiteX28" fmla="*/ 168275 w 460375"/>
              <a:gd name="connsiteY28" fmla="*/ 49847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0375" h="1571625">
                <a:moveTo>
                  <a:pt x="168275" y="498475"/>
                </a:moveTo>
                <a:lnTo>
                  <a:pt x="168275" y="333375"/>
                </a:lnTo>
                <a:lnTo>
                  <a:pt x="168275" y="298450"/>
                </a:lnTo>
                <a:lnTo>
                  <a:pt x="158750" y="234950"/>
                </a:lnTo>
                <a:lnTo>
                  <a:pt x="139700" y="184150"/>
                </a:lnTo>
                <a:lnTo>
                  <a:pt x="120650" y="149225"/>
                </a:lnTo>
                <a:lnTo>
                  <a:pt x="66675" y="88900"/>
                </a:lnTo>
                <a:lnTo>
                  <a:pt x="0" y="0"/>
                </a:lnTo>
                <a:lnTo>
                  <a:pt x="304800" y="44450"/>
                </a:lnTo>
                <a:lnTo>
                  <a:pt x="358775" y="95250"/>
                </a:lnTo>
                <a:lnTo>
                  <a:pt x="415925" y="149225"/>
                </a:lnTo>
                <a:lnTo>
                  <a:pt x="434975" y="168275"/>
                </a:lnTo>
                <a:lnTo>
                  <a:pt x="447675" y="187325"/>
                </a:lnTo>
                <a:lnTo>
                  <a:pt x="457200" y="212725"/>
                </a:lnTo>
                <a:lnTo>
                  <a:pt x="460375" y="241300"/>
                </a:lnTo>
                <a:lnTo>
                  <a:pt x="454025" y="269875"/>
                </a:lnTo>
                <a:lnTo>
                  <a:pt x="431800" y="314325"/>
                </a:lnTo>
                <a:lnTo>
                  <a:pt x="415925" y="342900"/>
                </a:lnTo>
                <a:lnTo>
                  <a:pt x="406400" y="374650"/>
                </a:lnTo>
                <a:lnTo>
                  <a:pt x="406400" y="400050"/>
                </a:lnTo>
                <a:lnTo>
                  <a:pt x="412750" y="431800"/>
                </a:lnTo>
                <a:lnTo>
                  <a:pt x="419100" y="654050"/>
                </a:lnTo>
                <a:lnTo>
                  <a:pt x="412750" y="863600"/>
                </a:lnTo>
                <a:cubicBezTo>
                  <a:pt x="413808" y="1085850"/>
                  <a:pt x="414867" y="1308100"/>
                  <a:pt x="415925" y="1530350"/>
                </a:cubicBezTo>
                <a:lnTo>
                  <a:pt x="190500" y="1571625"/>
                </a:lnTo>
                <a:lnTo>
                  <a:pt x="180975" y="1358900"/>
                </a:lnTo>
                <a:lnTo>
                  <a:pt x="165100" y="866775"/>
                </a:lnTo>
                <a:lnTo>
                  <a:pt x="165100" y="688975"/>
                </a:lnTo>
                <a:cubicBezTo>
                  <a:pt x="166158" y="625475"/>
                  <a:pt x="167217" y="561975"/>
                  <a:pt x="168275" y="4984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B3E3816-FA69-47FE-A2CC-3B5E422277FB}"/>
              </a:ext>
            </a:extLst>
          </p:cNvPr>
          <p:cNvSpPr/>
          <p:nvPr/>
        </p:nvSpPr>
        <p:spPr>
          <a:xfrm>
            <a:off x="4849814" y="2312989"/>
            <a:ext cx="2478087" cy="447675"/>
          </a:xfrm>
          <a:custGeom>
            <a:avLst/>
            <a:gdLst>
              <a:gd name="connsiteX0" fmla="*/ 755750 w 2477822"/>
              <a:gd name="connsiteY0" fmla="*/ 386529 h 447104"/>
              <a:gd name="connsiteX1" fmla="*/ 418259 w 2477822"/>
              <a:gd name="connsiteY1" fmla="*/ 438451 h 447104"/>
              <a:gd name="connsiteX2" fmla="*/ 340376 w 2477822"/>
              <a:gd name="connsiteY2" fmla="*/ 447104 h 447104"/>
              <a:gd name="connsiteX3" fmla="*/ 297108 w 2477822"/>
              <a:gd name="connsiteY3" fmla="*/ 438451 h 447104"/>
              <a:gd name="connsiteX4" fmla="*/ 224995 w 2477822"/>
              <a:gd name="connsiteY4" fmla="*/ 406721 h 447104"/>
              <a:gd name="connsiteX5" fmla="*/ 155766 w 2477822"/>
              <a:gd name="connsiteY5" fmla="*/ 369222 h 447104"/>
              <a:gd name="connsiteX6" fmla="*/ 92306 w 2477822"/>
              <a:gd name="connsiteY6" fmla="*/ 328838 h 447104"/>
              <a:gd name="connsiteX7" fmla="*/ 37499 w 2477822"/>
              <a:gd name="connsiteY7" fmla="*/ 302877 h 447104"/>
              <a:gd name="connsiteX8" fmla="*/ 0 w 2477822"/>
              <a:gd name="connsiteY8" fmla="*/ 167304 h 447104"/>
              <a:gd name="connsiteX9" fmla="*/ 80767 w 2477822"/>
              <a:gd name="connsiteY9" fmla="*/ 207687 h 447104"/>
              <a:gd name="connsiteX10" fmla="*/ 167304 w 2477822"/>
              <a:gd name="connsiteY10" fmla="*/ 245186 h 447104"/>
              <a:gd name="connsiteX11" fmla="*/ 216341 w 2477822"/>
              <a:gd name="connsiteY11" fmla="*/ 256724 h 447104"/>
              <a:gd name="connsiteX12" fmla="*/ 276916 w 2477822"/>
              <a:gd name="connsiteY12" fmla="*/ 265378 h 447104"/>
              <a:gd name="connsiteX13" fmla="*/ 334607 w 2477822"/>
              <a:gd name="connsiteY13" fmla="*/ 262494 h 447104"/>
              <a:gd name="connsiteX14" fmla="*/ 1116318 w 2477822"/>
              <a:gd name="connsiteY14" fmla="*/ 158650 h 447104"/>
              <a:gd name="connsiteX15" fmla="*/ 1373042 w 2477822"/>
              <a:gd name="connsiteY15" fmla="*/ 109613 h 447104"/>
              <a:gd name="connsiteX16" fmla="*/ 1652843 w 2477822"/>
              <a:gd name="connsiteY16" fmla="*/ 69229 h 447104"/>
              <a:gd name="connsiteX17" fmla="*/ 1993219 w 2477822"/>
              <a:gd name="connsiteY17" fmla="*/ 37499 h 447104"/>
              <a:gd name="connsiteX18" fmla="*/ 2221098 w 2477822"/>
              <a:gd name="connsiteY18" fmla="*/ 11538 h 447104"/>
              <a:gd name="connsiteX19" fmla="*/ 2252828 w 2477822"/>
              <a:gd name="connsiteY19" fmla="*/ 2885 h 447104"/>
              <a:gd name="connsiteX20" fmla="*/ 2290327 w 2477822"/>
              <a:gd name="connsiteY20" fmla="*/ 0 h 447104"/>
              <a:gd name="connsiteX21" fmla="*/ 2353787 w 2477822"/>
              <a:gd name="connsiteY21" fmla="*/ 8654 h 447104"/>
              <a:gd name="connsiteX22" fmla="*/ 2399940 w 2477822"/>
              <a:gd name="connsiteY22" fmla="*/ 28846 h 447104"/>
              <a:gd name="connsiteX23" fmla="*/ 2469169 w 2477822"/>
              <a:gd name="connsiteY23" fmla="*/ 72114 h 447104"/>
              <a:gd name="connsiteX24" fmla="*/ 2477822 w 2477822"/>
              <a:gd name="connsiteY24" fmla="*/ 274032 h 447104"/>
              <a:gd name="connsiteX25" fmla="*/ 2391286 w 2477822"/>
              <a:gd name="connsiteY25" fmla="*/ 242302 h 447104"/>
              <a:gd name="connsiteX26" fmla="*/ 2350902 w 2477822"/>
              <a:gd name="connsiteY26" fmla="*/ 230764 h 447104"/>
              <a:gd name="connsiteX27" fmla="*/ 2298981 w 2477822"/>
              <a:gd name="connsiteY27" fmla="*/ 216341 h 447104"/>
              <a:gd name="connsiteX28" fmla="*/ 2215329 w 2477822"/>
              <a:gd name="connsiteY28" fmla="*/ 207687 h 447104"/>
              <a:gd name="connsiteX29" fmla="*/ 2091294 w 2477822"/>
              <a:gd name="connsiteY29" fmla="*/ 201918 h 447104"/>
              <a:gd name="connsiteX30" fmla="*/ 1840338 w 2477822"/>
              <a:gd name="connsiteY30" fmla="*/ 222110 h 447104"/>
              <a:gd name="connsiteX31" fmla="*/ 1375927 w 2477822"/>
              <a:gd name="connsiteY31" fmla="*/ 288454 h 447104"/>
              <a:gd name="connsiteX32" fmla="*/ 1119203 w 2477822"/>
              <a:gd name="connsiteY32" fmla="*/ 331723 h 447104"/>
              <a:gd name="connsiteX33" fmla="*/ 755750 w 2477822"/>
              <a:gd name="connsiteY33" fmla="*/ 386529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77822" h="447104">
                <a:moveTo>
                  <a:pt x="755750" y="386529"/>
                </a:moveTo>
                <a:lnTo>
                  <a:pt x="418259" y="438451"/>
                </a:lnTo>
                <a:lnTo>
                  <a:pt x="340376" y="447104"/>
                </a:lnTo>
                <a:lnTo>
                  <a:pt x="297108" y="438451"/>
                </a:lnTo>
                <a:lnTo>
                  <a:pt x="224995" y="406721"/>
                </a:lnTo>
                <a:lnTo>
                  <a:pt x="155766" y="369222"/>
                </a:lnTo>
                <a:lnTo>
                  <a:pt x="92306" y="328838"/>
                </a:lnTo>
                <a:lnTo>
                  <a:pt x="37499" y="302877"/>
                </a:lnTo>
                <a:lnTo>
                  <a:pt x="0" y="167304"/>
                </a:lnTo>
                <a:lnTo>
                  <a:pt x="80767" y="207687"/>
                </a:lnTo>
                <a:lnTo>
                  <a:pt x="167304" y="245186"/>
                </a:lnTo>
                <a:lnTo>
                  <a:pt x="216341" y="256724"/>
                </a:lnTo>
                <a:lnTo>
                  <a:pt x="276916" y="265378"/>
                </a:lnTo>
                <a:lnTo>
                  <a:pt x="334607" y="262494"/>
                </a:lnTo>
                <a:lnTo>
                  <a:pt x="1116318" y="158650"/>
                </a:lnTo>
                <a:lnTo>
                  <a:pt x="1373042" y="109613"/>
                </a:lnTo>
                <a:lnTo>
                  <a:pt x="1652843" y="69229"/>
                </a:lnTo>
                <a:lnTo>
                  <a:pt x="1993219" y="37499"/>
                </a:lnTo>
                <a:lnTo>
                  <a:pt x="2221098" y="11538"/>
                </a:lnTo>
                <a:lnTo>
                  <a:pt x="2252828" y="2885"/>
                </a:lnTo>
                <a:lnTo>
                  <a:pt x="2290327" y="0"/>
                </a:lnTo>
                <a:lnTo>
                  <a:pt x="2353787" y="8654"/>
                </a:lnTo>
                <a:lnTo>
                  <a:pt x="2399940" y="28846"/>
                </a:lnTo>
                <a:lnTo>
                  <a:pt x="2469169" y="72114"/>
                </a:lnTo>
                <a:lnTo>
                  <a:pt x="2477822" y="274032"/>
                </a:lnTo>
                <a:lnTo>
                  <a:pt x="2391286" y="242302"/>
                </a:lnTo>
                <a:lnTo>
                  <a:pt x="2350902" y="230764"/>
                </a:lnTo>
                <a:lnTo>
                  <a:pt x="2298981" y="216341"/>
                </a:lnTo>
                <a:lnTo>
                  <a:pt x="2215329" y="207687"/>
                </a:lnTo>
                <a:lnTo>
                  <a:pt x="2091294" y="201918"/>
                </a:lnTo>
                <a:lnTo>
                  <a:pt x="1840338" y="222110"/>
                </a:lnTo>
                <a:lnTo>
                  <a:pt x="1375927" y="288454"/>
                </a:lnTo>
                <a:lnTo>
                  <a:pt x="1119203" y="331723"/>
                </a:lnTo>
                <a:lnTo>
                  <a:pt x="755750" y="3865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148040B-3608-43B5-9CD7-CE9544CEB7CF}"/>
              </a:ext>
            </a:extLst>
          </p:cNvPr>
          <p:cNvSpPr/>
          <p:nvPr/>
        </p:nvSpPr>
        <p:spPr>
          <a:xfrm>
            <a:off x="4922839" y="3203576"/>
            <a:ext cx="2319337" cy="422275"/>
          </a:xfrm>
          <a:custGeom>
            <a:avLst/>
            <a:gdLst>
              <a:gd name="connsiteX0" fmla="*/ 700335 w 2320356"/>
              <a:gd name="connsiteY0" fmla="*/ 335632 h 422844"/>
              <a:gd name="connsiteX1" fmla="*/ 496841 w 2320356"/>
              <a:gd name="connsiteY1" fmla="*/ 372631 h 422844"/>
              <a:gd name="connsiteX2" fmla="*/ 295990 w 2320356"/>
              <a:gd name="connsiteY2" fmla="*/ 420201 h 422844"/>
              <a:gd name="connsiteX3" fmla="*/ 266920 w 2320356"/>
              <a:gd name="connsiteY3" fmla="*/ 422844 h 422844"/>
              <a:gd name="connsiteX4" fmla="*/ 227278 w 2320356"/>
              <a:gd name="connsiteY4" fmla="*/ 409630 h 422844"/>
              <a:gd name="connsiteX5" fmla="*/ 174423 w 2320356"/>
              <a:gd name="connsiteY5" fmla="*/ 383202 h 422844"/>
              <a:gd name="connsiteX6" fmla="*/ 118924 w 2320356"/>
              <a:gd name="connsiteY6" fmla="*/ 343560 h 422844"/>
              <a:gd name="connsiteX7" fmla="*/ 44927 w 2320356"/>
              <a:gd name="connsiteY7" fmla="*/ 295991 h 422844"/>
              <a:gd name="connsiteX8" fmla="*/ 0 w 2320356"/>
              <a:gd name="connsiteY8" fmla="*/ 147995 h 422844"/>
              <a:gd name="connsiteX9" fmla="*/ 71355 w 2320356"/>
              <a:gd name="connsiteY9" fmla="*/ 184994 h 422844"/>
              <a:gd name="connsiteX10" fmla="*/ 137424 w 2320356"/>
              <a:gd name="connsiteY10" fmla="*/ 211422 h 422844"/>
              <a:gd name="connsiteX11" fmla="*/ 192922 w 2320356"/>
              <a:gd name="connsiteY11" fmla="*/ 224636 h 422844"/>
              <a:gd name="connsiteX12" fmla="*/ 240492 w 2320356"/>
              <a:gd name="connsiteY12" fmla="*/ 227278 h 422844"/>
              <a:gd name="connsiteX13" fmla="*/ 325061 w 2320356"/>
              <a:gd name="connsiteY13" fmla="*/ 216707 h 422844"/>
              <a:gd name="connsiteX14" fmla="*/ 708263 w 2320356"/>
              <a:gd name="connsiteY14" fmla="*/ 150638 h 422844"/>
              <a:gd name="connsiteX15" fmla="*/ 1075609 w 2320356"/>
              <a:gd name="connsiteY15" fmla="*/ 89854 h 422844"/>
              <a:gd name="connsiteX16" fmla="*/ 1305530 w 2320356"/>
              <a:gd name="connsiteY16" fmla="*/ 42284 h 422844"/>
              <a:gd name="connsiteX17" fmla="*/ 1696661 w 2320356"/>
              <a:gd name="connsiteY17" fmla="*/ 26428 h 422844"/>
              <a:gd name="connsiteX18" fmla="*/ 1950367 w 2320356"/>
              <a:gd name="connsiteY18" fmla="*/ 10571 h 422844"/>
              <a:gd name="connsiteX19" fmla="*/ 2251644 w 2320356"/>
              <a:gd name="connsiteY19" fmla="*/ 0 h 422844"/>
              <a:gd name="connsiteX20" fmla="*/ 2320356 w 2320356"/>
              <a:gd name="connsiteY20" fmla="*/ 214065 h 422844"/>
              <a:gd name="connsiteX21" fmla="*/ 2164432 w 2320356"/>
              <a:gd name="connsiteY21" fmla="*/ 206136 h 422844"/>
              <a:gd name="connsiteX22" fmla="*/ 1910726 w 2320356"/>
              <a:gd name="connsiteY22" fmla="*/ 198208 h 422844"/>
              <a:gd name="connsiteX23" fmla="*/ 1622663 w 2320356"/>
              <a:gd name="connsiteY23" fmla="*/ 211422 h 422844"/>
              <a:gd name="connsiteX24" fmla="*/ 1260603 w 2320356"/>
              <a:gd name="connsiteY24" fmla="*/ 245778 h 422844"/>
              <a:gd name="connsiteX25" fmla="*/ 1038610 w 2320356"/>
              <a:gd name="connsiteY25" fmla="*/ 274848 h 422844"/>
              <a:gd name="connsiteX26" fmla="*/ 700335 w 2320356"/>
              <a:gd name="connsiteY26" fmla="*/ 335632 h 4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20356" h="422844">
                <a:moveTo>
                  <a:pt x="700335" y="335632"/>
                </a:moveTo>
                <a:lnTo>
                  <a:pt x="496841" y="372631"/>
                </a:lnTo>
                <a:lnTo>
                  <a:pt x="295990" y="420201"/>
                </a:lnTo>
                <a:lnTo>
                  <a:pt x="266920" y="422844"/>
                </a:lnTo>
                <a:lnTo>
                  <a:pt x="227278" y="409630"/>
                </a:lnTo>
                <a:lnTo>
                  <a:pt x="174423" y="383202"/>
                </a:lnTo>
                <a:lnTo>
                  <a:pt x="118924" y="343560"/>
                </a:lnTo>
                <a:lnTo>
                  <a:pt x="44927" y="295991"/>
                </a:lnTo>
                <a:lnTo>
                  <a:pt x="0" y="147995"/>
                </a:lnTo>
                <a:lnTo>
                  <a:pt x="71355" y="184994"/>
                </a:lnTo>
                <a:lnTo>
                  <a:pt x="137424" y="211422"/>
                </a:lnTo>
                <a:lnTo>
                  <a:pt x="192922" y="224636"/>
                </a:lnTo>
                <a:lnTo>
                  <a:pt x="240492" y="227278"/>
                </a:lnTo>
                <a:lnTo>
                  <a:pt x="325061" y="216707"/>
                </a:lnTo>
                <a:lnTo>
                  <a:pt x="708263" y="150638"/>
                </a:lnTo>
                <a:lnTo>
                  <a:pt x="1075609" y="89854"/>
                </a:lnTo>
                <a:lnTo>
                  <a:pt x="1305530" y="42284"/>
                </a:lnTo>
                <a:lnTo>
                  <a:pt x="1696661" y="26428"/>
                </a:lnTo>
                <a:lnTo>
                  <a:pt x="1950367" y="10571"/>
                </a:lnTo>
                <a:lnTo>
                  <a:pt x="2251644" y="0"/>
                </a:lnTo>
                <a:lnTo>
                  <a:pt x="2320356" y="214065"/>
                </a:lnTo>
                <a:lnTo>
                  <a:pt x="2164432" y="206136"/>
                </a:lnTo>
                <a:lnTo>
                  <a:pt x="1910726" y="198208"/>
                </a:lnTo>
                <a:lnTo>
                  <a:pt x="1622663" y="211422"/>
                </a:lnTo>
                <a:lnTo>
                  <a:pt x="1260603" y="245778"/>
                </a:lnTo>
                <a:lnTo>
                  <a:pt x="1038610" y="274848"/>
                </a:lnTo>
                <a:lnTo>
                  <a:pt x="700335" y="3356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46DD0D2-5546-4DFF-B0EB-D4EE6D7DDD91}"/>
              </a:ext>
            </a:extLst>
          </p:cNvPr>
          <p:cNvSpPr/>
          <p:nvPr/>
        </p:nvSpPr>
        <p:spPr>
          <a:xfrm>
            <a:off x="7412038" y="5129214"/>
            <a:ext cx="665162" cy="517525"/>
          </a:xfrm>
          <a:custGeom>
            <a:avLst/>
            <a:gdLst>
              <a:gd name="connsiteX0" fmla="*/ 419100 w 664369"/>
              <a:gd name="connsiteY0" fmla="*/ 323850 h 516731"/>
              <a:gd name="connsiteX1" fmla="*/ 485775 w 664369"/>
              <a:gd name="connsiteY1" fmla="*/ 369093 h 516731"/>
              <a:gd name="connsiteX2" fmla="*/ 664369 w 664369"/>
              <a:gd name="connsiteY2" fmla="*/ 471487 h 516731"/>
              <a:gd name="connsiteX3" fmla="*/ 140494 w 664369"/>
              <a:gd name="connsiteY3" fmla="*/ 516731 h 516731"/>
              <a:gd name="connsiteX4" fmla="*/ 178594 w 664369"/>
              <a:gd name="connsiteY4" fmla="*/ 485775 h 516731"/>
              <a:gd name="connsiteX5" fmla="*/ 195263 w 664369"/>
              <a:gd name="connsiteY5" fmla="*/ 464343 h 516731"/>
              <a:gd name="connsiteX6" fmla="*/ 200025 w 664369"/>
              <a:gd name="connsiteY6" fmla="*/ 442912 h 516731"/>
              <a:gd name="connsiteX7" fmla="*/ 195263 w 664369"/>
              <a:gd name="connsiteY7" fmla="*/ 402431 h 516731"/>
              <a:gd name="connsiteX8" fmla="*/ 171450 w 664369"/>
              <a:gd name="connsiteY8" fmla="*/ 330993 h 516731"/>
              <a:gd name="connsiteX9" fmla="*/ 133350 w 664369"/>
              <a:gd name="connsiteY9" fmla="*/ 242887 h 516731"/>
              <a:gd name="connsiteX10" fmla="*/ 104775 w 664369"/>
              <a:gd name="connsiteY10" fmla="*/ 183356 h 516731"/>
              <a:gd name="connsiteX11" fmla="*/ 57150 w 664369"/>
              <a:gd name="connsiteY11" fmla="*/ 114300 h 516731"/>
              <a:gd name="connsiteX12" fmla="*/ 28575 w 664369"/>
              <a:gd name="connsiteY12" fmla="*/ 83343 h 516731"/>
              <a:gd name="connsiteX13" fmla="*/ 9525 w 664369"/>
              <a:gd name="connsiteY13" fmla="*/ 61912 h 516731"/>
              <a:gd name="connsiteX14" fmla="*/ 0 w 664369"/>
              <a:gd name="connsiteY14" fmla="*/ 38100 h 516731"/>
              <a:gd name="connsiteX15" fmla="*/ 0 w 664369"/>
              <a:gd name="connsiteY15" fmla="*/ 16668 h 516731"/>
              <a:gd name="connsiteX16" fmla="*/ 2382 w 664369"/>
              <a:gd name="connsiteY16" fmla="*/ 7143 h 516731"/>
              <a:gd name="connsiteX17" fmla="*/ 11907 w 664369"/>
              <a:gd name="connsiteY17" fmla="*/ 0 h 516731"/>
              <a:gd name="connsiteX18" fmla="*/ 42863 w 664369"/>
              <a:gd name="connsiteY18" fmla="*/ 4762 h 516731"/>
              <a:gd name="connsiteX19" fmla="*/ 76200 w 664369"/>
              <a:gd name="connsiteY19" fmla="*/ 23812 h 516731"/>
              <a:gd name="connsiteX20" fmla="*/ 154782 w 664369"/>
              <a:gd name="connsiteY20" fmla="*/ 100012 h 516731"/>
              <a:gd name="connsiteX21" fmla="*/ 280988 w 664369"/>
              <a:gd name="connsiteY21" fmla="*/ 211931 h 516731"/>
              <a:gd name="connsiteX22" fmla="*/ 419100 w 664369"/>
              <a:gd name="connsiteY22" fmla="*/ 323850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4369" h="516731">
                <a:moveTo>
                  <a:pt x="419100" y="323850"/>
                </a:moveTo>
                <a:lnTo>
                  <a:pt x="485775" y="369093"/>
                </a:lnTo>
                <a:lnTo>
                  <a:pt x="664369" y="471487"/>
                </a:lnTo>
                <a:lnTo>
                  <a:pt x="140494" y="516731"/>
                </a:lnTo>
                <a:lnTo>
                  <a:pt x="178594" y="485775"/>
                </a:lnTo>
                <a:lnTo>
                  <a:pt x="195263" y="464343"/>
                </a:lnTo>
                <a:lnTo>
                  <a:pt x="200025" y="442912"/>
                </a:lnTo>
                <a:lnTo>
                  <a:pt x="195263" y="402431"/>
                </a:lnTo>
                <a:lnTo>
                  <a:pt x="171450" y="330993"/>
                </a:lnTo>
                <a:lnTo>
                  <a:pt x="133350" y="242887"/>
                </a:lnTo>
                <a:lnTo>
                  <a:pt x="104775" y="183356"/>
                </a:lnTo>
                <a:lnTo>
                  <a:pt x="57150" y="114300"/>
                </a:lnTo>
                <a:lnTo>
                  <a:pt x="28575" y="83343"/>
                </a:lnTo>
                <a:lnTo>
                  <a:pt x="9525" y="61912"/>
                </a:lnTo>
                <a:lnTo>
                  <a:pt x="0" y="38100"/>
                </a:lnTo>
                <a:lnTo>
                  <a:pt x="0" y="16668"/>
                </a:lnTo>
                <a:lnTo>
                  <a:pt x="2382" y="7143"/>
                </a:lnTo>
                <a:lnTo>
                  <a:pt x="11907" y="0"/>
                </a:lnTo>
                <a:lnTo>
                  <a:pt x="42863" y="4762"/>
                </a:lnTo>
                <a:lnTo>
                  <a:pt x="76200" y="23812"/>
                </a:lnTo>
                <a:lnTo>
                  <a:pt x="154782" y="100012"/>
                </a:lnTo>
                <a:lnTo>
                  <a:pt x="280988" y="211931"/>
                </a:lnTo>
                <a:lnTo>
                  <a:pt x="419100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6722B87-CC23-4757-96A9-2DB0E15B0022}"/>
              </a:ext>
            </a:extLst>
          </p:cNvPr>
          <p:cNvSpPr/>
          <p:nvPr/>
        </p:nvSpPr>
        <p:spPr>
          <a:xfrm>
            <a:off x="6078538" y="3886201"/>
            <a:ext cx="298450" cy="449263"/>
          </a:xfrm>
          <a:custGeom>
            <a:avLst/>
            <a:gdLst>
              <a:gd name="connsiteX0" fmla="*/ 223838 w 297657"/>
              <a:gd name="connsiteY0" fmla="*/ 240506 h 450056"/>
              <a:gd name="connsiteX1" fmla="*/ 183357 w 297657"/>
              <a:gd name="connsiteY1" fmla="*/ 357188 h 450056"/>
              <a:gd name="connsiteX2" fmla="*/ 154782 w 297657"/>
              <a:gd name="connsiteY2" fmla="*/ 450056 h 450056"/>
              <a:gd name="connsiteX3" fmla="*/ 0 w 297657"/>
              <a:gd name="connsiteY3" fmla="*/ 197644 h 450056"/>
              <a:gd name="connsiteX4" fmla="*/ 50007 w 297657"/>
              <a:gd name="connsiteY4" fmla="*/ 188119 h 450056"/>
              <a:gd name="connsiteX5" fmla="*/ 88107 w 297657"/>
              <a:gd name="connsiteY5" fmla="*/ 173831 h 450056"/>
              <a:gd name="connsiteX6" fmla="*/ 140494 w 297657"/>
              <a:gd name="connsiteY6" fmla="*/ 142875 h 450056"/>
              <a:gd name="connsiteX7" fmla="*/ 183357 w 297657"/>
              <a:gd name="connsiteY7" fmla="*/ 100013 h 450056"/>
              <a:gd name="connsiteX8" fmla="*/ 216694 w 297657"/>
              <a:gd name="connsiteY8" fmla="*/ 54769 h 450056"/>
              <a:gd name="connsiteX9" fmla="*/ 235744 w 297657"/>
              <a:gd name="connsiteY9" fmla="*/ 23813 h 450056"/>
              <a:gd name="connsiteX10" fmla="*/ 250032 w 297657"/>
              <a:gd name="connsiteY10" fmla="*/ 9525 h 450056"/>
              <a:gd name="connsiteX11" fmla="*/ 261938 w 297657"/>
              <a:gd name="connsiteY11" fmla="*/ 0 h 450056"/>
              <a:gd name="connsiteX12" fmla="*/ 280988 w 297657"/>
              <a:gd name="connsiteY12" fmla="*/ 0 h 450056"/>
              <a:gd name="connsiteX13" fmla="*/ 292894 w 297657"/>
              <a:gd name="connsiteY13" fmla="*/ 4763 h 450056"/>
              <a:gd name="connsiteX14" fmla="*/ 297657 w 297657"/>
              <a:gd name="connsiteY14" fmla="*/ 14288 h 450056"/>
              <a:gd name="connsiteX15" fmla="*/ 297657 w 297657"/>
              <a:gd name="connsiteY15" fmla="*/ 33338 h 450056"/>
              <a:gd name="connsiteX16" fmla="*/ 295275 w 297657"/>
              <a:gd name="connsiteY16" fmla="*/ 61913 h 450056"/>
              <a:gd name="connsiteX17" fmla="*/ 283369 w 297657"/>
              <a:gd name="connsiteY17" fmla="*/ 104775 h 450056"/>
              <a:gd name="connsiteX18" fmla="*/ 223838 w 297657"/>
              <a:gd name="connsiteY18" fmla="*/ 240506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657" h="450056">
                <a:moveTo>
                  <a:pt x="223838" y="240506"/>
                </a:moveTo>
                <a:lnTo>
                  <a:pt x="183357" y="357188"/>
                </a:lnTo>
                <a:lnTo>
                  <a:pt x="154782" y="450056"/>
                </a:lnTo>
                <a:lnTo>
                  <a:pt x="0" y="197644"/>
                </a:lnTo>
                <a:lnTo>
                  <a:pt x="50007" y="188119"/>
                </a:lnTo>
                <a:lnTo>
                  <a:pt x="88107" y="173831"/>
                </a:lnTo>
                <a:lnTo>
                  <a:pt x="140494" y="142875"/>
                </a:lnTo>
                <a:lnTo>
                  <a:pt x="183357" y="100013"/>
                </a:lnTo>
                <a:lnTo>
                  <a:pt x="216694" y="54769"/>
                </a:lnTo>
                <a:lnTo>
                  <a:pt x="235744" y="23813"/>
                </a:lnTo>
                <a:lnTo>
                  <a:pt x="250032" y="9525"/>
                </a:lnTo>
                <a:lnTo>
                  <a:pt x="261938" y="0"/>
                </a:lnTo>
                <a:lnTo>
                  <a:pt x="280988" y="0"/>
                </a:lnTo>
                <a:lnTo>
                  <a:pt x="292894" y="4763"/>
                </a:lnTo>
                <a:lnTo>
                  <a:pt x="297657" y="14288"/>
                </a:lnTo>
                <a:lnTo>
                  <a:pt x="297657" y="33338"/>
                </a:lnTo>
                <a:lnTo>
                  <a:pt x="295275" y="61913"/>
                </a:lnTo>
                <a:lnTo>
                  <a:pt x="283369" y="104775"/>
                </a:lnTo>
                <a:lnTo>
                  <a:pt x="223838" y="2405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7C1A42-5078-4A14-93F7-4AD8B8BF8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06" y="1385377"/>
            <a:ext cx="4444369" cy="44809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03C8D72-E3F0-4C85-BD86-76844667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906" y="1426140"/>
            <a:ext cx="4450466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6" grpId="0" animBg="1"/>
      <p:bldP spid="7" grpId="0" animBg="1"/>
      <p:bldP spid="10" grpId="0" animBg="1"/>
      <p:bldP spid="8" grpId="0" animBg="1"/>
      <p:bldP spid="9" grpId="0" animBg="1"/>
      <p:bldP spid="25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A9F4F7-8D65-48BD-A3F8-8B73BE1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188526"/>
            <a:ext cx="4444369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E9D2038-F8C6-4675-8CBC-D24AF16C01A9}"/>
              </a:ext>
            </a:extLst>
          </p:cNvPr>
          <p:cNvSpPr/>
          <p:nvPr/>
        </p:nvSpPr>
        <p:spPr>
          <a:xfrm>
            <a:off x="3994150" y="3343276"/>
            <a:ext cx="1193800" cy="1412875"/>
          </a:xfrm>
          <a:custGeom>
            <a:avLst/>
            <a:gdLst>
              <a:gd name="connsiteX0" fmla="*/ 396875 w 1193800"/>
              <a:gd name="connsiteY0" fmla="*/ 939800 h 1412875"/>
              <a:gd name="connsiteX1" fmla="*/ 555625 w 1193800"/>
              <a:gd name="connsiteY1" fmla="*/ 749300 h 1412875"/>
              <a:gd name="connsiteX2" fmla="*/ 695325 w 1193800"/>
              <a:gd name="connsiteY2" fmla="*/ 542925 h 1412875"/>
              <a:gd name="connsiteX3" fmla="*/ 819150 w 1193800"/>
              <a:gd name="connsiteY3" fmla="*/ 333375 h 1412875"/>
              <a:gd name="connsiteX4" fmla="*/ 841375 w 1193800"/>
              <a:gd name="connsiteY4" fmla="*/ 276225 h 1412875"/>
              <a:gd name="connsiteX5" fmla="*/ 841375 w 1193800"/>
              <a:gd name="connsiteY5" fmla="*/ 254000 h 1412875"/>
              <a:gd name="connsiteX6" fmla="*/ 825500 w 1193800"/>
              <a:gd name="connsiteY6" fmla="*/ 187325 h 1412875"/>
              <a:gd name="connsiteX7" fmla="*/ 758825 w 1193800"/>
              <a:gd name="connsiteY7" fmla="*/ 73025 h 1412875"/>
              <a:gd name="connsiteX8" fmla="*/ 742950 w 1193800"/>
              <a:gd name="connsiteY8" fmla="*/ 28575 h 1412875"/>
              <a:gd name="connsiteX9" fmla="*/ 742950 w 1193800"/>
              <a:gd name="connsiteY9" fmla="*/ 9525 h 1412875"/>
              <a:gd name="connsiteX10" fmla="*/ 746125 w 1193800"/>
              <a:gd name="connsiteY10" fmla="*/ 0 h 1412875"/>
              <a:gd name="connsiteX11" fmla="*/ 768350 w 1193800"/>
              <a:gd name="connsiteY11" fmla="*/ 0 h 1412875"/>
              <a:gd name="connsiteX12" fmla="*/ 895350 w 1193800"/>
              <a:gd name="connsiteY12" fmla="*/ 69850 h 1412875"/>
              <a:gd name="connsiteX13" fmla="*/ 1114425 w 1193800"/>
              <a:gd name="connsiteY13" fmla="*/ 219075 h 1412875"/>
              <a:gd name="connsiteX14" fmla="*/ 1168400 w 1193800"/>
              <a:gd name="connsiteY14" fmla="*/ 269875 h 1412875"/>
              <a:gd name="connsiteX15" fmla="*/ 1184275 w 1193800"/>
              <a:gd name="connsiteY15" fmla="*/ 301625 h 1412875"/>
              <a:gd name="connsiteX16" fmla="*/ 1193800 w 1193800"/>
              <a:gd name="connsiteY16" fmla="*/ 346075 h 1412875"/>
              <a:gd name="connsiteX17" fmla="*/ 1187450 w 1193800"/>
              <a:gd name="connsiteY17" fmla="*/ 390525 h 1412875"/>
              <a:gd name="connsiteX18" fmla="*/ 1177925 w 1193800"/>
              <a:gd name="connsiteY18" fmla="*/ 412750 h 1412875"/>
              <a:gd name="connsiteX19" fmla="*/ 927100 w 1193800"/>
              <a:gd name="connsiteY19" fmla="*/ 657225 h 1412875"/>
              <a:gd name="connsiteX20" fmla="*/ 803275 w 1193800"/>
              <a:gd name="connsiteY20" fmla="*/ 793750 h 1412875"/>
              <a:gd name="connsiteX21" fmla="*/ 600075 w 1193800"/>
              <a:gd name="connsiteY21" fmla="*/ 987425 h 1412875"/>
              <a:gd name="connsiteX22" fmla="*/ 415925 w 1193800"/>
              <a:gd name="connsiteY22" fmla="*/ 1158875 h 1412875"/>
              <a:gd name="connsiteX23" fmla="*/ 276225 w 1193800"/>
              <a:gd name="connsiteY23" fmla="*/ 1270000 h 1412875"/>
              <a:gd name="connsiteX24" fmla="*/ 142875 w 1193800"/>
              <a:gd name="connsiteY24" fmla="*/ 1358900 h 1412875"/>
              <a:gd name="connsiteX25" fmla="*/ 47625 w 1193800"/>
              <a:gd name="connsiteY25" fmla="*/ 1409700 h 1412875"/>
              <a:gd name="connsiteX26" fmla="*/ 28575 w 1193800"/>
              <a:gd name="connsiteY26" fmla="*/ 1412875 h 1412875"/>
              <a:gd name="connsiteX27" fmla="*/ 12700 w 1193800"/>
              <a:gd name="connsiteY27" fmla="*/ 1409700 h 1412875"/>
              <a:gd name="connsiteX28" fmla="*/ 0 w 1193800"/>
              <a:gd name="connsiteY28" fmla="*/ 1397000 h 1412875"/>
              <a:gd name="connsiteX29" fmla="*/ 6350 w 1193800"/>
              <a:gd name="connsiteY29" fmla="*/ 1374775 h 1412875"/>
              <a:gd name="connsiteX30" fmla="*/ 95250 w 1193800"/>
              <a:gd name="connsiteY30" fmla="*/ 1285875 h 1412875"/>
              <a:gd name="connsiteX31" fmla="*/ 276225 w 1193800"/>
              <a:gd name="connsiteY31" fmla="*/ 1082675 h 1412875"/>
              <a:gd name="connsiteX32" fmla="*/ 396875 w 1193800"/>
              <a:gd name="connsiteY32" fmla="*/ 939800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3800" h="1412875">
                <a:moveTo>
                  <a:pt x="396875" y="939800"/>
                </a:moveTo>
                <a:lnTo>
                  <a:pt x="555625" y="749300"/>
                </a:lnTo>
                <a:lnTo>
                  <a:pt x="695325" y="542925"/>
                </a:lnTo>
                <a:lnTo>
                  <a:pt x="819150" y="333375"/>
                </a:lnTo>
                <a:lnTo>
                  <a:pt x="841375" y="276225"/>
                </a:lnTo>
                <a:lnTo>
                  <a:pt x="841375" y="254000"/>
                </a:lnTo>
                <a:lnTo>
                  <a:pt x="825500" y="187325"/>
                </a:lnTo>
                <a:lnTo>
                  <a:pt x="758825" y="73025"/>
                </a:lnTo>
                <a:lnTo>
                  <a:pt x="742950" y="28575"/>
                </a:lnTo>
                <a:lnTo>
                  <a:pt x="742950" y="9525"/>
                </a:lnTo>
                <a:lnTo>
                  <a:pt x="746125" y="0"/>
                </a:lnTo>
                <a:lnTo>
                  <a:pt x="768350" y="0"/>
                </a:lnTo>
                <a:lnTo>
                  <a:pt x="895350" y="69850"/>
                </a:lnTo>
                <a:lnTo>
                  <a:pt x="1114425" y="219075"/>
                </a:lnTo>
                <a:lnTo>
                  <a:pt x="1168400" y="269875"/>
                </a:lnTo>
                <a:lnTo>
                  <a:pt x="1184275" y="301625"/>
                </a:lnTo>
                <a:lnTo>
                  <a:pt x="1193800" y="346075"/>
                </a:lnTo>
                <a:lnTo>
                  <a:pt x="1187450" y="390525"/>
                </a:lnTo>
                <a:lnTo>
                  <a:pt x="1177925" y="412750"/>
                </a:lnTo>
                <a:lnTo>
                  <a:pt x="927100" y="657225"/>
                </a:lnTo>
                <a:lnTo>
                  <a:pt x="803275" y="793750"/>
                </a:lnTo>
                <a:lnTo>
                  <a:pt x="600075" y="987425"/>
                </a:lnTo>
                <a:lnTo>
                  <a:pt x="415925" y="1158875"/>
                </a:lnTo>
                <a:lnTo>
                  <a:pt x="276225" y="1270000"/>
                </a:lnTo>
                <a:lnTo>
                  <a:pt x="142875" y="1358900"/>
                </a:lnTo>
                <a:lnTo>
                  <a:pt x="47625" y="1409700"/>
                </a:lnTo>
                <a:lnTo>
                  <a:pt x="28575" y="1412875"/>
                </a:lnTo>
                <a:lnTo>
                  <a:pt x="12700" y="1409700"/>
                </a:lnTo>
                <a:lnTo>
                  <a:pt x="0" y="1397000"/>
                </a:lnTo>
                <a:lnTo>
                  <a:pt x="6350" y="1374775"/>
                </a:lnTo>
                <a:lnTo>
                  <a:pt x="95250" y="1285875"/>
                </a:lnTo>
                <a:lnTo>
                  <a:pt x="276225" y="1082675"/>
                </a:lnTo>
                <a:lnTo>
                  <a:pt x="396875" y="939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82FB111-7D85-476D-AA3E-DEF3E35122B4}"/>
              </a:ext>
            </a:extLst>
          </p:cNvPr>
          <p:cNvSpPr/>
          <p:nvPr/>
        </p:nvSpPr>
        <p:spPr>
          <a:xfrm rot="16200000">
            <a:off x="3932238" y="2189163"/>
            <a:ext cx="1689100" cy="596900"/>
          </a:xfrm>
          <a:custGeom>
            <a:avLst/>
            <a:gdLst>
              <a:gd name="connsiteX0" fmla="*/ 583406 w 1688306"/>
              <a:gd name="connsiteY0" fmla="*/ 323850 h 597694"/>
              <a:gd name="connsiteX1" fmla="*/ 928687 w 1688306"/>
              <a:gd name="connsiteY1" fmla="*/ 295275 h 597694"/>
              <a:gd name="connsiteX2" fmla="*/ 1143000 w 1688306"/>
              <a:gd name="connsiteY2" fmla="*/ 247650 h 597694"/>
              <a:gd name="connsiteX3" fmla="*/ 1362075 w 1688306"/>
              <a:gd name="connsiteY3" fmla="*/ 183357 h 597694"/>
              <a:gd name="connsiteX4" fmla="*/ 1476375 w 1688306"/>
              <a:gd name="connsiteY4" fmla="*/ 135732 h 597694"/>
              <a:gd name="connsiteX5" fmla="*/ 1550194 w 1688306"/>
              <a:gd name="connsiteY5" fmla="*/ 90488 h 597694"/>
              <a:gd name="connsiteX6" fmla="*/ 1612106 w 1688306"/>
              <a:gd name="connsiteY6" fmla="*/ 38100 h 597694"/>
              <a:gd name="connsiteX7" fmla="*/ 1631156 w 1688306"/>
              <a:gd name="connsiteY7" fmla="*/ 16669 h 597694"/>
              <a:gd name="connsiteX8" fmla="*/ 1640681 w 1688306"/>
              <a:gd name="connsiteY8" fmla="*/ 7144 h 597694"/>
              <a:gd name="connsiteX9" fmla="*/ 1650206 w 1688306"/>
              <a:gd name="connsiteY9" fmla="*/ 0 h 597694"/>
              <a:gd name="connsiteX10" fmla="*/ 1666875 w 1688306"/>
              <a:gd name="connsiteY10" fmla="*/ 0 h 597694"/>
              <a:gd name="connsiteX11" fmla="*/ 1681162 w 1688306"/>
              <a:gd name="connsiteY11" fmla="*/ 7144 h 597694"/>
              <a:gd name="connsiteX12" fmla="*/ 1688306 w 1688306"/>
              <a:gd name="connsiteY12" fmla="*/ 23813 h 597694"/>
              <a:gd name="connsiteX13" fmla="*/ 1688306 w 1688306"/>
              <a:gd name="connsiteY13" fmla="*/ 59532 h 597694"/>
              <a:gd name="connsiteX14" fmla="*/ 1681162 w 1688306"/>
              <a:gd name="connsiteY14" fmla="*/ 100013 h 597694"/>
              <a:gd name="connsiteX15" fmla="*/ 1647825 w 1688306"/>
              <a:gd name="connsiteY15" fmla="*/ 183357 h 597694"/>
              <a:gd name="connsiteX16" fmla="*/ 1624012 w 1688306"/>
              <a:gd name="connsiteY16" fmla="*/ 230982 h 597694"/>
              <a:gd name="connsiteX17" fmla="*/ 1554956 w 1688306"/>
              <a:gd name="connsiteY17" fmla="*/ 335757 h 597694"/>
              <a:gd name="connsiteX18" fmla="*/ 1366837 w 1688306"/>
              <a:gd name="connsiteY18" fmla="*/ 447675 h 597694"/>
              <a:gd name="connsiteX19" fmla="*/ 1143000 w 1688306"/>
              <a:gd name="connsiteY19" fmla="*/ 476250 h 597694"/>
              <a:gd name="connsiteX20" fmla="*/ 878681 w 1688306"/>
              <a:gd name="connsiteY20" fmla="*/ 516732 h 597694"/>
              <a:gd name="connsiteX21" fmla="*/ 707231 w 1688306"/>
              <a:gd name="connsiteY21" fmla="*/ 540544 h 597694"/>
              <a:gd name="connsiteX22" fmla="*/ 252412 w 1688306"/>
              <a:gd name="connsiteY22" fmla="*/ 583407 h 597694"/>
              <a:gd name="connsiteX23" fmla="*/ 95250 w 1688306"/>
              <a:gd name="connsiteY23" fmla="*/ 597694 h 597694"/>
              <a:gd name="connsiteX24" fmla="*/ 57150 w 1688306"/>
              <a:gd name="connsiteY24" fmla="*/ 578644 h 597694"/>
              <a:gd name="connsiteX25" fmla="*/ 14287 w 1688306"/>
              <a:gd name="connsiteY25" fmla="*/ 547688 h 597694"/>
              <a:gd name="connsiteX26" fmla="*/ 0 w 1688306"/>
              <a:gd name="connsiteY26" fmla="*/ 528638 h 597694"/>
              <a:gd name="connsiteX27" fmla="*/ 0 w 1688306"/>
              <a:gd name="connsiteY27" fmla="*/ 490538 h 597694"/>
              <a:gd name="connsiteX28" fmla="*/ 19050 w 1688306"/>
              <a:gd name="connsiteY28" fmla="*/ 457200 h 597694"/>
              <a:gd name="connsiteX29" fmla="*/ 71437 w 1688306"/>
              <a:gd name="connsiteY29" fmla="*/ 402432 h 597694"/>
              <a:gd name="connsiteX30" fmla="*/ 107156 w 1688306"/>
              <a:gd name="connsiteY30" fmla="*/ 376238 h 597694"/>
              <a:gd name="connsiteX31" fmla="*/ 150019 w 1688306"/>
              <a:gd name="connsiteY31" fmla="*/ 364332 h 597694"/>
              <a:gd name="connsiteX32" fmla="*/ 328612 w 1688306"/>
              <a:gd name="connsiteY32" fmla="*/ 340519 h 597694"/>
              <a:gd name="connsiteX33" fmla="*/ 583406 w 1688306"/>
              <a:gd name="connsiteY33" fmla="*/ 323850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88306" h="597694">
                <a:moveTo>
                  <a:pt x="583406" y="323850"/>
                </a:moveTo>
                <a:lnTo>
                  <a:pt x="928687" y="295275"/>
                </a:lnTo>
                <a:lnTo>
                  <a:pt x="1143000" y="247650"/>
                </a:lnTo>
                <a:lnTo>
                  <a:pt x="1362075" y="183357"/>
                </a:lnTo>
                <a:lnTo>
                  <a:pt x="1476375" y="135732"/>
                </a:lnTo>
                <a:lnTo>
                  <a:pt x="1550194" y="90488"/>
                </a:lnTo>
                <a:lnTo>
                  <a:pt x="1612106" y="38100"/>
                </a:lnTo>
                <a:lnTo>
                  <a:pt x="1631156" y="16669"/>
                </a:lnTo>
                <a:lnTo>
                  <a:pt x="1640681" y="7144"/>
                </a:lnTo>
                <a:lnTo>
                  <a:pt x="1650206" y="0"/>
                </a:lnTo>
                <a:lnTo>
                  <a:pt x="1666875" y="0"/>
                </a:lnTo>
                <a:lnTo>
                  <a:pt x="1681162" y="7144"/>
                </a:lnTo>
                <a:lnTo>
                  <a:pt x="1688306" y="23813"/>
                </a:lnTo>
                <a:lnTo>
                  <a:pt x="1688306" y="59532"/>
                </a:lnTo>
                <a:lnTo>
                  <a:pt x="1681162" y="100013"/>
                </a:lnTo>
                <a:lnTo>
                  <a:pt x="1647825" y="183357"/>
                </a:lnTo>
                <a:lnTo>
                  <a:pt x="1624012" y="230982"/>
                </a:lnTo>
                <a:lnTo>
                  <a:pt x="1554956" y="335757"/>
                </a:lnTo>
                <a:lnTo>
                  <a:pt x="1366837" y="447675"/>
                </a:lnTo>
                <a:lnTo>
                  <a:pt x="1143000" y="476250"/>
                </a:lnTo>
                <a:lnTo>
                  <a:pt x="878681" y="516732"/>
                </a:lnTo>
                <a:lnTo>
                  <a:pt x="707231" y="540544"/>
                </a:lnTo>
                <a:lnTo>
                  <a:pt x="252412" y="583407"/>
                </a:lnTo>
                <a:lnTo>
                  <a:pt x="95250" y="597694"/>
                </a:lnTo>
                <a:lnTo>
                  <a:pt x="57150" y="578644"/>
                </a:lnTo>
                <a:lnTo>
                  <a:pt x="14287" y="547688"/>
                </a:lnTo>
                <a:lnTo>
                  <a:pt x="0" y="528638"/>
                </a:lnTo>
                <a:lnTo>
                  <a:pt x="0" y="490538"/>
                </a:lnTo>
                <a:lnTo>
                  <a:pt x="19050" y="457200"/>
                </a:lnTo>
                <a:lnTo>
                  <a:pt x="71437" y="402432"/>
                </a:lnTo>
                <a:lnTo>
                  <a:pt x="107156" y="376238"/>
                </a:lnTo>
                <a:lnTo>
                  <a:pt x="150019" y="364332"/>
                </a:lnTo>
                <a:lnTo>
                  <a:pt x="328612" y="340519"/>
                </a:lnTo>
                <a:lnTo>
                  <a:pt x="583406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A6157C-EDAF-4D53-AF52-1A63B0893589}"/>
              </a:ext>
            </a:extLst>
          </p:cNvPr>
          <p:cNvSpPr/>
          <p:nvPr/>
        </p:nvSpPr>
        <p:spPr>
          <a:xfrm>
            <a:off x="4721226" y="1587501"/>
            <a:ext cx="2905125" cy="1597025"/>
          </a:xfrm>
          <a:custGeom>
            <a:avLst/>
            <a:gdLst>
              <a:gd name="connsiteX0" fmla="*/ 777875 w 2905125"/>
              <a:gd name="connsiteY0" fmla="*/ 330200 h 1597025"/>
              <a:gd name="connsiteX1" fmla="*/ 463550 w 2905125"/>
              <a:gd name="connsiteY1" fmla="*/ 361950 h 1597025"/>
              <a:gd name="connsiteX2" fmla="*/ 206375 w 2905125"/>
              <a:gd name="connsiteY2" fmla="*/ 371475 h 1597025"/>
              <a:gd name="connsiteX3" fmla="*/ 155575 w 2905125"/>
              <a:gd name="connsiteY3" fmla="*/ 374650 h 1597025"/>
              <a:gd name="connsiteX4" fmla="*/ 0 w 2905125"/>
              <a:gd name="connsiteY4" fmla="*/ 190500 h 1597025"/>
              <a:gd name="connsiteX5" fmla="*/ 95250 w 2905125"/>
              <a:gd name="connsiteY5" fmla="*/ 190500 h 1597025"/>
              <a:gd name="connsiteX6" fmla="*/ 409575 w 2905125"/>
              <a:gd name="connsiteY6" fmla="*/ 190500 h 1597025"/>
              <a:gd name="connsiteX7" fmla="*/ 879475 w 2905125"/>
              <a:gd name="connsiteY7" fmla="*/ 155575 h 1597025"/>
              <a:gd name="connsiteX8" fmla="*/ 1428750 w 2905125"/>
              <a:gd name="connsiteY8" fmla="*/ 114300 h 1597025"/>
              <a:gd name="connsiteX9" fmla="*/ 1997075 w 2905125"/>
              <a:gd name="connsiteY9" fmla="*/ 76200 h 1597025"/>
              <a:gd name="connsiteX10" fmla="*/ 2286000 w 2905125"/>
              <a:gd name="connsiteY10" fmla="*/ 60325 h 1597025"/>
              <a:gd name="connsiteX11" fmla="*/ 2343150 w 2905125"/>
              <a:gd name="connsiteY11" fmla="*/ 50800 h 1597025"/>
              <a:gd name="connsiteX12" fmla="*/ 2422525 w 2905125"/>
              <a:gd name="connsiteY12" fmla="*/ 22225 h 1597025"/>
              <a:gd name="connsiteX13" fmla="*/ 2520950 w 2905125"/>
              <a:gd name="connsiteY13" fmla="*/ 0 h 1597025"/>
              <a:gd name="connsiteX14" fmla="*/ 2559050 w 2905125"/>
              <a:gd name="connsiteY14" fmla="*/ 0 h 1597025"/>
              <a:gd name="connsiteX15" fmla="*/ 2606675 w 2905125"/>
              <a:gd name="connsiteY15" fmla="*/ 19050 h 1597025"/>
              <a:gd name="connsiteX16" fmla="*/ 2762250 w 2905125"/>
              <a:gd name="connsiteY16" fmla="*/ 127000 h 1597025"/>
              <a:gd name="connsiteX17" fmla="*/ 2889250 w 2905125"/>
              <a:gd name="connsiteY17" fmla="*/ 238125 h 1597025"/>
              <a:gd name="connsiteX18" fmla="*/ 2905125 w 2905125"/>
              <a:gd name="connsiteY18" fmla="*/ 260350 h 1597025"/>
              <a:gd name="connsiteX19" fmla="*/ 2901950 w 2905125"/>
              <a:gd name="connsiteY19" fmla="*/ 273050 h 1597025"/>
              <a:gd name="connsiteX20" fmla="*/ 2889250 w 2905125"/>
              <a:gd name="connsiteY20" fmla="*/ 307975 h 1597025"/>
              <a:gd name="connsiteX21" fmla="*/ 2851150 w 2905125"/>
              <a:gd name="connsiteY21" fmla="*/ 355600 h 1597025"/>
              <a:gd name="connsiteX22" fmla="*/ 2835275 w 2905125"/>
              <a:gd name="connsiteY22" fmla="*/ 381000 h 1597025"/>
              <a:gd name="connsiteX23" fmla="*/ 2752725 w 2905125"/>
              <a:gd name="connsiteY23" fmla="*/ 733425 h 1597025"/>
              <a:gd name="connsiteX24" fmla="*/ 2641600 w 2905125"/>
              <a:gd name="connsiteY24" fmla="*/ 1181100 h 1597025"/>
              <a:gd name="connsiteX25" fmla="*/ 2597150 w 2905125"/>
              <a:gd name="connsiteY25" fmla="*/ 1374775 h 1597025"/>
              <a:gd name="connsiteX26" fmla="*/ 2574925 w 2905125"/>
              <a:gd name="connsiteY26" fmla="*/ 1479550 h 1597025"/>
              <a:gd name="connsiteX27" fmla="*/ 2555875 w 2905125"/>
              <a:gd name="connsiteY27" fmla="*/ 1543050 h 1597025"/>
              <a:gd name="connsiteX28" fmla="*/ 2540000 w 2905125"/>
              <a:gd name="connsiteY28" fmla="*/ 1568450 h 1597025"/>
              <a:gd name="connsiteX29" fmla="*/ 2514600 w 2905125"/>
              <a:gd name="connsiteY29" fmla="*/ 1587500 h 1597025"/>
              <a:gd name="connsiteX30" fmla="*/ 2486025 w 2905125"/>
              <a:gd name="connsiteY30" fmla="*/ 1597025 h 1597025"/>
              <a:gd name="connsiteX31" fmla="*/ 2441575 w 2905125"/>
              <a:gd name="connsiteY31" fmla="*/ 1597025 h 1597025"/>
              <a:gd name="connsiteX32" fmla="*/ 2406650 w 2905125"/>
              <a:gd name="connsiteY32" fmla="*/ 1587500 h 1597025"/>
              <a:gd name="connsiteX33" fmla="*/ 2378075 w 2905125"/>
              <a:gd name="connsiteY33" fmla="*/ 1562100 h 1597025"/>
              <a:gd name="connsiteX34" fmla="*/ 2336800 w 2905125"/>
              <a:gd name="connsiteY34" fmla="*/ 1498600 h 1597025"/>
              <a:gd name="connsiteX35" fmla="*/ 2378075 w 2905125"/>
              <a:gd name="connsiteY35" fmla="*/ 1308100 h 1597025"/>
              <a:gd name="connsiteX36" fmla="*/ 2460625 w 2905125"/>
              <a:gd name="connsiteY36" fmla="*/ 882650 h 1597025"/>
              <a:gd name="connsiteX37" fmla="*/ 2489200 w 2905125"/>
              <a:gd name="connsiteY37" fmla="*/ 688975 h 1597025"/>
              <a:gd name="connsiteX38" fmla="*/ 2527300 w 2905125"/>
              <a:gd name="connsiteY38" fmla="*/ 339725 h 1597025"/>
              <a:gd name="connsiteX39" fmla="*/ 2530475 w 2905125"/>
              <a:gd name="connsiteY39" fmla="*/ 276225 h 1597025"/>
              <a:gd name="connsiteX40" fmla="*/ 2524125 w 2905125"/>
              <a:gd name="connsiteY40" fmla="*/ 254000 h 1597025"/>
              <a:gd name="connsiteX41" fmla="*/ 2508250 w 2905125"/>
              <a:gd name="connsiteY41" fmla="*/ 234950 h 1597025"/>
              <a:gd name="connsiteX42" fmla="*/ 2476500 w 2905125"/>
              <a:gd name="connsiteY42" fmla="*/ 215900 h 1597025"/>
              <a:gd name="connsiteX43" fmla="*/ 2390775 w 2905125"/>
              <a:gd name="connsiteY43" fmla="*/ 206375 h 1597025"/>
              <a:gd name="connsiteX44" fmla="*/ 1768475 w 2905125"/>
              <a:gd name="connsiteY44" fmla="*/ 254000 h 1597025"/>
              <a:gd name="connsiteX45" fmla="*/ 1416050 w 2905125"/>
              <a:gd name="connsiteY45" fmla="*/ 285750 h 1597025"/>
              <a:gd name="connsiteX46" fmla="*/ 777875 w 2905125"/>
              <a:gd name="connsiteY46" fmla="*/ 330200 h 159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05125" h="1597025">
                <a:moveTo>
                  <a:pt x="777875" y="330200"/>
                </a:moveTo>
                <a:lnTo>
                  <a:pt x="463550" y="361950"/>
                </a:lnTo>
                <a:lnTo>
                  <a:pt x="206375" y="371475"/>
                </a:lnTo>
                <a:lnTo>
                  <a:pt x="155575" y="374650"/>
                </a:lnTo>
                <a:lnTo>
                  <a:pt x="0" y="190500"/>
                </a:lnTo>
                <a:lnTo>
                  <a:pt x="95250" y="190500"/>
                </a:lnTo>
                <a:lnTo>
                  <a:pt x="409575" y="190500"/>
                </a:lnTo>
                <a:lnTo>
                  <a:pt x="879475" y="155575"/>
                </a:lnTo>
                <a:lnTo>
                  <a:pt x="1428750" y="114300"/>
                </a:lnTo>
                <a:lnTo>
                  <a:pt x="1997075" y="76200"/>
                </a:lnTo>
                <a:lnTo>
                  <a:pt x="2286000" y="60325"/>
                </a:lnTo>
                <a:lnTo>
                  <a:pt x="2343150" y="50800"/>
                </a:lnTo>
                <a:lnTo>
                  <a:pt x="2422525" y="22225"/>
                </a:lnTo>
                <a:lnTo>
                  <a:pt x="2520950" y="0"/>
                </a:lnTo>
                <a:lnTo>
                  <a:pt x="2559050" y="0"/>
                </a:lnTo>
                <a:lnTo>
                  <a:pt x="2606675" y="19050"/>
                </a:lnTo>
                <a:lnTo>
                  <a:pt x="2762250" y="127000"/>
                </a:lnTo>
                <a:lnTo>
                  <a:pt x="2889250" y="238125"/>
                </a:lnTo>
                <a:lnTo>
                  <a:pt x="2905125" y="260350"/>
                </a:lnTo>
                <a:lnTo>
                  <a:pt x="2901950" y="273050"/>
                </a:lnTo>
                <a:lnTo>
                  <a:pt x="2889250" y="307975"/>
                </a:lnTo>
                <a:lnTo>
                  <a:pt x="2851150" y="355600"/>
                </a:lnTo>
                <a:lnTo>
                  <a:pt x="2835275" y="381000"/>
                </a:lnTo>
                <a:lnTo>
                  <a:pt x="2752725" y="733425"/>
                </a:lnTo>
                <a:lnTo>
                  <a:pt x="2641600" y="1181100"/>
                </a:lnTo>
                <a:lnTo>
                  <a:pt x="2597150" y="1374775"/>
                </a:lnTo>
                <a:lnTo>
                  <a:pt x="2574925" y="1479550"/>
                </a:lnTo>
                <a:lnTo>
                  <a:pt x="2555875" y="1543050"/>
                </a:lnTo>
                <a:lnTo>
                  <a:pt x="2540000" y="1568450"/>
                </a:lnTo>
                <a:lnTo>
                  <a:pt x="2514600" y="1587500"/>
                </a:lnTo>
                <a:lnTo>
                  <a:pt x="2486025" y="1597025"/>
                </a:lnTo>
                <a:lnTo>
                  <a:pt x="2441575" y="1597025"/>
                </a:lnTo>
                <a:lnTo>
                  <a:pt x="2406650" y="1587500"/>
                </a:lnTo>
                <a:lnTo>
                  <a:pt x="2378075" y="1562100"/>
                </a:lnTo>
                <a:lnTo>
                  <a:pt x="2336800" y="1498600"/>
                </a:lnTo>
                <a:lnTo>
                  <a:pt x="2378075" y="1308100"/>
                </a:lnTo>
                <a:lnTo>
                  <a:pt x="2460625" y="882650"/>
                </a:lnTo>
                <a:lnTo>
                  <a:pt x="2489200" y="688975"/>
                </a:lnTo>
                <a:lnTo>
                  <a:pt x="2527300" y="339725"/>
                </a:lnTo>
                <a:lnTo>
                  <a:pt x="2530475" y="276225"/>
                </a:lnTo>
                <a:lnTo>
                  <a:pt x="2524125" y="254000"/>
                </a:lnTo>
                <a:lnTo>
                  <a:pt x="2508250" y="234950"/>
                </a:lnTo>
                <a:lnTo>
                  <a:pt x="2476500" y="215900"/>
                </a:lnTo>
                <a:lnTo>
                  <a:pt x="2390775" y="206375"/>
                </a:lnTo>
                <a:lnTo>
                  <a:pt x="1768475" y="254000"/>
                </a:lnTo>
                <a:lnTo>
                  <a:pt x="1416050" y="285750"/>
                </a:lnTo>
                <a:lnTo>
                  <a:pt x="777875" y="330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5409BCF-019E-4BAC-81D5-FF374A1E3FF3}"/>
              </a:ext>
            </a:extLst>
          </p:cNvPr>
          <p:cNvSpPr/>
          <p:nvPr/>
        </p:nvSpPr>
        <p:spPr>
          <a:xfrm>
            <a:off x="4883150" y="2273301"/>
            <a:ext cx="2393950" cy="339725"/>
          </a:xfrm>
          <a:custGeom>
            <a:avLst/>
            <a:gdLst>
              <a:gd name="connsiteX0" fmla="*/ 644525 w 2393950"/>
              <a:gd name="connsiteY0" fmla="*/ 295275 h 339725"/>
              <a:gd name="connsiteX1" fmla="*/ 130175 w 2393950"/>
              <a:gd name="connsiteY1" fmla="*/ 333375 h 339725"/>
              <a:gd name="connsiteX2" fmla="*/ 82550 w 2393950"/>
              <a:gd name="connsiteY2" fmla="*/ 339725 h 339725"/>
              <a:gd name="connsiteX3" fmla="*/ 0 w 2393950"/>
              <a:gd name="connsiteY3" fmla="*/ 168275 h 339725"/>
              <a:gd name="connsiteX4" fmla="*/ 117475 w 2393950"/>
              <a:gd name="connsiteY4" fmla="*/ 174625 h 339725"/>
              <a:gd name="connsiteX5" fmla="*/ 593725 w 2393950"/>
              <a:gd name="connsiteY5" fmla="*/ 139700 h 339725"/>
              <a:gd name="connsiteX6" fmla="*/ 1203325 w 2393950"/>
              <a:gd name="connsiteY6" fmla="*/ 92075 h 339725"/>
              <a:gd name="connsiteX7" fmla="*/ 1762125 w 2393950"/>
              <a:gd name="connsiteY7" fmla="*/ 50800 h 339725"/>
              <a:gd name="connsiteX8" fmla="*/ 1955800 w 2393950"/>
              <a:gd name="connsiteY8" fmla="*/ 34925 h 339725"/>
              <a:gd name="connsiteX9" fmla="*/ 1993900 w 2393950"/>
              <a:gd name="connsiteY9" fmla="*/ 25400 h 339725"/>
              <a:gd name="connsiteX10" fmla="*/ 2057400 w 2393950"/>
              <a:gd name="connsiteY10" fmla="*/ 9525 h 339725"/>
              <a:gd name="connsiteX11" fmla="*/ 2120900 w 2393950"/>
              <a:gd name="connsiteY11" fmla="*/ 0 h 339725"/>
              <a:gd name="connsiteX12" fmla="*/ 2219325 w 2393950"/>
              <a:gd name="connsiteY12" fmla="*/ 9525 h 339725"/>
              <a:gd name="connsiteX13" fmla="*/ 2292350 w 2393950"/>
              <a:gd name="connsiteY13" fmla="*/ 25400 h 339725"/>
              <a:gd name="connsiteX14" fmla="*/ 2324100 w 2393950"/>
              <a:gd name="connsiteY14" fmla="*/ 34925 h 339725"/>
              <a:gd name="connsiteX15" fmla="*/ 2368550 w 2393950"/>
              <a:gd name="connsiteY15" fmla="*/ 44450 h 339725"/>
              <a:gd name="connsiteX16" fmla="*/ 2393950 w 2393950"/>
              <a:gd name="connsiteY16" fmla="*/ 200025 h 339725"/>
              <a:gd name="connsiteX17" fmla="*/ 2295525 w 2393950"/>
              <a:gd name="connsiteY17" fmla="*/ 200025 h 339725"/>
              <a:gd name="connsiteX18" fmla="*/ 2108200 w 2393950"/>
              <a:gd name="connsiteY18" fmla="*/ 193675 h 339725"/>
              <a:gd name="connsiteX19" fmla="*/ 1819275 w 2393950"/>
              <a:gd name="connsiteY19" fmla="*/ 209550 h 339725"/>
              <a:gd name="connsiteX20" fmla="*/ 1203325 w 2393950"/>
              <a:gd name="connsiteY20" fmla="*/ 254000 h 339725"/>
              <a:gd name="connsiteX21" fmla="*/ 644525 w 2393950"/>
              <a:gd name="connsiteY21" fmla="*/ 2952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3950" h="339725">
                <a:moveTo>
                  <a:pt x="644525" y="295275"/>
                </a:moveTo>
                <a:lnTo>
                  <a:pt x="130175" y="333375"/>
                </a:lnTo>
                <a:lnTo>
                  <a:pt x="82550" y="339725"/>
                </a:lnTo>
                <a:lnTo>
                  <a:pt x="0" y="168275"/>
                </a:lnTo>
                <a:lnTo>
                  <a:pt x="117475" y="174625"/>
                </a:lnTo>
                <a:lnTo>
                  <a:pt x="593725" y="139700"/>
                </a:lnTo>
                <a:lnTo>
                  <a:pt x="1203325" y="92075"/>
                </a:lnTo>
                <a:lnTo>
                  <a:pt x="1762125" y="50800"/>
                </a:lnTo>
                <a:lnTo>
                  <a:pt x="1955800" y="34925"/>
                </a:lnTo>
                <a:lnTo>
                  <a:pt x="1993900" y="25400"/>
                </a:lnTo>
                <a:lnTo>
                  <a:pt x="2057400" y="9525"/>
                </a:lnTo>
                <a:lnTo>
                  <a:pt x="2120900" y="0"/>
                </a:lnTo>
                <a:lnTo>
                  <a:pt x="2219325" y="9525"/>
                </a:lnTo>
                <a:lnTo>
                  <a:pt x="2292350" y="25400"/>
                </a:lnTo>
                <a:lnTo>
                  <a:pt x="2324100" y="34925"/>
                </a:lnTo>
                <a:lnTo>
                  <a:pt x="2368550" y="44450"/>
                </a:lnTo>
                <a:lnTo>
                  <a:pt x="2393950" y="200025"/>
                </a:lnTo>
                <a:lnTo>
                  <a:pt x="2295525" y="200025"/>
                </a:lnTo>
                <a:lnTo>
                  <a:pt x="2108200" y="193675"/>
                </a:lnTo>
                <a:lnTo>
                  <a:pt x="1819275" y="209550"/>
                </a:lnTo>
                <a:lnTo>
                  <a:pt x="1203325" y="254000"/>
                </a:lnTo>
                <a:lnTo>
                  <a:pt x="644525" y="2952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A2FADEB-55AF-467C-A184-CC97731F409F}"/>
              </a:ext>
            </a:extLst>
          </p:cNvPr>
          <p:cNvSpPr/>
          <p:nvPr/>
        </p:nvSpPr>
        <p:spPr>
          <a:xfrm>
            <a:off x="4978400" y="2892425"/>
            <a:ext cx="2197100" cy="336550"/>
          </a:xfrm>
          <a:custGeom>
            <a:avLst/>
            <a:gdLst>
              <a:gd name="connsiteX0" fmla="*/ 844550 w 2197100"/>
              <a:gd name="connsiteY0" fmla="*/ 266700 h 336550"/>
              <a:gd name="connsiteX1" fmla="*/ 101600 w 2197100"/>
              <a:gd name="connsiteY1" fmla="*/ 333375 h 336550"/>
              <a:gd name="connsiteX2" fmla="*/ 63500 w 2197100"/>
              <a:gd name="connsiteY2" fmla="*/ 336550 h 336550"/>
              <a:gd name="connsiteX3" fmla="*/ 0 w 2197100"/>
              <a:gd name="connsiteY3" fmla="*/ 180975 h 336550"/>
              <a:gd name="connsiteX4" fmla="*/ 92075 w 2197100"/>
              <a:gd name="connsiteY4" fmla="*/ 180975 h 336550"/>
              <a:gd name="connsiteX5" fmla="*/ 422275 w 2197100"/>
              <a:gd name="connsiteY5" fmla="*/ 146050 h 336550"/>
              <a:gd name="connsiteX6" fmla="*/ 1174750 w 2197100"/>
              <a:gd name="connsiteY6" fmla="*/ 76200 h 336550"/>
              <a:gd name="connsiteX7" fmla="*/ 1819275 w 2197100"/>
              <a:gd name="connsiteY7" fmla="*/ 12700 h 336550"/>
              <a:gd name="connsiteX8" fmla="*/ 1943100 w 2197100"/>
              <a:gd name="connsiteY8" fmla="*/ 0 h 336550"/>
              <a:gd name="connsiteX9" fmla="*/ 1978025 w 2197100"/>
              <a:gd name="connsiteY9" fmla="*/ 0 h 336550"/>
              <a:gd name="connsiteX10" fmla="*/ 2117725 w 2197100"/>
              <a:gd name="connsiteY10" fmla="*/ 19050 h 336550"/>
              <a:gd name="connsiteX11" fmla="*/ 2162175 w 2197100"/>
              <a:gd name="connsiteY11" fmla="*/ 28575 h 336550"/>
              <a:gd name="connsiteX12" fmla="*/ 2197100 w 2197100"/>
              <a:gd name="connsiteY12" fmla="*/ 177800 h 336550"/>
              <a:gd name="connsiteX13" fmla="*/ 2073275 w 2197100"/>
              <a:gd name="connsiteY13" fmla="*/ 177800 h 336550"/>
              <a:gd name="connsiteX14" fmla="*/ 1914525 w 2197100"/>
              <a:gd name="connsiteY14" fmla="*/ 177800 h 336550"/>
              <a:gd name="connsiteX15" fmla="*/ 1711325 w 2197100"/>
              <a:gd name="connsiteY15" fmla="*/ 193675 h 336550"/>
              <a:gd name="connsiteX16" fmla="*/ 1279525 w 2197100"/>
              <a:gd name="connsiteY16" fmla="*/ 234950 h 336550"/>
              <a:gd name="connsiteX17" fmla="*/ 844550 w 2197100"/>
              <a:gd name="connsiteY17" fmla="*/ 2667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7100" h="336550">
                <a:moveTo>
                  <a:pt x="844550" y="266700"/>
                </a:moveTo>
                <a:lnTo>
                  <a:pt x="101600" y="333375"/>
                </a:lnTo>
                <a:lnTo>
                  <a:pt x="63500" y="336550"/>
                </a:lnTo>
                <a:lnTo>
                  <a:pt x="0" y="180975"/>
                </a:lnTo>
                <a:lnTo>
                  <a:pt x="92075" y="180975"/>
                </a:lnTo>
                <a:lnTo>
                  <a:pt x="422275" y="146050"/>
                </a:lnTo>
                <a:lnTo>
                  <a:pt x="1174750" y="76200"/>
                </a:lnTo>
                <a:lnTo>
                  <a:pt x="1819275" y="12700"/>
                </a:lnTo>
                <a:lnTo>
                  <a:pt x="1943100" y="0"/>
                </a:lnTo>
                <a:lnTo>
                  <a:pt x="1978025" y="0"/>
                </a:lnTo>
                <a:lnTo>
                  <a:pt x="2117725" y="19050"/>
                </a:lnTo>
                <a:lnTo>
                  <a:pt x="2162175" y="28575"/>
                </a:lnTo>
                <a:lnTo>
                  <a:pt x="2197100" y="177800"/>
                </a:lnTo>
                <a:lnTo>
                  <a:pt x="2073275" y="177800"/>
                </a:lnTo>
                <a:lnTo>
                  <a:pt x="1914525" y="177800"/>
                </a:lnTo>
                <a:lnTo>
                  <a:pt x="1711325" y="193675"/>
                </a:lnTo>
                <a:lnTo>
                  <a:pt x="1279525" y="234950"/>
                </a:lnTo>
                <a:lnTo>
                  <a:pt x="844550" y="2667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6FF6479-9DA9-4D79-AA7D-3D1CB5253DCC}"/>
              </a:ext>
            </a:extLst>
          </p:cNvPr>
          <p:cNvSpPr/>
          <p:nvPr/>
        </p:nvSpPr>
        <p:spPr>
          <a:xfrm>
            <a:off x="4779963" y="3790951"/>
            <a:ext cx="2551112" cy="396875"/>
          </a:xfrm>
          <a:custGeom>
            <a:avLst/>
            <a:gdLst>
              <a:gd name="connsiteX0" fmla="*/ 787480 w 2549936"/>
              <a:gd name="connsiteY0" fmla="*/ 346145 h 398067"/>
              <a:gd name="connsiteX1" fmla="*/ 475950 w 2549936"/>
              <a:gd name="connsiteY1" fmla="*/ 380760 h 398067"/>
              <a:gd name="connsiteX2" fmla="*/ 274032 w 2549936"/>
              <a:gd name="connsiteY2" fmla="*/ 398067 h 398067"/>
              <a:gd name="connsiteX3" fmla="*/ 149996 w 2549936"/>
              <a:gd name="connsiteY3" fmla="*/ 398067 h 398067"/>
              <a:gd name="connsiteX4" fmla="*/ 100959 w 2549936"/>
              <a:gd name="connsiteY4" fmla="*/ 386529 h 398067"/>
              <a:gd name="connsiteX5" fmla="*/ 0 w 2549936"/>
              <a:gd name="connsiteY5" fmla="*/ 302877 h 398067"/>
              <a:gd name="connsiteX6" fmla="*/ 115382 w 2549936"/>
              <a:gd name="connsiteY6" fmla="*/ 207687 h 398067"/>
              <a:gd name="connsiteX7" fmla="*/ 164419 w 2549936"/>
              <a:gd name="connsiteY7" fmla="*/ 219225 h 398067"/>
              <a:gd name="connsiteX8" fmla="*/ 297108 w 2549936"/>
              <a:gd name="connsiteY8" fmla="*/ 216341 h 398067"/>
              <a:gd name="connsiteX9" fmla="*/ 585562 w 2549936"/>
              <a:gd name="connsiteY9" fmla="*/ 196149 h 398067"/>
              <a:gd name="connsiteX10" fmla="*/ 1012475 w 2549936"/>
              <a:gd name="connsiteY10" fmla="*/ 144227 h 398067"/>
              <a:gd name="connsiteX11" fmla="*/ 1119203 w 2549936"/>
              <a:gd name="connsiteY11" fmla="*/ 132689 h 398067"/>
              <a:gd name="connsiteX12" fmla="*/ 1358620 w 2549936"/>
              <a:gd name="connsiteY12" fmla="*/ 106728 h 398067"/>
              <a:gd name="connsiteX13" fmla="*/ 1782648 w 2549936"/>
              <a:gd name="connsiteY13" fmla="*/ 77883 h 398067"/>
              <a:gd name="connsiteX14" fmla="*/ 1984566 w 2549936"/>
              <a:gd name="connsiteY14" fmla="*/ 63460 h 398067"/>
              <a:gd name="connsiteX15" fmla="*/ 2010526 w 2549936"/>
              <a:gd name="connsiteY15" fmla="*/ 60575 h 398067"/>
              <a:gd name="connsiteX16" fmla="*/ 2151869 w 2549936"/>
              <a:gd name="connsiteY16" fmla="*/ 5769 h 398067"/>
              <a:gd name="connsiteX17" fmla="*/ 2172061 w 2549936"/>
              <a:gd name="connsiteY17" fmla="*/ 0 h 398067"/>
              <a:gd name="connsiteX18" fmla="*/ 2212444 w 2549936"/>
              <a:gd name="connsiteY18" fmla="*/ 0 h 398067"/>
              <a:gd name="connsiteX19" fmla="*/ 2293212 w 2549936"/>
              <a:gd name="connsiteY19" fmla="*/ 17307 h 398067"/>
              <a:gd name="connsiteX20" fmla="*/ 2348018 w 2549936"/>
              <a:gd name="connsiteY20" fmla="*/ 37499 h 398067"/>
              <a:gd name="connsiteX21" fmla="*/ 2411478 w 2549936"/>
              <a:gd name="connsiteY21" fmla="*/ 69229 h 398067"/>
              <a:gd name="connsiteX22" fmla="*/ 2500899 w 2549936"/>
              <a:gd name="connsiteY22" fmla="*/ 121151 h 398067"/>
              <a:gd name="connsiteX23" fmla="*/ 2523975 w 2549936"/>
              <a:gd name="connsiteY23" fmla="*/ 135573 h 398067"/>
              <a:gd name="connsiteX24" fmla="*/ 2538398 w 2549936"/>
              <a:gd name="connsiteY24" fmla="*/ 158650 h 398067"/>
              <a:gd name="connsiteX25" fmla="*/ 2549936 w 2549936"/>
              <a:gd name="connsiteY25" fmla="*/ 193264 h 398067"/>
              <a:gd name="connsiteX26" fmla="*/ 2549936 w 2549936"/>
              <a:gd name="connsiteY26" fmla="*/ 216341 h 398067"/>
              <a:gd name="connsiteX27" fmla="*/ 2541282 w 2549936"/>
              <a:gd name="connsiteY27" fmla="*/ 242302 h 398067"/>
              <a:gd name="connsiteX28" fmla="*/ 2515321 w 2549936"/>
              <a:gd name="connsiteY28" fmla="*/ 262493 h 398067"/>
              <a:gd name="connsiteX29" fmla="*/ 2483591 w 2549936"/>
              <a:gd name="connsiteY29" fmla="*/ 274032 h 398067"/>
              <a:gd name="connsiteX30" fmla="*/ 2420131 w 2549936"/>
              <a:gd name="connsiteY30" fmla="*/ 282685 h 398067"/>
              <a:gd name="connsiteX31" fmla="*/ 2284558 w 2549936"/>
              <a:gd name="connsiteY31" fmla="*/ 279801 h 398067"/>
              <a:gd name="connsiteX32" fmla="*/ 2062448 w 2549936"/>
              <a:gd name="connsiteY32" fmla="*/ 268262 h 398067"/>
              <a:gd name="connsiteX33" fmla="*/ 1759571 w 2549936"/>
              <a:gd name="connsiteY33" fmla="*/ 265378 h 398067"/>
              <a:gd name="connsiteX34" fmla="*/ 1370158 w 2549936"/>
              <a:gd name="connsiteY34" fmla="*/ 282685 h 398067"/>
              <a:gd name="connsiteX35" fmla="*/ 1116318 w 2549936"/>
              <a:gd name="connsiteY35" fmla="*/ 305761 h 398067"/>
              <a:gd name="connsiteX36" fmla="*/ 787480 w 2549936"/>
              <a:gd name="connsiteY36" fmla="*/ 346145 h 3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49936" h="398067">
                <a:moveTo>
                  <a:pt x="787480" y="346145"/>
                </a:moveTo>
                <a:lnTo>
                  <a:pt x="475950" y="380760"/>
                </a:lnTo>
                <a:lnTo>
                  <a:pt x="274032" y="398067"/>
                </a:lnTo>
                <a:lnTo>
                  <a:pt x="149996" y="398067"/>
                </a:lnTo>
                <a:lnTo>
                  <a:pt x="100959" y="386529"/>
                </a:lnTo>
                <a:lnTo>
                  <a:pt x="0" y="302877"/>
                </a:lnTo>
                <a:lnTo>
                  <a:pt x="115382" y="207687"/>
                </a:lnTo>
                <a:lnTo>
                  <a:pt x="164419" y="219225"/>
                </a:lnTo>
                <a:lnTo>
                  <a:pt x="297108" y="216341"/>
                </a:lnTo>
                <a:lnTo>
                  <a:pt x="585562" y="196149"/>
                </a:lnTo>
                <a:lnTo>
                  <a:pt x="1012475" y="144227"/>
                </a:lnTo>
                <a:lnTo>
                  <a:pt x="1119203" y="132689"/>
                </a:lnTo>
                <a:lnTo>
                  <a:pt x="1358620" y="106728"/>
                </a:lnTo>
                <a:lnTo>
                  <a:pt x="1782648" y="77883"/>
                </a:lnTo>
                <a:lnTo>
                  <a:pt x="1984566" y="63460"/>
                </a:lnTo>
                <a:lnTo>
                  <a:pt x="2010526" y="60575"/>
                </a:lnTo>
                <a:lnTo>
                  <a:pt x="2151869" y="5769"/>
                </a:lnTo>
                <a:lnTo>
                  <a:pt x="2172061" y="0"/>
                </a:lnTo>
                <a:lnTo>
                  <a:pt x="2212444" y="0"/>
                </a:lnTo>
                <a:lnTo>
                  <a:pt x="2293212" y="17307"/>
                </a:lnTo>
                <a:lnTo>
                  <a:pt x="2348018" y="37499"/>
                </a:lnTo>
                <a:lnTo>
                  <a:pt x="2411478" y="69229"/>
                </a:lnTo>
                <a:lnTo>
                  <a:pt x="2500899" y="121151"/>
                </a:lnTo>
                <a:lnTo>
                  <a:pt x="2523975" y="135573"/>
                </a:lnTo>
                <a:lnTo>
                  <a:pt x="2538398" y="158650"/>
                </a:lnTo>
                <a:lnTo>
                  <a:pt x="2549936" y="193264"/>
                </a:lnTo>
                <a:lnTo>
                  <a:pt x="2549936" y="216341"/>
                </a:lnTo>
                <a:lnTo>
                  <a:pt x="2541282" y="242302"/>
                </a:lnTo>
                <a:lnTo>
                  <a:pt x="2515321" y="262493"/>
                </a:lnTo>
                <a:lnTo>
                  <a:pt x="2483591" y="274032"/>
                </a:lnTo>
                <a:lnTo>
                  <a:pt x="2420131" y="282685"/>
                </a:lnTo>
                <a:lnTo>
                  <a:pt x="2284558" y="279801"/>
                </a:lnTo>
                <a:lnTo>
                  <a:pt x="2062448" y="268262"/>
                </a:lnTo>
                <a:lnTo>
                  <a:pt x="1759571" y="265378"/>
                </a:lnTo>
                <a:lnTo>
                  <a:pt x="1370158" y="282685"/>
                </a:lnTo>
                <a:lnTo>
                  <a:pt x="1116318" y="305761"/>
                </a:lnTo>
                <a:lnTo>
                  <a:pt x="787480" y="3461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3D6EEB1-983E-408A-B28F-C1CEF4DFA60D}"/>
              </a:ext>
            </a:extLst>
          </p:cNvPr>
          <p:cNvSpPr/>
          <p:nvPr/>
        </p:nvSpPr>
        <p:spPr>
          <a:xfrm rot="16200000">
            <a:off x="4862513" y="4106863"/>
            <a:ext cx="2205038" cy="531813"/>
          </a:xfrm>
          <a:custGeom>
            <a:avLst/>
            <a:gdLst>
              <a:gd name="connsiteX0" fmla="*/ 1119187 w 2205037"/>
              <a:gd name="connsiteY0" fmla="*/ 211931 h 531018"/>
              <a:gd name="connsiteX1" fmla="*/ 1383506 w 2205037"/>
              <a:gd name="connsiteY1" fmla="*/ 204787 h 531018"/>
              <a:gd name="connsiteX2" fmla="*/ 1569244 w 2205037"/>
              <a:gd name="connsiteY2" fmla="*/ 209550 h 531018"/>
              <a:gd name="connsiteX3" fmla="*/ 1785937 w 2205037"/>
              <a:gd name="connsiteY3" fmla="*/ 209550 h 531018"/>
              <a:gd name="connsiteX4" fmla="*/ 1964531 w 2205037"/>
              <a:gd name="connsiteY4" fmla="*/ 204787 h 531018"/>
              <a:gd name="connsiteX5" fmla="*/ 2002631 w 2205037"/>
              <a:gd name="connsiteY5" fmla="*/ 195262 h 531018"/>
              <a:gd name="connsiteX6" fmla="*/ 2033587 w 2205037"/>
              <a:gd name="connsiteY6" fmla="*/ 178593 h 531018"/>
              <a:gd name="connsiteX7" fmla="*/ 2076450 w 2205037"/>
              <a:gd name="connsiteY7" fmla="*/ 138112 h 531018"/>
              <a:gd name="connsiteX8" fmla="*/ 2102644 w 2205037"/>
              <a:gd name="connsiteY8" fmla="*/ 97631 h 531018"/>
              <a:gd name="connsiteX9" fmla="*/ 2131219 w 2205037"/>
              <a:gd name="connsiteY9" fmla="*/ 40481 h 531018"/>
              <a:gd name="connsiteX10" fmla="*/ 2140744 w 2205037"/>
              <a:gd name="connsiteY10" fmla="*/ 21431 h 531018"/>
              <a:gd name="connsiteX11" fmla="*/ 2150269 w 2205037"/>
              <a:gd name="connsiteY11" fmla="*/ 9525 h 531018"/>
              <a:gd name="connsiteX12" fmla="*/ 2162175 w 2205037"/>
              <a:gd name="connsiteY12" fmla="*/ 2381 h 531018"/>
              <a:gd name="connsiteX13" fmla="*/ 2178844 w 2205037"/>
              <a:gd name="connsiteY13" fmla="*/ 0 h 531018"/>
              <a:gd name="connsiteX14" fmla="*/ 2193131 w 2205037"/>
              <a:gd name="connsiteY14" fmla="*/ 2381 h 531018"/>
              <a:gd name="connsiteX15" fmla="*/ 2200275 w 2205037"/>
              <a:gd name="connsiteY15" fmla="*/ 7143 h 531018"/>
              <a:gd name="connsiteX16" fmla="*/ 2205037 w 2205037"/>
              <a:gd name="connsiteY16" fmla="*/ 23812 h 531018"/>
              <a:gd name="connsiteX17" fmla="*/ 2188369 w 2205037"/>
              <a:gd name="connsiteY17" fmla="*/ 126206 h 531018"/>
              <a:gd name="connsiteX18" fmla="*/ 2126456 w 2205037"/>
              <a:gd name="connsiteY18" fmla="*/ 326231 h 531018"/>
              <a:gd name="connsiteX19" fmla="*/ 2062162 w 2205037"/>
              <a:gd name="connsiteY19" fmla="*/ 452437 h 531018"/>
              <a:gd name="connsiteX20" fmla="*/ 2026444 w 2205037"/>
              <a:gd name="connsiteY20" fmla="*/ 492918 h 531018"/>
              <a:gd name="connsiteX21" fmla="*/ 1997869 w 2205037"/>
              <a:gd name="connsiteY21" fmla="*/ 519112 h 531018"/>
              <a:gd name="connsiteX22" fmla="*/ 1978819 w 2205037"/>
              <a:gd name="connsiteY22" fmla="*/ 528637 h 531018"/>
              <a:gd name="connsiteX23" fmla="*/ 1959769 w 2205037"/>
              <a:gd name="connsiteY23" fmla="*/ 531018 h 531018"/>
              <a:gd name="connsiteX24" fmla="*/ 1931194 w 2205037"/>
              <a:gd name="connsiteY24" fmla="*/ 531018 h 531018"/>
              <a:gd name="connsiteX25" fmla="*/ 1876425 w 2205037"/>
              <a:gd name="connsiteY25" fmla="*/ 519112 h 531018"/>
              <a:gd name="connsiteX26" fmla="*/ 1795462 w 2205037"/>
              <a:gd name="connsiteY26" fmla="*/ 490537 h 531018"/>
              <a:gd name="connsiteX27" fmla="*/ 1766887 w 2205037"/>
              <a:gd name="connsiteY27" fmla="*/ 481012 h 531018"/>
              <a:gd name="connsiteX28" fmla="*/ 1576387 w 2205037"/>
              <a:gd name="connsiteY28" fmla="*/ 438150 h 531018"/>
              <a:gd name="connsiteX29" fmla="*/ 1383506 w 2205037"/>
              <a:gd name="connsiteY29" fmla="*/ 431006 h 531018"/>
              <a:gd name="connsiteX30" fmla="*/ 852487 w 2205037"/>
              <a:gd name="connsiteY30" fmla="*/ 438150 h 531018"/>
              <a:gd name="connsiteX31" fmla="*/ 642937 w 2205037"/>
              <a:gd name="connsiteY31" fmla="*/ 435768 h 531018"/>
              <a:gd name="connsiteX32" fmla="*/ 9525 w 2205037"/>
              <a:gd name="connsiteY32" fmla="*/ 433387 h 531018"/>
              <a:gd name="connsiteX33" fmla="*/ 0 w 2205037"/>
              <a:gd name="connsiteY33" fmla="*/ 209550 h 531018"/>
              <a:gd name="connsiteX34" fmla="*/ 681037 w 2205037"/>
              <a:gd name="connsiteY34" fmla="*/ 211931 h 531018"/>
              <a:gd name="connsiteX35" fmla="*/ 1119187 w 2205037"/>
              <a:gd name="connsiteY35" fmla="*/ 211931 h 53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05037" h="531018">
                <a:moveTo>
                  <a:pt x="1119187" y="211931"/>
                </a:moveTo>
                <a:lnTo>
                  <a:pt x="1383506" y="204787"/>
                </a:lnTo>
                <a:lnTo>
                  <a:pt x="1569244" y="209550"/>
                </a:lnTo>
                <a:lnTo>
                  <a:pt x="1785937" y="209550"/>
                </a:lnTo>
                <a:lnTo>
                  <a:pt x="1964531" y="204787"/>
                </a:lnTo>
                <a:lnTo>
                  <a:pt x="2002631" y="195262"/>
                </a:lnTo>
                <a:lnTo>
                  <a:pt x="2033587" y="178593"/>
                </a:lnTo>
                <a:lnTo>
                  <a:pt x="2076450" y="138112"/>
                </a:lnTo>
                <a:lnTo>
                  <a:pt x="2102644" y="97631"/>
                </a:lnTo>
                <a:lnTo>
                  <a:pt x="2131219" y="40481"/>
                </a:lnTo>
                <a:lnTo>
                  <a:pt x="2140744" y="21431"/>
                </a:lnTo>
                <a:lnTo>
                  <a:pt x="2150269" y="9525"/>
                </a:lnTo>
                <a:lnTo>
                  <a:pt x="2162175" y="2381"/>
                </a:lnTo>
                <a:lnTo>
                  <a:pt x="2178844" y="0"/>
                </a:lnTo>
                <a:lnTo>
                  <a:pt x="2193131" y="2381"/>
                </a:lnTo>
                <a:lnTo>
                  <a:pt x="2200275" y="7143"/>
                </a:lnTo>
                <a:lnTo>
                  <a:pt x="2205037" y="23812"/>
                </a:lnTo>
                <a:lnTo>
                  <a:pt x="2188369" y="126206"/>
                </a:lnTo>
                <a:lnTo>
                  <a:pt x="2126456" y="326231"/>
                </a:lnTo>
                <a:lnTo>
                  <a:pt x="2062162" y="452437"/>
                </a:lnTo>
                <a:lnTo>
                  <a:pt x="2026444" y="492918"/>
                </a:lnTo>
                <a:lnTo>
                  <a:pt x="1997869" y="519112"/>
                </a:lnTo>
                <a:lnTo>
                  <a:pt x="1978819" y="528637"/>
                </a:lnTo>
                <a:lnTo>
                  <a:pt x="1959769" y="531018"/>
                </a:lnTo>
                <a:lnTo>
                  <a:pt x="1931194" y="531018"/>
                </a:lnTo>
                <a:lnTo>
                  <a:pt x="1876425" y="519112"/>
                </a:lnTo>
                <a:lnTo>
                  <a:pt x="1795462" y="490537"/>
                </a:lnTo>
                <a:lnTo>
                  <a:pt x="1766887" y="481012"/>
                </a:lnTo>
                <a:lnTo>
                  <a:pt x="1576387" y="438150"/>
                </a:lnTo>
                <a:lnTo>
                  <a:pt x="1383506" y="431006"/>
                </a:lnTo>
                <a:lnTo>
                  <a:pt x="852487" y="438150"/>
                </a:lnTo>
                <a:lnTo>
                  <a:pt x="642937" y="435768"/>
                </a:lnTo>
                <a:lnTo>
                  <a:pt x="9525" y="433387"/>
                </a:lnTo>
                <a:lnTo>
                  <a:pt x="0" y="209550"/>
                </a:lnTo>
                <a:lnTo>
                  <a:pt x="681037" y="211931"/>
                </a:lnTo>
                <a:lnTo>
                  <a:pt x="1119187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FD29306-A43F-40C7-BCB1-7473C1F481A6}"/>
              </a:ext>
            </a:extLst>
          </p:cNvPr>
          <p:cNvSpPr/>
          <p:nvPr/>
        </p:nvSpPr>
        <p:spPr>
          <a:xfrm>
            <a:off x="4665664" y="4537076"/>
            <a:ext cx="2547937" cy="409575"/>
          </a:xfrm>
          <a:custGeom>
            <a:avLst/>
            <a:gdLst>
              <a:gd name="connsiteX0" fmla="*/ 901187 w 2547635"/>
              <a:gd name="connsiteY0" fmla="*/ 348846 h 409630"/>
              <a:gd name="connsiteX1" fmla="*/ 594625 w 2547635"/>
              <a:gd name="connsiteY1" fmla="*/ 391131 h 409630"/>
              <a:gd name="connsiteX2" fmla="*/ 507413 w 2547635"/>
              <a:gd name="connsiteY2" fmla="*/ 406987 h 409630"/>
              <a:gd name="connsiteX3" fmla="*/ 457200 w 2547635"/>
              <a:gd name="connsiteY3" fmla="*/ 409630 h 409630"/>
              <a:gd name="connsiteX4" fmla="*/ 393774 w 2547635"/>
              <a:gd name="connsiteY4" fmla="*/ 406987 h 409630"/>
              <a:gd name="connsiteX5" fmla="*/ 319776 w 2547635"/>
              <a:gd name="connsiteY5" fmla="*/ 399059 h 409630"/>
              <a:gd name="connsiteX6" fmla="*/ 266921 w 2547635"/>
              <a:gd name="connsiteY6" fmla="*/ 380559 h 409630"/>
              <a:gd name="connsiteX7" fmla="*/ 187637 w 2547635"/>
              <a:gd name="connsiteY7" fmla="*/ 332990 h 409630"/>
              <a:gd name="connsiteX8" fmla="*/ 100426 w 2547635"/>
              <a:gd name="connsiteY8" fmla="*/ 266920 h 409630"/>
              <a:gd name="connsiteX9" fmla="*/ 26428 w 2547635"/>
              <a:gd name="connsiteY9" fmla="*/ 203494 h 409630"/>
              <a:gd name="connsiteX10" fmla="*/ 7929 w 2547635"/>
              <a:gd name="connsiteY10" fmla="*/ 182351 h 409630"/>
              <a:gd name="connsiteX11" fmla="*/ 0 w 2547635"/>
              <a:gd name="connsiteY11" fmla="*/ 158566 h 409630"/>
              <a:gd name="connsiteX12" fmla="*/ 0 w 2547635"/>
              <a:gd name="connsiteY12" fmla="*/ 142710 h 409630"/>
              <a:gd name="connsiteX13" fmla="*/ 10572 w 2547635"/>
              <a:gd name="connsiteY13" fmla="*/ 129496 h 409630"/>
              <a:gd name="connsiteX14" fmla="*/ 29071 w 2547635"/>
              <a:gd name="connsiteY14" fmla="*/ 124210 h 409630"/>
              <a:gd name="connsiteX15" fmla="*/ 58142 w 2547635"/>
              <a:gd name="connsiteY15" fmla="*/ 134781 h 409630"/>
              <a:gd name="connsiteX16" fmla="*/ 158567 w 2547635"/>
              <a:gd name="connsiteY16" fmla="*/ 182351 h 409630"/>
              <a:gd name="connsiteX17" fmla="*/ 200851 w 2547635"/>
              <a:gd name="connsiteY17" fmla="*/ 198208 h 409630"/>
              <a:gd name="connsiteX18" fmla="*/ 309205 w 2547635"/>
              <a:gd name="connsiteY18" fmla="*/ 224636 h 409630"/>
              <a:gd name="connsiteX19" fmla="*/ 375274 w 2547635"/>
              <a:gd name="connsiteY19" fmla="*/ 229921 h 409630"/>
              <a:gd name="connsiteX20" fmla="*/ 695050 w 2547635"/>
              <a:gd name="connsiteY20" fmla="*/ 208779 h 409630"/>
              <a:gd name="connsiteX21" fmla="*/ 1247390 w 2547635"/>
              <a:gd name="connsiteY21" fmla="*/ 118925 h 409630"/>
              <a:gd name="connsiteX22" fmla="*/ 1482597 w 2547635"/>
              <a:gd name="connsiteY22" fmla="*/ 95140 h 409630"/>
              <a:gd name="connsiteX23" fmla="*/ 1836729 w 2547635"/>
              <a:gd name="connsiteY23" fmla="*/ 52855 h 409630"/>
              <a:gd name="connsiteX24" fmla="*/ 1897513 w 2547635"/>
              <a:gd name="connsiteY24" fmla="*/ 39642 h 409630"/>
              <a:gd name="connsiteX25" fmla="*/ 2024366 w 2547635"/>
              <a:gd name="connsiteY25" fmla="*/ 10571 h 409630"/>
              <a:gd name="connsiteX26" fmla="*/ 2101006 w 2547635"/>
              <a:gd name="connsiteY26" fmla="*/ 0 h 409630"/>
              <a:gd name="connsiteX27" fmla="*/ 2198789 w 2547635"/>
              <a:gd name="connsiteY27" fmla="*/ 7928 h 409630"/>
              <a:gd name="connsiteX28" fmla="*/ 2256930 w 2547635"/>
              <a:gd name="connsiteY28" fmla="*/ 21142 h 409630"/>
              <a:gd name="connsiteX29" fmla="*/ 2399640 w 2547635"/>
              <a:gd name="connsiteY29" fmla="*/ 79283 h 409630"/>
              <a:gd name="connsiteX30" fmla="*/ 2510636 w 2547635"/>
              <a:gd name="connsiteY30" fmla="*/ 134781 h 409630"/>
              <a:gd name="connsiteX31" fmla="*/ 2526493 w 2547635"/>
              <a:gd name="connsiteY31" fmla="*/ 145353 h 409630"/>
              <a:gd name="connsiteX32" fmla="*/ 2542350 w 2547635"/>
              <a:gd name="connsiteY32" fmla="*/ 163852 h 409630"/>
              <a:gd name="connsiteX33" fmla="*/ 2547635 w 2547635"/>
              <a:gd name="connsiteY33" fmla="*/ 190280 h 409630"/>
              <a:gd name="connsiteX34" fmla="*/ 2542350 w 2547635"/>
              <a:gd name="connsiteY34" fmla="*/ 216707 h 409630"/>
              <a:gd name="connsiteX35" fmla="*/ 2529136 w 2547635"/>
              <a:gd name="connsiteY35" fmla="*/ 237850 h 409630"/>
              <a:gd name="connsiteX36" fmla="*/ 2507994 w 2547635"/>
              <a:gd name="connsiteY36" fmla="*/ 253706 h 409630"/>
              <a:gd name="connsiteX37" fmla="*/ 2433996 w 2547635"/>
              <a:gd name="connsiteY37" fmla="*/ 272206 h 409630"/>
              <a:gd name="connsiteX38" fmla="*/ 2309785 w 2547635"/>
              <a:gd name="connsiteY38" fmla="*/ 277491 h 409630"/>
              <a:gd name="connsiteX39" fmla="*/ 2204074 w 2547635"/>
              <a:gd name="connsiteY39" fmla="*/ 261635 h 409630"/>
              <a:gd name="connsiteX40" fmla="*/ 1947725 w 2547635"/>
              <a:gd name="connsiteY40" fmla="*/ 248421 h 409630"/>
              <a:gd name="connsiteX41" fmla="*/ 1469383 w 2547635"/>
              <a:gd name="connsiteY41" fmla="*/ 277491 h 409630"/>
              <a:gd name="connsiteX42" fmla="*/ 1236819 w 2547635"/>
              <a:gd name="connsiteY42" fmla="*/ 301276 h 409630"/>
              <a:gd name="connsiteX43" fmla="*/ 901187 w 2547635"/>
              <a:gd name="connsiteY43" fmla="*/ 348846 h 40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47635" h="409630">
                <a:moveTo>
                  <a:pt x="901187" y="348846"/>
                </a:moveTo>
                <a:lnTo>
                  <a:pt x="594625" y="391131"/>
                </a:lnTo>
                <a:lnTo>
                  <a:pt x="507413" y="406987"/>
                </a:lnTo>
                <a:lnTo>
                  <a:pt x="457200" y="409630"/>
                </a:lnTo>
                <a:lnTo>
                  <a:pt x="393774" y="406987"/>
                </a:lnTo>
                <a:lnTo>
                  <a:pt x="319776" y="399059"/>
                </a:lnTo>
                <a:lnTo>
                  <a:pt x="266921" y="380559"/>
                </a:lnTo>
                <a:lnTo>
                  <a:pt x="187637" y="332990"/>
                </a:lnTo>
                <a:lnTo>
                  <a:pt x="100426" y="266920"/>
                </a:lnTo>
                <a:lnTo>
                  <a:pt x="26428" y="203494"/>
                </a:lnTo>
                <a:lnTo>
                  <a:pt x="7929" y="182351"/>
                </a:lnTo>
                <a:lnTo>
                  <a:pt x="0" y="158566"/>
                </a:lnTo>
                <a:lnTo>
                  <a:pt x="0" y="142710"/>
                </a:lnTo>
                <a:lnTo>
                  <a:pt x="10572" y="129496"/>
                </a:lnTo>
                <a:lnTo>
                  <a:pt x="29071" y="124210"/>
                </a:lnTo>
                <a:lnTo>
                  <a:pt x="58142" y="134781"/>
                </a:lnTo>
                <a:lnTo>
                  <a:pt x="158567" y="182351"/>
                </a:lnTo>
                <a:lnTo>
                  <a:pt x="200851" y="198208"/>
                </a:lnTo>
                <a:lnTo>
                  <a:pt x="309205" y="224636"/>
                </a:lnTo>
                <a:lnTo>
                  <a:pt x="375274" y="229921"/>
                </a:lnTo>
                <a:lnTo>
                  <a:pt x="695050" y="208779"/>
                </a:lnTo>
                <a:lnTo>
                  <a:pt x="1247390" y="118925"/>
                </a:lnTo>
                <a:lnTo>
                  <a:pt x="1482597" y="95140"/>
                </a:lnTo>
                <a:lnTo>
                  <a:pt x="1836729" y="52855"/>
                </a:lnTo>
                <a:lnTo>
                  <a:pt x="1897513" y="39642"/>
                </a:lnTo>
                <a:lnTo>
                  <a:pt x="2024366" y="10571"/>
                </a:lnTo>
                <a:lnTo>
                  <a:pt x="2101006" y="0"/>
                </a:lnTo>
                <a:lnTo>
                  <a:pt x="2198789" y="7928"/>
                </a:lnTo>
                <a:lnTo>
                  <a:pt x="2256930" y="21142"/>
                </a:lnTo>
                <a:lnTo>
                  <a:pt x="2399640" y="79283"/>
                </a:lnTo>
                <a:lnTo>
                  <a:pt x="2510636" y="134781"/>
                </a:lnTo>
                <a:lnTo>
                  <a:pt x="2526493" y="145353"/>
                </a:lnTo>
                <a:lnTo>
                  <a:pt x="2542350" y="163852"/>
                </a:lnTo>
                <a:lnTo>
                  <a:pt x="2547635" y="190280"/>
                </a:lnTo>
                <a:lnTo>
                  <a:pt x="2542350" y="216707"/>
                </a:lnTo>
                <a:lnTo>
                  <a:pt x="2529136" y="237850"/>
                </a:lnTo>
                <a:lnTo>
                  <a:pt x="2507994" y="253706"/>
                </a:lnTo>
                <a:lnTo>
                  <a:pt x="2433996" y="272206"/>
                </a:lnTo>
                <a:lnTo>
                  <a:pt x="2309785" y="277491"/>
                </a:lnTo>
                <a:lnTo>
                  <a:pt x="2204074" y="261635"/>
                </a:lnTo>
                <a:lnTo>
                  <a:pt x="1947725" y="248421"/>
                </a:lnTo>
                <a:lnTo>
                  <a:pt x="1469383" y="277491"/>
                </a:lnTo>
                <a:lnTo>
                  <a:pt x="1236819" y="301276"/>
                </a:lnTo>
                <a:lnTo>
                  <a:pt x="901187" y="348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196330B-7E0C-471A-854B-905863FFDA26}"/>
              </a:ext>
            </a:extLst>
          </p:cNvPr>
          <p:cNvSpPr/>
          <p:nvPr/>
        </p:nvSpPr>
        <p:spPr>
          <a:xfrm>
            <a:off x="3898901" y="5278439"/>
            <a:ext cx="4213225" cy="623887"/>
          </a:xfrm>
          <a:custGeom>
            <a:avLst/>
            <a:gdLst>
              <a:gd name="connsiteX0" fmla="*/ 1438772 w 4212307"/>
              <a:gd name="connsiteY0" fmla="*/ 424697 h 624045"/>
              <a:gd name="connsiteX1" fmla="*/ 1183086 w 4212307"/>
              <a:gd name="connsiteY1" fmla="*/ 468034 h 624045"/>
              <a:gd name="connsiteX2" fmla="*/ 823393 w 4212307"/>
              <a:gd name="connsiteY2" fmla="*/ 537372 h 624045"/>
              <a:gd name="connsiteX3" fmla="*/ 507037 w 4212307"/>
              <a:gd name="connsiteY3" fmla="*/ 615378 h 624045"/>
              <a:gd name="connsiteX4" fmla="*/ 463700 w 4212307"/>
              <a:gd name="connsiteY4" fmla="*/ 624045 h 624045"/>
              <a:gd name="connsiteX5" fmla="*/ 442032 w 4212307"/>
              <a:gd name="connsiteY5" fmla="*/ 624045 h 624045"/>
              <a:gd name="connsiteX6" fmla="*/ 346692 w 4212307"/>
              <a:gd name="connsiteY6" fmla="*/ 585042 h 624045"/>
              <a:gd name="connsiteX7" fmla="*/ 255685 w 4212307"/>
              <a:gd name="connsiteY7" fmla="*/ 528705 h 624045"/>
              <a:gd name="connsiteX8" fmla="*/ 147344 w 4212307"/>
              <a:gd name="connsiteY8" fmla="*/ 442032 h 624045"/>
              <a:gd name="connsiteX9" fmla="*/ 78006 w 4212307"/>
              <a:gd name="connsiteY9" fmla="*/ 381361 h 624045"/>
              <a:gd name="connsiteX10" fmla="*/ 43336 w 4212307"/>
              <a:gd name="connsiteY10" fmla="*/ 333691 h 624045"/>
              <a:gd name="connsiteX11" fmla="*/ 13001 w 4212307"/>
              <a:gd name="connsiteY11" fmla="*/ 277353 h 624045"/>
              <a:gd name="connsiteX12" fmla="*/ 0 w 4212307"/>
              <a:gd name="connsiteY12" fmla="*/ 238351 h 624045"/>
              <a:gd name="connsiteX13" fmla="*/ 0 w 4212307"/>
              <a:gd name="connsiteY13" fmla="*/ 216682 h 624045"/>
              <a:gd name="connsiteX14" fmla="*/ 13001 w 4212307"/>
              <a:gd name="connsiteY14" fmla="*/ 203681 h 624045"/>
              <a:gd name="connsiteX15" fmla="*/ 26002 w 4212307"/>
              <a:gd name="connsiteY15" fmla="*/ 203681 h 624045"/>
              <a:gd name="connsiteX16" fmla="*/ 60671 w 4212307"/>
              <a:gd name="connsiteY16" fmla="*/ 225350 h 624045"/>
              <a:gd name="connsiteX17" fmla="*/ 125676 w 4212307"/>
              <a:gd name="connsiteY17" fmla="*/ 260019 h 624045"/>
              <a:gd name="connsiteX18" fmla="*/ 203681 w 4212307"/>
              <a:gd name="connsiteY18" fmla="*/ 294688 h 624045"/>
              <a:gd name="connsiteX19" fmla="*/ 273020 w 4212307"/>
              <a:gd name="connsiteY19" fmla="*/ 316356 h 624045"/>
              <a:gd name="connsiteX20" fmla="*/ 372694 w 4212307"/>
              <a:gd name="connsiteY20" fmla="*/ 325024 h 624045"/>
              <a:gd name="connsiteX21" fmla="*/ 611044 w 4212307"/>
              <a:gd name="connsiteY21" fmla="*/ 316356 h 624045"/>
              <a:gd name="connsiteX22" fmla="*/ 1243757 w 4212307"/>
              <a:gd name="connsiteY22" fmla="*/ 242684 h 624045"/>
              <a:gd name="connsiteX23" fmla="*/ 2002146 w 4212307"/>
              <a:gd name="connsiteY23" fmla="*/ 160345 h 624045"/>
              <a:gd name="connsiteX24" fmla="*/ 2244830 w 4212307"/>
              <a:gd name="connsiteY24" fmla="*/ 134343 h 624045"/>
              <a:gd name="connsiteX25" fmla="*/ 2912212 w 4212307"/>
              <a:gd name="connsiteY25" fmla="*/ 86673 h 624045"/>
              <a:gd name="connsiteX26" fmla="*/ 3432250 w 4212307"/>
              <a:gd name="connsiteY26" fmla="*/ 47670 h 624045"/>
              <a:gd name="connsiteX27" fmla="*/ 3536258 w 4212307"/>
              <a:gd name="connsiteY27" fmla="*/ 39003 h 624045"/>
              <a:gd name="connsiteX28" fmla="*/ 3601263 w 4212307"/>
              <a:gd name="connsiteY28" fmla="*/ 13001 h 624045"/>
              <a:gd name="connsiteX29" fmla="*/ 3670601 w 4212307"/>
              <a:gd name="connsiteY29" fmla="*/ 0 h 624045"/>
              <a:gd name="connsiteX30" fmla="*/ 3787609 w 4212307"/>
              <a:gd name="connsiteY30" fmla="*/ 21668 h 624045"/>
              <a:gd name="connsiteX31" fmla="*/ 3878616 w 4212307"/>
              <a:gd name="connsiteY31" fmla="*/ 56337 h 624045"/>
              <a:gd name="connsiteX32" fmla="*/ 4108299 w 4212307"/>
              <a:gd name="connsiteY32" fmla="*/ 173346 h 624045"/>
              <a:gd name="connsiteX33" fmla="*/ 4168971 w 4212307"/>
              <a:gd name="connsiteY33" fmla="*/ 216682 h 624045"/>
              <a:gd name="connsiteX34" fmla="*/ 4194972 w 4212307"/>
              <a:gd name="connsiteY34" fmla="*/ 247018 h 624045"/>
              <a:gd name="connsiteX35" fmla="*/ 4212307 w 4212307"/>
              <a:gd name="connsiteY35" fmla="*/ 286021 h 624045"/>
              <a:gd name="connsiteX36" fmla="*/ 4212307 w 4212307"/>
              <a:gd name="connsiteY36" fmla="*/ 316356 h 624045"/>
              <a:gd name="connsiteX37" fmla="*/ 4194972 w 4212307"/>
              <a:gd name="connsiteY37" fmla="*/ 346692 h 624045"/>
              <a:gd name="connsiteX38" fmla="*/ 4155970 w 4212307"/>
              <a:gd name="connsiteY38" fmla="*/ 372694 h 624045"/>
              <a:gd name="connsiteX39" fmla="*/ 4099632 w 4212307"/>
              <a:gd name="connsiteY39" fmla="*/ 381361 h 624045"/>
              <a:gd name="connsiteX40" fmla="*/ 4038961 w 4212307"/>
              <a:gd name="connsiteY40" fmla="*/ 381361 h 624045"/>
              <a:gd name="connsiteX41" fmla="*/ 3848281 w 4212307"/>
              <a:gd name="connsiteY41" fmla="*/ 351025 h 624045"/>
              <a:gd name="connsiteX42" fmla="*/ 3518923 w 4212307"/>
              <a:gd name="connsiteY42" fmla="*/ 316356 h 624045"/>
              <a:gd name="connsiteX43" fmla="*/ 3068224 w 4212307"/>
              <a:gd name="connsiteY43" fmla="*/ 312023 h 624045"/>
              <a:gd name="connsiteX44" fmla="*/ 2331503 w 4212307"/>
              <a:gd name="connsiteY44" fmla="*/ 333691 h 624045"/>
              <a:gd name="connsiteX45" fmla="*/ 1958809 w 4212307"/>
              <a:gd name="connsiteY45" fmla="*/ 364026 h 624045"/>
              <a:gd name="connsiteX46" fmla="*/ 1438772 w 4212307"/>
              <a:gd name="connsiteY46" fmla="*/ 424697 h 6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212307" h="624045">
                <a:moveTo>
                  <a:pt x="1438772" y="424697"/>
                </a:moveTo>
                <a:lnTo>
                  <a:pt x="1183086" y="468034"/>
                </a:lnTo>
                <a:lnTo>
                  <a:pt x="823393" y="537372"/>
                </a:lnTo>
                <a:lnTo>
                  <a:pt x="507037" y="615378"/>
                </a:lnTo>
                <a:lnTo>
                  <a:pt x="463700" y="624045"/>
                </a:lnTo>
                <a:lnTo>
                  <a:pt x="442032" y="624045"/>
                </a:lnTo>
                <a:lnTo>
                  <a:pt x="346692" y="585042"/>
                </a:lnTo>
                <a:lnTo>
                  <a:pt x="255685" y="528705"/>
                </a:lnTo>
                <a:lnTo>
                  <a:pt x="147344" y="442032"/>
                </a:lnTo>
                <a:lnTo>
                  <a:pt x="78006" y="381361"/>
                </a:lnTo>
                <a:lnTo>
                  <a:pt x="43336" y="333691"/>
                </a:lnTo>
                <a:lnTo>
                  <a:pt x="13001" y="277353"/>
                </a:lnTo>
                <a:lnTo>
                  <a:pt x="0" y="238351"/>
                </a:lnTo>
                <a:lnTo>
                  <a:pt x="0" y="216682"/>
                </a:lnTo>
                <a:lnTo>
                  <a:pt x="13001" y="203681"/>
                </a:lnTo>
                <a:lnTo>
                  <a:pt x="26002" y="203681"/>
                </a:lnTo>
                <a:lnTo>
                  <a:pt x="60671" y="225350"/>
                </a:lnTo>
                <a:lnTo>
                  <a:pt x="125676" y="260019"/>
                </a:lnTo>
                <a:lnTo>
                  <a:pt x="203681" y="294688"/>
                </a:lnTo>
                <a:lnTo>
                  <a:pt x="273020" y="316356"/>
                </a:lnTo>
                <a:lnTo>
                  <a:pt x="372694" y="325024"/>
                </a:lnTo>
                <a:lnTo>
                  <a:pt x="611044" y="316356"/>
                </a:lnTo>
                <a:lnTo>
                  <a:pt x="1243757" y="242684"/>
                </a:lnTo>
                <a:lnTo>
                  <a:pt x="2002146" y="160345"/>
                </a:lnTo>
                <a:lnTo>
                  <a:pt x="2244830" y="134343"/>
                </a:lnTo>
                <a:lnTo>
                  <a:pt x="2912212" y="86673"/>
                </a:lnTo>
                <a:lnTo>
                  <a:pt x="3432250" y="47670"/>
                </a:lnTo>
                <a:lnTo>
                  <a:pt x="3536258" y="39003"/>
                </a:lnTo>
                <a:lnTo>
                  <a:pt x="3601263" y="13001"/>
                </a:lnTo>
                <a:lnTo>
                  <a:pt x="3670601" y="0"/>
                </a:lnTo>
                <a:lnTo>
                  <a:pt x="3787609" y="21668"/>
                </a:lnTo>
                <a:lnTo>
                  <a:pt x="3878616" y="56337"/>
                </a:lnTo>
                <a:lnTo>
                  <a:pt x="4108299" y="173346"/>
                </a:lnTo>
                <a:lnTo>
                  <a:pt x="4168971" y="216682"/>
                </a:lnTo>
                <a:lnTo>
                  <a:pt x="4194972" y="247018"/>
                </a:lnTo>
                <a:lnTo>
                  <a:pt x="4212307" y="286021"/>
                </a:lnTo>
                <a:lnTo>
                  <a:pt x="4212307" y="316356"/>
                </a:lnTo>
                <a:lnTo>
                  <a:pt x="4194972" y="346692"/>
                </a:lnTo>
                <a:lnTo>
                  <a:pt x="4155970" y="372694"/>
                </a:lnTo>
                <a:lnTo>
                  <a:pt x="4099632" y="381361"/>
                </a:lnTo>
                <a:lnTo>
                  <a:pt x="4038961" y="381361"/>
                </a:lnTo>
                <a:lnTo>
                  <a:pt x="3848281" y="351025"/>
                </a:lnTo>
                <a:lnTo>
                  <a:pt x="3518923" y="316356"/>
                </a:lnTo>
                <a:lnTo>
                  <a:pt x="3068224" y="312023"/>
                </a:lnTo>
                <a:lnTo>
                  <a:pt x="2331503" y="333691"/>
                </a:lnTo>
                <a:lnTo>
                  <a:pt x="1958809" y="364026"/>
                </a:lnTo>
                <a:lnTo>
                  <a:pt x="1438772" y="4246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C8A9AE-AAB0-4D2B-BDA4-AF79F6E38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35" y="1585984"/>
            <a:ext cx="4212701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EB49A37-09AF-4159-AFC5-EA9899C5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20" y="1631949"/>
            <a:ext cx="4218798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3" grpId="0" animBg="1"/>
      <p:bldP spid="7" grpId="0" animBg="1"/>
      <p:bldP spid="8" grpId="0" animBg="1"/>
      <p:bldP spid="10" grpId="0" animBg="1"/>
      <p:bldP spid="2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60B0A1-BD18-466C-BDE1-3A2A8F40B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49" y="1270829"/>
            <a:ext cx="4212701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6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7DC4A2C-E055-4627-BA2B-494A8CBB13DA}"/>
              </a:ext>
            </a:extLst>
          </p:cNvPr>
          <p:cNvSpPr/>
          <p:nvPr/>
        </p:nvSpPr>
        <p:spPr>
          <a:xfrm>
            <a:off x="5741989" y="1447801"/>
            <a:ext cx="530225" cy="790575"/>
          </a:xfrm>
          <a:custGeom>
            <a:avLst/>
            <a:gdLst>
              <a:gd name="connsiteX0" fmla="*/ 233362 w 531019"/>
              <a:gd name="connsiteY0" fmla="*/ 607219 h 790575"/>
              <a:gd name="connsiteX1" fmla="*/ 221456 w 531019"/>
              <a:gd name="connsiteY1" fmla="*/ 366713 h 790575"/>
              <a:gd name="connsiteX2" fmla="*/ 214312 w 531019"/>
              <a:gd name="connsiteY2" fmla="*/ 314325 h 790575"/>
              <a:gd name="connsiteX3" fmla="*/ 200025 w 531019"/>
              <a:gd name="connsiteY3" fmla="*/ 269081 h 790575"/>
              <a:gd name="connsiteX4" fmla="*/ 161925 w 531019"/>
              <a:gd name="connsiteY4" fmla="*/ 219075 h 790575"/>
              <a:gd name="connsiteX5" fmla="*/ 119062 w 531019"/>
              <a:gd name="connsiteY5" fmla="*/ 176213 h 790575"/>
              <a:gd name="connsiteX6" fmla="*/ 61912 w 531019"/>
              <a:gd name="connsiteY6" fmla="*/ 135731 h 790575"/>
              <a:gd name="connsiteX7" fmla="*/ 23812 w 531019"/>
              <a:gd name="connsiteY7" fmla="*/ 100013 h 790575"/>
              <a:gd name="connsiteX8" fmla="*/ 2381 w 531019"/>
              <a:gd name="connsiteY8" fmla="*/ 64294 h 790575"/>
              <a:gd name="connsiteX9" fmla="*/ 0 w 531019"/>
              <a:gd name="connsiteY9" fmla="*/ 33338 h 790575"/>
              <a:gd name="connsiteX10" fmla="*/ 19050 w 531019"/>
              <a:gd name="connsiteY10" fmla="*/ 9525 h 790575"/>
              <a:gd name="connsiteX11" fmla="*/ 61912 w 531019"/>
              <a:gd name="connsiteY11" fmla="*/ 0 h 790575"/>
              <a:gd name="connsiteX12" fmla="*/ 147637 w 531019"/>
              <a:gd name="connsiteY12" fmla="*/ 0 h 790575"/>
              <a:gd name="connsiteX13" fmla="*/ 207169 w 531019"/>
              <a:gd name="connsiteY13" fmla="*/ 11906 h 790575"/>
              <a:gd name="connsiteX14" fmla="*/ 304800 w 531019"/>
              <a:gd name="connsiteY14" fmla="*/ 47625 h 790575"/>
              <a:gd name="connsiteX15" fmla="*/ 438150 w 531019"/>
              <a:gd name="connsiteY15" fmla="*/ 121444 h 790575"/>
              <a:gd name="connsiteX16" fmla="*/ 478631 w 531019"/>
              <a:gd name="connsiteY16" fmla="*/ 154781 h 790575"/>
              <a:gd name="connsiteX17" fmla="*/ 509587 w 531019"/>
              <a:gd name="connsiteY17" fmla="*/ 188119 h 790575"/>
              <a:gd name="connsiteX18" fmla="*/ 526256 w 531019"/>
              <a:gd name="connsiteY18" fmla="*/ 223838 h 790575"/>
              <a:gd name="connsiteX19" fmla="*/ 531019 w 531019"/>
              <a:gd name="connsiteY19" fmla="*/ 254794 h 790575"/>
              <a:gd name="connsiteX20" fmla="*/ 521494 w 531019"/>
              <a:gd name="connsiteY20" fmla="*/ 273844 h 790575"/>
              <a:gd name="connsiteX21" fmla="*/ 490537 w 531019"/>
              <a:gd name="connsiteY21" fmla="*/ 302419 h 790575"/>
              <a:gd name="connsiteX22" fmla="*/ 481012 w 531019"/>
              <a:gd name="connsiteY22" fmla="*/ 319088 h 790575"/>
              <a:gd name="connsiteX23" fmla="*/ 473869 w 531019"/>
              <a:gd name="connsiteY23" fmla="*/ 471488 h 790575"/>
              <a:gd name="connsiteX24" fmla="*/ 490537 w 531019"/>
              <a:gd name="connsiteY24" fmla="*/ 771525 h 790575"/>
              <a:gd name="connsiteX25" fmla="*/ 233362 w 531019"/>
              <a:gd name="connsiteY25" fmla="*/ 790575 h 790575"/>
              <a:gd name="connsiteX26" fmla="*/ 233362 w 531019"/>
              <a:gd name="connsiteY26" fmla="*/ 607219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1019" h="790575">
                <a:moveTo>
                  <a:pt x="233362" y="607219"/>
                </a:moveTo>
                <a:lnTo>
                  <a:pt x="221456" y="366713"/>
                </a:lnTo>
                <a:lnTo>
                  <a:pt x="214312" y="314325"/>
                </a:lnTo>
                <a:lnTo>
                  <a:pt x="200025" y="269081"/>
                </a:lnTo>
                <a:lnTo>
                  <a:pt x="161925" y="219075"/>
                </a:lnTo>
                <a:lnTo>
                  <a:pt x="119062" y="176213"/>
                </a:lnTo>
                <a:lnTo>
                  <a:pt x="61912" y="135731"/>
                </a:lnTo>
                <a:lnTo>
                  <a:pt x="23812" y="100013"/>
                </a:lnTo>
                <a:lnTo>
                  <a:pt x="2381" y="64294"/>
                </a:lnTo>
                <a:lnTo>
                  <a:pt x="0" y="33338"/>
                </a:lnTo>
                <a:lnTo>
                  <a:pt x="19050" y="9525"/>
                </a:lnTo>
                <a:lnTo>
                  <a:pt x="61912" y="0"/>
                </a:lnTo>
                <a:lnTo>
                  <a:pt x="147637" y="0"/>
                </a:lnTo>
                <a:lnTo>
                  <a:pt x="207169" y="11906"/>
                </a:lnTo>
                <a:lnTo>
                  <a:pt x="304800" y="47625"/>
                </a:lnTo>
                <a:lnTo>
                  <a:pt x="438150" y="121444"/>
                </a:lnTo>
                <a:lnTo>
                  <a:pt x="478631" y="154781"/>
                </a:lnTo>
                <a:lnTo>
                  <a:pt x="509587" y="188119"/>
                </a:lnTo>
                <a:lnTo>
                  <a:pt x="526256" y="223838"/>
                </a:lnTo>
                <a:lnTo>
                  <a:pt x="531019" y="254794"/>
                </a:lnTo>
                <a:lnTo>
                  <a:pt x="521494" y="273844"/>
                </a:lnTo>
                <a:lnTo>
                  <a:pt x="490537" y="302419"/>
                </a:lnTo>
                <a:lnTo>
                  <a:pt x="481012" y="319088"/>
                </a:lnTo>
                <a:lnTo>
                  <a:pt x="473869" y="471488"/>
                </a:lnTo>
                <a:lnTo>
                  <a:pt x="490537" y="771525"/>
                </a:lnTo>
                <a:lnTo>
                  <a:pt x="233362" y="790575"/>
                </a:lnTo>
                <a:lnTo>
                  <a:pt x="233362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220141F-A35F-4341-B20C-2C98919D77D1}"/>
              </a:ext>
            </a:extLst>
          </p:cNvPr>
          <p:cNvSpPr/>
          <p:nvPr/>
        </p:nvSpPr>
        <p:spPr>
          <a:xfrm>
            <a:off x="5400675" y="2482851"/>
            <a:ext cx="1250950" cy="1412875"/>
          </a:xfrm>
          <a:custGeom>
            <a:avLst/>
            <a:gdLst>
              <a:gd name="connsiteX0" fmla="*/ 431800 w 1250950"/>
              <a:gd name="connsiteY0" fmla="*/ 952500 h 1412875"/>
              <a:gd name="connsiteX1" fmla="*/ 606425 w 1250950"/>
              <a:gd name="connsiteY1" fmla="*/ 771525 h 1412875"/>
              <a:gd name="connsiteX2" fmla="*/ 714375 w 1250950"/>
              <a:gd name="connsiteY2" fmla="*/ 622300 h 1412875"/>
              <a:gd name="connsiteX3" fmla="*/ 844550 w 1250950"/>
              <a:gd name="connsiteY3" fmla="*/ 403225 h 1412875"/>
              <a:gd name="connsiteX4" fmla="*/ 889000 w 1250950"/>
              <a:gd name="connsiteY4" fmla="*/ 307975 h 1412875"/>
              <a:gd name="connsiteX5" fmla="*/ 898525 w 1250950"/>
              <a:gd name="connsiteY5" fmla="*/ 250825 h 1412875"/>
              <a:gd name="connsiteX6" fmla="*/ 895350 w 1250950"/>
              <a:gd name="connsiteY6" fmla="*/ 206375 h 1412875"/>
              <a:gd name="connsiteX7" fmla="*/ 879475 w 1250950"/>
              <a:gd name="connsiteY7" fmla="*/ 149225 h 1412875"/>
              <a:gd name="connsiteX8" fmla="*/ 854075 w 1250950"/>
              <a:gd name="connsiteY8" fmla="*/ 98425 h 1412875"/>
              <a:gd name="connsiteX9" fmla="*/ 796925 w 1250950"/>
              <a:gd name="connsiteY9" fmla="*/ 53975 h 1412875"/>
              <a:gd name="connsiteX10" fmla="*/ 784225 w 1250950"/>
              <a:gd name="connsiteY10" fmla="*/ 44450 h 1412875"/>
              <a:gd name="connsiteX11" fmla="*/ 771525 w 1250950"/>
              <a:gd name="connsiteY11" fmla="*/ 31750 h 1412875"/>
              <a:gd name="connsiteX12" fmla="*/ 771525 w 1250950"/>
              <a:gd name="connsiteY12" fmla="*/ 19050 h 1412875"/>
              <a:gd name="connsiteX13" fmla="*/ 784225 w 1250950"/>
              <a:gd name="connsiteY13" fmla="*/ 6350 h 1412875"/>
              <a:gd name="connsiteX14" fmla="*/ 828675 w 1250950"/>
              <a:gd name="connsiteY14" fmla="*/ 0 h 1412875"/>
              <a:gd name="connsiteX15" fmla="*/ 911225 w 1250950"/>
              <a:gd name="connsiteY15" fmla="*/ 9525 h 1412875"/>
              <a:gd name="connsiteX16" fmla="*/ 1009650 w 1250950"/>
              <a:gd name="connsiteY16" fmla="*/ 44450 h 1412875"/>
              <a:gd name="connsiteX17" fmla="*/ 1076325 w 1250950"/>
              <a:gd name="connsiteY17" fmla="*/ 85725 h 1412875"/>
              <a:gd name="connsiteX18" fmla="*/ 1146175 w 1250950"/>
              <a:gd name="connsiteY18" fmla="*/ 146050 h 1412875"/>
              <a:gd name="connsiteX19" fmla="*/ 1203325 w 1250950"/>
              <a:gd name="connsiteY19" fmla="*/ 209550 h 1412875"/>
              <a:gd name="connsiteX20" fmla="*/ 1250950 w 1250950"/>
              <a:gd name="connsiteY20" fmla="*/ 269875 h 1412875"/>
              <a:gd name="connsiteX21" fmla="*/ 1133475 w 1250950"/>
              <a:gd name="connsiteY21" fmla="*/ 457200 h 1412875"/>
              <a:gd name="connsiteX22" fmla="*/ 854075 w 1250950"/>
              <a:gd name="connsiteY22" fmla="*/ 762000 h 1412875"/>
              <a:gd name="connsiteX23" fmla="*/ 549275 w 1250950"/>
              <a:gd name="connsiteY23" fmla="*/ 1060450 h 1412875"/>
              <a:gd name="connsiteX24" fmla="*/ 396875 w 1250950"/>
              <a:gd name="connsiteY24" fmla="*/ 1184275 h 1412875"/>
              <a:gd name="connsiteX25" fmla="*/ 231775 w 1250950"/>
              <a:gd name="connsiteY25" fmla="*/ 1295400 h 1412875"/>
              <a:gd name="connsiteX26" fmla="*/ 73025 w 1250950"/>
              <a:gd name="connsiteY26" fmla="*/ 1384300 h 1412875"/>
              <a:gd name="connsiteX27" fmla="*/ 41275 w 1250950"/>
              <a:gd name="connsiteY27" fmla="*/ 1406525 h 1412875"/>
              <a:gd name="connsiteX28" fmla="*/ 19050 w 1250950"/>
              <a:gd name="connsiteY28" fmla="*/ 1412875 h 1412875"/>
              <a:gd name="connsiteX29" fmla="*/ 9525 w 1250950"/>
              <a:gd name="connsiteY29" fmla="*/ 1406525 h 1412875"/>
              <a:gd name="connsiteX30" fmla="*/ 0 w 1250950"/>
              <a:gd name="connsiteY30" fmla="*/ 1390650 h 1412875"/>
              <a:gd name="connsiteX31" fmla="*/ 3175 w 1250950"/>
              <a:gd name="connsiteY31" fmla="*/ 1365250 h 1412875"/>
              <a:gd name="connsiteX32" fmla="*/ 31750 w 1250950"/>
              <a:gd name="connsiteY32" fmla="*/ 1333500 h 1412875"/>
              <a:gd name="connsiteX33" fmla="*/ 196850 w 1250950"/>
              <a:gd name="connsiteY33" fmla="*/ 1184275 h 1412875"/>
              <a:gd name="connsiteX34" fmla="*/ 431800 w 1250950"/>
              <a:gd name="connsiteY34" fmla="*/ 952500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0950" h="1412875">
                <a:moveTo>
                  <a:pt x="431800" y="952500"/>
                </a:moveTo>
                <a:lnTo>
                  <a:pt x="606425" y="771525"/>
                </a:lnTo>
                <a:lnTo>
                  <a:pt x="714375" y="622300"/>
                </a:lnTo>
                <a:lnTo>
                  <a:pt x="844550" y="403225"/>
                </a:lnTo>
                <a:lnTo>
                  <a:pt x="889000" y="307975"/>
                </a:lnTo>
                <a:lnTo>
                  <a:pt x="898525" y="250825"/>
                </a:lnTo>
                <a:lnTo>
                  <a:pt x="895350" y="206375"/>
                </a:lnTo>
                <a:lnTo>
                  <a:pt x="879475" y="149225"/>
                </a:lnTo>
                <a:lnTo>
                  <a:pt x="854075" y="98425"/>
                </a:lnTo>
                <a:lnTo>
                  <a:pt x="796925" y="53975"/>
                </a:lnTo>
                <a:lnTo>
                  <a:pt x="784225" y="44450"/>
                </a:lnTo>
                <a:lnTo>
                  <a:pt x="771525" y="31750"/>
                </a:lnTo>
                <a:lnTo>
                  <a:pt x="771525" y="19050"/>
                </a:lnTo>
                <a:lnTo>
                  <a:pt x="784225" y="6350"/>
                </a:lnTo>
                <a:lnTo>
                  <a:pt x="828675" y="0"/>
                </a:lnTo>
                <a:lnTo>
                  <a:pt x="911225" y="9525"/>
                </a:lnTo>
                <a:lnTo>
                  <a:pt x="1009650" y="44450"/>
                </a:lnTo>
                <a:lnTo>
                  <a:pt x="1076325" y="85725"/>
                </a:lnTo>
                <a:lnTo>
                  <a:pt x="1146175" y="146050"/>
                </a:lnTo>
                <a:lnTo>
                  <a:pt x="1203325" y="209550"/>
                </a:lnTo>
                <a:lnTo>
                  <a:pt x="1250950" y="269875"/>
                </a:lnTo>
                <a:lnTo>
                  <a:pt x="1133475" y="457200"/>
                </a:lnTo>
                <a:lnTo>
                  <a:pt x="854075" y="762000"/>
                </a:lnTo>
                <a:lnTo>
                  <a:pt x="549275" y="1060450"/>
                </a:lnTo>
                <a:lnTo>
                  <a:pt x="396875" y="1184275"/>
                </a:lnTo>
                <a:lnTo>
                  <a:pt x="231775" y="1295400"/>
                </a:lnTo>
                <a:lnTo>
                  <a:pt x="73025" y="1384300"/>
                </a:lnTo>
                <a:lnTo>
                  <a:pt x="41275" y="1406525"/>
                </a:lnTo>
                <a:lnTo>
                  <a:pt x="19050" y="1412875"/>
                </a:lnTo>
                <a:lnTo>
                  <a:pt x="9525" y="1406525"/>
                </a:lnTo>
                <a:lnTo>
                  <a:pt x="0" y="1390650"/>
                </a:lnTo>
                <a:lnTo>
                  <a:pt x="3175" y="1365250"/>
                </a:lnTo>
                <a:lnTo>
                  <a:pt x="31750" y="1333500"/>
                </a:lnTo>
                <a:lnTo>
                  <a:pt x="196850" y="1184275"/>
                </a:lnTo>
                <a:lnTo>
                  <a:pt x="431800" y="9525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D27E780-8765-4E28-B8EE-1B5A117256A8}"/>
              </a:ext>
            </a:extLst>
          </p:cNvPr>
          <p:cNvSpPr/>
          <p:nvPr/>
        </p:nvSpPr>
        <p:spPr>
          <a:xfrm rot="16200000">
            <a:off x="3508376" y="2924176"/>
            <a:ext cx="1946275" cy="1593850"/>
          </a:xfrm>
          <a:custGeom>
            <a:avLst/>
            <a:gdLst>
              <a:gd name="connsiteX0" fmla="*/ 479425 w 1946275"/>
              <a:gd name="connsiteY0" fmla="*/ 685800 h 1593850"/>
              <a:gd name="connsiteX1" fmla="*/ 377825 w 1946275"/>
              <a:gd name="connsiteY1" fmla="*/ 571500 h 1593850"/>
              <a:gd name="connsiteX2" fmla="*/ 282575 w 1946275"/>
              <a:gd name="connsiteY2" fmla="*/ 454025 h 1593850"/>
              <a:gd name="connsiteX3" fmla="*/ 203200 w 1946275"/>
              <a:gd name="connsiteY3" fmla="*/ 352425 h 1593850"/>
              <a:gd name="connsiteX4" fmla="*/ 149225 w 1946275"/>
              <a:gd name="connsiteY4" fmla="*/ 273050 h 1593850"/>
              <a:gd name="connsiteX5" fmla="*/ 85725 w 1946275"/>
              <a:gd name="connsiteY5" fmla="*/ 177800 h 1593850"/>
              <a:gd name="connsiteX6" fmla="*/ 28575 w 1946275"/>
              <a:gd name="connsiteY6" fmla="*/ 85725 h 1593850"/>
              <a:gd name="connsiteX7" fmla="*/ 9525 w 1946275"/>
              <a:gd name="connsiteY7" fmla="*/ 57150 h 1593850"/>
              <a:gd name="connsiteX8" fmla="*/ 6350 w 1946275"/>
              <a:gd name="connsiteY8" fmla="*/ 47625 h 1593850"/>
              <a:gd name="connsiteX9" fmla="*/ 0 w 1946275"/>
              <a:gd name="connsiteY9" fmla="*/ 25400 h 1593850"/>
              <a:gd name="connsiteX10" fmla="*/ 6350 w 1946275"/>
              <a:gd name="connsiteY10" fmla="*/ 3175 h 1593850"/>
              <a:gd name="connsiteX11" fmla="*/ 28575 w 1946275"/>
              <a:gd name="connsiteY11" fmla="*/ 0 h 1593850"/>
              <a:gd name="connsiteX12" fmla="*/ 60325 w 1946275"/>
              <a:gd name="connsiteY12" fmla="*/ 12700 h 1593850"/>
              <a:gd name="connsiteX13" fmla="*/ 120650 w 1946275"/>
              <a:gd name="connsiteY13" fmla="*/ 73025 h 1593850"/>
              <a:gd name="connsiteX14" fmla="*/ 387350 w 1946275"/>
              <a:gd name="connsiteY14" fmla="*/ 342900 h 1593850"/>
              <a:gd name="connsiteX15" fmla="*/ 539750 w 1946275"/>
              <a:gd name="connsiteY15" fmla="*/ 482600 h 1593850"/>
              <a:gd name="connsiteX16" fmla="*/ 787400 w 1946275"/>
              <a:gd name="connsiteY16" fmla="*/ 685800 h 1593850"/>
              <a:gd name="connsiteX17" fmla="*/ 1050925 w 1946275"/>
              <a:gd name="connsiteY17" fmla="*/ 882650 h 1593850"/>
              <a:gd name="connsiteX18" fmla="*/ 1282700 w 1946275"/>
              <a:gd name="connsiteY18" fmla="*/ 1028700 h 1593850"/>
              <a:gd name="connsiteX19" fmla="*/ 1603375 w 1946275"/>
              <a:gd name="connsiteY19" fmla="*/ 1209675 h 1593850"/>
              <a:gd name="connsiteX20" fmla="*/ 1689100 w 1946275"/>
              <a:gd name="connsiteY20" fmla="*/ 1238250 h 1593850"/>
              <a:gd name="connsiteX21" fmla="*/ 1736725 w 1946275"/>
              <a:gd name="connsiteY21" fmla="*/ 1241425 h 1593850"/>
              <a:gd name="connsiteX22" fmla="*/ 1784350 w 1946275"/>
              <a:gd name="connsiteY22" fmla="*/ 1231900 h 1593850"/>
              <a:gd name="connsiteX23" fmla="*/ 1822450 w 1946275"/>
              <a:gd name="connsiteY23" fmla="*/ 1203325 h 1593850"/>
              <a:gd name="connsiteX24" fmla="*/ 1876425 w 1946275"/>
              <a:gd name="connsiteY24" fmla="*/ 1146175 h 1593850"/>
              <a:gd name="connsiteX25" fmla="*/ 1889125 w 1946275"/>
              <a:gd name="connsiteY25" fmla="*/ 1120775 h 1593850"/>
              <a:gd name="connsiteX26" fmla="*/ 1908175 w 1946275"/>
              <a:gd name="connsiteY26" fmla="*/ 1104900 h 1593850"/>
              <a:gd name="connsiteX27" fmla="*/ 1930400 w 1946275"/>
              <a:gd name="connsiteY27" fmla="*/ 1104900 h 1593850"/>
              <a:gd name="connsiteX28" fmla="*/ 1943100 w 1946275"/>
              <a:gd name="connsiteY28" fmla="*/ 1117600 h 1593850"/>
              <a:gd name="connsiteX29" fmla="*/ 1946275 w 1946275"/>
              <a:gd name="connsiteY29" fmla="*/ 1168400 h 1593850"/>
              <a:gd name="connsiteX30" fmla="*/ 1933575 w 1946275"/>
              <a:gd name="connsiteY30" fmla="*/ 1228725 h 1593850"/>
              <a:gd name="connsiteX31" fmla="*/ 1892300 w 1946275"/>
              <a:gd name="connsiteY31" fmla="*/ 1333500 h 1593850"/>
              <a:gd name="connsiteX32" fmla="*/ 1835150 w 1946275"/>
              <a:gd name="connsiteY32" fmla="*/ 1450975 h 1593850"/>
              <a:gd name="connsiteX33" fmla="*/ 1752600 w 1946275"/>
              <a:gd name="connsiteY33" fmla="*/ 1568450 h 1593850"/>
              <a:gd name="connsiteX34" fmla="*/ 1727200 w 1946275"/>
              <a:gd name="connsiteY34" fmla="*/ 1590675 h 1593850"/>
              <a:gd name="connsiteX35" fmla="*/ 1704975 w 1946275"/>
              <a:gd name="connsiteY35" fmla="*/ 1593850 h 1593850"/>
              <a:gd name="connsiteX36" fmla="*/ 1663700 w 1946275"/>
              <a:gd name="connsiteY36" fmla="*/ 1565275 h 1593850"/>
              <a:gd name="connsiteX37" fmla="*/ 1635125 w 1946275"/>
              <a:gd name="connsiteY37" fmla="*/ 1527175 h 1593850"/>
              <a:gd name="connsiteX38" fmla="*/ 1552575 w 1946275"/>
              <a:gd name="connsiteY38" fmla="*/ 1466850 h 1593850"/>
              <a:gd name="connsiteX39" fmla="*/ 974725 w 1946275"/>
              <a:gd name="connsiteY39" fmla="*/ 1079500 h 1593850"/>
              <a:gd name="connsiteX40" fmla="*/ 727075 w 1946275"/>
              <a:gd name="connsiteY40" fmla="*/ 908050 h 1593850"/>
              <a:gd name="connsiteX41" fmla="*/ 479425 w 1946275"/>
              <a:gd name="connsiteY41" fmla="*/ 685800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46275" h="1593850">
                <a:moveTo>
                  <a:pt x="479425" y="685800"/>
                </a:moveTo>
                <a:lnTo>
                  <a:pt x="377825" y="571500"/>
                </a:lnTo>
                <a:lnTo>
                  <a:pt x="282575" y="454025"/>
                </a:lnTo>
                <a:lnTo>
                  <a:pt x="203200" y="352425"/>
                </a:lnTo>
                <a:lnTo>
                  <a:pt x="149225" y="273050"/>
                </a:lnTo>
                <a:lnTo>
                  <a:pt x="85725" y="177800"/>
                </a:lnTo>
                <a:lnTo>
                  <a:pt x="28575" y="85725"/>
                </a:lnTo>
                <a:lnTo>
                  <a:pt x="9525" y="57150"/>
                </a:lnTo>
                <a:lnTo>
                  <a:pt x="6350" y="47625"/>
                </a:lnTo>
                <a:lnTo>
                  <a:pt x="0" y="25400"/>
                </a:lnTo>
                <a:lnTo>
                  <a:pt x="6350" y="3175"/>
                </a:lnTo>
                <a:lnTo>
                  <a:pt x="28575" y="0"/>
                </a:lnTo>
                <a:lnTo>
                  <a:pt x="60325" y="12700"/>
                </a:lnTo>
                <a:lnTo>
                  <a:pt x="120650" y="73025"/>
                </a:lnTo>
                <a:lnTo>
                  <a:pt x="387350" y="342900"/>
                </a:lnTo>
                <a:lnTo>
                  <a:pt x="539750" y="482600"/>
                </a:lnTo>
                <a:lnTo>
                  <a:pt x="787400" y="685800"/>
                </a:lnTo>
                <a:lnTo>
                  <a:pt x="1050925" y="882650"/>
                </a:lnTo>
                <a:lnTo>
                  <a:pt x="1282700" y="1028700"/>
                </a:lnTo>
                <a:lnTo>
                  <a:pt x="1603375" y="1209675"/>
                </a:lnTo>
                <a:lnTo>
                  <a:pt x="1689100" y="1238250"/>
                </a:lnTo>
                <a:lnTo>
                  <a:pt x="1736725" y="1241425"/>
                </a:lnTo>
                <a:lnTo>
                  <a:pt x="1784350" y="1231900"/>
                </a:lnTo>
                <a:lnTo>
                  <a:pt x="1822450" y="1203325"/>
                </a:lnTo>
                <a:lnTo>
                  <a:pt x="1876425" y="1146175"/>
                </a:lnTo>
                <a:lnTo>
                  <a:pt x="1889125" y="1120775"/>
                </a:lnTo>
                <a:lnTo>
                  <a:pt x="1908175" y="1104900"/>
                </a:lnTo>
                <a:lnTo>
                  <a:pt x="1930400" y="1104900"/>
                </a:lnTo>
                <a:lnTo>
                  <a:pt x="1943100" y="1117600"/>
                </a:lnTo>
                <a:lnTo>
                  <a:pt x="1946275" y="1168400"/>
                </a:lnTo>
                <a:lnTo>
                  <a:pt x="1933575" y="1228725"/>
                </a:lnTo>
                <a:lnTo>
                  <a:pt x="1892300" y="1333500"/>
                </a:lnTo>
                <a:lnTo>
                  <a:pt x="1835150" y="1450975"/>
                </a:lnTo>
                <a:lnTo>
                  <a:pt x="1752600" y="1568450"/>
                </a:lnTo>
                <a:lnTo>
                  <a:pt x="1727200" y="1590675"/>
                </a:lnTo>
                <a:lnTo>
                  <a:pt x="1704975" y="1593850"/>
                </a:lnTo>
                <a:lnTo>
                  <a:pt x="1663700" y="1565275"/>
                </a:lnTo>
                <a:lnTo>
                  <a:pt x="1635125" y="1527175"/>
                </a:lnTo>
                <a:lnTo>
                  <a:pt x="1552575" y="1466850"/>
                </a:lnTo>
                <a:lnTo>
                  <a:pt x="974725" y="1079500"/>
                </a:lnTo>
                <a:lnTo>
                  <a:pt x="727075" y="908050"/>
                </a:lnTo>
                <a:lnTo>
                  <a:pt x="479425" y="685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F19823-5EC9-40C0-9CC9-4DAFC9389E6B}"/>
              </a:ext>
            </a:extLst>
          </p:cNvPr>
          <p:cNvSpPr/>
          <p:nvPr/>
        </p:nvSpPr>
        <p:spPr>
          <a:xfrm>
            <a:off x="4179889" y="1981200"/>
            <a:ext cx="3690937" cy="636588"/>
          </a:xfrm>
          <a:custGeom>
            <a:avLst/>
            <a:gdLst>
              <a:gd name="connsiteX0" fmla="*/ 1093470 w 3691890"/>
              <a:gd name="connsiteY0" fmla="*/ 506730 h 636270"/>
              <a:gd name="connsiteX1" fmla="*/ 632460 w 3691890"/>
              <a:gd name="connsiteY1" fmla="*/ 590550 h 636270"/>
              <a:gd name="connsiteX2" fmla="*/ 476250 w 3691890"/>
              <a:gd name="connsiteY2" fmla="*/ 624840 h 636270"/>
              <a:gd name="connsiteX3" fmla="*/ 438150 w 3691890"/>
              <a:gd name="connsiteY3" fmla="*/ 636270 h 636270"/>
              <a:gd name="connsiteX4" fmla="*/ 396240 w 3691890"/>
              <a:gd name="connsiteY4" fmla="*/ 636270 h 636270"/>
              <a:gd name="connsiteX5" fmla="*/ 323850 w 3691890"/>
              <a:gd name="connsiteY5" fmla="*/ 624840 h 636270"/>
              <a:gd name="connsiteX6" fmla="*/ 255270 w 3691890"/>
              <a:gd name="connsiteY6" fmla="*/ 586740 h 636270"/>
              <a:gd name="connsiteX7" fmla="*/ 209550 w 3691890"/>
              <a:gd name="connsiteY7" fmla="*/ 560070 h 636270"/>
              <a:gd name="connsiteX8" fmla="*/ 163830 w 3691890"/>
              <a:gd name="connsiteY8" fmla="*/ 518160 h 636270"/>
              <a:gd name="connsiteX9" fmla="*/ 83820 w 3691890"/>
              <a:gd name="connsiteY9" fmla="*/ 411480 h 636270"/>
              <a:gd name="connsiteX10" fmla="*/ 22860 w 3691890"/>
              <a:gd name="connsiteY10" fmla="*/ 308610 h 636270"/>
              <a:gd name="connsiteX11" fmla="*/ 7620 w 3691890"/>
              <a:gd name="connsiteY11" fmla="*/ 278130 h 636270"/>
              <a:gd name="connsiteX12" fmla="*/ 3810 w 3691890"/>
              <a:gd name="connsiteY12" fmla="*/ 262890 h 636270"/>
              <a:gd name="connsiteX13" fmla="*/ 0 w 3691890"/>
              <a:gd name="connsiteY13" fmla="*/ 243840 h 636270"/>
              <a:gd name="connsiteX14" fmla="*/ 7620 w 3691890"/>
              <a:gd name="connsiteY14" fmla="*/ 232410 h 636270"/>
              <a:gd name="connsiteX15" fmla="*/ 30480 w 3691890"/>
              <a:gd name="connsiteY15" fmla="*/ 228600 h 636270"/>
              <a:gd name="connsiteX16" fmla="*/ 106680 w 3691890"/>
              <a:gd name="connsiteY16" fmla="*/ 270510 h 636270"/>
              <a:gd name="connsiteX17" fmla="*/ 201930 w 3691890"/>
              <a:gd name="connsiteY17" fmla="*/ 339090 h 636270"/>
              <a:gd name="connsiteX18" fmla="*/ 255270 w 3691890"/>
              <a:gd name="connsiteY18" fmla="*/ 373380 h 636270"/>
              <a:gd name="connsiteX19" fmla="*/ 304800 w 3691890"/>
              <a:gd name="connsiteY19" fmla="*/ 392430 h 636270"/>
              <a:gd name="connsiteX20" fmla="*/ 381000 w 3691890"/>
              <a:gd name="connsiteY20" fmla="*/ 403860 h 636270"/>
              <a:gd name="connsiteX21" fmla="*/ 491490 w 3691890"/>
              <a:gd name="connsiteY21" fmla="*/ 400050 h 636270"/>
              <a:gd name="connsiteX22" fmla="*/ 1032510 w 3691890"/>
              <a:gd name="connsiteY22" fmla="*/ 320040 h 636270"/>
              <a:gd name="connsiteX23" fmla="*/ 1798320 w 3691890"/>
              <a:gd name="connsiteY23" fmla="*/ 198120 h 636270"/>
              <a:gd name="connsiteX24" fmla="*/ 2065020 w 3691890"/>
              <a:gd name="connsiteY24" fmla="*/ 175260 h 636270"/>
              <a:gd name="connsiteX25" fmla="*/ 2731770 w 3691890"/>
              <a:gd name="connsiteY25" fmla="*/ 106680 h 636270"/>
              <a:gd name="connsiteX26" fmla="*/ 3120390 w 3691890"/>
              <a:gd name="connsiteY26" fmla="*/ 45720 h 636270"/>
              <a:gd name="connsiteX27" fmla="*/ 3169920 w 3691890"/>
              <a:gd name="connsiteY27" fmla="*/ 22860 h 636270"/>
              <a:gd name="connsiteX28" fmla="*/ 3219450 w 3691890"/>
              <a:gd name="connsiteY28" fmla="*/ 7620 h 636270"/>
              <a:gd name="connsiteX29" fmla="*/ 3272790 w 3691890"/>
              <a:gd name="connsiteY29" fmla="*/ 0 h 636270"/>
              <a:gd name="connsiteX30" fmla="*/ 3337560 w 3691890"/>
              <a:gd name="connsiteY30" fmla="*/ 3810 h 636270"/>
              <a:gd name="connsiteX31" fmla="*/ 3604260 w 3691890"/>
              <a:gd name="connsiteY31" fmla="*/ 99060 h 636270"/>
              <a:gd name="connsiteX32" fmla="*/ 3642360 w 3691890"/>
              <a:gd name="connsiteY32" fmla="*/ 121920 h 636270"/>
              <a:gd name="connsiteX33" fmla="*/ 3672840 w 3691890"/>
              <a:gd name="connsiteY33" fmla="*/ 163830 h 636270"/>
              <a:gd name="connsiteX34" fmla="*/ 3688080 w 3691890"/>
              <a:gd name="connsiteY34" fmla="*/ 205740 h 636270"/>
              <a:gd name="connsiteX35" fmla="*/ 3691890 w 3691890"/>
              <a:gd name="connsiteY35" fmla="*/ 247650 h 636270"/>
              <a:gd name="connsiteX36" fmla="*/ 3665220 w 3691890"/>
              <a:gd name="connsiteY36" fmla="*/ 281940 h 636270"/>
              <a:gd name="connsiteX37" fmla="*/ 3619500 w 3691890"/>
              <a:gd name="connsiteY37" fmla="*/ 300990 h 636270"/>
              <a:gd name="connsiteX38" fmla="*/ 3569970 w 3691890"/>
              <a:gd name="connsiteY38" fmla="*/ 308610 h 636270"/>
              <a:gd name="connsiteX39" fmla="*/ 3425190 w 3691890"/>
              <a:gd name="connsiteY39" fmla="*/ 289560 h 636270"/>
              <a:gd name="connsiteX40" fmla="*/ 3158490 w 3691890"/>
              <a:gd name="connsiteY40" fmla="*/ 274320 h 636270"/>
              <a:gd name="connsiteX41" fmla="*/ 2712720 w 3691890"/>
              <a:gd name="connsiteY41" fmla="*/ 281940 h 636270"/>
              <a:gd name="connsiteX42" fmla="*/ 2129790 w 3691890"/>
              <a:gd name="connsiteY42" fmla="*/ 331470 h 636270"/>
              <a:gd name="connsiteX43" fmla="*/ 1592580 w 3691890"/>
              <a:gd name="connsiteY43" fmla="*/ 411480 h 636270"/>
              <a:gd name="connsiteX44" fmla="*/ 1093470 w 3691890"/>
              <a:gd name="connsiteY44" fmla="*/ 506730 h 6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91890" h="636270">
                <a:moveTo>
                  <a:pt x="1093470" y="506730"/>
                </a:moveTo>
                <a:lnTo>
                  <a:pt x="632460" y="590550"/>
                </a:lnTo>
                <a:lnTo>
                  <a:pt x="476250" y="624840"/>
                </a:lnTo>
                <a:lnTo>
                  <a:pt x="438150" y="636270"/>
                </a:lnTo>
                <a:lnTo>
                  <a:pt x="396240" y="636270"/>
                </a:lnTo>
                <a:lnTo>
                  <a:pt x="323850" y="624840"/>
                </a:lnTo>
                <a:lnTo>
                  <a:pt x="255270" y="586740"/>
                </a:lnTo>
                <a:lnTo>
                  <a:pt x="209550" y="560070"/>
                </a:lnTo>
                <a:lnTo>
                  <a:pt x="163830" y="518160"/>
                </a:lnTo>
                <a:lnTo>
                  <a:pt x="83820" y="411480"/>
                </a:lnTo>
                <a:lnTo>
                  <a:pt x="22860" y="308610"/>
                </a:lnTo>
                <a:lnTo>
                  <a:pt x="7620" y="278130"/>
                </a:lnTo>
                <a:lnTo>
                  <a:pt x="3810" y="262890"/>
                </a:lnTo>
                <a:lnTo>
                  <a:pt x="0" y="243840"/>
                </a:lnTo>
                <a:lnTo>
                  <a:pt x="7620" y="232410"/>
                </a:lnTo>
                <a:lnTo>
                  <a:pt x="30480" y="228600"/>
                </a:lnTo>
                <a:lnTo>
                  <a:pt x="106680" y="270510"/>
                </a:lnTo>
                <a:lnTo>
                  <a:pt x="201930" y="339090"/>
                </a:lnTo>
                <a:lnTo>
                  <a:pt x="255270" y="373380"/>
                </a:lnTo>
                <a:lnTo>
                  <a:pt x="304800" y="392430"/>
                </a:lnTo>
                <a:lnTo>
                  <a:pt x="381000" y="403860"/>
                </a:lnTo>
                <a:lnTo>
                  <a:pt x="491490" y="400050"/>
                </a:lnTo>
                <a:lnTo>
                  <a:pt x="1032510" y="320040"/>
                </a:lnTo>
                <a:lnTo>
                  <a:pt x="1798320" y="198120"/>
                </a:lnTo>
                <a:lnTo>
                  <a:pt x="2065020" y="175260"/>
                </a:lnTo>
                <a:lnTo>
                  <a:pt x="2731770" y="106680"/>
                </a:lnTo>
                <a:lnTo>
                  <a:pt x="3120390" y="45720"/>
                </a:lnTo>
                <a:lnTo>
                  <a:pt x="3169920" y="22860"/>
                </a:lnTo>
                <a:lnTo>
                  <a:pt x="3219450" y="7620"/>
                </a:lnTo>
                <a:lnTo>
                  <a:pt x="3272790" y="0"/>
                </a:lnTo>
                <a:lnTo>
                  <a:pt x="3337560" y="3810"/>
                </a:lnTo>
                <a:lnTo>
                  <a:pt x="3604260" y="99060"/>
                </a:lnTo>
                <a:lnTo>
                  <a:pt x="3642360" y="121920"/>
                </a:lnTo>
                <a:lnTo>
                  <a:pt x="3672840" y="163830"/>
                </a:lnTo>
                <a:lnTo>
                  <a:pt x="3688080" y="205740"/>
                </a:lnTo>
                <a:lnTo>
                  <a:pt x="3691890" y="247650"/>
                </a:lnTo>
                <a:lnTo>
                  <a:pt x="3665220" y="281940"/>
                </a:lnTo>
                <a:lnTo>
                  <a:pt x="3619500" y="300990"/>
                </a:lnTo>
                <a:lnTo>
                  <a:pt x="3569970" y="308610"/>
                </a:lnTo>
                <a:lnTo>
                  <a:pt x="3425190" y="289560"/>
                </a:lnTo>
                <a:lnTo>
                  <a:pt x="3158490" y="274320"/>
                </a:lnTo>
                <a:lnTo>
                  <a:pt x="2712720" y="281940"/>
                </a:lnTo>
                <a:lnTo>
                  <a:pt x="2129790" y="331470"/>
                </a:lnTo>
                <a:lnTo>
                  <a:pt x="1592580" y="411480"/>
                </a:lnTo>
                <a:lnTo>
                  <a:pt x="1093470" y="5067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88F9572-5342-478C-9195-70F830141589}"/>
              </a:ext>
            </a:extLst>
          </p:cNvPr>
          <p:cNvSpPr/>
          <p:nvPr/>
        </p:nvSpPr>
        <p:spPr>
          <a:xfrm rot="16200000">
            <a:off x="3540126" y="4665663"/>
            <a:ext cx="2235200" cy="377825"/>
          </a:xfrm>
          <a:custGeom>
            <a:avLst/>
            <a:gdLst>
              <a:gd name="connsiteX0" fmla="*/ 833437 w 2235993"/>
              <a:gd name="connsiteY0" fmla="*/ 314325 h 378619"/>
              <a:gd name="connsiteX1" fmla="*/ 297656 w 2235993"/>
              <a:gd name="connsiteY1" fmla="*/ 288132 h 378619"/>
              <a:gd name="connsiteX2" fmla="*/ 173831 w 2235993"/>
              <a:gd name="connsiteY2" fmla="*/ 280988 h 378619"/>
              <a:gd name="connsiteX3" fmla="*/ 104775 w 2235993"/>
              <a:gd name="connsiteY3" fmla="*/ 261938 h 378619"/>
              <a:gd name="connsiteX4" fmla="*/ 28575 w 2235993"/>
              <a:gd name="connsiteY4" fmla="*/ 223838 h 378619"/>
              <a:gd name="connsiteX5" fmla="*/ 4762 w 2235993"/>
              <a:gd name="connsiteY5" fmla="*/ 192882 h 378619"/>
              <a:gd name="connsiteX6" fmla="*/ 0 w 2235993"/>
              <a:gd name="connsiteY6" fmla="*/ 161925 h 378619"/>
              <a:gd name="connsiteX7" fmla="*/ 14287 w 2235993"/>
              <a:gd name="connsiteY7" fmla="*/ 123825 h 378619"/>
              <a:gd name="connsiteX8" fmla="*/ 47625 w 2235993"/>
              <a:gd name="connsiteY8" fmla="*/ 95250 h 378619"/>
              <a:gd name="connsiteX9" fmla="*/ 126206 w 2235993"/>
              <a:gd name="connsiteY9" fmla="*/ 47625 h 378619"/>
              <a:gd name="connsiteX10" fmla="*/ 219075 w 2235993"/>
              <a:gd name="connsiteY10" fmla="*/ 19050 h 378619"/>
              <a:gd name="connsiteX11" fmla="*/ 288131 w 2235993"/>
              <a:gd name="connsiteY11" fmla="*/ 11907 h 378619"/>
              <a:gd name="connsiteX12" fmla="*/ 395287 w 2235993"/>
              <a:gd name="connsiteY12" fmla="*/ 19050 h 378619"/>
              <a:gd name="connsiteX13" fmla="*/ 581025 w 2235993"/>
              <a:gd name="connsiteY13" fmla="*/ 45244 h 378619"/>
              <a:gd name="connsiteX14" fmla="*/ 802481 w 2235993"/>
              <a:gd name="connsiteY14" fmla="*/ 80963 h 378619"/>
              <a:gd name="connsiteX15" fmla="*/ 1181100 w 2235993"/>
              <a:gd name="connsiteY15" fmla="*/ 130969 h 378619"/>
              <a:gd name="connsiteX16" fmla="*/ 1681162 w 2235993"/>
              <a:gd name="connsiteY16" fmla="*/ 166688 h 378619"/>
              <a:gd name="connsiteX17" fmla="*/ 1959768 w 2235993"/>
              <a:gd name="connsiteY17" fmla="*/ 171450 h 378619"/>
              <a:gd name="connsiteX18" fmla="*/ 2000250 w 2235993"/>
              <a:gd name="connsiteY18" fmla="*/ 154782 h 378619"/>
              <a:gd name="connsiteX19" fmla="*/ 2050256 w 2235993"/>
              <a:gd name="connsiteY19" fmla="*/ 0 h 378619"/>
              <a:gd name="connsiteX20" fmla="*/ 2235993 w 2235993"/>
              <a:gd name="connsiteY20" fmla="*/ 271463 h 378619"/>
              <a:gd name="connsiteX21" fmla="*/ 2200275 w 2235993"/>
              <a:gd name="connsiteY21" fmla="*/ 314325 h 378619"/>
              <a:gd name="connsiteX22" fmla="*/ 2166937 w 2235993"/>
              <a:gd name="connsiteY22" fmla="*/ 347663 h 378619"/>
              <a:gd name="connsiteX23" fmla="*/ 2131218 w 2235993"/>
              <a:gd name="connsiteY23" fmla="*/ 366713 h 378619"/>
              <a:gd name="connsiteX24" fmla="*/ 2078831 w 2235993"/>
              <a:gd name="connsiteY24" fmla="*/ 378619 h 378619"/>
              <a:gd name="connsiteX25" fmla="*/ 2035968 w 2235993"/>
              <a:gd name="connsiteY25" fmla="*/ 378619 h 378619"/>
              <a:gd name="connsiteX26" fmla="*/ 1993106 w 2235993"/>
              <a:gd name="connsiteY26" fmla="*/ 373857 h 378619"/>
              <a:gd name="connsiteX27" fmla="*/ 1945481 w 2235993"/>
              <a:gd name="connsiteY27" fmla="*/ 366713 h 378619"/>
              <a:gd name="connsiteX28" fmla="*/ 833437 w 2235993"/>
              <a:gd name="connsiteY28" fmla="*/ 31432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35993" h="378619">
                <a:moveTo>
                  <a:pt x="833437" y="314325"/>
                </a:moveTo>
                <a:lnTo>
                  <a:pt x="297656" y="288132"/>
                </a:lnTo>
                <a:lnTo>
                  <a:pt x="173831" y="280988"/>
                </a:lnTo>
                <a:lnTo>
                  <a:pt x="104775" y="261938"/>
                </a:lnTo>
                <a:lnTo>
                  <a:pt x="28575" y="223838"/>
                </a:lnTo>
                <a:lnTo>
                  <a:pt x="4762" y="192882"/>
                </a:lnTo>
                <a:lnTo>
                  <a:pt x="0" y="161925"/>
                </a:lnTo>
                <a:lnTo>
                  <a:pt x="14287" y="123825"/>
                </a:lnTo>
                <a:lnTo>
                  <a:pt x="47625" y="95250"/>
                </a:lnTo>
                <a:lnTo>
                  <a:pt x="126206" y="47625"/>
                </a:lnTo>
                <a:lnTo>
                  <a:pt x="219075" y="19050"/>
                </a:lnTo>
                <a:lnTo>
                  <a:pt x="288131" y="11907"/>
                </a:lnTo>
                <a:lnTo>
                  <a:pt x="395287" y="19050"/>
                </a:lnTo>
                <a:lnTo>
                  <a:pt x="581025" y="45244"/>
                </a:lnTo>
                <a:lnTo>
                  <a:pt x="802481" y="80963"/>
                </a:lnTo>
                <a:lnTo>
                  <a:pt x="1181100" y="130969"/>
                </a:lnTo>
                <a:lnTo>
                  <a:pt x="1681162" y="166688"/>
                </a:lnTo>
                <a:lnTo>
                  <a:pt x="1959768" y="171450"/>
                </a:lnTo>
                <a:lnTo>
                  <a:pt x="2000250" y="154782"/>
                </a:lnTo>
                <a:lnTo>
                  <a:pt x="2050256" y="0"/>
                </a:lnTo>
                <a:lnTo>
                  <a:pt x="2235993" y="271463"/>
                </a:lnTo>
                <a:lnTo>
                  <a:pt x="2200275" y="314325"/>
                </a:lnTo>
                <a:lnTo>
                  <a:pt x="2166937" y="347663"/>
                </a:lnTo>
                <a:lnTo>
                  <a:pt x="2131218" y="366713"/>
                </a:lnTo>
                <a:lnTo>
                  <a:pt x="2078831" y="378619"/>
                </a:lnTo>
                <a:lnTo>
                  <a:pt x="2035968" y="378619"/>
                </a:lnTo>
                <a:lnTo>
                  <a:pt x="1993106" y="373857"/>
                </a:lnTo>
                <a:lnTo>
                  <a:pt x="1945481" y="366713"/>
                </a:lnTo>
                <a:lnTo>
                  <a:pt x="833437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3E9E3D4-BCCF-4AC9-8C8C-FA585CCCDFE5}"/>
              </a:ext>
            </a:extLst>
          </p:cNvPr>
          <p:cNvSpPr/>
          <p:nvPr/>
        </p:nvSpPr>
        <p:spPr>
          <a:xfrm>
            <a:off x="6484939" y="2647950"/>
            <a:ext cx="1220787" cy="287338"/>
          </a:xfrm>
          <a:custGeom>
            <a:avLst/>
            <a:gdLst>
              <a:gd name="connsiteX0" fmla="*/ 464344 w 1221581"/>
              <a:gd name="connsiteY0" fmla="*/ 259556 h 288131"/>
              <a:gd name="connsiteX1" fmla="*/ 26194 w 1221581"/>
              <a:gd name="connsiteY1" fmla="*/ 288131 h 288131"/>
              <a:gd name="connsiteX2" fmla="*/ 0 w 1221581"/>
              <a:gd name="connsiteY2" fmla="*/ 80963 h 288131"/>
              <a:gd name="connsiteX3" fmla="*/ 171450 w 1221581"/>
              <a:gd name="connsiteY3" fmla="*/ 104775 h 288131"/>
              <a:gd name="connsiteX4" fmla="*/ 376237 w 1221581"/>
              <a:gd name="connsiteY4" fmla="*/ 85725 h 288131"/>
              <a:gd name="connsiteX5" fmla="*/ 678656 w 1221581"/>
              <a:gd name="connsiteY5" fmla="*/ 54769 h 288131"/>
              <a:gd name="connsiteX6" fmla="*/ 838200 w 1221581"/>
              <a:gd name="connsiteY6" fmla="*/ 26194 h 288131"/>
              <a:gd name="connsiteX7" fmla="*/ 914400 w 1221581"/>
              <a:gd name="connsiteY7" fmla="*/ 0 h 288131"/>
              <a:gd name="connsiteX8" fmla="*/ 935831 w 1221581"/>
              <a:gd name="connsiteY8" fmla="*/ 0 h 288131"/>
              <a:gd name="connsiteX9" fmla="*/ 1050131 w 1221581"/>
              <a:gd name="connsiteY9" fmla="*/ 69056 h 288131"/>
              <a:gd name="connsiteX10" fmla="*/ 1107281 w 1221581"/>
              <a:gd name="connsiteY10" fmla="*/ 114300 h 288131"/>
              <a:gd name="connsiteX11" fmla="*/ 1185862 w 1221581"/>
              <a:gd name="connsiteY11" fmla="*/ 185738 h 288131"/>
              <a:gd name="connsiteX12" fmla="*/ 1214437 w 1221581"/>
              <a:gd name="connsiteY12" fmla="*/ 233363 h 288131"/>
              <a:gd name="connsiteX13" fmla="*/ 1221581 w 1221581"/>
              <a:gd name="connsiteY13" fmla="*/ 273844 h 288131"/>
              <a:gd name="connsiteX14" fmla="*/ 790575 w 1221581"/>
              <a:gd name="connsiteY14" fmla="*/ 276225 h 288131"/>
              <a:gd name="connsiteX15" fmla="*/ 781050 w 1221581"/>
              <a:gd name="connsiteY15" fmla="*/ 257175 h 288131"/>
              <a:gd name="connsiteX16" fmla="*/ 745331 w 1221581"/>
              <a:gd name="connsiteY16" fmla="*/ 245269 h 288131"/>
              <a:gd name="connsiteX17" fmla="*/ 464344 w 1221581"/>
              <a:gd name="connsiteY17" fmla="*/ 259556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581" h="288131">
                <a:moveTo>
                  <a:pt x="464344" y="259556"/>
                </a:moveTo>
                <a:lnTo>
                  <a:pt x="26194" y="288131"/>
                </a:lnTo>
                <a:lnTo>
                  <a:pt x="0" y="80963"/>
                </a:lnTo>
                <a:lnTo>
                  <a:pt x="171450" y="104775"/>
                </a:lnTo>
                <a:lnTo>
                  <a:pt x="376237" y="85725"/>
                </a:lnTo>
                <a:lnTo>
                  <a:pt x="678656" y="54769"/>
                </a:lnTo>
                <a:lnTo>
                  <a:pt x="838200" y="26194"/>
                </a:lnTo>
                <a:lnTo>
                  <a:pt x="914400" y="0"/>
                </a:lnTo>
                <a:lnTo>
                  <a:pt x="935831" y="0"/>
                </a:lnTo>
                <a:lnTo>
                  <a:pt x="1050131" y="69056"/>
                </a:lnTo>
                <a:lnTo>
                  <a:pt x="1107281" y="114300"/>
                </a:lnTo>
                <a:lnTo>
                  <a:pt x="1185862" y="185738"/>
                </a:lnTo>
                <a:lnTo>
                  <a:pt x="1214437" y="233363"/>
                </a:lnTo>
                <a:lnTo>
                  <a:pt x="1221581" y="273844"/>
                </a:lnTo>
                <a:lnTo>
                  <a:pt x="790575" y="276225"/>
                </a:lnTo>
                <a:lnTo>
                  <a:pt x="781050" y="257175"/>
                </a:lnTo>
                <a:lnTo>
                  <a:pt x="745331" y="245269"/>
                </a:lnTo>
                <a:lnTo>
                  <a:pt x="464344" y="2595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DDC7C55-FD98-449C-8480-5DE075996C7C}"/>
              </a:ext>
            </a:extLst>
          </p:cNvPr>
          <p:cNvSpPr/>
          <p:nvPr/>
        </p:nvSpPr>
        <p:spPr>
          <a:xfrm>
            <a:off x="5110164" y="2876551"/>
            <a:ext cx="2600325" cy="2466975"/>
          </a:xfrm>
          <a:custGeom>
            <a:avLst/>
            <a:gdLst>
              <a:gd name="connsiteX0" fmla="*/ 1971675 w 2600325"/>
              <a:gd name="connsiteY0" fmla="*/ 566738 h 2466975"/>
              <a:gd name="connsiteX1" fmla="*/ 2085975 w 2600325"/>
              <a:gd name="connsiteY1" fmla="*/ 309563 h 2466975"/>
              <a:gd name="connsiteX2" fmla="*/ 2143125 w 2600325"/>
              <a:gd name="connsiteY2" fmla="*/ 157163 h 2466975"/>
              <a:gd name="connsiteX3" fmla="*/ 2171700 w 2600325"/>
              <a:gd name="connsiteY3" fmla="*/ 0 h 2466975"/>
              <a:gd name="connsiteX4" fmla="*/ 2586037 w 2600325"/>
              <a:gd name="connsiteY4" fmla="*/ 4763 h 2466975"/>
              <a:gd name="connsiteX5" fmla="*/ 2600325 w 2600325"/>
              <a:gd name="connsiteY5" fmla="*/ 52388 h 2466975"/>
              <a:gd name="connsiteX6" fmla="*/ 2590800 w 2600325"/>
              <a:gd name="connsiteY6" fmla="*/ 80963 h 2466975"/>
              <a:gd name="connsiteX7" fmla="*/ 2543175 w 2600325"/>
              <a:gd name="connsiteY7" fmla="*/ 109538 h 2466975"/>
              <a:gd name="connsiteX8" fmla="*/ 2500312 w 2600325"/>
              <a:gd name="connsiteY8" fmla="*/ 142875 h 2466975"/>
              <a:gd name="connsiteX9" fmla="*/ 2452687 w 2600325"/>
              <a:gd name="connsiteY9" fmla="*/ 204788 h 2466975"/>
              <a:gd name="connsiteX10" fmla="*/ 2395537 w 2600325"/>
              <a:gd name="connsiteY10" fmla="*/ 314325 h 2466975"/>
              <a:gd name="connsiteX11" fmla="*/ 2209800 w 2600325"/>
              <a:gd name="connsiteY11" fmla="*/ 661988 h 2466975"/>
              <a:gd name="connsiteX12" fmla="*/ 1995487 w 2600325"/>
              <a:gd name="connsiteY12" fmla="*/ 981075 h 2466975"/>
              <a:gd name="connsiteX13" fmla="*/ 1838325 w 2600325"/>
              <a:gd name="connsiteY13" fmla="*/ 1204913 h 2466975"/>
              <a:gd name="connsiteX14" fmla="*/ 1700212 w 2600325"/>
              <a:gd name="connsiteY14" fmla="*/ 1366838 h 2466975"/>
              <a:gd name="connsiteX15" fmla="*/ 1476375 w 2600325"/>
              <a:gd name="connsiteY15" fmla="*/ 1595438 h 2466975"/>
              <a:gd name="connsiteX16" fmla="*/ 1276350 w 2600325"/>
              <a:gd name="connsiteY16" fmla="*/ 1776413 h 2466975"/>
              <a:gd name="connsiteX17" fmla="*/ 1085850 w 2600325"/>
              <a:gd name="connsiteY17" fmla="*/ 1924050 h 2466975"/>
              <a:gd name="connsiteX18" fmla="*/ 823912 w 2600325"/>
              <a:gd name="connsiteY18" fmla="*/ 2095500 h 2466975"/>
              <a:gd name="connsiteX19" fmla="*/ 552450 w 2600325"/>
              <a:gd name="connsiteY19" fmla="*/ 2243138 h 2466975"/>
              <a:gd name="connsiteX20" fmla="*/ 304800 w 2600325"/>
              <a:gd name="connsiteY20" fmla="*/ 2352675 h 2466975"/>
              <a:gd name="connsiteX21" fmla="*/ 90487 w 2600325"/>
              <a:gd name="connsiteY21" fmla="*/ 2443163 h 2466975"/>
              <a:gd name="connsiteX22" fmla="*/ 47625 w 2600325"/>
              <a:gd name="connsiteY22" fmla="*/ 2462213 h 2466975"/>
              <a:gd name="connsiteX23" fmla="*/ 19050 w 2600325"/>
              <a:gd name="connsiteY23" fmla="*/ 2466975 h 2466975"/>
              <a:gd name="connsiteX24" fmla="*/ 0 w 2600325"/>
              <a:gd name="connsiteY24" fmla="*/ 2457450 h 2466975"/>
              <a:gd name="connsiteX25" fmla="*/ 9525 w 2600325"/>
              <a:gd name="connsiteY25" fmla="*/ 2419350 h 2466975"/>
              <a:gd name="connsiteX26" fmla="*/ 104775 w 2600325"/>
              <a:gd name="connsiteY26" fmla="*/ 2362200 h 2466975"/>
              <a:gd name="connsiteX27" fmla="*/ 361950 w 2600325"/>
              <a:gd name="connsiteY27" fmla="*/ 2214563 h 2466975"/>
              <a:gd name="connsiteX28" fmla="*/ 685800 w 2600325"/>
              <a:gd name="connsiteY28" fmla="*/ 2014538 h 2466975"/>
              <a:gd name="connsiteX29" fmla="*/ 1014412 w 2600325"/>
              <a:gd name="connsiteY29" fmla="*/ 1771650 h 2466975"/>
              <a:gd name="connsiteX30" fmla="*/ 1181100 w 2600325"/>
              <a:gd name="connsiteY30" fmla="*/ 1604963 h 2466975"/>
              <a:gd name="connsiteX31" fmla="*/ 1409700 w 2600325"/>
              <a:gd name="connsiteY31" fmla="*/ 1366838 h 2466975"/>
              <a:gd name="connsiteX32" fmla="*/ 1647825 w 2600325"/>
              <a:gd name="connsiteY32" fmla="*/ 1081088 h 2466975"/>
              <a:gd name="connsiteX33" fmla="*/ 1771650 w 2600325"/>
              <a:gd name="connsiteY33" fmla="*/ 914400 h 2466975"/>
              <a:gd name="connsiteX34" fmla="*/ 1971675 w 2600325"/>
              <a:gd name="connsiteY34" fmla="*/ 566738 h 246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00325" h="2466975">
                <a:moveTo>
                  <a:pt x="1971675" y="566738"/>
                </a:moveTo>
                <a:lnTo>
                  <a:pt x="2085975" y="309563"/>
                </a:lnTo>
                <a:lnTo>
                  <a:pt x="2143125" y="157163"/>
                </a:lnTo>
                <a:lnTo>
                  <a:pt x="2171700" y="0"/>
                </a:lnTo>
                <a:lnTo>
                  <a:pt x="2586037" y="4763"/>
                </a:lnTo>
                <a:lnTo>
                  <a:pt x="2600325" y="52388"/>
                </a:lnTo>
                <a:lnTo>
                  <a:pt x="2590800" y="80963"/>
                </a:lnTo>
                <a:lnTo>
                  <a:pt x="2543175" y="109538"/>
                </a:lnTo>
                <a:lnTo>
                  <a:pt x="2500312" y="142875"/>
                </a:lnTo>
                <a:lnTo>
                  <a:pt x="2452687" y="204788"/>
                </a:lnTo>
                <a:lnTo>
                  <a:pt x="2395537" y="314325"/>
                </a:lnTo>
                <a:lnTo>
                  <a:pt x="2209800" y="661988"/>
                </a:lnTo>
                <a:lnTo>
                  <a:pt x="1995487" y="981075"/>
                </a:lnTo>
                <a:lnTo>
                  <a:pt x="1838325" y="1204913"/>
                </a:lnTo>
                <a:lnTo>
                  <a:pt x="1700212" y="1366838"/>
                </a:lnTo>
                <a:lnTo>
                  <a:pt x="1476375" y="1595438"/>
                </a:lnTo>
                <a:lnTo>
                  <a:pt x="1276350" y="1776413"/>
                </a:lnTo>
                <a:lnTo>
                  <a:pt x="1085850" y="1924050"/>
                </a:lnTo>
                <a:lnTo>
                  <a:pt x="823912" y="2095500"/>
                </a:lnTo>
                <a:lnTo>
                  <a:pt x="552450" y="2243138"/>
                </a:lnTo>
                <a:lnTo>
                  <a:pt x="304800" y="2352675"/>
                </a:lnTo>
                <a:lnTo>
                  <a:pt x="90487" y="2443163"/>
                </a:lnTo>
                <a:lnTo>
                  <a:pt x="47625" y="2462213"/>
                </a:lnTo>
                <a:lnTo>
                  <a:pt x="19050" y="2466975"/>
                </a:lnTo>
                <a:lnTo>
                  <a:pt x="0" y="2457450"/>
                </a:lnTo>
                <a:lnTo>
                  <a:pt x="9525" y="2419350"/>
                </a:lnTo>
                <a:lnTo>
                  <a:pt x="104775" y="2362200"/>
                </a:lnTo>
                <a:lnTo>
                  <a:pt x="361950" y="2214563"/>
                </a:lnTo>
                <a:lnTo>
                  <a:pt x="685800" y="2014538"/>
                </a:lnTo>
                <a:lnTo>
                  <a:pt x="1014412" y="1771650"/>
                </a:lnTo>
                <a:lnTo>
                  <a:pt x="1181100" y="1604963"/>
                </a:lnTo>
                <a:lnTo>
                  <a:pt x="1409700" y="1366838"/>
                </a:lnTo>
                <a:lnTo>
                  <a:pt x="1647825" y="1081088"/>
                </a:lnTo>
                <a:lnTo>
                  <a:pt x="1771650" y="914400"/>
                </a:lnTo>
                <a:lnTo>
                  <a:pt x="1971675" y="5667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79D69DE-9E2C-4F66-BC96-BC86F6A8FBE2}"/>
              </a:ext>
            </a:extLst>
          </p:cNvPr>
          <p:cNvSpPr/>
          <p:nvPr/>
        </p:nvSpPr>
        <p:spPr>
          <a:xfrm>
            <a:off x="6323013" y="3436939"/>
            <a:ext cx="558800" cy="561975"/>
          </a:xfrm>
          <a:custGeom>
            <a:avLst/>
            <a:gdLst>
              <a:gd name="connsiteX0" fmla="*/ 219075 w 559594"/>
              <a:gd name="connsiteY0" fmla="*/ 354806 h 561975"/>
              <a:gd name="connsiteX1" fmla="*/ 145256 w 559594"/>
              <a:gd name="connsiteY1" fmla="*/ 264319 h 561975"/>
              <a:gd name="connsiteX2" fmla="*/ 50006 w 559594"/>
              <a:gd name="connsiteY2" fmla="*/ 128587 h 561975"/>
              <a:gd name="connsiteX3" fmla="*/ 9525 w 559594"/>
              <a:gd name="connsiteY3" fmla="*/ 59531 h 561975"/>
              <a:gd name="connsiteX4" fmla="*/ 2381 w 559594"/>
              <a:gd name="connsiteY4" fmla="*/ 38100 h 561975"/>
              <a:gd name="connsiteX5" fmla="*/ 0 w 559594"/>
              <a:gd name="connsiteY5" fmla="*/ 16669 h 561975"/>
              <a:gd name="connsiteX6" fmla="*/ 7144 w 559594"/>
              <a:gd name="connsiteY6" fmla="*/ 2381 h 561975"/>
              <a:gd name="connsiteX7" fmla="*/ 16669 w 559594"/>
              <a:gd name="connsiteY7" fmla="*/ 0 h 561975"/>
              <a:gd name="connsiteX8" fmla="*/ 90487 w 559594"/>
              <a:gd name="connsiteY8" fmla="*/ 21431 h 561975"/>
              <a:gd name="connsiteX9" fmla="*/ 171450 w 559594"/>
              <a:gd name="connsiteY9" fmla="*/ 47625 h 561975"/>
              <a:gd name="connsiteX10" fmla="*/ 238125 w 559594"/>
              <a:gd name="connsiteY10" fmla="*/ 76200 h 561975"/>
              <a:gd name="connsiteX11" fmla="*/ 333375 w 559594"/>
              <a:gd name="connsiteY11" fmla="*/ 128587 h 561975"/>
              <a:gd name="connsiteX12" fmla="*/ 397669 w 559594"/>
              <a:gd name="connsiteY12" fmla="*/ 169069 h 561975"/>
              <a:gd name="connsiteX13" fmla="*/ 423862 w 559594"/>
              <a:gd name="connsiteY13" fmla="*/ 200025 h 561975"/>
              <a:gd name="connsiteX14" fmla="*/ 473869 w 559594"/>
              <a:gd name="connsiteY14" fmla="*/ 278606 h 561975"/>
              <a:gd name="connsiteX15" fmla="*/ 507206 w 559594"/>
              <a:gd name="connsiteY15" fmla="*/ 342900 h 561975"/>
              <a:gd name="connsiteX16" fmla="*/ 531019 w 559594"/>
              <a:gd name="connsiteY16" fmla="*/ 400050 h 561975"/>
              <a:gd name="connsiteX17" fmla="*/ 559594 w 559594"/>
              <a:gd name="connsiteY17" fmla="*/ 469106 h 561975"/>
              <a:gd name="connsiteX18" fmla="*/ 438150 w 559594"/>
              <a:gd name="connsiteY18" fmla="*/ 561975 h 561975"/>
              <a:gd name="connsiteX19" fmla="*/ 409575 w 559594"/>
              <a:gd name="connsiteY19" fmla="*/ 533400 h 561975"/>
              <a:gd name="connsiteX20" fmla="*/ 359569 w 559594"/>
              <a:gd name="connsiteY20" fmla="*/ 492919 h 561975"/>
              <a:gd name="connsiteX21" fmla="*/ 304800 w 559594"/>
              <a:gd name="connsiteY21" fmla="*/ 450056 h 561975"/>
              <a:gd name="connsiteX22" fmla="*/ 219075 w 559594"/>
              <a:gd name="connsiteY22" fmla="*/ 354806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594" h="561975">
                <a:moveTo>
                  <a:pt x="219075" y="354806"/>
                </a:moveTo>
                <a:lnTo>
                  <a:pt x="145256" y="264319"/>
                </a:lnTo>
                <a:lnTo>
                  <a:pt x="50006" y="128587"/>
                </a:lnTo>
                <a:lnTo>
                  <a:pt x="9525" y="59531"/>
                </a:lnTo>
                <a:lnTo>
                  <a:pt x="2381" y="38100"/>
                </a:lnTo>
                <a:lnTo>
                  <a:pt x="0" y="16669"/>
                </a:lnTo>
                <a:lnTo>
                  <a:pt x="7144" y="2381"/>
                </a:lnTo>
                <a:lnTo>
                  <a:pt x="16669" y="0"/>
                </a:lnTo>
                <a:lnTo>
                  <a:pt x="90487" y="21431"/>
                </a:lnTo>
                <a:lnTo>
                  <a:pt x="171450" y="47625"/>
                </a:lnTo>
                <a:lnTo>
                  <a:pt x="238125" y="76200"/>
                </a:lnTo>
                <a:lnTo>
                  <a:pt x="333375" y="128587"/>
                </a:lnTo>
                <a:lnTo>
                  <a:pt x="397669" y="169069"/>
                </a:lnTo>
                <a:lnTo>
                  <a:pt x="423862" y="200025"/>
                </a:lnTo>
                <a:lnTo>
                  <a:pt x="473869" y="278606"/>
                </a:lnTo>
                <a:lnTo>
                  <a:pt x="507206" y="342900"/>
                </a:lnTo>
                <a:lnTo>
                  <a:pt x="531019" y="400050"/>
                </a:lnTo>
                <a:lnTo>
                  <a:pt x="559594" y="469106"/>
                </a:lnTo>
                <a:lnTo>
                  <a:pt x="438150" y="561975"/>
                </a:lnTo>
                <a:lnTo>
                  <a:pt x="409575" y="533400"/>
                </a:lnTo>
                <a:lnTo>
                  <a:pt x="359569" y="492919"/>
                </a:lnTo>
                <a:lnTo>
                  <a:pt x="304800" y="450056"/>
                </a:lnTo>
                <a:lnTo>
                  <a:pt x="219075" y="354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B1D80BD-654D-462A-91AD-DDA5601021C2}"/>
              </a:ext>
            </a:extLst>
          </p:cNvPr>
          <p:cNvSpPr/>
          <p:nvPr/>
        </p:nvSpPr>
        <p:spPr>
          <a:xfrm>
            <a:off x="5170488" y="4044951"/>
            <a:ext cx="3181350" cy="1749425"/>
          </a:xfrm>
          <a:custGeom>
            <a:avLst/>
            <a:gdLst>
              <a:gd name="connsiteX0" fmla="*/ 1283817 w 3182112"/>
              <a:gd name="connsiteY0" fmla="*/ 899769 h 1748332"/>
              <a:gd name="connsiteX1" fmla="*/ 1068019 w 3182112"/>
              <a:gd name="connsiteY1" fmla="*/ 724204 h 1748332"/>
              <a:gd name="connsiteX2" fmla="*/ 929030 w 3182112"/>
              <a:gd name="connsiteY2" fmla="*/ 607161 h 1748332"/>
              <a:gd name="connsiteX3" fmla="*/ 819302 w 3182112"/>
              <a:gd name="connsiteY3" fmla="*/ 519379 h 1748332"/>
              <a:gd name="connsiteX4" fmla="*/ 585216 w 3182112"/>
              <a:gd name="connsiteY4" fmla="*/ 347472 h 1748332"/>
              <a:gd name="connsiteX5" fmla="*/ 391363 w 3182112"/>
              <a:gd name="connsiteY5" fmla="*/ 230428 h 1748332"/>
              <a:gd name="connsiteX6" fmla="*/ 237744 w 3182112"/>
              <a:gd name="connsiteY6" fmla="*/ 153619 h 1748332"/>
              <a:gd name="connsiteX7" fmla="*/ 190195 w 3182112"/>
              <a:gd name="connsiteY7" fmla="*/ 138988 h 1748332"/>
              <a:gd name="connsiteX8" fmla="*/ 120700 w 3182112"/>
              <a:gd name="connsiteY8" fmla="*/ 120700 h 1748332"/>
              <a:gd name="connsiteX9" fmla="*/ 54864 w 3182112"/>
              <a:gd name="connsiteY9" fmla="*/ 95097 h 1748332"/>
              <a:gd name="connsiteX10" fmla="*/ 21945 w 3182112"/>
              <a:gd name="connsiteY10" fmla="*/ 76809 h 1748332"/>
              <a:gd name="connsiteX11" fmla="*/ 0 w 3182112"/>
              <a:gd name="connsiteY11" fmla="*/ 47548 h 1748332"/>
              <a:gd name="connsiteX12" fmla="*/ 0 w 3182112"/>
              <a:gd name="connsiteY12" fmla="*/ 29260 h 1748332"/>
              <a:gd name="connsiteX13" fmla="*/ 14630 w 3182112"/>
              <a:gd name="connsiteY13" fmla="*/ 10972 h 1748332"/>
              <a:gd name="connsiteX14" fmla="*/ 58521 w 3182112"/>
              <a:gd name="connsiteY14" fmla="*/ 0 h 1748332"/>
              <a:gd name="connsiteX15" fmla="*/ 106070 w 3182112"/>
              <a:gd name="connsiteY15" fmla="*/ 0 h 1748332"/>
              <a:gd name="connsiteX16" fmla="*/ 204825 w 3182112"/>
              <a:gd name="connsiteY16" fmla="*/ 18288 h 1748332"/>
              <a:gd name="connsiteX17" fmla="*/ 332841 w 3182112"/>
              <a:gd name="connsiteY17" fmla="*/ 65836 h 1748332"/>
              <a:gd name="connsiteX18" fmla="*/ 581558 w 3182112"/>
              <a:gd name="connsiteY18" fmla="*/ 190195 h 1748332"/>
              <a:gd name="connsiteX19" fmla="*/ 1071676 w 3182112"/>
              <a:gd name="connsiteY19" fmla="*/ 471830 h 1748332"/>
              <a:gd name="connsiteX20" fmla="*/ 1243584 w 3182112"/>
              <a:gd name="connsiteY20" fmla="*/ 599846 h 1748332"/>
              <a:gd name="connsiteX21" fmla="*/ 1817827 w 3182112"/>
              <a:gd name="connsiteY21" fmla="*/ 972921 h 1748332"/>
              <a:gd name="connsiteX22" fmla="*/ 2125065 w 3182112"/>
              <a:gd name="connsiteY22" fmla="*/ 1163116 h 1748332"/>
              <a:gd name="connsiteX23" fmla="*/ 2326233 w 3182112"/>
              <a:gd name="connsiteY23" fmla="*/ 1276502 h 1748332"/>
              <a:gd name="connsiteX24" fmla="*/ 2476195 w 3182112"/>
              <a:gd name="connsiteY24" fmla="*/ 1345996 h 1748332"/>
              <a:gd name="connsiteX25" fmla="*/ 2746857 w 3182112"/>
              <a:gd name="connsiteY25" fmla="*/ 1459382 h 1748332"/>
              <a:gd name="connsiteX26" fmla="*/ 3054096 w 3182112"/>
              <a:gd name="connsiteY26" fmla="*/ 1576425 h 1748332"/>
              <a:gd name="connsiteX27" fmla="*/ 3171139 w 3182112"/>
              <a:gd name="connsiteY27" fmla="*/ 1620316 h 1748332"/>
              <a:gd name="connsiteX28" fmla="*/ 3182112 w 3182112"/>
              <a:gd name="connsiteY28" fmla="*/ 1642262 h 1748332"/>
              <a:gd name="connsiteX29" fmla="*/ 3171139 w 3182112"/>
              <a:gd name="connsiteY29" fmla="*/ 1667865 h 1748332"/>
              <a:gd name="connsiteX30" fmla="*/ 3145536 w 3182112"/>
              <a:gd name="connsiteY30" fmla="*/ 1708099 h 1748332"/>
              <a:gd name="connsiteX31" fmla="*/ 3116275 w 3182112"/>
              <a:gd name="connsiteY31" fmla="*/ 1715414 h 1748332"/>
              <a:gd name="connsiteX32" fmla="*/ 2351836 w 3182112"/>
              <a:gd name="connsiteY32" fmla="*/ 1748332 h 1748332"/>
              <a:gd name="connsiteX33" fmla="*/ 2318918 w 3182112"/>
              <a:gd name="connsiteY33" fmla="*/ 1748332 h 1748332"/>
              <a:gd name="connsiteX34" fmla="*/ 2282342 w 3182112"/>
              <a:gd name="connsiteY34" fmla="*/ 1741017 h 1748332"/>
              <a:gd name="connsiteX35" fmla="*/ 2176272 w 3182112"/>
              <a:gd name="connsiteY35" fmla="*/ 1664208 h 1748332"/>
              <a:gd name="connsiteX36" fmla="*/ 1905609 w 3182112"/>
              <a:gd name="connsiteY36" fmla="*/ 1433779 h 1748332"/>
              <a:gd name="connsiteX37" fmla="*/ 1598371 w 3182112"/>
              <a:gd name="connsiteY37" fmla="*/ 1174089 h 1748332"/>
              <a:gd name="connsiteX38" fmla="*/ 1283817 w 3182112"/>
              <a:gd name="connsiteY38" fmla="*/ 899769 h 17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82112" h="1748332">
                <a:moveTo>
                  <a:pt x="1283817" y="899769"/>
                </a:moveTo>
                <a:lnTo>
                  <a:pt x="1068019" y="724204"/>
                </a:lnTo>
                <a:lnTo>
                  <a:pt x="929030" y="607161"/>
                </a:lnTo>
                <a:lnTo>
                  <a:pt x="819302" y="519379"/>
                </a:lnTo>
                <a:lnTo>
                  <a:pt x="585216" y="347472"/>
                </a:lnTo>
                <a:lnTo>
                  <a:pt x="391363" y="230428"/>
                </a:lnTo>
                <a:lnTo>
                  <a:pt x="237744" y="153619"/>
                </a:lnTo>
                <a:lnTo>
                  <a:pt x="190195" y="138988"/>
                </a:lnTo>
                <a:lnTo>
                  <a:pt x="120700" y="120700"/>
                </a:lnTo>
                <a:lnTo>
                  <a:pt x="54864" y="95097"/>
                </a:lnTo>
                <a:lnTo>
                  <a:pt x="21945" y="76809"/>
                </a:lnTo>
                <a:lnTo>
                  <a:pt x="0" y="47548"/>
                </a:lnTo>
                <a:lnTo>
                  <a:pt x="0" y="29260"/>
                </a:lnTo>
                <a:lnTo>
                  <a:pt x="14630" y="10972"/>
                </a:lnTo>
                <a:lnTo>
                  <a:pt x="58521" y="0"/>
                </a:lnTo>
                <a:lnTo>
                  <a:pt x="106070" y="0"/>
                </a:lnTo>
                <a:lnTo>
                  <a:pt x="204825" y="18288"/>
                </a:lnTo>
                <a:lnTo>
                  <a:pt x="332841" y="65836"/>
                </a:lnTo>
                <a:lnTo>
                  <a:pt x="581558" y="190195"/>
                </a:lnTo>
                <a:lnTo>
                  <a:pt x="1071676" y="471830"/>
                </a:lnTo>
                <a:lnTo>
                  <a:pt x="1243584" y="599846"/>
                </a:lnTo>
                <a:lnTo>
                  <a:pt x="1817827" y="972921"/>
                </a:lnTo>
                <a:lnTo>
                  <a:pt x="2125065" y="1163116"/>
                </a:lnTo>
                <a:lnTo>
                  <a:pt x="2326233" y="1276502"/>
                </a:lnTo>
                <a:lnTo>
                  <a:pt x="2476195" y="1345996"/>
                </a:lnTo>
                <a:lnTo>
                  <a:pt x="2746857" y="1459382"/>
                </a:lnTo>
                <a:lnTo>
                  <a:pt x="3054096" y="1576425"/>
                </a:lnTo>
                <a:lnTo>
                  <a:pt x="3171139" y="1620316"/>
                </a:lnTo>
                <a:lnTo>
                  <a:pt x="3182112" y="1642262"/>
                </a:lnTo>
                <a:lnTo>
                  <a:pt x="3171139" y="1667865"/>
                </a:lnTo>
                <a:lnTo>
                  <a:pt x="3145536" y="1708099"/>
                </a:lnTo>
                <a:lnTo>
                  <a:pt x="3116275" y="1715414"/>
                </a:lnTo>
                <a:lnTo>
                  <a:pt x="2351836" y="1748332"/>
                </a:lnTo>
                <a:lnTo>
                  <a:pt x="2318918" y="1748332"/>
                </a:lnTo>
                <a:lnTo>
                  <a:pt x="2282342" y="1741017"/>
                </a:lnTo>
                <a:lnTo>
                  <a:pt x="2176272" y="1664208"/>
                </a:lnTo>
                <a:lnTo>
                  <a:pt x="1905609" y="1433779"/>
                </a:lnTo>
                <a:lnTo>
                  <a:pt x="1598371" y="1174089"/>
                </a:lnTo>
                <a:lnTo>
                  <a:pt x="1283817" y="8997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7D4CCF-D902-4F27-9A65-6CD60792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57" y="1447801"/>
            <a:ext cx="4669941" cy="45236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2F172F9-D07E-4DA3-9F33-FF1DBE0A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817" y="1447050"/>
            <a:ext cx="4669941" cy="45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  <p:bldP spid="20" grpId="0" animBg="1"/>
      <p:bldP spid="22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BBB5DD-F8CB-4FE3-B0D2-6108A6160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167188"/>
            <a:ext cx="466994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7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D84CE56C-6E43-44E9-990C-6D7B8104D22B}"/>
              </a:ext>
            </a:extLst>
          </p:cNvPr>
          <p:cNvSpPr/>
          <p:nvPr/>
        </p:nvSpPr>
        <p:spPr>
          <a:xfrm>
            <a:off x="4776789" y="1354139"/>
            <a:ext cx="2568575" cy="498475"/>
          </a:xfrm>
          <a:custGeom>
            <a:avLst/>
            <a:gdLst>
              <a:gd name="connsiteX0" fmla="*/ 1545431 w 2569368"/>
              <a:gd name="connsiteY0" fmla="*/ 152400 h 497682"/>
              <a:gd name="connsiteX1" fmla="*/ 1233487 w 2569368"/>
              <a:gd name="connsiteY1" fmla="*/ 188119 h 497682"/>
              <a:gd name="connsiteX2" fmla="*/ 983456 w 2569368"/>
              <a:gd name="connsiteY2" fmla="*/ 216694 h 497682"/>
              <a:gd name="connsiteX3" fmla="*/ 681037 w 2569368"/>
              <a:gd name="connsiteY3" fmla="*/ 250032 h 497682"/>
              <a:gd name="connsiteX4" fmla="*/ 521493 w 2569368"/>
              <a:gd name="connsiteY4" fmla="*/ 264319 h 497682"/>
              <a:gd name="connsiteX5" fmla="*/ 445293 w 2569368"/>
              <a:gd name="connsiteY5" fmla="*/ 269082 h 497682"/>
              <a:gd name="connsiteX6" fmla="*/ 340518 w 2569368"/>
              <a:gd name="connsiteY6" fmla="*/ 261938 h 497682"/>
              <a:gd name="connsiteX7" fmla="*/ 169068 w 2569368"/>
              <a:gd name="connsiteY7" fmla="*/ 235744 h 497682"/>
              <a:gd name="connsiteX8" fmla="*/ 83343 w 2569368"/>
              <a:gd name="connsiteY8" fmla="*/ 207169 h 497682"/>
              <a:gd name="connsiteX9" fmla="*/ 59531 w 2569368"/>
              <a:gd name="connsiteY9" fmla="*/ 202407 h 497682"/>
              <a:gd name="connsiteX10" fmla="*/ 30956 w 2569368"/>
              <a:gd name="connsiteY10" fmla="*/ 207169 h 497682"/>
              <a:gd name="connsiteX11" fmla="*/ 9525 w 2569368"/>
              <a:gd name="connsiteY11" fmla="*/ 226219 h 497682"/>
              <a:gd name="connsiteX12" fmla="*/ 0 w 2569368"/>
              <a:gd name="connsiteY12" fmla="*/ 242888 h 497682"/>
              <a:gd name="connsiteX13" fmla="*/ 14287 w 2569368"/>
              <a:gd name="connsiteY13" fmla="*/ 261938 h 497682"/>
              <a:gd name="connsiteX14" fmla="*/ 90487 w 2569368"/>
              <a:gd name="connsiteY14" fmla="*/ 314325 h 497682"/>
              <a:gd name="connsiteX15" fmla="*/ 250031 w 2569368"/>
              <a:gd name="connsiteY15" fmla="*/ 395288 h 497682"/>
              <a:gd name="connsiteX16" fmla="*/ 378618 w 2569368"/>
              <a:gd name="connsiteY16" fmla="*/ 457200 h 497682"/>
              <a:gd name="connsiteX17" fmla="*/ 431006 w 2569368"/>
              <a:gd name="connsiteY17" fmla="*/ 481013 h 497682"/>
              <a:gd name="connsiteX18" fmla="*/ 488156 w 2569368"/>
              <a:gd name="connsiteY18" fmla="*/ 497682 h 497682"/>
              <a:gd name="connsiteX19" fmla="*/ 531018 w 2569368"/>
              <a:gd name="connsiteY19" fmla="*/ 497682 h 497682"/>
              <a:gd name="connsiteX20" fmla="*/ 569118 w 2569368"/>
              <a:gd name="connsiteY20" fmla="*/ 488157 h 497682"/>
              <a:gd name="connsiteX21" fmla="*/ 602456 w 2569368"/>
              <a:gd name="connsiteY21" fmla="*/ 466725 h 497682"/>
              <a:gd name="connsiteX22" fmla="*/ 747712 w 2569368"/>
              <a:gd name="connsiteY22" fmla="*/ 447675 h 497682"/>
              <a:gd name="connsiteX23" fmla="*/ 938212 w 2569368"/>
              <a:gd name="connsiteY23" fmla="*/ 416719 h 497682"/>
              <a:gd name="connsiteX24" fmla="*/ 1054893 w 2569368"/>
              <a:gd name="connsiteY24" fmla="*/ 400050 h 497682"/>
              <a:gd name="connsiteX25" fmla="*/ 1231106 w 2569368"/>
              <a:gd name="connsiteY25" fmla="*/ 373857 h 497682"/>
              <a:gd name="connsiteX26" fmla="*/ 1574006 w 2569368"/>
              <a:gd name="connsiteY26" fmla="*/ 350044 h 497682"/>
              <a:gd name="connsiteX27" fmla="*/ 1800225 w 2569368"/>
              <a:gd name="connsiteY27" fmla="*/ 323850 h 497682"/>
              <a:gd name="connsiteX28" fmla="*/ 2076450 w 2569368"/>
              <a:gd name="connsiteY28" fmla="*/ 292894 h 497682"/>
              <a:gd name="connsiteX29" fmla="*/ 2355056 w 2569368"/>
              <a:gd name="connsiteY29" fmla="*/ 259557 h 497682"/>
              <a:gd name="connsiteX30" fmla="*/ 2438400 w 2569368"/>
              <a:gd name="connsiteY30" fmla="*/ 240507 h 497682"/>
              <a:gd name="connsiteX31" fmla="*/ 2512218 w 2569368"/>
              <a:gd name="connsiteY31" fmla="*/ 219075 h 497682"/>
              <a:gd name="connsiteX32" fmla="*/ 2550318 w 2569368"/>
              <a:gd name="connsiteY32" fmla="*/ 197644 h 497682"/>
              <a:gd name="connsiteX33" fmla="*/ 2564606 w 2569368"/>
              <a:gd name="connsiteY33" fmla="*/ 180975 h 497682"/>
              <a:gd name="connsiteX34" fmla="*/ 2569368 w 2569368"/>
              <a:gd name="connsiteY34" fmla="*/ 161925 h 497682"/>
              <a:gd name="connsiteX35" fmla="*/ 2562225 w 2569368"/>
              <a:gd name="connsiteY35" fmla="*/ 138113 h 497682"/>
              <a:gd name="connsiteX36" fmla="*/ 2545556 w 2569368"/>
              <a:gd name="connsiteY36" fmla="*/ 119063 h 497682"/>
              <a:gd name="connsiteX37" fmla="*/ 2502693 w 2569368"/>
              <a:gd name="connsiteY37" fmla="*/ 95250 h 497682"/>
              <a:gd name="connsiteX38" fmla="*/ 2405062 w 2569368"/>
              <a:gd name="connsiteY38" fmla="*/ 59532 h 497682"/>
              <a:gd name="connsiteX39" fmla="*/ 2288381 w 2569368"/>
              <a:gd name="connsiteY39" fmla="*/ 26194 h 497682"/>
              <a:gd name="connsiteX40" fmla="*/ 2193131 w 2569368"/>
              <a:gd name="connsiteY40" fmla="*/ 0 h 497682"/>
              <a:gd name="connsiteX41" fmla="*/ 2181225 w 2569368"/>
              <a:gd name="connsiteY41" fmla="*/ 0 h 497682"/>
              <a:gd name="connsiteX42" fmla="*/ 2135981 w 2569368"/>
              <a:gd name="connsiteY42" fmla="*/ 23813 h 497682"/>
              <a:gd name="connsiteX43" fmla="*/ 2000250 w 2569368"/>
              <a:gd name="connsiteY43" fmla="*/ 80963 h 497682"/>
              <a:gd name="connsiteX44" fmla="*/ 1888331 w 2569368"/>
              <a:gd name="connsiteY44" fmla="*/ 114300 h 497682"/>
              <a:gd name="connsiteX45" fmla="*/ 1545431 w 2569368"/>
              <a:gd name="connsiteY45" fmla="*/ 152400 h 49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69368" h="497682">
                <a:moveTo>
                  <a:pt x="1545431" y="152400"/>
                </a:moveTo>
                <a:lnTo>
                  <a:pt x="1233487" y="188119"/>
                </a:lnTo>
                <a:lnTo>
                  <a:pt x="983456" y="216694"/>
                </a:lnTo>
                <a:lnTo>
                  <a:pt x="681037" y="250032"/>
                </a:lnTo>
                <a:lnTo>
                  <a:pt x="521493" y="264319"/>
                </a:lnTo>
                <a:lnTo>
                  <a:pt x="445293" y="269082"/>
                </a:lnTo>
                <a:lnTo>
                  <a:pt x="340518" y="261938"/>
                </a:lnTo>
                <a:lnTo>
                  <a:pt x="169068" y="235744"/>
                </a:lnTo>
                <a:lnTo>
                  <a:pt x="83343" y="207169"/>
                </a:lnTo>
                <a:lnTo>
                  <a:pt x="59531" y="202407"/>
                </a:lnTo>
                <a:lnTo>
                  <a:pt x="30956" y="207169"/>
                </a:lnTo>
                <a:lnTo>
                  <a:pt x="9525" y="226219"/>
                </a:lnTo>
                <a:lnTo>
                  <a:pt x="0" y="242888"/>
                </a:lnTo>
                <a:lnTo>
                  <a:pt x="14287" y="261938"/>
                </a:lnTo>
                <a:lnTo>
                  <a:pt x="90487" y="314325"/>
                </a:lnTo>
                <a:lnTo>
                  <a:pt x="250031" y="395288"/>
                </a:lnTo>
                <a:lnTo>
                  <a:pt x="378618" y="457200"/>
                </a:lnTo>
                <a:lnTo>
                  <a:pt x="431006" y="481013"/>
                </a:lnTo>
                <a:lnTo>
                  <a:pt x="488156" y="497682"/>
                </a:lnTo>
                <a:lnTo>
                  <a:pt x="531018" y="497682"/>
                </a:lnTo>
                <a:lnTo>
                  <a:pt x="569118" y="488157"/>
                </a:lnTo>
                <a:lnTo>
                  <a:pt x="602456" y="466725"/>
                </a:lnTo>
                <a:lnTo>
                  <a:pt x="747712" y="447675"/>
                </a:lnTo>
                <a:lnTo>
                  <a:pt x="938212" y="416719"/>
                </a:lnTo>
                <a:lnTo>
                  <a:pt x="1054893" y="400050"/>
                </a:lnTo>
                <a:lnTo>
                  <a:pt x="1231106" y="373857"/>
                </a:lnTo>
                <a:lnTo>
                  <a:pt x="1574006" y="350044"/>
                </a:lnTo>
                <a:lnTo>
                  <a:pt x="1800225" y="323850"/>
                </a:lnTo>
                <a:lnTo>
                  <a:pt x="2076450" y="292894"/>
                </a:lnTo>
                <a:lnTo>
                  <a:pt x="2355056" y="259557"/>
                </a:lnTo>
                <a:lnTo>
                  <a:pt x="2438400" y="240507"/>
                </a:lnTo>
                <a:lnTo>
                  <a:pt x="2512218" y="219075"/>
                </a:lnTo>
                <a:lnTo>
                  <a:pt x="2550318" y="197644"/>
                </a:lnTo>
                <a:lnTo>
                  <a:pt x="2564606" y="180975"/>
                </a:lnTo>
                <a:lnTo>
                  <a:pt x="2569368" y="161925"/>
                </a:lnTo>
                <a:lnTo>
                  <a:pt x="2562225" y="138113"/>
                </a:lnTo>
                <a:lnTo>
                  <a:pt x="2545556" y="119063"/>
                </a:lnTo>
                <a:lnTo>
                  <a:pt x="2502693" y="95250"/>
                </a:lnTo>
                <a:lnTo>
                  <a:pt x="2405062" y="59532"/>
                </a:lnTo>
                <a:lnTo>
                  <a:pt x="2288381" y="26194"/>
                </a:lnTo>
                <a:lnTo>
                  <a:pt x="2193131" y="0"/>
                </a:lnTo>
                <a:lnTo>
                  <a:pt x="2181225" y="0"/>
                </a:lnTo>
                <a:lnTo>
                  <a:pt x="2135981" y="23813"/>
                </a:lnTo>
                <a:lnTo>
                  <a:pt x="2000250" y="80963"/>
                </a:lnTo>
                <a:lnTo>
                  <a:pt x="1888331" y="114300"/>
                </a:lnTo>
                <a:lnTo>
                  <a:pt x="1545431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24D459E-BB87-46DF-A034-51C2C1BD9217}"/>
              </a:ext>
            </a:extLst>
          </p:cNvPr>
          <p:cNvSpPr/>
          <p:nvPr/>
        </p:nvSpPr>
        <p:spPr>
          <a:xfrm>
            <a:off x="4037013" y="2112964"/>
            <a:ext cx="374650" cy="1241425"/>
          </a:xfrm>
          <a:custGeom>
            <a:avLst/>
            <a:gdLst>
              <a:gd name="connsiteX0" fmla="*/ 366712 w 376237"/>
              <a:gd name="connsiteY0" fmla="*/ 554831 h 1243012"/>
              <a:gd name="connsiteX1" fmla="*/ 376237 w 376237"/>
              <a:gd name="connsiteY1" fmla="*/ 409575 h 1243012"/>
              <a:gd name="connsiteX2" fmla="*/ 373856 w 376237"/>
              <a:gd name="connsiteY2" fmla="*/ 376237 h 1243012"/>
              <a:gd name="connsiteX3" fmla="*/ 347662 w 376237"/>
              <a:gd name="connsiteY3" fmla="*/ 242887 h 1243012"/>
              <a:gd name="connsiteX4" fmla="*/ 292894 w 376237"/>
              <a:gd name="connsiteY4" fmla="*/ 133350 h 1243012"/>
              <a:gd name="connsiteX5" fmla="*/ 226219 w 376237"/>
              <a:gd name="connsiteY5" fmla="*/ 42862 h 1243012"/>
              <a:gd name="connsiteX6" fmla="*/ 200025 w 376237"/>
              <a:gd name="connsiteY6" fmla="*/ 16669 h 1243012"/>
              <a:gd name="connsiteX7" fmla="*/ 171450 w 376237"/>
              <a:gd name="connsiteY7" fmla="*/ 0 h 1243012"/>
              <a:gd name="connsiteX8" fmla="*/ 159544 w 376237"/>
              <a:gd name="connsiteY8" fmla="*/ 11906 h 1243012"/>
              <a:gd name="connsiteX9" fmla="*/ 161925 w 376237"/>
              <a:gd name="connsiteY9" fmla="*/ 38100 h 1243012"/>
              <a:gd name="connsiteX10" fmla="*/ 178594 w 376237"/>
              <a:gd name="connsiteY10" fmla="*/ 80962 h 1243012"/>
              <a:gd name="connsiteX11" fmla="*/ 190500 w 376237"/>
              <a:gd name="connsiteY11" fmla="*/ 147637 h 1243012"/>
              <a:gd name="connsiteX12" fmla="*/ 202406 w 376237"/>
              <a:gd name="connsiteY12" fmla="*/ 266700 h 1243012"/>
              <a:gd name="connsiteX13" fmla="*/ 195262 w 376237"/>
              <a:gd name="connsiteY13" fmla="*/ 426244 h 1243012"/>
              <a:gd name="connsiteX14" fmla="*/ 183356 w 376237"/>
              <a:gd name="connsiteY14" fmla="*/ 547687 h 1243012"/>
              <a:gd name="connsiteX15" fmla="*/ 111919 w 376237"/>
              <a:gd name="connsiteY15" fmla="*/ 714375 h 1243012"/>
              <a:gd name="connsiteX16" fmla="*/ 2381 w 376237"/>
              <a:gd name="connsiteY16" fmla="*/ 973931 h 1243012"/>
              <a:gd name="connsiteX17" fmla="*/ 0 w 376237"/>
              <a:gd name="connsiteY17" fmla="*/ 1004887 h 1243012"/>
              <a:gd name="connsiteX18" fmla="*/ 7144 w 376237"/>
              <a:gd name="connsiteY18" fmla="*/ 1073944 h 1243012"/>
              <a:gd name="connsiteX19" fmla="*/ 19050 w 376237"/>
              <a:gd name="connsiteY19" fmla="*/ 1135856 h 1243012"/>
              <a:gd name="connsiteX20" fmla="*/ 47625 w 376237"/>
              <a:gd name="connsiteY20" fmla="*/ 1190625 h 1243012"/>
              <a:gd name="connsiteX21" fmla="*/ 71437 w 376237"/>
              <a:gd name="connsiteY21" fmla="*/ 1221581 h 1243012"/>
              <a:gd name="connsiteX22" fmla="*/ 97631 w 376237"/>
              <a:gd name="connsiteY22" fmla="*/ 1235869 h 1243012"/>
              <a:gd name="connsiteX23" fmla="*/ 121444 w 376237"/>
              <a:gd name="connsiteY23" fmla="*/ 1243012 h 1243012"/>
              <a:gd name="connsiteX24" fmla="*/ 164306 w 376237"/>
              <a:gd name="connsiteY24" fmla="*/ 1243012 h 1243012"/>
              <a:gd name="connsiteX25" fmla="*/ 192881 w 376237"/>
              <a:gd name="connsiteY25" fmla="*/ 1228725 h 1243012"/>
              <a:gd name="connsiteX26" fmla="*/ 219075 w 376237"/>
              <a:gd name="connsiteY26" fmla="*/ 1209675 h 1243012"/>
              <a:gd name="connsiteX27" fmla="*/ 242887 w 376237"/>
              <a:gd name="connsiteY27" fmla="*/ 1178719 h 1243012"/>
              <a:gd name="connsiteX28" fmla="*/ 259556 w 376237"/>
              <a:gd name="connsiteY28" fmla="*/ 1140619 h 1243012"/>
              <a:gd name="connsiteX29" fmla="*/ 285750 w 376237"/>
              <a:gd name="connsiteY29" fmla="*/ 1066800 h 1243012"/>
              <a:gd name="connsiteX30" fmla="*/ 309562 w 376237"/>
              <a:gd name="connsiteY30" fmla="*/ 983456 h 1243012"/>
              <a:gd name="connsiteX31" fmla="*/ 330994 w 376237"/>
              <a:gd name="connsiteY31" fmla="*/ 852487 h 1243012"/>
              <a:gd name="connsiteX32" fmla="*/ 366712 w 376237"/>
              <a:gd name="connsiteY32" fmla="*/ 55483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6237" h="1243012">
                <a:moveTo>
                  <a:pt x="366712" y="554831"/>
                </a:moveTo>
                <a:lnTo>
                  <a:pt x="376237" y="409575"/>
                </a:lnTo>
                <a:lnTo>
                  <a:pt x="373856" y="376237"/>
                </a:lnTo>
                <a:lnTo>
                  <a:pt x="347662" y="242887"/>
                </a:lnTo>
                <a:lnTo>
                  <a:pt x="292894" y="133350"/>
                </a:lnTo>
                <a:lnTo>
                  <a:pt x="226219" y="42862"/>
                </a:lnTo>
                <a:lnTo>
                  <a:pt x="200025" y="16669"/>
                </a:lnTo>
                <a:lnTo>
                  <a:pt x="171450" y="0"/>
                </a:lnTo>
                <a:lnTo>
                  <a:pt x="159544" y="11906"/>
                </a:lnTo>
                <a:lnTo>
                  <a:pt x="161925" y="38100"/>
                </a:lnTo>
                <a:lnTo>
                  <a:pt x="178594" y="80962"/>
                </a:lnTo>
                <a:lnTo>
                  <a:pt x="190500" y="147637"/>
                </a:lnTo>
                <a:lnTo>
                  <a:pt x="202406" y="266700"/>
                </a:lnTo>
                <a:lnTo>
                  <a:pt x="195262" y="426244"/>
                </a:lnTo>
                <a:lnTo>
                  <a:pt x="183356" y="547687"/>
                </a:lnTo>
                <a:lnTo>
                  <a:pt x="111919" y="714375"/>
                </a:lnTo>
                <a:lnTo>
                  <a:pt x="2381" y="973931"/>
                </a:lnTo>
                <a:lnTo>
                  <a:pt x="0" y="1004887"/>
                </a:lnTo>
                <a:lnTo>
                  <a:pt x="7144" y="1073944"/>
                </a:lnTo>
                <a:lnTo>
                  <a:pt x="19050" y="1135856"/>
                </a:lnTo>
                <a:lnTo>
                  <a:pt x="47625" y="1190625"/>
                </a:lnTo>
                <a:lnTo>
                  <a:pt x="71437" y="1221581"/>
                </a:lnTo>
                <a:lnTo>
                  <a:pt x="97631" y="1235869"/>
                </a:lnTo>
                <a:lnTo>
                  <a:pt x="121444" y="1243012"/>
                </a:lnTo>
                <a:lnTo>
                  <a:pt x="164306" y="1243012"/>
                </a:lnTo>
                <a:lnTo>
                  <a:pt x="192881" y="1228725"/>
                </a:lnTo>
                <a:lnTo>
                  <a:pt x="219075" y="1209675"/>
                </a:lnTo>
                <a:lnTo>
                  <a:pt x="242887" y="1178719"/>
                </a:lnTo>
                <a:lnTo>
                  <a:pt x="259556" y="1140619"/>
                </a:lnTo>
                <a:lnTo>
                  <a:pt x="285750" y="1066800"/>
                </a:lnTo>
                <a:lnTo>
                  <a:pt x="309562" y="983456"/>
                </a:lnTo>
                <a:lnTo>
                  <a:pt x="330994" y="852487"/>
                </a:lnTo>
                <a:lnTo>
                  <a:pt x="366712" y="554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5B0E96EB-DD42-4A81-9427-5934D0856704}"/>
              </a:ext>
            </a:extLst>
          </p:cNvPr>
          <p:cNvSpPr/>
          <p:nvPr/>
        </p:nvSpPr>
        <p:spPr>
          <a:xfrm>
            <a:off x="4935539" y="2678113"/>
            <a:ext cx="625475" cy="311150"/>
          </a:xfrm>
          <a:custGeom>
            <a:avLst/>
            <a:gdLst>
              <a:gd name="connsiteX0" fmla="*/ 378619 w 623888"/>
              <a:gd name="connsiteY0" fmla="*/ 57150 h 309563"/>
              <a:gd name="connsiteX1" fmla="*/ 450057 w 623888"/>
              <a:gd name="connsiteY1" fmla="*/ 57150 h 309563"/>
              <a:gd name="connsiteX2" fmla="*/ 464344 w 623888"/>
              <a:gd name="connsiteY2" fmla="*/ 61913 h 309563"/>
              <a:gd name="connsiteX3" fmla="*/ 500063 w 623888"/>
              <a:gd name="connsiteY3" fmla="*/ 97632 h 309563"/>
              <a:gd name="connsiteX4" fmla="*/ 538163 w 623888"/>
              <a:gd name="connsiteY4" fmla="*/ 128588 h 309563"/>
              <a:gd name="connsiteX5" fmla="*/ 569119 w 623888"/>
              <a:gd name="connsiteY5" fmla="*/ 142875 h 309563"/>
              <a:gd name="connsiteX6" fmla="*/ 600075 w 623888"/>
              <a:gd name="connsiteY6" fmla="*/ 180975 h 309563"/>
              <a:gd name="connsiteX7" fmla="*/ 614363 w 623888"/>
              <a:gd name="connsiteY7" fmla="*/ 211932 h 309563"/>
              <a:gd name="connsiteX8" fmla="*/ 623888 w 623888"/>
              <a:gd name="connsiteY8" fmla="*/ 242888 h 309563"/>
              <a:gd name="connsiteX9" fmla="*/ 623888 w 623888"/>
              <a:gd name="connsiteY9" fmla="*/ 259557 h 309563"/>
              <a:gd name="connsiteX10" fmla="*/ 614363 w 623888"/>
              <a:gd name="connsiteY10" fmla="*/ 283369 h 309563"/>
              <a:gd name="connsiteX11" fmla="*/ 585788 w 623888"/>
              <a:gd name="connsiteY11" fmla="*/ 297657 h 309563"/>
              <a:gd name="connsiteX12" fmla="*/ 542925 w 623888"/>
              <a:gd name="connsiteY12" fmla="*/ 307182 h 309563"/>
              <a:gd name="connsiteX13" fmla="*/ 488157 w 623888"/>
              <a:gd name="connsiteY13" fmla="*/ 309563 h 309563"/>
              <a:gd name="connsiteX14" fmla="*/ 421482 w 623888"/>
              <a:gd name="connsiteY14" fmla="*/ 300038 h 309563"/>
              <a:gd name="connsiteX15" fmla="*/ 369094 w 623888"/>
              <a:gd name="connsiteY15" fmla="*/ 285750 h 309563"/>
              <a:gd name="connsiteX16" fmla="*/ 290513 w 623888"/>
              <a:gd name="connsiteY16" fmla="*/ 252413 h 309563"/>
              <a:gd name="connsiteX17" fmla="*/ 197644 w 623888"/>
              <a:gd name="connsiteY17" fmla="*/ 202407 h 309563"/>
              <a:gd name="connsiteX18" fmla="*/ 95250 w 623888"/>
              <a:gd name="connsiteY18" fmla="*/ 121444 h 309563"/>
              <a:gd name="connsiteX19" fmla="*/ 19050 w 623888"/>
              <a:gd name="connsiteY19" fmla="*/ 50007 h 309563"/>
              <a:gd name="connsiteX20" fmla="*/ 0 w 623888"/>
              <a:gd name="connsiteY20" fmla="*/ 19050 h 309563"/>
              <a:gd name="connsiteX21" fmla="*/ 4763 w 623888"/>
              <a:gd name="connsiteY21" fmla="*/ 0 h 309563"/>
              <a:gd name="connsiteX22" fmla="*/ 19050 w 623888"/>
              <a:gd name="connsiteY22" fmla="*/ 0 h 309563"/>
              <a:gd name="connsiteX23" fmla="*/ 80963 w 623888"/>
              <a:gd name="connsiteY23" fmla="*/ 14288 h 309563"/>
              <a:gd name="connsiteX24" fmla="*/ 214313 w 623888"/>
              <a:gd name="connsiteY24" fmla="*/ 42863 h 309563"/>
              <a:gd name="connsiteX25" fmla="*/ 378619 w 623888"/>
              <a:gd name="connsiteY25" fmla="*/ 5715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3888" h="309563">
                <a:moveTo>
                  <a:pt x="378619" y="57150"/>
                </a:moveTo>
                <a:lnTo>
                  <a:pt x="450057" y="57150"/>
                </a:lnTo>
                <a:lnTo>
                  <a:pt x="464344" y="61913"/>
                </a:lnTo>
                <a:lnTo>
                  <a:pt x="500063" y="97632"/>
                </a:lnTo>
                <a:lnTo>
                  <a:pt x="538163" y="128588"/>
                </a:lnTo>
                <a:lnTo>
                  <a:pt x="569119" y="142875"/>
                </a:lnTo>
                <a:lnTo>
                  <a:pt x="600075" y="180975"/>
                </a:lnTo>
                <a:lnTo>
                  <a:pt x="614363" y="211932"/>
                </a:lnTo>
                <a:lnTo>
                  <a:pt x="623888" y="242888"/>
                </a:lnTo>
                <a:lnTo>
                  <a:pt x="623888" y="259557"/>
                </a:lnTo>
                <a:lnTo>
                  <a:pt x="614363" y="283369"/>
                </a:lnTo>
                <a:lnTo>
                  <a:pt x="585788" y="297657"/>
                </a:lnTo>
                <a:lnTo>
                  <a:pt x="542925" y="307182"/>
                </a:lnTo>
                <a:lnTo>
                  <a:pt x="488157" y="309563"/>
                </a:lnTo>
                <a:lnTo>
                  <a:pt x="421482" y="300038"/>
                </a:lnTo>
                <a:lnTo>
                  <a:pt x="369094" y="285750"/>
                </a:lnTo>
                <a:lnTo>
                  <a:pt x="290513" y="252413"/>
                </a:lnTo>
                <a:lnTo>
                  <a:pt x="197644" y="202407"/>
                </a:lnTo>
                <a:lnTo>
                  <a:pt x="95250" y="121444"/>
                </a:lnTo>
                <a:lnTo>
                  <a:pt x="19050" y="50007"/>
                </a:lnTo>
                <a:lnTo>
                  <a:pt x="0" y="19050"/>
                </a:lnTo>
                <a:lnTo>
                  <a:pt x="4763" y="0"/>
                </a:lnTo>
                <a:lnTo>
                  <a:pt x="19050" y="0"/>
                </a:lnTo>
                <a:lnTo>
                  <a:pt x="80963" y="14288"/>
                </a:lnTo>
                <a:lnTo>
                  <a:pt x="214313" y="42863"/>
                </a:lnTo>
                <a:lnTo>
                  <a:pt x="378619" y="57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6B8019B8-019A-4B6D-9C23-5E5ADEC910EF}"/>
              </a:ext>
            </a:extLst>
          </p:cNvPr>
          <p:cNvSpPr/>
          <p:nvPr/>
        </p:nvSpPr>
        <p:spPr>
          <a:xfrm>
            <a:off x="4903789" y="3087689"/>
            <a:ext cx="631825" cy="371475"/>
          </a:xfrm>
          <a:custGeom>
            <a:avLst/>
            <a:gdLst>
              <a:gd name="connsiteX0" fmla="*/ 400050 w 633412"/>
              <a:gd name="connsiteY0" fmla="*/ 121444 h 371475"/>
              <a:gd name="connsiteX1" fmla="*/ 454819 w 633412"/>
              <a:gd name="connsiteY1" fmla="*/ 123825 h 371475"/>
              <a:gd name="connsiteX2" fmla="*/ 495300 w 633412"/>
              <a:gd name="connsiteY2" fmla="*/ 116682 h 371475"/>
              <a:gd name="connsiteX3" fmla="*/ 519112 w 633412"/>
              <a:gd name="connsiteY3" fmla="*/ 123825 h 371475"/>
              <a:gd name="connsiteX4" fmla="*/ 542925 w 633412"/>
              <a:gd name="connsiteY4" fmla="*/ 135732 h 371475"/>
              <a:gd name="connsiteX5" fmla="*/ 576262 w 633412"/>
              <a:gd name="connsiteY5" fmla="*/ 161925 h 371475"/>
              <a:gd name="connsiteX6" fmla="*/ 604837 w 633412"/>
              <a:gd name="connsiteY6" fmla="*/ 200025 h 371475"/>
              <a:gd name="connsiteX7" fmla="*/ 626269 w 633412"/>
              <a:gd name="connsiteY7" fmla="*/ 235744 h 371475"/>
              <a:gd name="connsiteX8" fmla="*/ 633412 w 633412"/>
              <a:gd name="connsiteY8" fmla="*/ 271463 h 371475"/>
              <a:gd name="connsiteX9" fmla="*/ 628650 w 633412"/>
              <a:gd name="connsiteY9" fmla="*/ 314325 h 371475"/>
              <a:gd name="connsiteX10" fmla="*/ 621506 w 633412"/>
              <a:gd name="connsiteY10" fmla="*/ 335757 h 371475"/>
              <a:gd name="connsiteX11" fmla="*/ 602456 w 633412"/>
              <a:gd name="connsiteY11" fmla="*/ 354807 h 371475"/>
              <a:gd name="connsiteX12" fmla="*/ 578644 w 633412"/>
              <a:gd name="connsiteY12" fmla="*/ 369094 h 371475"/>
              <a:gd name="connsiteX13" fmla="*/ 531019 w 633412"/>
              <a:gd name="connsiteY13" fmla="*/ 371475 h 371475"/>
              <a:gd name="connsiteX14" fmla="*/ 492919 w 633412"/>
              <a:gd name="connsiteY14" fmla="*/ 361950 h 371475"/>
              <a:gd name="connsiteX15" fmla="*/ 404812 w 633412"/>
              <a:gd name="connsiteY15" fmla="*/ 342900 h 371475"/>
              <a:gd name="connsiteX16" fmla="*/ 338137 w 633412"/>
              <a:gd name="connsiteY16" fmla="*/ 319088 h 371475"/>
              <a:gd name="connsiteX17" fmla="*/ 266700 w 633412"/>
              <a:gd name="connsiteY17" fmla="*/ 288132 h 371475"/>
              <a:gd name="connsiteX18" fmla="*/ 202406 w 633412"/>
              <a:gd name="connsiteY18" fmla="*/ 247650 h 371475"/>
              <a:gd name="connsiteX19" fmla="*/ 130969 w 633412"/>
              <a:gd name="connsiteY19" fmla="*/ 185738 h 371475"/>
              <a:gd name="connsiteX20" fmla="*/ 59531 w 633412"/>
              <a:gd name="connsiteY20" fmla="*/ 109538 h 371475"/>
              <a:gd name="connsiteX21" fmla="*/ 11906 w 633412"/>
              <a:gd name="connsiteY21" fmla="*/ 40482 h 371475"/>
              <a:gd name="connsiteX22" fmla="*/ 0 w 633412"/>
              <a:gd name="connsiteY22" fmla="*/ 14288 h 371475"/>
              <a:gd name="connsiteX23" fmla="*/ 7144 w 633412"/>
              <a:gd name="connsiteY23" fmla="*/ 0 h 371475"/>
              <a:gd name="connsiteX24" fmla="*/ 26194 w 633412"/>
              <a:gd name="connsiteY24" fmla="*/ 7144 h 371475"/>
              <a:gd name="connsiteX25" fmla="*/ 95250 w 633412"/>
              <a:gd name="connsiteY25" fmla="*/ 40482 h 371475"/>
              <a:gd name="connsiteX26" fmla="*/ 173831 w 633412"/>
              <a:gd name="connsiteY26" fmla="*/ 73819 h 371475"/>
              <a:gd name="connsiteX27" fmla="*/ 264319 w 633412"/>
              <a:gd name="connsiteY27" fmla="*/ 100013 h 371475"/>
              <a:gd name="connsiteX28" fmla="*/ 347662 w 633412"/>
              <a:gd name="connsiteY28" fmla="*/ 116682 h 371475"/>
              <a:gd name="connsiteX29" fmla="*/ 400050 w 633412"/>
              <a:gd name="connsiteY29" fmla="*/ 121444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412" h="371475">
                <a:moveTo>
                  <a:pt x="400050" y="121444"/>
                </a:moveTo>
                <a:lnTo>
                  <a:pt x="454819" y="123825"/>
                </a:lnTo>
                <a:lnTo>
                  <a:pt x="495300" y="116682"/>
                </a:lnTo>
                <a:lnTo>
                  <a:pt x="519112" y="123825"/>
                </a:lnTo>
                <a:lnTo>
                  <a:pt x="542925" y="135732"/>
                </a:lnTo>
                <a:lnTo>
                  <a:pt x="576262" y="161925"/>
                </a:lnTo>
                <a:lnTo>
                  <a:pt x="604837" y="200025"/>
                </a:lnTo>
                <a:lnTo>
                  <a:pt x="626269" y="235744"/>
                </a:lnTo>
                <a:lnTo>
                  <a:pt x="633412" y="271463"/>
                </a:lnTo>
                <a:lnTo>
                  <a:pt x="628650" y="314325"/>
                </a:lnTo>
                <a:lnTo>
                  <a:pt x="621506" y="335757"/>
                </a:lnTo>
                <a:lnTo>
                  <a:pt x="602456" y="354807"/>
                </a:lnTo>
                <a:lnTo>
                  <a:pt x="578644" y="369094"/>
                </a:lnTo>
                <a:lnTo>
                  <a:pt x="531019" y="371475"/>
                </a:lnTo>
                <a:lnTo>
                  <a:pt x="492919" y="361950"/>
                </a:lnTo>
                <a:lnTo>
                  <a:pt x="404812" y="342900"/>
                </a:lnTo>
                <a:lnTo>
                  <a:pt x="338137" y="319088"/>
                </a:lnTo>
                <a:lnTo>
                  <a:pt x="266700" y="288132"/>
                </a:lnTo>
                <a:lnTo>
                  <a:pt x="202406" y="247650"/>
                </a:lnTo>
                <a:lnTo>
                  <a:pt x="130969" y="185738"/>
                </a:lnTo>
                <a:lnTo>
                  <a:pt x="59531" y="109538"/>
                </a:lnTo>
                <a:lnTo>
                  <a:pt x="11906" y="40482"/>
                </a:lnTo>
                <a:lnTo>
                  <a:pt x="0" y="14288"/>
                </a:lnTo>
                <a:lnTo>
                  <a:pt x="7144" y="0"/>
                </a:lnTo>
                <a:lnTo>
                  <a:pt x="26194" y="7144"/>
                </a:lnTo>
                <a:lnTo>
                  <a:pt x="95250" y="40482"/>
                </a:lnTo>
                <a:lnTo>
                  <a:pt x="173831" y="73819"/>
                </a:lnTo>
                <a:lnTo>
                  <a:pt x="264319" y="100013"/>
                </a:lnTo>
                <a:lnTo>
                  <a:pt x="347662" y="116682"/>
                </a:lnTo>
                <a:lnTo>
                  <a:pt x="400050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341BC44-D7AD-43C2-B8E5-2D3B4BCE3E40}"/>
              </a:ext>
            </a:extLst>
          </p:cNvPr>
          <p:cNvSpPr/>
          <p:nvPr/>
        </p:nvSpPr>
        <p:spPr>
          <a:xfrm>
            <a:off x="6610351" y="2471739"/>
            <a:ext cx="722313" cy="358775"/>
          </a:xfrm>
          <a:custGeom>
            <a:avLst/>
            <a:gdLst>
              <a:gd name="connsiteX0" fmla="*/ 381000 w 721519"/>
              <a:gd name="connsiteY0" fmla="*/ 78581 h 359568"/>
              <a:gd name="connsiteX1" fmla="*/ 466725 w 721519"/>
              <a:gd name="connsiteY1" fmla="*/ 88106 h 359568"/>
              <a:gd name="connsiteX2" fmla="*/ 531019 w 721519"/>
              <a:gd name="connsiteY2" fmla="*/ 90487 h 359568"/>
              <a:gd name="connsiteX3" fmla="*/ 557213 w 721519"/>
              <a:gd name="connsiteY3" fmla="*/ 95250 h 359568"/>
              <a:gd name="connsiteX4" fmla="*/ 600075 w 721519"/>
              <a:gd name="connsiteY4" fmla="*/ 123825 h 359568"/>
              <a:gd name="connsiteX5" fmla="*/ 654844 w 721519"/>
              <a:gd name="connsiteY5" fmla="*/ 166687 h 359568"/>
              <a:gd name="connsiteX6" fmla="*/ 681038 w 721519"/>
              <a:gd name="connsiteY6" fmla="*/ 197643 h 359568"/>
              <a:gd name="connsiteX7" fmla="*/ 707231 w 721519"/>
              <a:gd name="connsiteY7" fmla="*/ 238125 h 359568"/>
              <a:gd name="connsiteX8" fmla="*/ 719138 w 721519"/>
              <a:gd name="connsiteY8" fmla="*/ 271462 h 359568"/>
              <a:gd name="connsiteX9" fmla="*/ 721519 w 721519"/>
              <a:gd name="connsiteY9" fmla="*/ 304800 h 359568"/>
              <a:gd name="connsiteX10" fmla="*/ 709613 w 721519"/>
              <a:gd name="connsiteY10" fmla="*/ 328612 h 359568"/>
              <a:gd name="connsiteX11" fmla="*/ 685800 w 721519"/>
              <a:gd name="connsiteY11" fmla="*/ 345281 h 359568"/>
              <a:gd name="connsiteX12" fmla="*/ 638175 w 721519"/>
              <a:gd name="connsiteY12" fmla="*/ 359568 h 359568"/>
              <a:gd name="connsiteX13" fmla="*/ 602456 w 721519"/>
              <a:gd name="connsiteY13" fmla="*/ 352425 h 359568"/>
              <a:gd name="connsiteX14" fmla="*/ 533400 w 721519"/>
              <a:gd name="connsiteY14" fmla="*/ 338137 h 359568"/>
              <a:gd name="connsiteX15" fmla="*/ 402431 w 721519"/>
              <a:gd name="connsiteY15" fmla="*/ 292893 h 359568"/>
              <a:gd name="connsiteX16" fmla="*/ 266700 w 721519"/>
              <a:gd name="connsiteY16" fmla="*/ 235743 h 359568"/>
              <a:gd name="connsiteX17" fmla="*/ 154781 w 721519"/>
              <a:gd name="connsiteY17" fmla="*/ 166687 h 359568"/>
              <a:gd name="connsiteX18" fmla="*/ 76200 w 721519"/>
              <a:gd name="connsiteY18" fmla="*/ 102393 h 359568"/>
              <a:gd name="connsiteX19" fmla="*/ 4763 w 721519"/>
              <a:gd name="connsiteY19" fmla="*/ 28575 h 359568"/>
              <a:gd name="connsiteX20" fmla="*/ 0 w 721519"/>
              <a:gd name="connsiteY20" fmla="*/ 14287 h 359568"/>
              <a:gd name="connsiteX21" fmla="*/ 9525 w 721519"/>
              <a:gd name="connsiteY21" fmla="*/ 0 h 359568"/>
              <a:gd name="connsiteX22" fmla="*/ 45244 w 721519"/>
              <a:gd name="connsiteY22" fmla="*/ 4762 h 359568"/>
              <a:gd name="connsiteX23" fmla="*/ 123825 w 721519"/>
              <a:gd name="connsiteY23" fmla="*/ 30956 h 359568"/>
              <a:gd name="connsiteX24" fmla="*/ 273844 w 721519"/>
              <a:gd name="connsiteY24" fmla="*/ 64293 h 359568"/>
              <a:gd name="connsiteX25" fmla="*/ 381000 w 721519"/>
              <a:gd name="connsiteY25" fmla="*/ 78581 h 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1519" h="359568">
                <a:moveTo>
                  <a:pt x="381000" y="78581"/>
                </a:moveTo>
                <a:lnTo>
                  <a:pt x="466725" y="88106"/>
                </a:lnTo>
                <a:lnTo>
                  <a:pt x="531019" y="90487"/>
                </a:lnTo>
                <a:lnTo>
                  <a:pt x="557213" y="95250"/>
                </a:lnTo>
                <a:lnTo>
                  <a:pt x="600075" y="123825"/>
                </a:lnTo>
                <a:lnTo>
                  <a:pt x="654844" y="166687"/>
                </a:lnTo>
                <a:lnTo>
                  <a:pt x="681038" y="197643"/>
                </a:lnTo>
                <a:lnTo>
                  <a:pt x="707231" y="238125"/>
                </a:lnTo>
                <a:lnTo>
                  <a:pt x="719138" y="271462"/>
                </a:lnTo>
                <a:lnTo>
                  <a:pt x="721519" y="304800"/>
                </a:lnTo>
                <a:lnTo>
                  <a:pt x="709613" y="328612"/>
                </a:lnTo>
                <a:lnTo>
                  <a:pt x="685800" y="345281"/>
                </a:lnTo>
                <a:lnTo>
                  <a:pt x="638175" y="359568"/>
                </a:lnTo>
                <a:lnTo>
                  <a:pt x="602456" y="352425"/>
                </a:lnTo>
                <a:lnTo>
                  <a:pt x="533400" y="338137"/>
                </a:lnTo>
                <a:lnTo>
                  <a:pt x="402431" y="292893"/>
                </a:lnTo>
                <a:lnTo>
                  <a:pt x="266700" y="235743"/>
                </a:lnTo>
                <a:lnTo>
                  <a:pt x="154781" y="166687"/>
                </a:lnTo>
                <a:lnTo>
                  <a:pt x="76200" y="102393"/>
                </a:lnTo>
                <a:lnTo>
                  <a:pt x="4763" y="28575"/>
                </a:lnTo>
                <a:lnTo>
                  <a:pt x="0" y="14287"/>
                </a:lnTo>
                <a:lnTo>
                  <a:pt x="9525" y="0"/>
                </a:lnTo>
                <a:lnTo>
                  <a:pt x="45244" y="4762"/>
                </a:lnTo>
                <a:lnTo>
                  <a:pt x="123825" y="30956"/>
                </a:lnTo>
                <a:lnTo>
                  <a:pt x="273844" y="64293"/>
                </a:lnTo>
                <a:lnTo>
                  <a:pt x="381000" y="7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91E16CA1-D14B-4781-B878-092177EEC35F}"/>
              </a:ext>
            </a:extLst>
          </p:cNvPr>
          <p:cNvSpPr/>
          <p:nvPr/>
        </p:nvSpPr>
        <p:spPr>
          <a:xfrm>
            <a:off x="6543675" y="2874964"/>
            <a:ext cx="661988" cy="428625"/>
          </a:xfrm>
          <a:custGeom>
            <a:avLst/>
            <a:gdLst>
              <a:gd name="connsiteX0" fmla="*/ 190500 w 661988"/>
              <a:gd name="connsiteY0" fmla="*/ 230981 h 428625"/>
              <a:gd name="connsiteX1" fmla="*/ 247650 w 661988"/>
              <a:gd name="connsiteY1" fmla="*/ 278606 h 428625"/>
              <a:gd name="connsiteX2" fmla="*/ 288131 w 661988"/>
              <a:gd name="connsiteY2" fmla="*/ 307181 h 428625"/>
              <a:gd name="connsiteX3" fmla="*/ 333375 w 661988"/>
              <a:gd name="connsiteY3" fmla="*/ 335756 h 428625"/>
              <a:gd name="connsiteX4" fmla="*/ 383381 w 661988"/>
              <a:gd name="connsiteY4" fmla="*/ 361950 h 428625"/>
              <a:gd name="connsiteX5" fmla="*/ 428625 w 661988"/>
              <a:gd name="connsiteY5" fmla="*/ 383381 h 428625"/>
              <a:gd name="connsiteX6" fmla="*/ 483394 w 661988"/>
              <a:gd name="connsiteY6" fmla="*/ 402431 h 428625"/>
              <a:gd name="connsiteX7" fmla="*/ 528638 w 661988"/>
              <a:gd name="connsiteY7" fmla="*/ 414337 h 428625"/>
              <a:gd name="connsiteX8" fmla="*/ 573881 w 661988"/>
              <a:gd name="connsiteY8" fmla="*/ 423862 h 428625"/>
              <a:gd name="connsiteX9" fmla="*/ 611981 w 661988"/>
              <a:gd name="connsiteY9" fmla="*/ 428625 h 428625"/>
              <a:gd name="connsiteX10" fmla="*/ 635794 w 661988"/>
              <a:gd name="connsiteY10" fmla="*/ 421481 h 428625"/>
              <a:gd name="connsiteX11" fmla="*/ 652463 w 661988"/>
              <a:gd name="connsiteY11" fmla="*/ 395287 h 428625"/>
              <a:gd name="connsiteX12" fmla="*/ 659606 w 661988"/>
              <a:gd name="connsiteY12" fmla="*/ 361950 h 428625"/>
              <a:gd name="connsiteX13" fmla="*/ 661988 w 661988"/>
              <a:gd name="connsiteY13" fmla="*/ 314325 h 428625"/>
              <a:gd name="connsiteX14" fmla="*/ 654844 w 661988"/>
              <a:gd name="connsiteY14" fmla="*/ 278606 h 428625"/>
              <a:gd name="connsiteX15" fmla="*/ 638175 w 661988"/>
              <a:gd name="connsiteY15" fmla="*/ 235744 h 428625"/>
              <a:gd name="connsiteX16" fmla="*/ 611981 w 661988"/>
              <a:gd name="connsiteY16" fmla="*/ 202406 h 428625"/>
              <a:gd name="connsiteX17" fmla="*/ 583406 w 661988"/>
              <a:gd name="connsiteY17" fmla="*/ 180975 h 428625"/>
              <a:gd name="connsiteX18" fmla="*/ 569119 w 661988"/>
              <a:gd name="connsiteY18" fmla="*/ 178594 h 428625"/>
              <a:gd name="connsiteX19" fmla="*/ 504825 w 661988"/>
              <a:gd name="connsiteY19" fmla="*/ 169069 h 428625"/>
              <a:gd name="connsiteX20" fmla="*/ 390525 w 661988"/>
              <a:gd name="connsiteY20" fmla="*/ 147637 h 428625"/>
              <a:gd name="connsiteX21" fmla="*/ 288131 w 661988"/>
              <a:gd name="connsiteY21" fmla="*/ 119062 h 428625"/>
              <a:gd name="connsiteX22" fmla="*/ 166688 w 661988"/>
              <a:gd name="connsiteY22" fmla="*/ 71437 h 428625"/>
              <a:gd name="connsiteX23" fmla="*/ 47625 w 661988"/>
              <a:gd name="connsiteY23" fmla="*/ 14287 h 428625"/>
              <a:gd name="connsiteX24" fmla="*/ 14288 w 661988"/>
              <a:gd name="connsiteY24" fmla="*/ 0 h 428625"/>
              <a:gd name="connsiteX25" fmla="*/ 2381 w 661988"/>
              <a:gd name="connsiteY25" fmla="*/ 4762 h 428625"/>
              <a:gd name="connsiteX26" fmla="*/ 0 w 661988"/>
              <a:gd name="connsiteY26" fmla="*/ 26194 h 428625"/>
              <a:gd name="connsiteX27" fmla="*/ 28575 w 661988"/>
              <a:gd name="connsiteY27" fmla="*/ 71437 h 428625"/>
              <a:gd name="connsiteX28" fmla="*/ 107156 w 661988"/>
              <a:gd name="connsiteY28" fmla="*/ 154781 h 428625"/>
              <a:gd name="connsiteX29" fmla="*/ 190500 w 661988"/>
              <a:gd name="connsiteY29" fmla="*/ 23098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1988" h="428625">
                <a:moveTo>
                  <a:pt x="190500" y="230981"/>
                </a:moveTo>
                <a:lnTo>
                  <a:pt x="247650" y="278606"/>
                </a:lnTo>
                <a:lnTo>
                  <a:pt x="288131" y="307181"/>
                </a:lnTo>
                <a:lnTo>
                  <a:pt x="333375" y="335756"/>
                </a:lnTo>
                <a:lnTo>
                  <a:pt x="383381" y="361950"/>
                </a:lnTo>
                <a:lnTo>
                  <a:pt x="428625" y="383381"/>
                </a:lnTo>
                <a:lnTo>
                  <a:pt x="483394" y="402431"/>
                </a:lnTo>
                <a:lnTo>
                  <a:pt x="528638" y="414337"/>
                </a:lnTo>
                <a:lnTo>
                  <a:pt x="573881" y="423862"/>
                </a:lnTo>
                <a:lnTo>
                  <a:pt x="611981" y="428625"/>
                </a:lnTo>
                <a:lnTo>
                  <a:pt x="635794" y="421481"/>
                </a:lnTo>
                <a:lnTo>
                  <a:pt x="652463" y="395287"/>
                </a:lnTo>
                <a:lnTo>
                  <a:pt x="659606" y="361950"/>
                </a:lnTo>
                <a:lnTo>
                  <a:pt x="661988" y="314325"/>
                </a:lnTo>
                <a:lnTo>
                  <a:pt x="654844" y="278606"/>
                </a:lnTo>
                <a:lnTo>
                  <a:pt x="638175" y="235744"/>
                </a:lnTo>
                <a:lnTo>
                  <a:pt x="611981" y="202406"/>
                </a:lnTo>
                <a:lnTo>
                  <a:pt x="583406" y="180975"/>
                </a:lnTo>
                <a:lnTo>
                  <a:pt x="569119" y="178594"/>
                </a:lnTo>
                <a:lnTo>
                  <a:pt x="504825" y="169069"/>
                </a:lnTo>
                <a:lnTo>
                  <a:pt x="390525" y="147637"/>
                </a:lnTo>
                <a:lnTo>
                  <a:pt x="288131" y="119062"/>
                </a:lnTo>
                <a:lnTo>
                  <a:pt x="166688" y="71437"/>
                </a:lnTo>
                <a:lnTo>
                  <a:pt x="47625" y="14287"/>
                </a:lnTo>
                <a:lnTo>
                  <a:pt x="14288" y="0"/>
                </a:lnTo>
                <a:lnTo>
                  <a:pt x="2381" y="4762"/>
                </a:lnTo>
                <a:lnTo>
                  <a:pt x="0" y="26194"/>
                </a:lnTo>
                <a:lnTo>
                  <a:pt x="28575" y="71437"/>
                </a:lnTo>
                <a:lnTo>
                  <a:pt x="107156" y="154781"/>
                </a:lnTo>
                <a:lnTo>
                  <a:pt x="190500" y="2309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3993E4FF-F400-4F48-BF11-EB42034362CC}"/>
              </a:ext>
            </a:extLst>
          </p:cNvPr>
          <p:cNvSpPr/>
          <p:nvPr/>
        </p:nvSpPr>
        <p:spPr>
          <a:xfrm>
            <a:off x="4567239" y="3624263"/>
            <a:ext cx="454025" cy="1681162"/>
          </a:xfrm>
          <a:custGeom>
            <a:avLst/>
            <a:gdLst>
              <a:gd name="connsiteX0" fmla="*/ 195262 w 454818"/>
              <a:gd name="connsiteY0" fmla="*/ 590550 h 1681162"/>
              <a:gd name="connsiteX1" fmla="*/ 188118 w 454818"/>
              <a:gd name="connsiteY1" fmla="*/ 485775 h 1681162"/>
              <a:gd name="connsiteX2" fmla="*/ 180975 w 454818"/>
              <a:gd name="connsiteY2" fmla="*/ 404812 h 1681162"/>
              <a:gd name="connsiteX3" fmla="*/ 164306 w 454818"/>
              <a:gd name="connsiteY3" fmla="*/ 321468 h 1681162"/>
              <a:gd name="connsiteX4" fmla="*/ 147637 w 454818"/>
              <a:gd name="connsiteY4" fmla="*/ 259556 h 1681162"/>
              <a:gd name="connsiteX5" fmla="*/ 121443 w 454818"/>
              <a:gd name="connsiteY5" fmla="*/ 200025 h 1681162"/>
              <a:gd name="connsiteX6" fmla="*/ 102393 w 454818"/>
              <a:gd name="connsiteY6" fmla="*/ 169068 h 1681162"/>
              <a:gd name="connsiteX7" fmla="*/ 54768 w 454818"/>
              <a:gd name="connsiteY7" fmla="*/ 104775 h 1681162"/>
              <a:gd name="connsiteX8" fmla="*/ 9525 w 454818"/>
              <a:gd name="connsiteY8" fmla="*/ 59531 h 1681162"/>
              <a:gd name="connsiteX9" fmla="*/ 0 w 454818"/>
              <a:gd name="connsiteY9" fmla="*/ 40481 h 1681162"/>
              <a:gd name="connsiteX10" fmla="*/ 0 w 454818"/>
              <a:gd name="connsiteY10" fmla="*/ 19050 h 1681162"/>
              <a:gd name="connsiteX11" fmla="*/ 4762 w 454818"/>
              <a:gd name="connsiteY11" fmla="*/ 2381 h 1681162"/>
              <a:gd name="connsiteX12" fmla="*/ 23812 w 454818"/>
              <a:gd name="connsiteY12" fmla="*/ 0 h 1681162"/>
              <a:gd name="connsiteX13" fmla="*/ 92868 w 454818"/>
              <a:gd name="connsiteY13" fmla="*/ 16668 h 1681162"/>
              <a:gd name="connsiteX14" fmla="*/ 171450 w 454818"/>
              <a:gd name="connsiteY14" fmla="*/ 42862 h 1681162"/>
              <a:gd name="connsiteX15" fmla="*/ 242887 w 454818"/>
              <a:gd name="connsiteY15" fmla="*/ 73818 h 1681162"/>
              <a:gd name="connsiteX16" fmla="*/ 283368 w 454818"/>
              <a:gd name="connsiteY16" fmla="*/ 97631 h 1681162"/>
              <a:gd name="connsiteX17" fmla="*/ 330993 w 454818"/>
              <a:gd name="connsiteY17" fmla="*/ 133350 h 1681162"/>
              <a:gd name="connsiteX18" fmla="*/ 359568 w 454818"/>
              <a:gd name="connsiteY18" fmla="*/ 154781 h 1681162"/>
              <a:gd name="connsiteX19" fmla="*/ 376237 w 454818"/>
              <a:gd name="connsiteY19" fmla="*/ 183356 h 1681162"/>
              <a:gd name="connsiteX20" fmla="*/ 392906 w 454818"/>
              <a:gd name="connsiteY20" fmla="*/ 328612 h 1681162"/>
              <a:gd name="connsiteX21" fmla="*/ 423862 w 454818"/>
              <a:gd name="connsiteY21" fmla="*/ 652462 h 1681162"/>
              <a:gd name="connsiteX22" fmla="*/ 428625 w 454818"/>
              <a:gd name="connsiteY22" fmla="*/ 771525 h 1681162"/>
              <a:gd name="connsiteX23" fmla="*/ 426243 w 454818"/>
              <a:gd name="connsiteY23" fmla="*/ 1178718 h 1681162"/>
              <a:gd name="connsiteX24" fmla="*/ 431006 w 454818"/>
              <a:gd name="connsiteY24" fmla="*/ 1350168 h 1681162"/>
              <a:gd name="connsiteX25" fmla="*/ 454818 w 454818"/>
              <a:gd name="connsiteY25" fmla="*/ 1440656 h 1681162"/>
              <a:gd name="connsiteX26" fmla="*/ 454818 w 454818"/>
              <a:gd name="connsiteY26" fmla="*/ 1531143 h 1681162"/>
              <a:gd name="connsiteX27" fmla="*/ 442912 w 454818"/>
              <a:gd name="connsiteY27" fmla="*/ 1633537 h 1681162"/>
              <a:gd name="connsiteX28" fmla="*/ 428625 w 454818"/>
              <a:gd name="connsiteY28" fmla="*/ 1669256 h 1681162"/>
              <a:gd name="connsiteX29" fmla="*/ 416718 w 454818"/>
              <a:gd name="connsiteY29" fmla="*/ 1681162 h 1681162"/>
              <a:gd name="connsiteX30" fmla="*/ 390525 w 454818"/>
              <a:gd name="connsiteY30" fmla="*/ 1678781 h 1681162"/>
              <a:gd name="connsiteX31" fmla="*/ 359568 w 454818"/>
              <a:gd name="connsiteY31" fmla="*/ 1666875 h 1681162"/>
              <a:gd name="connsiteX32" fmla="*/ 326231 w 454818"/>
              <a:gd name="connsiteY32" fmla="*/ 1633537 h 1681162"/>
              <a:gd name="connsiteX33" fmla="*/ 285750 w 454818"/>
              <a:gd name="connsiteY33" fmla="*/ 1574006 h 1681162"/>
              <a:gd name="connsiteX34" fmla="*/ 250031 w 454818"/>
              <a:gd name="connsiteY34" fmla="*/ 1504950 h 1681162"/>
              <a:gd name="connsiteX35" fmla="*/ 207168 w 454818"/>
              <a:gd name="connsiteY35" fmla="*/ 1364456 h 1681162"/>
              <a:gd name="connsiteX36" fmla="*/ 202406 w 454818"/>
              <a:gd name="connsiteY36" fmla="*/ 1321593 h 1681162"/>
              <a:gd name="connsiteX37" fmla="*/ 204787 w 454818"/>
              <a:gd name="connsiteY37" fmla="*/ 1102518 h 1681162"/>
              <a:gd name="connsiteX38" fmla="*/ 200025 w 454818"/>
              <a:gd name="connsiteY38" fmla="*/ 714375 h 1681162"/>
              <a:gd name="connsiteX39" fmla="*/ 195262 w 454818"/>
              <a:gd name="connsiteY39" fmla="*/ 590550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4818" h="1681162">
                <a:moveTo>
                  <a:pt x="195262" y="590550"/>
                </a:moveTo>
                <a:lnTo>
                  <a:pt x="188118" y="485775"/>
                </a:lnTo>
                <a:lnTo>
                  <a:pt x="180975" y="404812"/>
                </a:lnTo>
                <a:lnTo>
                  <a:pt x="164306" y="321468"/>
                </a:lnTo>
                <a:lnTo>
                  <a:pt x="147637" y="259556"/>
                </a:lnTo>
                <a:lnTo>
                  <a:pt x="121443" y="200025"/>
                </a:lnTo>
                <a:lnTo>
                  <a:pt x="102393" y="169068"/>
                </a:lnTo>
                <a:lnTo>
                  <a:pt x="54768" y="104775"/>
                </a:lnTo>
                <a:lnTo>
                  <a:pt x="9525" y="59531"/>
                </a:lnTo>
                <a:lnTo>
                  <a:pt x="0" y="40481"/>
                </a:lnTo>
                <a:lnTo>
                  <a:pt x="0" y="19050"/>
                </a:lnTo>
                <a:lnTo>
                  <a:pt x="4762" y="2381"/>
                </a:lnTo>
                <a:lnTo>
                  <a:pt x="23812" y="0"/>
                </a:lnTo>
                <a:lnTo>
                  <a:pt x="92868" y="16668"/>
                </a:lnTo>
                <a:lnTo>
                  <a:pt x="171450" y="42862"/>
                </a:lnTo>
                <a:lnTo>
                  <a:pt x="242887" y="73818"/>
                </a:lnTo>
                <a:lnTo>
                  <a:pt x="283368" y="97631"/>
                </a:lnTo>
                <a:lnTo>
                  <a:pt x="330993" y="133350"/>
                </a:lnTo>
                <a:lnTo>
                  <a:pt x="359568" y="154781"/>
                </a:lnTo>
                <a:lnTo>
                  <a:pt x="376237" y="183356"/>
                </a:lnTo>
                <a:lnTo>
                  <a:pt x="392906" y="328612"/>
                </a:lnTo>
                <a:lnTo>
                  <a:pt x="423862" y="652462"/>
                </a:lnTo>
                <a:lnTo>
                  <a:pt x="428625" y="771525"/>
                </a:lnTo>
                <a:lnTo>
                  <a:pt x="426243" y="1178718"/>
                </a:lnTo>
                <a:lnTo>
                  <a:pt x="431006" y="1350168"/>
                </a:lnTo>
                <a:lnTo>
                  <a:pt x="454818" y="1440656"/>
                </a:lnTo>
                <a:lnTo>
                  <a:pt x="454818" y="1531143"/>
                </a:lnTo>
                <a:lnTo>
                  <a:pt x="442912" y="1633537"/>
                </a:lnTo>
                <a:lnTo>
                  <a:pt x="428625" y="1669256"/>
                </a:lnTo>
                <a:lnTo>
                  <a:pt x="416718" y="1681162"/>
                </a:lnTo>
                <a:lnTo>
                  <a:pt x="390525" y="1678781"/>
                </a:lnTo>
                <a:lnTo>
                  <a:pt x="359568" y="1666875"/>
                </a:lnTo>
                <a:lnTo>
                  <a:pt x="326231" y="1633537"/>
                </a:lnTo>
                <a:lnTo>
                  <a:pt x="285750" y="1574006"/>
                </a:lnTo>
                <a:lnTo>
                  <a:pt x="250031" y="1504950"/>
                </a:lnTo>
                <a:lnTo>
                  <a:pt x="207168" y="1364456"/>
                </a:lnTo>
                <a:lnTo>
                  <a:pt x="202406" y="1321593"/>
                </a:lnTo>
                <a:cubicBezTo>
                  <a:pt x="203200" y="1248568"/>
                  <a:pt x="203993" y="1175543"/>
                  <a:pt x="204787" y="1102518"/>
                </a:cubicBezTo>
                <a:cubicBezTo>
                  <a:pt x="203200" y="973137"/>
                  <a:pt x="201612" y="843756"/>
                  <a:pt x="200025" y="714375"/>
                </a:cubicBezTo>
                <a:lnTo>
                  <a:pt x="195262" y="5905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A1FE4D4-CF87-4799-8EA9-D36E5CBC2E9A}"/>
              </a:ext>
            </a:extLst>
          </p:cNvPr>
          <p:cNvSpPr/>
          <p:nvPr/>
        </p:nvSpPr>
        <p:spPr>
          <a:xfrm>
            <a:off x="4349750" y="2041526"/>
            <a:ext cx="3925888" cy="519113"/>
          </a:xfrm>
          <a:custGeom>
            <a:avLst/>
            <a:gdLst>
              <a:gd name="connsiteX0" fmla="*/ 1100747 w 3926287"/>
              <a:gd name="connsiteY0" fmla="*/ 251351 h 520038"/>
              <a:gd name="connsiteX1" fmla="*/ 1906806 w 3926287"/>
              <a:gd name="connsiteY1" fmla="*/ 177679 h 520038"/>
              <a:gd name="connsiteX2" fmla="*/ 2608857 w 3926287"/>
              <a:gd name="connsiteY2" fmla="*/ 117008 h 520038"/>
              <a:gd name="connsiteX3" fmla="*/ 3172232 w 3926287"/>
              <a:gd name="connsiteY3" fmla="*/ 60671 h 520038"/>
              <a:gd name="connsiteX4" fmla="*/ 3280573 w 3926287"/>
              <a:gd name="connsiteY4" fmla="*/ 47670 h 520038"/>
              <a:gd name="connsiteX5" fmla="*/ 3336910 w 3926287"/>
              <a:gd name="connsiteY5" fmla="*/ 34669 h 520038"/>
              <a:gd name="connsiteX6" fmla="*/ 3401915 w 3926287"/>
              <a:gd name="connsiteY6" fmla="*/ 17334 h 520038"/>
              <a:gd name="connsiteX7" fmla="*/ 3440918 w 3926287"/>
              <a:gd name="connsiteY7" fmla="*/ 0 h 520038"/>
              <a:gd name="connsiteX8" fmla="*/ 3501589 w 3926287"/>
              <a:gd name="connsiteY8" fmla="*/ 21668 h 520038"/>
              <a:gd name="connsiteX9" fmla="*/ 3609930 w 3926287"/>
              <a:gd name="connsiteY9" fmla="*/ 65005 h 520038"/>
              <a:gd name="connsiteX10" fmla="*/ 3696603 w 3926287"/>
              <a:gd name="connsiteY10" fmla="*/ 117008 h 520038"/>
              <a:gd name="connsiteX11" fmla="*/ 3809278 w 3926287"/>
              <a:gd name="connsiteY11" fmla="*/ 199348 h 520038"/>
              <a:gd name="connsiteX12" fmla="*/ 3861282 w 3926287"/>
              <a:gd name="connsiteY12" fmla="*/ 251351 h 520038"/>
              <a:gd name="connsiteX13" fmla="*/ 3913286 w 3926287"/>
              <a:gd name="connsiteY13" fmla="*/ 307689 h 520038"/>
              <a:gd name="connsiteX14" fmla="*/ 3926287 w 3926287"/>
              <a:gd name="connsiteY14" fmla="*/ 346692 h 520038"/>
              <a:gd name="connsiteX15" fmla="*/ 3921953 w 3926287"/>
              <a:gd name="connsiteY15" fmla="*/ 381361 h 520038"/>
              <a:gd name="connsiteX16" fmla="*/ 3904618 w 3926287"/>
              <a:gd name="connsiteY16" fmla="*/ 394362 h 520038"/>
              <a:gd name="connsiteX17" fmla="*/ 3874283 w 3926287"/>
              <a:gd name="connsiteY17" fmla="*/ 403029 h 520038"/>
              <a:gd name="connsiteX18" fmla="*/ 3852615 w 3926287"/>
              <a:gd name="connsiteY18" fmla="*/ 403029 h 520038"/>
              <a:gd name="connsiteX19" fmla="*/ 3414916 w 3926287"/>
              <a:gd name="connsiteY19" fmla="*/ 216682 h 520038"/>
              <a:gd name="connsiteX20" fmla="*/ 3341244 w 3926287"/>
              <a:gd name="connsiteY20" fmla="*/ 212349 h 520038"/>
              <a:gd name="connsiteX21" fmla="*/ 2292501 w 3926287"/>
              <a:gd name="connsiteY21" fmla="*/ 294688 h 520038"/>
              <a:gd name="connsiteX22" fmla="*/ 1304429 w 3926287"/>
              <a:gd name="connsiteY22" fmla="*/ 394362 h 520038"/>
              <a:gd name="connsiteX23" fmla="*/ 489703 w 3926287"/>
              <a:gd name="connsiteY23" fmla="*/ 489702 h 520038"/>
              <a:gd name="connsiteX24" fmla="*/ 234018 w 3926287"/>
              <a:gd name="connsiteY24" fmla="*/ 520038 h 520038"/>
              <a:gd name="connsiteX25" fmla="*/ 177680 w 3926287"/>
              <a:gd name="connsiteY25" fmla="*/ 520038 h 520038"/>
              <a:gd name="connsiteX26" fmla="*/ 117009 w 3926287"/>
              <a:gd name="connsiteY26" fmla="*/ 507037 h 520038"/>
              <a:gd name="connsiteX27" fmla="*/ 17335 w 3926287"/>
              <a:gd name="connsiteY27" fmla="*/ 450699 h 520038"/>
              <a:gd name="connsiteX28" fmla="*/ 0 w 3926287"/>
              <a:gd name="connsiteY28" fmla="*/ 299022 h 520038"/>
              <a:gd name="connsiteX29" fmla="*/ 73673 w 3926287"/>
              <a:gd name="connsiteY29" fmla="*/ 325024 h 520038"/>
              <a:gd name="connsiteX30" fmla="*/ 138677 w 3926287"/>
              <a:gd name="connsiteY30" fmla="*/ 333691 h 520038"/>
              <a:gd name="connsiteX31" fmla="*/ 234018 w 3926287"/>
              <a:gd name="connsiteY31" fmla="*/ 342358 h 520038"/>
              <a:gd name="connsiteX32" fmla="*/ 446366 w 3926287"/>
              <a:gd name="connsiteY32" fmla="*/ 320690 h 520038"/>
              <a:gd name="connsiteX33" fmla="*/ 1100747 w 3926287"/>
              <a:gd name="connsiteY33" fmla="*/ 251351 h 5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26287" h="520038">
                <a:moveTo>
                  <a:pt x="1100747" y="251351"/>
                </a:moveTo>
                <a:lnTo>
                  <a:pt x="1906806" y="177679"/>
                </a:lnTo>
                <a:lnTo>
                  <a:pt x="2608857" y="117008"/>
                </a:lnTo>
                <a:lnTo>
                  <a:pt x="3172232" y="60671"/>
                </a:lnTo>
                <a:lnTo>
                  <a:pt x="3280573" y="47670"/>
                </a:lnTo>
                <a:lnTo>
                  <a:pt x="3336910" y="34669"/>
                </a:lnTo>
                <a:lnTo>
                  <a:pt x="3401915" y="17334"/>
                </a:lnTo>
                <a:lnTo>
                  <a:pt x="3440918" y="0"/>
                </a:lnTo>
                <a:lnTo>
                  <a:pt x="3501589" y="21668"/>
                </a:lnTo>
                <a:lnTo>
                  <a:pt x="3609930" y="65005"/>
                </a:lnTo>
                <a:lnTo>
                  <a:pt x="3696603" y="117008"/>
                </a:lnTo>
                <a:lnTo>
                  <a:pt x="3809278" y="199348"/>
                </a:lnTo>
                <a:lnTo>
                  <a:pt x="3861282" y="251351"/>
                </a:lnTo>
                <a:lnTo>
                  <a:pt x="3913286" y="307689"/>
                </a:lnTo>
                <a:lnTo>
                  <a:pt x="3926287" y="346692"/>
                </a:lnTo>
                <a:lnTo>
                  <a:pt x="3921953" y="381361"/>
                </a:lnTo>
                <a:lnTo>
                  <a:pt x="3904618" y="394362"/>
                </a:lnTo>
                <a:lnTo>
                  <a:pt x="3874283" y="403029"/>
                </a:lnTo>
                <a:lnTo>
                  <a:pt x="3852615" y="403029"/>
                </a:lnTo>
                <a:lnTo>
                  <a:pt x="3414916" y="216682"/>
                </a:lnTo>
                <a:lnTo>
                  <a:pt x="3341244" y="212349"/>
                </a:lnTo>
                <a:lnTo>
                  <a:pt x="2292501" y="294688"/>
                </a:lnTo>
                <a:lnTo>
                  <a:pt x="1304429" y="394362"/>
                </a:lnTo>
                <a:lnTo>
                  <a:pt x="489703" y="489702"/>
                </a:lnTo>
                <a:lnTo>
                  <a:pt x="234018" y="520038"/>
                </a:lnTo>
                <a:lnTo>
                  <a:pt x="177680" y="520038"/>
                </a:lnTo>
                <a:lnTo>
                  <a:pt x="117009" y="507037"/>
                </a:lnTo>
                <a:lnTo>
                  <a:pt x="17335" y="450699"/>
                </a:lnTo>
                <a:lnTo>
                  <a:pt x="0" y="299022"/>
                </a:lnTo>
                <a:lnTo>
                  <a:pt x="73673" y="325024"/>
                </a:lnTo>
                <a:lnTo>
                  <a:pt x="138677" y="333691"/>
                </a:lnTo>
                <a:lnTo>
                  <a:pt x="234018" y="342358"/>
                </a:lnTo>
                <a:lnTo>
                  <a:pt x="446366" y="320690"/>
                </a:lnTo>
                <a:lnTo>
                  <a:pt x="1100747" y="25135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B89137-CC5F-44A3-BDC4-B4AADA0506BB}"/>
              </a:ext>
            </a:extLst>
          </p:cNvPr>
          <p:cNvSpPr/>
          <p:nvPr/>
        </p:nvSpPr>
        <p:spPr>
          <a:xfrm>
            <a:off x="7466014" y="2230439"/>
            <a:ext cx="765175" cy="712787"/>
          </a:xfrm>
          <a:custGeom>
            <a:avLst/>
            <a:gdLst>
              <a:gd name="connsiteX0" fmla="*/ 292894 w 766762"/>
              <a:gd name="connsiteY0" fmla="*/ 192882 h 711994"/>
              <a:gd name="connsiteX1" fmla="*/ 157162 w 766762"/>
              <a:gd name="connsiteY1" fmla="*/ 416719 h 711994"/>
              <a:gd name="connsiteX2" fmla="*/ 40481 w 766762"/>
              <a:gd name="connsiteY2" fmla="*/ 611982 h 711994"/>
              <a:gd name="connsiteX3" fmla="*/ 9525 w 766762"/>
              <a:gd name="connsiteY3" fmla="*/ 669132 h 711994"/>
              <a:gd name="connsiteX4" fmla="*/ 0 w 766762"/>
              <a:gd name="connsiteY4" fmla="*/ 690563 h 711994"/>
              <a:gd name="connsiteX5" fmla="*/ 9525 w 766762"/>
              <a:gd name="connsiteY5" fmla="*/ 711994 h 711994"/>
              <a:gd name="connsiteX6" fmla="*/ 35719 w 766762"/>
              <a:gd name="connsiteY6" fmla="*/ 709613 h 711994"/>
              <a:gd name="connsiteX7" fmla="*/ 64294 w 766762"/>
              <a:gd name="connsiteY7" fmla="*/ 685800 h 711994"/>
              <a:gd name="connsiteX8" fmla="*/ 157162 w 766762"/>
              <a:gd name="connsiteY8" fmla="*/ 609600 h 711994"/>
              <a:gd name="connsiteX9" fmla="*/ 442912 w 766762"/>
              <a:gd name="connsiteY9" fmla="*/ 381000 h 711994"/>
              <a:gd name="connsiteX10" fmla="*/ 573881 w 766762"/>
              <a:gd name="connsiteY10" fmla="*/ 271463 h 711994"/>
              <a:gd name="connsiteX11" fmla="*/ 609600 w 766762"/>
              <a:gd name="connsiteY11" fmla="*/ 250032 h 711994"/>
              <a:gd name="connsiteX12" fmla="*/ 654844 w 766762"/>
              <a:gd name="connsiteY12" fmla="*/ 233363 h 711994"/>
              <a:gd name="connsiteX13" fmla="*/ 690562 w 766762"/>
              <a:gd name="connsiteY13" fmla="*/ 226219 h 711994"/>
              <a:gd name="connsiteX14" fmla="*/ 721519 w 766762"/>
              <a:gd name="connsiteY14" fmla="*/ 219075 h 711994"/>
              <a:gd name="connsiteX15" fmla="*/ 766762 w 766762"/>
              <a:gd name="connsiteY15" fmla="*/ 209550 h 711994"/>
              <a:gd name="connsiteX16" fmla="*/ 295275 w 766762"/>
              <a:gd name="connsiteY16" fmla="*/ 0 h 711994"/>
              <a:gd name="connsiteX17" fmla="*/ 340519 w 766762"/>
              <a:gd name="connsiteY17" fmla="*/ 57150 h 711994"/>
              <a:gd name="connsiteX18" fmla="*/ 342900 w 766762"/>
              <a:gd name="connsiteY18" fmla="*/ 76200 h 711994"/>
              <a:gd name="connsiteX19" fmla="*/ 335756 w 766762"/>
              <a:gd name="connsiteY19" fmla="*/ 102394 h 711994"/>
              <a:gd name="connsiteX20" fmla="*/ 292894 w 766762"/>
              <a:gd name="connsiteY20" fmla="*/ 192882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6762" h="711994">
                <a:moveTo>
                  <a:pt x="292894" y="192882"/>
                </a:moveTo>
                <a:lnTo>
                  <a:pt x="157162" y="416719"/>
                </a:lnTo>
                <a:lnTo>
                  <a:pt x="40481" y="611982"/>
                </a:lnTo>
                <a:lnTo>
                  <a:pt x="9525" y="669132"/>
                </a:lnTo>
                <a:lnTo>
                  <a:pt x="0" y="690563"/>
                </a:lnTo>
                <a:lnTo>
                  <a:pt x="9525" y="711994"/>
                </a:lnTo>
                <a:lnTo>
                  <a:pt x="35719" y="709613"/>
                </a:lnTo>
                <a:lnTo>
                  <a:pt x="64294" y="685800"/>
                </a:lnTo>
                <a:lnTo>
                  <a:pt x="157162" y="609600"/>
                </a:lnTo>
                <a:lnTo>
                  <a:pt x="442912" y="381000"/>
                </a:lnTo>
                <a:lnTo>
                  <a:pt x="573881" y="271463"/>
                </a:lnTo>
                <a:lnTo>
                  <a:pt x="609600" y="250032"/>
                </a:lnTo>
                <a:lnTo>
                  <a:pt x="654844" y="233363"/>
                </a:lnTo>
                <a:lnTo>
                  <a:pt x="690562" y="226219"/>
                </a:lnTo>
                <a:lnTo>
                  <a:pt x="721519" y="219075"/>
                </a:lnTo>
                <a:lnTo>
                  <a:pt x="766762" y="209550"/>
                </a:lnTo>
                <a:lnTo>
                  <a:pt x="295275" y="0"/>
                </a:lnTo>
                <a:lnTo>
                  <a:pt x="340519" y="57150"/>
                </a:lnTo>
                <a:lnTo>
                  <a:pt x="342900" y="76200"/>
                </a:lnTo>
                <a:lnTo>
                  <a:pt x="335756" y="102394"/>
                </a:lnTo>
                <a:lnTo>
                  <a:pt x="292894" y="1928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44FB173-81B6-4648-8259-8F945E0952BE}"/>
              </a:ext>
            </a:extLst>
          </p:cNvPr>
          <p:cNvSpPr/>
          <p:nvPr/>
        </p:nvSpPr>
        <p:spPr>
          <a:xfrm>
            <a:off x="5788025" y="1714501"/>
            <a:ext cx="450850" cy="1724025"/>
          </a:xfrm>
          <a:custGeom>
            <a:avLst/>
            <a:gdLst>
              <a:gd name="connsiteX0" fmla="*/ 140426 w 450669"/>
              <a:gd name="connsiteY0" fmla="*/ 858883 h 1724297"/>
              <a:gd name="connsiteX1" fmla="*/ 143692 w 450669"/>
              <a:gd name="connsiteY1" fmla="*/ 447403 h 1724297"/>
              <a:gd name="connsiteX2" fmla="*/ 140426 w 450669"/>
              <a:gd name="connsiteY2" fmla="*/ 303712 h 1724297"/>
              <a:gd name="connsiteX3" fmla="*/ 133895 w 450669"/>
              <a:gd name="connsiteY3" fmla="*/ 244929 h 1724297"/>
              <a:gd name="connsiteX4" fmla="*/ 117566 w 450669"/>
              <a:gd name="connsiteY4" fmla="*/ 189412 h 1724297"/>
              <a:gd name="connsiteX5" fmla="*/ 88175 w 450669"/>
              <a:gd name="connsiteY5" fmla="*/ 117566 h 1724297"/>
              <a:gd name="connsiteX6" fmla="*/ 0 w 450669"/>
              <a:gd name="connsiteY6" fmla="*/ 0 h 1724297"/>
              <a:gd name="connsiteX7" fmla="*/ 186146 w 450669"/>
              <a:gd name="connsiteY7" fmla="*/ 13063 h 1724297"/>
              <a:gd name="connsiteX8" fmla="*/ 231866 w 450669"/>
              <a:gd name="connsiteY8" fmla="*/ 78377 h 1724297"/>
              <a:gd name="connsiteX9" fmla="*/ 290649 w 450669"/>
              <a:gd name="connsiteY9" fmla="*/ 143692 h 1724297"/>
              <a:gd name="connsiteX10" fmla="*/ 326572 w 450669"/>
              <a:gd name="connsiteY10" fmla="*/ 169817 h 1724297"/>
              <a:gd name="connsiteX11" fmla="*/ 352698 w 450669"/>
              <a:gd name="connsiteY11" fmla="*/ 182880 h 1724297"/>
              <a:gd name="connsiteX12" fmla="*/ 385355 w 450669"/>
              <a:gd name="connsiteY12" fmla="*/ 195943 h 1724297"/>
              <a:gd name="connsiteX13" fmla="*/ 414746 w 450669"/>
              <a:gd name="connsiteY13" fmla="*/ 215537 h 1724297"/>
              <a:gd name="connsiteX14" fmla="*/ 440872 w 450669"/>
              <a:gd name="connsiteY14" fmla="*/ 241663 h 1724297"/>
              <a:gd name="connsiteX15" fmla="*/ 450669 w 450669"/>
              <a:gd name="connsiteY15" fmla="*/ 267789 h 1724297"/>
              <a:gd name="connsiteX16" fmla="*/ 450669 w 450669"/>
              <a:gd name="connsiteY16" fmla="*/ 297180 h 1724297"/>
              <a:gd name="connsiteX17" fmla="*/ 437606 w 450669"/>
              <a:gd name="connsiteY17" fmla="*/ 326572 h 1724297"/>
              <a:gd name="connsiteX18" fmla="*/ 404949 w 450669"/>
              <a:gd name="connsiteY18" fmla="*/ 369026 h 1724297"/>
              <a:gd name="connsiteX19" fmla="*/ 388620 w 450669"/>
              <a:gd name="connsiteY19" fmla="*/ 404949 h 1724297"/>
              <a:gd name="connsiteX20" fmla="*/ 382089 w 450669"/>
              <a:gd name="connsiteY20" fmla="*/ 473529 h 1724297"/>
              <a:gd name="connsiteX21" fmla="*/ 391886 w 450669"/>
              <a:gd name="connsiteY21" fmla="*/ 558437 h 1724297"/>
              <a:gd name="connsiteX22" fmla="*/ 385355 w 450669"/>
              <a:gd name="connsiteY22" fmla="*/ 757646 h 1724297"/>
              <a:gd name="connsiteX23" fmla="*/ 369026 w 450669"/>
              <a:gd name="connsiteY23" fmla="*/ 1178923 h 1724297"/>
              <a:gd name="connsiteX24" fmla="*/ 369026 w 450669"/>
              <a:gd name="connsiteY24" fmla="*/ 1345475 h 1724297"/>
              <a:gd name="connsiteX25" fmla="*/ 369026 w 450669"/>
              <a:gd name="connsiteY25" fmla="*/ 1508760 h 1724297"/>
              <a:gd name="connsiteX26" fmla="*/ 349432 w 450669"/>
              <a:gd name="connsiteY26" fmla="*/ 1642655 h 1724297"/>
              <a:gd name="connsiteX27" fmla="*/ 323306 w 450669"/>
              <a:gd name="connsiteY27" fmla="*/ 1711235 h 1724297"/>
              <a:gd name="connsiteX28" fmla="*/ 306978 w 450669"/>
              <a:gd name="connsiteY28" fmla="*/ 1724297 h 1724297"/>
              <a:gd name="connsiteX29" fmla="*/ 267789 w 450669"/>
              <a:gd name="connsiteY29" fmla="*/ 1724297 h 1724297"/>
              <a:gd name="connsiteX30" fmla="*/ 195943 w 450669"/>
              <a:gd name="connsiteY30" fmla="*/ 1701437 h 1724297"/>
              <a:gd name="connsiteX31" fmla="*/ 186146 w 450669"/>
              <a:gd name="connsiteY31" fmla="*/ 1681843 h 1724297"/>
              <a:gd name="connsiteX32" fmla="*/ 153489 w 450669"/>
              <a:gd name="connsiteY32" fmla="*/ 1482635 h 1724297"/>
              <a:gd name="connsiteX33" fmla="*/ 140426 w 450669"/>
              <a:gd name="connsiteY33" fmla="*/ 1423852 h 1724297"/>
              <a:gd name="connsiteX34" fmla="*/ 143692 w 450669"/>
              <a:gd name="connsiteY34" fmla="*/ 1041763 h 1724297"/>
              <a:gd name="connsiteX35" fmla="*/ 140426 w 450669"/>
              <a:gd name="connsiteY35" fmla="*/ 858883 h 17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0669" h="1724297">
                <a:moveTo>
                  <a:pt x="140426" y="858883"/>
                </a:moveTo>
                <a:cubicBezTo>
                  <a:pt x="141515" y="721723"/>
                  <a:pt x="142603" y="584563"/>
                  <a:pt x="143692" y="447403"/>
                </a:cubicBezTo>
                <a:cubicBezTo>
                  <a:pt x="142603" y="399506"/>
                  <a:pt x="141515" y="351609"/>
                  <a:pt x="140426" y="303712"/>
                </a:cubicBezTo>
                <a:lnTo>
                  <a:pt x="133895" y="244929"/>
                </a:lnTo>
                <a:lnTo>
                  <a:pt x="117566" y="189412"/>
                </a:lnTo>
                <a:lnTo>
                  <a:pt x="88175" y="117566"/>
                </a:lnTo>
                <a:lnTo>
                  <a:pt x="0" y="0"/>
                </a:lnTo>
                <a:lnTo>
                  <a:pt x="186146" y="13063"/>
                </a:lnTo>
                <a:lnTo>
                  <a:pt x="231866" y="78377"/>
                </a:lnTo>
                <a:lnTo>
                  <a:pt x="290649" y="143692"/>
                </a:lnTo>
                <a:lnTo>
                  <a:pt x="326572" y="169817"/>
                </a:lnTo>
                <a:lnTo>
                  <a:pt x="352698" y="182880"/>
                </a:lnTo>
                <a:lnTo>
                  <a:pt x="385355" y="195943"/>
                </a:lnTo>
                <a:lnTo>
                  <a:pt x="414746" y="215537"/>
                </a:lnTo>
                <a:lnTo>
                  <a:pt x="440872" y="241663"/>
                </a:lnTo>
                <a:lnTo>
                  <a:pt x="450669" y="267789"/>
                </a:lnTo>
                <a:lnTo>
                  <a:pt x="450669" y="297180"/>
                </a:lnTo>
                <a:lnTo>
                  <a:pt x="437606" y="326572"/>
                </a:lnTo>
                <a:lnTo>
                  <a:pt x="404949" y="369026"/>
                </a:lnTo>
                <a:lnTo>
                  <a:pt x="388620" y="404949"/>
                </a:lnTo>
                <a:lnTo>
                  <a:pt x="382089" y="473529"/>
                </a:lnTo>
                <a:lnTo>
                  <a:pt x="391886" y="558437"/>
                </a:lnTo>
                <a:lnTo>
                  <a:pt x="385355" y="757646"/>
                </a:lnTo>
                <a:lnTo>
                  <a:pt x="369026" y="1178923"/>
                </a:lnTo>
                <a:lnTo>
                  <a:pt x="369026" y="1345475"/>
                </a:lnTo>
                <a:lnTo>
                  <a:pt x="369026" y="1508760"/>
                </a:lnTo>
                <a:lnTo>
                  <a:pt x="349432" y="1642655"/>
                </a:lnTo>
                <a:lnTo>
                  <a:pt x="323306" y="1711235"/>
                </a:lnTo>
                <a:lnTo>
                  <a:pt x="306978" y="1724297"/>
                </a:lnTo>
                <a:lnTo>
                  <a:pt x="267789" y="1724297"/>
                </a:lnTo>
                <a:lnTo>
                  <a:pt x="195943" y="1701437"/>
                </a:lnTo>
                <a:lnTo>
                  <a:pt x="186146" y="1681843"/>
                </a:lnTo>
                <a:lnTo>
                  <a:pt x="153489" y="1482635"/>
                </a:lnTo>
                <a:cubicBezTo>
                  <a:pt x="140177" y="1426058"/>
                  <a:pt x="140426" y="1446128"/>
                  <a:pt x="140426" y="1423852"/>
                </a:cubicBezTo>
                <a:cubicBezTo>
                  <a:pt x="141515" y="1296489"/>
                  <a:pt x="142603" y="1169126"/>
                  <a:pt x="143692" y="1041763"/>
                </a:cubicBezTo>
                <a:cubicBezTo>
                  <a:pt x="142603" y="980803"/>
                  <a:pt x="141515" y="919843"/>
                  <a:pt x="140426" y="858883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D988FA0C-CFC7-4509-8310-C2F4AECAE1A2}"/>
              </a:ext>
            </a:extLst>
          </p:cNvPr>
          <p:cNvSpPr/>
          <p:nvPr/>
        </p:nvSpPr>
        <p:spPr>
          <a:xfrm>
            <a:off x="4779963" y="3519489"/>
            <a:ext cx="2730500" cy="1571625"/>
          </a:xfrm>
          <a:custGeom>
            <a:avLst/>
            <a:gdLst>
              <a:gd name="connsiteX0" fmla="*/ 1047750 w 2731294"/>
              <a:gd name="connsiteY0" fmla="*/ 178593 h 1571625"/>
              <a:gd name="connsiteX1" fmla="*/ 721519 w 2731294"/>
              <a:gd name="connsiteY1" fmla="*/ 214312 h 1571625"/>
              <a:gd name="connsiteX2" fmla="*/ 247650 w 2731294"/>
              <a:gd name="connsiteY2" fmla="*/ 257175 h 1571625"/>
              <a:gd name="connsiteX3" fmla="*/ 130969 w 2731294"/>
              <a:gd name="connsiteY3" fmla="*/ 271462 h 1571625"/>
              <a:gd name="connsiteX4" fmla="*/ 0 w 2731294"/>
              <a:gd name="connsiteY4" fmla="*/ 319087 h 1571625"/>
              <a:gd name="connsiteX5" fmla="*/ 171450 w 2731294"/>
              <a:gd name="connsiteY5" fmla="*/ 426243 h 1571625"/>
              <a:gd name="connsiteX6" fmla="*/ 431006 w 2731294"/>
              <a:gd name="connsiteY6" fmla="*/ 400050 h 1571625"/>
              <a:gd name="connsiteX7" fmla="*/ 723900 w 2731294"/>
              <a:gd name="connsiteY7" fmla="*/ 378618 h 1571625"/>
              <a:gd name="connsiteX8" fmla="*/ 947737 w 2731294"/>
              <a:gd name="connsiteY8" fmla="*/ 357187 h 1571625"/>
              <a:gd name="connsiteX9" fmla="*/ 1354931 w 2731294"/>
              <a:gd name="connsiteY9" fmla="*/ 307181 h 1571625"/>
              <a:gd name="connsiteX10" fmla="*/ 1600200 w 2731294"/>
              <a:gd name="connsiteY10" fmla="*/ 280987 h 1571625"/>
              <a:gd name="connsiteX11" fmla="*/ 1971675 w 2731294"/>
              <a:gd name="connsiteY11" fmla="*/ 238125 h 1571625"/>
              <a:gd name="connsiteX12" fmla="*/ 2207419 w 2731294"/>
              <a:gd name="connsiteY12" fmla="*/ 202406 h 1571625"/>
              <a:gd name="connsiteX13" fmla="*/ 2278856 w 2731294"/>
              <a:gd name="connsiteY13" fmla="*/ 197643 h 1571625"/>
              <a:gd name="connsiteX14" fmla="*/ 2312194 w 2731294"/>
              <a:gd name="connsiteY14" fmla="*/ 200025 h 1571625"/>
              <a:gd name="connsiteX15" fmla="*/ 2333625 w 2731294"/>
              <a:gd name="connsiteY15" fmla="*/ 204787 h 1571625"/>
              <a:gd name="connsiteX16" fmla="*/ 2350294 w 2731294"/>
              <a:gd name="connsiteY16" fmla="*/ 214312 h 1571625"/>
              <a:gd name="connsiteX17" fmla="*/ 2366962 w 2731294"/>
              <a:gd name="connsiteY17" fmla="*/ 235743 h 1571625"/>
              <a:gd name="connsiteX18" fmla="*/ 2374106 w 2731294"/>
              <a:gd name="connsiteY18" fmla="*/ 252412 h 1571625"/>
              <a:gd name="connsiteX19" fmla="*/ 2378869 w 2731294"/>
              <a:gd name="connsiteY19" fmla="*/ 278606 h 1571625"/>
              <a:gd name="connsiteX20" fmla="*/ 2338387 w 2731294"/>
              <a:gd name="connsiteY20" fmla="*/ 635793 h 1571625"/>
              <a:gd name="connsiteX21" fmla="*/ 2312194 w 2731294"/>
              <a:gd name="connsiteY21" fmla="*/ 864393 h 1571625"/>
              <a:gd name="connsiteX22" fmla="*/ 2257425 w 2731294"/>
              <a:gd name="connsiteY22" fmla="*/ 1223962 h 1571625"/>
              <a:gd name="connsiteX23" fmla="*/ 2221706 w 2731294"/>
              <a:gd name="connsiteY23" fmla="*/ 1340643 h 1571625"/>
              <a:gd name="connsiteX24" fmla="*/ 2205037 w 2731294"/>
              <a:gd name="connsiteY24" fmla="*/ 1435893 h 1571625"/>
              <a:gd name="connsiteX25" fmla="*/ 2214562 w 2731294"/>
              <a:gd name="connsiteY25" fmla="*/ 1466850 h 1571625"/>
              <a:gd name="connsiteX26" fmla="*/ 2231231 w 2731294"/>
              <a:gd name="connsiteY26" fmla="*/ 1507331 h 1571625"/>
              <a:gd name="connsiteX27" fmla="*/ 2250281 w 2731294"/>
              <a:gd name="connsiteY27" fmla="*/ 1533525 h 1571625"/>
              <a:gd name="connsiteX28" fmla="*/ 2271712 w 2731294"/>
              <a:gd name="connsiteY28" fmla="*/ 1550193 h 1571625"/>
              <a:gd name="connsiteX29" fmla="*/ 2302669 w 2731294"/>
              <a:gd name="connsiteY29" fmla="*/ 1564481 h 1571625"/>
              <a:gd name="connsiteX30" fmla="*/ 2336006 w 2731294"/>
              <a:gd name="connsiteY30" fmla="*/ 1571625 h 1571625"/>
              <a:gd name="connsiteX31" fmla="*/ 2364581 w 2731294"/>
              <a:gd name="connsiteY31" fmla="*/ 1569243 h 1571625"/>
              <a:gd name="connsiteX32" fmla="*/ 2386012 w 2731294"/>
              <a:gd name="connsiteY32" fmla="*/ 1554956 h 1571625"/>
              <a:gd name="connsiteX33" fmla="*/ 2397919 w 2731294"/>
              <a:gd name="connsiteY33" fmla="*/ 1533525 h 1571625"/>
              <a:gd name="connsiteX34" fmla="*/ 2419350 w 2731294"/>
              <a:gd name="connsiteY34" fmla="*/ 1476375 h 1571625"/>
              <a:gd name="connsiteX35" fmla="*/ 2459831 w 2731294"/>
              <a:gd name="connsiteY35" fmla="*/ 1321593 h 1571625"/>
              <a:gd name="connsiteX36" fmla="*/ 2514600 w 2731294"/>
              <a:gd name="connsiteY36" fmla="*/ 1076325 h 1571625"/>
              <a:gd name="connsiteX37" fmla="*/ 2555081 w 2731294"/>
              <a:gd name="connsiteY37" fmla="*/ 881062 h 1571625"/>
              <a:gd name="connsiteX38" fmla="*/ 2597944 w 2731294"/>
              <a:gd name="connsiteY38" fmla="*/ 638175 h 1571625"/>
              <a:gd name="connsiteX39" fmla="*/ 2633662 w 2731294"/>
              <a:gd name="connsiteY39" fmla="*/ 400050 h 1571625"/>
              <a:gd name="connsiteX40" fmla="*/ 2645569 w 2731294"/>
              <a:gd name="connsiteY40" fmla="*/ 321468 h 1571625"/>
              <a:gd name="connsiteX41" fmla="*/ 2655094 w 2731294"/>
              <a:gd name="connsiteY41" fmla="*/ 309562 h 1571625"/>
              <a:gd name="connsiteX42" fmla="*/ 2686050 w 2731294"/>
              <a:gd name="connsiteY42" fmla="*/ 300037 h 1571625"/>
              <a:gd name="connsiteX43" fmla="*/ 2719387 w 2731294"/>
              <a:gd name="connsiteY43" fmla="*/ 285750 h 1571625"/>
              <a:gd name="connsiteX44" fmla="*/ 2728912 w 2731294"/>
              <a:gd name="connsiteY44" fmla="*/ 264318 h 1571625"/>
              <a:gd name="connsiteX45" fmla="*/ 2731294 w 2731294"/>
              <a:gd name="connsiteY45" fmla="*/ 238125 h 1571625"/>
              <a:gd name="connsiteX46" fmla="*/ 2717006 w 2731294"/>
              <a:gd name="connsiteY46" fmla="*/ 207168 h 1571625"/>
              <a:gd name="connsiteX47" fmla="*/ 2697956 w 2731294"/>
              <a:gd name="connsiteY47" fmla="*/ 180975 h 1571625"/>
              <a:gd name="connsiteX48" fmla="*/ 2583656 w 2731294"/>
              <a:gd name="connsiteY48" fmla="*/ 116681 h 1571625"/>
              <a:gd name="connsiteX49" fmla="*/ 2436019 w 2731294"/>
              <a:gd name="connsiteY49" fmla="*/ 45243 h 1571625"/>
              <a:gd name="connsiteX50" fmla="*/ 2345531 w 2731294"/>
              <a:gd name="connsiteY50" fmla="*/ 7143 h 1571625"/>
              <a:gd name="connsiteX51" fmla="*/ 2324100 w 2731294"/>
              <a:gd name="connsiteY51" fmla="*/ 0 h 1571625"/>
              <a:gd name="connsiteX52" fmla="*/ 2309812 w 2731294"/>
              <a:gd name="connsiteY52" fmla="*/ 2381 h 1571625"/>
              <a:gd name="connsiteX53" fmla="*/ 2269331 w 2731294"/>
              <a:gd name="connsiteY53" fmla="*/ 23812 h 1571625"/>
              <a:gd name="connsiteX54" fmla="*/ 2195512 w 2731294"/>
              <a:gd name="connsiteY54" fmla="*/ 50006 h 1571625"/>
              <a:gd name="connsiteX55" fmla="*/ 2076450 w 2731294"/>
              <a:gd name="connsiteY55" fmla="*/ 71437 h 1571625"/>
              <a:gd name="connsiteX56" fmla="*/ 1812131 w 2731294"/>
              <a:gd name="connsiteY56" fmla="*/ 97631 h 1571625"/>
              <a:gd name="connsiteX57" fmla="*/ 1407319 w 2731294"/>
              <a:gd name="connsiteY57" fmla="*/ 142875 h 1571625"/>
              <a:gd name="connsiteX58" fmla="*/ 1047750 w 2731294"/>
              <a:gd name="connsiteY58" fmla="*/ 178593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31294" h="1571625">
                <a:moveTo>
                  <a:pt x="1047750" y="178593"/>
                </a:moveTo>
                <a:lnTo>
                  <a:pt x="721519" y="214312"/>
                </a:lnTo>
                <a:lnTo>
                  <a:pt x="247650" y="257175"/>
                </a:lnTo>
                <a:lnTo>
                  <a:pt x="130969" y="271462"/>
                </a:lnTo>
                <a:lnTo>
                  <a:pt x="0" y="319087"/>
                </a:lnTo>
                <a:lnTo>
                  <a:pt x="171450" y="426243"/>
                </a:lnTo>
                <a:lnTo>
                  <a:pt x="431006" y="400050"/>
                </a:lnTo>
                <a:lnTo>
                  <a:pt x="723900" y="378618"/>
                </a:lnTo>
                <a:lnTo>
                  <a:pt x="947737" y="357187"/>
                </a:lnTo>
                <a:lnTo>
                  <a:pt x="1354931" y="307181"/>
                </a:lnTo>
                <a:lnTo>
                  <a:pt x="1600200" y="280987"/>
                </a:lnTo>
                <a:lnTo>
                  <a:pt x="1971675" y="238125"/>
                </a:lnTo>
                <a:lnTo>
                  <a:pt x="2207419" y="202406"/>
                </a:lnTo>
                <a:lnTo>
                  <a:pt x="2278856" y="197643"/>
                </a:lnTo>
                <a:lnTo>
                  <a:pt x="2312194" y="200025"/>
                </a:lnTo>
                <a:lnTo>
                  <a:pt x="2333625" y="204787"/>
                </a:lnTo>
                <a:lnTo>
                  <a:pt x="2350294" y="214312"/>
                </a:lnTo>
                <a:lnTo>
                  <a:pt x="2366962" y="235743"/>
                </a:lnTo>
                <a:lnTo>
                  <a:pt x="2374106" y="252412"/>
                </a:lnTo>
                <a:lnTo>
                  <a:pt x="2378869" y="278606"/>
                </a:lnTo>
                <a:cubicBezTo>
                  <a:pt x="2365286" y="397658"/>
                  <a:pt x="2351484" y="511968"/>
                  <a:pt x="2338387" y="635793"/>
                </a:cubicBezTo>
                <a:lnTo>
                  <a:pt x="2312194" y="864393"/>
                </a:lnTo>
                <a:lnTo>
                  <a:pt x="2257425" y="1223962"/>
                </a:lnTo>
                <a:lnTo>
                  <a:pt x="2221706" y="1340643"/>
                </a:lnTo>
                <a:lnTo>
                  <a:pt x="2205037" y="1435893"/>
                </a:lnTo>
                <a:lnTo>
                  <a:pt x="2214562" y="1466850"/>
                </a:lnTo>
                <a:lnTo>
                  <a:pt x="2231231" y="1507331"/>
                </a:lnTo>
                <a:lnTo>
                  <a:pt x="2250281" y="1533525"/>
                </a:lnTo>
                <a:lnTo>
                  <a:pt x="2271712" y="1550193"/>
                </a:lnTo>
                <a:lnTo>
                  <a:pt x="2302669" y="1564481"/>
                </a:lnTo>
                <a:lnTo>
                  <a:pt x="2336006" y="1571625"/>
                </a:lnTo>
                <a:lnTo>
                  <a:pt x="2364581" y="1569243"/>
                </a:lnTo>
                <a:lnTo>
                  <a:pt x="2386012" y="1554956"/>
                </a:lnTo>
                <a:lnTo>
                  <a:pt x="2397919" y="1533525"/>
                </a:lnTo>
                <a:lnTo>
                  <a:pt x="2419350" y="1476375"/>
                </a:lnTo>
                <a:lnTo>
                  <a:pt x="2459831" y="1321593"/>
                </a:lnTo>
                <a:lnTo>
                  <a:pt x="2514600" y="1076325"/>
                </a:lnTo>
                <a:lnTo>
                  <a:pt x="2555081" y="881062"/>
                </a:lnTo>
                <a:lnTo>
                  <a:pt x="2597944" y="638175"/>
                </a:lnTo>
                <a:lnTo>
                  <a:pt x="2633662" y="400050"/>
                </a:lnTo>
                <a:lnTo>
                  <a:pt x="2645569" y="321468"/>
                </a:lnTo>
                <a:lnTo>
                  <a:pt x="2655094" y="309562"/>
                </a:lnTo>
                <a:lnTo>
                  <a:pt x="2686050" y="300037"/>
                </a:lnTo>
                <a:lnTo>
                  <a:pt x="2719387" y="285750"/>
                </a:lnTo>
                <a:lnTo>
                  <a:pt x="2728912" y="264318"/>
                </a:lnTo>
                <a:lnTo>
                  <a:pt x="2731294" y="238125"/>
                </a:lnTo>
                <a:lnTo>
                  <a:pt x="2717006" y="207168"/>
                </a:lnTo>
                <a:lnTo>
                  <a:pt x="2697956" y="180975"/>
                </a:lnTo>
                <a:lnTo>
                  <a:pt x="2583656" y="116681"/>
                </a:lnTo>
                <a:lnTo>
                  <a:pt x="2436019" y="45243"/>
                </a:lnTo>
                <a:lnTo>
                  <a:pt x="2345531" y="7143"/>
                </a:lnTo>
                <a:lnTo>
                  <a:pt x="2324100" y="0"/>
                </a:lnTo>
                <a:lnTo>
                  <a:pt x="2309812" y="2381"/>
                </a:lnTo>
                <a:lnTo>
                  <a:pt x="2269331" y="23812"/>
                </a:lnTo>
                <a:lnTo>
                  <a:pt x="2195512" y="50006"/>
                </a:lnTo>
                <a:lnTo>
                  <a:pt x="2076450" y="71437"/>
                </a:lnTo>
                <a:lnTo>
                  <a:pt x="1812131" y="97631"/>
                </a:lnTo>
                <a:lnTo>
                  <a:pt x="1407319" y="142875"/>
                </a:lnTo>
                <a:lnTo>
                  <a:pt x="1047750" y="1785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DF68AF9-06D4-42B9-A1AE-370EBC986507}"/>
              </a:ext>
            </a:extLst>
          </p:cNvPr>
          <p:cNvSpPr/>
          <p:nvPr/>
        </p:nvSpPr>
        <p:spPr>
          <a:xfrm>
            <a:off x="4838700" y="4170364"/>
            <a:ext cx="2427288" cy="352425"/>
          </a:xfrm>
          <a:custGeom>
            <a:avLst/>
            <a:gdLst>
              <a:gd name="connsiteX0" fmla="*/ 654844 w 2426494"/>
              <a:gd name="connsiteY0" fmla="*/ 169069 h 352425"/>
              <a:gd name="connsiteX1" fmla="*/ 376238 w 2426494"/>
              <a:gd name="connsiteY1" fmla="*/ 195262 h 352425"/>
              <a:gd name="connsiteX2" fmla="*/ 192881 w 2426494"/>
              <a:gd name="connsiteY2" fmla="*/ 202406 h 352425"/>
              <a:gd name="connsiteX3" fmla="*/ 138113 w 2426494"/>
              <a:gd name="connsiteY3" fmla="*/ 202406 h 352425"/>
              <a:gd name="connsiteX4" fmla="*/ 0 w 2426494"/>
              <a:gd name="connsiteY4" fmla="*/ 245269 h 352425"/>
              <a:gd name="connsiteX5" fmla="*/ 152400 w 2426494"/>
              <a:gd name="connsiteY5" fmla="*/ 352425 h 352425"/>
              <a:gd name="connsiteX6" fmla="*/ 307181 w 2426494"/>
              <a:gd name="connsiteY6" fmla="*/ 342900 h 352425"/>
              <a:gd name="connsiteX7" fmla="*/ 569119 w 2426494"/>
              <a:gd name="connsiteY7" fmla="*/ 326231 h 352425"/>
              <a:gd name="connsiteX8" fmla="*/ 909638 w 2426494"/>
              <a:gd name="connsiteY8" fmla="*/ 295275 h 352425"/>
              <a:gd name="connsiteX9" fmla="*/ 1038225 w 2426494"/>
              <a:gd name="connsiteY9" fmla="*/ 285750 h 352425"/>
              <a:gd name="connsiteX10" fmla="*/ 1281113 w 2426494"/>
              <a:gd name="connsiteY10" fmla="*/ 261937 h 352425"/>
              <a:gd name="connsiteX11" fmla="*/ 1564481 w 2426494"/>
              <a:gd name="connsiteY11" fmla="*/ 238125 h 352425"/>
              <a:gd name="connsiteX12" fmla="*/ 1878806 w 2426494"/>
              <a:gd name="connsiteY12" fmla="*/ 209550 h 352425"/>
              <a:gd name="connsiteX13" fmla="*/ 2138363 w 2426494"/>
              <a:gd name="connsiteY13" fmla="*/ 185737 h 352425"/>
              <a:gd name="connsiteX14" fmla="*/ 2283619 w 2426494"/>
              <a:gd name="connsiteY14" fmla="*/ 176212 h 352425"/>
              <a:gd name="connsiteX15" fmla="*/ 2426494 w 2426494"/>
              <a:gd name="connsiteY15" fmla="*/ 116681 h 352425"/>
              <a:gd name="connsiteX16" fmla="*/ 2281238 w 2426494"/>
              <a:gd name="connsiteY16" fmla="*/ 0 h 352425"/>
              <a:gd name="connsiteX17" fmla="*/ 1978819 w 2426494"/>
              <a:gd name="connsiteY17" fmla="*/ 33337 h 352425"/>
              <a:gd name="connsiteX18" fmla="*/ 1564481 w 2426494"/>
              <a:gd name="connsiteY18" fmla="*/ 73819 h 352425"/>
              <a:gd name="connsiteX19" fmla="*/ 1221581 w 2426494"/>
              <a:gd name="connsiteY19" fmla="*/ 109537 h 352425"/>
              <a:gd name="connsiteX20" fmla="*/ 931069 w 2426494"/>
              <a:gd name="connsiteY20" fmla="*/ 140494 h 352425"/>
              <a:gd name="connsiteX21" fmla="*/ 654844 w 2426494"/>
              <a:gd name="connsiteY21" fmla="*/ 1690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6494" h="352425">
                <a:moveTo>
                  <a:pt x="654844" y="169069"/>
                </a:moveTo>
                <a:lnTo>
                  <a:pt x="376238" y="195262"/>
                </a:lnTo>
                <a:lnTo>
                  <a:pt x="192881" y="202406"/>
                </a:lnTo>
                <a:lnTo>
                  <a:pt x="138113" y="202406"/>
                </a:lnTo>
                <a:lnTo>
                  <a:pt x="0" y="245269"/>
                </a:lnTo>
                <a:lnTo>
                  <a:pt x="152400" y="352425"/>
                </a:lnTo>
                <a:lnTo>
                  <a:pt x="307181" y="342900"/>
                </a:lnTo>
                <a:lnTo>
                  <a:pt x="569119" y="326231"/>
                </a:lnTo>
                <a:lnTo>
                  <a:pt x="909638" y="295275"/>
                </a:lnTo>
                <a:lnTo>
                  <a:pt x="1038225" y="285750"/>
                </a:lnTo>
                <a:lnTo>
                  <a:pt x="1281113" y="261937"/>
                </a:lnTo>
                <a:lnTo>
                  <a:pt x="1564481" y="238125"/>
                </a:lnTo>
                <a:lnTo>
                  <a:pt x="1878806" y="209550"/>
                </a:lnTo>
                <a:lnTo>
                  <a:pt x="2138363" y="185737"/>
                </a:lnTo>
                <a:lnTo>
                  <a:pt x="2283619" y="176212"/>
                </a:lnTo>
                <a:lnTo>
                  <a:pt x="2426494" y="116681"/>
                </a:lnTo>
                <a:cubicBezTo>
                  <a:pt x="2378391" y="77397"/>
                  <a:pt x="2343343" y="0"/>
                  <a:pt x="2281238" y="0"/>
                </a:cubicBezTo>
                <a:lnTo>
                  <a:pt x="1978819" y="33337"/>
                </a:lnTo>
                <a:lnTo>
                  <a:pt x="1564481" y="73819"/>
                </a:lnTo>
                <a:lnTo>
                  <a:pt x="1221581" y="109537"/>
                </a:lnTo>
                <a:lnTo>
                  <a:pt x="931069" y="140494"/>
                </a:lnTo>
                <a:lnTo>
                  <a:pt x="654844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B7DBFC2C-55A3-414F-A5C4-CCDDA0788A1C}"/>
              </a:ext>
            </a:extLst>
          </p:cNvPr>
          <p:cNvSpPr/>
          <p:nvPr/>
        </p:nvSpPr>
        <p:spPr>
          <a:xfrm>
            <a:off x="4865688" y="4772026"/>
            <a:ext cx="2279650" cy="333375"/>
          </a:xfrm>
          <a:custGeom>
            <a:avLst/>
            <a:gdLst>
              <a:gd name="connsiteX0" fmla="*/ 852487 w 2281237"/>
              <a:gd name="connsiteY0" fmla="*/ 121444 h 333375"/>
              <a:gd name="connsiteX1" fmla="*/ 578644 w 2281237"/>
              <a:gd name="connsiteY1" fmla="*/ 147638 h 333375"/>
              <a:gd name="connsiteX2" fmla="*/ 295275 w 2281237"/>
              <a:gd name="connsiteY2" fmla="*/ 169069 h 333375"/>
              <a:gd name="connsiteX3" fmla="*/ 135731 w 2281237"/>
              <a:gd name="connsiteY3" fmla="*/ 173831 h 333375"/>
              <a:gd name="connsiteX4" fmla="*/ 0 w 2281237"/>
              <a:gd name="connsiteY4" fmla="*/ 197644 h 333375"/>
              <a:gd name="connsiteX5" fmla="*/ 147637 w 2281237"/>
              <a:gd name="connsiteY5" fmla="*/ 333375 h 333375"/>
              <a:gd name="connsiteX6" fmla="*/ 364331 w 2281237"/>
              <a:gd name="connsiteY6" fmla="*/ 321469 h 333375"/>
              <a:gd name="connsiteX7" fmla="*/ 642937 w 2281237"/>
              <a:gd name="connsiteY7" fmla="*/ 300038 h 333375"/>
              <a:gd name="connsiteX8" fmla="*/ 919162 w 2281237"/>
              <a:gd name="connsiteY8" fmla="*/ 276225 h 333375"/>
              <a:gd name="connsiteX9" fmla="*/ 1021556 w 2281237"/>
              <a:gd name="connsiteY9" fmla="*/ 264319 h 333375"/>
              <a:gd name="connsiteX10" fmla="*/ 1357312 w 2281237"/>
              <a:gd name="connsiteY10" fmla="*/ 228600 h 333375"/>
              <a:gd name="connsiteX11" fmla="*/ 1624012 w 2281237"/>
              <a:gd name="connsiteY11" fmla="*/ 204788 h 333375"/>
              <a:gd name="connsiteX12" fmla="*/ 1843087 w 2281237"/>
              <a:gd name="connsiteY12" fmla="*/ 188119 h 333375"/>
              <a:gd name="connsiteX13" fmla="*/ 2066925 w 2281237"/>
              <a:gd name="connsiteY13" fmla="*/ 178594 h 333375"/>
              <a:gd name="connsiteX14" fmla="*/ 2145506 w 2281237"/>
              <a:gd name="connsiteY14" fmla="*/ 176213 h 333375"/>
              <a:gd name="connsiteX15" fmla="*/ 2281237 w 2281237"/>
              <a:gd name="connsiteY15" fmla="*/ 97631 h 333375"/>
              <a:gd name="connsiteX16" fmla="*/ 2169319 w 2281237"/>
              <a:gd name="connsiteY16" fmla="*/ 2381 h 333375"/>
              <a:gd name="connsiteX17" fmla="*/ 2052637 w 2281237"/>
              <a:gd name="connsiteY17" fmla="*/ 0 h 333375"/>
              <a:gd name="connsiteX18" fmla="*/ 1824037 w 2281237"/>
              <a:gd name="connsiteY18" fmla="*/ 19050 h 333375"/>
              <a:gd name="connsiteX19" fmla="*/ 1526381 w 2281237"/>
              <a:gd name="connsiteY19" fmla="*/ 47625 h 333375"/>
              <a:gd name="connsiteX20" fmla="*/ 1200150 w 2281237"/>
              <a:gd name="connsiteY20" fmla="*/ 90488 h 333375"/>
              <a:gd name="connsiteX21" fmla="*/ 852487 w 2281237"/>
              <a:gd name="connsiteY21" fmla="*/ 12144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81237" h="333375">
                <a:moveTo>
                  <a:pt x="852487" y="121444"/>
                </a:moveTo>
                <a:lnTo>
                  <a:pt x="578644" y="147638"/>
                </a:lnTo>
                <a:lnTo>
                  <a:pt x="295275" y="169069"/>
                </a:lnTo>
                <a:lnTo>
                  <a:pt x="135731" y="173831"/>
                </a:lnTo>
                <a:lnTo>
                  <a:pt x="0" y="197644"/>
                </a:lnTo>
                <a:lnTo>
                  <a:pt x="147637" y="333375"/>
                </a:lnTo>
                <a:lnTo>
                  <a:pt x="364331" y="321469"/>
                </a:lnTo>
                <a:lnTo>
                  <a:pt x="642937" y="300038"/>
                </a:lnTo>
                <a:lnTo>
                  <a:pt x="919162" y="276225"/>
                </a:lnTo>
                <a:lnTo>
                  <a:pt x="1021556" y="264319"/>
                </a:lnTo>
                <a:lnTo>
                  <a:pt x="1357312" y="228600"/>
                </a:lnTo>
                <a:lnTo>
                  <a:pt x="1624012" y="204788"/>
                </a:lnTo>
                <a:lnTo>
                  <a:pt x="1843087" y="188119"/>
                </a:lnTo>
                <a:lnTo>
                  <a:pt x="2066925" y="178594"/>
                </a:lnTo>
                <a:lnTo>
                  <a:pt x="2145506" y="176213"/>
                </a:lnTo>
                <a:lnTo>
                  <a:pt x="2281237" y="97631"/>
                </a:lnTo>
                <a:lnTo>
                  <a:pt x="2169319" y="2381"/>
                </a:lnTo>
                <a:lnTo>
                  <a:pt x="2052637" y="0"/>
                </a:lnTo>
                <a:lnTo>
                  <a:pt x="1824037" y="19050"/>
                </a:lnTo>
                <a:lnTo>
                  <a:pt x="1526381" y="47625"/>
                </a:lnTo>
                <a:lnTo>
                  <a:pt x="1200150" y="90488"/>
                </a:lnTo>
                <a:lnTo>
                  <a:pt x="852487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C94CF9EA-8019-484B-981D-11E6F1929C8E}"/>
              </a:ext>
            </a:extLst>
          </p:cNvPr>
          <p:cNvSpPr/>
          <p:nvPr/>
        </p:nvSpPr>
        <p:spPr>
          <a:xfrm>
            <a:off x="5657850" y="3806826"/>
            <a:ext cx="2681288" cy="2168525"/>
          </a:xfrm>
          <a:custGeom>
            <a:avLst/>
            <a:gdLst>
              <a:gd name="connsiteX0" fmla="*/ 455711 w 2680652"/>
              <a:gd name="connsiteY0" fmla="*/ 279979 h 2168349"/>
              <a:gd name="connsiteX1" fmla="*/ 431883 w 2680652"/>
              <a:gd name="connsiteY1" fmla="*/ 479539 h 2168349"/>
              <a:gd name="connsiteX2" fmla="*/ 431883 w 2680652"/>
              <a:gd name="connsiteY2" fmla="*/ 1167573 h 2168349"/>
              <a:gd name="connsiteX3" fmla="*/ 425926 w 2680652"/>
              <a:gd name="connsiteY3" fmla="*/ 1429681 h 2168349"/>
              <a:gd name="connsiteX4" fmla="*/ 434862 w 2680652"/>
              <a:gd name="connsiteY4" fmla="*/ 1590520 h 2168349"/>
              <a:gd name="connsiteX5" fmla="*/ 449754 w 2680652"/>
              <a:gd name="connsiteY5" fmla="*/ 1688811 h 2168349"/>
              <a:gd name="connsiteX6" fmla="*/ 464647 w 2680652"/>
              <a:gd name="connsiteY6" fmla="*/ 1739445 h 2168349"/>
              <a:gd name="connsiteX7" fmla="*/ 485496 w 2680652"/>
              <a:gd name="connsiteY7" fmla="*/ 1775187 h 2168349"/>
              <a:gd name="connsiteX8" fmla="*/ 521238 w 2680652"/>
              <a:gd name="connsiteY8" fmla="*/ 1816886 h 2168349"/>
              <a:gd name="connsiteX9" fmla="*/ 565916 w 2680652"/>
              <a:gd name="connsiteY9" fmla="*/ 1840714 h 2168349"/>
              <a:gd name="connsiteX10" fmla="*/ 616550 w 2680652"/>
              <a:gd name="connsiteY10" fmla="*/ 1867521 h 2168349"/>
              <a:gd name="connsiteX11" fmla="*/ 679099 w 2680652"/>
              <a:gd name="connsiteY11" fmla="*/ 1888370 h 2168349"/>
              <a:gd name="connsiteX12" fmla="*/ 765475 w 2680652"/>
              <a:gd name="connsiteY12" fmla="*/ 1909220 h 2168349"/>
              <a:gd name="connsiteX13" fmla="*/ 860787 w 2680652"/>
              <a:gd name="connsiteY13" fmla="*/ 1924112 h 2168349"/>
              <a:gd name="connsiteX14" fmla="*/ 965035 w 2680652"/>
              <a:gd name="connsiteY14" fmla="*/ 1939005 h 2168349"/>
              <a:gd name="connsiteX15" fmla="*/ 1116939 w 2680652"/>
              <a:gd name="connsiteY15" fmla="*/ 1947940 h 2168349"/>
              <a:gd name="connsiteX16" fmla="*/ 1307563 w 2680652"/>
              <a:gd name="connsiteY16" fmla="*/ 1950919 h 2168349"/>
              <a:gd name="connsiteX17" fmla="*/ 1519036 w 2680652"/>
              <a:gd name="connsiteY17" fmla="*/ 1941983 h 2168349"/>
              <a:gd name="connsiteX18" fmla="*/ 1706682 w 2680652"/>
              <a:gd name="connsiteY18" fmla="*/ 1927091 h 2168349"/>
              <a:gd name="connsiteX19" fmla="*/ 1810929 w 2680652"/>
              <a:gd name="connsiteY19" fmla="*/ 1915177 h 2168349"/>
              <a:gd name="connsiteX20" fmla="*/ 1912199 w 2680652"/>
              <a:gd name="connsiteY20" fmla="*/ 1897306 h 2168349"/>
              <a:gd name="connsiteX21" fmla="*/ 2016446 w 2680652"/>
              <a:gd name="connsiteY21" fmla="*/ 1879435 h 2168349"/>
              <a:gd name="connsiteX22" fmla="*/ 2159414 w 2680652"/>
              <a:gd name="connsiteY22" fmla="*/ 1831779 h 2168349"/>
              <a:gd name="connsiteX23" fmla="*/ 2582361 w 2680652"/>
              <a:gd name="connsiteY23" fmla="*/ 1688811 h 2168349"/>
              <a:gd name="connsiteX24" fmla="*/ 2615125 w 2680652"/>
              <a:gd name="connsiteY24" fmla="*/ 1727531 h 2168349"/>
              <a:gd name="connsiteX25" fmla="*/ 2653845 w 2680652"/>
              <a:gd name="connsiteY25" fmla="*/ 1778166 h 2168349"/>
              <a:gd name="connsiteX26" fmla="*/ 2671716 w 2680652"/>
              <a:gd name="connsiteY26" fmla="*/ 1816886 h 2168349"/>
              <a:gd name="connsiteX27" fmla="*/ 2680652 w 2680652"/>
              <a:gd name="connsiteY27" fmla="*/ 1861564 h 2168349"/>
              <a:gd name="connsiteX28" fmla="*/ 2671716 w 2680652"/>
              <a:gd name="connsiteY28" fmla="*/ 1897306 h 2168349"/>
              <a:gd name="connsiteX29" fmla="*/ 2647888 w 2680652"/>
              <a:gd name="connsiteY29" fmla="*/ 1939005 h 2168349"/>
              <a:gd name="connsiteX30" fmla="*/ 2600232 w 2680652"/>
              <a:gd name="connsiteY30" fmla="*/ 1971768 h 2168349"/>
              <a:gd name="connsiteX31" fmla="*/ 2463221 w 2680652"/>
              <a:gd name="connsiteY31" fmla="*/ 2028360 h 2168349"/>
              <a:gd name="connsiteX32" fmla="*/ 2218984 w 2680652"/>
              <a:gd name="connsiteY32" fmla="*/ 2090908 h 2168349"/>
              <a:gd name="connsiteX33" fmla="*/ 1936027 w 2680652"/>
              <a:gd name="connsiteY33" fmla="*/ 2141543 h 2168349"/>
              <a:gd name="connsiteX34" fmla="*/ 1596477 w 2680652"/>
              <a:gd name="connsiteY34" fmla="*/ 2165371 h 2168349"/>
              <a:gd name="connsiteX35" fmla="*/ 1295649 w 2680652"/>
              <a:gd name="connsiteY35" fmla="*/ 2168349 h 2168349"/>
              <a:gd name="connsiteX36" fmla="*/ 962056 w 2680652"/>
              <a:gd name="connsiteY36" fmla="*/ 2153457 h 2168349"/>
              <a:gd name="connsiteX37" fmla="*/ 738669 w 2680652"/>
              <a:gd name="connsiteY37" fmla="*/ 2120693 h 2168349"/>
              <a:gd name="connsiteX38" fmla="*/ 604636 w 2680652"/>
              <a:gd name="connsiteY38" fmla="*/ 2084951 h 2168349"/>
              <a:gd name="connsiteX39" fmla="*/ 521238 w 2680652"/>
              <a:gd name="connsiteY39" fmla="*/ 2058145 h 2168349"/>
              <a:gd name="connsiteX40" fmla="*/ 449754 w 2680652"/>
              <a:gd name="connsiteY40" fmla="*/ 2022403 h 2168349"/>
              <a:gd name="connsiteX41" fmla="*/ 393163 w 2680652"/>
              <a:gd name="connsiteY41" fmla="*/ 1980704 h 2168349"/>
              <a:gd name="connsiteX42" fmla="*/ 354442 w 2680652"/>
              <a:gd name="connsiteY42" fmla="*/ 1939005 h 2168349"/>
              <a:gd name="connsiteX43" fmla="*/ 315722 w 2680652"/>
              <a:gd name="connsiteY43" fmla="*/ 1882413 h 2168349"/>
              <a:gd name="connsiteX44" fmla="*/ 279980 w 2680652"/>
              <a:gd name="connsiteY44" fmla="*/ 1813908 h 2168349"/>
              <a:gd name="connsiteX45" fmla="*/ 244238 w 2680652"/>
              <a:gd name="connsiteY45" fmla="*/ 1721574 h 2168349"/>
              <a:gd name="connsiteX46" fmla="*/ 223388 w 2680652"/>
              <a:gd name="connsiteY46" fmla="*/ 1632219 h 2168349"/>
              <a:gd name="connsiteX47" fmla="*/ 208496 w 2680652"/>
              <a:gd name="connsiteY47" fmla="*/ 1519036 h 2168349"/>
              <a:gd name="connsiteX48" fmla="*/ 208496 w 2680652"/>
              <a:gd name="connsiteY48" fmla="*/ 1349261 h 2168349"/>
              <a:gd name="connsiteX49" fmla="*/ 205517 w 2680652"/>
              <a:gd name="connsiteY49" fmla="*/ 831002 h 2168349"/>
              <a:gd name="connsiteX50" fmla="*/ 208496 w 2680652"/>
              <a:gd name="connsiteY50" fmla="*/ 419969 h 2168349"/>
              <a:gd name="connsiteX51" fmla="*/ 196582 w 2680652"/>
              <a:gd name="connsiteY51" fmla="*/ 187646 h 2168349"/>
              <a:gd name="connsiteX52" fmla="*/ 184668 w 2680652"/>
              <a:gd name="connsiteY52" fmla="*/ 145947 h 2168349"/>
              <a:gd name="connsiteX53" fmla="*/ 163818 w 2680652"/>
              <a:gd name="connsiteY53" fmla="*/ 110205 h 2168349"/>
              <a:gd name="connsiteX54" fmla="*/ 122119 w 2680652"/>
              <a:gd name="connsiteY54" fmla="*/ 80420 h 2168349"/>
              <a:gd name="connsiteX55" fmla="*/ 0 w 2680652"/>
              <a:gd name="connsiteY55" fmla="*/ 0 h 2168349"/>
              <a:gd name="connsiteX56" fmla="*/ 390184 w 2680652"/>
              <a:gd name="connsiteY56" fmla="*/ 23828 h 2168349"/>
              <a:gd name="connsiteX57" fmla="*/ 440819 w 2680652"/>
              <a:gd name="connsiteY57" fmla="*/ 101269 h 2168349"/>
              <a:gd name="connsiteX58" fmla="*/ 476561 w 2680652"/>
              <a:gd name="connsiteY58" fmla="*/ 142968 h 2168349"/>
              <a:gd name="connsiteX59" fmla="*/ 455711 w 2680652"/>
              <a:gd name="connsiteY59" fmla="*/ 279979 h 21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680652" h="2168349">
                <a:moveTo>
                  <a:pt x="455711" y="279979"/>
                </a:moveTo>
                <a:lnTo>
                  <a:pt x="431883" y="479539"/>
                </a:lnTo>
                <a:lnTo>
                  <a:pt x="431883" y="1167573"/>
                </a:lnTo>
                <a:lnTo>
                  <a:pt x="425926" y="1429681"/>
                </a:lnTo>
                <a:lnTo>
                  <a:pt x="434862" y="1590520"/>
                </a:lnTo>
                <a:lnTo>
                  <a:pt x="449754" y="1688811"/>
                </a:lnTo>
                <a:lnTo>
                  <a:pt x="464647" y="1739445"/>
                </a:lnTo>
                <a:lnTo>
                  <a:pt x="485496" y="1775187"/>
                </a:lnTo>
                <a:lnTo>
                  <a:pt x="521238" y="1816886"/>
                </a:lnTo>
                <a:lnTo>
                  <a:pt x="565916" y="1840714"/>
                </a:lnTo>
                <a:lnTo>
                  <a:pt x="616550" y="1867521"/>
                </a:lnTo>
                <a:lnTo>
                  <a:pt x="679099" y="1888370"/>
                </a:lnTo>
                <a:lnTo>
                  <a:pt x="765475" y="1909220"/>
                </a:lnTo>
                <a:lnTo>
                  <a:pt x="860787" y="1924112"/>
                </a:lnTo>
                <a:lnTo>
                  <a:pt x="965035" y="1939005"/>
                </a:lnTo>
                <a:lnTo>
                  <a:pt x="1116939" y="1947940"/>
                </a:lnTo>
                <a:lnTo>
                  <a:pt x="1307563" y="1950919"/>
                </a:lnTo>
                <a:lnTo>
                  <a:pt x="1519036" y="1941983"/>
                </a:lnTo>
                <a:lnTo>
                  <a:pt x="1706682" y="1927091"/>
                </a:lnTo>
                <a:lnTo>
                  <a:pt x="1810929" y="1915177"/>
                </a:lnTo>
                <a:lnTo>
                  <a:pt x="1912199" y="1897306"/>
                </a:lnTo>
                <a:lnTo>
                  <a:pt x="2016446" y="1879435"/>
                </a:lnTo>
                <a:lnTo>
                  <a:pt x="2159414" y="1831779"/>
                </a:lnTo>
                <a:lnTo>
                  <a:pt x="2582361" y="1688811"/>
                </a:lnTo>
                <a:lnTo>
                  <a:pt x="2615125" y="1727531"/>
                </a:lnTo>
                <a:lnTo>
                  <a:pt x="2653845" y="1778166"/>
                </a:lnTo>
                <a:lnTo>
                  <a:pt x="2671716" y="1816886"/>
                </a:lnTo>
                <a:lnTo>
                  <a:pt x="2680652" y="1861564"/>
                </a:lnTo>
                <a:lnTo>
                  <a:pt x="2671716" y="1897306"/>
                </a:lnTo>
                <a:lnTo>
                  <a:pt x="2647888" y="1939005"/>
                </a:lnTo>
                <a:lnTo>
                  <a:pt x="2600232" y="1971768"/>
                </a:lnTo>
                <a:lnTo>
                  <a:pt x="2463221" y="2028360"/>
                </a:lnTo>
                <a:lnTo>
                  <a:pt x="2218984" y="2090908"/>
                </a:lnTo>
                <a:lnTo>
                  <a:pt x="1936027" y="2141543"/>
                </a:lnTo>
                <a:lnTo>
                  <a:pt x="1596477" y="2165371"/>
                </a:lnTo>
                <a:lnTo>
                  <a:pt x="1295649" y="2168349"/>
                </a:lnTo>
                <a:lnTo>
                  <a:pt x="962056" y="2153457"/>
                </a:lnTo>
                <a:lnTo>
                  <a:pt x="738669" y="2120693"/>
                </a:lnTo>
                <a:lnTo>
                  <a:pt x="604636" y="2084951"/>
                </a:lnTo>
                <a:lnTo>
                  <a:pt x="521238" y="2058145"/>
                </a:lnTo>
                <a:lnTo>
                  <a:pt x="449754" y="2022403"/>
                </a:lnTo>
                <a:lnTo>
                  <a:pt x="393163" y="1980704"/>
                </a:lnTo>
                <a:lnTo>
                  <a:pt x="354442" y="1939005"/>
                </a:lnTo>
                <a:lnTo>
                  <a:pt x="315722" y="1882413"/>
                </a:lnTo>
                <a:lnTo>
                  <a:pt x="279980" y="1813908"/>
                </a:lnTo>
                <a:lnTo>
                  <a:pt x="244238" y="1721574"/>
                </a:lnTo>
                <a:lnTo>
                  <a:pt x="223388" y="1632219"/>
                </a:lnTo>
                <a:lnTo>
                  <a:pt x="208496" y="1519036"/>
                </a:lnTo>
                <a:lnTo>
                  <a:pt x="208496" y="1349261"/>
                </a:lnTo>
                <a:lnTo>
                  <a:pt x="205517" y="831002"/>
                </a:lnTo>
                <a:lnTo>
                  <a:pt x="208496" y="419969"/>
                </a:lnTo>
                <a:lnTo>
                  <a:pt x="196582" y="187646"/>
                </a:lnTo>
                <a:lnTo>
                  <a:pt x="184668" y="145947"/>
                </a:lnTo>
                <a:lnTo>
                  <a:pt x="163818" y="110205"/>
                </a:lnTo>
                <a:lnTo>
                  <a:pt x="122119" y="80420"/>
                </a:lnTo>
                <a:lnTo>
                  <a:pt x="0" y="0"/>
                </a:lnTo>
                <a:lnTo>
                  <a:pt x="390184" y="23828"/>
                </a:lnTo>
                <a:lnTo>
                  <a:pt x="440819" y="101269"/>
                </a:lnTo>
                <a:lnTo>
                  <a:pt x="476561" y="142968"/>
                </a:lnTo>
                <a:lnTo>
                  <a:pt x="455711" y="2799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337ECF1A-330E-4EB7-A77A-36A16A013443}"/>
              </a:ext>
            </a:extLst>
          </p:cNvPr>
          <p:cNvSpPr/>
          <p:nvPr/>
        </p:nvSpPr>
        <p:spPr>
          <a:xfrm>
            <a:off x="7799388" y="4800600"/>
            <a:ext cx="469900" cy="858838"/>
          </a:xfrm>
          <a:custGeom>
            <a:avLst/>
            <a:gdLst>
              <a:gd name="connsiteX0" fmla="*/ 276225 w 471487"/>
              <a:gd name="connsiteY0" fmla="*/ 233363 h 859631"/>
              <a:gd name="connsiteX1" fmla="*/ 240506 w 471487"/>
              <a:gd name="connsiteY1" fmla="*/ 454819 h 859631"/>
              <a:gd name="connsiteX2" fmla="*/ 214312 w 471487"/>
              <a:gd name="connsiteY2" fmla="*/ 554831 h 859631"/>
              <a:gd name="connsiteX3" fmla="*/ 180975 w 471487"/>
              <a:gd name="connsiteY3" fmla="*/ 647700 h 859631"/>
              <a:gd name="connsiteX4" fmla="*/ 138112 w 471487"/>
              <a:gd name="connsiteY4" fmla="*/ 735806 h 859631"/>
              <a:gd name="connsiteX5" fmla="*/ 114300 w 471487"/>
              <a:gd name="connsiteY5" fmla="*/ 773906 h 859631"/>
              <a:gd name="connsiteX6" fmla="*/ 85725 w 471487"/>
              <a:gd name="connsiteY6" fmla="*/ 807244 h 859631"/>
              <a:gd name="connsiteX7" fmla="*/ 0 w 471487"/>
              <a:gd name="connsiteY7" fmla="*/ 859631 h 859631"/>
              <a:gd name="connsiteX8" fmla="*/ 471487 w 471487"/>
              <a:gd name="connsiteY8" fmla="*/ 731044 h 859631"/>
              <a:gd name="connsiteX9" fmla="*/ 431006 w 471487"/>
              <a:gd name="connsiteY9" fmla="*/ 678656 h 859631"/>
              <a:gd name="connsiteX10" fmla="*/ 414337 w 471487"/>
              <a:gd name="connsiteY10" fmla="*/ 611981 h 859631"/>
              <a:gd name="connsiteX11" fmla="*/ 388144 w 471487"/>
              <a:gd name="connsiteY11" fmla="*/ 450056 h 859631"/>
              <a:gd name="connsiteX12" fmla="*/ 371475 w 471487"/>
              <a:gd name="connsiteY12" fmla="*/ 223838 h 859631"/>
              <a:gd name="connsiteX13" fmla="*/ 366712 w 471487"/>
              <a:gd name="connsiteY13" fmla="*/ 78581 h 859631"/>
              <a:gd name="connsiteX14" fmla="*/ 359569 w 471487"/>
              <a:gd name="connsiteY14" fmla="*/ 33338 h 859631"/>
              <a:gd name="connsiteX15" fmla="*/ 340519 w 471487"/>
              <a:gd name="connsiteY15" fmla="*/ 7144 h 859631"/>
              <a:gd name="connsiteX16" fmla="*/ 321469 w 471487"/>
              <a:gd name="connsiteY16" fmla="*/ 0 h 859631"/>
              <a:gd name="connsiteX17" fmla="*/ 304800 w 471487"/>
              <a:gd name="connsiteY17" fmla="*/ 19050 h 859631"/>
              <a:gd name="connsiteX18" fmla="*/ 295275 w 471487"/>
              <a:gd name="connsiteY18" fmla="*/ 61913 h 859631"/>
              <a:gd name="connsiteX19" fmla="*/ 276225 w 471487"/>
              <a:gd name="connsiteY19" fmla="*/ 233363 h 8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1487" h="859631">
                <a:moveTo>
                  <a:pt x="276225" y="233363"/>
                </a:moveTo>
                <a:lnTo>
                  <a:pt x="240506" y="454819"/>
                </a:lnTo>
                <a:lnTo>
                  <a:pt x="214312" y="554831"/>
                </a:lnTo>
                <a:lnTo>
                  <a:pt x="180975" y="647700"/>
                </a:lnTo>
                <a:lnTo>
                  <a:pt x="138112" y="735806"/>
                </a:lnTo>
                <a:lnTo>
                  <a:pt x="114300" y="773906"/>
                </a:lnTo>
                <a:lnTo>
                  <a:pt x="85725" y="807244"/>
                </a:lnTo>
                <a:lnTo>
                  <a:pt x="0" y="859631"/>
                </a:lnTo>
                <a:lnTo>
                  <a:pt x="471487" y="731044"/>
                </a:lnTo>
                <a:lnTo>
                  <a:pt x="431006" y="678656"/>
                </a:lnTo>
                <a:lnTo>
                  <a:pt x="414337" y="611981"/>
                </a:lnTo>
                <a:lnTo>
                  <a:pt x="388144" y="450056"/>
                </a:lnTo>
                <a:lnTo>
                  <a:pt x="371475" y="223838"/>
                </a:lnTo>
                <a:lnTo>
                  <a:pt x="366712" y="78581"/>
                </a:lnTo>
                <a:lnTo>
                  <a:pt x="359569" y="33338"/>
                </a:lnTo>
                <a:lnTo>
                  <a:pt x="340519" y="7144"/>
                </a:lnTo>
                <a:lnTo>
                  <a:pt x="321469" y="0"/>
                </a:lnTo>
                <a:lnTo>
                  <a:pt x="304800" y="19050"/>
                </a:lnTo>
                <a:lnTo>
                  <a:pt x="295275" y="61913"/>
                </a:lnTo>
                <a:lnTo>
                  <a:pt x="276225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8F32EB-3D3D-4CBF-841F-A09E9CC6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13" y="1354182"/>
            <a:ext cx="4304149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194E0E8-6C8C-4FFD-A02D-B8C064D0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800" y="1290516"/>
            <a:ext cx="4304149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7" grpId="0" animBg="1"/>
      <p:bldP spid="19" grpId="0" animBg="1"/>
      <p:bldP spid="124" grpId="0" animBg="1"/>
      <p:bldP spid="130" grpId="0" animBg="1"/>
      <p:bldP spid="131" grpId="0" animBg="1"/>
      <p:bldP spid="132" grpId="0" animBg="1"/>
      <p:bldP spid="134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つづけてみよう　　　　　　　　　　　　　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あたらしい漢字：書 記 活 曜 朝</a:t>
            </a:r>
          </a:p>
        </p:txBody>
      </p:sp>
    </p:spTree>
    <p:extLst>
      <p:ext uri="{BB962C8B-B14F-4D97-AF65-F5344CB8AC3E}">
        <p14:creationId xmlns:p14="http://schemas.microsoft.com/office/powerpoint/2010/main" val="3871086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C3756D-5F92-4C34-88F8-2A5E40A9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5" y="1118415"/>
            <a:ext cx="430414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0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8392F87-C4CE-4E3C-96DC-B7B4F074869A}"/>
              </a:ext>
            </a:extLst>
          </p:cNvPr>
          <p:cNvSpPr/>
          <p:nvPr/>
        </p:nvSpPr>
        <p:spPr>
          <a:xfrm>
            <a:off x="3722689" y="1393825"/>
            <a:ext cx="1444625" cy="2432050"/>
          </a:xfrm>
          <a:custGeom>
            <a:avLst/>
            <a:gdLst>
              <a:gd name="connsiteX0" fmla="*/ 823865 w 1444027"/>
              <a:gd name="connsiteY0" fmla="*/ 995881 h 2430855"/>
              <a:gd name="connsiteX1" fmla="*/ 941560 w 1444027"/>
              <a:gd name="connsiteY1" fmla="*/ 751437 h 2430855"/>
              <a:gd name="connsiteX2" fmla="*/ 1013988 w 1444027"/>
              <a:gd name="connsiteY2" fmla="*/ 574895 h 2430855"/>
              <a:gd name="connsiteX3" fmla="*/ 1077362 w 1444027"/>
              <a:gd name="connsiteY3" fmla="*/ 375718 h 2430855"/>
              <a:gd name="connsiteX4" fmla="*/ 1099996 w 1444027"/>
              <a:gd name="connsiteY4" fmla="*/ 280657 h 2430855"/>
              <a:gd name="connsiteX5" fmla="*/ 1095469 w 1444027"/>
              <a:gd name="connsiteY5" fmla="*/ 230863 h 2430855"/>
              <a:gd name="connsiteX6" fmla="*/ 1072835 w 1444027"/>
              <a:gd name="connsiteY6" fmla="*/ 162962 h 2430855"/>
              <a:gd name="connsiteX7" fmla="*/ 1009461 w 1444027"/>
              <a:gd name="connsiteY7" fmla="*/ 72427 h 2430855"/>
              <a:gd name="connsiteX8" fmla="*/ 995881 w 1444027"/>
              <a:gd name="connsiteY8" fmla="*/ 49794 h 2430855"/>
              <a:gd name="connsiteX9" fmla="*/ 986827 w 1444027"/>
              <a:gd name="connsiteY9" fmla="*/ 22633 h 2430855"/>
              <a:gd name="connsiteX10" fmla="*/ 991354 w 1444027"/>
              <a:gd name="connsiteY10" fmla="*/ 0 h 2430855"/>
              <a:gd name="connsiteX11" fmla="*/ 1013988 w 1444027"/>
              <a:gd name="connsiteY11" fmla="*/ 0 h 2430855"/>
              <a:gd name="connsiteX12" fmla="*/ 1072835 w 1444027"/>
              <a:gd name="connsiteY12" fmla="*/ 27160 h 2430855"/>
              <a:gd name="connsiteX13" fmla="*/ 1140736 w 1444027"/>
              <a:gd name="connsiteY13" fmla="*/ 67901 h 2430855"/>
              <a:gd name="connsiteX14" fmla="*/ 1199584 w 1444027"/>
              <a:gd name="connsiteY14" fmla="*/ 104115 h 2430855"/>
              <a:gd name="connsiteX15" fmla="*/ 1267485 w 1444027"/>
              <a:gd name="connsiteY15" fmla="*/ 162962 h 2430855"/>
              <a:gd name="connsiteX16" fmla="*/ 1371600 w 1444027"/>
              <a:gd name="connsiteY16" fmla="*/ 258023 h 2430855"/>
              <a:gd name="connsiteX17" fmla="*/ 1416867 w 1444027"/>
              <a:gd name="connsiteY17" fmla="*/ 303291 h 2430855"/>
              <a:gd name="connsiteX18" fmla="*/ 1430447 w 1444027"/>
              <a:gd name="connsiteY18" fmla="*/ 330451 h 2430855"/>
              <a:gd name="connsiteX19" fmla="*/ 1444027 w 1444027"/>
              <a:gd name="connsiteY19" fmla="*/ 384772 h 2430855"/>
              <a:gd name="connsiteX20" fmla="*/ 1439501 w 1444027"/>
              <a:gd name="connsiteY20" fmla="*/ 420986 h 2430855"/>
              <a:gd name="connsiteX21" fmla="*/ 1389707 w 1444027"/>
              <a:gd name="connsiteY21" fmla="*/ 470780 h 2430855"/>
              <a:gd name="connsiteX22" fmla="*/ 1358019 w 1444027"/>
              <a:gd name="connsiteY22" fmla="*/ 497940 h 2430855"/>
              <a:gd name="connsiteX23" fmla="*/ 1303699 w 1444027"/>
              <a:gd name="connsiteY23" fmla="*/ 597528 h 2430855"/>
              <a:gd name="connsiteX24" fmla="*/ 1136210 w 1444027"/>
              <a:gd name="connsiteY24" fmla="*/ 914400 h 2430855"/>
              <a:gd name="connsiteX25" fmla="*/ 995881 w 1444027"/>
              <a:gd name="connsiteY25" fmla="*/ 1163370 h 2430855"/>
              <a:gd name="connsiteX26" fmla="*/ 927980 w 1444027"/>
              <a:gd name="connsiteY26" fmla="*/ 1290118 h 2430855"/>
              <a:gd name="connsiteX27" fmla="*/ 873659 w 1444027"/>
              <a:gd name="connsiteY27" fmla="*/ 1380653 h 2430855"/>
              <a:gd name="connsiteX28" fmla="*/ 769544 w 1444027"/>
              <a:gd name="connsiteY28" fmla="*/ 1539089 h 2430855"/>
              <a:gd name="connsiteX29" fmla="*/ 701643 w 1444027"/>
              <a:gd name="connsiteY29" fmla="*/ 1652257 h 2430855"/>
              <a:gd name="connsiteX30" fmla="*/ 583948 w 1444027"/>
              <a:gd name="connsiteY30" fmla="*/ 1819746 h 2430855"/>
              <a:gd name="connsiteX31" fmla="*/ 452673 w 1444027"/>
              <a:gd name="connsiteY31" fmla="*/ 1996289 h 2430855"/>
              <a:gd name="connsiteX32" fmla="*/ 316871 w 1444027"/>
              <a:gd name="connsiteY32" fmla="*/ 2145671 h 2430855"/>
              <a:gd name="connsiteX33" fmla="*/ 167489 w 1444027"/>
              <a:gd name="connsiteY33" fmla="*/ 2308633 h 2430855"/>
              <a:gd name="connsiteX34" fmla="*/ 86008 w 1444027"/>
              <a:gd name="connsiteY34" fmla="*/ 2394641 h 2430855"/>
              <a:gd name="connsiteX35" fmla="*/ 58847 w 1444027"/>
              <a:gd name="connsiteY35" fmla="*/ 2412748 h 2430855"/>
              <a:gd name="connsiteX36" fmla="*/ 40740 w 1444027"/>
              <a:gd name="connsiteY36" fmla="*/ 2426328 h 2430855"/>
              <a:gd name="connsiteX37" fmla="*/ 22633 w 1444027"/>
              <a:gd name="connsiteY37" fmla="*/ 2430855 h 2430855"/>
              <a:gd name="connsiteX38" fmla="*/ 0 w 1444027"/>
              <a:gd name="connsiteY38" fmla="*/ 2412748 h 2430855"/>
              <a:gd name="connsiteX39" fmla="*/ 13580 w 1444027"/>
              <a:gd name="connsiteY39" fmla="*/ 2376534 h 2430855"/>
              <a:gd name="connsiteX40" fmla="*/ 135802 w 1444027"/>
              <a:gd name="connsiteY40" fmla="*/ 2204518 h 2430855"/>
              <a:gd name="connsiteX41" fmla="*/ 425512 w 1444027"/>
              <a:gd name="connsiteY41" fmla="*/ 1751845 h 2430855"/>
              <a:gd name="connsiteX42" fmla="*/ 602055 w 1444027"/>
              <a:gd name="connsiteY42" fmla="*/ 1457608 h 2430855"/>
              <a:gd name="connsiteX43" fmla="*/ 760491 w 1444027"/>
              <a:gd name="connsiteY43" fmla="*/ 1140736 h 2430855"/>
              <a:gd name="connsiteX44" fmla="*/ 823865 w 1444027"/>
              <a:gd name="connsiteY44" fmla="*/ 995881 h 24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44027" h="2430855">
                <a:moveTo>
                  <a:pt x="823865" y="995881"/>
                </a:moveTo>
                <a:lnTo>
                  <a:pt x="941560" y="751437"/>
                </a:lnTo>
                <a:lnTo>
                  <a:pt x="1013988" y="574895"/>
                </a:lnTo>
                <a:lnTo>
                  <a:pt x="1077362" y="375718"/>
                </a:lnTo>
                <a:lnTo>
                  <a:pt x="1099996" y="280657"/>
                </a:lnTo>
                <a:lnTo>
                  <a:pt x="1095469" y="230863"/>
                </a:lnTo>
                <a:lnTo>
                  <a:pt x="1072835" y="162962"/>
                </a:lnTo>
                <a:lnTo>
                  <a:pt x="1009461" y="72427"/>
                </a:lnTo>
                <a:lnTo>
                  <a:pt x="995881" y="49794"/>
                </a:lnTo>
                <a:lnTo>
                  <a:pt x="986827" y="22633"/>
                </a:lnTo>
                <a:lnTo>
                  <a:pt x="991354" y="0"/>
                </a:lnTo>
                <a:lnTo>
                  <a:pt x="1013988" y="0"/>
                </a:lnTo>
                <a:lnTo>
                  <a:pt x="1072835" y="27160"/>
                </a:lnTo>
                <a:lnTo>
                  <a:pt x="1140736" y="67901"/>
                </a:lnTo>
                <a:lnTo>
                  <a:pt x="1199584" y="104115"/>
                </a:lnTo>
                <a:lnTo>
                  <a:pt x="1267485" y="162962"/>
                </a:lnTo>
                <a:lnTo>
                  <a:pt x="1371600" y="258023"/>
                </a:lnTo>
                <a:lnTo>
                  <a:pt x="1416867" y="303291"/>
                </a:lnTo>
                <a:lnTo>
                  <a:pt x="1430447" y="330451"/>
                </a:lnTo>
                <a:lnTo>
                  <a:pt x="1444027" y="384772"/>
                </a:lnTo>
                <a:lnTo>
                  <a:pt x="1439501" y="420986"/>
                </a:lnTo>
                <a:lnTo>
                  <a:pt x="1389707" y="470780"/>
                </a:lnTo>
                <a:lnTo>
                  <a:pt x="1358019" y="497940"/>
                </a:lnTo>
                <a:lnTo>
                  <a:pt x="1303699" y="597528"/>
                </a:lnTo>
                <a:lnTo>
                  <a:pt x="1136210" y="914400"/>
                </a:lnTo>
                <a:lnTo>
                  <a:pt x="995881" y="1163370"/>
                </a:lnTo>
                <a:lnTo>
                  <a:pt x="927980" y="1290118"/>
                </a:lnTo>
                <a:lnTo>
                  <a:pt x="873659" y="1380653"/>
                </a:lnTo>
                <a:lnTo>
                  <a:pt x="769544" y="1539089"/>
                </a:lnTo>
                <a:lnTo>
                  <a:pt x="701643" y="1652257"/>
                </a:lnTo>
                <a:lnTo>
                  <a:pt x="583948" y="1819746"/>
                </a:lnTo>
                <a:lnTo>
                  <a:pt x="452673" y="1996289"/>
                </a:lnTo>
                <a:lnTo>
                  <a:pt x="316871" y="2145671"/>
                </a:lnTo>
                <a:lnTo>
                  <a:pt x="167489" y="2308633"/>
                </a:lnTo>
                <a:lnTo>
                  <a:pt x="86008" y="2394641"/>
                </a:lnTo>
                <a:lnTo>
                  <a:pt x="58847" y="2412748"/>
                </a:lnTo>
                <a:lnTo>
                  <a:pt x="40740" y="2426328"/>
                </a:lnTo>
                <a:lnTo>
                  <a:pt x="22633" y="2430855"/>
                </a:lnTo>
                <a:lnTo>
                  <a:pt x="0" y="2412748"/>
                </a:lnTo>
                <a:lnTo>
                  <a:pt x="13580" y="2376534"/>
                </a:lnTo>
                <a:lnTo>
                  <a:pt x="135802" y="2204518"/>
                </a:lnTo>
                <a:lnTo>
                  <a:pt x="425512" y="1751845"/>
                </a:lnTo>
                <a:lnTo>
                  <a:pt x="602055" y="1457608"/>
                </a:lnTo>
                <a:lnTo>
                  <a:pt x="760491" y="1140736"/>
                </a:lnTo>
                <a:lnTo>
                  <a:pt x="823865" y="9958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B5DD467-7ACA-42FC-BCCD-6958147E8900}"/>
              </a:ext>
            </a:extLst>
          </p:cNvPr>
          <p:cNvSpPr/>
          <p:nvPr/>
        </p:nvSpPr>
        <p:spPr>
          <a:xfrm>
            <a:off x="5184776" y="2857500"/>
            <a:ext cx="479425" cy="1504950"/>
          </a:xfrm>
          <a:custGeom>
            <a:avLst/>
            <a:gdLst>
              <a:gd name="connsiteX0" fmla="*/ 177800 w 479425"/>
              <a:gd name="connsiteY0" fmla="*/ 682625 h 1504950"/>
              <a:gd name="connsiteX1" fmla="*/ 152400 w 479425"/>
              <a:gd name="connsiteY1" fmla="*/ 473075 h 1504950"/>
              <a:gd name="connsiteX2" fmla="*/ 133350 w 479425"/>
              <a:gd name="connsiteY2" fmla="*/ 314325 h 1504950"/>
              <a:gd name="connsiteX3" fmla="*/ 107950 w 479425"/>
              <a:gd name="connsiteY3" fmla="*/ 222250 h 1504950"/>
              <a:gd name="connsiteX4" fmla="*/ 82550 w 479425"/>
              <a:gd name="connsiteY4" fmla="*/ 155575 h 1504950"/>
              <a:gd name="connsiteX5" fmla="*/ 50800 w 479425"/>
              <a:gd name="connsiteY5" fmla="*/ 104775 h 1504950"/>
              <a:gd name="connsiteX6" fmla="*/ 9525 w 479425"/>
              <a:gd name="connsiteY6" fmla="*/ 57150 h 1504950"/>
              <a:gd name="connsiteX7" fmla="*/ 0 w 479425"/>
              <a:gd name="connsiteY7" fmla="*/ 34925 h 1504950"/>
              <a:gd name="connsiteX8" fmla="*/ 0 w 479425"/>
              <a:gd name="connsiteY8" fmla="*/ 12700 h 1504950"/>
              <a:gd name="connsiteX9" fmla="*/ 19050 w 479425"/>
              <a:gd name="connsiteY9" fmla="*/ 0 h 1504950"/>
              <a:gd name="connsiteX10" fmla="*/ 38100 w 479425"/>
              <a:gd name="connsiteY10" fmla="*/ 0 h 1504950"/>
              <a:gd name="connsiteX11" fmla="*/ 142875 w 479425"/>
              <a:gd name="connsiteY11" fmla="*/ 34925 h 1504950"/>
              <a:gd name="connsiteX12" fmla="*/ 250825 w 479425"/>
              <a:gd name="connsiteY12" fmla="*/ 73025 h 1504950"/>
              <a:gd name="connsiteX13" fmla="*/ 301625 w 479425"/>
              <a:gd name="connsiteY13" fmla="*/ 101600 h 1504950"/>
              <a:gd name="connsiteX14" fmla="*/ 365125 w 479425"/>
              <a:gd name="connsiteY14" fmla="*/ 139700 h 1504950"/>
              <a:gd name="connsiteX15" fmla="*/ 403225 w 479425"/>
              <a:gd name="connsiteY15" fmla="*/ 165100 h 1504950"/>
              <a:gd name="connsiteX16" fmla="*/ 419100 w 479425"/>
              <a:gd name="connsiteY16" fmla="*/ 371475 h 1504950"/>
              <a:gd name="connsiteX17" fmla="*/ 428625 w 479425"/>
              <a:gd name="connsiteY17" fmla="*/ 514350 h 1504950"/>
              <a:gd name="connsiteX18" fmla="*/ 441325 w 479425"/>
              <a:gd name="connsiteY18" fmla="*/ 803275 h 1504950"/>
              <a:gd name="connsiteX19" fmla="*/ 457200 w 479425"/>
              <a:gd name="connsiteY19" fmla="*/ 1044575 h 1504950"/>
              <a:gd name="connsiteX20" fmla="*/ 476250 w 479425"/>
              <a:gd name="connsiteY20" fmla="*/ 1228725 h 1504950"/>
              <a:gd name="connsiteX21" fmla="*/ 479425 w 479425"/>
              <a:gd name="connsiteY21" fmla="*/ 1343025 h 1504950"/>
              <a:gd name="connsiteX22" fmla="*/ 479425 w 479425"/>
              <a:gd name="connsiteY22" fmla="*/ 1419225 h 1504950"/>
              <a:gd name="connsiteX23" fmla="*/ 466725 w 479425"/>
              <a:gd name="connsiteY23" fmla="*/ 1450975 h 1504950"/>
              <a:gd name="connsiteX24" fmla="*/ 444500 w 479425"/>
              <a:gd name="connsiteY24" fmla="*/ 1485900 h 1504950"/>
              <a:gd name="connsiteX25" fmla="*/ 428625 w 479425"/>
              <a:gd name="connsiteY25" fmla="*/ 1498600 h 1504950"/>
              <a:gd name="connsiteX26" fmla="*/ 406400 w 479425"/>
              <a:gd name="connsiteY26" fmla="*/ 1504950 h 1504950"/>
              <a:gd name="connsiteX27" fmla="*/ 368300 w 479425"/>
              <a:gd name="connsiteY27" fmla="*/ 1495425 h 1504950"/>
              <a:gd name="connsiteX28" fmla="*/ 327025 w 479425"/>
              <a:gd name="connsiteY28" fmla="*/ 1460500 h 1504950"/>
              <a:gd name="connsiteX29" fmla="*/ 295275 w 479425"/>
              <a:gd name="connsiteY29" fmla="*/ 1403350 h 1504950"/>
              <a:gd name="connsiteX30" fmla="*/ 266700 w 479425"/>
              <a:gd name="connsiteY30" fmla="*/ 1333500 h 1504950"/>
              <a:gd name="connsiteX31" fmla="*/ 231775 w 479425"/>
              <a:gd name="connsiteY31" fmla="*/ 1225550 h 1504950"/>
              <a:gd name="connsiteX32" fmla="*/ 209550 w 479425"/>
              <a:gd name="connsiteY32" fmla="*/ 1149350 h 1504950"/>
              <a:gd name="connsiteX33" fmla="*/ 209550 w 479425"/>
              <a:gd name="connsiteY33" fmla="*/ 1108075 h 1504950"/>
              <a:gd name="connsiteX34" fmla="*/ 177800 w 479425"/>
              <a:gd name="connsiteY34" fmla="*/ 68262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79425" h="1504950">
                <a:moveTo>
                  <a:pt x="177800" y="682625"/>
                </a:moveTo>
                <a:lnTo>
                  <a:pt x="152400" y="473075"/>
                </a:lnTo>
                <a:lnTo>
                  <a:pt x="133350" y="314325"/>
                </a:lnTo>
                <a:lnTo>
                  <a:pt x="107950" y="222250"/>
                </a:lnTo>
                <a:lnTo>
                  <a:pt x="82550" y="155575"/>
                </a:lnTo>
                <a:lnTo>
                  <a:pt x="50800" y="104775"/>
                </a:lnTo>
                <a:lnTo>
                  <a:pt x="9525" y="57150"/>
                </a:lnTo>
                <a:lnTo>
                  <a:pt x="0" y="34925"/>
                </a:lnTo>
                <a:lnTo>
                  <a:pt x="0" y="12700"/>
                </a:lnTo>
                <a:lnTo>
                  <a:pt x="19050" y="0"/>
                </a:lnTo>
                <a:lnTo>
                  <a:pt x="38100" y="0"/>
                </a:lnTo>
                <a:lnTo>
                  <a:pt x="142875" y="34925"/>
                </a:lnTo>
                <a:lnTo>
                  <a:pt x="250825" y="73025"/>
                </a:lnTo>
                <a:lnTo>
                  <a:pt x="301625" y="101600"/>
                </a:lnTo>
                <a:lnTo>
                  <a:pt x="365125" y="139700"/>
                </a:lnTo>
                <a:lnTo>
                  <a:pt x="403225" y="165100"/>
                </a:lnTo>
                <a:lnTo>
                  <a:pt x="419100" y="371475"/>
                </a:lnTo>
                <a:lnTo>
                  <a:pt x="428625" y="514350"/>
                </a:lnTo>
                <a:lnTo>
                  <a:pt x="441325" y="803275"/>
                </a:lnTo>
                <a:lnTo>
                  <a:pt x="457200" y="1044575"/>
                </a:lnTo>
                <a:lnTo>
                  <a:pt x="476250" y="1228725"/>
                </a:lnTo>
                <a:cubicBezTo>
                  <a:pt x="477308" y="1266825"/>
                  <a:pt x="478367" y="1304925"/>
                  <a:pt x="479425" y="1343025"/>
                </a:cubicBezTo>
                <a:lnTo>
                  <a:pt x="479425" y="1419225"/>
                </a:lnTo>
                <a:lnTo>
                  <a:pt x="466725" y="1450975"/>
                </a:lnTo>
                <a:lnTo>
                  <a:pt x="444500" y="1485900"/>
                </a:lnTo>
                <a:lnTo>
                  <a:pt x="428625" y="1498600"/>
                </a:lnTo>
                <a:lnTo>
                  <a:pt x="406400" y="1504950"/>
                </a:lnTo>
                <a:lnTo>
                  <a:pt x="368300" y="1495425"/>
                </a:lnTo>
                <a:lnTo>
                  <a:pt x="327025" y="1460500"/>
                </a:lnTo>
                <a:lnTo>
                  <a:pt x="295275" y="1403350"/>
                </a:lnTo>
                <a:lnTo>
                  <a:pt x="266700" y="1333500"/>
                </a:lnTo>
                <a:lnTo>
                  <a:pt x="231775" y="1225550"/>
                </a:lnTo>
                <a:lnTo>
                  <a:pt x="209550" y="1149350"/>
                </a:lnTo>
                <a:lnTo>
                  <a:pt x="209550" y="1108075"/>
                </a:lnTo>
                <a:lnTo>
                  <a:pt x="177800" y="682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1C896FA-9B0D-4D73-8259-8CFCE1AFD6F8}"/>
              </a:ext>
            </a:extLst>
          </p:cNvPr>
          <p:cNvSpPr/>
          <p:nvPr/>
        </p:nvSpPr>
        <p:spPr>
          <a:xfrm>
            <a:off x="4397376" y="2776538"/>
            <a:ext cx="352425" cy="3001962"/>
          </a:xfrm>
          <a:custGeom>
            <a:avLst/>
            <a:gdLst>
              <a:gd name="connsiteX0" fmla="*/ 123416 w 353419"/>
              <a:gd name="connsiteY0" fmla="*/ 936839 h 3001251"/>
              <a:gd name="connsiteX1" fmla="*/ 145855 w 353419"/>
              <a:gd name="connsiteY1" fmla="*/ 415126 h 3001251"/>
              <a:gd name="connsiteX2" fmla="*/ 151465 w 353419"/>
              <a:gd name="connsiteY2" fmla="*/ 263661 h 3001251"/>
              <a:gd name="connsiteX3" fmla="*/ 140246 w 353419"/>
              <a:gd name="connsiteY3" fmla="*/ 218783 h 3001251"/>
              <a:gd name="connsiteX4" fmla="*/ 100977 w 353419"/>
              <a:gd name="connsiteY4" fmla="*/ 157075 h 3001251"/>
              <a:gd name="connsiteX5" fmla="*/ 16830 w 353419"/>
              <a:gd name="connsiteY5" fmla="*/ 67318 h 3001251"/>
              <a:gd name="connsiteX6" fmla="*/ 179514 w 353419"/>
              <a:gd name="connsiteY6" fmla="*/ 0 h 3001251"/>
              <a:gd name="connsiteX7" fmla="*/ 218783 w 353419"/>
              <a:gd name="connsiteY7" fmla="*/ 22439 h 3001251"/>
              <a:gd name="connsiteX8" fmla="*/ 258052 w 353419"/>
              <a:gd name="connsiteY8" fmla="*/ 56098 h 3001251"/>
              <a:gd name="connsiteX9" fmla="*/ 308540 w 353419"/>
              <a:gd name="connsiteY9" fmla="*/ 112196 h 3001251"/>
              <a:gd name="connsiteX10" fmla="*/ 342199 w 353419"/>
              <a:gd name="connsiteY10" fmla="*/ 173904 h 3001251"/>
              <a:gd name="connsiteX11" fmla="*/ 353419 w 353419"/>
              <a:gd name="connsiteY11" fmla="*/ 235612 h 3001251"/>
              <a:gd name="connsiteX12" fmla="*/ 347809 w 353419"/>
              <a:gd name="connsiteY12" fmla="*/ 544152 h 3001251"/>
              <a:gd name="connsiteX13" fmla="*/ 325370 w 353419"/>
              <a:gd name="connsiteY13" fmla="*/ 1593188 h 3001251"/>
              <a:gd name="connsiteX14" fmla="*/ 308540 w 353419"/>
              <a:gd name="connsiteY14" fmla="*/ 2597345 h 3001251"/>
              <a:gd name="connsiteX15" fmla="*/ 302930 w 353419"/>
              <a:gd name="connsiteY15" fmla="*/ 2726370 h 3001251"/>
              <a:gd name="connsiteX16" fmla="*/ 302930 w 353419"/>
              <a:gd name="connsiteY16" fmla="*/ 2838567 h 3001251"/>
              <a:gd name="connsiteX17" fmla="*/ 280491 w 353419"/>
              <a:gd name="connsiteY17" fmla="*/ 2928324 h 3001251"/>
              <a:gd name="connsiteX18" fmla="*/ 252442 w 353419"/>
              <a:gd name="connsiteY18" fmla="*/ 2967593 h 3001251"/>
              <a:gd name="connsiteX19" fmla="*/ 218783 w 353419"/>
              <a:gd name="connsiteY19" fmla="*/ 2990032 h 3001251"/>
              <a:gd name="connsiteX20" fmla="*/ 157075 w 353419"/>
              <a:gd name="connsiteY20" fmla="*/ 3001251 h 3001251"/>
              <a:gd name="connsiteX21" fmla="*/ 106587 w 353419"/>
              <a:gd name="connsiteY21" fmla="*/ 2978812 h 3001251"/>
              <a:gd name="connsiteX22" fmla="*/ 78538 w 353419"/>
              <a:gd name="connsiteY22" fmla="*/ 2939543 h 3001251"/>
              <a:gd name="connsiteX23" fmla="*/ 44879 w 353419"/>
              <a:gd name="connsiteY23" fmla="*/ 2844177 h 3001251"/>
              <a:gd name="connsiteX24" fmla="*/ 5610 w 353419"/>
              <a:gd name="connsiteY24" fmla="*/ 2670272 h 3001251"/>
              <a:gd name="connsiteX25" fmla="*/ 0 w 353419"/>
              <a:gd name="connsiteY25" fmla="*/ 2614174 h 3001251"/>
              <a:gd name="connsiteX26" fmla="*/ 22440 w 353419"/>
              <a:gd name="connsiteY26" fmla="*/ 2541247 h 3001251"/>
              <a:gd name="connsiteX27" fmla="*/ 50489 w 353419"/>
              <a:gd name="connsiteY27" fmla="*/ 2406611 h 3001251"/>
              <a:gd name="connsiteX28" fmla="*/ 67318 w 353419"/>
              <a:gd name="connsiteY28" fmla="*/ 2249536 h 3001251"/>
              <a:gd name="connsiteX29" fmla="*/ 89757 w 353419"/>
              <a:gd name="connsiteY29" fmla="*/ 1615627 h 3001251"/>
              <a:gd name="connsiteX30" fmla="*/ 123416 w 353419"/>
              <a:gd name="connsiteY30" fmla="*/ 936839 h 3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3419" h="3001251">
                <a:moveTo>
                  <a:pt x="123416" y="936839"/>
                </a:moveTo>
                <a:lnTo>
                  <a:pt x="145855" y="415126"/>
                </a:lnTo>
                <a:lnTo>
                  <a:pt x="151465" y="263661"/>
                </a:lnTo>
                <a:lnTo>
                  <a:pt x="140246" y="218783"/>
                </a:lnTo>
                <a:lnTo>
                  <a:pt x="100977" y="157075"/>
                </a:lnTo>
                <a:lnTo>
                  <a:pt x="16830" y="67318"/>
                </a:lnTo>
                <a:lnTo>
                  <a:pt x="179514" y="0"/>
                </a:lnTo>
                <a:lnTo>
                  <a:pt x="218783" y="22439"/>
                </a:lnTo>
                <a:lnTo>
                  <a:pt x="258052" y="56098"/>
                </a:lnTo>
                <a:lnTo>
                  <a:pt x="308540" y="112196"/>
                </a:lnTo>
                <a:lnTo>
                  <a:pt x="342199" y="173904"/>
                </a:lnTo>
                <a:lnTo>
                  <a:pt x="353419" y="235612"/>
                </a:lnTo>
                <a:lnTo>
                  <a:pt x="347809" y="544152"/>
                </a:lnTo>
                <a:lnTo>
                  <a:pt x="325370" y="1593188"/>
                </a:lnTo>
                <a:lnTo>
                  <a:pt x="308540" y="2597345"/>
                </a:lnTo>
                <a:lnTo>
                  <a:pt x="302930" y="2726370"/>
                </a:lnTo>
                <a:lnTo>
                  <a:pt x="302930" y="2838567"/>
                </a:lnTo>
                <a:lnTo>
                  <a:pt x="280491" y="2928324"/>
                </a:lnTo>
                <a:lnTo>
                  <a:pt x="252442" y="2967593"/>
                </a:lnTo>
                <a:lnTo>
                  <a:pt x="218783" y="2990032"/>
                </a:lnTo>
                <a:lnTo>
                  <a:pt x="157075" y="3001251"/>
                </a:lnTo>
                <a:lnTo>
                  <a:pt x="106587" y="2978812"/>
                </a:lnTo>
                <a:lnTo>
                  <a:pt x="78538" y="2939543"/>
                </a:lnTo>
                <a:lnTo>
                  <a:pt x="44879" y="2844177"/>
                </a:lnTo>
                <a:lnTo>
                  <a:pt x="5610" y="2670272"/>
                </a:lnTo>
                <a:lnTo>
                  <a:pt x="0" y="2614174"/>
                </a:lnTo>
                <a:lnTo>
                  <a:pt x="22440" y="2541247"/>
                </a:lnTo>
                <a:lnTo>
                  <a:pt x="50489" y="2406611"/>
                </a:lnTo>
                <a:lnTo>
                  <a:pt x="67318" y="2249536"/>
                </a:lnTo>
                <a:lnTo>
                  <a:pt x="89757" y="1615627"/>
                </a:lnTo>
                <a:lnTo>
                  <a:pt x="123416" y="93683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9AAF7C-556D-4DD1-9466-E54036ED67AB}"/>
              </a:ext>
            </a:extLst>
          </p:cNvPr>
          <p:cNvSpPr/>
          <p:nvPr/>
        </p:nvSpPr>
        <p:spPr>
          <a:xfrm>
            <a:off x="5049839" y="1755775"/>
            <a:ext cx="3316287" cy="617538"/>
          </a:xfrm>
          <a:custGeom>
            <a:avLst/>
            <a:gdLst>
              <a:gd name="connsiteX0" fmla="*/ 1225296 w 3317443"/>
              <a:gd name="connsiteY0" fmla="*/ 449885 h 618134"/>
              <a:gd name="connsiteX1" fmla="*/ 940003 w 3317443"/>
              <a:gd name="connsiteY1" fmla="*/ 501091 h 618134"/>
              <a:gd name="connsiteX2" fmla="*/ 665683 w 3317443"/>
              <a:gd name="connsiteY2" fmla="*/ 566928 h 618134"/>
              <a:gd name="connsiteX3" fmla="*/ 515721 w 3317443"/>
              <a:gd name="connsiteY3" fmla="*/ 610819 h 618134"/>
              <a:gd name="connsiteX4" fmla="*/ 468173 w 3317443"/>
              <a:gd name="connsiteY4" fmla="*/ 618134 h 618134"/>
              <a:gd name="connsiteX5" fmla="*/ 384048 w 3317443"/>
              <a:gd name="connsiteY5" fmla="*/ 596189 h 618134"/>
              <a:gd name="connsiteX6" fmla="*/ 256032 w 3317443"/>
              <a:gd name="connsiteY6" fmla="*/ 548640 h 618134"/>
              <a:gd name="connsiteX7" fmla="*/ 171907 w 3317443"/>
              <a:gd name="connsiteY7" fmla="*/ 504749 h 618134"/>
              <a:gd name="connsiteX8" fmla="*/ 117043 w 3317443"/>
              <a:gd name="connsiteY8" fmla="*/ 468173 h 618134"/>
              <a:gd name="connsiteX9" fmla="*/ 76809 w 3317443"/>
              <a:gd name="connsiteY9" fmla="*/ 427939 h 618134"/>
              <a:gd name="connsiteX10" fmla="*/ 47549 w 3317443"/>
              <a:gd name="connsiteY10" fmla="*/ 391363 h 618134"/>
              <a:gd name="connsiteX11" fmla="*/ 25603 w 3317443"/>
              <a:gd name="connsiteY11" fmla="*/ 354787 h 618134"/>
              <a:gd name="connsiteX12" fmla="*/ 3657 w 3317443"/>
              <a:gd name="connsiteY12" fmla="*/ 296266 h 618134"/>
              <a:gd name="connsiteX13" fmla="*/ 0 w 3317443"/>
              <a:gd name="connsiteY13" fmla="*/ 267005 h 618134"/>
              <a:gd name="connsiteX14" fmla="*/ 7315 w 3317443"/>
              <a:gd name="connsiteY14" fmla="*/ 248717 h 618134"/>
              <a:gd name="connsiteX15" fmla="*/ 32918 w 3317443"/>
              <a:gd name="connsiteY15" fmla="*/ 245059 h 618134"/>
              <a:gd name="connsiteX16" fmla="*/ 65837 w 3317443"/>
              <a:gd name="connsiteY16" fmla="*/ 259690 h 618134"/>
              <a:gd name="connsiteX17" fmla="*/ 113385 w 3317443"/>
              <a:gd name="connsiteY17" fmla="*/ 288950 h 618134"/>
              <a:gd name="connsiteX18" fmla="*/ 160934 w 3317443"/>
              <a:gd name="connsiteY18" fmla="*/ 310896 h 618134"/>
              <a:gd name="connsiteX19" fmla="*/ 274320 w 3317443"/>
              <a:gd name="connsiteY19" fmla="*/ 343814 h 618134"/>
              <a:gd name="connsiteX20" fmla="*/ 369417 w 3317443"/>
              <a:gd name="connsiteY20" fmla="*/ 354787 h 618134"/>
              <a:gd name="connsiteX21" fmla="*/ 446227 w 3317443"/>
              <a:gd name="connsiteY21" fmla="*/ 354787 h 618134"/>
              <a:gd name="connsiteX22" fmla="*/ 709574 w 3317443"/>
              <a:gd name="connsiteY22" fmla="*/ 318211 h 618134"/>
              <a:gd name="connsiteX23" fmla="*/ 1298448 w 3317443"/>
              <a:gd name="connsiteY23" fmla="*/ 248717 h 618134"/>
              <a:gd name="connsiteX24" fmla="*/ 1788566 w 3317443"/>
              <a:gd name="connsiteY24" fmla="*/ 193853 h 618134"/>
              <a:gd name="connsiteX25" fmla="*/ 2362809 w 3317443"/>
              <a:gd name="connsiteY25" fmla="*/ 106070 h 618134"/>
              <a:gd name="connsiteX26" fmla="*/ 2596896 w 3317443"/>
              <a:gd name="connsiteY26" fmla="*/ 69494 h 618134"/>
              <a:gd name="connsiteX27" fmla="*/ 2655417 w 3317443"/>
              <a:gd name="connsiteY27" fmla="*/ 54864 h 618134"/>
              <a:gd name="connsiteX28" fmla="*/ 2743200 w 3317443"/>
              <a:gd name="connsiteY28" fmla="*/ 14630 h 618134"/>
              <a:gd name="connsiteX29" fmla="*/ 2776118 w 3317443"/>
              <a:gd name="connsiteY29" fmla="*/ 3658 h 618134"/>
              <a:gd name="connsiteX30" fmla="*/ 2798064 w 3317443"/>
              <a:gd name="connsiteY30" fmla="*/ 0 h 618134"/>
              <a:gd name="connsiteX31" fmla="*/ 2977286 w 3317443"/>
              <a:gd name="connsiteY31" fmla="*/ 25603 h 618134"/>
              <a:gd name="connsiteX32" fmla="*/ 3090672 w 3317443"/>
              <a:gd name="connsiteY32" fmla="*/ 51206 h 618134"/>
              <a:gd name="connsiteX33" fmla="*/ 3207715 w 3317443"/>
              <a:gd name="connsiteY33" fmla="*/ 91440 h 618134"/>
              <a:gd name="connsiteX34" fmla="*/ 3255264 w 3317443"/>
              <a:gd name="connsiteY34" fmla="*/ 113386 h 618134"/>
              <a:gd name="connsiteX35" fmla="*/ 3291840 w 3317443"/>
              <a:gd name="connsiteY35" fmla="*/ 142646 h 618134"/>
              <a:gd name="connsiteX36" fmla="*/ 3313785 w 3317443"/>
              <a:gd name="connsiteY36" fmla="*/ 175565 h 618134"/>
              <a:gd name="connsiteX37" fmla="*/ 3317443 w 3317443"/>
              <a:gd name="connsiteY37" fmla="*/ 204826 h 618134"/>
              <a:gd name="connsiteX38" fmla="*/ 3310128 w 3317443"/>
              <a:gd name="connsiteY38" fmla="*/ 245059 h 618134"/>
              <a:gd name="connsiteX39" fmla="*/ 3288182 w 3317443"/>
              <a:gd name="connsiteY39" fmla="*/ 267005 h 618134"/>
              <a:gd name="connsiteX40" fmla="*/ 3258921 w 3317443"/>
              <a:gd name="connsiteY40" fmla="*/ 277978 h 618134"/>
              <a:gd name="connsiteX41" fmla="*/ 3193085 w 3317443"/>
              <a:gd name="connsiteY41" fmla="*/ 285293 h 618134"/>
              <a:gd name="connsiteX42" fmla="*/ 3054096 w 3317443"/>
              <a:gd name="connsiteY42" fmla="*/ 288950 h 618134"/>
              <a:gd name="connsiteX43" fmla="*/ 2798064 w 3317443"/>
              <a:gd name="connsiteY43" fmla="*/ 277978 h 618134"/>
              <a:gd name="connsiteX44" fmla="*/ 2589581 w 3317443"/>
              <a:gd name="connsiteY44" fmla="*/ 281635 h 618134"/>
              <a:gd name="connsiteX45" fmla="*/ 2322576 w 3317443"/>
              <a:gd name="connsiteY45" fmla="*/ 303581 h 618134"/>
              <a:gd name="connsiteX46" fmla="*/ 2117750 w 3317443"/>
              <a:gd name="connsiteY46" fmla="*/ 329184 h 618134"/>
              <a:gd name="connsiteX47" fmla="*/ 1700784 w 3317443"/>
              <a:gd name="connsiteY47" fmla="*/ 376733 h 618134"/>
              <a:gd name="connsiteX48" fmla="*/ 1225296 w 3317443"/>
              <a:gd name="connsiteY48" fmla="*/ 449885 h 6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17443" h="618134">
                <a:moveTo>
                  <a:pt x="1225296" y="449885"/>
                </a:moveTo>
                <a:lnTo>
                  <a:pt x="940003" y="501091"/>
                </a:lnTo>
                <a:lnTo>
                  <a:pt x="665683" y="566928"/>
                </a:lnTo>
                <a:lnTo>
                  <a:pt x="515721" y="610819"/>
                </a:lnTo>
                <a:lnTo>
                  <a:pt x="468173" y="618134"/>
                </a:lnTo>
                <a:lnTo>
                  <a:pt x="384048" y="596189"/>
                </a:lnTo>
                <a:lnTo>
                  <a:pt x="256032" y="548640"/>
                </a:lnTo>
                <a:lnTo>
                  <a:pt x="171907" y="504749"/>
                </a:lnTo>
                <a:lnTo>
                  <a:pt x="117043" y="468173"/>
                </a:lnTo>
                <a:lnTo>
                  <a:pt x="76809" y="427939"/>
                </a:lnTo>
                <a:lnTo>
                  <a:pt x="47549" y="391363"/>
                </a:lnTo>
                <a:lnTo>
                  <a:pt x="25603" y="354787"/>
                </a:lnTo>
                <a:lnTo>
                  <a:pt x="3657" y="296266"/>
                </a:lnTo>
                <a:lnTo>
                  <a:pt x="0" y="267005"/>
                </a:lnTo>
                <a:lnTo>
                  <a:pt x="7315" y="248717"/>
                </a:lnTo>
                <a:lnTo>
                  <a:pt x="32918" y="245059"/>
                </a:lnTo>
                <a:lnTo>
                  <a:pt x="65837" y="259690"/>
                </a:lnTo>
                <a:lnTo>
                  <a:pt x="113385" y="288950"/>
                </a:lnTo>
                <a:lnTo>
                  <a:pt x="160934" y="310896"/>
                </a:lnTo>
                <a:lnTo>
                  <a:pt x="274320" y="343814"/>
                </a:lnTo>
                <a:lnTo>
                  <a:pt x="369417" y="354787"/>
                </a:lnTo>
                <a:lnTo>
                  <a:pt x="446227" y="354787"/>
                </a:lnTo>
                <a:lnTo>
                  <a:pt x="709574" y="318211"/>
                </a:lnTo>
                <a:lnTo>
                  <a:pt x="1298448" y="248717"/>
                </a:lnTo>
                <a:lnTo>
                  <a:pt x="1788566" y="193853"/>
                </a:lnTo>
                <a:lnTo>
                  <a:pt x="2362809" y="106070"/>
                </a:lnTo>
                <a:lnTo>
                  <a:pt x="2596896" y="69494"/>
                </a:lnTo>
                <a:lnTo>
                  <a:pt x="2655417" y="54864"/>
                </a:lnTo>
                <a:lnTo>
                  <a:pt x="2743200" y="14630"/>
                </a:lnTo>
                <a:lnTo>
                  <a:pt x="2776118" y="3658"/>
                </a:lnTo>
                <a:lnTo>
                  <a:pt x="2798064" y="0"/>
                </a:lnTo>
                <a:lnTo>
                  <a:pt x="2977286" y="25603"/>
                </a:lnTo>
                <a:lnTo>
                  <a:pt x="3090672" y="51206"/>
                </a:lnTo>
                <a:lnTo>
                  <a:pt x="3207715" y="91440"/>
                </a:lnTo>
                <a:lnTo>
                  <a:pt x="3255264" y="113386"/>
                </a:lnTo>
                <a:lnTo>
                  <a:pt x="3291840" y="142646"/>
                </a:lnTo>
                <a:lnTo>
                  <a:pt x="3313785" y="175565"/>
                </a:lnTo>
                <a:lnTo>
                  <a:pt x="3317443" y="204826"/>
                </a:lnTo>
                <a:lnTo>
                  <a:pt x="3310128" y="245059"/>
                </a:lnTo>
                <a:lnTo>
                  <a:pt x="3288182" y="267005"/>
                </a:lnTo>
                <a:lnTo>
                  <a:pt x="3258921" y="277978"/>
                </a:lnTo>
                <a:lnTo>
                  <a:pt x="3193085" y="285293"/>
                </a:lnTo>
                <a:lnTo>
                  <a:pt x="3054096" y="288950"/>
                </a:lnTo>
                <a:lnTo>
                  <a:pt x="2798064" y="277978"/>
                </a:lnTo>
                <a:lnTo>
                  <a:pt x="2589581" y="281635"/>
                </a:lnTo>
                <a:lnTo>
                  <a:pt x="2322576" y="303581"/>
                </a:lnTo>
                <a:lnTo>
                  <a:pt x="2117750" y="329184"/>
                </a:lnTo>
                <a:lnTo>
                  <a:pt x="1700784" y="376733"/>
                </a:lnTo>
                <a:lnTo>
                  <a:pt x="1225296" y="44988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3843F17-271B-44AE-A995-4D0D81D9C6FE}"/>
              </a:ext>
            </a:extLst>
          </p:cNvPr>
          <p:cNvSpPr/>
          <p:nvPr/>
        </p:nvSpPr>
        <p:spPr>
          <a:xfrm>
            <a:off x="5440364" y="2825751"/>
            <a:ext cx="1474787" cy="1071563"/>
          </a:xfrm>
          <a:custGeom>
            <a:avLst/>
            <a:gdLst>
              <a:gd name="connsiteX0" fmla="*/ 798118 w 1474669"/>
              <a:gd name="connsiteY0" fmla="*/ 285420 h 1072966"/>
              <a:gd name="connsiteX1" fmla="*/ 594625 w 1474669"/>
              <a:gd name="connsiteY1" fmla="*/ 325061 h 1072966"/>
              <a:gd name="connsiteX2" fmla="*/ 375274 w 1474669"/>
              <a:gd name="connsiteY2" fmla="*/ 367346 h 1072966"/>
              <a:gd name="connsiteX3" fmla="*/ 147996 w 1474669"/>
              <a:gd name="connsiteY3" fmla="*/ 404345 h 1072966"/>
              <a:gd name="connsiteX4" fmla="*/ 0 w 1474669"/>
              <a:gd name="connsiteY4" fmla="*/ 206136 h 1072966"/>
              <a:gd name="connsiteX5" fmla="*/ 192923 w 1474669"/>
              <a:gd name="connsiteY5" fmla="*/ 187637 h 1072966"/>
              <a:gd name="connsiteX6" fmla="*/ 544412 w 1474669"/>
              <a:gd name="connsiteY6" fmla="*/ 137424 h 1072966"/>
              <a:gd name="connsiteX7" fmla="*/ 903829 w 1474669"/>
              <a:gd name="connsiteY7" fmla="*/ 81926 h 1072966"/>
              <a:gd name="connsiteX8" fmla="*/ 996326 w 1474669"/>
              <a:gd name="connsiteY8" fmla="*/ 68712 h 1072966"/>
              <a:gd name="connsiteX9" fmla="*/ 1020111 w 1474669"/>
              <a:gd name="connsiteY9" fmla="*/ 60784 h 1072966"/>
              <a:gd name="connsiteX10" fmla="*/ 1123180 w 1474669"/>
              <a:gd name="connsiteY10" fmla="*/ 13214 h 1072966"/>
              <a:gd name="connsiteX11" fmla="*/ 1149607 w 1474669"/>
              <a:gd name="connsiteY11" fmla="*/ 0 h 1072966"/>
              <a:gd name="connsiteX12" fmla="*/ 1165464 w 1474669"/>
              <a:gd name="connsiteY12" fmla="*/ 0 h 1072966"/>
              <a:gd name="connsiteX13" fmla="*/ 1194535 w 1474669"/>
              <a:gd name="connsiteY13" fmla="*/ 18499 h 1072966"/>
              <a:gd name="connsiteX14" fmla="*/ 1411242 w 1474669"/>
              <a:gd name="connsiteY14" fmla="*/ 208779 h 1072966"/>
              <a:gd name="connsiteX15" fmla="*/ 1461455 w 1474669"/>
              <a:gd name="connsiteY15" fmla="*/ 256349 h 1072966"/>
              <a:gd name="connsiteX16" fmla="*/ 1474669 w 1474669"/>
              <a:gd name="connsiteY16" fmla="*/ 285420 h 1072966"/>
              <a:gd name="connsiteX17" fmla="*/ 1472026 w 1474669"/>
              <a:gd name="connsiteY17" fmla="*/ 322419 h 1072966"/>
              <a:gd name="connsiteX18" fmla="*/ 1458812 w 1474669"/>
              <a:gd name="connsiteY18" fmla="*/ 348846 h 1072966"/>
              <a:gd name="connsiteX19" fmla="*/ 1427099 w 1474669"/>
              <a:gd name="connsiteY19" fmla="*/ 372631 h 1072966"/>
              <a:gd name="connsiteX20" fmla="*/ 1408599 w 1474669"/>
              <a:gd name="connsiteY20" fmla="*/ 391131 h 1072966"/>
              <a:gd name="connsiteX21" fmla="*/ 1350458 w 1474669"/>
              <a:gd name="connsiteY21" fmla="*/ 576125 h 1072966"/>
              <a:gd name="connsiteX22" fmla="*/ 1239462 w 1474669"/>
              <a:gd name="connsiteY22" fmla="*/ 943471 h 1072966"/>
              <a:gd name="connsiteX23" fmla="*/ 1231533 w 1474669"/>
              <a:gd name="connsiteY23" fmla="*/ 977827 h 1072966"/>
              <a:gd name="connsiteX24" fmla="*/ 1218320 w 1474669"/>
              <a:gd name="connsiteY24" fmla="*/ 1020111 h 1072966"/>
              <a:gd name="connsiteX25" fmla="*/ 1202463 w 1474669"/>
              <a:gd name="connsiteY25" fmla="*/ 1070324 h 1072966"/>
              <a:gd name="connsiteX26" fmla="*/ 977827 w 1474669"/>
              <a:gd name="connsiteY26" fmla="*/ 1072966 h 1072966"/>
              <a:gd name="connsiteX27" fmla="*/ 988398 w 1474669"/>
              <a:gd name="connsiteY27" fmla="*/ 983112 h 1072966"/>
              <a:gd name="connsiteX28" fmla="*/ 1014826 w 1474669"/>
              <a:gd name="connsiteY28" fmla="*/ 776976 h 1072966"/>
              <a:gd name="connsiteX29" fmla="*/ 1078252 w 1474669"/>
              <a:gd name="connsiteY29" fmla="*/ 428129 h 1072966"/>
              <a:gd name="connsiteX30" fmla="*/ 1094109 w 1474669"/>
              <a:gd name="connsiteY30" fmla="*/ 327704 h 1072966"/>
              <a:gd name="connsiteX31" fmla="*/ 1086181 w 1474669"/>
              <a:gd name="connsiteY31" fmla="*/ 306562 h 1072966"/>
              <a:gd name="connsiteX32" fmla="*/ 1043896 w 1474669"/>
              <a:gd name="connsiteY32" fmla="*/ 264277 h 1072966"/>
              <a:gd name="connsiteX33" fmla="*/ 1020111 w 1474669"/>
              <a:gd name="connsiteY33" fmla="*/ 248421 h 1072966"/>
              <a:gd name="connsiteX34" fmla="*/ 977827 w 1474669"/>
              <a:gd name="connsiteY34" fmla="*/ 251064 h 1072966"/>
              <a:gd name="connsiteX35" fmla="*/ 798118 w 1474669"/>
              <a:gd name="connsiteY35" fmla="*/ 285420 h 10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4669" h="1072966">
                <a:moveTo>
                  <a:pt x="798118" y="285420"/>
                </a:moveTo>
                <a:lnTo>
                  <a:pt x="594625" y="325061"/>
                </a:lnTo>
                <a:lnTo>
                  <a:pt x="375274" y="367346"/>
                </a:lnTo>
                <a:lnTo>
                  <a:pt x="147996" y="404345"/>
                </a:lnTo>
                <a:lnTo>
                  <a:pt x="0" y="206136"/>
                </a:lnTo>
                <a:lnTo>
                  <a:pt x="192923" y="187637"/>
                </a:lnTo>
                <a:lnTo>
                  <a:pt x="544412" y="137424"/>
                </a:lnTo>
                <a:lnTo>
                  <a:pt x="903829" y="81926"/>
                </a:lnTo>
                <a:lnTo>
                  <a:pt x="996326" y="68712"/>
                </a:lnTo>
                <a:lnTo>
                  <a:pt x="1020111" y="60784"/>
                </a:lnTo>
                <a:lnTo>
                  <a:pt x="1123180" y="13214"/>
                </a:lnTo>
                <a:lnTo>
                  <a:pt x="1149607" y="0"/>
                </a:lnTo>
                <a:lnTo>
                  <a:pt x="1165464" y="0"/>
                </a:lnTo>
                <a:lnTo>
                  <a:pt x="1194535" y="18499"/>
                </a:lnTo>
                <a:lnTo>
                  <a:pt x="1411242" y="208779"/>
                </a:lnTo>
                <a:lnTo>
                  <a:pt x="1461455" y="256349"/>
                </a:lnTo>
                <a:lnTo>
                  <a:pt x="1474669" y="285420"/>
                </a:lnTo>
                <a:lnTo>
                  <a:pt x="1472026" y="322419"/>
                </a:lnTo>
                <a:lnTo>
                  <a:pt x="1458812" y="348846"/>
                </a:lnTo>
                <a:lnTo>
                  <a:pt x="1427099" y="372631"/>
                </a:lnTo>
                <a:lnTo>
                  <a:pt x="1408599" y="391131"/>
                </a:lnTo>
                <a:lnTo>
                  <a:pt x="1350458" y="576125"/>
                </a:lnTo>
                <a:lnTo>
                  <a:pt x="1239462" y="943471"/>
                </a:lnTo>
                <a:lnTo>
                  <a:pt x="1231533" y="977827"/>
                </a:lnTo>
                <a:lnTo>
                  <a:pt x="1218320" y="1020111"/>
                </a:lnTo>
                <a:lnTo>
                  <a:pt x="1202463" y="1070324"/>
                </a:lnTo>
                <a:lnTo>
                  <a:pt x="977827" y="1072966"/>
                </a:lnTo>
                <a:lnTo>
                  <a:pt x="988398" y="983112"/>
                </a:lnTo>
                <a:lnTo>
                  <a:pt x="1014826" y="776976"/>
                </a:lnTo>
                <a:lnTo>
                  <a:pt x="1078252" y="428129"/>
                </a:lnTo>
                <a:lnTo>
                  <a:pt x="1094109" y="327704"/>
                </a:lnTo>
                <a:lnTo>
                  <a:pt x="1086181" y="306562"/>
                </a:lnTo>
                <a:lnTo>
                  <a:pt x="1043896" y="264277"/>
                </a:lnTo>
                <a:lnTo>
                  <a:pt x="1020111" y="248421"/>
                </a:lnTo>
                <a:lnTo>
                  <a:pt x="977827" y="251064"/>
                </a:lnTo>
                <a:lnTo>
                  <a:pt x="798118" y="2854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32017F7-1B16-4FF8-973A-CB4E60304EA8}"/>
              </a:ext>
            </a:extLst>
          </p:cNvPr>
          <p:cNvSpPr/>
          <p:nvPr/>
        </p:nvSpPr>
        <p:spPr>
          <a:xfrm>
            <a:off x="5545138" y="3808414"/>
            <a:ext cx="1187450" cy="276225"/>
          </a:xfrm>
          <a:custGeom>
            <a:avLst/>
            <a:gdLst>
              <a:gd name="connsiteX0" fmla="*/ 569119 w 1185863"/>
              <a:gd name="connsiteY0" fmla="*/ 40481 h 276225"/>
              <a:gd name="connsiteX1" fmla="*/ 878682 w 1185863"/>
              <a:gd name="connsiteY1" fmla="*/ 0 h 276225"/>
              <a:gd name="connsiteX2" fmla="*/ 1119188 w 1185863"/>
              <a:gd name="connsiteY2" fmla="*/ 7144 h 276225"/>
              <a:gd name="connsiteX3" fmla="*/ 1138238 w 1185863"/>
              <a:gd name="connsiteY3" fmla="*/ 16669 h 276225"/>
              <a:gd name="connsiteX4" fmla="*/ 1157288 w 1185863"/>
              <a:gd name="connsiteY4" fmla="*/ 33337 h 276225"/>
              <a:gd name="connsiteX5" fmla="*/ 1173957 w 1185863"/>
              <a:gd name="connsiteY5" fmla="*/ 57150 h 276225"/>
              <a:gd name="connsiteX6" fmla="*/ 1183482 w 1185863"/>
              <a:gd name="connsiteY6" fmla="*/ 85725 h 276225"/>
              <a:gd name="connsiteX7" fmla="*/ 1185863 w 1185863"/>
              <a:gd name="connsiteY7" fmla="*/ 126206 h 276225"/>
              <a:gd name="connsiteX8" fmla="*/ 1178719 w 1185863"/>
              <a:gd name="connsiteY8" fmla="*/ 150019 h 276225"/>
              <a:gd name="connsiteX9" fmla="*/ 1162050 w 1185863"/>
              <a:gd name="connsiteY9" fmla="*/ 171450 h 276225"/>
              <a:gd name="connsiteX10" fmla="*/ 1114425 w 1185863"/>
              <a:gd name="connsiteY10" fmla="*/ 183356 h 276225"/>
              <a:gd name="connsiteX11" fmla="*/ 790575 w 1185863"/>
              <a:gd name="connsiteY11" fmla="*/ 204787 h 276225"/>
              <a:gd name="connsiteX12" fmla="*/ 342900 w 1185863"/>
              <a:gd name="connsiteY12" fmla="*/ 245269 h 276225"/>
              <a:gd name="connsiteX13" fmla="*/ 102394 w 1185863"/>
              <a:gd name="connsiteY13" fmla="*/ 276225 h 276225"/>
              <a:gd name="connsiteX14" fmla="*/ 0 w 1185863"/>
              <a:gd name="connsiteY14" fmla="*/ 109537 h 276225"/>
              <a:gd name="connsiteX15" fmla="*/ 109538 w 1185863"/>
              <a:gd name="connsiteY15" fmla="*/ 109537 h 276225"/>
              <a:gd name="connsiteX16" fmla="*/ 426244 w 1185863"/>
              <a:gd name="connsiteY16" fmla="*/ 64294 h 276225"/>
              <a:gd name="connsiteX17" fmla="*/ 569119 w 1185863"/>
              <a:gd name="connsiteY17" fmla="*/ 40481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5863" h="276225">
                <a:moveTo>
                  <a:pt x="569119" y="40481"/>
                </a:moveTo>
                <a:lnTo>
                  <a:pt x="878682" y="0"/>
                </a:lnTo>
                <a:lnTo>
                  <a:pt x="1119188" y="7144"/>
                </a:lnTo>
                <a:lnTo>
                  <a:pt x="1138238" y="16669"/>
                </a:lnTo>
                <a:lnTo>
                  <a:pt x="1157288" y="33337"/>
                </a:lnTo>
                <a:lnTo>
                  <a:pt x="1173957" y="57150"/>
                </a:lnTo>
                <a:lnTo>
                  <a:pt x="1183482" y="85725"/>
                </a:lnTo>
                <a:lnTo>
                  <a:pt x="1185863" y="126206"/>
                </a:lnTo>
                <a:lnTo>
                  <a:pt x="1178719" y="150019"/>
                </a:lnTo>
                <a:lnTo>
                  <a:pt x="1162050" y="171450"/>
                </a:lnTo>
                <a:lnTo>
                  <a:pt x="1114425" y="183356"/>
                </a:lnTo>
                <a:lnTo>
                  <a:pt x="790575" y="204787"/>
                </a:lnTo>
                <a:lnTo>
                  <a:pt x="342900" y="245269"/>
                </a:lnTo>
                <a:lnTo>
                  <a:pt x="102394" y="276225"/>
                </a:lnTo>
                <a:lnTo>
                  <a:pt x="0" y="109537"/>
                </a:lnTo>
                <a:lnTo>
                  <a:pt x="109538" y="109537"/>
                </a:lnTo>
                <a:lnTo>
                  <a:pt x="426244" y="64294"/>
                </a:lnTo>
                <a:lnTo>
                  <a:pt x="569119" y="404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94459F3-8A6E-4311-9AD6-6C7553D2C231}"/>
              </a:ext>
            </a:extLst>
          </p:cNvPr>
          <p:cNvSpPr/>
          <p:nvPr/>
        </p:nvSpPr>
        <p:spPr>
          <a:xfrm rot="16200000">
            <a:off x="5427663" y="3697288"/>
            <a:ext cx="4040188" cy="633413"/>
          </a:xfrm>
          <a:custGeom>
            <a:avLst/>
            <a:gdLst>
              <a:gd name="connsiteX0" fmla="*/ 2370506 w 4038961"/>
              <a:gd name="connsiteY0" fmla="*/ 325023 h 632713"/>
              <a:gd name="connsiteX1" fmla="*/ 2786537 w 4038961"/>
              <a:gd name="connsiteY1" fmla="*/ 325023 h 632713"/>
              <a:gd name="connsiteX2" fmla="*/ 3241570 w 4038961"/>
              <a:gd name="connsiteY2" fmla="*/ 325023 h 632713"/>
              <a:gd name="connsiteX3" fmla="*/ 3510256 w 4038961"/>
              <a:gd name="connsiteY3" fmla="*/ 325023 h 632713"/>
              <a:gd name="connsiteX4" fmla="*/ 3566593 w 4038961"/>
              <a:gd name="connsiteY4" fmla="*/ 320690 h 632713"/>
              <a:gd name="connsiteX5" fmla="*/ 3674935 w 4038961"/>
              <a:gd name="connsiteY5" fmla="*/ 290354 h 632713"/>
              <a:gd name="connsiteX6" fmla="*/ 3709604 w 4038961"/>
              <a:gd name="connsiteY6" fmla="*/ 268686 h 632713"/>
              <a:gd name="connsiteX7" fmla="*/ 3861282 w 4038961"/>
              <a:gd name="connsiteY7" fmla="*/ 130009 h 632713"/>
              <a:gd name="connsiteX8" fmla="*/ 3943621 w 4038961"/>
              <a:gd name="connsiteY8" fmla="*/ 47670 h 632713"/>
              <a:gd name="connsiteX9" fmla="*/ 4038961 w 4038961"/>
              <a:gd name="connsiteY9" fmla="*/ 0 h 632713"/>
              <a:gd name="connsiteX10" fmla="*/ 3969623 w 4038961"/>
              <a:gd name="connsiteY10" fmla="*/ 242684 h 632713"/>
              <a:gd name="connsiteX11" fmla="*/ 3926286 w 4038961"/>
              <a:gd name="connsiteY11" fmla="*/ 286021 h 632713"/>
              <a:gd name="connsiteX12" fmla="*/ 3809278 w 4038961"/>
              <a:gd name="connsiteY12" fmla="*/ 403029 h 632713"/>
              <a:gd name="connsiteX13" fmla="*/ 3739939 w 4038961"/>
              <a:gd name="connsiteY13" fmla="*/ 489702 h 632713"/>
              <a:gd name="connsiteX14" fmla="*/ 3700937 w 4038961"/>
              <a:gd name="connsiteY14" fmla="*/ 546040 h 632713"/>
              <a:gd name="connsiteX15" fmla="*/ 3679268 w 4038961"/>
              <a:gd name="connsiteY15" fmla="*/ 572041 h 632713"/>
              <a:gd name="connsiteX16" fmla="*/ 3640266 w 4038961"/>
              <a:gd name="connsiteY16" fmla="*/ 593710 h 632713"/>
              <a:gd name="connsiteX17" fmla="*/ 3583928 w 4038961"/>
              <a:gd name="connsiteY17" fmla="*/ 593710 h 632713"/>
              <a:gd name="connsiteX18" fmla="*/ 3536258 w 4038961"/>
              <a:gd name="connsiteY18" fmla="*/ 580709 h 632713"/>
              <a:gd name="connsiteX19" fmla="*/ 3505922 w 4038961"/>
              <a:gd name="connsiteY19" fmla="*/ 563374 h 632713"/>
              <a:gd name="connsiteX20" fmla="*/ 3423583 w 4038961"/>
              <a:gd name="connsiteY20" fmla="*/ 559040 h 632713"/>
              <a:gd name="connsiteX21" fmla="*/ 2925213 w 4038961"/>
              <a:gd name="connsiteY21" fmla="*/ 563374 h 632713"/>
              <a:gd name="connsiteX22" fmla="*/ 2257831 w 4038961"/>
              <a:gd name="connsiteY22" fmla="*/ 572041 h 632713"/>
              <a:gd name="connsiteX23" fmla="*/ 1880804 w 4038961"/>
              <a:gd name="connsiteY23" fmla="*/ 580709 h 632713"/>
              <a:gd name="connsiteX24" fmla="*/ 1369433 w 4038961"/>
              <a:gd name="connsiteY24" fmla="*/ 606711 h 632713"/>
              <a:gd name="connsiteX25" fmla="*/ 905733 w 4038961"/>
              <a:gd name="connsiteY25" fmla="*/ 624045 h 632713"/>
              <a:gd name="connsiteX26" fmla="*/ 706385 w 4038961"/>
              <a:gd name="connsiteY26" fmla="*/ 632713 h 632713"/>
              <a:gd name="connsiteX27" fmla="*/ 637047 w 4038961"/>
              <a:gd name="connsiteY27" fmla="*/ 632713 h 632713"/>
              <a:gd name="connsiteX28" fmla="*/ 546040 w 4038961"/>
              <a:gd name="connsiteY28" fmla="*/ 619712 h 632713"/>
              <a:gd name="connsiteX29" fmla="*/ 403030 w 4038961"/>
              <a:gd name="connsiteY29" fmla="*/ 593710 h 632713"/>
              <a:gd name="connsiteX30" fmla="*/ 294688 w 4038961"/>
              <a:gd name="connsiteY30" fmla="*/ 563374 h 632713"/>
              <a:gd name="connsiteX31" fmla="*/ 147344 w 4038961"/>
              <a:gd name="connsiteY31" fmla="*/ 502703 h 632713"/>
              <a:gd name="connsiteX32" fmla="*/ 52004 w 4038961"/>
              <a:gd name="connsiteY32" fmla="*/ 446366 h 632713"/>
              <a:gd name="connsiteX33" fmla="*/ 8667 w 4038961"/>
              <a:gd name="connsiteY33" fmla="*/ 411696 h 632713"/>
              <a:gd name="connsiteX34" fmla="*/ 0 w 4038961"/>
              <a:gd name="connsiteY34" fmla="*/ 377027 h 632713"/>
              <a:gd name="connsiteX35" fmla="*/ 13001 w 4038961"/>
              <a:gd name="connsiteY35" fmla="*/ 346692 h 632713"/>
              <a:gd name="connsiteX36" fmla="*/ 43337 w 4038961"/>
              <a:gd name="connsiteY36" fmla="*/ 303355 h 632713"/>
              <a:gd name="connsiteX37" fmla="*/ 377028 w 4038961"/>
              <a:gd name="connsiteY37" fmla="*/ 247018 h 632713"/>
              <a:gd name="connsiteX38" fmla="*/ 628379 w 4038961"/>
              <a:gd name="connsiteY38" fmla="*/ 299022 h 632713"/>
              <a:gd name="connsiteX39" fmla="*/ 663048 w 4038961"/>
              <a:gd name="connsiteY39" fmla="*/ 329357 h 632713"/>
              <a:gd name="connsiteX40" fmla="*/ 706385 w 4038961"/>
              <a:gd name="connsiteY40" fmla="*/ 342358 h 632713"/>
              <a:gd name="connsiteX41" fmla="*/ 940402 w 4038961"/>
              <a:gd name="connsiteY41" fmla="*/ 342358 h 632713"/>
              <a:gd name="connsiteX42" fmla="*/ 1958810 w 4038961"/>
              <a:gd name="connsiteY42" fmla="*/ 333691 h 632713"/>
              <a:gd name="connsiteX43" fmla="*/ 2370506 w 4038961"/>
              <a:gd name="connsiteY43" fmla="*/ 325023 h 6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38961" h="632713">
                <a:moveTo>
                  <a:pt x="2370506" y="325023"/>
                </a:moveTo>
                <a:lnTo>
                  <a:pt x="2786537" y="325023"/>
                </a:lnTo>
                <a:lnTo>
                  <a:pt x="3241570" y="325023"/>
                </a:lnTo>
                <a:lnTo>
                  <a:pt x="3510256" y="325023"/>
                </a:lnTo>
                <a:lnTo>
                  <a:pt x="3566593" y="320690"/>
                </a:lnTo>
                <a:lnTo>
                  <a:pt x="3674935" y="290354"/>
                </a:lnTo>
                <a:lnTo>
                  <a:pt x="3709604" y="268686"/>
                </a:lnTo>
                <a:lnTo>
                  <a:pt x="3861282" y="130009"/>
                </a:lnTo>
                <a:lnTo>
                  <a:pt x="3943621" y="47670"/>
                </a:lnTo>
                <a:lnTo>
                  <a:pt x="4038961" y="0"/>
                </a:lnTo>
                <a:lnTo>
                  <a:pt x="3969623" y="242684"/>
                </a:lnTo>
                <a:lnTo>
                  <a:pt x="3926286" y="286021"/>
                </a:lnTo>
                <a:lnTo>
                  <a:pt x="3809278" y="403029"/>
                </a:lnTo>
                <a:lnTo>
                  <a:pt x="3739939" y="489702"/>
                </a:lnTo>
                <a:lnTo>
                  <a:pt x="3700937" y="546040"/>
                </a:lnTo>
                <a:lnTo>
                  <a:pt x="3679268" y="572041"/>
                </a:lnTo>
                <a:lnTo>
                  <a:pt x="3640266" y="593710"/>
                </a:lnTo>
                <a:lnTo>
                  <a:pt x="3583928" y="593710"/>
                </a:lnTo>
                <a:lnTo>
                  <a:pt x="3536258" y="580709"/>
                </a:lnTo>
                <a:lnTo>
                  <a:pt x="3505922" y="563374"/>
                </a:lnTo>
                <a:lnTo>
                  <a:pt x="3423583" y="559040"/>
                </a:lnTo>
                <a:lnTo>
                  <a:pt x="2925213" y="563374"/>
                </a:lnTo>
                <a:lnTo>
                  <a:pt x="2257831" y="572041"/>
                </a:lnTo>
                <a:lnTo>
                  <a:pt x="1880804" y="580709"/>
                </a:lnTo>
                <a:lnTo>
                  <a:pt x="1369433" y="606711"/>
                </a:lnTo>
                <a:lnTo>
                  <a:pt x="905733" y="624045"/>
                </a:lnTo>
                <a:lnTo>
                  <a:pt x="706385" y="632713"/>
                </a:lnTo>
                <a:lnTo>
                  <a:pt x="637047" y="632713"/>
                </a:lnTo>
                <a:lnTo>
                  <a:pt x="546040" y="619712"/>
                </a:lnTo>
                <a:lnTo>
                  <a:pt x="403030" y="593710"/>
                </a:lnTo>
                <a:lnTo>
                  <a:pt x="294688" y="563374"/>
                </a:lnTo>
                <a:lnTo>
                  <a:pt x="147344" y="502703"/>
                </a:lnTo>
                <a:lnTo>
                  <a:pt x="52004" y="446366"/>
                </a:lnTo>
                <a:lnTo>
                  <a:pt x="8667" y="411696"/>
                </a:lnTo>
                <a:lnTo>
                  <a:pt x="0" y="377027"/>
                </a:lnTo>
                <a:lnTo>
                  <a:pt x="13001" y="346692"/>
                </a:lnTo>
                <a:lnTo>
                  <a:pt x="43337" y="303355"/>
                </a:lnTo>
                <a:lnTo>
                  <a:pt x="377028" y="247018"/>
                </a:lnTo>
                <a:lnTo>
                  <a:pt x="628379" y="299022"/>
                </a:lnTo>
                <a:lnTo>
                  <a:pt x="663048" y="329357"/>
                </a:lnTo>
                <a:lnTo>
                  <a:pt x="706385" y="342358"/>
                </a:lnTo>
                <a:lnTo>
                  <a:pt x="940402" y="342358"/>
                </a:lnTo>
                <a:lnTo>
                  <a:pt x="1958810" y="333691"/>
                </a:lnTo>
                <a:lnTo>
                  <a:pt x="2370506" y="3250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05A24B4-9F16-475A-9214-43FBA9F4DB14}"/>
              </a:ext>
            </a:extLst>
          </p:cNvPr>
          <p:cNvSpPr/>
          <p:nvPr/>
        </p:nvSpPr>
        <p:spPr>
          <a:xfrm>
            <a:off x="6619875" y="5189538"/>
            <a:ext cx="865188" cy="831850"/>
          </a:xfrm>
          <a:custGeom>
            <a:avLst/>
            <a:gdLst>
              <a:gd name="connsiteX0" fmla="*/ 659606 w 864394"/>
              <a:gd name="connsiteY0" fmla="*/ 619125 h 833437"/>
              <a:gd name="connsiteX1" fmla="*/ 702469 w 864394"/>
              <a:gd name="connsiteY1" fmla="*/ 659606 h 833437"/>
              <a:gd name="connsiteX2" fmla="*/ 785813 w 864394"/>
              <a:gd name="connsiteY2" fmla="*/ 778669 h 833437"/>
              <a:gd name="connsiteX3" fmla="*/ 864394 w 864394"/>
              <a:gd name="connsiteY3" fmla="*/ 833437 h 833437"/>
              <a:gd name="connsiteX4" fmla="*/ 828675 w 864394"/>
              <a:gd name="connsiteY4" fmla="*/ 219075 h 833437"/>
              <a:gd name="connsiteX5" fmla="*/ 769144 w 864394"/>
              <a:gd name="connsiteY5" fmla="*/ 223837 h 833437"/>
              <a:gd name="connsiteX6" fmla="*/ 700088 w 864394"/>
              <a:gd name="connsiteY6" fmla="*/ 219075 h 833437"/>
              <a:gd name="connsiteX7" fmla="*/ 611981 w 864394"/>
              <a:gd name="connsiteY7" fmla="*/ 211931 h 833437"/>
              <a:gd name="connsiteX8" fmla="*/ 488156 w 864394"/>
              <a:gd name="connsiteY8" fmla="*/ 185737 h 833437"/>
              <a:gd name="connsiteX9" fmla="*/ 357188 w 864394"/>
              <a:gd name="connsiteY9" fmla="*/ 142875 h 833437"/>
              <a:gd name="connsiteX10" fmla="*/ 214313 w 864394"/>
              <a:gd name="connsiteY10" fmla="*/ 85725 h 833437"/>
              <a:gd name="connsiteX11" fmla="*/ 88106 w 864394"/>
              <a:gd name="connsiteY11" fmla="*/ 23812 h 833437"/>
              <a:gd name="connsiteX12" fmla="*/ 59531 w 864394"/>
              <a:gd name="connsiteY12" fmla="*/ 9525 h 833437"/>
              <a:gd name="connsiteX13" fmla="*/ 33338 w 864394"/>
              <a:gd name="connsiteY13" fmla="*/ 0 h 833437"/>
              <a:gd name="connsiteX14" fmla="*/ 9525 w 864394"/>
              <a:gd name="connsiteY14" fmla="*/ 2381 h 833437"/>
              <a:gd name="connsiteX15" fmla="*/ 0 w 864394"/>
              <a:gd name="connsiteY15" fmla="*/ 21431 h 833437"/>
              <a:gd name="connsiteX16" fmla="*/ 2381 w 864394"/>
              <a:gd name="connsiteY16" fmla="*/ 33337 h 833437"/>
              <a:gd name="connsiteX17" fmla="*/ 16669 w 864394"/>
              <a:gd name="connsiteY17" fmla="*/ 42862 h 833437"/>
              <a:gd name="connsiteX18" fmla="*/ 157163 w 864394"/>
              <a:gd name="connsiteY18" fmla="*/ 150019 h 833437"/>
              <a:gd name="connsiteX19" fmla="*/ 364331 w 864394"/>
              <a:gd name="connsiteY19" fmla="*/ 326231 h 833437"/>
              <a:gd name="connsiteX20" fmla="*/ 504825 w 864394"/>
              <a:gd name="connsiteY20" fmla="*/ 461962 h 833437"/>
              <a:gd name="connsiteX21" fmla="*/ 659606 w 864394"/>
              <a:gd name="connsiteY21" fmla="*/ 619125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64394" h="833437">
                <a:moveTo>
                  <a:pt x="659606" y="619125"/>
                </a:moveTo>
                <a:lnTo>
                  <a:pt x="702469" y="659606"/>
                </a:lnTo>
                <a:lnTo>
                  <a:pt x="785813" y="778669"/>
                </a:lnTo>
                <a:lnTo>
                  <a:pt x="864394" y="833437"/>
                </a:lnTo>
                <a:lnTo>
                  <a:pt x="828675" y="219075"/>
                </a:lnTo>
                <a:lnTo>
                  <a:pt x="769144" y="223837"/>
                </a:lnTo>
                <a:lnTo>
                  <a:pt x="700088" y="219075"/>
                </a:lnTo>
                <a:lnTo>
                  <a:pt x="611981" y="211931"/>
                </a:lnTo>
                <a:lnTo>
                  <a:pt x="488156" y="185737"/>
                </a:lnTo>
                <a:lnTo>
                  <a:pt x="357188" y="142875"/>
                </a:lnTo>
                <a:lnTo>
                  <a:pt x="214313" y="85725"/>
                </a:lnTo>
                <a:lnTo>
                  <a:pt x="88106" y="23812"/>
                </a:lnTo>
                <a:lnTo>
                  <a:pt x="59531" y="9525"/>
                </a:lnTo>
                <a:lnTo>
                  <a:pt x="33338" y="0"/>
                </a:lnTo>
                <a:lnTo>
                  <a:pt x="9525" y="2381"/>
                </a:lnTo>
                <a:lnTo>
                  <a:pt x="0" y="21431"/>
                </a:lnTo>
                <a:lnTo>
                  <a:pt x="2381" y="33337"/>
                </a:lnTo>
                <a:lnTo>
                  <a:pt x="16669" y="42862"/>
                </a:lnTo>
                <a:lnTo>
                  <a:pt x="157163" y="150019"/>
                </a:lnTo>
                <a:lnTo>
                  <a:pt x="364331" y="326231"/>
                </a:lnTo>
                <a:lnTo>
                  <a:pt x="504825" y="461962"/>
                </a:lnTo>
                <a:lnTo>
                  <a:pt x="659606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F660AC-1650-4A8B-995F-2C58DEFF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394631"/>
            <a:ext cx="4639458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145DA0-55F8-4A1D-8F34-065CD1BCD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22" y="1381930"/>
            <a:ext cx="4645555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8" grpId="0" animBg="1"/>
      <p:bldP spid="9" grpId="0" animBg="1"/>
      <p:bldP spid="19" grpId="0" animBg="1"/>
      <p:bldP spid="20" grpId="0" animBg="1"/>
      <p:bldP spid="11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1B75C4-9188-4CC7-9953-FF363CC2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09271"/>
            <a:ext cx="4639458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1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E436D3-B5A1-4D26-ADB3-6474515875C0}"/>
              </a:ext>
            </a:extLst>
          </p:cNvPr>
          <p:cNvSpPr/>
          <p:nvPr/>
        </p:nvSpPr>
        <p:spPr>
          <a:xfrm>
            <a:off x="4514851" y="1379539"/>
            <a:ext cx="766763" cy="1163637"/>
          </a:xfrm>
          <a:custGeom>
            <a:avLst/>
            <a:gdLst>
              <a:gd name="connsiteX0" fmla="*/ 276225 w 766763"/>
              <a:gd name="connsiteY0" fmla="*/ 561975 h 1164431"/>
              <a:gd name="connsiteX1" fmla="*/ 197644 w 766763"/>
              <a:gd name="connsiteY1" fmla="*/ 757237 h 1164431"/>
              <a:gd name="connsiteX2" fmla="*/ 71438 w 766763"/>
              <a:gd name="connsiteY2" fmla="*/ 1019175 h 1164431"/>
              <a:gd name="connsiteX3" fmla="*/ 47625 w 766763"/>
              <a:gd name="connsiteY3" fmla="*/ 1069181 h 1164431"/>
              <a:gd name="connsiteX4" fmla="*/ 0 w 766763"/>
              <a:gd name="connsiteY4" fmla="*/ 1164431 h 1164431"/>
              <a:gd name="connsiteX5" fmla="*/ 159544 w 766763"/>
              <a:gd name="connsiteY5" fmla="*/ 1035844 h 1164431"/>
              <a:gd name="connsiteX6" fmla="*/ 304800 w 766763"/>
              <a:gd name="connsiteY6" fmla="*/ 842962 h 1164431"/>
              <a:gd name="connsiteX7" fmla="*/ 397669 w 766763"/>
              <a:gd name="connsiteY7" fmla="*/ 714375 h 1164431"/>
              <a:gd name="connsiteX8" fmla="*/ 507206 w 766763"/>
              <a:gd name="connsiteY8" fmla="*/ 573881 h 1164431"/>
              <a:gd name="connsiteX9" fmla="*/ 578644 w 766763"/>
              <a:gd name="connsiteY9" fmla="*/ 483394 h 1164431"/>
              <a:gd name="connsiteX10" fmla="*/ 604838 w 766763"/>
              <a:gd name="connsiteY10" fmla="*/ 452437 h 1164431"/>
              <a:gd name="connsiteX11" fmla="*/ 671513 w 766763"/>
              <a:gd name="connsiteY11" fmla="*/ 390525 h 1164431"/>
              <a:gd name="connsiteX12" fmla="*/ 719138 w 766763"/>
              <a:gd name="connsiteY12" fmla="*/ 352425 h 1164431"/>
              <a:gd name="connsiteX13" fmla="*/ 752475 w 766763"/>
              <a:gd name="connsiteY13" fmla="*/ 326231 h 1164431"/>
              <a:gd name="connsiteX14" fmla="*/ 759619 w 766763"/>
              <a:gd name="connsiteY14" fmla="*/ 316706 h 1164431"/>
              <a:gd name="connsiteX15" fmla="*/ 766763 w 766763"/>
              <a:gd name="connsiteY15" fmla="*/ 290512 h 1164431"/>
              <a:gd name="connsiteX16" fmla="*/ 766763 w 766763"/>
              <a:gd name="connsiteY16" fmla="*/ 261937 h 1164431"/>
              <a:gd name="connsiteX17" fmla="*/ 752475 w 766763"/>
              <a:gd name="connsiteY17" fmla="*/ 226219 h 1164431"/>
              <a:gd name="connsiteX18" fmla="*/ 702469 w 766763"/>
              <a:gd name="connsiteY18" fmla="*/ 161925 h 1164431"/>
              <a:gd name="connsiteX19" fmla="*/ 671513 w 766763"/>
              <a:gd name="connsiteY19" fmla="*/ 128587 h 1164431"/>
              <a:gd name="connsiteX20" fmla="*/ 609600 w 766763"/>
              <a:gd name="connsiteY20" fmla="*/ 80962 h 1164431"/>
              <a:gd name="connsiteX21" fmla="*/ 557213 w 766763"/>
              <a:gd name="connsiteY21" fmla="*/ 50006 h 1164431"/>
              <a:gd name="connsiteX22" fmla="*/ 519113 w 766763"/>
              <a:gd name="connsiteY22" fmla="*/ 35719 h 1164431"/>
              <a:gd name="connsiteX23" fmla="*/ 466725 w 766763"/>
              <a:gd name="connsiteY23" fmla="*/ 14287 h 1164431"/>
              <a:gd name="connsiteX24" fmla="*/ 419100 w 766763"/>
              <a:gd name="connsiteY24" fmla="*/ 4762 h 1164431"/>
              <a:gd name="connsiteX25" fmla="*/ 390525 w 766763"/>
              <a:gd name="connsiteY25" fmla="*/ 0 h 1164431"/>
              <a:gd name="connsiteX26" fmla="*/ 338138 w 766763"/>
              <a:gd name="connsiteY26" fmla="*/ 0 h 1164431"/>
              <a:gd name="connsiteX27" fmla="*/ 311944 w 766763"/>
              <a:gd name="connsiteY27" fmla="*/ 4762 h 1164431"/>
              <a:gd name="connsiteX28" fmla="*/ 290513 w 766763"/>
              <a:gd name="connsiteY28" fmla="*/ 14287 h 1164431"/>
              <a:gd name="connsiteX29" fmla="*/ 280988 w 766763"/>
              <a:gd name="connsiteY29" fmla="*/ 30956 h 1164431"/>
              <a:gd name="connsiteX30" fmla="*/ 283369 w 766763"/>
              <a:gd name="connsiteY30" fmla="*/ 40481 h 1164431"/>
              <a:gd name="connsiteX31" fmla="*/ 292894 w 766763"/>
              <a:gd name="connsiteY31" fmla="*/ 54769 h 1164431"/>
              <a:gd name="connsiteX32" fmla="*/ 309563 w 766763"/>
              <a:gd name="connsiteY32" fmla="*/ 66675 h 1164431"/>
              <a:gd name="connsiteX33" fmla="*/ 333375 w 766763"/>
              <a:gd name="connsiteY33" fmla="*/ 76200 h 1164431"/>
              <a:gd name="connsiteX34" fmla="*/ 350044 w 766763"/>
              <a:gd name="connsiteY34" fmla="*/ 80962 h 1164431"/>
              <a:gd name="connsiteX35" fmla="*/ 376238 w 766763"/>
              <a:gd name="connsiteY35" fmla="*/ 92869 h 1164431"/>
              <a:gd name="connsiteX36" fmla="*/ 385763 w 766763"/>
              <a:gd name="connsiteY36" fmla="*/ 104775 h 1164431"/>
              <a:gd name="connsiteX37" fmla="*/ 395288 w 766763"/>
              <a:gd name="connsiteY37" fmla="*/ 130969 h 1164431"/>
              <a:gd name="connsiteX38" fmla="*/ 397669 w 766763"/>
              <a:gd name="connsiteY38" fmla="*/ 164306 h 1164431"/>
              <a:gd name="connsiteX39" fmla="*/ 385763 w 766763"/>
              <a:gd name="connsiteY39" fmla="*/ 226219 h 1164431"/>
              <a:gd name="connsiteX40" fmla="*/ 345281 w 766763"/>
              <a:gd name="connsiteY40" fmla="*/ 366712 h 1164431"/>
              <a:gd name="connsiteX41" fmla="*/ 276225 w 766763"/>
              <a:gd name="connsiteY41" fmla="*/ 561975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6763" h="1164431">
                <a:moveTo>
                  <a:pt x="276225" y="561975"/>
                </a:moveTo>
                <a:lnTo>
                  <a:pt x="197644" y="757237"/>
                </a:lnTo>
                <a:lnTo>
                  <a:pt x="71438" y="1019175"/>
                </a:lnTo>
                <a:lnTo>
                  <a:pt x="47625" y="1069181"/>
                </a:lnTo>
                <a:lnTo>
                  <a:pt x="0" y="1164431"/>
                </a:lnTo>
                <a:lnTo>
                  <a:pt x="159544" y="1035844"/>
                </a:lnTo>
                <a:lnTo>
                  <a:pt x="304800" y="842962"/>
                </a:lnTo>
                <a:lnTo>
                  <a:pt x="397669" y="714375"/>
                </a:lnTo>
                <a:lnTo>
                  <a:pt x="507206" y="573881"/>
                </a:lnTo>
                <a:lnTo>
                  <a:pt x="578644" y="483394"/>
                </a:lnTo>
                <a:lnTo>
                  <a:pt x="604838" y="452437"/>
                </a:lnTo>
                <a:lnTo>
                  <a:pt x="671513" y="390525"/>
                </a:lnTo>
                <a:lnTo>
                  <a:pt x="719138" y="352425"/>
                </a:lnTo>
                <a:lnTo>
                  <a:pt x="752475" y="326231"/>
                </a:lnTo>
                <a:lnTo>
                  <a:pt x="759619" y="316706"/>
                </a:lnTo>
                <a:lnTo>
                  <a:pt x="766763" y="290512"/>
                </a:lnTo>
                <a:lnTo>
                  <a:pt x="766763" y="261937"/>
                </a:lnTo>
                <a:lnTo>
                  <a:pt x="752475" y="226219"/>
                </a:lnTo>
                <a:lnTo>
                  <a:pt x="702469" y="161925"/>
                </a:lnTo>
                <a:lnTo>
                  <a:pt x="671513" y="128587"/>
                </a:lnTo>
                <a:lnTo>
                  <a:pt x="609600" y="80962"/>
                </a:lnTo>
                <a:lnTo>
                  <a:pt x="557213" y="50006"/>
                </a:lnTo>
                <a:lnTo>
                  <a:pt x="519113" y="35719"/>
                </a:lnTo>
                <a:lnTo>
                  <a:pt x="466725" y="14287"/>
                </a:lnTo>
                <a:lnTo>
                  <a:pt x="419100" y="4762"/>
                </a:lnTo>
                <a:lnTo>
                  <a:pt x="390525" y="0"/>
                </a:lnTo>
                <a:lnTo>
                  <a:pt x="338138" y="0"/>
                </a:lnTo>
                <a:lnTo>
                  <a:pt x="311944" y="4762"/>
                </a:lnTo>
                <a:lnTo>
                  <a:pt x="290513" y="14287"/>
                </a:lnTo>
                <a:lnTo>
                  <a:pt x="280988" y="30956"/>
                </a:lnTo>
                <a:lnTo>
                  <a:pt x="283369" y="40481"/>
                </a:lnTo>
                <a:lnTo>
                  <a:pt x="292894" y="54769"/>
                </a:lnTo>
                <a:lnTo>
                  <a:pt x="309563" y="66675"/>
                </a:lnTo>
                <a:lnTo>
                  <a:pt x="333375" y="76200"/>
                </a:lnTo>
                <a:lnTo>
                  <a:pt x="350044" y="80962"/>
                </a:lnTo>
                <a:lnTo>
                  <a:pt x="376238" y="92869"/>
                </a:lnTo>
                <a:lnTo>
                  <a:pt x="385763" y="104775"/>
                </a:lnTo>
                <a:lnTo>
                  <a:pt x="395288" y="130969"/>
                </a:lnTo>
                <a:lnTo>
                  <a:pt x="397669" y="164306"/>
                </a:lnTo>
                <a:lnTo>
                  <a:pt x="385763" y="226219"/>
                </a:lnTo>
                <a:lnTo>
                  <a:pt x="345281" y="366712"/>
                </a:lnTo>
                <a:lnTo>
                  <a:pt x="276225" y="561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1C8CF65-81C0-420A-A87E-27CC3A0D0ADB}"/>
              </a:ext>
            </a:extLst>
          </p:cNvPr>
          <p:cNvSpPr/>
          <p:nvPr/>
        </p:nvSpPr>
        <p:spPr>
          <a:xfrm>
            <a:off x="4799013" y="2732089"/>
            <a:ext cx="393700" cy="644525"/>
          </a:xfrm>
          <a:custGeom>
            <a:avLst/>
            <a:gdLst>
              <a:gd name="connsiteX0" fmla="*/ 230981 w 395287"/>
              <a:gd name="connsiteY0" fmla="*/ 214312 h 645319"/>
              <a:gd name="connsiteX1" fmla="*/ 145256 w 395287"/>
              <a:gd name="connsiteY1" fmla="*/ 123825 h 645319"/>
              <a:gd name="connsiteX2" fmla="*/ 76200 w 395287"/>
              <a:gd name="connsiteY2" fmla="*/ 47625 h 645319"/>
              <a:gd name="connsiteX3" fmla="*/ 40481 w 395287"/>
              <a:gd name="connsiteY3" fmla="*/ 7144 h 645319"/>
              <a:gd name="connsiteX4" fmla="*/ 28575 w 395287"/>
              <a:gd name="connsiteY4" fmla="*/ 0 h 645319"/>
              <a:gd name="connsiteX5" fmla="*/ 11906 w 395287"/>
              <a:gd name="connsiteY5" fmla="*/ 0 h 645319"/>
              <a:gd name="connsiteX6" fmla="*/ 2381 w 395287"/>
              <a:gd name="connsiteY6" fmla="*/ 11906 h 645319"/>
              <a:gd name="connsiteX7" fmla="*/ 0 w 395287"/>
              <a:gd name="connsiteY7" fmla="*/ 47625 h 645319"/>
              <a:gd name="connsiteX8" fmla="*/ 4762 w 395287"/>
              <a:gd name="connsiteY8" fmla="*/ 78581 h 645319"/>
              <a:gd name="connsiteX9" fmla="*/ 45244 w 395287"/>
              <a:gd name="connsiteY9" fmla="*/ 221456 h 645319"/>
              <a:gd name="connsiteX10" fmla="*/ 102394 w 395287"/>
              <a:gd name="connsiteY10" fmla="*/ 376237 h 645319"/>
              <a:gd name="connsiteX11" fmla="*/ 164306 w 395287"/>
              <a:gd name="connsiteY11" fmla="*/ 507206 h 645319"/>
              <a:gd name="connsiteX12" fmla="*/ 200025 w 395287"/>
              <a:gd name="connsiteY12" fmla="*/ 571500 h 645319"/>
              <a:gd name="connsiteX13" fmla="*/ 238125 w 395287"/>
              <a:gd name="connsiteY13" fmla="*/ 614362 h 645319"/>
              <a:gd name="connsiteX14" fmla="*/ 269081 w 395287"/>
              <a:gd name="connsiteY14" fmla="*/ 640556 h 645319"/>
              <a:gd name="connsiteX15" fmla="*/ 290512 w 395287"/>
              <a:gd name="connsiteY15" fmla="*/ 645319 h 645319"/>
              <a:gd name="connsiteX16" fmla="*/ 316706 w 395287"/>
              <a:gd name="connsiteY16" fmla="*/ 642937 h 645319"/>
              <a:gd name="connsiteX17" fmla="*/ 338137 w 395287"/>
              <a:gd name="connsiteY17" fmla="*/ 626269 h 645319"/>
              <a:gd name="connsiteX18" fmla="*/ 361950 w 395287"/>
              <a:gd name="connsiteY18" fmla="*/ 600075 h 645319"/>
              <a:gd name="connsiteX19" fmla="*/ 385762 w 395287"/>
              <a:gd name="connsiteY19" fmla="*/ 550069 h 645319"/>
              <a:gd name="connsiteX20" fmla="*/ 392906 w 395287"/>
              <a:gd name="connsiteY20" fmla="*/ 523875 h 645319"/>
              <a:gd name="connsiteX21" fmla="*/ 395287 w 395287"/>
              <a:gd name="connsiteY21" fmla="*/ 488156 h 645319"/>
              <a:gd name="connsiteX22" fmla="*/ 390525 w 395287"/>
              <a:gd name="connsiteY22" fmla="*/ 440531 h 645319"/>
              <a:gd name="connsiteX23" fmla="*/ 357187 w 395287"/>
              <a:gd name="connsiteY23" fmla="*/ 345281 h 645319"/>
              <a:gd name="connsiteX24" fmla="*/ 338137 w 395287"/>
              <a:gd name="connsiteY24" fmla="*/ 316706 h 645319"/>
              <a:gd name="connsiteX25" fmla="*/ 230981 w 395287"/>
              <a:gd name="connsiteY25" fmla="*/ 214312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5287" h="645319">
                <a:moveTo>
                  <a:pt x="230981" y="214312"/>
                </a:moveTo>
                <a:lnTo>
                  <a:pt x="145256" y="123825"/>
                </a:lnTo>
                <a:lnTo>
                  <a:pt x="76200" y="47625"/>
                </a:lnTo>
                <a:lnTo>
                  <a:pt x="40481" y="7144"/>
                </a:lnTo>
                <a:lnTo>
                  <a:pt x="28575" y="0"/>
                </a:lnTo>
                <a:lnTo>
                  <a:pt x="11906" y="0"/>
                </a:lnTo>
                <a:lnTo>
                  <a:pt x="2381" y="11906"/>
                </a:lnTo>
                <a:lnTo>
                  <a:pt x="0" y="47625"/>
                </a:lnTo>
                <a:lnTo>
                  <a:pt x="4762" y="78581"/>
                </a:lnTo>
                <a:lnTo>
                  <a:pt x="45244" y="221456"/>
                </a:lnTo>
                <a:lnTo>
                  <a:pt x="102394" y="376237"/>
                </a:lnTo>
                <a:lnTo>
                  <a:pt x="164306" y="507206"/>
                </a:lnTo>
                <a:lnTo>
                  <a:pt x="200025" y="571500"/>
                </a:lnTo>
                <a:lnTo>
                  <a:pt x="238125" y="614362"/>
                </a:lnTo>
                <a:lnTo>
                  <a:pt x="269081" y="640556"/>
                </a:lnTo>
                <a:lnTo>
                  <a:pt x="290512" y="645319"/>
                </a:lnTo>
                <a:lnTo>
                  <a:pt x="316706" y="642937"/>
                </a:lnTo>
                <a:lnTo>
                  <a:pt x="338137" y="626269"/>
                </a:lnTo>
                <a:lnTo>
                  <a:pt x="361950" y="600075"/>
                </a:lnTo>
                <a:lnTo>
                  <a:pt x="385762" y="550069"/>
                </a:lnTo>
                <a:lnTo>
                  <a:pt x="392906" y="523875"/>
                </a:lnTo>
                <a:lnTo>
                  <a:pt x="395287" y="488156"/>
                </a:lnTo>
                <a:lnTo>
                  <a:pt x="390525" y="440531"/>
                </a:lnTo>
                <a:lnTo>
                  <a:pt x="357187" y="345281"/>
                </a:lnTo>
                <a:lnTo>
                  <a:pt x="338137" y="316706"/>
                </a:lnTo>
                <a:lnTo>
                  <a:pt x="230981" y="2143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FDA367D-817B-447C-9968-622D252EB696}"/>
              </a:ext>
            </a:extLst>
          </p:cNvPr>
          <p:cNvSpPr/>
          <p:nvPr/>
        </p:nvSpPr>
        <p:spPr>
          <a:xfrm>
            <a:off x="4800600" y="4084639"/>
            <a:ext cx="306388" cy="1057275"/>
          </a:xfrm>
          <a:custGeom>
            <a:avLst/>
            <a:gdLst>
              <a:gd name="connsiteX0" fmla="*/ 285750 w 307181"/>
              <a:gd name="connsiteY0" fmla="*/ 545306 h 1057275"/>
              <a:gd name="connsiteX1" fmla="*/ 297656 w 307181"/>
              <a:gd name="connsiteY1" fmla="*/ 321469 h 1057275"/>
              <a:gd name="connsiteX2" fmla="*/ 304800 w 307181"/>
              <a:gd name="connsiteY2" fmla="*/ 221456 h 1057275"/>
              <a:gd name="connsiteX3" fmla="*/ 307181 w 307181"/>
              <a:gd name="connsiteY3" fmla="*/ 173831 h 1057275"/>
              <a:gd name="connsiteX4" fmla="*/ 297656 w 307181"/>
              <a:gd name="connsiteY4" fmla="*/ 138112 h 1057275"/>
              <a:gd name="connsiteX5" fmla="*/ 278606 w 307181"/>
              <a:gd name="connsiteY5" fmla="*/ 102394 h 1057275"/>
              <a:gd name="connsiteX6" fmla="*/ 254794 w 307181"/>
              <a:gd name="connsiteY6" fmla="*/ 76200 h 1057275"/>
              <a:gd name="connsiteX7" fmla="*/ 214313 w 307181"/>
              <a:gd name="connsiteY7" fmla="*/ 50006 h 1057275"/>
              <a:gd name="connsiteX8" fmla="*/ 161925 w 307181"/>
              <a:gd name="connsiteY8" fmla="*/ 23812 h 1057275"/>
              <a:gd name="connsiteX9" fmla="*/ 111919 w 307181"/>
              <a:gd name="connsiteY9" fmla="*/ 4762 h 1057275"/>
              <a:gd name="connsiteX10" fmla="*/ 71438 w 307181"/>
              <a:gd name="connsiteY10" fmla="*/ 0 h 1057275"/>
              <a:gd name="connsiteX11" fmla="*/ 23813 w 307181"/>
              <a:gd name="connsiteY11" fmla="*/ 0 h 1057275"/>
              <a:gd name="connsiteX12" fmla="*/ 2381 w 307181"/>
              <a:gd name="connsiteY12" fmla="*/ 7144 h 1057275"/>
              <a:gd name="connsiteX13" fmla="*/ 0 w 307181"/>
              <a:gd name="connsiteY13" fmla="*/ 14287 h 1057275"/>
              <a:gd name="connsiteX14" fmla="*/ 26194 w 307181"/>
              <a:gd name="connsiteY14" fmla="*/ 61912 h 1057275"/>
              <a:gd name="connsiteX15" fmla="*/ 52388 w 307181"/>
              <a:gd name="connsiteY15" fmla="*/ 114300 h 1057275"/>
              <a:gd name="connsiteX16" fmla="*/ 61913 w 307181"/>
              <a:gd name="connsiteY16" fmla="*/ 150019 h 1057275"/>
              <a:gd name="connsiteX17" fmla="*/ 80963 w 307181"/>
              <a:gd name="connsiteY17" fmla="*/ 314325 h 1057275"/>
              <a:gd name="connsiteX18" fmla="*/ 78581 w 307181"/>
              <a:gd name="connsiteY18" fmla="*/ 452437 h 1057275"/>
              <a:gd name="connsiteX19" fmla="*/ 66675 w 307181"/>
              <a:gd name="connsiteY19" fmla="*/ 554831 h 1057275"/>
              <a:gd name="connsiteX20" fmla="*/ 52388 w 307181"/>
              <a:gd name="connsiteY20" fmla="*/ 614362 h 1057275"/>
              <a:gd name="connsiteX21" fmla="*/ 42863 w 307181"/>
              <a:gd name="connsiteY21" fmla="*/ 695325 h 1057275"/>
              <a:gd name="connsiteX22" fmla="*/ 35719 w 307181"/>
              <a:gd name="connsiteY22" fmla="*/ 809625 h 1057275"/>
              <a:gd name="connsiteX23" fmla="*/ 42863 w 307181"/>
              <a:gd name="connsiteY23" fmla="*/ 881062 h 1057275"/>
              <a:gd name="connsiteX24" fmla="*/ 54769 w 307181"/>
              <a:gd name="connsiteY24" fmla="*/ 916781 h 1057275"/>
              <a:gd name="connsiteX25" fmla="*/ 80963 w 307181"/>
              <a:gd name="connsiteY25" fmla="*/ 969169 h 1057275"/>
              <a:gd name="connsiteX26" fmla="*/ 107156 w 307181"/>
              <a:gd name="connsiteY26" fmla="*/ 1002506 h 1057275"/>
              <a:gd name="connsiteX27" fmla="*/ 130969 w 307181"/>
              <a:gd name="connsiteY27" fmla="*/ 1026319 h 1057275"/>
              <a:gd name="connsiteX28" fmla="*/ 147638 w 307181"/>
              <a:gd name="connsiteY28" fmla="*/ 1038225 h 1057275"/>
              <a:gd name="connsiteX29" fmla="*/ 173831 w 307181"/>
              <a:gd name="connsiteY29" fmla="*/ 1052512 h 1057275"/>
              <a:gd name="connsiteX30" fmla="*/ 197644 w 307181"/>
              <a:gd name="connsiteY30" fmla="*/ 1057275 h 1057275"/>
              <a:gd name="connsiteX31" fmla="*/ 226219 w 307181"/>
              <a:gd name="connsiteY31" fmla="*/ 1045369 h 1057275"/>
              <a:gd name="connsiteX32" fmla="*/ 247650 w 307181"/>
              <a:gd name="connsiteY32" fmla="*/ 1019175 h 1057275"/>
              <a:gd name="connsiteX33" fmla="*/ 266700 w 307181"/>
              <a:gd name="connsiteY33" fmla="*/ 971550 h 1057275"/>
              <a:gd name="connsiteX34" fmla="*/ 266700 w 307181"/>
              <a:gd name="connsiteY34" fmla="*/ 919162 h 1057275"/>
              <a:gd name="connsiteX35" fmla="*/ 271463 w 307181"/>
              <a:gd name="connsiteY35" fmla="*/ 754856 h 1057275"/>
              <a:gd name="connsiteX36" fmla="*/ 285750 w 307181"/>
              <a:gd name="connsiteY36" fmla="*/ 54530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7181" h="1057275">
                <a:moveTo>
                  <a:pt x="285750" y="545306"/>
                </a:moveTo>
                <a:lnTo>
                  <a:pt x="297656" y="321469"/>
                </a:lnTo>
                <a:lnTo>
                  <a:pt x="304800" y="221456"/>
                </a:lnTo>
                <a:lnTo>
                  <a:pt x="307181" y="173831"/>
                </a:lnTo>
                <a:lnTo>
                  <a:pt x="297656" y="138112"/>
                </a:lnTo>
                <a:lnTo>
                  <a:pt x="278606" y="102394"/>
                </a:lnTo>
                <a:lnTo>
                  <a:pt x="254794" y="76200"/>
                </a:lnTo>
                <a:lnTo>
                  <a:pt x="214313" y="50006"/>
                </a:lnTo>
                <a:lnTo>
                  <a:pt x="161925" y="23812"/>
                </a:lnTo>
                <a:lnTo>
                  <a:pt x="111919" y="4762"/>
                </a:lnTo>
                <a:lnTo>
                  <a:pt x="71438" y="0"/>
                </a:lnTo>
                <a:lnTo>
                  <a:pt x="23813" y="0"/>
                </a:lnTo>
                <a:lnTo>
                  <a:pt x="2381" y="7144"/>
                </a:lnTo>
                <a:lnTo>
                  <a:pt x="0" y="14287"/>
                </a:lnTo>
                <a:lnTo>
                  <a:pt x="26194" y="61912"/>
                </a:lnTo>
                <a:lnTo>
                  <a:pt x="52388" y="114300"/>
                </a:lnTo>
                <a:lnTo>
                  <a:pt x="61913" y="150019"/>
                </a:lnTo>
                <a:lnTo>
                  <a:pt x="80963" y="314325"/>
                </a:lnTo>
                <a:lnTo>
                  <a:pt x="78581" y="452437"/>
                </a:lnTo>
                <a:lnTo>
                  <a:pt x="66675" y="554831"/>
                </a:lnTo>
                <a:lnTo>
                  <a:pt x="52388" y="614362"/>
                </a:lnTo>
                <a:lnTo>
                  <a:pt x="42863" y="695325"/>
                </a:lnTo>
                <a:lnTo>
                  <a:pt x="35719" y="809625"/>
                </a:lnTo>
                <a:lnTo>
                  <a:pt x="42863" y="881062"/>
                </a:lnTo>
                <a:lnTo>
                  <a:pt x="54769" y="916781"/>
                </a:lnTo>
                <a:lnTo>
                  <a:pt x="80963" y="969169"/>
                </a:lnTo>
                <a:lnTo>
                  <a:pt x="107156" y="1002506"/>
                </a:lnTo>
                <a:lnTo>
                  <a:pt x="130969" y="1026319"/>
                </a:lnTo>
                <a:lnTo>
                  <a:pt x="147638" y="1038225"/>
                </a:lnTo>
                <a:lnTo>
                  <a:pt x="173831" y="1052512"/>
                </a:lnTo>
                <a:lnTo>
                  <a:pt x="197644" y="1057275"/>
                </a:lnTo>
                <a:lnTo>
                  <a:pt x="226219" y="1045369"/>
                </a:lnTo>
                <a:lnTo>
                  <a:pt x="247650" y="1019175"/>
                </a:lnTo>
                <a:lnTo>
                  <a:pt x="266700" y="971550"/>
                </a:lnTo>
                <a:lnTo>
                  <a:pt x="266700" y="919162"/>
                </a:lnTo>
                <a:lnTo>
                  <a:pt x="271463" y="754856"/>
                </a:lnTo>
                <a:lnTo>
                  <a:pt x="285750" y="54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912F681-64A6-456C-9506-3A080C46CC5F}"/>
              </a:ext>
            </a:extLst>
          </p:cNvPr>
          <p:cNvSpPr/>
          <p:nvPr/>
        </p:nvSpPr>
        <p:spPr>
          <a:xfrm>
            <a:off x="5905500" y="2157413"/>
            <a:ext cx="971550" cy="1681162"/>
          </a:xfrm>
          <a:custGeom>
            <a:avLst/>
            <a:gdLst>
              <a:gd name="connsiteX0" fmla="*/ 511969 w 971550"/>
              <a:gd name="connsiteY0" fmla="*/ 650081 h 1681162"/>
              <a:gd name="connsiteX1" fmla="*/ 557213 w 971550"/>
              <a:gd name="connsiteY1" fmla="*/ 497681 h 1681162"/>
              <a:gd name="connsiteX2" fmla="*/ 590550 w 971550"/>
              <a:gd name="connsiteY2" fmla="*/ 369093 h 1681162"/>
              <a:gd name="connsiteX3" fmla="*/ 602456 w 971550"/>
              <a:gd name="connsiteY3" fmla="*/ 285750 h 1681162"/>
              <a:gd name="connsiteX4" fmla="*/ 607219 w 971550"/>
              <a:gd name="connsiteY4" fmla="*/ 228600 h 1681162"/>
              <a:gd name="connsiteX5" fmla="*/ 604838 w 971550"/>
              <a:gd name="connsiteY5" fmla="*/ 190500 h 1681162"/>
              <a:gd name="connsiteX6" fmla="*/ 588169 w 971550"/>
              <a:gd name="connsiteY6" fmla="*/ 154781 h 1681162"/>
              <a:gd name="connsiteX7" fmla="*/ 569119 w 971550"/>
              <a:gd name="connsiteY7" fmla="*/ 123825 h 1681162"/>
              <a:gd name="connsiteX8" fmla="*/ 528638 w 971550"/>
              <a:gd name="connsiteY8" fmla="*/ 88106 h 1681162"/>
              <a:gd name="connsiteX9" fmla="*/ 492919 w 971550"/>
              <a:gd name="connsiteY9" fmla="*/ 61912 h 1681162"/>
              <a:gd name="connsiteX10" fmla="*/ 483394 w 971550"/>
              <a:gd name="connsiteY10" fmla="*/ 42862 h 1681162"/>
              <a:gd name="connsiteX11" fmla="*/ 476250 w 971550"/>
              <a:gd name="connsiteY11" fmla="*/ 21431 h 1681162"/>
              <a:gd name="connsiteX12" fmla="*/ 483394 w 971550"/>
              <a:gd name="connsiteY12" fmla="*/ 9525 h 1681162"/>
              <a:gd name="connsiteX13" fmla="*/ 502444 w 971550"/>
              <a:gd name="connsiteY13" fmla="*/ 0 h 1681162"/>
              <a:gd name="connsiteX14" fmla="*/ 647700 w 971550"/>
              <a:gd name="connsiteY14" fmla="*/ 21431 h 1681162"/>
              <a:gd name="connsiteX15" fmla="*/ 723900 w 971550"/>
              <a:gd name="connsiteY15" fmla="*/ 45243 h 1681162"/>
              <a:gd name="connsiteX16" fmla="*/ 790575 w 971550"/>
              <a:gd name="connsiteY16" fmla="*/ 71437 h 1681162"/>
              <a:gd name="connsiteX17" fmla="*/ 869156 w 971550"/>
              <a:gd name="connsiteY17" fmla="*/ 116681 h 1681162"/>
              <a:gd name="connsiteX18" fmla="*/ 923925 w 971550"/>
              <a:gd name="connsiteY18" fmla="*/ 154781 h 1681162"/>
              <a:gd name="connsiteX19" fmla="*/ 945356 w 971550"/>
              <a:gd name="connsiteY19" fmla="*/ 169068 h 1681162"/>
              <a:gd name="connsiteX20" fmla="*/ 957263 w 971550"/>
              <a:gd name="connsiteY20" fmla="*/ 176212 h 1681162"/>
              <a:gd name="connsiteX21" fmla="*/ 964406 w 971550"/>
              <a:gd name="connsiteY21" fmla="*/ 188118 h 1681162"/>
              <a:gd name="connsiteX22" fmla="*/ 971550 w 971550"/>
              <a:gd name="connsiteY22" fmla="*/ 204787 h 1681162"/>
              <a:gd name="connsiteX23" fmla="*/ 969169 w 971550"/>
              <a:gd name="connsiteY23" fmla="*/ 230981 h 1681162"/>
              <a:gd name="connsiteX24" fmla="*/ 954881 w 971550"/>
              <a:gd name="connsiteY24" fmla="*/ 252412 h 1681162"/>
              <a:gd name="connsiteX25" fmla="*/ 914400 w 971550"/>
              <a:gd name="connsiteY25" fmla="*/ 295275 h 1681162"/>
              <a:gd name="connsiteX26" fmla="*/ 883444 w 971550"/>
              <a:gd name="connsiteY26" fmla="*/ 333375 h 1681162"/>
              <a:gd name="connsiteX27" fmla="*/ 852488 w 971550"/>
              <a:gd name="connsiteY27" fmla="*/ 397668 h 1681162"/>
              <a:gd name="connsiteX28" fmla="*/ 790575 w 971550"/>
              <a:gd name="connsiteY28" fmla="*/ 566737 h 1681162"/>
              <a:gd name="connsiteX29" fmla="*/ 676275 w 971550"/>
              <a:gd name="connsiteY29" fmla="*/ 833437 h 1681162"/>
              <a:gd name="connsiteX30" fmla="*/ 528638 w 971550"/>
              <a:gd name="connsiteY30" fmla="*/ 1102518 h 1681162"/>
              <a:gd name="connsiteX31" fmla="*/ 266700 w 971550"/>
              <a:gd name="connsiteY31" fmla="*/ 1428750 h 1681162"/>
              <a:gd name="connsiteX32" fmla="*/ 88106 w 971550"/>
              <a:gd name="connsiteY32" fmla="*/ 1638300 h 1681162"/>
              <a:gd name="connsiteX33" fmla="*/ 40481 w 971550"/>
              <a:gd name="connsiteY33" fmla="*/ 1676400 h 1681162"/>
              <a:gd name="connsiteX34" fmla="*/ 23813 w 971550"/>
              <a:gd name="connsiteY34" fmla="*/ 1681162 h 1681162"/>
              <a:gd name="connsiteX35" fmla="*/ 11906 w 971550"/>
              <a:gd name="connsiteY35" fmla="*/ 1678781 h 1681162"/>
              <a:gd name="connsiteX36" fmla="*/ 0 w 971550"/>
              <a:gd name="connsiteY36" fmla="*/ 1669256 h 1681162"/>
              <a:gd name="connsiteX37" fmla="*/ 0 w 971550"/>
              <a:gd name="connsiteY37" fmla="*/ 1647825 h 1681162"/>
              <a:gd name="connsiteX38" fmla="*/ 14288 w 971550"/>
              <a:gd name="connsiteY38" fmla="*/ 1614487 h 1681162"/>
              <a:gd name="connsiteX39" fmla="*/ 109538 w 971550"/>
              <a:gd name="connsiteY39" fmla="*/ 1471612 h 1681162"/>
              <a:gd name="connsiteX40" fmla="*/ 219075 w 971550"/>
              <a:gd name="connsiteY40" fmla="*/ 1290637 h 1681162"/>
              <a:gd name="connsiteX41" fmla="*/ 314325 w 971550"/>
              <a:gd name="connsiteY41" fmla="*/ 1126331 h 1681162"/>
              <a:gd name="connsiteX42" fmla="*/ 414338 w 971550"/>
              <a:gd name="connsiteY42" fmla="*/ 916781 h 1681162"/>
              <a:gd name="connsiteX43" fmla="*/ 511969 w 971550"/>
              <a:gd name="connsiteY43" fmla="*/ 650081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71550" h="1681162">
                <a:moveTo>
                  <a:pt x="511969" y="650081"/>
                </a:moveTo>
                <a:lnTo>
                  <a:pt x="557213" y="497681"/>
                </a:lnTo>
                <a:lnTo>
                  <a:pt x="590550" y="369093"/>
                </a:lnTo>
                <a:lnTo>
                  <a:pt x="602456" y="285750"/>
                </a:lnTo>
                <a:lnTo>
                  <a:pt x="607219" y="228600"/>
                </a:lnTo>
                <a:lnTo>
                  <a:pt x="604838" y="190500"/>
                </a:lnTo>
                <a:lnTo>
                  <a:pt x="588169" y="154781"/>
                </a:lnTo>
                <a:lnTo>
                  <a:pt x="569119" y="123825"/>
                </a:lnTo>
                <a:lnTo>
                  <a:pt x="528638" y="88106"/>
                </a:lnTo>
                <a:lnTo>
                  <a:pt x="492919" y="61912"/>
                </a:lnTo>
                <a:lnTo>
                  <a:pt x="483394" y="42862"/>
                </a:lnTo>
                <a:lnTo>
                  <a:pt x="476250" y="21431"/>
                </a:lnTo>
                <a:lnTo>
                  <a:pt x="483394" y="9525"/>
                </a:lnTo>
                <a:lnTo>
                  <a:pt x="502444" y="0"/>
                </a:lnTo>
                <a:lnTo>
                  <a:pt x="647700" y="21431"/>
                </a:lnTo>
                <a:lnTo>
                  <a:pt x="723900" y="45243"/>
                </a:lnTo>
                <a:lnTo>
                  <a:pt x="790575" y="71437"/>
                </a:lnTo>
                <a:lnTo>
                  <a:pt x="869156" y="116681"/>
                </a:lnTo>
                <a:lnTo>
                  <a:pt x="923925" y="154781"/>
                </a:lnTo>
                <a:lnTo>
                  <a:pt x="945356" y="169068"/>
                </a:lnTo>
                <a:lnTo>
                  <a:pt x="957263" y="176212"/>
                </a:lnTo>
                <a:lnTo>
                  <a:pt x="964406" y="188118"/>
                </a:lnTo>
                <a:lnTo>
                  <a:pt x="971550" y="204787"/>
                </a:lnTo>
                <a:lnTo>
                  <a:pt x="969169" y="230981"/>
                </a:lnTo>
                <a:lnTo>
                  <a:pt x="954881" y="252412"/>
                </a:lnTo>
                <a:lnTo>
                  <a:pt x="914400" y="295275"/>
                </a:lnTo>
                <a:lnTo>
                  <a:pt x="883444" y="333375"/>
                </a:lnTo>
                <a:lnTo>
                  <a:pt x="852488" y="397668"/>
                </a:lnTo>
                <a:lnTo>
                  <a:pt x="790575" y="566737"/>
                </a:lnTo>
                <a:lnTo>
                  <a:pt x="676275" y="833437"/>
                </a:lnTo>
                <a:lnTo>
                  <a:pt x="528638" y="1102518"/>
                </a:lnTo>
                <a:lnTo>
                  <a:pt x="266700" y="1428750"/>
                </a:lnTo>
                <a:lnTo>
                  <a:pt x="88106" y="1638300"/>
                </a:lnTo>
                <a:lnTo>
                  <a:pt x="40481" y="1676400"/>
                </a:lnTo>
                <a:lnTo>
                  <a:pt x="23813" y="1681162"/>
                </a:lnTo>
                <a:lnTo>
                  <a:pt x="11906" y="1678781"/>
                </a:lnTo>
                <a:lnTo>
                  <a:pt x="0" y="1669256"/>
                </a:lnTo>
                <a:lnTo>
                  <a:pt x="0" y="1647825"/>
                </a:lnTo>
                <a:lnTo>
                  <a:pt x="14288" y="1614487"/>
                </a:lnTo>
                <a:lnTo>
                  <a:pt x="109538" y="1471612"/>
                </a:lnTo>
                <a:lnTo>
                  <a:pt x="219075" y="1290637"/>
                </a:lnTo>
                <a:lnTo>
                  <a:pt x="314325" y="1126331"/>
                </a:lnTo>
                <a:lnTo>
                  <a:pt x="414338" y="916781"/>
                </a:lnTo>
                <a:lnTo>
                  <a:pt x="511969" y="650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ACA8061-AECB-4C30-BC0D-DC4B76FA5FDD}"/>
              </a:ext>
            </a:extLst>
          </p:cNvPr>
          <p:cNvSpPr/>
          <p:nvPr/>
        </p:nvSpPr>
        <p:spPr>
          <a:xfrm>
            <a:off x="6911975" y="1611314"/>
            <a:ext cx="1733550" cy="2155825"/>
          </a:xfrm>
          <a:custGeom>
            <a:avLst/>
            <a:gdLst>
              <a:gd name="connsiteX0" fmla="*/ 530678 w 1733550"/>
              <a:gd name="connsiteY0" fmla="*/ 634093 h 2155371"/>
              <a:gd name="connsiteX1" fmla="*/ 432707 w 1733550"/>
              <a:gd name="connsiteY1" fmla="*/ 454478 h 2155371"/>
              <a:gd name="connsiteX2" fmla="*/ 304800 w 1733550"/>
              <a:gd name="connsiteY2" fmla="*/ 228600 h 2155371"/>
              <a:gd name="connsiteX3" fmla="*/ 214992 w 1733550"/>
              <a:gd name="connsiteY3" fmla="*/ 68035 h 2155371"/>
              <a:gd name="connsiteX4" fmla="*/ 187778 w 1733550"/>
              <a:gd name="connsiteY4" fmla="*/ 19050 h 2155371"/>
              <a:gd name="connsiteX5" fmla="*/ 171450 w 1733550"/>
              <a:gd name="connsiteY5" fmla="*/ 10885 h 2155371"/>
              <a:gd name="connsiteX6" fmla="*/ 122464 w 1733550"/>
              <a:gd name="connsiteY6" fmla="*/ 0 h 2155371"/>
              <a:gd name="connsiteX7" fmla="*/ 51707 w 1733550"/>
              <a:gd name="connsiteY7" fmla="*/ 2721 h 2155371"/>
              <a:gd name="connsiteX8" fmla="*/ 16328 w 1733550"/>
              <a:gd name="connsiteY8" fmla="*/ 16328 h 2155371"/>
              <a:gd name="connsiteX9" fmla="*/ 0 w 1733550"/>
              <a:gd name="connsiteY9" fmla="*/ 38100 h 2155371"/>
              <a:gd name="connsiteX10" fmla="*/ 2721 w 1733550"/>
              <a:gd name="connsiteY10" fmla="*/ 51707 h 2155371"/>
              <a:gd name="connsiteX11" fmla="*/ 13607 w 1733550"/>
              <a:gd name="connsiteY11" fmla="*/ 62593 h 2155371"/>
              <a:gd name="connsiteX12" fmla="*/ 29935 w 1733550"/>
              <a:gd name="connsiteY12" fmla="*/ 70757 h 2155371"/>
              <a:gd name="connsiteX13" fmla="*/ 59871 w 1733550"/>
              <a:gd name="connsiteY13" fmla="*/ 87085 h 2155371"/>
              <a:gd name="connsiteX14" fmla="*/ 122464 w 1733550"/>
              <a:gd name="connsiteY14" fmla="*/ 163285 h 2155371"/>
              <a:gd name="connsiteX15" fmla="*/ 212271 w 1733550"/>
              <a:gd name="connsiteY15" fmla="*/ 321128 h 2155371"/>
              <a:gd name="connsiteX16" fmla="*/ 285750 w 1733550"/>
              <a:gd name="connsiteY16" fmla="*/ 465364 h 2155371"/>
              <a:gd name="connsiteX17" fmla="*/ 416378 w 1733550"/>
              <a:gd name="connsiteY17" fmla="*/ 770164 h 2155371"/>
              <a:gd name="connsiteX18" fmla="*/ 517071 w 1733550"/>
              <a:gd name="connsiteY18" fmla="*/ 996043 h 2155371"/>
              <a:gd name="connsiteX19" fmla="*/ 664028 w 1733550"/>
              <a:gd name="connsiteY19" fmla="*/ 1311728 h 2155371"/>
              <a:gd name="connsiteX20" fmla="*/ 789214 w 1733550"/>
              <a:gd name="connsiteY20" fmla="*/ 1586593 h 2155371"/>
              <a:gd name="connsiteX21" fmla="*/ 928007 w 1733550"/>
              <a:gd name="connsiteY21" fmla="*/ 1866900 h 2155371"/>
              <a:gd name="connsiteX22" fmla="*/ 976992 w 1733550"/>
              <a:gd name="connsiteY22" fmla="*/ 1951264 h 2155371"/>
              <a:gd name="connsiteX23" fmla="*/ 1001485 w 1733550"/>
              <a:gd name="connsiteY23" fmla="*/ 1978478 h 2155371"/>
              <a:gd name="connsiteX24" fmla="*/ 1034142 w 1733550"/>
              <a:gd name="connsiteY24" fmla="*/ 2002971 h 2155371"/>
              <a:gd name="connsiteX25" fmla="*/ 1069521 w 1733550"/>
              <a:gd name="connsiteY25" fmla="*/ 2016578 h 2155371"/>
              <a:gd name="connsiteX26" fmla="*/ 1096735 w 1733550"/>
              <a:gd name="connsiteY26" fmla="*/ 2022021 h 2155371"/>
              <a:gd name="connsiteX27" fmla="*/ 1126671 w 1733550"/>
              <a:gd name="connsiteY27" fmla="*/ 2024743 h 2155371"/>
              <a:gd name="connsiteX28" fmla="*/ 1227364 w 1733550"/>
              <a:gd name="connsiteY28" fmla="*/ 2054678 h 2155371"/>
              <a:gd name="connsiteX29" fmla="*/ 1469571 w 1733550"/>
              <a:gd name="connsiteY29" fmla="*/ 2114550 h 2155371"/>
              <a:gd name="connsiteX30" fmla="*/ 1608364 w 1733550"/>
              <a:gd name="connsiteY30" fmla="*/ 2141764 h 2155371"/>
              <a:gd name="connsiteX31" fmla="*/ 1692728 w 1733550"/>
              <a:gd name="connsiteY31" fmla="*/ 2155371 h 2155371"/>
              <a:gd name="connsiteX32" fmla="*/ 1717221 w 1733550"/>
              <a:gd name="connsiteY32" fmla="*/ 2155371 h 2155371"/>
              <a:gd name="connsiteX33" fmla="*/ 1730828 w 1733550"/>
              <a:gd name="connsiteY33" fmla="*/ 2149928 h 2155371"/>
              <a:gd name="connsiteX34" fmla="*/ 1733550 w 1733550"/>
              <a:gd name="connsiteY34" fmla="*/ 2139043 h 2155371"/>
              <a:gd name="connsiteX35" fmla="*/ 1733550 w 1733550"/>
              <a:gd name="connsiteY35" fmla="*/ 2125435 h 2155371"/>
              <a:gd name="connsiteX36" fmla="*/ 1711778 w 1733550"/>
              <a:gd name="connsiteY36" fmla="*/ 2100943 h 2155371"/>
              <a:gd name="connsiteX37" fmla="*/ 1570264 w 1733550"/>
              <a:gd name="connsiteY37" fmla="*/ 1970314 h 2155371"/>
              <a:gd name="connsiteX38" fmla="*/ 1379764 w 1733550"/>
              <a:gd name="connsiteY38" fmla="*/ 1785257 h 2155371"/>
              <a:gd name="connsiteX39" fmla="*/ 1153885 w 1733550"/>
              <a:gd name="connsiteY39" fmla="*/ 1548493 h 2155371"/>
              <a:gd name="connsiteX40" fmla="*/ 982435 w 1733550"/>
              <a:gd name="connsiteY40" fmla="*/ 1355271 h 2155371"/>
              <a:gd name="connsiteX41" fmla="*/ 849085 w 1733550"/>
              <a:gd name="connsiteY41" fmla="*/ 1167493 h 2155371"/>
              <a:gd name="connsiteX42" fmla="*/ 530678 w 1733550"/>
              <a:gd name="connsiteY42" fmla="*/ 634093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33550" h="2155371">
                <a:moveTo>
                  <a:pt x="530678" y="634093"/>
                </a:moveTo>
                <a:lnTo>
                  <a:pt x="432707" y="454478"/>
                </a:lnTo>
                <a:lnTo>
                  <a:pt x="304800" y="228600"/>
                </a:lnTo>
                <a:lnTo>
                  <a:pt x="214992" y="68035"/>
                </a:lnTo>
                <a:lnTo>
                  <a:pt x="187778" y="19050"/>
                </a:lnTo>
                <a:lnTo>
                  <a:pt x="171450" y="10885"/>
                </a:lnTo>
                <a:lnTo>
                  <a:pt x="122464" y="0"/>
                </a:lnTo>
                <a:lnTo>
                  <a:pt x="51707" y="2721"/>
                </a:lnTo>
                <a:lnTo>
                  <a:pt x="16328" y="16328"/>
                </a:lnTo>
                <a:lnTo>
                  <a:pt x="0" y="38100"/>
                </a:lnTo>
                <a:lnTo>
                  <a:pt x="2721" y="51707"/>
                </a:lnTo>
                <a:lnTo>
                  <a:pt x="13607" y="62593"/>
                </a:lnTo>
                <a:lnTo>
                  <a:pt x="29935" y="70757"/>
                </a:lnTo>
                <a:lnTo>
                  <a:pt x="59871" y="87085"/>
                </a:lnTo>
                <a:lnTo>
                  <a:pt x="122464" y="163285"/>
                </a:lnTo>
                <a:lnTo>
                  <a:pt x="212271" y="321128"/>
                </a:lnTo>
                <a:lnTo>
                  <a:pt x="285750" y="465364"/>
                </a:lnTo>
                <a:lnTo>
                  <a:pt x="416378" y="770164"/>
                </a:lnTo>
                <a:lnTo>
                  <a:pt x="517071" y="996043"/>
                </a:lnTo>
                <a:lnTo>
                  <a:pt x="664028" y="1311728"/>
                </a:lnTo>
                <a:lnTo>
                  <a:pt x="789214" y="1586593"/>
                </a:lnTo>
                <a:lnTo>
                  <a:pt x="928007" y="1866900"/>
                </a:lnTo>
                <a:lnTo>
                  <a:pt x="976992" y="1951264"/>
                </a:lnTo>
                <a:lnTo>
                  <a:pt x="1001485" y="1978478"/>
                </a:lnTo>
                <a:lnTo>
                  <a:pt x="1034142" y="2002971"/>
                </a:lnTo>
                <a:lnTo>
                  <a:pt x="1069521" y="2016578"/>
                </a:lnTo>
                <a:lnTo>
                  <a:pt x="1096735" y="2022021"/>
                </a:lnTo>
                <a:lnTo>
                  <a:pt x="1126671" y="2024743"/>
                </a:lnTo>
                <a:lnTo>
                  <a:pt x="1227364" y="2054678"/>
                </a:lnTo>
                <a:lnTo>
                  <a:pt x="1469571" y="2114550"/>
                </a:lnTo>
                <a:lnTo>
                  <a:pt x="1608364" y="2141764"/>
                </a:lnTo>
                <a:lnTo>
                  <a:pt x="1692728" y="2155371"/>
                </a:lnTo>
                <a:lnTo>
                  <a:pt x="1717221" y="2155371"/>
                </a:lnTo>
                <a:lnTo>
                  <a:pt x="1730828" y="2149928"/>
                </a:lnTo>
                <a:lnTo>
                  <a:pt x="1733550" y="2139043"/>
                </a:lnTo>
                <a:lnTo>
                  <a:pt x="1733550" y="2125435"/>
                </a:lnTo>
                <a:lnTo>
                  <a:pt x="1711778" y="2100943"/>
                </a:lnTo>
                <a:lnTo>
                  <a:pt x="1570264" y="1970314"/>
                </a:lnTo>
                <a:lnTo>
                  <a:pt x="1379764" y="1785257"/>
                </a:lnTo>
                <a:lnTo>
                  <a:pt x="1153885" y="1548493"/>
                </a:lnTo>
                <a:lnTo>
                  <a:pt x="982435" y="1355271"/>
                </a:lnTo>
                <a:lnTo>
                  <a:pt x="849085" y="1167493"/>
                </a:lnTo>
                <a:lnTo>
                  <a:pt x="530678" y="6340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782D522-5EE6-47A9-AB86-ACEA0FE411F1}"/>
              </a:ext>
            </a:extLst>
          </p:cNvPr>
          <p:cNvSpPr/>
          <p:nvPr/>
        </p:nvSpPr>
        <p:spPr>
          <a:xfrm>
            <a:off x="6105525" y="4210050"/>
            <a:ext cx="503238" cy="1428750"/>
          </a:xfrm>
          <a:custGeom>
            <a:avLst/>
            <a:gdLst>
              <a:gd name="connsiteX0" fmla="*/ 402431 w 502444"/>
              <a:gd name="connsiteY0" fmla="*/ 473869 h 1428750"/>
              <a:gd name="connsiteX1" fmla="*/ 371475 w 502444"/>
              <a:gd name="connsiteY1" fmla="*/ 264319 h 1428750"/>
              <a:gd name="connsiteX2" fmla="*/ 359569 w 502444"/>
              <a:gd name="connsiteY2" fmla="*/ 200025 h 1428750"/>
              <a:gd name="connsiteX3" fmla="*/ 283369 w 502444"/>
              <a:gd name="connsiteY3" fmla="*/ 52388 h 1428750"/>
              <a:gd name="connsiteX4" fmla="*/ 200025 w 502444"/>
              <a:gd name="connsiteY4" fmla="*/ 33338 h 1428750"/>
              <a:gd name="connsiteX5" fmla="*/ 97631 w 502444"/>
              <a:gd name="connsiteY5" fmla="*/ 9525 h 1428750"/>
              <a:gd name="connsiteX6" fmla="*/ 30956 w 502444"/>
              <a:gd name="connsiteY6" fmla="*/ 0 h 1428750"/>
              <a:gd name="connsiteX7" fmla="*/ 2381 w 502444"/>
              <a:gd name="connsiteY7" fmla="*/ 14288 h 1428750"/>
              <a:gd name="connsiteX8" fmla="*/ 0 w 502444"/>
              <a:gd name="connsiteY8" fmla="*/ 28575 h 1428750"/>
              <a:gd name="connsiteX9" fmla="*/ 11906 w 502444"/>
              <a:gd name="connsiteY9" fmla="*/ 52388 h 1428750"/>
              <a:gd name="connsiteX10" fmla="*/ 54769 w 502444"/>
              <a:gd name="connsiteY10" fmla="*/ 97631 h 1428750"/>
              <a:gd name="connsiteX11" fmla="*/ 109538 w 502444"/>
              <a:gd name="connsiteY11" fmla="*/ 164306 h 1428750"/>
              <a:gd name="connsiteX12" fmla="*/ 135731 w 502444"/>
              <a:gd name="connsiteY12" fmla="*/ 214313 h 1428750"/>
              <a:gd name="connsiteX13" fmla="*/ 154781 w 502444"/>
              <a:gd name="connsiteY13" fmla="*/ 288131 h 1428750"/>
              <a:gd name="connsiteX14" fmla="*/ 200025 w 502444"/>
              <a:gd name="connsiteY14" fmla="*/ 592931 h 1428750"/>
              <a:gd name="connsiteX15" fmla="*/ 235744 w 502444"/>
              <a:gd name="connsiteY15" fmla="*/ 912019 h 1428750"/>
              <a:gd name="connsiteX16" fmla="*/ 252413 w 502444"/>
              <a:gd name="connsiteY16" fmla="*/ 1173956 h 1428750"/>
              <a:gd name="connsiteX17" fmla="*/ 257175 w 502444"/>
              <a:gd name="connsiteY17" fmla="*/ 1197769 h 1428750"/>
              <a:gd name="connsiteX18" fmla="*/ 266700 w 502444"/>
              <a:gd name="connsiteY18" fmla="*/ 1240631 h 1428750"/>
              <a:gd name="connsiteX19" fmla="*/ 283369 w 502444"/>
              <a:gd name="connsiteY19" fmla="*/ 1285875 h 1428750"/>
              <a:gd name="connsiteX20" fmla="*/ 314325 w 502444"/>
              <a:gd name="connsiteY20" fmla="*/ 1335881 h 1428750"/>
              <a:gd name="connsiteX21" fmla="*/ 345281 w 502444"/>
              <a:gd name="connsiteY21" fmla="*/ 1371600 h 1428750"/>
              <a:gd name="connsiteX22" fmla="*/ 381000 w 502444"/>
              <a:gd name="connsiteY22" fmla="*/ 1404938 h 1428750"/>
              <a:gd name="connsiteX23" fmla="*/ 411956 w 502444"/>
              <a:gd name="connsiteY23" fmla="*/ 1426369 h 1428750"/>
              <a:gd name="connsiteX24" fmla="*/ 431006 w 502444"/>
              <a:gd name="connsiteY24" fmla="*/ 1428750 h 1428750"/>
              <a:gd name="connsiteX25" fmla="*/ 452438 w 502444"/>
              <a:gd name="connsiteY25" fmla="*/ 1421606 h 1428750"/>
              <a:gd name="connsiteX26" fmla="*/ 469106 w 502444"/>
              <a:gd name="connsiteY26" fmla="*/ 1400175 h 1428750"/>
              <a:gd name="connsiteX27" fmla="*/ 488156 w 502444"/>
              <a:gd name="connsiteY27" fmla="*/ 1366838 h 1428750"/>
              <a:gd name="connsiteX28" fmla="*/ 497681 w 502444"/>
              <a:gd name="connsiteY28" fmla="*/ 1321594 h 1428750"/>
              <a:gd name="connsiteX29" fmla="*/ 502444 w 502444"/>
              <a:gd name="connsiteY29" fmla="*/ 1276350 h 1428750"/>
              <a:gd name="connsiteX30" fmla="*/ 500063 w 502444"/>
              <a:gd name="connsiteY30" fmla="*/ 1126331 h 1428750"/>
              <a:gd name="connsiteX31" fmla="*/ 459581 w 502444"/>
              <a:gd name="connsiteY31" fmla="*/ 819150 h 1428750"/>
              <a:gd name="connsiteX32" fmla="*/ 402431 w 502444"/>
              <a:gd name="connsiteY32" fmla="*/ 473869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2444" h="1428750">
                <a:moveTo>
                  <a:pt x="402431" y="473869"/>
                </a:moveTo>
                <a:lnTo>
                  <a:pt x="371475" y="264319"/>
                </a:lnTo>
                <a:lnTo>
                  <a:pt x="359569" y="200025"/>
                </a:lnTo>
                <a:lnTo>
                  <a:pt x="283369" y="52388"/>
                </a:lnTo>
                <a:lnTo>
                  <a:pt x="200025" y="33338"/>
                </a:lnTo>
                <a:lnTo>
                  <a:pt x="97631" y="9525"/>
                </a:lnTo>
                <a:lnTo>
                  <a:pt x="30956" y="0"/>
                </a:lnTo>
                <a:lnTo>
                  <a:pt x="2381" y="14288"/>
                </a:lnTo>
                <a:lnTo>
                  <a:pt x="0" y="28575"/>
                </a:lnTo>
                <a:lnTo>
                  <a:pt x="11906" y="52388"/>
                </a:lnTo>
                <a:lnTo>
                  <a:pt x="54769" y="97631"/>
                </a:lnTo>
                <a:lnTo>
                  <a:pt x="109538" y="164306"/>
                </a:lnTo>
                <a:lnTo>
                  <a:pt x="135731" y="214313"/>
                </a:lnTo>
                <a:lnTo>
                  <a:pt x="154781" y="288131"/>
                </a:lnTo>
                <a:lnTo>
                  <a:pt x="200025" y="592931"/>
                </a:lnTo>
                <a:lnTo>
                  <a:pt x="235744" y="912019"/>
                </a:lnTo>
                <a:lnTo>
                  <a:pt x="252413" y="1173956"/>
                </a:lnTo>
                <a:lnTo>
                  <a:pt x="257175" y="1197769"/>
                </a:lnTo>
                <a:lnTo>
                  <a:pt x="266700" y="1240631"/>
                </a:lnTo>
                <a:lnTo>
                  <a:pt x="283369" y="1285875"/>
                </a:lnTo>
                <a:lnTo>
                  <a:pt x="314325" y="1335881"/>
                </a:lnTo>
                <a:lnTo>
                  <a:pt x="345281" y="1371600"/>
                </a:lnTo>
                <a:lnTo>
                  <a:pt x="381000" y="1404938"/>
                </a:lnTo>
                <a:lnTo>
                  <a:pt x="411956" y="1426369"/>
                </a:lnTo>
                <a:lnTo>
                  <a:pt x="431006" y="1428750"/>
                </a:lnTo>
                <a:lnTo>
                  <a:pt x="452438" y="1421606"/>
                </a:lnTo>
                <a:lnTo>
                  <a:pt x="469106" y="1400175"/>
                </a:lnTo>
                <a:lnTo>
                  <a:pt x="488156" y="1366838"/>
                </a:lnTo>
                <a:lnTo>
                  <a:pt x="497681" y="1321594"/>
                </a:lnTo>
                <a:lnTo>
                  <a:pt x="502444" y="1276350"/>
                </a:lnTo>
                <a:cubicBezTo>
                  <a:pt x="501650" y="1226344"/>
                  <a:pt x="500857" y="1176337"/>
                  <a:pt x="500063" y="1126331"/>
                </a:cubicBezTo>
                <a:lnTo>
                  <a:pt x="459581" y="819150"/>
                </a:lnTo>
                <a:lnTo>
                  <a:pt x="402431" y="4738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3F7DD3F-74A3-449D-89AD-269890FA6666}"/>
              </a:ext>
            </a:extLst>
          </p:cNvPr>
          <p:cNvSpPr/>
          <p:nvPr/>
        </p:nvSpPr>
        <p:spPr>
          <a:xfrm>
            <a:off x="3805238" y="2290763"/>
            <a:ext cx="787400" cy="3606800"/>
          </a:xfrm>
          <a:custGeom>
            <a:avLst/>
            <a:gdLst>
              <a:gd name="connsiteX0" fmla="*/ 787651 w 787651"/>
              <a:gd name="connsiteY0" fmla="*/ 968721 h 3607806"/>
              <a:gd name="connsiteX1" fmla="*/ 787651 w 787651"/>
              <a:gd name="connsiteY1" fmla="*/ 633742 h 3607806"/>
              <a:gd name="connsiteX2" fmla="*/ 787651 w 787651"/>
              <a:gd name="connsiteY2" fmla="*/ 366665 h 3607806"/>
              <a:gd name="connsiteX3" fmla="*/ 787651 w 787651"/>
              <a:gd name="connsiteY3" fmla="*/ 258023 h 3607806"/>
              <a:gd name="connsiteX4" fmla="*/ 751437 w 787651"/>
              <a:gd name="connsiteY4" fmla="*/ 126748 h 3607806"/>
              <a:gd name="connsiteX5" fmla="*/ 633742 w 787651"/>
              <a:gd name="connsiteY5" fmla="*/ 86008 h 3607806"/>
              <a:gd name="connsiteX6" fmla="*/ 488887 w 787651"/>
              <a:gd name="connsiteY6" fmla="*/ 40740 h 3607806"/>
              <a:gd name="connsiteX7" fmla="*/ 402879 w 787651"/>
              <a:gd name="connsiteY7" fmla="*/ 18107 h 3607806"/>
              <a:gd name="connsiteX8" fmla="*/ 344031 w 787651"/>
              <a:gd name="connsiteY8" fmla="*/ 0 h 3607806"/>
              <a:gd name="connsiteX9" fmla="*/ 316871 w 787651"/>
              <a:gd name="connsiteY9" fmla="*/ 4526 h 3607806"/>
              <a:gd name="connsiteX10" fmla="*/ 312344 w 787651"/>
              <a:gd name="connsiteY10" fmla="*/ 22633 h 3607806"/>
              <a:gd name="connsiteX11" fmla="*/ 330451 w 787651"/>
              <a:gd name="connsiteY11" fmla="*/ 54321 h 3607806"/>
              <a:gd name="connsiteX12" fmla="*/ 357612 w 787651"/>
              <a:gd name="connsiteY12" fmla="*/ 81481 h 3607806"/>
              <a:gd name="connsiteX13" fmla="*/ 398352 w 787651"/>
              <a:gd name="connsiteY13" fmla="*/ 122222 h 3607806"/>
              <a:gd name="connsiteX14" fmla="*/ 439093 w 787651"/>
              <a:gd name="connsiteY14" fmla="*/ 181069 h 3607806"/>
              <a:gd name="connsiteX15" fmla="*/ 475307 w 787651"/>
              <a:gd name="connsiteY15" fmla="*/ 248970 h 3607806"/>
              <a:gd name="connsiteX16" fmla="*/ 497940 w 787651"/>
              <a:gd name="connsiteY16" fmla="*/ 294237 h 3607806"/>
              <a:gd name="connsiteX17" fmla="*/ 525101 w 787651"/>
              <a:gd name="connsiteY17" fmla="*/ 393825 h 3607806"/>
              <a:gd name="connsiteX18" fmla="*/ 538681 w 787651"/>
              <a:gd name="connsiteY18" fmla="*/ 529627 h 3607806"/>
              <a:gd name="connsiteX19" fmla="*/ 543208 w 787651"/>
              <a:gd name="connsiteY19" fmla="*/ 728804 h 3607806"/>
              <a:gd name="connsiteX20" fmla="*/ 538681 w 787651"/>
              <a:gd name="connsiteY20" fmla="*/ 1095469 h 3607806"/>
              <a:gd name="connsiteX21" fmla="*/ 529628 w 787651"/>
              <a:gd name="connsiteY21" fmla="*/ 1339913 h 3607806"/>
              <a:gd name="connsiteX22" fmla="*/ 516047 w 787651"/>
              <a:gd name="connsiteY22" fmla="*/ 1548142 h 3607806"/>
              <a:gd name="connsiteX23" fmla="*/ 497940 w 787651"/>
              <a:gd name="connsiteY23" fmla="*/ 1711105 h 3607806"/>
              <a:gd name="connsiteX24" fmla="*/ 484360 w 787651"/>
              <a:gd name="connsiteY24" fmla="*/ 1923861 h 3607806"/>
              <a:gd name="connsiteX25" fmla="*/ 470780 w 787651"/>
              <a:gd name="connsiteY25" fmla="*/ 2095877 h 3607806"/>
              <a:gd name="connsiteX26" fmla="*/ 439093 w 787651"/>
              <a:gd name="connsiteY26" fmla="*/ 2290526 h 3607806"/>
              <a:gd name="connsiteX27" fmla="*/ 380245 w 787651"/>
              <a:gd name="connsiteY27" fmla="*/ 2593818 h 3607806"/>
              <a:gd name="connsiteX28" fmla="*/ 285184 w 787651"/>
              <a:gd name="connsiteY28" fmla="*/ 2888055 h 3607806"/>
              <a:gd name="connsiteX29" fmla="*/ 149382 w 787651"/>
              <a:gd name="connsiteY29" fmla="*/ 3250194 h 3607806"/>
              <a:gd name="connsiteX30" fmla="*/ 40740 w 787651"/>
              <a:gd name="connsiteY30" fmla="*/ 3494637 h 3607806"/>
              <a:gd name="connsiteX31" fmla="*/ 0 w 787651"/>
              <a:gd name="connsiteY31" fmla="*/ 3594225 h 3607806"/>
              <a:gd name="connsiteX32" fmla="*/ 9053 w 787651"/>
              <a:gd name="connsiteY32" fmla="*/ 3607806 h 3607806"/>
              <a:gd name="connsiteX33" fmla="*/ 36214 w 787651"/>
              <a:gd name="connsiteY33" fmla="*/ 3607806 h 3607806"/>
              <a:gd name="connsiteX34" fmla="*/ 58847 w 787651"/>
              <a:gd name="connsiteY34" fmla="*/ 3585172 h 3607806"/>
              <a:gd name="connsiteX35" fmla="*/ 131275 w 787651"/>
              <a:gd name="connsiteY35" fmla="*/ 3481057 h 3607806"/>
              <a:gd name="connsiteX36" fmla="*/ 167489 w 787651"/>
              <a:gd name="connsiteY36" fmla="*/ 3422210 h 3607806"/>
              <a:gd name="connsiteX37" fmla="*/ 258024 w 787651"/>
              <a:gd name="connsiteY37" fmla="*/ 3277354 h 3607806"/>
              <a:gd name="connsiteX38" fmla="*/ 334978 w 787651"/>
              <a:gd name="connsiteY38" fmla="*/ 3141552 h 3607806"/>
              <a:gd name="connsiteX39" fmla="*/ 430039 w 787651"/>
              <a:gd name="connsiteY39" fmla="*/ 2951429 h 3607806"/>
              <a:gd name="connsiteX40" fmla="*/ 502467 w 787651"/>
              <a:gd name="connsiteY40" fmla="*/ 2802047 h 3607806"/>
              <a:gd name="connsiteX41" fmla="*/ 579422 w 787651"/>
              <a:gd name="connsiteY41" fmla="*/ 2607398 h 3607806"/>
              <a:gd name="connsiteX42" fmla="*/ 633742 w 787651"/>
              <a:gd name="connsiteY42" fmla="*/ 2435382 h 3607806"/>
              <a:gd name="connsiteX43" fmla="*/ 665430 w 787651"/>
              <a:gd name="connsiteY43" fmla="*/ 2317687 h 3607806"/>
              <a:gd name="connsiteX44" fmla="*/ 697117 w 787651"/>
              <a:gd name="connsiteY44" fmla="*/ 2190938 h 3607806"/>
              <a:gd name="connsiteX45" fmla="*/ 719750 w 787651"/>
              <a:gd name="connsiteY45" fmla="*/ 2068717 h 3607806"/>
              <a:gd name="connsiteX46" fmla="*/ 746911 w 787651"/>
              <a:gd name="connsiteY46" fmla="*/ 1887647 h 3607806"/>
              <a:gd name="connsiteX47" fmla="*/ 769544 w 787651"/>
              <a:gd name="connsiteY47" fmla="*/ 1661311 h 3607806"/>
              <a:gd name="connsiteX48" fmla="*/ 769544 w 787651"/>
              <a:gd name="connsiteY48" fmla="*/ 1480241 h 3607806"/>
              <a:gd name="connsiteX49" fmla="*/ 778598 w 787651"/>
              <a:gd name="connsiteY49" fmla="*/ 1308225 h 3607806"/>
              <a:gd name="connsiteX50" fmla="*/ 787651 w 787651"/>
              <a:gd name="connsiteY50" fmla="*/ 968721 h 36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87651" h="3607806">
                <a:moveTo>
                  <a:pt x="787651" y="968721"/>
                </a:moveTo>
                <a:lnTo>
                  <a:pt x="787651" y="633742"/>
                </a:lnTo>
                <a:lnTo>
                  <a:pt x="787651" y="366665"/>
                </a:lnTo>
                <a:lnTo>
                  <a:pt x="787651" y="258023"/>
                </a:lnTo>
                <a:lnTo>
                  <a:pt x="751437" y="126748"/>
                </a:lnTo>
                <a:lnTo>
                  <a:pt x="633742" y="86008"/>
                </a:lnTo>
                <a:lnTo>
                  <a:pt x="488887" y="40740"/>
                </a:lnTo>
                <a:lnTo>
                  <a:pt x="402879" y="18107"/>
                </a:lnTo>
                <a:lnTo>
                  <a:pt x="344031" y="0"/>
                </a:lnTo>
                <a:lnTo>
                  <a:pt x="316871" y="4526"/>
                </a:lnTo>
                <a:lnTo>
                  <a:pt x="312344" y="22633"/>
                </a:lnTo>
                <a:lnTo>
                  <a:pt x="330451" y="54321"/>
                </a:lnTo>
                <a:lnTo>
                  <a:pt x="357612" y="81481"/>
                </a:lnTo>
                <a:lnTo>
                  <a:pt x="398352" y="122222"/>
                </a:lnTo>
                <a:lnTo>
                  <a:pt x="439093" y="181069"/>
                </a:lnTo>
                <a:lnTo>
                  <a:pt x="475307" y="248970"/>
                </a:lnTo>
                <a:lnTo>
                  <a:pt x="497940" y="294237"/>
                </a:lnTo>
                <a:lnTo>
                  <a:pt x="525101" y="393825"/>
                </a:lnTo>
                <a:lnTo>
                  <a:pt x="538681" y="529627"/>
                </a:lnTo>
                <a:lnTo>
                  <a:pt x="543208" y="728804"/>
                </a:lnTo>
                <a:lnTo>
                  <a:pt x="538681" y="1095469"/>
                </a:lnTo>
                <a:lnTo>
                  <a:pt x="529628" y="1339913"/>
                </a:lnTo>
                <a:lnTo>
                  <a:pt x="516047" y="1548142"/>
                </a:lnTo>
                <a:lnTo>
                  <a:pt x="497940" y="1711105"/>
                </a:lnTo>
                <a:lnTo>
                  <a:pt x="484360" y="1923861"/>
                </a:lnTo>
                <a:lnTo>
                  <a:pt x="470780" y="2095877"/>
                </a:lnTo>
                <a:lnTo>
                  <a:pt x="439093" y="2290526"/>
                </a:lnTo>
                <a:lnTo>
                  <a:pt x="380245" y="2593818"/>
                </a:lnTo>
                <a:lnTo>
                  <a:pt x="285184" y="2888055"/>
                </a:lnTo>
                <a:lnTo>
                  <a:pt x="149382" y="3250194"/>
                </a:lnTo>
                <a:lnTo>
                  <a:pt x="40740" y="3494637"/>
                </a:lnTo>
                <a:lnTo>
                  <a:pt x="0" y="3594225"/>
                </a:lnTo>
                <a:lnTo>
                  <a:pt x="9053" y="3607806"/>
                </a:lnTo>
                <a:lnTo>
                  <a:pt x="36214" y="3607806"/>
                </a:lnTo>
                <a:lnTo>
                  <a:pt x="58847" y="3585172"/>
                </a:lnTo>
                <a:lnTo>
                  <a:pt x="131275" y="3481057"/>
                </a:lnTo>
                <a:lnTo>
                  <a:pt x="167489" y="3422210"/>
                </a:lnTo>
                <a:lnTo>
                  <a:pt x="258024" y="3277354"/>
                </a:lnTo>
                <a:lnTo>
                  <a:pt x="334978" y="3141552"/>
                </a:lnTo>
                <a:lnTo>
                  <a:pt x="430039" y="2951429"/>
                </a:lnTo>
                <a:lnTo>
                  <a:pt x="502467" y="2802047"/>
                </a:lnTo>
                <a:lnTo>
                  <a:pt x="579422" y="2607398"/>
                </a:lnTo>
                <a:lnTo>
                  <a:pt x="633742" y="2435382"/>
                </a:lnTo>
                <a:lnTo>
                  <a:pt x="665430" y="2317687"/>
                </a:lnTo>
                <a:lnTo>
                  <a:pt x="697117" y="2190938"/>
                </a:lnTo>
                <a:lnTo>
                  <a:pt x="719750" y="2068717"/>
                </a:lnTo>
                <a:lnTo>
                  <a:pt x="746911" y="1887647"/>
                </a:lnTo>
                <a:lnTo>
                  <a:pt x="769544" y="1661311"/>
                </a:lnTo>
                <a:lnTo>
                  <a:pt x="769544" y="1480241"/>
                </a:lnTo>
                <a:lnTo>
                  <a:pt x="778598" y="1308225"/>
                </a:lnTo>
                <a:lnTo>
                  <a:pt x="787651" y="96872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73D0081-5C81-4451-866A-8055C72EF448}"/>
              </a:ext>
            </a:extLst>
          </p:cNvPr>
          <p:cNvSpPr/>
          <p:nvPr/>
        </p:nvSpPr>
        <p:spPr>
          <a:xfrm>
            <a:off x="4387851" y="2163764"/>
            <a:ext cx="1381125" cy="3838575"/>
          </a:xfrm>
          <a:custGeom>
            <a:avLst/>
            <a:gdLst>
              <a:gd name="connsiteX0" fmla="*/ 593388 w 1381328"/>
              <a:gd name="connsiteY0" fmla="*/ 335605 h 3837562"/>
              <a:gd name="connsiteX1" fmla="*/ 291830 w 1381328"/>
              <a:gd name="connsiteY1" fmla="*/ 384243 h 3837562"/>
              <a:gd name="connsiteX2" fmla="*/ 179962 w 1381328"/>
              <a:gd name="connsiteY2" fmla="*/ 398834 h 3837562"/>
              <a:gd name="connsiteX3" fmla="*/ 0 w 1381328"/>
              <a:gd name="connsiteY3" fmla="*/ 267511 h 3837562"/>
              <a:gd name="connsiteX4" fmla="*/ 155643 w 1381328"/>
              <a:gd name="connsiteY4" fmla="*/ 252919 h 3837562"/>
              <a:gd name="connsiteX5" fmla="*/ 311286 w 1381328"/>
              <a:gd name="connsiteY5" fmla="*/ 238328 h 3837562"/>
              <a:gd name="connsiteX6" fmla="*/ 520430 w 1381328"/>
              <a:gd name="connsiteY6" fmla="*/ 194553 h 3837562"/>
              <a:gd name="connsiteX7" fmla="*/ 773349 w 1381328"/>
              <a:gd name="connsiteY7" fmla="*/ 126460 h 3837562"/>
              <a:gd name="connsiteX8" fmla="*/ 938720 w 1381328"/>
              <a:gd name="connsiteY8" fmla="*/ 72958 h 3837562"/>
              <a:gd name="connsiteX9" fmla="*/ 972766 w 1381328"/>
              <a:gd name="connsiteY9" fmla="*/ 58366 h 3837562"/>
              <a:gd name="connsiteX10" fmla="*/ 1070043 w 1381328"/>
              <a:gd name="connsiteY10" fmla="*/ 4864 h 3837562"/>
              <a:gd name="connsiteX11" fmla="*/ 1104090 w 1381328"/>
              <a:gd name="connsiteY11" fmla="*/ 0 h 3837562"/>
              <a:gd name="connsiteX12" fmla="*/ 1143000 w 1381328"/>
              <a:gd name="connsiteY12" fmla="*/ 14592 h 3837562"/>
              <a:gd name="connsiteX13" fmla="*/ 1181911 w 1381328"/>
              <a:gd name="connsiteY13" fmla="*/ 38911 h 3837562"/>
              <a:gd name="connsiteX14" fmla="*/ 1259732 w 1381328"/>
              <a:gd name="connsiteY14" fmla="*/ 97277 h 3837562"/>
              <a:gd name="connsiteX15" fmla="*/ 1337554 w 1381328"/>
              <a:gd name="connsiteY15" fmla="*/ 165370 h 3837562"/>
              <a:gd name="connsiteX16" fmla="*/ 1371600 w 1381328"/>
              <a:gd name="connsiteY16" fmla="*/ 204281 h 3837562"/>
              <a:gd name="connsiteX17" fmla="*/ 1381328 w 1381328"/>
              <a:gd name="connsiteY17" fmla="*/ 233464 h 3837562"/>
              <a:gd name="connsiteX18" fmla="*/ 1376464 w 1381328"/>
              <a:gd name="connsiteY18" fmla="*/ 262647 h 3837562"/>
              <a:gd name="connsiteX19" fmla="*/ 1342417 w 1381328"/>
              <a:gd name="connsiteY19" fmla="*/ 340468 h 3837562"/>
              <a:gd name="connsiteX20" fmla="*/ 1313235 w 1381328"/>
              <a:gd name="connsiteY20" fmla="*/ 457200 h 3837562"/>
              <a:gd name="connsiteX21" fmla="*/ 1298643 w 1381328"/>
              <a:gd name="connsiteY21" fmla="*/ 573932 h 3837562"/>
              <a:gd name="connsiteX22" fmla="*/ 1284052 w 1381328"/>
              <a:gd name="connsiteY22" fmla="*/ 943583 h 3837562"/>
              <a:gd name="connsiteX23" fmla="*/ 1274324 w 1381328"/>
              <a:gd name="connsiteY23" fmla="*/ 1352145 h 3837562"/>
              <a:gd name="connsiteX24" fmla="*/ 1279188 w 1381328"/>
              <a:gd name="connsiteY24" fmla="*/ 1770434 h 3837562"/>
              <a:gd name="connsiteX25" fmla="*/ 1279188 w 1381328"/>
              <a:gd name="connsiteY25" fmla="*/ 2349230 h 3837562"/>
              <a:gd name="connsiteX26" fmla="*/ 1279188 w 1381328"/>
              <a:gd name="connsiteY26" fmla="*/ 2743200 h 3837562"/>
              <a:gd name="connsiteX27" fmla="*/ 1284052 w 1381328"/>
              <a:gd name="connsiteY27" fmla="*/ 2918298 h 3837562"/>
              <a:gd name="connsiteX28" fmla="*/ 1288915 w 1381328"/>
              <a:gd name="connsiteY28" fmla="*/ 3020439 h 3837562"/>
              <a:gd name="connsiteX29" fmla="*/ 1322962 w 1381328"/>
              <a:gd name="connsiteY29" fmla="*/ 3346315 h 3837562"/>
              <a:gd name="connsiteX30" fmla="*/ 1318098 w 1381328"/>
              <a:gd name="connsiteY30" fmla="*/ 3409545 h 3837562"/>
              <a:gd name="connsiteX31" fmla="*/ 1250005 w 1381328"/>
              <a:gd name="connsiteY31" fmla="*/ 3662464 h 3837562"/>
              <a:gd name="connsiteX32" fmla="*/ 1181911 w 1381328"/>
              <a:gd name="connsiteY32" fmla="*/ 3779196 h 3837562"/>
              <a:gd name="connsiteX33" fmla="*/ 1147864 w 1381328"/>
              <a:gd name="connsiteY33" fmla="*/ 3818107 h 3837562"/>
              <a:gd name="connsiteX34" fmla="*/ 1118681 w 1381328"/>
              <a:gd name="connsiteY34" fmla="*/ 3837562 h 3837562"/>
              <a:gd name="connsiteX35" fmla="*/ 1089498 w 1381328"/>
              <a:gd name="connsiteY35" fmla="*/ 3822970 h 3837562"/>
              <a:gd name="connsiteX36" fmla="*/ 1055452 w 1381328"/>
              <a:gd name="connsiteY36" fmla="*/ 3249039 h 3837562"/>
              <a:gd name="connsiteX37" fmla="*/ 1055452 w 1381328"/>
              <a:gd name="connsiteY37" fmla="*/ 2607013 h 3837562"/>
              <a:gd name="connsiteX38" fmla="*/ 1055452 w 1381328"/>
              <a:gd name="connsiteY38" fmla="*/ 1969851 h 3837562"/>
              <a:gd name="connsiteX39" fmla="*/ 1055452 w 1381328"/>
              <a:gd name="connsiteY39" fmla="*/ 573932 h 3837562"/>
              <a:gd name="connsiteX40" fmla="*/ 1050588 w 1381328"/>
              <a:gd name="connsiteY40" fmla="*/ 384243 h 3837562"/>
              <a:gd name="connsiteX41" fmla="*/ 1035996 w 1381328"/>
              <a:gd name="connsiteY41" fmla="*/ 335605 h 3837562"/>
              <a:gd name="connsiteX42" fmla="*/ 1011677 w 1381328"/>
              <a:gd name="connsiteY42" fmla="*/ 296694 h 3837562"/>
              <a:gd name="connsiteX43" fmla="*/ 982494 w 1381328"/>
              <a:gd name="connsiteY43" fmla="*/ 282102 h 3837562"/>
              <a:gd name="connsiteX44" fmla="*/ 885217 w 1381328"/>
              <a:gd name="connsiteY44" fmla="*/ 291830 h 3837562"/>
              <a:gd name="connsiteX45" fmla="*/ 593388 w 1381328"/>
              <a:gd name="connsiteY45" fmla="*/ 335605 h 38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81328" h="3837562">
                <a:moveTo>
                  <a:pt x="593388" y="335605"/>
                </a:moveTo>
                <a:lnTo>
                  <a:pt x="291830" y="384243"/>
                </a:lnTo>
                <a:lnTo>
                  <a:pt x="179962" y="398834"/>
                </a:lnTo>
                <a:lnTo>
                  <a:pt x="0" y="267511"/>
                </a:lnTo>
                <a:lnTo>
                  <a:pt x="155643" y="252919"/>
                </a:lnTo>
                <a:lnTo>
                  <a:pt x="311286" y="238328"/>
                </a:lnTo>
                <a:lnTo>
                  <a:pt x="520430" y="194553"/>
                </a:lnTo>
                <a:lnTo>
                  <a:pt x="773349" y="126460"/>
                </a:lnTo>
                <a:lnTo>
                  <a:pt x="938720" y="72958"/>
                </a:lnTo>
                <a:lnTo>
                  <a:pt x="972766" y="58366"/>
                </a:lnTo>
                <a:lnTo>
                  <a:pt x="1070043" y="4864"/>
                </a:lnTo>
                <a:lnTo>
                  <a:pt x="1104090" y="0"/>
                </a:lnTo>
                <a:lnTo>
                  <a:pt x="1143000" y="14592"/>
                </a:lnTo>
                <a:lnTo>
                  <a:pt x="1181911" y="38911"/>
                </a:lnTo>
                <a:lnTo>
                  <a:pt x="1259732" y="97277"/>
                </a:lnTo>
                <a:lnTo>
                  <a:pt x="1337554" y="165370"/>
                </a:lnTo>
                <a:lnTo>
                  <a:pt x="1371600" y="204281"/>
                </a:lnTo>
                <a:lnTo>
                  <a:pt x="1381328" y="233464"/>
                </a:lnTo>
                <a:lnTo>
                  <a:pt x="1376464" y="262647"/>
                </a:lnTo>
                <a:lnTo>
                  <a:pt x="1342417" y="340468"/>
                </a:lnTo>
                <a:lnTo>
                  <a:pt x="1313235" y="457200"/>
                </a:lnTo>
                <a:lnTo>
                  <a:pt x="1298643" y="573932"/>
                </a:lnTo>
                <a:lnTo>
                  <a:pt x="1284052" y="943583"/>
                </a:lnTo>
                <a:lnTo>
                  <a:pt x="1274324" y="1352145"/>
                </a:lnTo>
                <a:cubicBezTo>
                  <a:pt x="1275945" y="1491575"/>
                  <a:pt x="1277567" y="1631004"/>
                  <a:pt x="1279188" y="1770434"/>
                </a:cubicBezTo>
                <a:lnTo>
                  <a:pt x="1279188" y="2349230"/>
                </a:lnTo>
                <a:lnTo>
                  <a:pt x="1279188" y="2743200"/>
                </a:lnTo>
                <a:lnTo>
                  <a:pt x="1284052" y="2918298"/>
                </a:lnTo>
                <a:lnTo>
                  <a:pt x="1288915" y="3020439"/>
                </a:lnTo>
                <a:lnTo>
                  <a:pt x="1322962" y="3346315"/>
                </a:lnTo>
                <a:lnTo>
                  <a:pt x="1318098" y="3409545"/>
                </a:lnTo>
                <a:lnTo>
                  <a:pt x="1250005" y="3662464"/>
                </a:lnTo>
                <a:lnTo>
                  <a:pt x="1181911" y="3779196"/>
                </a:lnTo>
                <a:lnTo>
                  <a:pt x="1147864" y="3818107"/>
                </a:lnTo>
                <a:lnTo>
                  <a:pt x="1118681" y="3837562"/>
                </a:lnTo>
                <a:lnTo>
                  <a:pt x="1089498" y="3822970"/>
                </a:lnTo>
                <a:lnTo>
                  <a:pt x="1055452" y="3249039"/>
                </a:lnTo>
                <a:lnTo>
                  <a:pt x="1055452" y="2607013"/>
                </a:lnTo>
                <a:lnTo>
                  <a:pt x="1055452" y="1969851"/>
                </a:lnTo>
                <a:lnTo>
                  <a:pt x="1055452" y="573932"/>
                </a:lnTo>
                <a:lnTo>
                  <a:pt x="1050588" y="384243"/>
                </a:lnTo>
                <a:lnTo>
                  <a:pt x="1035996" y="335605"/>
                </a:lnTo>
                <a:lnTo>
                  <a:pt x="1011677" y="296694"/>
                </a:lnTo>
                <a:lnTo>
                  <a:pt x="982494" y="282102"/>
                </a:lnTo>
                <a:lnTo>
                  <a:pt x="885217" y="291830"/>
                </a:lnTo>
                <a:lnTo>
                  <a:pt x="593388" y="33560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28A6CA8-AD05-4398-A68A-72A4238722FB}"/>
              </a:ext>
            </a:extLst>
          </p:cNvPr>
          <p:cNvSpPr/>
          <p:nvPr/>
        </p:nvSpPr>
        <p:spPr>
          <a:xfrm>
            <a:off x="4960939" y="5381625"/>
            <a:ext cx="530225" cy="611188"/>
          </a:xfrm>
          <a:custGeom>
            <a:avLst/>
            <a:gdLst>
              <a:gd name="connsiteX0" fmla="*/ 254794 w 531019"/>
              <a:gd name="connsiteY0" fmla="*/ 64294 h 611981"/>
              <a:gd name="connsiteX1" fmla="*/ 345281 w 531019"/>
              <a:gd name="connsiteY1" fmla="*/ 90488 h 611981"/>
              <a:gd name="connsiteX2" fmla="*/ 400050 w 531019"/>
              <a:gd name="connsiteY2" fmla="*/ 104775 h 611981"/>
              <a:gd name="connsiteX3" fmla="*/ 428625 w 531019"/>
              <a:gd name="connsiteY3" fmla="*/ 107156 h 611981"/>
              <a:gd name="connsiteX4" fmla="*/ 445294 w 531019"/>
              <a:gd name="connsiteY4" fmla="*/ 104775 h 611981"/>
              <a:gd name="connsiteX5" fmla="*/ 459581 w 531019"/>
              <a:gd name="connsiteY5" fmla="*/ 97631 h 611981"/>
              <a:gd name="connsiteX6" fmla="*/ 473869 w 531019"/>
              <a:gd name="connsiteY6" fmla="*/ 83344 h 611981"/>
              <a:gd name="connsiteX7" fmla="*/ 490537 w 531019"/>
              <a:gd name="connsiteY7" fmla="*/ 28575 h 611981"/>
              <a:gd name="connsiteX8" fmla="*/ 531019 w 531019"/>
              <a:gd name="connsiteY8" fmla="*/ 611981 h 611981"/>
              <a:gd name="connsiteX9" fmla="*/ 492919 w 531019"/>
              <a:gd name="connsiteY9" fmla="*/ 592931 h 611981"/>
              <a:gd name="connsiteX10" fmla="*/ 473869 w 531019"/>
              <a:gd name="connsiteY10" fmla="*/ 576263 h 611981"/>
              <a:gd name="connsiteX11" fmla="*/ 442912 w 531019"/>
              <a:gd name="connsiteY11" fmla="*/ 528638 h 611981"/>
              <a:gd name="connsiteX12" fmla="*/ 392906 w 531019"/>
              <a:gd name="connsiteY12" fmla="*/ 440531 h 611981"/>
              <a:gd name="connsiteX13" fmla="*/ 328612 w 531019"/>
              <a:gd name="connsiteY13" fmla="*/ 359569 h 611981"/>
              <a:gd name="connsiteX14" fmla="*/ 238125 w 531019"/>
              <a:gd name="connsiteY14" fmla="*/ 252413 h 611981"/>
              <a:gd name="connsiteX15" fmla="*/ 130969 w 531019"/>
              <a:gd name="connsiteY15" fmla="*/ 147638 h 611981"/>
              <a:gd name="connsiteX16" fmla="*/ 40481 w 531019"/>
              <a:gd name="connsiteY16" fmla="*/ 80963 h 611981"/>
              <a:gd name="connsiteX17" fmla="*/ 16669 w 531019"/>
              <a:gd name="connsiteY17" fmla="*/ 59531 h 611981"/>
              <a:gd name="connsiteX18" fmla="*/ 7144 w 531019"/>
              <a:gd name="connsiteY18" fmla="*/ 40481 h 611981"/>
              <a:gd name="connsiteX19" fmla="*/ 0 w 531019"/>
              <a:gd name="connsiteY19" fmla="*/ 16669 h 611981"/>
              <a:gd name="connsiteX20" fmla="*/ 9525 w 531019"/>
              <a:gd name="connsiteY20" fmla="*/ 0 h 611981"/>
              <a:gd name="connsiteX21" fmla="*/ 26194 w 531019"/>
              <a:gd name="connsiteY21" fmla="*/ 0 h 611981"/>
              <a:gd name="connsiteX22" fmla="*/ 59531 w 531019"/>
              <a:gd name="connsiteY22" fmla="*/ 11906 h 611981"/>
              <a:gd name="connsiteX23" fmla="*/ 254794 w 531019"/>
              <a:gd name="connsiteY23" fmla="*/ 64294 h 6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1019" h="611981">
                <a:moveTo>
                  <a:pt x="254794" y="64294"/>
                </a:moveTo>
                <a:lnTo>
                  <a:pt x="345281" y="90488"/>
                </a:lnTo>
                <a:lnTo>
                  <a:pt x="400050" y="104775"/>
                </a:lnTo>
                <a:lnTo>
                  <a:pt x="428625" y="107156"/>
                </a:lnTo>
                <a:lnTo>
                  <a:pt x="445294" y="104775"/>
                </a:lnTo>
                <a:lnTo>
                  <a:pt x="459581" y="97631"/>
                </a:lnTo>
                <a:lnTo>
                  <a:pt x="473869" y="83344"/>
                </a:lnTo>
                <a:lnTo>
                  <a:pt x="490537" y="28575"/>
                </a:lnTo>
                <a:lnTo>
                  <a:pt x="531019" y="611981"/>
                </a:lnTo>
                <a:lnTo>
                  <a:pt x="492919" y="592931"/>
                </a:lnTo>
                <a:lnTo>
                  <a:pt x="473869" y="576263"/>
                </a:lnTo>
                <a:lnTo>
                  <a:pt x="442912" y="528638"/>
                </a:lnTo>
                <a:lnTo>
                  <a:pt x="392906" y="440531"/>
                </a:lnTo>
                <a:lnTo>
                  <a:pt x="328612" y="359569"/>
                </a:lnTo>
                <a:lnTo>
                  <a:pt x="238125" y="252413"/>
                </a:lnTo>
                <a:lnTo>
                  <a:pt x="130969" y="147638"/>
                </a:lnTo>
                <a:lnTo>
                  <a:pt x="40481" y="80963"/>
                </a:lnTo>
                <a:lnTo>
                  <a:pt x="16669" y="59531"/>
                </a:lnTo>
                <a:lnTo>
                  <a:pt x="7144" y="40481"/>
                </a:lnTo>
                <a:lnTo>
                  <a:pt x="0" y="16669"/>
                </a:lnTo>
                <a:lnTo>
                  <a:pt x="9525" y="0"/>
                </a:lnTo>
                <a:lnTo>
                  <a:pt x="26194" y="0"/>
                </a:lnTo>
                <a:lnTo>
                  <a:pt x="59531" y="11906"/>
                </a:lnTo>
                <a:lnTo>
                  <a:pt x="254794" y="642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5AA3F35-EC6A-4767-B8D4-52DFE2D86542}"/>
              </a:ext>
            </a:extLst>
          </p:cNvPr>
          <p:cNvSpPr/>
          <p:nvPr/>
        </p:nvSpPr>
        <p:spPr>
          <a:xfrm>
            <a:off x="3636964" y="3390900"/>
            <a:ext cx="2363787" cy="723900"/>
          </a:xfrm>
          <a:custGeom>
            <a:avLst/>
            <a:gdLst>
              <a:gd name="connsiteX0" fmla="*/ 1197769 w 2364581"/>
              <a:gd name="connsiteY0" fmla="*/ 309563 h 723900"/>
              <a:gd name="connsiteX1" fmla="*/ 992981 w 2364581"/>
              <a:gd name="connsiteY1" fmla="*/ 361950 h 723900"/>
              <a:gd name="connsiteX2" fmla="*/ 916781 w 2364581"/>
              <a:gd name="connsiteY2" fmla="*/ 381000 h 723900"/>
              <a:gd name="connsiteX3" fmla="*/ 688181 w 2364581"/>
              <a:gd name="connsiteY3" fmla="*/ 421481 h 723900"/>
              <a:gd name="connsiteX4" fmla="*/ 459581 w 2364581"/>
              <a:gd name="connsiteY4" fmla="*/ 445294 h 723900"/>
              <a:gd name="connsiteX5" fmla="*/ 404812 w 2364581"/>
              <a:gd name="connsiteY5" fmla="*/ 445294 h 723900"/>
              <a:gd name="connsiteX6" fmla="*/ 321469 w 2364581"/>
              <a:gd name="connsiteY6" fmla="*/ 435769 h 723900"/>
              <a:gd name="connsiteX7" fmla="*/ 230981 w 2364581"/>
              <a:gd name="connsiteY7" fmla="*/ 407194 h 723900"/>
              <a:gd name="connsiteX8" fmla="*/ 152400 w 2364581"/>
              <a:gd name="connsiteY8" fmla="*/ 369094 h 723900"/>
              <a:gd name="connsiteX9" fmla="*/ 92869 w 2364581"/>
              <a:gd name="connsiteY9" fmla="*/ 333375 h 723900"/>
              <a:gd name="connsiteX10" fmla="*/ 59531 w 2364581"/>
              <a:gd name="connsiteY10" fmla="*/ 307181 h 723900"/>
              <a:gd name="connsiteX11" fmla="*/ 26194 w 2364581"/>
              <a:gd name="connsiteY11" fmla="*/ 278606 h 723900"/>
              <a:gd name="connsiteX12" fmla="*/ 14287 w 2364581"/>
              <a:gd name="connsiteY12" fmla="*/ 276225 h 723900"/>
              <a:gd name="connsiteX13" fmla="*/ 2381 w 2364581"/>
              <a:gd name="connsiteY13" fmla="*/ 292894 h 723900"/>
              <a:gd name="connsiteX14" fmla="*/ 0 w 2364581"/>
              <a:gd name="connsiteY14" fmla="*/ 319088 h 723900"/>
              <a:gd name="connsiteX15" fmla="*/ 4762 w 2364581"/>
              <a:gd name="connsiteY15" fmla="*/ 345281 h 723900"/>
              <a:gd name="connsiteX16" fmla="*/ 52387 w 2364581"/>
              <a:gd name="connsiteY16" fmla="*/ 426244 h 723900"/>
              <a:gd name="connsiteX17" fmla="*/ 109537 w 2364581"/>
              <a:gd name="connsiteY17" fmla="*/ 507206 h 723900"/>
              <a:gd name="connsiteX18" fmla="*/ 169069 w 2364581"/>
              <a:gd name="connsiteY18" fmla="*/ 583406 h 723900"/>
              <a:gd name="connsiteX19" fmla="*/ 228600 w 2364581"/>
              <a:gd name="connsiteY19" fmla="*/ 650081 h 723900"/>
              <a:gd name="connsiteX20" fmla="*/ 271462 w 2364581"/>
              <a:gd name="connsiteY20" fmla="*/ 695325 h 723900"/>
              <a:gd name="connsiteX21" fmla="*/ 297656 w 2364581"/>
              <a:gd name="connsiteY21" fmla="*/ 714375 h 723900"/>
              <a:gd name="connsiteX22" fmla="*/ 319087 w 2364581"/>
              <a:gd name="connsiteY22" fmla="*/ 721519 h 723900"/>
              <a:gd name="connsiteX23" fmla="*/ 335756 w 2364581"/>
              <a:gd name="connsiteY23" fmla="*/ 723900 h 723900"/>
              <a:gd name="connsiteX24" fmla="*/ 357187 w 2364581"/>
              <a:gd name="connsiteY24" fmla="*/ 721519 h 723900"/>
              <a:gd name="connsiteX25" fmla="*/ 383381 w 2364581"/>
              <a:gd name="connsiteY25" fmla="*/ 716756 h 723900"/>
              <a:gd name="connsiteX26" fmla="*/ 414337 w 2364581"/>
              <a:gd name="connsiteY26" fmla="*/ 704850 h 723900"/>
              <a:gd name="connsiteX27" fmla="*/ 438150 w 2364581"/>
              <a:gd name="connsiteY27" fmla="*/ 690563 h 723900"/>
              <a:gd name="connsiteX28" fmla="*/ 521494 w 2364581"/>
              <a:gd name="connsiteY28" fmla="*/ 664369 h 723900"/>
              <a:gd name="connsiteX29" fmla="*/ 692944 w 2364581"/>
              <a:gd name="connsiteY29" fmla="*/ 619125 h 723900"/>
              <a:gd name="connsiteX30" fmla="*/ 931069 w 2364581"/>
              <a:gd name="connsiteY30" fmla="*/ 573881 h 723900"/>
              <a:gd name="connsiteX31" fmla="*/ 1185862 w 2364581"/>
              <a:gd name="connsiteY31" fmla="*/ 495300 h 723900"/>
              <a:gd name="connsiteX32" fmla="*/ 1483519 w 2364581"/>
              <a:gd name="connsiteY32" fmla="*/ 397669 h 723900"/>
              <a:gd name="connsiteX33" fmla="*/ 1724025 w 2364581"/>
              <a:gd name="connsiteY33" fmla="*/ 316706 h 723900"/>
              <a:gd name="connsiteX34" fmla="*/ 1831181 w 2364581"/>
              <a:gd name="connsiteY34" fmla="*/ 271463 h 723900"/>
              <a:gd name="connsiteX35" fmla="*/ 2007394 w 2364581"/>
              <a:gd name="connsiteY35" fmla="*/ 204788 h 723900"/>
              <a:gd name="connsiteX36" fmla="*/ 2200275 w 2364581"/>
              <a:gd name="connsiteY36" fmla="*/ 116681 h 723900"/>
              <a:gd name="connsiteX37" fmla="*/ 2309812 w 2364581"/>
              <a:gd name="connsiteY37" fmla="*/ 66675 h 723900"/>
              <a:gd name="connsiteX38" fmla="*/ 2336006 w 2364581"/>
              <a:gd name="connsiteY38" fmla="*/ 50006 h 723900"/>
              <a:gd name="connsiteX39" fmla="*/ 2364581 w 2364581"/>
              <a:gd name="connsiteY39" fmla="*/ 11906 h 723900"/>
              <a:gd name="connsiteX40" fmla="*/ 2364581 w 2364581"/>
              <a:gd name="connsiteY40" fmla="*/ 0 h 723900"/>
              <a:gd name="connsiteX41" fmla="*/ 2350294 w 2364581"/>
              <a:gd name="connsiteY41" fmla="*/ 0 h 723900"/>
              <a:gd name="connsiteX42" fmla="*/ 2288381 w 2364581"/>
              <a:gd name="connsiteY42" fmla="*/ 21431 h 723900"/>
              <a:gd name="connsiteX43" fmla="*/ 2085975 w 2364581"/>
              <a:gd name="connsiteY43" fmla="*/ 69056 h 723900"/>
              <a:gd name="connsiteX44" fmla="*/ 2002631 w 2364581"/>
              <a:gd name="connsiteY44" fmla="*/ 92869 h 723900"/>
              <a:gd name="connsiteX45" fmla="*/ 1685925 w 2364581"/>
              <a:gd name="connsiteY45" fmla="*/ 185738 h 723900"/>
              <a:gd name="connsiteX46" fmla="*/ 1197769 w 2364581"/>
              <a:gd name="connsiteY46" fmla="*/ 3095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64581" h="723900">
                <a:moveTo>
                  <a:pt x="1197769" y="309563"/>
                </a:moveTo>
                <a:lnTo>
                  <a:pt x="992981" y="361950"/>
                </a:lnTo>
                <a:lnTo>
                  <a:pt x="916781" y="381000"/>
                </a:lnTo>
                <a:lnTo>
                  <a:pt x="688181" y="421481"/>
                </a:lnTo>
                <a:lnTo>
                  <a:pt x="459581" y="445294"/>
                </a:lnTo>
                <a:lnTo>
                  <a:pt x="404812" y="445294"/>
                </a:lnTo>
                <a:lnTo>
                  <a:pt x="321469" y="435769"/>
                </a:lnTo>
                <a:lnTo>
                  <a:pt x="230981" y="407194"/>
                </a:lnTo>
                <a:lnTo>
                  <a:pt x="152400" y="369094"/>
                </a:lnTo>
                <a:lnTo>
                  <a:pt x="92869" y="333375"/>
                </a:lnTo>
                <a:lnTo>
                  <a:pt x="59531" y="307181"/>
                </a:lnTo>
                <a:lnTo>
                  <a:pt x="26194" y="278606"/>
                </a:lnTo>
                <a:lnTo>
                  <a:pt x="14287" y="276225"/>
                </a:lnTo>
                <a:lnTo>
                  <a:pt x="2381" y="292894"/>
                </a:lnTo>
                <a:lnTo>
                  <a:pt x="0" y="319088"/>
                </a:lnTo>
                <a:lnTo>
                  <a:pt x="4762" y="345281"/>
                </a:lnTo>
                <a:lnTo>
                  <a:pt x="52387" y="426244"/>
                </a:lnTo>
                <a:lnTo>
                  <a:pt x="109537" y="507206"/>
                </a:lnTo>
                <a:lnTo>
                  <a:pt x="169069" y="583406"/>
                </a:lnTo>
                <a:lnTo>
                  <a:pt x="228600" y="650081"/>
                </a:lnTo>
                <a:lnTo>
                  <a:pt x="271462" y="695325"/>
                </a:lnTo>
                <a:lnTo>
                  <a:pt x="297656" y="714375"/>
                </a:lnTo>
                <a:lnTo>
                  <a:pt x="319087" y="721519"/>
                </a:lnTo>
                <a:lnTo>
                  <a:pt x="335756" y="723900"/>
                </a:lnTo>
                <a:lnTo>
                  <a:pt x="357187" y="721519"/>
                </a:lnTo>
                <a:lnTo>
                  <a:pt x="383381" y="716756"/>
                </a:lnTo>
                <a:lnTo>
                  <a:pt x="414337" y="704850"/>
                </a:lnTo>
                <a:lnTo>
                  <a:pt x="438150" y="690563"/>
                </a:lnTo>
                <a:lnTo>
                  <a:pt x="521494" y="664369"/>
                </a:lnTo>
                <a:lnTo>
                  <a:pt x="692944" y="619125"/>
                </a:lnTo>
                <a:lnTo>
                  <a:pt x="931069" y="573881"/>
                </a:lnTo>
                <a:lnTo>
                  <a:pt x="1185862" y="495300"/>
                </a:lnTo>
                <a:lnTo>
                  <a:pt x="1483519" y="397669"/>
                </a:lnTo>
                <a:lnTo>
                  <a:pt x="1724025" y="316706"/>
                </a:lnTo>
                <a:lnTo>
                  <a:pt x="1831181" y="271463"/>
                </a:lnTo>
                <a:lnTo>
                  <a:pt x="2007394" y="204788"/>
                </a:lnTo>
                <a:lnTo>
                  <a:pt x="2200275" y="116681"/>
                </a:lnTo>
                <a:lnTo>
                  <a:pt x="2309812" y="66675"/>
                </a:lnTo>
                <a:lnTo>
                  <a:pt x="2336006" y="50006"/>
                </a:lnTo>
                <a:lnTo>
                  <a:pt x="2364581" y="11906"/>
                </a:lnTo>
                <a:lnTo>
                  <a:pt x="2364581" y="0"/>
                </a:lnTo>
                <a:lnTo>
                  <a:pt x="2350294" y="0"/>
                </a:lnTo>
                <a:lnTo>
                  <a:pt x="2288381" y="21431"/>
                </a:lnTo>
                <a:lnTo>
                  <a:pt x="2085975" y="69056"/>
                </a:lnTo>
                <a:lnTo>
                  <a:pt x="2002631" y="92869"/>
                </a:lnTo>
                <a:lnTo>
                  <a:pt x="1685925" y="185738"/>
                </a:lnTo>
                <a:lnTo>
                  <a:pt x="1197769" y="3095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9CFA3AF-427C-4204-A1DD-20FE1007CF6F}"/>
              </a:ext>
            </a:extLst>
          </p:cNvPr>
          <p:cNvSpPr/>
          <p:nvPr/>
        </p:nvSpPr>
        <p:spPr>
          <a:xfrm>
            <a:off x="6316664" y="4056063"/>
            <a:ext cx="1912937" cy="1281112"/>
          </a:xfrm>
          <a:custGeom>
            <a:avLst/>
            <a:gdLst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988 w 1912144"/>
              <a:gd name="connsiteY20" fmla="*/ 1185862 h 1345406"/>
              <a:gd name="connsiteX21" fmla="*/ 1516857 w 1912144"/>
              <a:gd name="connsiteY21" fmla="*/ 1345406 h 1345406"/>
              <a:gd name="connsiteX22" fmla="*/ 1640682 w 1912144"/>
              <a:gd name="connsiteY22" fmla="*/ 1223962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398 w 1912144"/>
              <a:gd name="connsiteY20" fmla="*/ 1258018 h 1345406"/>
              <a:gd name="connsiteX21" fmla="*/ 1516857 w 1912144"/>
              <a:gd name="connsiteY21" fmla="*/ 1345406 h 1345406"/>
              <a:gd name="connsiteX22" fmla="*/ 1640682 w 1912144"/>
              <a:gd name="connsiteY22" fmla="*/ 1223962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398 w 1912144"/>
              <a:gd name="connsiteY20" fmla="*/ 1258018 h 1345406"/>
              <a:gd name="connsiteX21" fmla="*/ 1516857 w 1912144"/>
              <a:gd name="connsiteY21" fmla="*/ 1345406 h 1345406"/>
              <a:gd name="connsiteX22" fmla="*/ 1640002 w 1912144"/>
              <a:gd name="connsiteY22" fmla="*/ 1296141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6570 w 1912144"/>
              <a:gd name="connsiteY20" fmla="*/ 1171472 h 1345406"/>
              <a:gd name="connsiteX21" fmla="*/ 1423398 w 1912144"/>
              <a:gd name="connsiteY21" fmla="*/ 1258018 h 1345406"/>
              <a:gd name="connsiteX22" fmla="*/ 1516857 w 1912144"/>
              <a:gd name="connsiteY22" fmla="*/ 1345406 h 1345406"/>
              <a:gd name="connsiteX23" fmla="*/ 1640002 w 1912144"/>
              <a:gd name="connsiteY23" fmla="*/ 1296141 h 1345406"/>
              <a:gd name="connsiteX24" fmla="*/ 1674019 w 1912144"/>
              <a:gd name="connsiteY24" fmla="*/ 1004887 h 1345406"/>
              <a:gd name="connsiteX25" fmla="*/ 1738313 w 1912144"/>
              <a:gd name="connsiteY25" fmla="*/ 590550 h 1345406"/>
              <a:gd name="connsiteX26" fmla="*/ 1776413 w 1912144"/>
              <a:gd name="connsiteY26" fmla="*/ 423862 h 1345406"/>
              <a:gd name="connsiteX27" fmla="*/ 1785938 w 1912144"/>
              <a:gd name="connsiteY27" fmla="*/ 395287 h 1345406"/>
              <a:gd name="connsiteX28" fmla="*/ 1804988 w 1912144"/>
              <a:gd name="connsiteY28" fmla="*/ 366712 h 1345406"/>
              <a:gd name="connsiteX29" fmla="*/ 1819275 w 1912144"/>
              <a:gd name="connsiteY29" fmla="*/ 350044 h 1345406"/>
              <a:gd name="connsiteX30" fmla="*/ 1845469 w 1912144"/>
              <a:gd name="connsiteY30" fmla="*/ 330994 h 1345406"/>
              <a:gd name="connsiteX31" fmla="*/ 1869282 w 1912144"/>
              <a:gd name="connsiteY31" fmla="*/ 316706 h 1345406"/>
              <a:gd name="connsiteX32" fmla="*/ 1893094 w 1912144"/>
              <a:gd name="connsiteY32" fmla="*/ 285750 h 1345406"/>
              <a:gd name="connsiteX33" fmla="*/ 1912144 w 1912144"/>
              <a:gd name="connsiteY33" fmla="*/ 238125 h 1345406"/>
              <a:gd name="connsiteX34" fmla="*/ 1912144 w 1912144"/>
              <a:gd name="connsiteY34" fmla="*/ 223837 h 1345406"/>
              <a:gd name="connsiteX35" fmla="*/ 1905000 w 1912144"/>
              <a:gd name="connsiteY35" fmla="*/ 202406 h 1345406"/>
              <a:gd name="connsiteX36" fmla="*/ 1847850 w 1912144"/>
              <a:gd name="connsiteY36" fmla="*/ 159544 h 1345406"/>
              <a:gd name="connsiteX37" fmla="*/ 1774032 w 1912144"/>
              <a:gd name="connsiteY37" fmla="*/ 104775 h 1345406"/>
              <a:gd name="connsiteX38" fmla="*/ 1657350 w 1912144"/>
              <a:gd name="connsiteY38" fmla="*/ 35719 h 1345406"/>
              <a:gd name="connsiteX39" fmla="*/ 1590675 w 1912144"/>
              <a:gd name="connsiteY39" fmla="*/ 0 h 1345406"/>
              <a:gd name="connsiteX40" fmla="*/ 1571625 w 1912144"/>
              <a:gd name="connsiteY40" fmla="*/ 0 h 1345406"/>
              <a:gd name="connsiteX41" fmla="*/ 1545432 w 1912144"/>
              <a:gd name="connsiteY41" fmla="*/ 11906 h 1345406"/>
              <a:gd name="connsiteX42" fmla="*/ 1388269 w 1912144"/>
              <a:gd name="connsiteY42" fmla="*/ 52387 h 1345406"/>
              <a:gd name="connsiteX43" fmla="*/ 804863 w 1912144"/>
              <a:gd name="connsiteY43" fmla="*/ 123825 h 1345406"/>
              <a:gd name="connsiteX44" fmla="*/ 435769 w 1912144"/>
              <a:gd name="connsiteY44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6570 w 1912144"/>
              <a:gd name="connsiteY20" fmla="*/ 1171472 h 1345406"/>
              <a:gd name="connsiteX21" fmla="*/ 1423398 w 1912144"/>
              <a:gd name="connsiteY21" fmla="*/ 1258018 h 1345406"/>
              <a:gd name="connsiteX22" fmla="*/ 1516857 w 1912144"/>
              <a:gd name="connsiteY22" fmla="*/ 1345406 h 1345406"/>
              <a:gd name="connsiteX23" fmla="*/ 1640002 w 1912144"/>
              <a:gd name="connsiteY23" fmla="*/ 1296141 h 1345406"/>
              <a:gd name="connsiteX24" fmla="*/ 1647935 w 1912144"/>
              <a:gd name="connsiteY24" fmla="*/ 1221508 h 1345406"/>
              <a:gd name="connsiteX25" fmla="*/ 1674019 w 1912144"/>
              <a:gd name="connsiteY25" fmla="*/ 1004887 h 1345406"/>
              <a:gd name="connsiteX26" fmla="*/ 1738313 w 1912144"/>
              <a:gd name="connsiteY26" fmla="*/ 590550 h 1345406"/>
              <a:gd name="connsiteX27" fmla="*/ 1776413 w 1912144"/>
              <a:gd name="connsiteY27" fmla="*/ 423862 h 1345406"/>
              <a:gd name="connsiteX28" fmla="*/ 1785938 w 1912144"/>
              <a:gd name="connsiteY28" fmla="*/ 395287 h 1345406"/>
              <a:gd name="connsiteX29" fmla="*/ 1804988 w 1912144"/>
              <a:gd name="connsiteY29" fmla="*/ 366712 h 1345406"/>
              <a:gd name="connsiteX30" fmla="*/ 1819275 w 1912144"/>
              <a:gd name="connsiteY30" fmla="*/ 350044 h 1345406"/>
              <a:gd name="connsiteX31" fmla="*/ 1845469 w 1912144"/>
              <a:gd name="connsiteY31" fmla="*/ 330994 h 1345406"/>
              <a:gd name="connsiteX32" fmla="*/ 1869282 w 1912144"/>
              <a:gd name="connsiteY32" fmla="*/ 316706 h 1345406"/>
              <a:gd name="connsiteX33" fmla="*/ 1893094 w 1912144"/>
              <a:gd name="connsiteY33" fmla="*/ 285750 h 1345406"/>
              <a:gd name="connsiteX34" fmla="*/ 1912144 w 1912144"/>
              <a:gd name="connsiteY34" fmla="*/ 238125 h 1345406"/>
              <a:gd name="connsiteX35" fmla="*/ 1912144 w 1912144"/>
              <a:gd name="connsiteY35" fmla="*/ 223837 h 1345406"/>
              <a:gd name="connsiteX36" fmla="*/ 1905000 w 1912144"/>
              <a:gd name="connsiteY36" fmla="*/ 202406 h 1345406"/>
              <a:gd name="connsiteX37" fmla="*/ 1847850 w 1912144"/>
              <a:gd name="connsiteY37" fmla="*/ 159544 h 1345406"/>
              <a:gd name="connsiteX38" fmla="*/ 1774032 w 1912144"/>
              <a:gd name="connsiteY38" fmla="*/ 104775 h 1345406"/>
              <a:gd name="connsiteX39" fmla="*/ 1657350 w 1912144"/>
              <a:gd name="connsiteY39" fmla="*/ 35719 h 1345406"/>
              <a:gd name="connsiteX40" fmla="*/ 1590675 w 1912144"/>
              <a:gd name="connsiteY40" fmla="*/ 0 h 1345406"/>
              <a:gd name="connsiteX41" fmla="*/ 1571625 w 1912144"/>
              <a:gd name="connsiteY41" fmla="*/ 0 h 1345406"/>
              <a:gd name="connsiteX42" fmla="*/ 1545432 w 1912144"/>
              <a:gd name="connsiteY42" fmla="*/ 11906 h 1345406"/>
              <a:gd name="connsiteX43" fmla="*/ 1388269 w 1912144"/>
              <a:gd name="connsiteY43" fmla="*/ 52387 h 1345406"/>
              <a:gd name="connsiteX44" fmla="*/ 804863 w 1912144"/>
              <a:gd name="connsiteY44" fmla="*/ 123825 h 1345406"/>
              <a:gd name="connsiteX45" fmla="*/ 435769 w 1912144"/>
              <a:gd name="connsiteY45" fmla="*/ 164306 h 1345406"/>
              <a:gd name="connsiteX0" fmla="*/ 435769 w 1912144"/>
              <a:gd name="connsiteY0" fmla="*/ 164306 h 1296141"/>
              <a:gd name="connsiteX1" fmla="*/ 166688 w 1912144"/>
              <a:gd name="connsiteY1" fmla="*/ 192881 h 1296141"/>
              <a:gd name="connsiteX2" fmla="*/ 104775 w 1912144"/>
              <a:gd name="connsiteY2" fmla="*/ 202406 h 1296141"/>
              <a:gd name="connsiteX3" fmla="*/ 0 w 1912144"/>
              <a:gd name="connsiteY3" fmla="*/ 211931 h 1296141"/>
              <a:gd name="connsiteX4" fmla="*/ 138113 w 1912144"/>
              <a:gd name="connsiteY4" fmla="*/ 383381 h 1296141"/>
              <a:gd name="connsiteX5" fmla="*/ 280988 w 1912144"/>
              <a:gd name="connsiteY5" fmla="*/ 369094 h 1296141"/>
              <a:gd name="connsiteX6" fmla="*/ 535782 w 1912144"/>
              <a:gd name="connsiteY6" fmla="*/ 340519 h 1296141"/>
              <a:gd name="connsiteX7" fmla="*/ 852488 w 1912144"/>
              <a:gd name="connsiteY7" fmla="*/ 307181 h 1296141"/>
              <a:gd name="connsiteX8" fmla="*/ 1178719 w 1912144"/>
              <a:gd name="connsiteY8" fmla="*/ 269081 h 1296141"/>
              <a:gd name="connsiteX9" fmla="*/ 1335882 w 1912144"/>
              <a:gd name="connsiteY9" fmla="*/ 250031 h 1296141"/>
              <a:gd name="connsiteX10" fmla="*/ 1395413 w 1912144"/>
              <a:gd name="connsiteY10" fmla="*/ 245269 h 1296141"/>
              <a:gd name="connsiteX11" fmla="*/ 1414463 w 1912144"/>
              <a:gd name="connsiteY11" fmla="*/ 247650 h 1296141"/>
              <a:gd name="connsiteX12" fmla="*/ 1440657 w 1912144"/>
              <a:gd name="connsiteY12" fmla="*/ 257175 h 1296141"/>
              <a:gd name="connsiteX13" fmla="*/ 1459707 w 1912144"/>
              <a:gd name="connsiteY13" fmla="*/ 269081 h 1296141"/>
              <a:gd name="connsiteX14" fmla="*/ 1471613 w 1912144"/>
              <a:gd name="connsiteY14" fmla="*/ 283369 h 1296141"/>
              <a:gd name="connsiteX15" fmla="*/ 1478757 w 1912144"/>
              <a:gd name="connsiteY15" fmla="*/ 295275 h 1296141"/>
              <a:gd name="connsiteX16" fmla="*/ 1488282 w 1912144"/>
              <a:gd name="connsiteY16" fmla="*/ 326231 h 1296141"/>
              <a:gd name="connsiteX17" fmla="*/ 1490663 w 1912144"/>
              <a:gd name="connsiteY17" fmla="*/ 359569 h 1296141"/>
              <a:gd name="connsiteX18" fmla="*/ 1481138 w 1912144"/>
              <a:gd name="connsiteY18" fmla="*/ 552450 h 1296141"/>
              <a:gd name="connsiteX19" fmla="*/ 1435894 w 1912144"/>
              <a:gd name="connsiteY19" fmla="*/ 1023937 h 1296141"/>
              <a:gd name="connsiteX20" fmla="*/ 1426570 w 1912144"/>
              <a:gd name="connsiteY20" fmla="*/ 1171472 h 1296141"/>
              <a:gd name="connsiteX21" fmla="*/ 1423398 w 1912144"/>
              <a:gd name="connsiteY21" fmla="*/ 1258018 h 1296141"/>
              <a:gd name="connsiteX22" fmla="*/ 1640002 w 1912144"/>
              <a:gd name="connsiteY22" fmla="*/ 1296141 h 1296141"/>
              <a:gd name="connsiteX23" fmla="*/ 1647935 w 1912144"/>
              <a:gd name="connsiteY23" fmla="*/ 1221508 h 1296141"/>
              <a:gd name="connsiteX24" fmla="*/ 1674019 w 1912144"/>
              <a:gd name="connsiteY24" fmla="*/ 1004887 h 1296141"/>
              <a:gd name="connsiteX25" fmla="*/ 1738313 w 1912144"/>
              <a:gd name="connsiteY25" fmla="*/ 590550 h 1296141"/>
              <a:gd name="connsiteX26" fmla="*/ 1776413 w 1912144"/>
              <a:gd name="connsiteY26" fmla="*/ 423862 h 1296141"/>
              <a:gd name="connsiteX27" fmla="*/ 1785938 w 1912144"/>
              <a:gd name="connsiteY27" fmla="*/ 395287 h 1296141"/>
              <a:gd name="connsiteX28" fmla="*/ 1804988 w 1912144"/>
              <a:gd name="connsiteY28" fmla="*/ 366712 h 1296141"/>
              <a:gd name="connsiteX29" fmla="*/ 1819275 w 1912144"/>
              <a:gd name="connsiteY29" fmla="*/ 350044 h 1296141"/>
              <a:gd name="connsiteX30" fmla="*/ 1845469 w 1912144"/>
              <a:gd name="connsiteY30" fmla="*/ 330994 h 1296141"/>
              <a:gd name="connsiteX31" fmla="*/ 1869282 w 1912144"/>
              <a:gd name="connsiteY31" fmla="*/ 316706 h 1296141"/>
              <a:gd name="connsiteX32" fmla="*/ 1893094 w 1912144"/>
              <a:gd name="connsiteY32" fmla="*/ 285750 h 1296141"/>
              <a:gd name="connsiteX33" fmla="*/ 1912144 w 1912144"/>
              <a:gd name="connsiteY33" fmla="*/ 238125 h 1296141"/>
              <a:gd name="connsiteX34" fmla="*/ 1912144 w 1912144"/>
              <a:gd name="connsiteY34" fmla="*/ 223837 h 1296141"/>
              <a:gd name="connsiteX35" fmla="*/ 1905000 w 1912144"/>
              <a:gd name="connsiteY35" fmla="*/ 202406 h 1296141"/>
              <a:gd name="connsiteX36" fmla="*/ 1847850 w 1912144"/>
              <a:gd name="connsiteY36" fmla="*/ 159544 h 1296141"/>
              <a:gd name="connsiteX37" fmla="*/ 1774032 w 1912144"/>
              <a:gd name="connsiteY37" fmla="*/ 104775 h 1296141"/>
              <a:gd name="connsiteX38" fmla="*/ 1657350 w 1912144"/>
              <a:gd name="connsiteY38" fmla="*/ 35719 h 1296141"/>
              <a:gd name="connsiteX39" fmla="*/ 1590675 w 1912144"/>
              <a:gd name="connsiteY39" fmla="*/ 0 h 1296141"/>
              <a:gd name="connsiteX40" fmla="*/ 1571625 w 1912144"/>
              <a:gd name="connsiteY40" fmla="*/ 0 h 1296141"/>
              <a:gd name="connsiteX41" fmla="*/ 1545432 w 1912144"/>
              <a:gd name="connsiteY41" fmla="*/ 11906 h 1296141"/>
              <a:gd name="connsiteX42" fmla="*/ 1388269 w 1912144"/>
              <a:gd name="connsiteY42" fmla="*/ 52387 h 1296141"/>
              <a:gd name="connsiteX43" fmla="*/ 804863 w 1912144"/>
              <a:gd name="connsiteY43" fmla="*/ 123825 h 1296141"/>
              <a:gd name="connsiteX44" fmla="*/ 435769 w 1912144"/>
              <a:gd name="connsiteY44" fmla="*/ 164306 h 1296141"/>
              <a:gd name="connsiteX0" fmla="*/ 435769 w 1912144"/>
              <a:gd name="connsiteY0" fmla="*/ 164306 h 1258018"/>
              <a:gd name="connsiteX1" fmla="*/ 166688 w 1912144"/>
              <a:gd name="connsiteY1" fmla="*/ 192881 h 1258018"/>
              <a:gd name="connsiteX2" fmla="*/ 104775 w 1912144"/>
              <a:gd name="connsiteY2" fmla="*/ 202406 h 1258018"/>
              <a:gd name="connsiteX3" fmla="*/ 0 w 1912144"/>
              <a:gd name="connsiteY3" fmla="*/ 211931 h 1258018"/>
              <a:gd name="connsiteX4" fmla="*/ 138113 w 1912144"/>
              <a:gd name="connsiteY4" fmla="*/ 383381 h 1258018"/>
              <a:gd name="connsiteX5" fmla="*/ 280988 w 1912144"/>
              <a:gd name="connsiteY5" fmla="*/ 369094 h 1258018"/>
              <a:gd name="connsiteX6" fmla="*/ 535782 w 1912144"/>
              <a:gd name="connsiteY6" fmla="*/ 340519 h 1258018"/>
              <a:gd name="connsiteX7" fmla="*/ 852488 w 1912144"/>
              <a:gd name="connsiteY7" fmla="*/ 307181 h 1258018"/>
              <a:gd name="connsiteX8" fmla="*/ 1178719 w 1912144"/>
              <a:gd name="connsiteY8" fmla="*/ 269081 h 1258018"/>
              <a:gd name="connsiteX9" fmla="*/ 1335882 w 1912144"/>
              <a:gd name="connsiteY9" fmla="*/ 250031 h 1258018"/>
              <a:gd name="connsiteX10" fmla="*/ 1395413 w 1912144"/>
              <a:gd name="connsiteY10" fmla="*/ 245269 h 1258018"/>
              <a:gd name="connsiteX11" fmla="*/ 1414463 w 1912144"/>
              <a:gd name="connsiteY11" fmla="*/ 247650 h 1258018"/>
              <a:gd name="connsiteX12" fmla="*/ 1440657 w 1912144"/>
              <a:gd name="connsiteY12" fmla="*/ 257175 h 1258018"/>
              <a:gd name="connsiteX13" fmla="*/ 1459707 w 1912144"/>
              <a:gd name="connsiteY13" fmla="*/ 269081 h 1258018"/>
              <a:gd name="connsiteX14" fmla="*/ 1471613 w 1912144"/>
              <a:gd name="connsiteY14" fmla="*/ 283369 h 1258018"/>
              <a:gd name="connsiteX15" fmla="*/ 1478757 w 1912144"/>
              <a:gd name="connsiteY15" fmla="*/ 295275 h 1258018"/>
              <a:gd name="connsiteX16" fmla="*/ 1488282 w 1912144"/>
              <a:gd name="connsiteY16" fmla="*/ 326231 h 1258018"/>
              <a:gd name="connsiteX17" fmla="*/ 1490663 w 1912144"/>
              <a:gd name="connsiteY17" fmla="*/ 359569 h 1258018"/>
              <a:gd name="connsiteX18" fmla="*/ 1481138 w 1912144"/>
              <a:gd name="connsiteY18" fmla="*/ 552450 h 1258018"/>
              <a:gd name="connsiteX19" fmla="*/ 1435894 w 1912144"/>
              <a:gd name="connsiteY19" fmla="*/ 1023937 h 1258018"/>
              <a:gd name="connsiteX20" fmla="*/ 1426570 w 1912144"/>
              <a:gd name="connsiteY20" fmla="*/ 1171472 h 1258018"/>
              <a:gd name="connsiteX21" fmla="*/ 1423398 w 1912144"/>
              <a:gd name="connsiteY21" fmla="*/ 1258018 h 1258018"/>
              <a:gd name="connsiteX22" fmla="*/ 1647935 w 1912144"/>
              <a:gd name="connsiteY22" fmla="*/ 1221508 h 1258018"/>
              <a:gd name="connsiteX23" fmla="*/ 1674019 w 1912144"/>
              <a:gd name="connsiteY23" fmla="*/ 1004887 h 1258018"/>
              <a:gd name="connsiteX24" fmla="*/ 1738313 w 1912144"/>
              <a:gd name="connsiteY24" fmla="*/ 590550 h 1258018"/>
              <a:gd name="connsiteX25" fmla="*/ 1776413 w 1912144"/>
              <a:gd name="connsiteY25" fmla="*/ 423862 h 1258018"/>
              <a:gd name="connsiteX26" fmla="*/ 1785938 w 1912144"/>
              <a:gd name="connsiteY26" fmla="*/ 395287 h 1258018"/>
              <a:gd name="connsiteX27" fmla="*/ 1804988 w 1912144"/>
              <a:gd name="connsiteY27" fmla="*/ 366712 h 1258018"/>
              <a:gd name="connsiteX28" fmla="*/ 1819275 w 1912144"/>
              <a:gd name="connsiteY28" fmla="*/ 350044 h 1258018"/>
              <a:gd name="connsiteX29" fmla="*/ 1845469 w 1912144"/>
              <a:gd name="connsiteY29" fmla="*/ 330994 h 1258018"/>
              <a:gd name="connsiteX30" fmla="*/ 1869282 w 1912144"/>
              <a:gd name="connsiteY30" fmla="*/ 316706 h 1258018"/>
              <a:gd name="connsiteX31" fmla="*/ 1893094 w 1912144"/>
              <a:gd name="connsiteY31" fmla="*/ 285750 h 1258018"/>
              <a:gd name="connsiteX32" fmla="*/ 1912144 w 1912144"/>
              <a:gd name="connsiteY32" fmla="*/ 238125 h 1258018"/>
              <a:gd name="connsiteX33" fmla="*/ 1912144 w 1912144"/>
              <a:gd name="connsiteY33" fmla="*/ 223837 h 1258018"/>
              <a:gd name="connsiteX34" fmla="*/ 1905000 w 1912144"/>
              <a:gd name="connsiteY34" fmla="*/ 202406 h 1258018"/>
              <a:gd name="connsiteX35" fmla="*/ 1847850 w 1912144"/>
              <a:gd name="connsiteY35" fmla="*/ 159544 h 1258018"/>
              <a:gd name="connsiteX36" fmla="*/ 1774032 w 1912144"/>
              <a:gd name="connsiteY36" fmla="*/ 104775 h 1258018"/>
              <a:gd name="connsiteX37" fmla="*/ 1657350 w 1912144"/>
              <a:gd name="connsiteY37" fmla="*/ 35719 h 1258018"/>
              <a:gd name="connsiteX38" fmla="*/ 1590675 w 1912144"/>
              <a:gd name="connsiteY38" fmla="*/ 0 h 1258018"/>
              <a:gd name="connsiteX39" fmla="*/ 1571625 w 1912144"/>
              <a:gd name="connsiteY39" fmla="*/ 0 h 1258018"/>
              <a:gd name="connsiteX40" fmla="*/ 1545432 w 1912144"/>
              <a:gd name="connsiteY40" fmla="*/ 11906 h 1258018"/>
              <a:gd name="connsiteX41" fmla="*/ 1388269 w 1912144"/>
              <a:gd name="connsiteY41" fmla="*/ 52387 h 1258018"/>
              <a:gd name="connsiteX42" fmla="*/ 804863 w 1912144"/>
              <a:gd name="connsiteY42" fmla="*/ 123825 h 1258018"/>
              <a:gd name="connsiteX43" fmla="*/ 435769 w 1912144"/>
              <a:gd name="connsiteY43" fmla="*/ 164306 h 125801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647935 w 1912144"/>
              <a:gd name="connsiteY21" fmla="*/ 1221508 h 1221508"/>
              <a:gd name="connsiteX22" fmla="*/ 1674019 w 1912144"/>
              <a:gd name="connsiteY22" fmla="*/ 1004887 h 1221508"/>
              <a:gd name="connsiteX23" fmla="*/ 1738313 w 1912144"/>
              <a:gd name="connsiteY23" fmla="*/ 590550 h 1221508"/>
              <a:gd name="connsiteX24" fmla="*/ 1776413 w 1912144"/>
              <a:gd name="connsiteY24" fmla="*/ 423862 h 1221508"/>
              <a:gd name="connsiteX25" fmla="*/ 1785938 w 1912144"/>
              <a:gd name="connsiteY25" fmla="*/ 395287 h 1221508"/>
              <a:gd name="connsiteX26" fmla="*/ 1804988 w 1912144"/>
              <a:gd name="connsiteY26" fmla="*/ 366712 h 1221508"/>
              <a:gd name="connsiteX27" fmla="*/ 1819275 w 1912144"/>
              <a:gd name="connsiteY27" fmla="*/ 350044 h 1221508"/>
              <a:gd name="connsiteX28" fmla="*/ 1845469 w 1912144"/>
              <a:gd name="connsiteY28" fmla="*/ 330994 h 1221508"/>
              <a:gd name="connsiteX29" fmla="*/ 1869282 w 1912144"/>
              <a:gd name="connsiteY29" fmla="*/ 316706 h 1221508"/>
              <a:gd name="connsiteX30" fmla="*/ 1893094 w 1912144"/>
              <a:gd name="connsiteY30" fmla="*/ 285750 h 1221508"/>
              <a:gd name="connsiteX31" fmla="*/ 1912144 w 1912144"/>
              <a:gd name="connsiteY31" fmla="*/ 238125 h 1221508"/>
              <a:gd name="connsiteX32" fmla="*/ 1912144 w 1912144"/>
              <a:gd name="connsiteY32" fmla="*/ 223837 h 1221508"/>
              <a:gd name="connsiteX33" fmla="*/ 1905000 w 1912144"/>
              <a:gd name="connsiteY33" fmla="*/ 202406 h 1221508"/>
              <a:gd name="connsiteX34" fmla="*/ 1847850 w 1912144"/>
              <a:gd name="connsiteY34" fmla="*/ 159544 h 1221508"/>
              <a:gd name="connsiteX35" fmla="*/ 1774032 w 1912144"/>
              <a:gd name="connsiteY35" fmla="*/ 104775 h 1221508"/>
              <a:gd name="connsiteX36" fmla="*/ 1657350 w 1912144"/>
              <a:gd name="connsiteY36" fmla="*/ 35719 h 1221508"/>
              <a:gd name="connsiteX37" fmla="*/ 1590675 w 1912144"/>
              <a:gd name="connsiteY37" fmla="*/ 0 h 1221508"/>
              <a:gd name="connsiteX38" fmla="*/ 1571625 w 1912144"/>
              <a:gd name="connsiteY38" fmla="*/ 0 h 1221508"/>
              <a:gd name="connsiteX39" fmla="*/ 1545432 w 1912144"/>
              <a:gd name="connsiteY39" fmla="*/ 11906 h 1221508"/>
              <a:gd name="connsiteX40" fmla="*/ 1388269 w 1912144"/>
              <a:gd name="connsiteY40" fmla="*/ 52387 h 1221508"/>
              <a:gd name="connsiteX41" fmla="*/ 804863 w 1912144"/>
              <a:gd name="connsiteY41" fmla="*/ 123825 h 1221508"/>
              <a:gd name="connsiteX42" fmla="*/ 435769 w 1912144"/>
              <a:gd name="connsiteY42" fmla="*/ 164306 h 122150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469416 w 1912144"/>
              <a:gd name="connsiteY21" fmla="*/ 1181002 h 1221508"/>
              <a:gd name="connsiteX22" fmla="*/ 1647935 w 1912144"/>
              <a:gd name="connsiteY22" fmla="*/ 1221508 h 1221508"/>
              <a:gd name="connsiteX23" fmla="*/ 1674019 w 1912144"/>
              <a:gd name="connsiteY23" fmla="*/ 1004887 h 1221508"/>
              <a:gd name="connsiteX24" fmla="*/ 1738313 w 1912144"/>
              <a:gd name="connsiteY24" fmla="*/ 590550 h 1221508"/>
              <a:gd name="connsiteX25" fmla="*/ 1776413 w 1912144"/>
              <a:gd name="connsiteY25" fmla="*/ 423862 h 1221508"/>
              <a:gd name="connsiteX26" fmla="*/ 1785938 w 1912144"/>
              <a:gd name="connsiteY26" fmla="*/ 395287 h 1221508"/>
              <a:gd name="connsiteX27" fmla="*/ 1804988 w 1912144"/>
              <a:gd name="connsiteY27" fmla="*/ 366712 h 1221508"/>
              <a:gd name="connsiteX28" fmla="*/ 1819275 w 1912144"/>
              <a:gd name="connsiteY28" fmla="*/ 350044 h 1221508"/>
              <a:gd name="connsiteX29" fmla="*/ 1845469 w 1912144"/>
              <a:gd name="connsiteY29" fmla="*/ 330994 h 1221508"/>
              <a:gd name="connsiteX30" fmla="*/ 1869282 w 1912144"/>
              <a:gd name="connsiteY30" fmla="*/ 316706 h 1221508"/>
              <a:gd name="connsiteX31" fmla="*/ 1893094 w 1912144"/>
              <a:gd name="connsiteY31" fmla="*/ 285750 h 1221508"/>
              <a:gd name="connsiteX32" fmla="*/ 1912144 w 1912144"/>
              <a:gd name="connsiteY32" fmla="*/ 238125 h 1221508"/>
              <a:gd name="connsiteX33" fmla="*/ 1912144 w 1912144"/>
              <a:gd name="connsiteY33" fmla="*/ 223837 h 1221508"/>
              <a:gd name="connsiteX34" fmla="*/ 1905000 w 1912144"/>
              <a:gd name="connsiteY34" fmla="*/ 202406 h 1221508"/>
              <a:gd name="connsiteX35" fmla="*/ 1847850 w 1912144"/>
              <a:gd name="connsiteY35" fmla="*/ 159544 h 1221508"/>
              <a:gd name="connsiteX36" fmla="*/ 1774032 w 1912144"/>
              <a:gd name="connsiteY36" fmla="*/ 104775 h 1221508"/>
              <a:gd name="connsiteX37" fmla="*/ 1657350 w 1912144"/>
              <a:gd name="connsiteY37" fmla="*/ 35719 h 1221508"/>
              <a:gd name="connsiteX38" fmla="*/ 1590675 w 1912144"/>
              <a:gd name="connsiteY38" fmla="*/ 0 h 1221508"/>
              <a:gd name="connsiteX39" fmla="*/ 1571625 w 1912144"/>
              <a:gd name="connsiteY39" fmla="*/ 0 h 1221508"/>
              <a:gd name="connsiteX40" fmla="*/ 1545432 w 1912144"/>
              <a:gd name="connsiteY40" fmla="*/ 11906 h 1221508"/>
              <a:gd name="connsiteX41" fmla="*/ 1388269 w 1912144"/>
              <a:gd name="connsiteY41" fmla="*/ 52387 h 1221508"/>
              <a:gd name="connsiteX42" fmla="*/ 804863 w 1912144"/>
              <a:gd name="connsiteY42" fmla="*/ 123825 h 1221508"/>
              <a:gd name="connsiteX43" fmla="*/ 435769 w 1912144"/>
              <a:gd name="connsiteY43" fmla="*/ 164306 h 122150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469416 w 1912144"/>
              <a:gd name="connsiteY21" fmla="*/ 1181002 h 1221508"/>
              <a:gd name="connsiteX22" fmla="*/ 1595569 w 1912144"/>
              <a:gd name="connsiteY22" fmla="*/ 1209594 h 1221508"/>
              <a:gd name="connsiteX23" fmla="*/ 1647935 w 1912144"/>
              <a:gd name="connsiteY23" fmla="*/ 1221508 h 1221508"/>
              <a:gd name="connsiteX24" fmla="*/ 1674019 w 1912144"/>
              <a:gd name="connsiteY24" fmla="*/ 1004887 h 1221508"/>
              <a:gd name="connsiteX25" fmla="*/ 1738313 w 1912144"/>
              <a:gd name="connsiteY25" fmla="*/ 590550 h 1221508"/>
              <a:gd name="connsiteX26" fmla="*/ 1776413 w 1912144"/>
              <a:gd name="connsiteY26" fmla="*/ 423862 h 1221508"/>
              <a:gd name="connsiteX27" fmla="*/ 1785938 w 1912144"/>
              <a:gd name="connsiteY27" fmla="*/ 395287 h 1221508"/>
              <a:gd name="connsiteX28" fmla="*/ 1804988 w 1912144"/>
              <a:gd name="connsiteY28" fmla="*/ 366712 h 1221508"/>
              <a:gd name="connsiteX29" fmla="*/ 1819275 w 1912144"/>
              <a:gd name="connsiteY29" fmla="*/ 350044 h 1221508"/>
              <a:gd name="connsiteX30" fmla="*/ 1845469 w 1912144"/>
              <a:gd name="connsiteY30" fmla="*/ 330994 h 1221508"/>
              <a:gd name="connsiteX31" fmla="*/ 1869282 w 1912144"/>
              <a:gd name="connsiteY31" fmla="*/ 316706 h 1221508"/>
              <a:gd name="connsiteX32" fmla="*/ 1893094 w 1912144"/>
              <a:gd name="connsiteY32" fmla="*/ 285750 h 1221508"/>
              <a:gd name="connsiteX33" fmla="*/ 1912144 w 1912144"/>
              <a:gd name="connsiteY33" fmla="*/ 238125 h 1221508"/>
              <a:gd name="connsiteX34" fmla="*/ 1912144 w 1912144"/>
              <a:gd name="connsiteY34" fmla="*/ 223837 h 1221508"/>
              <a:gd name="connsiteX35" fmla="*/ 1905000 w 1912144"/>
              <a:gd name="connsiteY35" fmla="*/ 202406 h 1221508"/>
              <a:gd name="connsiteX36" fmla="*/ 1847850 w 1912144"/>
              <a:gd name="connsiteY36" fmla="*/ 159544 h 1221508"/>
              <a:gd name="connsiteX37" fmla="*/ 1774032 w 1912144"/>
              <a:gd name="connsiteY37" fmla="*/ 104775 h 1221508"/>
              <a:gd name="connsiteX38" fmla="*/ 1657350 w 1912144"/>
              <a:gd name="connsiteY38" fmla="*/ 35719 h 1221508"/>
              <a:gd name="connsiteX39" fmla="*/ 1590675 w 1912144"/>
              <a:gd name="connsiteY39" fmla="*/ 0 h 1221508"/>
              <a:gd name="connsiteX40" fmla="*/ 1571625 w 1912144"/>
              <a:gd name="connsiteY40" fmla="*/ 0 h 1221508"/>
              <a:gd name="connsiteX41" fmla="*/ 1545432 w 1912144"/>
              <a:gd name="connsiteY41" fmla="*/ 11906 h 1221508"/>
              <a:gd name="connsiteX42" fmla="*/ 1388269 w 1912144"/>
              <a:gd name="connsiteY42" fmla="*/ 52387 h 1221508"/>
              <a:gd name="connsiteX43" fmla="*/ 804863 w 1912144"/>
              <a:gd name="connsiteY43" fmla="*/ 123825 h 1221508"/>
              <a:gd name="connsiteX44" fmla="*/ 435769 w 1912144"/>
              <a:gd name="connsiteY44" fmla="*/ 164306 h 1221508"/>
              <a:gd name="connsiteX0" fmla="*/ 435769 w 1912144"/>
              <a:gd name="connsiteY0" fmla="*/ 164306 h 1253155"/>
              <a:gd name="connsiteX1" fmla="*/ 166688 w 1912144"/>
              <a:gd name="connsiteY1" fmla="*/ 192881 h 1253155"/>
              <a:gd name="connsiteX2" fmla="*/ 104775 w 1912144"/>
              <a:gd name="connsiteY2" fmla="*/ 202406 h 1253155"/>
              <a:gd name="connsiteX3" fmla="*/ 0 w 1912144"/>
              <a:gd name="connsiteY3" fmla="*/ 211931 h 1253155"/>
              <a:gd name="connsiteX4" fmla="*/ 138113 w 1912144"/>
              <a:gd name="connsiteY4" fmla="*/ 383381 h 1253155"/>
              <a:gd name="connsiteX5" fmla="*/ 280988 w 1912144"/>
              <a:gd name="connsiteY5" fmla="*/ 369094 h 1253155"/>
              <a:gd name="connsiteX6" fmla="*/ 535782 w 1912144"/>
              <a:gd name="connsiteY6" fmla="*/ 340519 h 1253155"/>
              <a:gd name="connsiteX7" fmla="*/ 852488 w 1912144"/>
              <a:gd name="connsiteY7" fmla="*/ 307181 h 1253155"/>
              <a:gd name="connsiteX8" fmla="*/ 1178719 w 1912144"/>
              <a:gd name="connsiteY8" fmla="*/ 269081 h 1253155"/>
              <a:gd name="connsiteX9" fmla="*/ 1335882 w 1912144"/>
              <a:gd name="connsiteY9" fmla="*/ 250031 h 1253155"/>
              <a:gd name="connsiteX10" fmla="*/ 1395413 w 1912144"/>
              <a:gd name="connsiteY10" fmla="*/ 245269 h 1253155"/>
              <a:gd name="connsiteX11" fmla="*/ 1414463 w 1912144"/>
              <a:gd name="connsiteY11" fmla="*/ 247650 h 1253155"/>
              <a:gd name="connsiteX12" fmla="*/ 1440657 w 1912144"/>
              <a:gd name="connsiteY12" fmla="*/ 257175 h 1253155"/>
              <a:gd name="connsiteX13" fmla="*/ 1459707 w 1912144"/>
              <a:gd name="connsiteY13" fmla="*/ 269081 h 1253155"/>
              <a:gd name="connsiteX14" fmla="*/ 1471613 w 1912144"/>
              <a:gd name="connsiteY14" fmla="*/ 283369 h 1253155"/>
              <a:gd name="connsiteX15" fmla="*/ 1478757 w 1912144"/>
              <a:gd name="connsiteY15" fmla="*/ 295275 h 1253155"/>
              <a:gd name="connsiteX16" fmla="*/ 1488282 w 1912144"/>
              <a:gd name="connsiteY16" fmla="*/ 326231 h 1253155"/>
              <a:gd name="connsiteX17" fmla="*/ 1490663 w 1912144"/>
              <a:gd name="connsiteY17" fmla="*/ 359569 h 1253155"/>
              <a:gd name="connsiteX18" fmla="*/ 1481138 w 1912144"/>
              <a:gd name="connsiteY18" fmla="*/ 552450 h 1253155"/>
              <a:gd name="connsiteX19" fmla="*/ 1435894 w 1912144"/>
              <a:gd name="connsiteY19" fmla="*/ 1023937 h 1253155"/>
              <a:gd name="connsiteX20" fmla="*/ 1426570 w 1912144"/>
              <a:gd name="connsiteY20" fmla="*/ 1171472 h 1253155"/>
              <a:gd name="connsiteX21" fmla="*/ 1468807 w 1912144"/>
              <a:gd name="connsiteY21" fmla="*/ 1253155 h 1253155"/>
              <a:gd name="connsiteX22" fmla="*/ 1595569 w 1912144"/>
              <a:gd name="connsiteY22" fmla="*/ 1209594 h 1253155"/>
              <a:gd name="connsiteX23" fmla="*/ 1647935 w 1912144"/>
              <a:gd name="connsiteY23" fmla="*/ 1221508 h 1253155"/>
              <a:gd name="connsiteX24" fmla="*/ 1674019 w 1912144"/>
              <a:gd name="connsiteY24" fmla="*/ 1004887 h 1253155"/>
              <a:gd name="connsiteX25" fmla="*/ 1738313 w 1912144"/>
              <a:gd name="connsiteY25" fmla="*/ 590550 h 1253155"/>
              <a:gd name="connsiteX26" fmla="*/ 1776413 w 1912144"/>
              <a:gd name="connsiteY26" fmla="*/ 423862 h 1253155"/>
              <a:gd name="connsiteX27" fmla="*/ 1785938 w 1912144"/>
              <a:gd name="connsiteY27" fmla="*/ 395287 h 1253155"/>
              <a:gd name="connsiteX28" fmla="*/ 1804988 w 1912144"/>
              <a:gd name="connsiteY28" fmla="*/ 366712 h 1253155"/>
              <a:gd name="connsiteX29" fmla="*/ 1819275 w 1912144"/>
              <a:gd name="connsiteY29" fmla="*/ 350044 h 1253155"/>
              <a:gd name="connsiteX30" fmla="*/ 1845469 w 1912144"/>
              <a:gd name="connsiteY30" fmla="*/ 330994 h 1253155"/>
              <a:gd name="connsiteX31" fmla="*/ 1869282 w 1912144"/>
              <a:gd name="connsiteY31" fmla="*/ 316706 h 1253155"/>
              <a:gd name="connsiteX32" fmla="*/ 1893094 w 1912144"/>
              <a:gd name="connsiteY32" fmla="*/ 285750 h 1253155"/>
              <a:gd name="connsiteX33" fmla="*/ 1912144 w 1912144"/>
              <a:gd name="connsiteY33" fmla="*/ 238125 h 1253155"/>
              <a:gd name="connsiteX34" fmla="*/ 1912144 w 1912144"/>
              <a:gd name="connsiteY34" fmla="*/ 223837 h 1253155"/>
              <a:gd name="connsiteX35" fmla="*/ 1905000 w 1912144"/>
              <a:gd name="connsiteY35" fmla="*/ 202406 h 1253155"/>
              <a:gd name="connsiteX36" fmla="*/ 1847850 w 1912144"/>
              <a:gd name="connsiteY36" fmla="*/ 159544 h 1253155"/>
              <a:gd name="connsiteX37" fmla="*/ 1774032 w 1912144"/>
              <a:gd name="connsiteY37" fmla="*/ 104775 h 1253155"/>
              <a:gd name="connsiteX38" fmla="*/ 1657350 w 1912144"/>
              <a:gd name="connsiteY38" fmla="*/ 35719 h 1253155"/>
              <a:gd name="connsiteX39" fmla="*/ 1590675 w 1912144"/>
              <a:gd name="connsiteY39" fmla="*/ 0 h 1253155"/>
              <a:gd name="connsiteX40" fmla="*/ 1571625 w 1912144"/>
              <a:gd name="connsiteY40" fmla="*/ 0 h 1253155"/>
              <a:gd name="connsiteX41" fmla="*/ 1545432 w 1912144"/>
              <a:gd name="connsiteY41" fmla="*/ 11906 h 1253155"/>
              <a:gd name="connsiteX42" fmla="*/ 1388269 w 1912144"/>
              <a:gd name="connsiteY42" fmla="*/ 52387 h 1253155"/>
              <a:gd name="connsiteX43" fmla="*/ 804863 w 1912144"/>
              <a:gd name="connsiteY43" fmla="*/ 123825 h 1253155"/>
              <a:gd name="connsiteX44" fmla="*/ 435769 w 1912144"/>
              <a:gd name="connsiteY44" fmla="*/ 164306 h 1253155"/>
              <a:gd name="connsiteX0" fmla="*/ 435769 w 1912144"/>
              <a:gd name="connsiteY0" fmla="*/ 164306 h 1281764"/>
              <a:gd name="connsiteX1" fmla="*/ 166688 w 1912144"/>
              <a:gd name="connsiteY1" fmla="*/ 192881 h 1281764"/>
              <a:gd name="connsiteX2" fmla="*/ 104775 w 1912144"/>
              <a:gd name="connsiteY2" fmla="*/ 202406 h 1281764"/>
              <a:gd name="connsiteX3" fmla="*/ 0 w 1912144"/>
              <a:gd name="connsiteY3" fmla="*/ 211931 h 1281764"/>
              <a:gd name="connsiteX4" fmla="*/ 138113 w 1912144"/>
              <a:gd name="connsiteY4" fmla="*/ 383381 h 1281764"/>
              <a:gd name="connsiteX5" fmla="*/ 280988 w 1912144"/>
              <a:gd name="connsiteY5" fmla="*/ 369094 h 1281764"/>
              <a:gd name="connsiteX6" fmla="*/ 535782 w 1912144"/>
              <a:gd name="connsiteY6" fmla="*/ 340519 h 1281764"/>
              <a:gd name="connsiteX7" fmla="*/ 852488 w 1912144"/>
              <a:gd name="connsiteY7" fmla="*/ 307181 h 1281764"/>
              <a:gd name="connsiteX8" fmla="*/ 1178719 w 1912144"/>
              <a:gd name="connsiteY8" fmla="*/ 269081 h 1281764"/>
              <a:gd name="connsiteX9" fmla="*/ 1335882 w 1912144"/>
              <a:gd name="connsiteY9" fmla="*/ 250031 h 1281764"/>
              <a:gd name="connsiteX10" fmla="*/ 1395413 w 1912144"/>
              <a:gd name="connsiteY10" fmla="*/ 245269 h 1281764"/>
              <a:gd name="connsiteX11" fmla="*/ 1414463 w 1912144"/>
              <a:gd name="connsiteY11" fmla="*/ 247650 h 1281764"/>
              <a:gd name="connsiteX12" fmla="*/ 1440657 w 1912144"/>
              <a:gd name="connsiteY12" fmla="*/ 257175 h 1281764"/>
              <a:gd name="connsiteX13" fmla="*/ 1459707 w 1912144"/>
              <a:gd name="connsiteY13" fmla="*/ 269081 h 1281764"/>
              <a:gd name="connsiteX14" fmla="*/ 1471613 w 1912144"/>
              <a:gd name="connsiteY14" fmla="*/ 283369 h 1281764"/>
              <a:gd name="connsiteX15" fmla="*/ 1478757 w 1912144"/>
              <a:gd name="connsiteY15" fmla="*/ 295275 h 1281764"/>
              <a:gd name="connsiteX16" fmla="*/ 1488282 w 1912144"/>
              <a:gd name="connsiteY16" fmla="*/ 326231 h 1281764"/>
              <a:gd name="connsiteX17" fmla="*/ 1490663 w 1912144"/>
              <a:gd name="connsiteY17" fmla="*/ 359569 h 1281764"/>
              <a:gd name="connsiteX18" fmla="*/ 1481138 w 1912144"/>
              <a:gd name="connsiteY18" fmla="*/ 552450 h 1281764"/>
              <a:gd name="connsiteX19" fmla="*/ 1435894 w 1912144"/>
              <a:gd name="connsiteY19" fmla="*/ 1023937 h 1281764"/>
              <a:gd name="connsiteX20" fmla="*/ 1426570 w 1912144"/>
              <a:gd name="connsiteY20" fmla="*/ 1171472 h 1281764"/>
              <a:gd name="connsiteX21" fmla="*/ 1468807 w 1912144"/>
              <a:gd name="connsiteY21" fmla="*/ 1253155 h 1281764"/>
              <a:gd name="connsiteX22" fmla="*/ 1594908 w 1912144"/>
              <a:gd name="connsiteY22" fmla="*/ 1281764 h 1281764"/>
              <a:gd name="connsiteX23" fmla="*/ 1647935 w 1912144"/>
              <a:gd name="connsiteY23" fmla="*/ 1221508 h 1281764"/>
              <a:gd name="connsiteX24" fmla="*/ 1674019 w 1912144"/>
              <a:gd name="connsiteY24" fmla="*/ 1004887 h 1281764"/>
              <a:gd name="connsiteX25" fmla="*/ 1738313 w 1912144"/>
              <a:gd name="connsiteY25" fmla="*/ 590550 h 1281764"/>
              <a:gd name="connsiteX26" fmla="*/ 1776413 w 1912144"/>
              <a:gd name="connsiteY26" fmla="*/ 423862 h 1281764"/>
              <a:gd name="connsiteX27" fmla="*/ 1785938 w 1912144"/>
              <a:gd name="connsiteY27" fmla="*/ 395287 h 1281764"/>
              <a:gd name="connsiteX28" fmla="*/ 1804988 w 1912144"/>
              <a:gd name="connsiteY28" fmla="*/ 366712 h 1281764"/>
              <a:gd name="connsiteX29" fmla="*/ 1819275 w 1912144"/>
              <a:gd name="connsiteY29" fmla="*/ 350044 h 1281764"/>
              <a:gd name="connsiteX30" fmla="*/ 1845469 w 1912144"/>
              <a:gd name="connsiteY30" fmla="*/ 330994 h 1281764"/>
              <a:gd name="connsiteX31" fmla="*/ 1869282 w 1912144"/>
              <a:gd name="connsiteY31" fmla="*/ 316706 h 1281764"/>
              <a:gd name="connsiteX32" fmla="*/ 1893094 w 1912144"/>
              <a:gd name="connsiteY32" fmla="*/ 285750 h 1281764"/>
              <a:gd name="connsiteX33" fmla="*/ 1912144 w 1912144"/>
              <a:gd name="connsiteY33" fmla="*/ 238125 h 1281764"/>
              <a:gd name="connsiteX34" fmla="*/ 1912144 w 1912144"/>
              <a:gd name="connsiteY34" fmla="*/ 223837 h 1281764"/>
              <a:gd name="connsiteX35" fmla="*/ 1905000 w 1912144"/>
              <a:gd name="connsiteY35" fmla="*/ 202406 h 1281764"/>
              <a:gd name="connsiteX36" fmla="*/ 1847850 w 1912144"/>
              <a:gd name="connsiteY36" fmla="*/ 159544 h 1281764"/>
              <a:gd name="connsiteX37" fmla="*/ 1774032 w 1912144"/>
              <a:gd name="connsiteY37" fmla="*/ 104775 h 1281764"/>
              <a:gd name="connsiteX38" fmla="*/ 1657350 w 1912144"/>
              <a:gd name="connsiteY38" fmla="*/ 35719 h 1281764"/>
              <a:gd name="connsiteX39" fmla="*/ 1590675 w 1912144"/>
              <a:gd name="connsiteY39" fmla="*/ 0 h 1281764"/>
              <a:gd name="connsiteX40" fmla="*/ 1571625 w 1912144"/>
              <a:gd name="connsiteY40" fmla="*/ 0 h 1281764"/>
              <a:gd name="connsiteX41" fmla="*/ 1545432 w 1912144"/>
              <a:gd name="connsiteY41" fmla="*/ 11906 h 1281764"/>
              <a:gd name="connsiteX42" fmla="*/ 1388269 w 1912144"/>
              <a:gd name="connsiteY42" fmla="*/ 52387 h 1281764"/>
              <a:gd name="connsiteX43" fmla="*/ 804863 w 1912144"/>
              <a:gd name="connsiteY43" fmla="*/ 123825 h 1281764"/>
              <a:gd name="connsiteX44" fmla="*/ 435769 w 1912144"/>
              <a:gd name="connsiteY44" fmla="*/ 164306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12144" h="1281764">
                <a:moveTo>
                  <a:pt x="435769" y="164306"/>
                </a:moveTo>
                <a:lnTo>
                  <a:pt x="166688" y="192881"/>
                </a:lnTo>
                <a:lnTo>
                  <a:pt x="104775" y="202406"/>
                </a:lnTo>
                <a:lnTo>
                  <a:pt x="0" y="211931"/>
                </a:lnTo>
                <a:lnTo>
                  <a:pt x="138113" y="383381"/>
                </a:lnTo>
                <a:lnTo>
                  <a:pt x="280988" y="369094"/>
                </a:lnTo>
                <a:lnTo>
                  <a:pt x="535782" y="340519"/>
                </a:lnTo>
                <a:lnTo>
                  <a:pt x="852488" y="307181"/>
                </a:lnTo>
                <a:lnTo>
                  <a:pt x="1178719" y="269081"/>
                </a:lnTo>
                <a:lnTo>
                  <a:pt x="1335882" y="250031"/>
                </a:lnTo>
                <a:lnTo>
                  <a:pt x="1395413" y="245269"/>
                </a:lnTo>
                <a:lnTo>
                  <a:pt x="1414463" y="247650"/>
                </a:lnTo>
                <a:lnTo>
                  <a:pt x="1440657" y="257175"/>
                </a:lnTo>
                <a:lnTo>
                  <a:pt x="1459707" y="269081"/>
                </a:lnTo>
                <a:lnTo>
                  <a:pt x="1471613" y="283369"/>
                </a:lnTo>
                <a:lnTo>
                  <a:pt x="1478757" y="295275"/>
                </a:lnTo>
                <a:lnTo>
                  <a:pt x="1488282" y="326231"/>
                </a:lnTo>
                <a:lnTo>
                  <a:pt x="1490663" y="359569"/>
                </a:lnTo>
                <a:lnTo>
                  <a:pt x="1481138" y="552450"/>
                </a:lnTo>
                <a:lnTo>
                  <a:pt x="1435894" y="1023937"/>
                </a:lnTo>
                <a:lnTo>
                  <a:pt x="1426570" y="1171472"/>
                </a:lnTo>
                <a:lnTo>
                  <a:pt x="1468807" y="1253155"/>
                </a:lnTo>
                <a:lnTo>
                  <a:pt x="1594908" y="1281764"/>
                </a:lnTo>
                <a:lnTo>
                  <a:pt x="1647935" y="1221508"/>
                </a:lnTo>
                <a:lnTo>
                  <a:pt x="1674019" y="1004887"/>
                </a:lnTo>
                <a:lnTo>
                  <a:pt x="1738313" y="590550"/>
                </a:lnTo>
                <a:lnTo>
                  <a:pt x="1776413" y="423862"/>
                </a:lnTo>
                <a:lnTo>
                  <a:pt x="1785938" y="395287"/>
                </a:lnTo>
                <a:lnTo>
                  <a:pt x="1804988" y="366712"/>
                </a:lnTo>
                <a:lnTo>
                  <a:pt x="1819275" y="350044"/>
                </a:lnTo>
                <a:lnTo>
                  <a:pt x="1845469" y="330994"/>
                </a:lnTo>
                <a:lnTo>
                  <a:pt x="1869282" y="316706"/>
                </a:lnTo>
                <a:lnTo>
                  <a:pt x="1893094" y="285750"/>
                </a:lnTo>
                <a:lnTo>
                  <a:pt x="1912144" y="238125"/>
                </a:lnTo>
                <a:lnTo>
                  <a:pt x="1912144" y="223837"/>
                </a:lnTo>
                <a:lnTo>
                  <a:pt x="1905000" y="202406"/>
                </a:lnTo>
                <a:lnTo>
                  <a:pt x="1847850" y="159544"/>
                </a:lnTo>
                <a:lnTo>
                  <a:pt x="1774032" y="104775"/>
                </a:lnTo>
                <a:lnTo>
                  <a:pt x="1657350" y="35719"/>
                </a:lnTo>
                <a:lnTo>
                  <a:pt x="1590675" y="0"/>
                </a:lnTo>
                <a:lnTo>
                  <a:pt x="1571625" y="0"/>
                </a:lnTo>
                <a:lnTo>
                  <a:pt x="1545432" y="11906"/>
                </a:lnTo>
                <a:lnTo>
                  <a:pt x="1388269" y="52387"/>
                </a:lnTo>
                <a:lnTo>
                  <a:pt x="804863" y="123825"/>
                </a:lnTo>
                <a:lnTo>
                  <a:pt x="435769" y="164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75F3135-E08F-42A4-9309-68BBAA326ACA}"/>
              </a:ext>
            </a:extLst>
          </p:cNvPr>
          <p:cNvSpPr/>
          <p:nvPr/>
        </p:nvSpPr>
        <p:spPr>
          <a:xfrm>
            <a:off x="6437314" y="5214939"/>
            <a:ext cx="1622425" cy="295275"/>
          </a:xfrm>
          <a:custGeom>
            <a:avLst/>
            <a:gdLst>
              <a:gd name="connsiteX0" fmla="*/ 471487 w 1624012"/>
              <a:gd name="connsiteY0" fmla="*/ 90487 h 295275"/>
              <a:gd name="connsiteX1" fmla="*/ 242887 w 1624012"/>
              <a:gd name="connsiteY1" fmla="*/ 109537 h 295275"/>
              <a:gd name="connsiteX2" fmla="*/ 142875 w 1624012"/>
              <a:gd name="connsiteY2" fmla="*/ 116681 h 295275"/>
              <a:gd name="connsiteX3" fmla="*/ 0 w 1624012"/>
              <a:gd name="connsiteY3" fmla="*/ 166687 h 295275"/>
              <a:gd name="connsiteX4" fmla="*/ 161925 w 1624012"/>
              <a:gd name="connsiteY4" fmla="*/ 295275 h 295275"/>
              <a:gd name="connsiteX5" fmla="*/ 273844 w 1624012"/>
              <a:gd name="connsiteY5" fmla="*/ 278606 h 295275"/>
              <a:gd name="connsiteX6" fmla="*/ 478631 w 1624012"/>
              <a:gd name="connsiteY6" fmla="*/ 250031 h 295275"/>
              <a:gd name="connsiteX7" fmla="*/ 700087 w 1624012"/>
              <a:gd name="connsiteY7" fmla="*/ 230981 h 295275"/>
              <a:gd name="connsiteX8" fmla="*/ 883444 w 1624012"/>
              <a:gd name="connsiteY8" fmla="*/ 216693 h 295275"/>
              <a:gd name="connsiteX9" fmla="*/ 1069181 w 1624012"/>
              <a:gd name="connsiteY9" fmla="*/ 209550 h 295275"/>
              <a:gd name="connsiteX10" fmla="*/ 1271587 w 1624012"/>
              <a:gd name="connsiteY10" fmla="*/ 221456 h 295275"/>
              <a:gd name="connsiteX11" fmla="*/ 1364456 w 1624012"/>
              <a:gd name="connsiteY11" fmla="*/ 223837 h 295275"/>
              <a:gd name="connsiteX12" fmla="*/ 1443037 w 1624012"/>
              <a:gd name="connsiteY12" fmla="*/ 226218 h 295275"/>
              <a:gd name="connsiteX13" fmla="*/ 1497806 w 1624012"/>
              <a:gd name="connsiteY13" fmla="*/ 219075 h 295275"/>
              <a:gd name="connsiteX14" fmla="*/ 1550194 w 1624012"/>
              <a:gd name="connsiteY14" fmla="*/ 211931 h 295275"/>
              <a:gd name="connsiteX15" fmla="*/ 1590675 w 1624012"/>
              <a:gd name="connsiteY15" fmla="*/ 200025 h 295275"/>
              <a:gd name="connsiteX16" fmla="*/ 1612106 w 1624012"/>
              <a:gd name="connsiteY16" fmla="*/ 190500 h 295275"/>
              <a:gd name="connsiteX17" fmla="*/ 1616869 w 1624012"/>
              <a:gd name="connsiteY17" fmla="*/ 178593 h 295275"/>
              <a:gd name="connsiteX18" fmla="*/ 1624012 w 1624012"/>
              <a:gd name="connsiteY18" fmla="*/ 145256 h 295275"/>
              <a:gd name="connsiteX19" fmla="*/ 1616869 w 1624012"/>
              <a:gd name="connsiteY19" fmla="*/ 102393 h 295275"/>
              <a:gd name="connsiteX20" fmla="*/ 1597819 w 1624012"/>
              <a:gd name="connsiteY20" fmla="*/ 78581 h 295275"/>
              <a:gd name="connsiteX21" fmla="*/ 1578769 w 1624012"/>
              <a:gd name="connsiteY21" fmla="*/ 64293 h 295275"/>
              <a:gd name="connsiteX22" fmla="*/ 1516856 w 1624012"/>
              <a:gd name="connsiteY22" fmla="*/ 40481 h 295275"/>
              <a:gd name="connsiteX23" fmla="*/ 1314450 w 1624012"/>
              <a:gd name="connsiteY23" fmla="*/ 0 h 295275"/>
              <a:gd name="connsiteX24" fmla="*/ 1071562 w 1624012"/>
              <a:gd name="connsiteY24" fmla="*/ 33337 h 295275"/>
              <a:gd name="connsiteX25" fmla="*/ 692944 w 1624012"/>
              <a:gd name="connsiteY25" fmla="*/ 71437 h 295275"/>
              <a:gd name="connsiteX26" fmla="*/ 471487 w 1624012"/>
              <a:gd name="connsiteY26" fmla="*/ 90487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24012" h="295275">
                <a:moveTo>
                  <a:pt x="471487" y="90487"/>
                </a:moveTo>
                <a:lnTo>
                  <a:pt x="242887" y="109537"/>
                </a:lnTo>
                <a:lnTo>
                  <a:pt x="142875" y="116681"/>
                </a:lnTo>
                <a:lnTo>
                  <a:pt x="0" y="166687"/>
                </a:lnTo>
                <a:lnTo>
                  <a:pt x="161925" y="295275"/>
                </a:lnTo>
                <a:lnTo>
                  <a:pt x="273844" y="278606"/>
                </a:lnTo>
                <a:lnTo>
                  <a:pt x="478631" y="250031"/>
                </a:lnTo>
                <a:lnTo>
                  <a:pt x="700087" y="230981"/>
                </a:lnTo>
                <a:lnTo>
                  <a:pt x="883444" y="216693"/>
                </a:lnTo>
                <a:lnTo>
                  <a:pt x="1069181" y="209550"/>
                </a:lnTo>
                <a:lnTo>
                  <a:pt x="1271587" y="221456"/>
                </a:lnTo>
                <a:lnTo>
                  <a:pt x="1364456" y="223837"/>
                </a:lnTo>
                <a:lnTo>
                  <a:pt x="1443037" y="226218"/>
                </a:lnTo>
                <a:lnTo>
                  <a:pt x="1497806" y="219075"/>
                </a:lnTo>
                <a:lnTo>
                  <a:pt x="1550194" y="211931"/>
                </a:lnTo>
                <a:lnTo>
                  <a:pt x="1590675" y="200025"/>
                </a:lnTo>
                <a:lnTo>
                  <a:pt x="1612106" y="190500"/>
                </a:lnTo>
                <a:lnTo>
                  <a:pt x="1616869" y="178593"/>
                </a:lnTo>
                <a:lnTo>
                  <a:pt x="1624012" y="145256"/>
                </a:lnTo>
                <a:lnTo>
                  <a:pt x="1616869" y="102393"/>
                </a:lnTo>
                <a:lnTo>
                  <a:pt x="1597819" y="78581"/>
                </a:lnTo>
                <a:lnTo>
                  <a:pt x="1578769" y="64293"/>
                </a:lnTo>
                <a:lnTo>
                  <a:pt x="1516856" y="40481"/>
                </a:lnTo>
                <a:lnTo>
                  <a:pt x="1314450" y="0"/>
                </a:lnTo>
                <a:lnTo>
                  <a:pt x="1071562" y="33337"/>
                </a:lnTo>
                <a:lnTo>
                  <a:pt x="692944" y="71437"/>
                </a:lnTo>
                <a:lnTo>
                  <a:pt x="471487" y="904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732A67-78AD-4AB1-B329-192A2E11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64" y="1379539"/>
            <a:ext cx="5005250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EA981F-0921-46EC-B390-9CA0D86F4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814" y="1429116"/>
            <a:ext cx="5011346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2" grpId="0" animBg="1"/>
      <p:bldP spid="24" grpId="0" animBg="1"/>
      <p:bldP spid="25" grpId="0" animBg="1"/>
      <p:bldP spid="19" grpId="0" animBg="1"/>
      <p:bldP spid="29" grpId="0" animBg="1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D52EB9-E741-46DA-A0C3-4AF96EA47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5" y="1115367"/>
            <a:ext cx="5005250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1EA833-7EA0-4642-A3C3-3F3379C35FB0}"/>
              </a:ext>
            </a:extLst>
          </p:cNvPr>
          <p:cNvSpPr/>
          <p:nvPr/>
        </p:nvSpPr>
        <p:spPr>
          <a:xfrm>
            <a:off x="4086225" y="1843089"/>
            <a:ext cx="795338" cy="585787"/>
          </a:xfrm>
          <a:custGeom>
            <a:avLst/>
            <a:gdLst>
              <a:gd name="connsiteX0" fmla="*/ 411956 w 795338"/>
              <a:gd name="connsiteY0" fmla="*/ 440531 h 585787"/>
              <a:gd name="connsiteX1" fmla="*/ 352425 w 795338"/>
              <a:gd name="connsiteY1" fmla="*/ 395287 h 585787"/>
              <a:gd name="connsiteX2" fmla="*/ 273844 w 795338"/>
              <a:gd name="connsiteY2" fmla="*/ 326231 h 585787"/>
              <a:gd name="connsiteX3" fmla="*/ 173831 w 795338"/>
              <a:gd name="connsiteY3" fmla="*/ 238125 h 585787"/>
              <a:gd name="connsiteX4" fmla="*/ 83344 w 795338"/>
              <a:gd name="connsiteY4" fmla="*/ 157162 h 585787"/>
              <a:gd name="connsiteX5" fmla="*/ 33338 w 795338"/>
              <a:gd name="connsiteY5" fmla="*/ 114300 h 585787"/>
              <a:gd name="connsiteX6" fmla="*/ 9525 w 795338"/>
              <a:gd name="connsiteY6" fmla="*/ 83343 h 585787"/>
              <a:gd name="connsiteX7" fmla="*/ 0 w 795338"/>
              <a:gd name="connsiteY7" fmla="*/ 47625 h 585787"/>
              <a:gd name="connsiteX8" fmla="*/ 2381 w 795338"/>
              <a:gd name="connsiteY8" fmla="*/ 19050 h 585787"/>
              <a:gd name="connsiteX9" fmla="*/ 9525 w 795338"/>
              <a:gd name="connsiteY9" fmla="*/ 4762 h 585787"/>
              <a:gd name="connsiteX10" fmla="*/ 33338 w 795338"/>
              <a:gd name="connsiteY10" fmla="*/ 0 h 585787"/>
              <a:gd name="connsiteX11" fmla="*/ 50006 w 795338"/>
              <a:gd name="connsiteY11" fmla="*/ 4762 h 585787"/>
              <a:gd name="connsiteX12" fmla="*/ 85725 w 795338"/>
              <a:gd name="connsiteY12" fmla="*/ 28575 h 585787"/>
              <a:gd name="connsiteX13" fmla="*/ 147638 w 795338"/>
              <a:gd name="connsiteY13" fmla="*/ 61912 h 585787"/>
              <a:gd name="connsiteX14" fmla="*/ 204788 w 795338"/>
              <a:gd name="connsiteY14" fmla="*/ 88106 h 585787"/>
              <a:gd name="connsiteX15" fmla="*/ 304800 w 795338"/>
              <a:gd name="connsiteY15" fmla="*/ 126206 h 585787"/>
              <a:gd name="connsiteX16" fmla="*/ 366713 w 795338"/>
              <a:gd name="connsiteY16" fmla="*/ 145256 h 585787"/>
              <a:gd name="connsiteX17" fmla="*/ 454819 w 795338"/>
              <a:gd name="connsiteY17" fmla="*/ 171450 h 585787"/>
              <a:gd name="connsiteX18" fmla="*/ 504825 w 795338"/>
              <a:gd name="connsiteY18" fmla="*/ 183356 h 585787"/>
              <a:gd name="connsiteX19" fmla="*/ 602456 w 795338"/>
              <a:gd name="connsiteY19" fmla="*/ 204787 h 585787"/>
              <a:gd name="connsiteX20" fmla="*/ 645319 w 795338"/>
              <a:gd name="connsiteY20" fmla="*/ 209550 h 585787"/>
              <a:gd name="connsiteX21" fmla="*/ 666750 w 795338"/>
              <a:gd name="connsiteY21" fmla="*/ 216693 h 585787"/>
              <a:gd name="connsiteX22" fmla="*/ 685800 w 795338"/>
              <a:gd name="connsiteY22" fmla="*/ 235743 h 585787"/>
              <a:gd name="connsiteX23" fmla="*/ 754856 w 795338"/>
              <a:gd name="connsiteY23" fmla="*/ 345281 h 585787"/>
              <a:gd name="connsiteX24" fmla="*/ 781050 w 795338"/>
              <a:gd name="connsiteY24" fmla="*/ 407193 h 585787"/>
              <a:gd name="connsiteX25" fmla="*/ 795338 w 795338"/>
              <a:gd name="connsiteY25" fmla="*/ 457200 h 585787"/>
              <a:gd name="connsiteX26" fmla="*/ 795338 w 795338"/>
              <a:gd name="connsiteY26" fmla="*/ 507206 h 585787"/>
              <a:gd name="connsiteX27" fmla="*/ 790575 w 795338"/>
              <a:gd name="connsiteY27" fmla="*/ 542925 h 585787"/>
              <a:gd name="connsiteX28" fmla="*/ 778669 w 795338"/>
              <a:gd name="connsiteY28" fmla="*/ 561975 h 585787"/>
              <a:gd name="connsiteX29" fmla="*/ 752475 w 795338"/>
              <a:gd name="connsiteY29" fmla="*/ 576262 h 585787"/>
              <a:gd name="connsiteX30" fmla="*/ 719138 w 795338"/>
              <a:gd name="connsiteY30" fmla="*/ 585787 h 585787"/>
              <a:gd name="connsiteX31" fmla="*/ 673894 w 795338"/>
              <a:gd name="connsiteY31" fmla="*/ 585787 h 585787"/>
              <a:gd name="connsiteX32" fmla="*/ 619125 w 795338"/>
              <a:gd name="connsiteY32" fmla="*/ 569118 h 585787"/>
              <a:gd name="connsiteX33" fmla="*/ 538163 w 795338"/>
              <a:gd name="connsiteY33" fmla="*/ 526256 h 585787"/>
              <a:gd name="connsiteX34" fmla="*/ 411956 w 795338"/>
              <a:gd name="connsiteY34" fmla="*/ 440531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5338" h="585787">
                <a:moveTo>
                  <a:pt x="411956" y="440531"/>
                </a:moveTo>
                <a:lnTo>
                  <a:pt x="352425" y="395287"/>
                </a:lnTo>
                <a:lnTo>
                  <a:pt x="273844" y="326231"/>
                </a:lnTo>
                <a:lnTo>
                  <a:pt x="173831" y="238125"/>
                </a:lnTo>
                <a:lnTo>
                  <a:pt x="83344" y="157162"/>
                </a:lnTo>
                <a:lnTo>
                  <a:pt x="33338" y="114300"/>
                </a:lnTo>
                <a:lnTo>
                  <a:pt x="9525" y="83343"/>
                </a:lnTo>
                <a:lnTo>
                  <a:pt x="0" y="47625"/>
                </a:lnTo>
                <a:lnTo>
                  <a:pt x="2381" y="19050"/>
                </a:lnTo>
                <a:lnTo>
                  <a:pt x="9525" y="4762"/>
                </a:lnTo>
                <a:lnTo>
                  <a:pt x="33338" y="0"/>
                </a:lnTo>
                <a:lnTo>
                  <a:pt x="50006" y="4762"/>
                </a:lnTo>
                <a:lnTo>
                  <a:pt x="85725" y="28575"/>
                </a:lnTo>
                <a:lnTo>
                  <a:pt x="147638" y="61912"/>
                </a:lnTo>
                <a:lnTo>
                  <a:pt x="204788" y="88106"/>
                </a:lnTo>
                <a:lnTo>
                  <a:pt x="304800" y="126206"/>
                </a:lnTo>
                <a:lnTo>
                  <a:pt x="366713" y="145256"/>
                </a:lnTo>
                <a:lnTo>
                  <a:pt x="454819" y="171450"/>
                </a:lnTo>
                <a:lnTo>
                  <a:pt x="504825" y="183356"/>
                </a:lnTo>
                <a:lnTo>
                  <a:pt x="602456" y="204787"/>
                </a:lnTo>
                <a:lnTo>
                  <a:pt x="645319" y="209550"/>
                </a:lnTo>
                <a:lnTo>
                  <a:pt x="666750" y="216693"/>
                </a:lnTo>
                <a:lnTo>
                  <a:pt x="685800" y="235743"/>
                </a:lnTo>
                <a:lnTo>
                  <a:pt x="754856" y="345281"/>
                </a:lnTo>
                <a:lnTo>
                  <a:pt x="781050" y="407193"/>
                </a:lnTo>
                <a:lnTo>
                  <a:pt x="795338" y="457200"/>
                </a:lnTo>
                <a:lnTo>
                  <a:pt x="795338" y="507206"/>
                </a:lnTo>
                <a:lnTo>
                  <a:pt x="790575" y="542925"/>
                </a:lnTo>
                <a:lnTo>
                  <a:pt x="778669" y="561975"/>
                </a:lnTo>
                <a:lnTo>
                  <a:pt x="752475" y="576262"/>
                </a:lnTo>
                <a:lnTo>
                  <a:pt x="719138" y="585787"/>
                </a:lnTo>
                <a:lnTo>
                  <a:pt x="673894" y="585787"/>
                </a:lnTo>
                <a:lnTo>
                  <a:pt x="619125" y="569118"/>
                </a:lnTo>
                <a:lnTo>
                  <a:pt x="538163" y="526256"/>
                </a:lnTo>
                <a:lnTo>
                  <a:pt x="411956" y="440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EA19B2B-F56A-4A60-95BD-A745310392AA}"/>
              </a:ext>
            </a:extLst>
          </p:cNvPr>
          <p:cNvSpPr/>
          <p:nvPr/>
        </p:nvSpPr>
        <p:spPr>
          <a:xfrm>
            <a:off x="3803651" y="2951163"/>
            <a:ext cx="696913" cy="590550"/>
          </a:xfrm>
          <a:custGeom>
            <a:avLst/>
            <a:gdLst>
              <a:gd name="connsiteX0" fmla="*/ 333375 w 697707"/>
              <a:gd name="connsiteY0" fmla="*/ 423862 h 590550"/>
              <a:gd name="connsiteX1" fmla="*/ 254794 w 697707"/>
              <a:gd name="connsiteY1" fmla="*/ 352425 h 590550"/>
              <a:gd name="connsiteX2" fmla="*/ 188119 w 697707"/>
              <a:gd name="connsiteY2" fmla="*/ 283369 h 590550"/>
              <a:gd name="connsiteX3" fmla="*/ 123825 w 697707"/>
              <a:gd name="connsiteY3" fmla="*/ 216694 h 590550"/>
              <a:gd name="connsiteX4" fmla="*/ 76200 w 697707"/>
              <a:gd name="connsiteY4" fmla="*/ 159544 h 590550"/>
              <a:gd name="connsiteX5" fmla="*/ 42863 w 697707"/>
              <a:gd name="connsiteY5" fmla="*/ 109537 h 590550"/>
              <a:gd name="connsiteX6" fmla="*/ 11907 w 697707"/>
              <a:gd name="connsiteY6" fmla="*/ 61912 h 590550"/>
              <a:gd name="connsiteX7" fmla="*/ 0 w 697707"/>
              <a:gd name="connsiteY7" fmla="*/ 33337 h 590550"/>
              <a:gd name="connsiteX8" fmla="*/ 0 w 697707"/>
              <a:gd name="connsiteY8" fmla="*/ 19050 h 590550"/>
              <a:gd name="connsiteX9" fmla="*/ 4763 w 697707"/>
              <a:gd name="connsiteY9" fmla="*/ 7144 h 590550"/>
              <a:gd name="connsiteX10" fmla="*/ 14288 w 697707"/>
              <a:gd name="connsiteY10" fmla="*/ 0 h 590550"/>
              <a:gd name="connsiteX11" fmla="*/ 42863 w 697707"/>
              <a:gd name="connsiteY11" fmla="*/ 0 h 590550"/>
              <a:gd name="connsiteX12" fmla="*/ 61913 w 697707"/>
              <a:gd name="connsiteY12" fmla="*/ 9525 h 590550"/>
              <a:gd name="connsiteX13" fmla="*/ 88107 w 697707"/>
              <a:gd name="connsiteY13" fmla="*/ 28575 h 590550"/>
              <a:gd name="connsiteX14" fmla="*/ 138113 w 697707"/>
              <a:gd name="connsiteY14" fmla="*/ 61912 h 590550"/>
              <a:gd name="connsiteX15" fmla="*/ 188119 w 697707"/>
              <a:gd name="connsiteY15" fmla="*/ 92869 h 590550"/>
              <a:gd name="connsiteX16" fmla="*/ 245269 w 697707"/>
              <a:gd name="connsiteY16" fmla="*/ 121444 h 590550"/>
              <a:gd name="connsiteX17" fmla="*/ 300038 w 697707"/>
              <a:gd name="connsiteY17" fmla="*/ 140494 h 590550"/>
              <a:gd name="connsiteX18" fmla="*/ 352425 w 697707"/>
              <a:gd name="connsiteY18" fmla="*/ 152400 h 590550"/>
              <a:gd name="connsiteX19" fmla="*/ 400050 w 697707"/>
              <a:gd name="connsiteY19" fmla="*/ 159544 h 590550"/>
              <a:gd name="connsiteX20" fmla="*/ 471488 w 697707"/>
              <a:gd name="connsiteY20" fmla="*/ 164306 h 590550"/>
              <a:gd name="connsiteX21" fmla="*/ 509588 w 697707"/>
              <a:gd name="connsiteY21" fmla="*/ 169069 h 590550"/>
              <a:gd name="connsiteX22" fmla="*/ 538163 w 697707"/>
              <a:gd name="connsiteY22" fmla="*/ 178594 h 590550"/>
              <a:gd name="connsiteX23" fmla="*/ 561975 w 697707"/>
              <a:gd name="connsiteY23" fmla="*/ 192881 h 590550"/>
              <a:gd name="connsiteX24" fmla="*/ 585788 w 697707"/>
              <a:gd name="connsiteY24" fmla="*/ 219075 h 590550"/>
              <a:gd name="connsiteX25" fmla="*/ 614363 w 697707"/>
              <a:gd name="connsiteY25" fmla="*/ 257175 h 590550"/>
              <a:gd name="connsiteX26" fmla="*/ 652463 w 697707"/>
              <a:gd name="connsiteY26" fmla="*/ 319087 h 590550"/>
              <a:gd name="connsiteX27" fmla="*/ 678657 w 697707"/>
              <a:gd name="connsiteY27" fmla="*/ 381000 h 590550"/>
              <a:gd name="connsiteX28" fmla="*/ 692944 w 697707"/>
              <a:gd name="connsiteY28" fmla="*/ 438150 h 590550"/>
              <a:gd name="connsiteX29" fmla="*/ 697707 w 697707"/>
              <a:gd name="connsiteY29" fmla="*/ 500062 h 590550"/>
              <a:gd name="connsiteX30" fmla="*/ 692944 w 697707"/>
              <a:gd name="connsiteY30" fmla="*/ 550069 h 590550"/>
              <a:gd name="connsiteX31" fmla="*/ 678657 w 697707"/>
              <a:gd name="connsiteY31" fmla="*/ 571500 h 590550"/>
              <a:gd name="connsiteX32" fmla="*/ 647700 w 697707"/>
              <a:gd name="connsiteY32" fmla="*/ 585787 h 590550"/>
              <a:gd name="connsiteX33" fmla="*/ 609600 w 697707"/>
              <a:gd name="connsiteY33" fmla="*/ 590550 h 590550"/>
              <a:gd name="connsiteX34" fmla="*/ 554832 w 697707"/>
              <a:gd name="connsiteY34" fmla="*/ 578644 h 590550"/>
              <a:gd name="connsiteX35" fmla="*/ 490538 w 697707"/>
              <a:gd name="connsiteY35" fmla="*/ 545306 h 590550"/>
              <a:gd name="connsiteX36" fmla="*/ 423863 w 697707"/>
              <a:gd name="connsiteY36" fmla="*/ 500062 h 590550"/>
              <a:gd name="connsiteX37" fmla="*/ 333375 w 697707"/>
              <a:gd name="connsiteY37" fmla="*/ 423862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97707" h="590550">
                <a:moveTo>
                  <a:pt x="333375" y="423862"/>
                </a:moveTo>
                <a:lnTo>
                  <a:pt x="254794" y="352425"/>
                </a:lnTo>
                <a:lnTo>
                  <a:pt x="188119" y="283369"/>
                </a:lnTo>
                <a:lnTo>
                  <a:pt x="123825" y="216694"/>
                </a:lnTo>
                <a:lnTo>
                  <a:pt x="76200" y="159544"/>
                </a:lnTo>
                <a:lnTo>
                  <a:pt x="42863" y="109537"/>
                </a:lnTo>
                <a:lnTo>
                  <a:pt x="11907" y="61912"/>
                </a:lnTo>
                <a:lnTo>
                  <a:pt x="0" y="33337"/>
                </a:lnTo>
                <a:lnTo>
                  <a:pt x="0" y="19050"/>
                </a:lnTo>
                <a:lnTo>
                  <a:pt x="4763" y="7144"/>
                </a:lnTo>
                <a:lnTo>
                  <a:pt x="14288" y="0"/>
                </a:lnTo>
                <a:lnTo>
                  <a:pt x="42863" y="0"/>
                </a:lnTo>
                <a:lnTo>
                  <a:pt x="61913" y="9525"/>
                </a:lnTo>
                <a:lnTo>
                  <a:pt x="88107" y="28575"/>
                </a:lnTo>
                <a:lnTo>
                  <a:pt x="138113" y="61912"/>
                </a:lnTo>
                <a:lnTo>
                  <a:pt x="188119" y="92869"/>
                </a:lnTo>
                <a:lnTo>
                  <a:pt x="245269" y="121444"/>
                </a:lnTo>
                <a:lnTo>
                  <a:pt x="300038" y="140494"/>
                </a:lnTo>
                <a:lnTo>
                  <a:pt x="352425" y="152400"/>
                </a:lnTo>
                <a:lnTo>
                  <a:pt x="400050" y="159544"/>
                </a:lnTo>
                <a:lnTo>
                  <a:pt x="471488" y="164306"/>
                </a:lnTo>
                <a:lnTo>
                  <a:pt x="509588" y="169069"/>
                </a:lnTo>
                <a:lnTo>
                  <a:pt x="538163" y="178594"/>
                </a:lnTo>
                <a:lnTo>
                  <a:pt x="561975" y="192881"/>
                </a:lnTo>
                <a:lnTo>
                  <a:pt x="585788" y="219075"/>
                </a:lnTo>
                <a:lnTo>
                  <a:pt x="614363" y="257175"/>
                </a:lnTo>
                <a:lnTo>
                  <a:pt x="652463" y="319087"/>
                </a:lnTo>
                <a:lnTo>
                  <a:pt x="678657" y="381000"/>
                </a:lnTo>
                <a:lnTo>
                  <a:pt x="692944" y="438150"/>
                </a:lnTo>
                <a:lnTo>
                  <a:pt x="697707" y="500062"/>
                </a:lnTo>
                <a:lnTo>
                  <a:pt x="692944" y="550069"/>
                </a:lnTo>
                <a:lnTo>
                  <a:pt x="678657" y="571500"/>
                </a:lnTo>
                <a:lnTo>
                  <a:pt x="647700" y="585787"/>
                </a:lnTo>
                <a:lnTo>
                  <a:pt x="609600" y="590550"/>
                </a:lnTo>
                <a:lnTo>
                  <a:pt x="554832" y="578644"/>
                </a:lnTo>
                <a:lnTo>
                  <a:pt x="490538" y="545306"/>
                </a:lnTo>
                <a:lnTo>
                  <a:pt x="423863" y="500062"/>
                </a:lnTo>
                <a:lnTo>
                  <a:pt x="333375" y="4238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709AE8-A32A-46B1-B838-81AA3B5F4F16}"/>
              </a:ext>
            </a:extLst>
          </p:cNvPr>
          <p:cNvSpPr/>
          <p:nvPr/>
        </p:nvSpPr>
        <p:spPr>
          <a:xfrm>
            <a:off x="4819651" y="1635125"/>
            <a:ext cx="1177925" cy="1409700"/>
          </a:xfrm>
          <a:custGeom>
            <a:avLst/>
            <a:gdLst>
              <a:gd name="connsiteX0" fmla="*/ 555171 w 1178379"/>
              <a:gd name="connsiteY0" fmla="*/ 813707 h 1409700"/>
              <a:gd name="connsiteX1" fmla="*/ 650421 w 1178379"/>
              <a:gd name="connsiteY1" fmla="*/ 683078 h 1409700"/>
              <a:gd name="connsiteX2" fmla="*/ 729343 w 1178379"/>
              <a:gd name="connsiteY2" fmla="*/ 560614 h 1409700"/>
              <a:gd name="connsiteX3" fmla="*/ 789214 w 1178379"/>
              <a:gd name="connsiteY3" fmla="*/ 446314 h 1409700"/>
              <a:gd name="connsiteX4" fmla="*/ 813707 w 1178379"/>
              <a:gd name="connsiteY4" fmla="*/ 375557 h 1409700"/>
              <a:gd name="connsiteX5" fmla="*/ 819150 w 1178379"/>
              <a:gd name="connsiteY5" fmla="*/ 304800 h 1409700"/>
              <a:gd name="connsiteX6" fmla="*/ 813707 w 1178379"/>
              <a:gd name="connsiteY6" fmla="*/ 236764 h 1409700"/>
              <a:gd name="connsiteX7" fmla="*/ 794657 w 1178379"/>
              <a:gd name="connsiteY7" fmla="*/ 176892 h 1409700"/>
              <a:gd name="connsiteX8" fmla="*/ 772886 w 1178379"/>
              <a:gd name="connsiteY8" fmla="*/ 149678 h 1409700"/>
              <a:gd name="connsiteX9" fmla="*/ 737507 w 1178379"/>
              <a:gd name="connsiteY9" fmla="*/ 119742 h 1409700"/>
              <a:gd name="connsiteX10" fmla="*/ 702129 w 1178379"/>
              <a:gd name="connsiteY10" fmla="*/ 97971 h 1409700"/>
              <a:gd name="connsiteX11" fmla="*/ 677636 w 1178379"/>
              <a:gd name="connsiteY11" fmla="*/ 73478 h 1409700"/>
              <a:gd name="connsiteX12" fmla="*/ 664029 w 1178379"/>
              <a:gd name="connsiteY12" fmla="*/ 48985 h 1409700"/>
              <a:gd name="connsiteX13" fmla="*/ 661307 w 1178379"/>
              <a:gd name="connsiteY13" fmla="*/ 21771 h 1409700"/>
              <a:gd name="connsiteX14" fmla="*/ 669471 w 1178379"/>
              <a:gd name="connsiteY14" fmla="*/ 5442 h 1409700"/>
              <a:gd name="connsiteX15" fmla="*/ 693964 w 1178379"/>
              <a:gd name="connsiteY15" fmla="*/ 0 h 1409700"/>
              <a:gd name="connsiteX16" fmla="*/ 753836 w 1178379"/>
              <a:gd name="connsiteY16" fmla="*/ 13607 h 1409700"/>
              <a:gd name="connsiteX17" fmla="*/ 854529 w 1178379"/>
              <a:gd name="connsiteY17" fmla="*/ 43542 h 1409700"/>
              <a:gd name="connsiteX18" fmla="*/ 944336 w 1178379"/>
              <a:gd name="connsiteY18" fmla="*/ 81642 h 1409700"/>
              <a:gd name="connsiteX19" fmla="*/ 996043 w 1178379"/>
              <a:gd name="connsiteY19" fmla="*/ 111578 h 1409700"/>
              <a:gd name="connsiteX20" fmla="*/ 1050471 w 1178379"/>
              <a:gd name="connsiteY20" fmla="*/ 152400 h 1409700"/>
              <a:gd name="connsiteX21" fmla="*/ 1121229 w 1178379"/>
              <a:gd name="connsiteY21" fmla="*/ 220435 h 1409700"/>
              <a:gd name="connsiteX22" fmla="*/ 1162050 w 1178379"/>
              <a:gd name="connsiteY22" fmla="*/ 272142 h 1409700"/>
              <a:gd name="connsiteX23" fmla="*/ 1178379 w 1178379"/>
              <a:gd name="connsiteY23" fmla="*/ 315685 h 1409700"/>
              <a:gd name="connsiteX24" fmla="*/ 1175657 w 1178379"/>
              <a:gd name="connsiteY24" fmla="*/ 342900 h 1409700"/>
              <a:gd name="connsiteX25" fmla="*/ 1156607 w 1178379"/>
              <a:gd name="connsiteY25" fmla="*/ 361950 h 1409700"/>
              <a:gd name="connsiteX26" fmla="*/ 1104900 w 1178379"/>
              <a:gd name="connsiteY26" fmla="*/ 389164 h 1409700"/>
              <a:gd name="connsiteX27" fmla="*/ 1072243 w 1178379"/>
              <a:gd name="connsiteY27" fmla="*/ 424542 h 1409700"/>
              <a:gd name="connsiteX28" fmla="*/ 963386 w 1178379"/>
              <a:gd name="connsiteY28" fmla="*/ 563335 h 1409700"/>
              <a:gd name="connsiteX29" fmla="*/ 887186 w 1178379"/>
              <a:gd name="connsiteY29" fmla="*/ 683078 h 1409700"/>
              <a:gd name="connsiteX30" fmla="*/ 816429 w 1178379"/>
              <a:gd name="connsiteY30" fmla="*/ 778328 h 1409700"/>
              <a:gd name="connsiteX31" fmla="*/ 742950 w 1178379"/>
              <a:gd name="connsiteY31" fmla="*/ 859971 h 1409700"/>
              <a:gd name="connsiteX32" fmla="*/ 653143 w 1178379"/>
              <a:gd name="connsiteY32" fmla="*/ 952500 h 1409700"/>
              <a:gd name="connsiteX33" fmla="*/ 519793 w 1178379"/>
              <a:gd name="connsiteY33" fmla="*/ 1074964 h 1409700"/>
              <a:gd name="connsiteX34" fmla="*/ 419100 w 1178379"/>
              <a:gd name="connsiteY34" fmla="*/ 1159328 h 1409700"/>
              <a:gd name="connsiteX35" fmla="*/ 266700 w 1178379"/>
              <a:gd name="connsiteY35" fmla="*/ 1270907 h 1409700"/>
              <a:gd name="connsiteX36" fmla="*/ 166007 w 1178379"/>
              <a:gd name="connsiteY36" fmla="*/ 1336221 h 1409700"/>
              <a:gd name="connsiteX37" fmla="*/ 65314 w 1178379"/>
              <a:gd name="connsiteY37" fmla="*/ 1390650 h 1409700"/>
              <a:gd name="connsiteX38" fmla="*/ 19050 w 1178379"/>
              <a:gd name="connsiteY38" fmla="*/ 1409700 h 1409700"/>
              <a:gd name="connsiteX39" fmla="*/ 2721 w 1178379"/>
              <a:gd name="connsiteY39" fmla="*/ 1404257 h 1409700"/>
              <a:gd name="connsiteX40" fmla="*/ 0 w 1178379"/>
              <a:gd name="connsiteY40" fmla="*/ 1382485 h 1409700"/>
              <a:gd name="connsiteX41" fmla="*/ 8164 w 1178379"/>
              <a:gd name="connsiteY41" fmla="*/ 1357992 h 1409700"/>
              <a:gd name="connsiteX42" fmla="*/ 27214 w 1178379"/>
              <a:gd name="connsiteY42" fmla="*/ 1333500 h 1409700"/>
              <a:gd name="connsiteX43" fmla="*/ 144236 w 1178379"/>
              <a:gd name="connsiteY43" fmla="*/ 1251857 h 1409700"/>
              <a:gd name="connsiteX44" fmla="*/ 250371 w 1178379"/>
              <a:gd name="connsiteY44" fmla="*/ 1156607 h 1409700"/>
              <a:gd name="connsiteX45" fmla="*/ 345621 w 1178379"/>
              <a:gd name="connsiteY45" fmla="*/ 1066800 h 1409700"/>
              <a:gd name="connsiteX46" fmla="*/ 449036 w 1178379"/>
              <a:gd name="connsiteY46" fmla="*/ 952500 h 1409700"/>
              <a:gd name="connsiteX47" fmla="*/ 555171 w 1178379"/>
              <a:gd name="connsiteY47" fmla="*/ 813707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8379" h="1409700">
                <a:moveTo>
                  <a:pt x="555171" y="813707"/>
                </a:moveTo>
                <a:lnTo>
                  <a:pt x="650421" y="683078"/>
                </a:lnTo>
                <a:lnTo>
                  <a:pt x="729343" y="560614"/>
                </a:lnTo>
                <a:lnTo>
                  <a:pt x="789214" y="446314"/>
                </a:lnTo>
                <a:lnTo>
                  <a:pt x="813707" y="375557"/>
                </a:lnTo>
                <a:lnTo>
                  <a:pt x="819150" y="304800"/>
                </a:lnTo>
                <a:lnTo>
                  <a:pt x="813707" y="236764"/>
                </a:lnTo>
                <a:lnTo>
                  <a:pt x="794657" y="176892"/>
                </a:lnTo>
                <a:lnTo>
                  <a:pt x="772886" y="149678"/>
                </a:lnTo>
                <a:lnTo>
                  <a:pt x="737507" y="119742"/>
                </a:lnTo>
                <a:lnTo>
                  <a:pt x="702129" y="97971"/>
                </a:lnTo>
                <a:lnTo>
                  <a:pt x="677636" y="73478"/>
                </a:lnTo>
                <a:lnTo>
                  <a:pt x="664029" y="48985"/>
                </a:lnTo>
                <a:lnTo>
                  <a:pt x="661307" y="21771"/>
                </a:lnTo>
                <a:lnTo>
                  <a:pt x="669471" y="5442"/>
                </a:lnTo>
                <a:lnTo>
                  <a:pt x="693964" y="0"/>
                </a:lnTo>
                <a:lnTo>
                  <a:pt x="753836" y="13607"/>
                </a:lnTo>
                <a:lnTo>
                  <a:pt x="854529" y="43542"/>
                </a:lnTo>
                <a:lnTo>
                  <a:pt x="944336" y="81642"/>
                </a:lnTo>
                <a:lnTo>
                  <a:pt x="996043" y="111578"/>
                </a:lnTo>
                <a:lnTo>
                  <a:pt x="1050471" y="152400"/>
                </a:lnTo>
                <a:lnTo>
                  <a:pt x="1121229" y="220435"/>
                </a:lnTo>
                <a:lnTo>
                  <a:pt x="1162050" y="272142"/>
                </a:lnTo>
                <a:lnTo>
                  <a:pt x="1178379" y="315685"/>
                </a:lnTo>
                <a:lnTo>
                  <a:pt x="1175657" y="342900"/>
                </a:lnTo>
                <a:lnTo>
                  <a:pt x="1156607" y="361950"/>
                </a:lnTo>
                <a:lnTo>
                  <a:pt x="1104900" y="389164"/>
                </a:lnTo>
                <a:lnTo>
                  <a:pt x="1072243" y="424542"/>
                </a:lnTo>
                <a:lnTo>
                  <a:pt x="963386" y="563335"/>
                </a:lnTo>
                <a:lnTo>
                  <a:pt x="887186" y="683078"/>
                </a:lnTo>
                <a:lnTo>
                  <a:pt x="816429" y="778328"/>
                </a:lnTo>
                <a:lnTo>
                  <a:pt x="742950" y="859971"/>
                </a:lnTo>
                <a:lnTo>
                  <a:pt x="653143" y="952500"/>
                </a:lnTo>
                <a:lnTo>
                  <a:pt x="519793" y="1074964"/>
                </a:lnTo>
                <a:lnTo>
                  <a:pt x="419100" y="1159328"/>
                </a:lnTo>
                <a:lnTo>
                  <a:pt x="266700" y="1270907"/>
                </a:lnTo>
                <a:lnTo>
                  <a:pt x="166007" y="1336221"/>
                </a:lnTo>
                <a:lnTo>
                  <a:pt x="65314" y="1390650"/>
                </a:lnTo>
                <a:lnTo>
                  <a:pt x="19050" y="1409700"/>
                </a:lnTo>
                <a:lnTo>
                  <a:pt x="2721" y="1404257"/>
                </a:lnTo>
                <a:lnTo>
                  <a:pt x="0" y="1382485"/>
                </a:lnTo>
                <a:lnTo>
                  <a:pt x="8164" y="1357992"/>
                </a:lnTo>
                <a:lnTo>
                  <a:pt x="27214" y="1333500"/>
                </a:lnTo>
                <a:lnTo>
                  <a:pt x="144236" y="1251857"/>
                </a:lnTo>
                <a:lnTo>
                  <a:pt x="250371" y="1156607"/>
                </a:lnTo>
                <a:lnTo>
                  <a:pt x="345621" y="1066800"/>
                </a:lnTo>
                <a:lnTo>
                  <a:pt x="449036" y="952500"/>
                </a:lnTo>
                <a:lnTo>
                  <a:pt x="555171" y="8137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C26D407-E7EE-4D9B-B2EB-D6746EA9B17C}"/>
              </a:ext>
            </a:extLst>
          </p:cNvPr>
          <p:cNvSpPr/>
          <p:nvPr/>
        </p:nvSpPr>
        <p:spPr>
          <a:xfrm>
            <a:off x="5453064" y="2605088"/>
            <a:ext cx="2022475" cy="444500"/>
          </a:xfrm>
          <a:custGeom>
            <a:avLst/>
            <a:gdLst>
              <a:gd name="connsiteX0" fmla="*/ 1257300 w 2021681"/>
              <a:gd name="connsiteY0" fmla="*/ 283368 h 445293"/>
              <a:gd name="connsiteX1" fmla="*/ 985837 w 2021681"/>
              <a:gd name="connsiteY1" fmla="*/ 311943 h 445293"/>
              <a:gd name="connsiteX2" fmla="*/ 671512 w 2021681"/>
              <a:gd name="connsiteY2" fmla="*/ 359568 h 445293"/>
              <a:gd name="connsiteX3" fmla="*/ 557212 w 2021681"/>
              <a:gd name="connsiteY3" fmla="*/ 388143 h 445293"/>
              <a:gd name="connsiteX4" fmla="*/ 395287 w 2021681"/>
              <a:gd name="connsiteY4" fmla="*/ 428625 h 445293"/>
              <a:gd name="connsiteX5" fmla="*/ 323850 w 2021681"/>
              <a:gd name="connsiteY5" fmla="*/ 442912 h 445293"/>
              <a:gd name="connsiteX6" fmla="*/ 288131 w 2021681"/>
              <a:gd name="connsiteY6" fmla="*/ 445293 h 445293"/>
              <a:gd name="connsiteX7" fmla="*/ 221456 w 2021681"/>
              <a:gd name="connsiteY7" fmla="*/ 428625 h 445293"/>
              <a:gd name="connsiteX8" fmla="*/ 180975 w 2021681"/>
              <a:gd name="connsiteY8" fmla="*/ 407193 h 445293"/>
              <a:gd name="connsiteX9" fmla="*/ 111918 w 2021681"/>
              <a:gd name="connsiteY9" fmla="*/ 357187 h 445293"/>
              <a:gd name="connsiteX10" fmla="*/ 50006 w 2021681"/>
              <a:gd name="connsiteY10" fmla="*/ 292893 h 445293"/>
              <a:gd name="connsiteX11" fmla="*/ 16668 w 2021681"/>
              <a:gd name="connsiteY11" fmla="*/ 254793 h 445293"/>
              <a:gd name="connsiteX12" fmla="*/ 0 w 2021681"/>
              <a:gd name="connsiteY12" fmla="*/ 221456 h 445293"/>
              <a:gd name="connsiteX13" fmla="*/ 2381 w 2021681"/>
              <a:gd name="connsiteY13" fmla="*/ 200025 h 445293"/>
              <a:gd name="connsiteX14" fmla="*/ 9525 w 2021681"/>
              <a:gd name="connsiteY14" fmla="*/ 188118 h 445293"/>
              <a:gd name="connsiteX15" fmla="*/ 26193 w 2021681"/>
              <a:gd name="connsiteY15" fmla="*/ 183356 h 445293"/>
              <a:gd name="connsiteX16" fmla="*/ 59531 w 2021681"/>
              <a:gd name="connsiteY16" fmla="*/ 197643 h 445293"/>
              <a:gd name="connsiteX17" fmla="*/ 109537 w 2021681"/>
              <a:gd name="connsiteY17" fmla="*/ 219075 h 445293"/>
              <a:gd name="connsiteX18" fmla="*/ 169068 w 2021681"/>
              <a:gd name="connsiteY18" fmla="*/ 242887 h 445293"/>
              <a:gd name="connsiteX19" fmla="*/ 226218 w 2021681"/>
              <a:gd name="connsiteY19" fmla="*/ 257175 h 445293"/>
              <a:gd name="connsiteX20" fmla="*/ 285750 w 2021681"/>
              <a:gd name="connsiteY20" fmla="*/ 264318 h 445293"/>
              <a:gd name="connsiteX21" fmla="*/ 361950 w 2021681"/>
              <a:gd name="connsiteY21" fmla="*/ 257175 h 445293"/>
              <a:gd name="connsiteX22" fmla="*/ 631031 w 2021681"/>
              <a:gd name="connsiteY22" fmla="*/ 211931 h 445293"/>
              <a:gd name="connsiteX23" fmla="*/ 978693 w 2021681"/>
              <a:gd name="connsiteY23" fmla="*/ 152400 h 445293"/>
              <a:gd name="connsiteX24" fmla="*/ 1302543 w 2021681"/>
              <a:gd name="connsiteY24" fmla="*/ 107156 h 445293"/>
              <a:gd name="connsiteX25" fmla="*/ 1485900 w 2021681"/>
              <a:gd name="connsiteY25" fmla="*/ 92868 h 445293"/>
              <a:gd name="connsiteX26" fmla="*/ 1519237 w 2021681"/>
              <a:gd name="connsiteY26" fmla="*/ 83343 h 445293"/>
              <a:gd name="connsiteX27" fmla="*/ 1595437 w 2021681"/>
              <a:gd name="connsiteY27" fmla="*/ 50006 h 445293"/>
              <a:gd name="connsiteX28" fmla="*/ 1676400 w 2021681"/>
              <a:gd name="connsiteY28" fmla="*/ 11906 h 445293"/>
              <a:gd name="connsiteX29" fmla="*/ 1702593 w 2021681"/>
              <a:gd name="connsiteY29" fmla="*/ 0 h 445293"/>
              <a:gd name="connsiteX30" fmla="*/ 1719262 w 2021681"/>
              <a:gd name="connsiteY30" fmla="*/ 0 h 445293"/>
              <a:gd name="connsiteX31" fmla="*/ 1776412 w 2021681"/>
              <a:gd name="connsiteY31" fmla="*/ 9525 h 445293"/>
              <a:gd name="connsiteX32" fmla="*/ 1862137 w 2021681"/>
              <a:gd name="connsiteY32" fmla="*/ 40481 h 445293"/>
              <a:gd name="connsiteX33" fmla="*/ 1931193 w 2021681"/>
              <a:gd name="connsiteY33" fmla="*/ 69056 h 445293"/>
              <a:gd name="connsiteX34" fmla="*/ 1976437 w 2021681"/>
              <a:gd name="connsiteY34" fmla="*/ 90487 h 445293"/>
              <a:gd name="connsiteX35" fmla="*/ 1997868 w 2021681"/>
              <a:gd name="connsiteY35" fmla="*/ 109537 h 445293"/>
              <a:gd name="connsiteX36" fmla="*/ 2014537 w 2021681"/>
              <a:gd name="connsiteY36" fmla="*/ 140493 h 445293"/>
              <a:gd name="connsiteX37" fmla="*/ 2021681 w 2021681"/>
              <a:gd name="connsiteY37" fmla="*/ 166687 h 445293"/>
              <a:gd name="connsiteX38" fmla="*/ 2019300 w 2021681"/>
              <a:gd name="connsiteY38" fmla="*/ 200025 h 445293"/>
              <a:gd name="connsiteX39" fmla="*/ 2002631 w 2021681"/>
              <a:gd name="connsiteY39" fmla="*/ 216693 h 445293"/>
              <a:gd name="connsiteX40" fmla="*/ 1959768 w 2021681"/>
              <a:gd name="connsiteY40" fmla="*/ 233362 h 445293"/>
              <a:gd name="connsiteX41" fmla="*/ 1893093 w 2021681"/>
              <a:gd name="connsiteY41" fmla="*/ 242887 h 445293"/>
              <a:gd name="connsiteX42" fmla="*/ 1707356 w 2021681"/>
              <a:gd name="connsiteY42" fmla="*/ 252412 h 445293"/>
              <a:gd name="connsiteX43" fmla="*/ 1528762 w 2021681"/>
              <a:gd name="connsiteY43" fmla="*/ 259556 h 445293"/>
              <a:gd name="connsiteX44" fmla="*/ 1257300 w 2021681"/>
              <a:gd name="connsiteY44" fmla="*/ 283368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21681" h="445293">
                <a:moveTo>
                  <a:pt x="1257300" y="283368"/>
                </a:moveTo>
                <a:lnTo>
                  <a:pt x="985837" y="311943"/>
                </a:lnTo>
                <a:lnTo>
                  <a:pt x="671512" y="359568"/>
                </a:lnTo>
                <a:lnTo>
                  <a:pt x="557212" y="388143"/>
                </a:lnTo>
                <a:lnTo>
                  <a:pt x="395287" y="428625"/>
                </a:lnTo>
                <a:lnTo>
                  <a:pt x="323850" y="442912"/>
                </a:lnTo>
                <a:lnTo>
                  <a:pt x="288131" y="445293"/>
                </a:lnTo>
                <a:lnTo>
                  <a:pt x="221456" y="428625"/>
                </a:lnTo>
                <a:lnTo>
                  <a:pt x="180975" y="407193"/>
                </a:lnTo>
                <a:lnTo>
                  <a:pt x="111918" y="357187"/>
                </a:lnTo>
                <a:lnTo>
                  <a:pt x="50006" y="292893"/>
                </a:lnTo>
                <a:lnTo>
                  <a:pt x="16668" y="254793"/>
                </a:lnTo>
                <a:lnTo>
                  <a:pt x="0" y="221456"/>
                </a:lnTo>
                <a:lnTo>
                  <a:pt x="2381" y="200025"/>
                </a:lnTo>
                <a:lnTo>
                  <a:pt x="9525" y="188118"/>
                </a:lnTo>
                <a:lnTo>
                  <a:pt x="26193" y="183356"/>
                </a:lnTo>
                <a:lnTo>
                  <a:pt x="59531" y="197643"/>
                </a:lnTo>
                <a:lnTo>
                  <a:pt x="109537" y="219075"/>
                </a:lnTo>
                <a:lnTo>
                  <a:pt x="169068" y="242887"/>
                </a:lnTo>
                <a:lnTo>
                  <a:pt x="226218" y="257175"/>
                </a:lnTo>
                <a:lnTo>
                  <a:pt x="285750" y="264318"/>
                </a:lnTo>
                <a:lnTo>
                  <a:pt x="361950" y="257175"/>
                </a:lnTo>
                <a:lnTo>
                  <a:pt x="631031" y="211931"/>
                </a:lnTo>
                <a:lnTo>
                  <a:pt x="978693" y="152400"/>
                </a:lnTo>
                <a:lnTo>
                  <a:pt x="1302543" y="107156"/>
                </a:lnTo>
                <a:lnTo>
                  <a:pt x="1485900" y="92868"/>
                </a:lnTo>
                <a:lnTo>
                  <a:pt x="1519237" y="83343"/>
                </a:lnTo>
                <a:lnTo>
                  <a:pt x="1595437" y="50006"/>
                </a:lnTo>
                <a:lnTo>
                  <a:pt x="1676400" y="11906"/>
                </a:lnTo>
                <a:lnTo>
                  <a:pt x="1702593" y="0"/>
                </a:lnTo>
                <a:lnTo>
                  <a:pt x="1719262" y="0"/>
                </a:lnTo>
                <a:lnTo>
                  <a:pt x="1776412" y="9525"/>
                </a:lnTo>
                <a:lnTo>
                  <a:pt x="1862137" y="40481"/>
                </a:lnTo>
                <a:lnTo>
                  <a:pt x="1931193" y="69056"/>
                </a:lnTo>
                <a:lnTo>
                  <a:pt x="1976437" y="90487"/>
                </a:lnTo>
                <a:lnTo>
                  <a:pt x="1997868" y="109537"/>
                </a:lnTo>
                <a:lnTo>
                  <a:pt x="2014537" y="140493"/>
                </a:lnTo>
                <a:lnTo>
                  <a:pt x="2021681" y="166687"/>
                </a:lnTo>
                <a:lnTo>
                  <a:pt x="2019300" y="200025"/>
                </a:lnTo>
                <a:lnTo>
                  <a:pt x="2002631" y="216693"/>
                </a:lnTo>
                <a:lnTo>
                  <a:pt x="1959768" y="233362"/>
                </a:lnTo>
                <a:lnTo>
                  <a:pt x="1893093" y="242887"/>
                </a:lnTo>
                <a:lnTo>
                  <a:pt x="1707356" y="252412"/>
                </a:lnTo>
                <a:lnTo>
                  <a:pt x="1528762" y="259556"/>
                </a:lnTo>
                <a:lnTo>
                  <a:pt x="1257300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22D02F1-3709-4A94-B80F-2F6AB1D0C7C7}"/>
              </a:ext>
            </a:extLst>
          </p:cNvPr>
          <p:cNvSpPr/>
          <p:nvPr/>
        </p:nvSpPr>
        <p:spPr>
          <a:xfrm>
            <a:off x="5097463" y="3192464"/>
            <a:ext cx="3294062" cy="2916237"/>
          </a:xfrm>
          <a:custGeom>
            <a:avLst/>
            <a:gdLst>
              <a:gd name="connsiteX0" fmla="*/ 1475382 w 3292962"/>
              <a:gd name="connsiteY0" fmla="*/ 319760 h 2917105"/>
              <a:gd name="connsiteX1" fmla="*/ 1093914 w 3292962"/>
              <a:gd name="connsiteY1" fmla="*/ 387078 h 2917105"/>
              <a:gd name="connsiteX2" fmla="*/ 835863 w 3292962"/>
              <a:gd name="connsiteY2" fmla="*/ 443176 h 2917105"/>
              <a:gd name="connsiteX3" fmla="*/ 678788 w 3292962"/>
              <a:gd name="connsiteY3" fmla="*/ 482444 h 2917105"/>
              <a:gd name="connsiteX4" fmla="*/ 560982 w 3292962"/>
              <a:gd name="connsiteY4" fmla="*/ 521713 h 2917105"/>
              <a:gd name="connsiteX5" fmla="*/ 398297 w 3292962"/>
              <a:gd name="connsiteY5" fmla="*/ 572202 h 2917105"/>
              <a:gd name="connsiteX6" fmla="*/ 314150 w 3292962"/>
              <a:gd name="connsiteY6" fmla="*/ 594641 h 2917105"/>
              <a:gd name="connsiteX7" fmla="*/ 258052 w 3292962"/>
              <a:gd name="connsiteY7" fmla="*/ 594641 h 2917105"/>
              <a:gd name="connsiteX8" fmla="*/ 190734 w 3292962"/>
              <a:gd name="connsiteY8" fmla="*/ 560982 h 2917105"/>
              <a:gd name="connsiteX9" fmla="*/ 112197 w 3292962"/>
              <a:gd name="connsiteY9" fmla="*/ 476835 h 2917105"/>
              <a:gd name="connsiteX10" fmla="*/ 67318 w 3292962"/>
              <a:gd name="connsiteY10" fmla="*/ 420736 h 2917105"/>
              <a:gd name="connsiteX11" fmla="*/ 28049 w 3292962"/>
              <a:gd name="connsiteY11" fmla="*/ 364638 h 2917105"/>
              <a:gd name="connsiteX12" fmla="*/ 5610 w 3292962"/>
              <a:gd name="connsiteY12" fmla="*/ 314150 h 2917105"/>
              <a:gd name="connsiteX13" fmla="*/ 0 w 3292962"/>
              <a:gd name="connsiteY13" fmla="*/ 291711 h 2917105"/>
              <a:gd name="connsiteX14" fmla="*/ 5610 w 3292962"/>
              <a:gd name="connsiteY14" fmla="*/ 263662 h 2917105"/>
              <a:gd name="connsiteX15" fmla="*/ 22440 w 3292962"/>
              <a:gd name="connsiteY15" fmla="*/ 263662 h 2917105"/>
              <a:gd name="connsiteX16" fmla="*/ 56098 w 3292962"/>
              <a:gd name="connsiteY16" fmla="*/ 280491 h 2917105"/>
              <a:gd name="connsiteX17" fmla="*/ 100977 w 3292962"/>
              <a:gd name="connsiteY17" fmla="*/ 319760 h 2917105"/>
              <a:gd name="connsiteX18" fmla="*/ 162685 w 3292962"/>
              <a:gd name="connsiteY18" fmla="*/ 347809 h 2917105"/>
              <a:gd name="connsiteX19" fmla="*/ 258052 w 3292962"/>
              <a:gd name="connsiteY19" fmla="*/ 375858 h 2917105"/>
              <a:gd name="connsiteX20" fmla="*/ 342199 w 3292962"/>
              <a:gd name="connsiteY20" fmla="*/ 370248 h 2917105"/>
              <a:gd name="connsiteX21" fmla="*/ 690008 w 3292962"/>
              <a:gd name="connsiteY21" fmla="*/ 314150 h 2917105"/>
              <a:gd name="connsiteX22" fmla="*/ 1155622 w 3292962"/>
              <a:gd name="connsiteY22" fmla="*/ 218783 h 2917105"/>
              <a:gd name="connsiteX23" fmla="*/ 1610017 w 3292962"/>
              <a:gd name="connsiteY23" fmla="*/ 145855 h 2917105"/>
              <a:gd name="connsiteX24" fmla="*/ 1884898 w 3292962"/>
              <a:gd name="connsiteY24" fmla="*/ 112197 h 2917105"/>
              <a:gd name="connsiteX25" fmla="*/ 2159779 w 3292962"/>
              <a:gd name="connsiteY25" fmla="*/ 84148 h 2917105"/>
              <a:gd name="connsiteX26" fmla="*/ 2232707 w 3292962"/>
              <a:gd name="connsiteY26" fmla="*/ 78538 h 2917105"/>
              <a:gd name="connsiteX27" fmla="*/ 2356123 w 3292962"/>
              <a:gd name="connsiteY27" fmla="*/ 28049 h 2917105"/>
              <a:gd name="connsiteX28" fmla="*/ 2434660 w 3292962"/>
              <a:gd name="connsiteY28" fmla="*/ 0 h 2917105"/>
              <a:gd name="connsiteX29" fmla="*/ 2490759 w 3292962"/>
              <a:gd name="connsiteY29" fmla="*/ 11220 h 2917105"/>
              <a:gd name="connsiteX30" fmla="*/ 2563686 w 3292962"/>
              <a:gd name="connsiteY30" fmla="*/ 44879 h 2917105"/>
              <a:gd name="connsiteX31" fmla="*/ 2647833 w 3292962"/>
              <a:gd name="connsiteY31" fmla="*/ 89757 h 2917105"/>
              <a:gd name="connsiteX32" fmla="*/ 2681492 w 3292962"/>
              <a:gd name="connsiteY32" fmla="*/ 117806 h 2917105"/>
              <a:gd name="connsiteX33" fmla="*/ 2726371 w 3292962"/>
              <a:gd name="connsiteY33" fmla="*/ 168295 h 2917105"/>
              <a:gd name="connsiteX34" fmla="*/ 2748810 w 3292962"/>
              <a:gd name="connsiteY34" fmla="*/ 218783 h 2917105"/>
              <a:gd name="connsiteX35" fmla="*/ 2743200 w 3292962"/>
              <a:gd name="connsiteY35" fmla="*/ 269271 h 2917105"/>
              <a:gd name="connsiteX36" fmla="*/ 2692712 w 3292962"/>
              <a:gd name="connsiteY36" fmla="*/ 319760 h 2917105"/>
              <a:gd name="connsiteX37" fmla="*/ 2653443 w 3292962"/>
              <a:gd name="connsiteY37" fmla="*/ 375858 h 2917105"/>
              <a:gd name="connsiteX38" fmla="*/ 2608565 w 3292962"/>
              <a:gd name="connsiteY38" fmla="*/ 465615 h 2917105"/>
              <a:gd name="connsiteX39" fmla="*/ 2574906 w 3292962"/>
              <a:gd name="connsiteY39" fmla="*/ 577811 h 2917105"/>
              <a:gd name="connsiteX40" fmla="*/ 2541247 w 3292962"/>
              <a:gd name="connsiteY40" fmla="*/ 718057 h 2917105"/>
              <a:gd name="connsiteX41" fmla="*/ 2518808 w 3292962"/>
              <a:gd name="connsiteY41" fmla="*/ 880741 h 2917105"/>
              <a:gd name="connsiteX42" fmla="*/ 2507588 w 3292962"/>
              <a:gd name="connsiteY42" fmla="*/ 1032206 h 2917105"/>
              <a:gd name="connsiteX43" fmla="*/ 2507588 w 3292962"/>
              <a:gd name="connsiteY43" fmla="*/ 1172452 h 2917105"/>
              <a:gd name="connsiteX44" fmla="*/ 2524417 w 3292962"/>
              <a:gd name="connsiteY44" fmla="*/ 1424894 h 2917105"/>
              <a:gd name="connsiteX45" fmla="*/ 2546857 w 3292962"/>
              <a:gd name="connsiteY45" fmla="*/ 1587578 h 2917105"/>
              <a:gd name="connsiteX46" fmla="*/ 2574906 w 3292962"/>
              <a:gd name="connsiteY46" fmla="*/ 1739043 h 2917105"/>
              <a:gd name="connsiteX47" fmla="*/ 2619784 w 3292962"/>
              <a:gd name="connsiteY47" fmla="*/ 1907338 h 2917105"/>
              <a:gd name="connsiteX48" fmla="*/ 2687102 w 3292962"/>
              <a:gd name="connsiteY48" fmla="*/ 2064413 h 2917105"/>
              <a:gd name="connsiteX49" fmla="*/ 2754420 w 3292962"/>
              <a:gd name="connsiteY49" fmla="*/ 2193438 h 2917105"/>
              <a:gd name="connsiteX50" fmla="*/ 2827347 w 3292962"/>
              <a:gd name="connsiteY50" fmla="*/ 2311244 h 2917105"/>
              <a:gd name="connsiteX51" fmla="*/ 2894665 w 3292962"/>
              <a:gd name="connsiteY51" fmla="*/ 2395392 h 2917105"/>
              <a:gd name="connsiteX52" fmla="*/ 3259303 w 3292962"/>
              <a:gd name="connsiteY52" fmla="*/ 2698322 h 2917105"/>
              <a:gd name="connsiteX53" fmla="*/ 3281743 w 3292962"/>
              <a:gd name="connsiteY53" fmla="*/ 2743200 h 2917105"/>
              <a:gd name="connsiteX54" fmla="*/ 3292962 w 3292962"/>
              <a:gd name="connsiteY54" fmla="*/ 2799298 h 2917105"/>
              <a:gd name="connsiteX55" fmla="*/ 3287352 w 3292962"/>
              <a:gd name="connsiteY55" fmla="*/ 2866616 h 2917105"/>
              <a:gd name="connsiteX56" fmla="*/ 3259303 w 3292962"/>
              <a:gd name="connsiteY56" fmla="*/ 2911495 h 2917105"/>
              <a:gd name="connsiteX57" fmla="*/ 3197595 w 3292962"/>
              <a:gd name="connsiteY57" fmla="*/ 2917105 h 2917105"/>
              <a:gd name="connsiteX58" fmla="*/ 3102228 w 3292962"/>
              <a:gd name="connsiteY58" fmla="*/ 2905885 h 2917105"/>
              <a:gd name="connsiteX59" fmla="*/ 3012471 w 3292962"/>
              <a:gd name="connsiteY59" fmla="*/ 2861006 h 2917105"/>
              <a:gd name="connsiteX60" fmla="*/ 2866616 w 3292962"/>
              <a:gd name="connsiteY60" fmla="*/ 2743200 h 2917105"/>
              <a:gd name="connsiteX61" fmla="*/ 2726371 w 3292962"/>
              <a:gd name="connsiteY61" fmla="*/ 2591735 h 2917105"/>
              <a:gd name="connsiteX62" fmla="*/ 2653443 w 3292962"/>
              <a:gd name="connsiteY62" fmla="*/ 2496368 h 2917105"/>
              <a:gd name="connsiteX63" fmla="*/ 2569296 w 3292962"/>
              <a:gd name="connsiteY63" fmla="*/ 2350513 h 2917105"/>
              <a:gd name="connsiteX64" fmla="*/ 2513198 w 3292962"/>
              <a:gd name="connsiteY64" fmla="*/ 2249536 h 2917105"/>
              <a:gd name="connsiteX65" fmla="*/ 2423441 w 3292962"/>
              <a:gd name="connsiteY65" fmla="*/ 2030754 h 2917105"/>
              <a:gd name="connsiteX66" fmla="*/ 2401001 w 3292962"/>
              <a:gd name="connsiteY66" fmla="*/ 1940997 h 2917105"/>
              <a:gd name="connsiteX67" fmla="*/ 2367343 w 3292962"/>
              <a:gd name="connsiteY67" fmla="*/ 1828800 h 2917105"/>
              <a:gd name="connsiteX68" fmla="*/ 2339293 w 3292962"/>
              <a:gd name="connsiteY68" fmla="*/ 1682945 h 2917105"/>
              <a:gd name="connsiteX69" fmla="*/ 2311244 w 3292962"/>
              <a:gd name="connsiteY69" fmla="*/ 1514651 h 2917105"/>
              <a:gd name="connsiteX70" fmla="*/ 2288805 w 3292962"/>
              <a:gd name="connsiteY70" fmla="*/ 1172452 h 2917105"/>
              <a:gd name="connsiteX71" fmla="*/ 2294415 w 3292962"/>
              <a:gd name="connsiteY71" fmla="*/ 880741 h 2917105"/>
              <a:gd name="connsiteX72" fmla="*/ 2316854 w 3292962"/>
              <a:gd name="connsiteY72" fmla="*/ 645129 h 2917105"/>
              <a:gd name="connsiteX73" fmla="*/ 2361733 w 3292962"/>
              <a:gd name="connsiteY73" fmla="*/ 381468 h 2917105"/>
              <a:gd name="connsiteX74" fmla="*/ 2384172 w 3292962"/>
              <a:gd name="connsiteY74" fmla="*/ 286101 h 2917105"/>
              <a:gd name="connsiteX75" fmla="*/ 2361733 w 3292962"/>
              <a:gd name="connsiteY75" fmla="*/ 235613 h 2917105"/>
              <a:gd name="connsiteX76" fmla="*/ 2311244 w 3292962"/>
              <a:gd name="connsiteY76" fmla="*/ 213173 h 2917105"/>
              <a:gd name="connsiteX77" fmla="*/ 1969046 w 3292962"/>
              <a:gd name="connsiteY77" fmla="*/ 246832 h 2917105"/>
              <a:gd name="connsiteX78" fmla="*/ 1475382 w 3292962"/>
              <a:gd name="connsiteY78" fmla="*/ 319760 h 29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292962" h="2917105">
                <a:moveTo>
                  <a:pt x="1475382" y="319760"/>
                </a:moveTo>
                <a:lnTo>
                  <a:pt x="1093914" y="387078"/>
                </a:lnTo>
                <a:lnTo>
                  <a:pt x="835863" y="443176"/>
                </a:lnTo>
                <a:lnTo>
                  <a:pt x="678788" y="482444"/>
                </a:lnTo>
                <a:lnTo>
                  <a:pt x="560982" y="521713"/>
                </a:lnTo>
                <a:lnTo>
                  <a:pt x="398297" y="572202"/>
                </a:lnTo>
                <a:lnTo>
                  <a:pt x="314150" y="594641"/>
                </a:lnTo>
                <a:lnTo>
                  <a:pt x="258052" y="594641"/>
                </a:lnTo>
                <a:lnTo>
                  <a:pt x="190734" y="560982"/>
                </a:lnTo>
                <a:lnTo>
                  <a:pt x="112197" y="476835"/>
                </a:lnTo>
                <a:lnTo>
                  <a:pt x="67318" y="420736"/>
                </a:lnTo>
                <a:lnTo>
                  <a:pt x="28049" y="364638"/>
                </a:lnTo>
                <a:lnTo>
                  <a:pt x="5610" y="314150"/>
                </a:lnTo>
                <a:lnTo>
                  <a:pt x="0" y="291711"/>
                </a:lnTo>
                <a:lnTo>
                  <a:pt x="5610" y="263662"/>
                </a:lnTo>
                <a:lnTo>
                  <a:pt x="22440" y="263662"/>
                </a:lnTo>
                <a:lnTo>
                  <a:pt x="56098" y="280491"/>
                </a:lnTo>
                <a:lnTo>
                  <a:pt x="100977" y="319760"/>
                </a:lnTo>
                <a:lnTo>
                  <a:pt x="162685" y="347809"/>
                </a:lnTo>
                <a:lnTo>
                  <a:pt x="258052" y="375858"/>
                </a:lnTo>
                <a:lnTo>
                  <a:pt x="342199" y="370248"/>
                </a:lnTo>
                <a:lnTo>
                  <a:pt x="690008" y="314150"/>
                </a:lnTo>
                <a:lnTo>
                  <a:pt x="1155622" y="218783"/>
                </a:lnTo>
                <a:lnTo>
                  <a:pt x="1610017" y="145855"/>
                </a:lnTo>
                <a:lnTo>
                  <a:pt x="1884898" y="112197"/>
                </a:lnTo>
                <a:lnTo>
                  <a:pt x="2159779" y="84148"/>
                </a:lnTo>
                <a:lnTo>
                  <a:pt x="2232707" y="78538"/>
                </a:lnTo>
                <a:lnTo>
                  <a:pt x="2356123" y="28049"/>
                </a:lnTo>
                <a:lnTo>
                  <a:pt x="2434660" y="0"/>
                </a:lnTo>
                <a:lnTo>
                  <a:pt x="2490759" y="11220"/>
                </a:lnTo>
                <a:lnTo>
                  <a:pt x="2563686" y="44879"/>
                </a:lnTo>
                <a:lnTo>
                  <a:pt x="2647833" y="89757"/>
                </a:lnTo>
                <a:lnTo>
                  <a:pt x="2681492" y="117806"/>
                </a:lnTo>
                <a:lnTo>
                  <a:pt x="2726371" y="168295"/>
                </a:lnTo>
                <a:lnTo>
                  <a:pt x="2748810" y="218783"/>
                </a:lnTo>
                <a:lnTo>
                  <a:pt x="2743200" y="269271"/>
                </a:lnTo>
                <a:lnTo>
                  <a:pt x="2692712" y="319760"/>
                </a:lnTo>
                <a:lnTo>
                  <a:pt x="2653443" y="375858"/>
                </a:lnTo>
                <a:lnTo>
                  <a:pt x="2608565" y="465615"/>
                </a:lnTo>
                <a:lnTo>
                  <a:pt x="2574906" y="577811"/>
                </a:lnTo>
                <a:lnTo>
                  <a:pt x="2541247" y="718057"/>
                </a:lnTo>
                <a:lnTo>
                  <a:pt x="2518808" y="880741"/>
                </a:lnTo>
                <a:lnTo>
                  <a:pt x="2507588" y="1032206"/>
                </a:lnTo>
                <a:lnTo>
                  <a:pt x="2507588" y="1172452"/>
                </a:lnTo>
                <a:lnTo>
                  <a:pt x="2524417" y="1424894"/>
                </a:lnTo>
                <a:lnTo>
                  <a:pt x="2546857" y="1587578"/>
                </a:lnTo>
                <a:lnTo>
                  <a:pt x="2574906" y="1739043"/>
                </a:lnTo>
                <a:lnTo>
                  <a:pt x="2619784" y="1907338"/>
                </a:lnTo>
                <a:lnTo>
                  <a:pt x="2687102" y="2064413"/>
                </a:lnTo>
                <a:lnTo>
                  <a:pt x="2754420" y="2193438"/>
                </a:lnTo>
                <a:lnTo>
                  <a:pt x="2827347" y="2311244"/>
                </a:lnTo>
                <a:lnTo>
                  <a:pt x="2894665" y="2395392"/>
                </a:lnTo>
                <a:lnTo>
                  <a:pt x="3259303" y="2698322"/>
                </a:lnTo>
                <a:lnTo>
                  <a:pt x="3281743" y="2743200"/>
                </a:lnTo>
                <a:lnTo>
                  <a:pt x="3292962" y="2799298"/>
                </a:lnTo>
                <a:lnTo>
                  <a:pt x="3287352" y="2866616"/>
                </a:lnTo>
                <a:lnTo>
                  <a:pt x="3259303" y="2911495"/>
                </a:lnTo>
                <a:lnTo>
                  <a:pt x="3197595" y="2917105"/>
                </a:lnTo>
                <a:lnTo>
                  <a:pt x="3102228" y="2905885"/>
                </a:lnTo>
                <a:lnTo>
                  <a:pt x="3012471" y="2861006"/>
                </a:lnTo>
                <a:lnTo>
                  <a:pt x="2866616" y="2743200"/>
                </a:lnTo>
                <a:lnTo>
                  <a:pt x="2726371" y="2591735"/>
                </a:lnTo>
                <a:lnTo>
                  <a:pt x="2653443" y="2496368"/>
                </a:lnTo>
                <a:lnTo>
                  <a:pt x="2569296" y="2350513"/>
                </a:lnTo>
                <a:lnTo>
                  <a:pt x="2513198" y="2249536"/>
                </a:lnTo>
                <a:lnTo>
                  <a:pt x="2423441" y="2030754"/>
                </a:lnTo>
                <a:lnTo>
                  <a:pt x="2401001" y="1940997"/>
                </a:lnTo>
                <a:lnTo>
                  <a:pt x="2367343" y="1828800"/>
                </a:lnTo>
                <a:lnTo>
                  <a:pt x="2339293" y="1682945"/>
                </a:lnTo>
                <a:lnTo>
                  <a:pt x="2311244" y="1514651"/>
                </a:lnTo>
                <a:lnTo>
                  <a:pt x="2288805" y="1172452"/>
                </a:lnTo>
                <a:lnTo>
                  <a:pt x="2294415" y="880741"/>
                </a:lnTo>
                <a:lnTo>
                  <a:pt x="2316854" y="645129"/>
                </a:lnTo>
                <a:lnTo>
                  <a:pt x="2361733" y="381468"/>
                </a:lnTo>
                <a:lnTo>
                  <a:pt x="2384172" y="286101"/>
                </a:lnTo>
                <a:lnTo>
                  <a:pt x="2361733" y="235613"/>
                </a:lnTo>
                <a:lnTo>
                  <a:pt x="2311244" y="213173"/>
                </a:lnTo>
                <a:lnTo>
                  <a:pt x="1969046" y="246832"/>
                </a:lnTo>
                <a:lnTo>
                  <a:pt x="1475382" y="319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246B06A-3686-43AA-8249-337B04BB816D}"/>
              </a:ext>
            </a:extLst>
          </p:cNvPr>
          <p:cNvSpPr/>
          <p:nvPr/>
        </p:nvSpPr>
        <p:spPr>
          <a:xfrm>
            <a:off x="3697289" y="5138738"/>
            <a:ext cx="511175" cy="698500"/>
          </a:xfrm>
          <a:custGeom>
            <a:avLst/>
            <a:gdLst>
              <a:gd name="connsiteX0" fmla="*/ 142875 w 509588"/>
              <a:gd name="connsiteY0" fmla="*/ 435768 h 697706"/>
              <a:gd name="connsiteX1" fmla="*/ 111919 w 509588"/>
              <a:gd name="connsiteY1" fmla="*/ 373856 h 697706"/>
              <a:gd name="connsiteX2" fmla="*/ 83344 w 509588"/>
              <a:gd name="connsiteY2" fmla="*/ 309562 h 697706"/>
              <a:gd name="connsiteX3" fmla="*/ 59532 w 509588"/>
              <a:gd name="connsiteY3" fmla="*/ 250031 h 697706"/>
              <a:gd name="connsiteX4" fmla="*/ 40482 w 509588"/>
              <a:gd name="connsiteY4" fmla="*/ 197643 h 697706"/>
              <a:gd name="connsiteX5" fmla="*/ 23813 w 509588"/>
              <a:gd name="connsiteY5" fmla="*/ 152400 h 697706"/>
              <a:gd name="connsiteX6" fmla="*/ 7144 w 509588"/>
              <a:gd name="connsiteY6" fmla="*/ 95250 h 697706"/>
              <a:gd name="connsiteX7" fmla="*/ 0 w 509588"/>
              <a:gd name="connsiteY7" fmla="*/ 35718 h 697706"/>
              <a:gd name="connsiteX8" fmla="*/ 0 w 509588"/>
              <a:gd name="connsiteY8" fmla="*/ 14287 h 697706"/>
              <a:gd name="connsiteX9" fmla="*/ 7144 w 509588"/>
              <a:gd name="connsiteY9" fmla="*/ 0 h 697706"/>
              <a:gd name="connsiteX10" fmla="*/ 28575 w 509588"/>
              <a:gd name="connsiteY10" fmla="*/ 0 h 697706"/>
              <a:gd name="connsiteX11" fmla="*/ 50007 w 509588"/>
              <a:gd name="connsiteY11" fmla="*/ 16668 h 697706"/>
              <a:gd name="connsiteX12" fmla="*/ 66675 w 509588"/>
              <a:gd name="connsiteY12" fmla="*/ 50006 h 697706"/>
              <a:gd name="connsiteX13" fmla="*/ 83344 w 509588"/>
              <a:gd name="connsiteY13" fmla="*/ 80962 h 697706"/>
              <a:gd name="connsiteX14" fmla="*/ 107157 w 509588"/>
              <a:gd name="connsiteY14" fmla="*/ 111918 h 697706"/>
              <a:gd name="connsiteX15" fmla="*/ 140494 w 509588"/>
              <a:gd name="connsiteY15" fmla="*/ 142875 h 697706"/>
              <a:gd name="connsiteX16" fmla="*/ 173832 w 509588"/>
              <a:gd name="connsiteY16" fmla="*/ 166687 h 697706"/>
              <a:gd name="connsiteX17" fmla="*/ 202407 w 509588"/>
              <a:gd name="connsiteY17" fmla="*/ 180975 h 697706"/>
              <a:gd name="connsiteX18" fmla="*/ 223838 w 509588"/>
              <a:gd name="connsiteY18" fmla="*/ 188118 h 697706"/>
              <a:gd name="connsiteX19" fmla="*/ 509588 w 509588"/>
              <a:gd name="connsiteY19" fmla="*/ 383381 h 697706"/>
              <a:gd name="connsiteX20" fmla="*/ 476250 w 509588"/>
              <a:gd name="connsiteY20" fmla="*/ 440531 h 697706"/>
              <a:gd name="connsiteX21" fmla="*/ 466725 w 509588"/>
              <a:gd name="connsiteY21" fmla="*/ 488156 h 697706"/>
              <a:gd name="connsiteX22" fmla="*/ 450057 w 509588"/>
              <a:gd name="connsiteY22" fmla="*/ 557212 h 697706"/>
              <a:gd name="connsiteX23" fmla="*/ 428625 w 509588"/>
              <a:gd name="connsiteY23" fmla="*/ 633412 h 697706"/>
              <a:gd name="connsiteX24" fmla="*/ 402432 w 509588"/>
              <a:gd name="connsiteY24" fmla="*/ 678656 h 697706"/>
              <a:gd name="connsiteX25" fmla="*/ 383382 w 509588"/>
              <a:gd name="connsiteY25" fmla="*/ 695325 h 697706"/>
              <a:gd name="connsiteX26" fmla="*/ 347663 w 509588"/>
              <a:gd name="connsiteY26" fmla="*/ 697706 h 697706"/>
              <a:gd name="connsiteX27" fmla="*/ 311944 w 509588"/>
              <a:gd name="connsiteY27" fmla="*/ 678656 h 697706"/>
              <a:gd name="connsiteX28" fmla="*/ 254794 w 509588"/>
              <a:gd name="connsiteY28" fmla="*/ 623887 h 697706"/>
              <a:gd name="connsiteX29" fmla="*/ 209550 w 509588"/>
              <a:gd name="connsiteY29" fmla="*/ 566737 h 697706"/>
              <a:gd name="connsiteX30" fmla="*/ 176213 w 509588"/>
              <a:gd name="connsiteY30" fmla="*/ 514350 h 697706"/>
              <a:gd name="connsiteX31" fmla="*/ 142875 w 509588"/>
              <a:gd name="connsiteY31" fmla="*/ 435768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9588" h="697706">
                <a:moveTo>
                  <a:pt x="142875" y="435768"/>
                </a:moveTo>
                <a:lnTo>
                  <a:pt x="111919" y="373856"/>
                </a:lnTo>
                <a:lnTo>
                  <a:pt x="83344" y="309562"/>
                </a:lnTo>
                <a:lnTo>
                  <a:pt x="59532" y="250031"/>
                </a:lnTo>
                <a:lnTo>
                  <a:pt x="40482" y="197643"/>
                </a:lnTo>
                <a:lnTo>
                  <a:pt x="23813" y="152400"/>
                </a:lnTo>
                <a:lnTo>
                  <a:pt x="7144" y="95250"/>
                </a:lnTo>
                <a:lnTo>
                  <a:pt x="0" y="35718"/>
                </a:lnTo>
                <a:lnTo>
                  <a:pt x="0" y="14287"/>
                </a:lnTo>
                <a:lnTo>
                  <a:pt x="7144" y="0"/>
                </a:lnTo>
                <a:lnTo>
                  <a:pt x="28575" y="0"/>
                </a:lnTo>
                <a:lnTo>
                  <a:pt x="50007" y="16668"/>
                </a:lnTo>
                <a:lnTo>
                  <a:pt x="66675" y="50006"/>
                </a:lnTo>
                <a:lnTo>
                  <a:pt x="83344" y="80962"/>
                </a:lnTo>
                <a:lnTo>
                  <a:pt x="107157" y="111918"/>
                </a:lnTo>
                <a:lnTo>
                  <a:pt x="140494" y="142875"/>
                </a:lnTo>
                <a:lnTo>
                  <a:pt x="173832" y="166687"/>
                </a:lnTo>
                <a:lnTo>
                  <a:pt x="202407" y="180975"/>
                </a:lnTo>
                <a:lnTo>
                  <a:pt x="223838" y="188118"/>
                </a:lnTo>
                <a:lnTo>
                  <a:pt x="509588" y="383381"/>
                </a:lnTo>
                <a:lnTo>
                  <a:pt x="476250" y="440531"/>
                </a:lnTo>
                <a:lnTo>
                  <a:pt x="466725" y="488156"/>
                </a:lnTo>
                <a:lnTo>
                  <a:pt x="450057" y="557212"/>
                </a:lnTo>
                <a:lnTo>
                  <a:pt x="428625" y="633412"/>
                </a:lnTo>
                <a:lnTo>
                  <a:pt x="402432" y="678656"/>
                </a:lnTo>
                <a:lnTo>
                  <a:pt x="383382" y="695325"/>
                </a:lnTo>
                <a:lnTo>
                  <a:pt x="347663" y="697706"/>
                </a:lnTo>
                <a:lnTo>
                  <a:pt x="311944" y="678656"/>
                </a:lnTo>
                <a:lnTo>
                  <a:pt x="254794" y="623887"/>
                </a:lnTo>
                <a:lnTo>
                  <a:pt x="209550" y="566737"/>
                </a:lnTo>
                <a:lnTo>
                  <a:pt x="176213" y="514350"/>
                </a:lnTo>
                <a:lnTo>
                  <a:pt x="142875" y="4357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FD100C4-EF34-43C2-97E8-7ECDABDC5823}"/>
              </a:ext>
            </a:extLst>
          </p:cNvPr>
          <p:cNvSpPr/>
          <p:nvPr/>
        </p:nvSpPr>
        <p:spPr>
          <a:xfrm>
            <a:off x="3886200" y="3892551"/>
            <a:ext cx="1066800" cy="1660525"/>
          </a:xfrm>
          <a:custGeom>
            <a:avLst/>
            <a:gdLst>
              <a:gd name="connsiteX0" fmla="*/ 549275 w 1066800"/>
              <a:gd name="connsiteY0" fmla="*/ 1165225 h 1660525"/>
              <a:gd name="connsiteX1" fmla="*/ 466725 w 1066800"/>
              <a:gd name="connsiteY1" fmla="*/ 1349375 h 1660525"/>
              <a:gd name="connsiteX2" fmla="*/ 374650 w 1066800"/>
              <a:gd name="connsiteY2" fmla="*/ 1536700 h 1660525"/>
              <a:gd name="connsiteX3" fmla="*/ 327025 w 1066800"/>
              <a:gd name="connsiteY3" fmla="*/ 1619250 h 1660525"/>
              <a:gd name="connsiteX4" fmla="*/ 298450 w 1066800"/>
              <a:gd name="connsiteY4" fmla="*/ 1660525 h 1660525"/>
              <a:gd name="connsiteX5" fmla="*/ 0 w 1066800"/>
              <a:gd name="connsiteY5" fmla="*/ 1450975 h 1660525"/>
              <a:gd name="connsiteX6" fmla="*/ 31750 w 1066800"/>
              <a:gd name="connsiteY6" fmla="*/ 1435100 h 1660525"/>
              <a:gd name="connsiteX7" fmla="*/ 69850 w 1066800"/>
              <a:gd name="connsiteY7" fmla="*/ 1422400 h 1660525"/>
              <a:gd name="connsiteX8" fmla="*/ 107950 w 1066800"/>
              <a:gd name="connsiteY8" fmla="*/ 1387475 h 1660525"/>
              <a:gd name="connsiteX9" fmla="*/ 266700 w 1066800"/>
              <a:gd name="connsiteY9" fmla="*/ 1171575 h 1660525"/>
              <a:gd name="connsiteX10" fmla="*/ 498475 w 1066800"/>
              <a:gd name="connsiteY10" fmla="*/ 822325 h 1660525"/>
              <a:gd name="connsiteX11" fmla="*/ 739775 w 1066800"/>
              <a:gd name="connsiteY11" fmla="*/ 447675 h 1660525"/>
              <a:gd name="connsiteX12" fmla="*/ 895350 w 1066800"/>
              <a:gd name="connsiteY12" fmla="*/ 200025 h 1660525"/>
              <a:gd name="connsiteX13" fmla="*/ 1000125 w 1066800"/>
              <a:gd name="connsiteY13" fmla="*/ 28575 h 1660525"/>
              <a:gd name="connsiteX14" fmla="*/ 1028700 w 1066800"/>
              <a:gd name="connsiteY14" fmla="*/ 0 h 1660525"/>
              <a:gd name="connsiteX15" fmla="*/ 1041400 w 1066800"/>
              <a:gd name="connsiteY15" fmla="*/ 0 h 1660525"/>
              <a:gd name="connsiteX16" fmla="*/ 1057275 w 1066800"/>
              <a:gd name="connsiteY16" fmla="*/ 6350 h 1660525"/>
              <a:gd name="connsiteX17" fmla="*/ 1066800 w 1066800"/>
              <a:gd name="connsiteY17" fmla="*/ 15875 h 1660525"/>
              <a:gd name="connsiteX18" fmla="*/ 1066800 w 1066800"/>
              <a:gd name="connsiteY18" fmla="*/ 38100 h 1660525"/>
              <a:gd name="connsiteX19" fmla="*/ 1044575 w 1066800"/>
              <a:gd name="connsiteY19" fmla="*/ 111125 h 1660525"/>
              <a:gd name="connsiteX20" fmla="*/ 984250 w 1066800"/>
              <a:gd name="connsiteY20" fmla="*/ 234950 h 1660525"/>
              <a:gd name="connsiteX21" fmla="*/ 898525 w 1066800"/>
              <a:gd name="connsiteY21" fmla="*/ 431800 h 1660525"/>
              <a:gd name="connsiteX22" fmla="*/ 692150 w 1066800"/>
              <a:gd name="connsiteY22" fmla="*/ 869950 h 1660525"/>
              <a:gd name="connsiteX23" fmla="*/ 549275 w 1066800"/>
              <a:gd name="connsiteY23" fmla="*/ 1165225 h 16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6800" h="1660525">
                <a:moveTo>
                  <a:pt x="549275" y="1165225"/>
                </a:moveTo>
                <a:lnTo>
                  <a:pt x="466725" y="1349375"/>
                </a:lnTo>
                <a:lnTo>
                  <a:pt x="374650" y="1536700"/>
                </a:lnTo>
                <a:lnTo>
                  <a:pt x="327025" y="1619250"/>
                </a:lnTo>
                <a:lnTo>
                  <a:pt x="298450" y="1660525"/>
                </a:lnTo>
                <a:lnTo>
                  <a:pt x="0" y="1450975"/>
                </a:lnTo>
                <a:lnTo>
                  <a:pt x="31750" y="1435100"/>
                </a:lnTo>
                <a:lnTo>
                  <a:pt x="69850" y="1422400"/>
                </a:lnTo>
                <a:lnTo>
                  <a:pt x="107950" y="1387475"/>
                </a:lnTo>
                <a:lnTo>
                  <a:pt x="266700" y="1171575"/>
                </a:lnTo>
                <a:lnTo>
                  <a:pt x="498475" y="822325"/>
                </a:lnTo>
                <a:lnTo>
                  <a:pt x="739775" y="447675"/>
                </a:lnTo>
                <a:lnTo>
                  <a:pt x="895350" y="200025"/>
                </a:lnTo>
                <a:lnTo>
                  <a:pt x="1000125" y="28575"/>
                </a:lnTo>
                <a:lnTo>
                  <a:pt x="1028700" y="0"/>
                </a:lnTo>
                <a:lnTo>
                  <a:pt x="1041400" y="0"/>
                </a:lnTo>
                <a:lnTo>
                  <a:pt x="1057275" y="6350"/>
                </a:lnTo>
                <a:lnTo>
                  <a:pt x="1066800" y="15875"/>
                </a:lnTo>
                <a:lnTo>
                  <a:pt x="1066800" y="38100"/>
                </a:lnTo>
                <a:lnTo>
                  <a:pt x="1044575" y="111125"/>
                </a:lnTo>
                <a:lnTo>
                  <a:pt x="984250" y="234950"/>
                </a:lnTo>
                <a:lnTo>
                  <a:pt x="898525" y="431800"/>
                </a:lnTo>
                <a:lnTo>
                  <a:pt x="692150" y="869950"/>
                </a:lnTo>
                <a:lnTo>
                  <a:pt x="549275" y="11652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56D995B-E3AF-48E6-9584-880163A00968}"/>
              </a:ext>
            </a:extLst>
          </p:cNvPr>
          <p:cNvSpPr/>
          <p:nvPr/>
        </p:nvSpPr>
        <p:spPr>
          <a:xfrm>
            <a:off x="5672138" y="1954213"/>
            <a:ext cx="2108200" cy="450850"/>
          </a:xfrm>
          <a:custGeom>
            <a:avLst/>
            <a:gdLst>
              <a:gd name="connsiteX0" fmla="*/ 1252537 w 2107406"/>
              <a:gd name="connsiteY0" fmla="*/ 309563 h 450057"/>
              <a:gd name="connsiteX1" fmla="*/ 1035843 w 2107406"/>
              <a:gd name="connsiteY1" fmla="*/ 326232 h 450057"/>
              <a:gd name="connsiteX2" fmla="*/ 850106 w 2107406"/>
              <a:gd name="connsiteY2" fmla="*/ 352425 h 450057"/>
              <a:gd name="connsiteX3" fmla="*/ 523875 w 2107406"/>
              <a:gd name="connsiteY3" fmla="*/ 404813 h 450057"/>
              <a:gd name="connsiteX4" fmla="*/ 321468 w 2107406"/>
              <a:gd name="connsiteY4" fmla="*/ 447675 h 450057"/>
              <a:gd name="connsiteX5" fmla="*/ 297656 w 2107406"/>
              <a:gd name="connsiteY5" fmla="*/ 450057 h 450057"/>
              <a:gd name="connsiteX6" fmla="*/ 252412 w 2107406"/>
              <a:gd name="connsiteY6" fmla="*/ 440532 h 450057"/>
              <a:gd name="connsiteX7" fmla="*/ 121443 w 2107406"/>
              <a:gd name="connsiteY7" fmla="*/ 395288 h 450057"/>
              <a:gd name="connsiteX8" fmla="*/ 7143 w 2107406"/>
              <a:gd name="connsiteY8" fmla="*/ 347663 h 450057"/>
              <a:gd name="connsiteX9" fmla="*/ 0 w 2107406"/>
              <a:gd name="connsiteY9" fmla="*/ 183357 h 450057"/>
              <a:gd name="connsiteX10" fmla="*/ 107156 w 2107406"/>
              <a:gd name="connsiteY10" fmla="*/ 242888 h 450057"/>
              <a:gd name="connsiteX11" fmla="*/ 135731 w 2107406"/>
              <a:gd name="connsiteY11" fmla="*/ 252413 h 450057"/>
              <a:gd name="connsiteX12" fmla="*/ 226218 w 2107406"/>
              <a:gd name="connsiteY12" fmla="*/ 261938 h 450057"/>
              <a:gd name="connsiteX13" fmla="*/ 330993 w 2107406"/>
              <a:gd name="connsiteY13" fmla="*/ 266700 h 450057"/>
              <a:gd name="connsiteX14" fmla="*/ 473868 w 2107406"/>
              <a:gd name="connsiteY14" fmla="*/ 252413 h 450057"/>
              <a:gd name="connsiteX15" fmla="*/ 738187 w 2107406"/>
              <a:gd name="connsiteY15" fmla="*/ 202407 h 450057"/>
              <a:gd name="connsiteX16" fmla="*/ 950118 w 2107406"/>
              <a:gd name="connsiteY16" fmla="*/ 164307 h 450057"/>
              <a:gd name="connsiteX17" fmla="*/ 1159668 w 2107406"/>
              <a:gd name="connsiteY17" fmla="*/ 126207 h 450057"/>
              <a:gd name="connsiteX18" fmla="*/ 1347787 w 2107406"/>
              <a:gd name="connsiteY18" fmla="*/ 100013 h 450057"/>
              <a:gd name="connsiteX19" fmla="*/ 1531143 w 2107406"/>
              <a:gd name="connsiteY19" fmla="*/ 76200 h 450057"/>
              <a:gd name="connsiteX20" fmla="*/ 1593056 w 2107406"/>
              <a:gd name="connsiteY20" fmla="*/ 71438 h 450057"/>
              <a:gd name="connsiteX21" fmla="*/ 1626393 w 2107406"/>
              <a:gd name="connsiteY21" fmla="*/ 64294 h 450057"/>
              <a:gd name="connsiteX22" fmla="*/ 1688306 w 2107406"/>
              <a:gd name="connsiteY22" fmla="*/ 28575 h 450057"/>
              <a:gd name="connsiteX23" fmla="*/ 1726406 w 2107406"/>
              <a:gd name="connsiteY23" fmla="*/ 7144 h 450057"/>
              <a:gd name="connsiteX24" fmla="*/ 1752600 w 2107406"/>
              <a:gd name="connsiteY24" fmla="*/ 0 h 450057"/>
              <a:gd name="connsiteX25" fmla="*/ 1809750 w 2107406"/>
              <a:gd name="connsiteY25" fmla="*/ 7144 h 450057"/>
              <a:gd name="connsiteX26" fmla="*/ 1921668 w 2107406"/>
              <a:gd name="connsiteY26" fmla="*/ 38100 h 450057"/>
              <a:gd name="connsiteX27" fmla="*/ 2019300 w 2107406"/>
              <a:gd name="connsiteY27" fmla="*/ 73819 h 450057"/>
              <a:gd name="connsiteX28" fmla="*/ 2057400 w 2107406"/>
              <a:gd name="connsiteY28" fmla="*/ 92869 h 450057"/>
              <a:gd name="connsiteX29" fmla="*/ 2081212 w 2107406"/>
              <a:gd name="connsiteY29" fmla="*/ 114300 h 450057"/>
              <a:gd name="connsiteX30" fmla="*/ 2097881 w 2107406"/>
              <a:gd name="connsiteY30" fmla="*/ 135732 h 450057"/>
              <a:gd name="connsiteX31" fmla="*/ 2105025 w 2107406"/>
              <a:gd name="connsiteY31" fmla="*/ 166688 h 450057"/>
              <a:gd name="connsiteX32" fmla="*/ 2107406 w 2107406"/>
              <a:gd name="connsiteY32" fmla="*/ 200025 h 450057"/>
              <a:gd name="connsiteX33" fmla="*/ 2102643 w 2107406"/>
              <a:gd name="connsiteY33" fmla="*/ 228600 h 450057"/>
              <a:gd name="connsiteX34" fmla="*/ 2093118 w 2107406"/>
              <a:gd name="connsiteY34" fmla="*/ 245269 h 450057"/>
              <a:gd name="connsiteX35" fmla="*/ 2069306 w 2107406"/>
              <a:gd name="connsiteY35" fmla="*/ 259557 h 450057"/>
              <a:gd name="connsiteX36" fmla="*/ 2033587 w 2107406"/>
              <a:gd name="connsiteY36" fmla="*/ 264319 h 450057"/>
              <a:gd name="connsiteX37" fmla="*/ 1971675 w 2107406"/>
              <a:gd name="connsiteY37" fmla="*/ 269082 h 450057"/>
              <a:gd name="connsiteX38" fmla="*/ 1912143 w 2107406"/>
              <a:gd name="connsiteY38" fmla="*/ 266700 h 450057"/>
              <a:gd name="connsiteX39" fmla="*/ 1847850 w 2107406"/>
              <a:gd name="connsiteY39" fmla="*/ 269082 h 450057"/>
              <a:gd name="connsiteX40" fmla="*/ 1616868 w 2107406"/>
              <a:gd name="connsiteY40" fmla="*/ 280988 h 450057"/>
              <a:gd name="connsiteX41" fmla="*/ 1252537 w 2107406"/>
              <a:gd name="connsiteY41" fmla="*/ 309563 h 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7406" h="450057">
                <a:moveTo>
                  <a:pt x="1252537" y="309563"/>
                </a:moveTo>
                <a:lnTo>
                  <a:pt x="1035843" y="326232"/>
                </a:lnTo>
                <a:lnTo>
                  <a:pt x="850106" y="352425"/>
                </a:lnTo>
                <a:lnTo>
                  <a:pt x="523875" y="404813"/>
                </a:lnTo>
                <a:lnTo>
                  <a:pt x="321468" y="447675"/>
                </a:lnTo>
                <a:lnTo>
                  <a:pt x="297656" y="450057"/>
                </a:lnTo>
                <a:lnTo>
                  <a:pt x="252412" y="440532"/>
                </a:lnTo>
                <a:lnTo>
                  <a:pt x="121443" y="395288"/>
                </a:lnTo>
                <a:lnTo>
                  <a:pt x="7143" y="347663"/>
                </a:lnTo>
                <a:lnTo>
                  <a:pt x="0" y="183357"/>
                </a:lnTo>
                <a:lnTo>
                  <a:pt x="107156" y="242888"/>
                </a:lnTo>
                <a:lnTo>
                  <a:pt x="135731" y="252413"/>
                </a:lnTo>
                <a:lnTo>
                  <a:pt x="226218" y="261938"/>
                </a:lnTo>
                <a:lnTo>
                  <a:pt x="330993" y="266700"/>
                </a:lnTo>
                <a:lnTo>
                  <a:pt x="473868" y="252413"/>
                </a:lnTo>
                <a:lnTo>
                  <a:pt x="738187" y="202407"/>
                </a:lnTo>
                <a:lnTo>
                  <a:pt x="950118" y="164307"/>
                </a:lnTo>
                <a:lnTo>
                  <a:pt x="1159668" y="126207"/>
                </a:lnTo>
                <a:lnTo>
                  <a:pt x="1347787" y="100013"/>
                </a:lnTo>
                <a:lnTo>
                  <a:pt x="1531143" y="76200"/>
                </a:lnTo>
                <a:lnTo>
                  <a:pt x="1593056" y="71438"/>
                </a:lnTo>
                <a:lnTo>
                  <a:pt x="1626393" y="64294"/>
                </a:lnTo>
                <a:lnTo>
                  <a:pt x="1688306" y="28575"/>
                </a:lnTo>
                <a:lnTo>
                  <a:pt x="1726406" y="7144"/>
                </a:lnTo>
                <a:lnTo>
                  <a:pt x="1752600" y="0"/>
                </a:lnTo>
                <a:lnTo>
                  <a:pt x="1809750" y="7144"/>
                </a:lnTo>
                <a:lnTo>
                  <a:pt x="1921668" y="38100"/>
                </a:lnTo>
                <a:lnTo>
                  <a:pt x="2019300" y="73819"/>
                </a:lnTo>
                <a:lnTo>
                  <a:pt x="2057400" y="92869"/>
                </a:lnTo>
                <a:lnTo>
                  <a:pt x="2081212" y="114300"/>
                </a:lnTo>
                <a:lnTo>
                  <a:pt x="2097881" y="135732"/>
                </a:lnTo>
                <a:lnTo>
                  <a:pt x="2105025" y="166688"/>
                </a:lnTo>
                <a:lnTo>
                  <a:pt x="2107406" y="200025"/>
                </a:lnTo>
                <a:lnTo>
                  <a:pt x="2102643" y="228600"/>
                </a:lnTo>
                <a:lnTo>
                  <a:pt x="2093118" y="245269"/>
                </a:lnTo>
                <a:lnTo>
                  <a:pt x="2069306" y="259557"/>
                </a:lnTo>
                <a:lnTo>
                  <a:pt x="2033587" y="264319"/>
                </a:lnTo>
                <a:lnTo>
                  <a:pt x="1971675" y="269082"/>
                </a:lnTo>
                <a:lnTo>
                  <a:pt x="1912143" y="266700"/>
                </a:lnTo>
                <a:lnTo>
                  <a:pt x="1847850" y="269082"/>
                </a:lnTo>
                <a:lnTo>
                  <a:pt x="1616868" y="280988"/>
                </a:lnTo>
                <a:lnTo>
                  <a:pt x="1252537" y="309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1EE8AAB-4490-4EC1-86A1-2CFF823668D1}"/>
              </a:ext>
            </a:extLst>
          </p:cNvPr>
          <p:cNvSpPr/>
          <p:nvPr/>
        </p:nvSpPr>
        <p:spPr>
          <a:xfrm>
            <a:off x="7913689" y="4872039"/>
            <a:ext cx="568325" cy="1101725"/>
          </a:xfrm>
          <a:custGeom>
            <a:avLst/>
            <a:gdLst>
              <a:gd name="connsiteX0" fmla="*/ 473869 w 569119"/>
              <a:gd name="connsiteY0" fmla="*/ 519112 h 1102518"/>
              <a:gd name="connsiteX1" fmla="*/ 454819 w 569119"/>
              <a:gd name="connsiteY1" fmla="*/ 633412 h 1102518"/>
              <a:gd name="connsiteX2" fmla="*/ 445294 w 569119"/>
              <a:gd name="connsiteY2" fmla="*/ 728662 h 1102518"/>
              <a:gd name="connsiteX3" fmla="*/ 433387 w 569119"/>
              <a:gd name="connsiteY3" fmla="*/ 854868 h 1102518"/>
              <a:gd name="connsiteX4" fmla="*/ 438150 w 569119"/>
              <a:gd name="connsiteY4" fmla="*/ 940593 h 1102518"/>
              <a:gd name="connsiteX5" fmla="*/ 454819 w 569119"/>
              <a:gd name="connsiteY5" fmla="*/ 1016793 h 1102518"/>
              <a:gd name="connsiteX6" fmla="*/ 476250 w 569119"/>
              <a:gd name="connsiteY6" fmla="*/ 1102518 h 1102518"/>
              <a:gd name="connsiteX7" fmla="*/ 0 w 569119"/>
              <a:gd name="connsiteY7" fmla="*/ 726281 h 1102518"/>
              <a:gd name="connsiteX8" fmla="*/ 142875 w 569119"/>
              <a:gd name="connsiteY8" fmla="*/ 745331 h 1102518"/>
              <a:gd name="connsiteX9" fmla="*/ 188119 w 569119"/>
              <a:gd name="connsiteY9" fmla="*/ 738187 h 1102518"/>
              <a:gd name="connsiteX10" fmla="*/ 223837 w 569119"/>
              <a:gd name="connsiteY10" fmla="*/ 709612 h 1102518"/>
              <a:gd name="connsiteX11" fmla="*/ 300037 w 569119"/>
              <a:gd name="connsiteY11" fmla="*/ 566737 h 1102518"/>
              <a:gd name="connsiteX12" fmla="*/ 366712 w 569119"/>
              <a:gd name="connsiteY12" fmla="*/ 392906 h 1102518"/>
              <a:gd name="connsiteX13" fmla="*/ 452437 w 569119"/>
              <a:gd name="connsiteY13" fmla="*/ 119062 h 1102518"/>
              <a:gd name="connsiteX14" fmla="*/ 478631 w 569119"/>
              <a:gd name="connsiteY14" fmla="*/ 40481 h 1102518"/>
              <a:gd name="connsiteX15" fmla="*/ 490537 w 569119"/>
              <a:gd name="connsiteY15" fmla="*/ 14287 h 1102518"/>
              <a:gd name="connsiteX16" fmla="*/ 509587 w 569119"/>
              <a:gd name="connsiteY16" fmla="*/ 0 h 1102518"/>
              <a:gd name="connsiteX17" fmla="*/ 526256 w 569119"/>
              <a:gd name="connsiteY17" fmla="*/ 2381 h 1102518"/>
              <a:gd name="connsiteX18" fmla="*/ 545306 w 569119"/>
              <a:gd name="connsiteY18" fmla="*/ 11906 h 1102518"/>
              <a:gd name="connsiteX19" fmla="*/ 561975 w 569119"/>
              <a:gd name="connsiteY19" fmla="*/ 26193 h 1102518"/>
              <a:gd name="connsiteX20" fmla="*/ 569119 w 569119"/>
              <a:gd name="connsiteY20" fmla="*/ 50006 h 1102518"/>
              <a:gd name="connsiteX21" fmla="*/ 557212 w 569119"/>
              <a:gd name="connsiteY21" fmla="*/ 109537 h 1102518"/>
              <a:gd name="connsiteX22" fmla="*/ 519112 w 569119"/>
              <a:gd name="connsiteY22" fmla="*/ 269081 h 1102518"/>
              <a:gd name="connsiteX23" fmla="*/ 473869 w 569119"/>
              <a:gd name="connsiteY23" fmla="*/ 519112 h 11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9119" h="1102518">
                <a:moveTo>
                  <a:pt x="473869" y="519112"/>
                </a:moveTo>
                <a:lnTo>
                  <a:pt x="454819" y="633412"/>
                </a:lnTo>
                <a:lnTo>
                  <a:pt x="445294" y="728662"/>
                </a:lnTo>
                <a:lnTo>
                  <a:pt x="433387" y="854868"/>
                </a:lnTo>
                <a:lnTo>
                  <a:pt x="438150" y="940593"/>
                </a:lnTo>
                <a:lnTo>
                  <a:pt x="454819" y="1016793"/>
                </a:lnTo>
                <a:lnTo>
                  <a:pt x="476250" y="1102518"/>
                </a:lnTo>
                <a:lnTo>
                  <a:pt x="0" y="726281"/>
                </a:lnTo>
                <a:lnTo>
                  <a:pt x="142875" y="745331"/>
                </a:lnTo>
                <a:lnTo>
                  <a:pt x="188119" y="738187"/>
                </a:lnTo>
                <a:lnTo>
                  <a:pt x="223837" y="709612"/>
                </a:lnTo>
                <a:lnTo>
                  <a:pt x="300037" y="566737"/>
                </a:lnTo>
                <a:lnTo>
                  <a:pt x="366712" y="392906"/>
                </a:lnTo>
                <a:lnTo>
                  <a:pt x="452437" y="119062"/>
                </a:lnTo>
                <a:lnTo>
                  <a:pt x="478631" y="40481"/>
                </a:lnTo>
                <a:lnTo>
                  <a:pt x="490537" y="14287"/>
                </a:lnTo>
                <a:lnTo>
                  <a:pt x="509587" y="0"/>
                </a:lnTo>
                <a:lnTo>
                  <a:pt x="526256" y="2381"/>
                </a:lnTo>
                <a:lnTo>
                  <a:pt x="545306" y="11906"/>
                </a:lnTo>
                <a:lnTo>
                  <a:pt x="561975" y="26193"/>
                </a:lnTo>
                <a:lnTo>
                  <a:pt x="569119" y="50006"/>
                </a:lnTo>
                <a:lnTo>
                  <a:pt x="557212" y="109537"/>
                </a:lnTo>
                <a:lnTo>
                  <a:pt x="519112" y="269081"/>
                </a:lnTo>
                <a:lnTo>
                  <a:pt x="473869" y="519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C03B95-6782-4485-BAE1-FC86D82D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633849"/>
            <a:ext cx="4779678" cy="44748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564263-D952-4818-92FD-6C113DE37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61" y="1633849"/>
            <a:ext cx="4779678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9" grpId="0" animBg="1"/>
      <p:bldP spid="23" grpId="0" animBg="1"/>
      <p:bldP spid="27" grpId="0" animBg="1"/>
      <p:bldP spid="28" grpId="0" animBg="1"/>
      <p:bldP spid="1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85C747-A298-44E8-AEDE-9732D6D39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191574"/>
            <a:ext cx="477967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2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ひろい公園　 	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あたらしい漢字：聞 公 園 話</a:t>
            </a:r>
          </a:p>
        </p:txBody>
      </p:sp>
    </p:spTree>
    <p:extLst>
      <p:ext uri="{BB962C8B-B14F-4D97-AF65-F5344CB8AC3E}">
        <p14:creationId xmlns:p14="http://schemas.microsoft.com/office/powerpoint/2010/main" val="3295047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E29205-5A05-4193-8028-AE904BFA06BB}"/>
              </a:ext>
            </a:extLst>
          </p:cNvPr>
          <p:cNvSpPr/>
          <p:nvPr/>
        </p:nvSpPr>
        <p:spPr>
          <a:xfrm>
            <a:off x="4711701" y="3341688"/>
            <a:ext cx="2638425" cy="512762"/>
          </a:xfrm>
          <a:custGeom>
            <a:avLst/>
            <a:gdLst>
              <a:gd name="connsiteX0" fmla="*/ 978837 w 2638872"/>
              <a:gd name="connsiteY0" fmla="*/ 398899 h 512432"/>
              <a:gd name="connsiteX1" fmla="*/ 1647761 w 2638872"/>
              <a:gd name="connsiteY1" fmla="*/ 328325 h 512432"/>
              <a:gd name="connsiteX2" fmla="*/ 1841074 w 2638872"/>
              <a:gd name="connsiteY2" fmla="*/ 312983 h 512432"/>
              <a:gd name="connsiteX3" fmla="*/ 2040523 w 2638872"/>
              <a:gd name="connsiteY3" fmla="*/ 291503 h 512432"/>
              <a:gd name="connsiteX4" fmla="*/ 2132577 w 2638872"/>
              <a:gd name="connsiteY4" fmla="*/ 291503 h 512432"/>
              <a:gd name="connsiteX5" fmla="*/ 2286000 w 2638872"/>
              <a:gd name="connsiteY5" fmla="*/ 288435 h 512432"/>
              <a:gd name="connsiteX6" fmla="*/ 2488518 w 2638872"/>
              <a:gd name="connsiteY6" fmla="*/ 273093 h 512432"/>
              <a:gd name="connsiteX7" fmla="*/ 2580572 w 2638872"/>
              <a:gd name="connsiteY7" fmla="*/ 254682 h 512432"/>
              <a:gd name="connsiteX8" fmla="*/ 2626598 w 2638872"/>
              <a:gd name="connsiteY8" fmla="*/ 233203 h 512432"/>
              <a:gd name="connsiteX9" fmla="*/ 2638872 w 2638872"/>
              <a:gd name="connsiteY9" fmla="*/ 205587 h 512432"/>
              <a:gd name="connsiteX10" fmla="*/ 2629667 w 2638872"/>
              <a:gd name="connsiteY10" fmla="*/ 177970 h 512432"/>
              <a:gd name="connsiteX11" fmla="*/ 2595914 w 2638872"/>
              <a:gd name="connsiteY11" fmla="*/ 153423 h 512432"/>
              <a:gd name="connsiteX12" fmla="*/ 2531476 w 2638872"/>
              <a:gd name="connsiteY12" fmla="*/ 116601 h 512432"/>
              <a:gd name="connsiteX13" fmla="*/ 2445559 w 2638872"/>
              <a:gd name="connsiteY13" fmla="*/ 79780 h 512432"/>
              <a:gd name="connsiteX14" fmla="*/ 2344300 w 2638872"/>
              <a:gd name="connsiteY14" fmla="*/ 46027 h 512432"/>
              <a:gd name="connsiteX15" fmla="*/ 2160193 w 2638872"/>
              <a:gd name="connsiteY15" fmla="*/ 0 h 512432"/>
              <a:gd name="connsiteX16" fmla="*/ 2114166 w 2638872"/>
              <a:gd name="connsiteY16" fmla="*/ 24548 h 512432"/>
              <a:gd name="connsiteX17" fmla="*/ 2043592 w 2638872"/>
              <a:gd name="connsiteY17" fmla="*/ 58301 h 512432"/>
              <a:gd name="connsiteX18" fmla="*/ 1960743 w 2638872"/>
              <a:gd name="connsiteY18" fmla="*/ 85917 h 512432"/>
              <a:gd name="connsiteX19" fmla="*/ 432652 w 2638872"/>
              <a:gd name="connsiteY19" fmla="*/ 309914 h 512432"/>
              <a:gd name="connsiteX20" fmla="*/ 383557 w 2638872"/>
              <a:gd name="connsiteY20" fmla="*/ 312983 h 512432"/>
              <a:gd name="connsiteX21" fmla="*/ 331393 w 2638872"/>
              <a:gd name="connsiteY21" fmla="*/ 303777 h 512432"/>
              <a:gd name="connsiteX22" fmla="*/ 245476 w 2638872"/>
              <a:gd name="connsiteY22" fmla="*/ 285366 h 512432"/>
              <a:gd name="connsiteX23" fmla="*/ 165696 w 2638872"/>
              <a:gd name="connsiteY23" fmla="*/ 254682 h 512432"/>
              <a:gd name="connsiteX24" fmla="*/ 79780 w 2638872"/>
              <a:gd name="connsiteY24" fmla="*/ 217860 h 512432"/>
              <a:gd name="connsiteX25" fmla="*/ 30684 w 2638872"/>
              <a:gd name="connsiteY25" fmla="*/ 190244 h 512432"/>
              <a:gd name="connsiteX26" fmla="*/ 12274 w 2638872"/>
              <a:gd name="connsiteY26" fmla="*/ 187176 h 512432"/>
              <a:gd name="connsiteX27" fmla="*/ 0 w 2638872"/>
              <a:gd name="connsiteY27" fmla="*/ 199450 h 512432"/>
              <a:gd name="connsiteX28" fmla="*/ 0 w 2638872"/>
              <a:gd name="connsiteY28" fmla="*/ 223997 h 512432"/>
              <a:gd name="connsiteX29" fmla="*/ 12274 w 2638872"/>
              <a:gd name="connsiteY29" fmla="*/ 254682 h 512432"/>
              <a:gd name="connsiteX30" fmla="*/ 67506 w 2638872"/>
              <a:gd name="connsiteY30" fmla="*/ 312983 h 512432"/>
              <a:gd name="connsiteX31" fmla="*/ 128875 w 2638872"/>
              <a:gd name="connsiteY31" fmla="*/ 374352 h 512432"/>
              <a:gd name="connsiteX32" fmla="*/ 171833 w 2638872"/>
              <a:gd name="connsiteY32" fmla="*/ 408105 h 512432"/>
              <a:gd name="connsiteX33" fmla="*/ 248545 w 2638872"/>
              <a:gd name="connsiteY33" fmla="*/ 457200 h 512432"/>
              <a:gd name="connsiteX34" fmla="*/ 331393 w 2638872"/>
              <a:gd name="connsiteY34" fmla="*/ 490953 h 512432"/>
              <a:gd name="connsiteX35" fmla="*/ 444926 w 2638872"/>
              <a:gd name="connsiteY35" fmla="*/ 512432 h 512432"/>
              <a:gd name="connsiteX36" fmla="*/ 675060 w 2638872"/>
              <a:gd name="connsiteY36" fmla="*/ 454132 h 512432"/>
              <a:gd name="connsiteX37" fmla="*/ 764045 w 2638872"/>
              <a:gd name="connsiteY37" fmla="*/ 429584 h 512432"/>
              <a:gd name="connsiteX38" fmla="*/ 978837 w 2638872"/>
              <a:gd name="connsiteY38" fmla="*/ 398899 h 5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38872" h="512432">
                <a:moveTo>
                  <a:pt x="978837" y="398899"/>
                </a:moveTo>
                <a:lnTo>
                  <a:pt x="1647761" y="328325"/>
                </a:lnTo>
                <a:lnTo>
                  <a:pt x="1841074" y="312983"/>
                </a:lnTo>
                <a:lnTo>
                  <a:pt x="2040523" y="291503"/>
                </a:lnTo>
                <a:lnTo>
                  <a:pt x="2132577" y="291503"/>
                </a:lnTo>
                <a:lnTo>
                  <a:pt x="2286000" y="288435"/>
                </a:lnTo>
                <a:lnTo>
                  <a:pt x="2488518" y="273093"/>
                </a:lnTo>
                <a:lnTo>
                  <a:pt x="2580572" y="254682"/>
                </a:lnTo>
                <a:lnTo>
                  <a:pt x="2626598" y="233203"/>
                </a:lnTo>
                <a:lnTo>
                  <a:pt x="2638872" y="205587"/>
                </a:lnTo>
                <a:lnTo>
                  <a:pt x="2629667" y="177970"/>
                </a:lnTo>
                <a:lnTo>
                  <a:pt x="2595914" y="153423"/>
                </a:lnTo>
                <a:lnTo>
                  <a:pt x="2531476" y="116601"/>
                </a:lnTo>
                <a:lnTo>
                  <a:pt x="2445559" y="79780"/>
                </a:lnTo>
                <a:lnTo>
                  <a:pt x="2344300" y="46027"/>
                </a:lnTo>
                <a:lnTo>
                  <a:pt x="2160193" y="0"/>
                </a:lnTo>
                <a:lnTo>
                  <a:pt x="2114166" y="24548"/>
                </a:lnTo>
                <a:lnTo>
                  <a:pt x="2043592" y="58301"/>
                </a:lnTo>
                <a:lnTo>
                  <a:pt x="1960743" y="85917"/>
                </a:lnTo>
                <a:lnTo>
                  <a:pt x="432652" y="309914"/>
                </a:lnTo>
                <a:lnTo>
                  <a:pt x="383557" y="312983"/>
                </a:lnTo>
                <a:lnTo>
                  <a:pt x="331393" y="303777"/>
                </a:lnTo>
                <a:lnTo>
                  <a:pt x="245476" y="285366"/>
                </a:lnTo>
                <a:lnTo>
                  <a:pt x="165696" y="254682"/>
                </a:lnTo>
                <a:lnTo>
                  <a:pt x="79780" y="217860"/>
                </a:lnTo>
                <a:lnTo>
                  <a:pt x="30684" y="190244"/>
                </a:lnTo>
                <a:lnTo>
                  <a:pt x="12274" y="187176"/>
                </a:lnTo>
                <a:lnTo>
                  <a:pt x="0" y="199450"/>
                </a:lnTo>
                <a:lnTo>
                  <a:pt x="0" y="223997"/>
                </a:lnTo>
                <a:lnTo>
                  <a:pt x="12274" y="254682"/>
                </a:lnTo>
                <a:lnTo>
                  <a:pt x="67506" y="312983"/>
                </a:lnTo>
                <a:lnTo>
                  <a:pt x="128875" y="374352"/>
                </a:lnTo>
                <a:lnTo>
                  <a:pt x="171833" y="408105"/>
                </a:lnTo>
                <a:lnTo>
                  <a:pt x="248545" y="457200"/>
                </a:lnTo>
                <a:lnTo>
                  <a:pt x="331393" y="490953"/>
                </a:lnTo>
                <a:lnTo>
                  <a:pt x="444926" y="512432"/>
                </a:lnTo>
                <a:lnTo>
                  <a:pt x="675060" y="454132"/>
                </a:lnTo>
                <a:lnTo>
                  <a:pt x="764045" y="429584"/>
                </a:lnTo>
                <a:lnTo>
                  <a:pt x="978837" y="3988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DDC1A48-EB19-4E90-B77D-9951EB41097B}"/>
              </a:ext>
            </a:extLst>
          </p:cNvPr>
          <p:cNvSpPr/>
          <p:nvPr/>
        </p:nvSpPr>
        <p:spPr>
          <a:xfrm>
            <a:off x="6297614" y="1598613"/>
            <a:ext cx="439737" cy="1568450"/>
          </a:xfrm>
          <a:custGeom>
            <a:avLst/>
            <a:gdLst>
              <a:gd name="connsiteX0" fmla="*/ 414241 w 438789"/>
              <a:gd name="connsiteY0" fmla="*/ 368215 h 1567981"/>
              <a:gd name="connsiteX1" fmla="*/ 420378 w 438789"/>
              <a:gd name="connsiteY1" fmla="*/ 791662 h 1567981"/>
              <a:gd name="connsiteX2" fmla="*/ 438789 w 438789"/>
              <a:gd name="connsiteY2" fmla="*/ 920537 h 1567981"/>
              <a:gd name="connsiteX3" fmla="*/ 438789 w 438789"/>
              <a:gd name="connsiteY3" fmla="*/ 1365463 h 1567981"/>
              <a:gd name="connsiteX4" fmla="*/ 438789 w 438789"/>
              <a:gd name="connsiteY4" fmla="*/ 1500475 h 1567981"/>
              <a:gd name="connsiteX5" fmla="*/ 423447 w 438789"/>
              <a:gd name="connsiteY5" fmla="*/ 1528091 h 1567981"/>
              <a:gd name="connsiteX6" fmla="*/ 408104 w 438789"/>
              <a:gd name="connsiteY6" fmla="*/ 1555707 h 1567981"/>
              <a:gd name="connsiteX7" fmla="*/ 383557 w 438789"/>
              <a:gd name="connsiteY7" fmla="*/ 1567981 h 1567981"/>
              <a:gd name="connsiteX8" fmla="*/ 346735 w 438789"/>
              <a:gd name="connsiteY8" fmla="*/ 1561844 h 1567981"/>
              <a:gd name="connsiteX9" fmla="*/ 316051 w 438789"/>
              <a:gd name="connsiteY9" fmla="*/ 1546502 h 1567981"/>
              <a:gd name="connsiteX10" fmla="*/ 279229 w 438789"/>
              <a:gd name="connsiteY10" fmla="*/ 1518886 h 1567981"/>
              <a:gd name="connsiteX11" fmla="*/ 245476 w 438789"/>
              <a:gd name="connsiteY11" fmla="*/ 1478996 h 1567981"/>
              <a:gd name="connsiteX12" fmla="*/ 211723 w 438789"/>
              <a:gd name="connsiteY12" fmla="*/ 1420695 h 1567981"/>
              <a:gd name="connsiteX13" fmla="*/ 184107 w 438789"/>
              <a:gd name="connsiteY13" fmla="*/ 1347052 h 1567981"/>
              <a:gd name="connsiteX14" fmla="*/ 177970 w 438789"/>
              <a:gd name="connsiteY14" fmla="*/ 1297957 h 1567981"/>
              <a:gd name="connsiteX15" fmla="*/ 171833 w 438789"/>
              <a:gd name="connsiteY15" fmla="*/ 346735 h 1567981"/>
              <a:gd name="connsiteX16" fmla="*/ 171833 w 438789"/>
              <a:gd name="connsiteY16" fmla="*/ 270024 h 1567981"/>
              <a:gd name="connsiteX17" fmla="*/ 162628 w 438789"/>
              <a:gd name="connsiteY17" fmla="*/ 217860 h 1567981"/>
              <a:gd name="connsiteX18" fmla="*/ 144217 w 438789"/>
              <a:gd name="connsiteY18" fmla="*/ 181039 h 1567981"/>
              <a:gd name="connsiteX19" fmla="*/ 104327 w 438789"/>
              <a:gd name="connsiteY19" fmla="*/ 131943 h 1567981"/>
              <a:gd name="connsiteX20" fmla="*/ 67506 w 438789"/>
              <a:gd name="connsiteY20" fmla="*/ 98190 h 1567981"/>
              <a:gd name="connsiteX21" fmla="*/ 24547 w 438789"/>
              <a:gd name="connsiteY21" fmla="*/ 73643 h 1567981"/>
              <a:gd name="connsiteX22" fmla="*/ 0 w 438789"/>
              <a:gd name="connsiteY22" fmla="*/ 52164 h 1567981"/>
              <a:gd name="connsiteX23" fmla="*/ 12274 w 438789"/>
              <a:gd name="connsiteY23" fmla="*/ 30684 h 1567981"/>
              <a:gd name="connsiteX24" fmla="*/ 36821 w 438789"/>
              <a:gd name="connsiteY24" fmla="*/ 9205 h 1567981"/>
              <a:gd name="connsiteX25" fmla="*/ 73643 w 438789"/>
              <a:gd name="connsiteY25" fmla="*/ 0 h 1567981"/>
              <a:gd name="connsiteX26" fmla="*/ 135012 w 438789"/>
              <a:gd name="connsiteY26" fmla="*/ 6137 h 1567981"/>
              <a:gd name="connsiteX27" fmla="*/ 245476 w 438789"/>
              <a:gd name="connsiteY27" fmla="*/ 33753 h 1567981"/>
              <a:gd name="connsiteX28" fmla="*/ 337530 w 438789"/>
              <a:gd name="connsiteY28" fmla="*/ 73643 h 1567981"/>
              <a:gd name="connsiteX29" fmla="*/ 414241 w 438789"/>
              <a:gd name="connsiteY29" fmla="*/ 98190 h 1567981"/>
              <a:gd name="connsiteX30" fmla="*/ 414241 w 438789"/>
              <a:gd name="connsiteY30" fmla="*/ 368215 h 156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8789" h="1567981">
                <a:moveTo>
                  <a:pt x="414241" y="368215"/>
                </a:moveTo>
                <a:cubicBezTo>
                  <a:pt x="416287" y="509364"/>
                  <a:pt x="418332" y="650513"/>
                  <a:pt x="420378" y="791662"/>
                </a:cubicBezTo>
                <a:lnTo>
                  <a:pt x="438789" y="920537"/>
                </a:lnTo>
                <a:lnTo>
                  <a:pt x="438789" y="1365463"/>
                </a:lnTo>
                <a:lnTo>
                  <a:pt x="438789" y="1500475"/>
                </a:lnTo>
                <a:lnTo>
                  <a:pt x="423447" y="1528091"/>
                </a:lnTo>
                <a:lnTo>
                  <a:pt x="408104" y="1555707"/>
                </a:lnTo>
                <a:lnTo>
                  <a:pt x="383557" y="1567981"/>
                </a:lnTo>
                <a:lnTo>
                  <a:pt x="346735" y="1561844"/>
                </a:lnTo>
                <a:lnTo>
                  <a:pt x="316051" y="1546502"/>
                </a:lnTo>
                <a:lnTo>
                  <a:pt x="279229" y="1518886"/>
                </a:lnTo>
                <a:lnTo>
                  <a:pt x="245476" y="1478996"/>
                </a:lnTo>
                <a:lnTo>
                  <a:pt x="211723" y="1420695"/>
                </a:lnTo>
                <a:lnTo>
                  <a:pt x="184107" y="1347052"/>
                </a:lnTo>
                <a:lnTo>
                  <a:pt x="177970" y="1297957"/>
                </a:lnTo>
                <a:cubicBezTo>
                  <a:pt x="175924" y="980883"/>
                  <a:pt x="173879" y="663809"/>
                  <a:pt x="171833" y="346735"/>
                </a:cubicBezTo>
                <a:lnTo>
                  <a:pt x="171833" y="270024"/>
                </a:lnTo>
                <a:lnTo>
                  <a:pt x="162628" y="217860"/>
                </a:lnTo>
                <a:lnTo>
                  <a:pt x="144217" y="181039"/>
                </a:lnTo>
                <a:lnTo>
                  <a:pt x="104327" y="131943"/>
                </a:lnTo>
                <a:lnTo>
                  <a:pt x="67506" y="98190"/>
                </a:lnTo>
                <a:lnTo>
                  <a:pt x="24547" y="73643"/>
                </a:lnTo>
                <a:lnTo>
                  <a:pt x="0" y="52164"/>
                </a:lnTo>
                <a:lnTo>
                  <a:pt x="12274" y="30684"/>
                </a:lnTo>
                <a:lnTo>
                  <a:pt x="36821" y="9205"/>
                </a:lnTo>
                <a:lnTo>
                  <a:pt x="73643" y="0"/>
                </a:lnTo>
                <a:lnTo>
                  <a:pt x="135012" y="6137"/>
                </a:lnTo>
                <a:lnTo>
                  <a:pt x="245476" y="33753"/>
                </a:lnTo>
                <a:lnTo>
                  <a:pt x="337530" y="73643"/>
                </a:lnTo>
                <a:lnTo>
                  <a:pt x="414241" y="98190"/>
                </a:lnTo>
                <a:lnTo>
                  <a:pt x="414241" y="3682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4465F3F6-0034-412F-AF8B-B4B2C2C633F0}"/>
              </a:ext>
            </a:extLst>
          </p:cNvPr>
          <p:cNvSpPr/>
          <p:nvPr/>
        </p:nvSpPr>
        <p:spPr>
          <a:xfrm rot="16200000">
            <a:off x="2146301" y="3606801"/>
            <a:ext cx="4219575" cy="374650"/>
          </a:xfrm>
          <a:custGeom>
            <a:avLst/>
            <a:gdLst>
              <a:gd name="connsiteX0" fmla="*/ 1616043 w 4218915"/>
              <a:gd name="connsiteY0" fmla="*/ 149382 h 375718"/>
              <a:gd name="connsiteX1" fmla="*/ 4006158 w 4218915"/>
              <a:gd name="connsiteY1" fmla="*/ 144855 h 375718"/>
              <a:gd name="connsiteX2" fmla="*/ 4055952 w 4218915"/>
              <a:gd name="connsiteY2" fmla="*/ 122221 h 375718"/>
              <a:gd name="connsiteX3" fmla="*/ 4096693 w 4218915"/>
              <a:gd name="connsiteY3" fmla="*/ 76954 h 375718"/>
              <a:gd name="connsiteX4" fmla="*/ 4151014 w 4218915"/>
              <a:gd name="connsiteY4" fmla="*/ 13580 h 375718"/>
              <a:gd name="connsiteX5" fmla="*/ 4173647 w 4218915"/>
              <a:gd name="connsiteY5" fmla="*/ 0 h 375718"/>
              <a:gd name="connsiteX6" fmla="*/ 4209861 w 4218915"/>
              <a:gd name="connsiteY6" fmla="*/ 4526 h 375718"/>
              <a:gd name="connsiteX7" fmla="*/ 4218915 w 4218915"/>
              <a:gd name="connsiteY7" fmla="*/ 31687 h 375718"/>
              <a:gd name="connsiteX8" fmla="*/ 4218915 w 4218915"/>
              <a:gd name="connsiteY8" fmla="*/ 58847 h 375718"/>
              <a:gd name="connsiteX9" fmla="*/ 4196281 w 4218915"/>
              <a:gd name="connsiteY9" fmla="*/ 140328 h 375718"/>
              <a:gd name="connsiteX10" fmla="*/ 4173647 w 4218915"/>
              <a:gd name="connsiteY10" fmla="*/ 212756 h 375718"/>
              <a:gd name="connsiteX11" fmla="*/ 4141960 w 4218915"/>
              <a:gd name="connsiteY11" fmla="*/ 294237 h 375718"/>
              <a:gd name="connsiteX12" fmla="*/ 4101220 w 4218915"/>
              <a:gd name="connsiteY12" fmla="*/ 375718 h 375718"/>
              <a:gd name="connsiteX13" fmla="*/ 3440317 w 4218915"/>
              <a:gd name="connsiteY13" fmla="*/ 371192 h 375718"/>
              <a:gd name="connsiteX14" fmla="*/ 2648138 w 4218915"/>
              <a:gd name="connsiteY14" fmla="*/ 371192 h 375718"/>
              <a:gd name="connsiteX15" fmla="*/ 896293 w 4218915"/>
              <a:gd name="connsiteY15" fmla="*/ 339505 h 375718"/>
              <a:gd name="connsiteX16" fmla="*/ 248970 w 4218915"/>
              <a:gd name="connsiteY16" fmla="*/ 325924 h 375718"/>
              <a:gd name="connsiteX17" fmla="*/ 167489 w 4218915"/>
              <a:gd name="connsiteY17" fmla="*/ 303291 h 375718"/>
              <a:gd name="connsiteX18" fmla="*/ 95061 w 4218915"/>
              <a:gd name="connsiteY18" fmla="*/ 276130 h 375718"/>
              <a:gd name="connsiteX19" fmla="*/ 40740 w 4218915"/>
              <a:gd name="connsiteY19" fmla="*/ 248970 h 375718"/>
              <a:gd name="connsiteX20" fmla="*/ 9053 w 4218915"/>
              <a:gd name="connsiteY20" fmla="*/ 221810 h 375718"/>
              <a:gd name="connsiteX21" fmla="*/ 0 w 4218915"/>
              <a:gd name="connsiteY21" fmla="*/ 194649 h 375718"/>
              <a:gd name="connsiteX22" fmla="*/ 9053 w 4218915"/>
              <a:gd name="connsiteY22" fmla="*/ 167489 h 375718"/>
              <a:gd name="connsiteX23" fmla="*/ 49794 w 4218915"/>
              <a:gd name="connsiteY23" fmla="*/ 122221 h 375718"/>
              <a:gd name="connsiteX24" fmla="*/ 99588 w 4218915"/>
              <a:gd name="connsiteY24" fmla="*/ 95061 h 375718"/>
              <a:gd name="connsiteX25" fmla="*/ 212756 w 4218915"/>
              <a:gd name="connsiteY25" fmla="*/ 67901 h 375718"/>
              <a:gd name="connsiteX26" fmla="*/ 411932 w 4218915"/>
              <a:gd name="connsiteY26" fmla="*/ 54320 h 375718"/>
              <a:gd name="connsiteX27" fmla="*/ 593002 w 4218915"/>
              <a:gd name="connsiteY27" fmla="*/ 58847 h 375718"/>
              <a:gd name="connsiteX28" fmla="*/ 746911 w 4218915"/>
              <a:gd name="connsiteY28" fmla="*/ 81481 h 375718"/>
              <a:gd name="connsiteX29" fmla="*/ 896293 w 4218915"/>
              <a:gd name="connsiteY29" fmla="*/ 99588 h 375718"/>
              <a:gd name="connsiteX30" fmla="*/ 1158843 w 4218915"/>
              <a:gd name="connsiteY30" fmla="*/ 126748 h 375718"/>
              <a:gd name="connsiteX31" fmla="*/ 1616043 w 4218915"/>
              <a:gd name="connsiteY31" fmla="*/ 149382 h 3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18915" h="375718">
                <a:moveTo>
                  <a:pt x="1616043" y="149382"/>
                </a:moveTo>
                <a:lnTo>
                  <a:pt x="4006158" y="144855"/>
                </a:lnTo>
                <a:lnTo>
                  <a:pt x="4055952" y="122221"/>
                </a:lnTo>
                <a:lnTo>
                  <a:pt x="4096693" y="76954"/>
                </a:lnTo>
                <a:lnTo>
                  <a:pt x="4151014" y="13580"/>
                </a:lnTo>
                <a:lnTo>
                  <a:pt x="4173647" y="0"/>
                </a:lnTo>
                <a:lnTo>
                  <a:pt x="4209861" y="4526"/>
                </a:lnTo>
                <a:lnTo>
                  <a:pt x="4218915" y="31687"/>
                </a:lnTo>
                <a:lnTo>
                  <a:pt x="4218915" y="58847"/>
                </a:lnTo>
                <a:lnTo>
                  <a:pt x="4196281" y="140328"/>
                </a:lnTo>
                <a:lnTo>
                  <a:pt x="4173647" y="212756"/>
                </a:lnTo>
                <a:lnTo>
                  <a:pt x="4141960" y="294237"/>
                </a:lnTo>
                <a:lnTo>
                  <a:pt x="4101220" y="375718"/>
                </a:lnTo>
                <a:lnTo>
                  <a:pt x="3440317" y="371192"/>
                </a:lnTo>
                <a:lnTo>
                  <a:pt x="2648138" y="371192"/>
                </a:lnTo>
                <a:lnTo>
                  <a:pt x="896293" y="339505"/>
                </a:lnTo>
                <a:lnTo>
                  <a:pt x="248970" y="325924"/>
                </a:lnTo>
                <a:lnTo>
                  <a:pt x="167489" y="303291"/>
                </a:lnTo>
                <a:lnTo>
                  <a:pt x="95061" y="276130"/>
                </a:lnTo>
                <a:lnTo>
                  <a:pt x="40740" y="248970"/>
                </a:lnTo>
                <a:lnTo>
                  <a:pt x="9053" y="221810"/>
                </a:lnTo>
                <a:lnTo>
                  <a:pt x="0" y="194649"/>
                </a:lnTo>
                <a:lnTo>
                  <a:pt x="9053" y="167489"/>
                </a:lnTo>
                <a:lnTo>
                  <a:pt x="49794" y="122221"/>
                </a:lnTo>
                <a:lnTo>
                  <a:pt x="99588" y="95061"/>
                </a:lnTo>
                <a:lnTo>
                  <a:pt x="212756" y="67901"/>
                </a:lnTo>
                <a:lnTo>
                  <a:pt x="411932" y="54320"/>
                </a:lnTo>
                <a:lnTo>
                  <a:pt x="593002" y="58847"/>
                </a:lnTo>
                <a:lnTo>
                  <a:pt x="746911" y="81481"/>
                </a:lnTo>
                <a:lnTo>
                  <a:pt x="896293" y="99588"/>
                </a:lnTo>
                <a:lnTo>
                  <a:pt x="1158843" y="126748"/>
                </a:lnTo>
                <a:lnTo>
                  <a:pt x="1616043" y="1493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2D7F423-1FB7-4E84-AD35-EBE3989B859E}"/>
              </a:ext>
            </a:extLst>
          </p:cNvPr>
          <p:cNvSpPr/>
          <p:nvPr/>
        </p:nvSpPr>
        <p:spPr>
          <a:xfrm>
            <a:off x="4373564" y="1604964"/>
            <a:ext cx="1265237" cy="1601787"/>
          </a:xfrm>
          <a:custGeom>
            <a:avLst/>
            <a:gdLst>
              <a:gd name="connsiteX0" fmla="*/ 150354 w 1264204"/>
              <a:gd name="connsiteY0" fmla="*/ 190244 h 1601734"/>
              <a:gd name="connsiteX1" fmla="*/ 343667 w 1264204"/>
              <a:gd name="connsiteY1" fmla="*/ 171833 h 1601734"/>
              <a:gd name="connsiteX2" fmla="*/ 494021 w 1264204"/>
              <a:gd name="connsiteY2" fmla="*/ 150354 h 1601734"/>
              <a:gd name="connsiteX3" fmla="*/ 619828 w 1264204"/>
              <a:gd name="connsiteY3" fmla="*/ 125806 h 1601734"/>
              <a:gd name="connsiteX4" fmla="*/ 773251 w 1264204"/>
              <a:gd name="connsiteY4" fmla="*/ 85916 h 1601734"/>
              <a:gd name="connsiteX5" fmla="*/ 831551 w 1264204"/>
              <a:gd name="connsiteY5" fmla="*/ 52163 h 1601734"/>
              <a:gd name="connsiteX6" fmla="*/ 929742 w 1264204"/>
              <a:gd name="connsiteY6" fmla="*/ 0 h 1601734"/>
              <a:gd name="connsiteX7" fmla="*/ 960426 w 1264204"/>
              <a:gd name="connsiteY7" fmla="*/ 3068 h 1601734"/>
              <a:gd name="connsiteX8" fmla="*/ 1012590 w 1264204"/>
              <a:gd name="connsiteY8" fmla="*/ 27616 h 1601734"/>
              <a:gd name="connsiteX9" fmla="*/ 1119986 w 1264204"/>
              <a:gd name="connsiteY9" fmla="*/ 92053 h 1601734"/>
              <a:gd name="connsiteX10" fmla="*/ 1199766 w 1264204"/>
              <a:gd name="connsiteY10" fmla="*/ 153423 h 1601734"/>
              <a:gd name="connsiteX11" fmla="*/ 1254998 w 1264204"/>
              <a:gd name="connsiteY11" fmla="*/ 199449 h 1601734"/>
              <a:gd name="connsiteX12" fmla="*/ 1264204 w 1264204"/>
              <a:gd name="connsiteY12" fmla="*/ 220929 h 1601734"/>
              <a:gd name="connsiteX13" fmla="*/ 1258067 w 1264204"/>
              <a:gd name="connsiteY13" fmla="*/ 251613 h 1601734"/>
              <a:gd name="connsiteX14" fmla="*/ 1242724 w 1264204"/>
              <a:gd name="connsiteY14" fmla="*/ 273092 h 1601734"/>
              <a:gd name="connsiteX15" fmla="*/ 1215108 w 1264204"/>
              <a:gd name="connsiteY15" fmla="*/ 300708 h 1601734"/>
              <a:gd name="connsiteX16" fmla="*/ 1199766 w 1264204"/>
              <a:gd name="connsiteY16" fmla="*/ 328325 h 1601734"/>
              <a:gd name="connsiteX17" fmla="*/ 1184424 w 1264204"/>
              <a:gd name="connsiteY17" fmla="*/ 411173 h 1601734"/>
              <a:gd name="connsiteX18" fmla="*/ 1135328 w 1264204"/>
              <a:gd name="connsiteY18" fmla="*/ 1423763 h 1601734"/>
              <a:gd name="connsiteX19" fmla="*/ 1129192 w 1264204"/>
              <a:gd name="connsiteY19" fmla="*/ 1525023 h 1601734"/>
              <a:gd name="connsiteX20" fmla="*/ 1119986 w 1264204"/>
              <a:gd name="connsiteY20" fmla="*/ 1558776 h 1601734"/>
              <a:gd name="connsiteX21" fmla="*/ 1092370 w 1264204"/>
              <a:gd name="connsiteY21" fmla="*/ 1589460 h 1601734"/>
              <a:gd name="connsiteX22" fmla="*/ 1061685 w 1264204"/>
              <a:gd name="connsiteY22" fmla="*/ 1601734 h 1601734"/>
              <a:gd name="connsiteX23" fmla="*/ 1021796 w 1264204"/>
              <a:gd name="connsiteY23" fmla="*/ 1598665 h 1601734"/>
              <a:gd name="connsiteX24" fmla="*/ 988043 w 1264204"/>
              <a:gd name="connsiteY24" fmla="*/ 1592529 h 1601734"/>
              <a:gd name="connsiteX25" fmla="*/ 948153 w 1264204"/>
              <a:gd name="connsiteY25" fmla="*/ 1555707 h 1601734"/>
              <a:gd name="connsiteX26" fmla="*/ 929742 w 1264204"/>
              <a:gd name="connsiteY26" fmla="*/ 1316367 h 1601734"/>
              <a:gd name="connsiteX27" fmla="*/ 935879 w 1264204"/>
              <a:gd name="connsiteY27" fmla="*/ 346735 h 1601734"/>
              <a:gd name="connsiteX28" fmla="*/ 932810 w 1264204"/>
              <a:gd name="connsiteY28" fmla="*/ 316051 h 1601734"/>
              <a:gd name="connsiteX29" fmla="*/ 920536 w 1264204"/>
              <a:gd name="connsiteY29" fmla="*/ 276161 h 1601734"/>
              <a:gd name="connsiteX30" fmla="*/ 899057 w 1264204"/>
              <a:gd name="connsiteY30" fmla="*/ 254682 h 1601734"/>
              <a:gd name="connsiteX31" fmla="*/ 874510 w 1264204"/>
              <a:gd name="connsiteY31" fmla="*/ 245476 h 1601734"/>
              <a:gd name="connsiteX32" fmla="*/ 846894 w 1264204"/>
              <a:gd name="connsiteY32" fmla="*/ 245476 h 1601734"/>
              <a:gd name="connsiteX33" fmla="*/ 779387 w 1264204"/>
              <a:gd name="connsiteY33" fmla="*/ 260818 h 1601734"/>
              <a:gd name="connsiteX34" fmla="*/ 638238 w 1264204"/>
              <a:gd name="connsiteY34" fmla="*/ 291503 h 1601734"/>
              <a:gd name="connsiteX35" fmla="*/ 515500 w 1264204"/>
              <a:gd name="connsiteY35" fmla="*/ 312982 h 1601734"/>
              <a:gd name="connsiteX36" fmla="*/ 368214 w 1264204"/>
              <a:gd name="connsiteY36" fmla="*/ 328325 h 1601734"/>
              <a:gd name="connsiteX37" fmla="*/ 3068 w 1264204"/>
              <a:gd name="connsiteY37" fmla="*/ 362078 h 1601734"/>
              <a:gd name="connsiteX38" fmla="*/ 0 w 1264204"/>
              <a:gd name="connsiteY38" fmla="*/ 205586 h 1601734"/>
              <a:gd name="connsiteX39" fmla="*/ 150354 w 1264204"/>
              <a:gd name="connsiteY39" fmla="*/ 190244 h 160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4204" h="1601734">
                <a:moveTo>
                  <a:pt x="150354" y="190244"/>
                </a:moveTo>
                <a:lnTo>
                  <a:pt x="343667" y="171833"/>
                </a:lnTo>
                <a:lnTo>
                  <a:pt x="494021" y="150354"/>
                </a:lnTo>
                <a:lnTo>
                  <a:pt x="619828" y="125806"/>
                </a:lnTo>
                <a:lnTo>
                  <a:pt x="773251" y="85916"/>
                </a:lnTo>
                <a:lnTo>
                  <a:pt x="831551" y="52163"/>
                </a:lnTo>
                <a:lnTo>
                  <a:pt x="929742" y="0"/>
                </a:lnTo>
                <a:lnTo>
                  <a:pt x="960426" y="3068"/>
                </a:lnTo>
                <a:lnTo>
                  <a:pt x="1012590" y="27616"/>
                </a:lnTo>
                <a:lnTo>
                  <a:pt x="1119986" y="92053"/>
                </a:lnTo>
                <a:lnTo>
                  <a:pt x="1199766" y="153423"/>
                </a:lnTo>
                <a:lnTo>
                  <a:pt x="1254998" y="199449"/>
                </a:lnTo>
                <a:lnTo>
                  <a:pt x="1264204" y="220929"/>
                </a:lnTo>
                <a:lnTo>
                  <a:pt x="1258067" y="251613"/>
                </a:lnTo>
                <a:lnTo>
                  <a:pt x="1242724" y="273092"/>
                </a:lnTo>
                <a:lnTo>
                  <a:pt x="1215108" y="300708"/>
                </a:lnTo>
                <a:lnTo>
                  <a:pt x="1199766" y="328325"/>
                </a:lnTo>
                <a:lnTo>
                  <a:pt x="1184424" y="411173"/>
                </a:lnTo>
                <a:lnTo>
                  <a:pt x="1135328" y="1423763"/>
                </a:lnTo>
                <a:lnTo>
                  <a:pt x="1129192" y="1525023"/>
                </a:lnTo>
                <a:lnTo>
                  <a:pt x="1119986" y="1558776"/>
                </a:lnTo>
                <a:lnTo>
                  <a:pt x="1092370" y="1589460"/>
                </a:lnTo>
                <a:lnTo>
                  <a:pt x="1061685" y="1601734"/>
                </a:lnTo>
                <a:lnTo>
                  <a:pt x="1021796" y="1598665"/>
                </a:lnTo>
                <a:lnTo>
                  <a:pt x="988043" y="1592529"/>
                </a:lnTo>
                <a:lnTo>
                  <a:pt x="948153" y="1555707"/>
                </a:lnTo>
                <a:lnTo>
                  <a:pt x="929742" y="1316367"/>
                </a:lnTo>
                <a:cubicBezTo>
                  <a:pt x="931788" y="993156"/>
                  <a:pt x="933833" y="669946"/>
                  <a:pt x="935879" y="346735"/>
                </a:cubicBezTo>
                <a:lnTo>
                  <a:pt x="932810" y="316051"/>
                </a:lnTo>
                <a:lnTo>
                  <a:pt x="920536" y="276161"/>
                </a:lnTo>
                <a:lnTo>
                  <a:pt x="899057" y="254682"/>
                </a:lnTo>
                <a:lnTo>
                  <a:pt x="874510" y="245476"/>
                </a:lnTo>
                <a:lnTo>
                  <a:pt x="846894" y="245476"/>
                </a:lnTo>
                <a:lnTo>
                  <a:pt x="779387" y="260818"/>
                </a:lnTo>
                <a:lnTo>
                  <a:pt x="638238" y="291503"/>
                </a:lnTo>
                <a:lnTo>
                  <a:pt x="515500" y="312982"/>
                </a:lnTo>
                <a:lnTo>
                  <a:pt x="368214" y="328325"/>
                </a:lnTo>
                <a:lnTo>
                  <a:pt x="3068" y="362078"/>
                </a:lnTo>
                <a:cubicBezTo>
                  <a:pt x="2045" y="309914"/>
                  <a:pt x="1023" y="257750"/>
                  <a:pt x="0" y="205586"/>
                </a:cubicBezTo>
                <a:lnTo>
                  <a:pt x="150354" y="190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8479B68-6E91-4583-943A-9679443549F9}"/>
              </a:ext>
            </a:extLst>
          </p:cNvPr>
          <p:cNvSpPr/>
          <p:nvPr/>
        </p:nvSpPr>
        <p:spPr>
          <a:xfrm>
            <a:off x="4381501" y="2309813"/>
            <a:ext cx="881063" cy="304800"/>
          </a:xfrm>
          <a:custGeom>
            <a:avLst/>
            <a:gdLst>
              <a:gd name="connsiteX0" fmla="*/ 126206 w 881708"/>
              <a:gd name="connsiteY0" fmla="*/ 123825 h 304800"/>
              <a:gd name="connsiteX1" fmla="*/ 588169 w 881708"/>
              <a:gd name="connsiteY1" fmla="*/ 47625 h 304800"/>
              <a:gd name="connsiteX2" fmla="*/ 645319 w 881708"/>
              <a:gd name="connsiteY2" fmla="*/ 21431 h 304800"/>
              <a:gd name="connsiteX3" fmla="*/ 695325 w 881708"/>
              <a:gd name="connsiteY3" fmla="*/ 0 h 304800"/>
              <a:gd name="connsiteX4" fmla="*/ 721519 w 881708"/>
              <a:gd name="connsiteY4" fmla="*/ 4762 h 304800"/>
              <a:gd name="connsiteX5" fmla="*/ 797719 w 881708"/>
              <a:gd name="connsiteY5" fmla="*/ 21431 h 304800"/>
              <a:gd name="connsiteX6" fmla="*/ 842963 w 881708"/>
              <a:gd name="connsiteY6" fmla="*/ 40481 h 304800"/>
              <a:gd name="connsiteX7" fmla="*/ 871538 w 881708"/>
              <a:gd name="connsiteY7" fmla="*/ 61912 h 304800"/>
              <a:gd name="connsiteX8" fmla="*/ 881063 w 881708"/>
              <a:gd name="connsiteY8" fmla="*/ 88106 h 304800"/>
              <a:gd name="connsiteX9" fmla="*/ 878681 w 881708"/>
              <a:gd name="connsiteY9" fmla="*/ 119062 h 304800"/>
              <a:gd name="connsiteX10" fmla="*/ 857250 w 881708"/>
              <a:gd name="connsiteY10" fmla="*/ 150018 h 304800"/>
              <a:gd name="connsiteX11" fmla="*/ 826294 w 881708"/>
              <a:gd name="connsiteY11" fmla="*/ 169068 h 304800"/>
              <a:gd name="connsiteX12" fmla="*/ 766763 w 881708"/>
              <a:gd name="connsiteY12" fmla="*/ 180975 h 304800"/>
              <a:gd name="connsiteX13" fmla="*/ 2381 w 881708"/>
              <a:gd name="connsiteY13" fmla="*/ 304800 h 304800"/>
              <a:gd name="connsiteX14" fmla="*/ 0 w 881708"/>
              <a:gd name="connsiteY14" fmla="*/ 140493 h 304800"/>
              <a:gd name="connsiteX15" fmla="*/ 126206 w 881708"/>
              <a:gd name="connsiteY15" fmla="*/ 123825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1708" h="304800">
                <a:moveTo>
                  <a:pt x="126206" y="123825"/>
                </a:moveTo>
                <a:lnTo>
                  <a:pt x="588169" y="47625"/>
                </a:lnTo>
                <a:lnTo>
                  <a:pt x="645319" y="21431"/>
                </a:lnTo>
                <a:lnTo>
                  <a:pt x="695325" y="0"/>
                </a:lnTo>
                <a:lnTo>
                  <a:pt x="721519" y="4762"/>
                </a:lnTo>
                <a:lnTo>
                  <a:pt x="797719" y="21431"/>
                </a:lnTo>
                <a:lnTo>
                  <a:pt x="842963" y="40481"/>
                </a:lnTo>
                <a:lnTo>
                  <a:pt x="871538" y="61912"/>
                </a:lnTo>
                <a:cubicBezTo>
                  <a:pt x="881708" y="84794"/>
                  <a:pt x="881063" y="75526"/>
                  <a:pt x="881063" y="88106"/>
                </a:cubicBezTo>
                <a:lnTo>
                  <a:pt x="878681" y="119062"/>
                </a:lnTo>
                <a:lnTo>
                  <a:pt x="857250" y="150018"/>
                </a:lnTo>
                <a:lnTo>
                  <a:pt x="826294" y="169068"/>
                </a:lnTo>
                <a:lnTo>
                  <a:pt x="766763" y="180975"/>
                </a:lnTo>
                <a:lnTo>
                  <a:pt x="2381" y="304800"/>
                </a:lnTo>
                <a:cubicBezTo>
                  <a:pt x="1587" y="250031"/>
                  <a:pt x="794" y="195262"/>
                  <a:pt x="0" y="140493"/>
                </a:cubicBezTo>
                <a:lnTo>
                  <a:pt x="126206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DC714C7-2E55-4B1D-9CFA-B31344BEDE6E}"/>
              </a:ext>
            </a:extLst>
          </p:cNvPr>
          <p:cNvSpPr/>
          <p:nvPr/>
        </p:nvSpPr>
        <p:spPr>
          <a:xfrm>
            <a:off x="4375150" y="2952750"/>
            <a:ext cx="985838" cy="382588"/>
          </a:xfrm>
          <a:custGeom>
            <a:avLst/>
            <a:gdLst>
              <a:gd name="connsiteX0" fmla="*/ 16669 w 985838"/>
              <a:gd name="connsiteY0" fmla="*/ 190500 h 383381"/>
              <a:gd name="connsiteX1" fmla="*/ 454819 w 985838"/>
              <a:gd name="connsiteY1" fmla="*/ 109538 h 383381"/>
              <a:gd name="connsiteX2" fmla="*/ 981075 w 985838"/>
              <a:gd name="connsiteY2" fmla="*/ 0 h 383381"/>
              <a:gd name="connsiteX3" fmla="*/ 985838 w 985838"/>
              <a:gd name="connsiteY3" fmla="*/ 180975 h 383381"/>
              <a:gd name="connsiteX4" fmla="*/ 876300 w 985838"/>
              <a:gd name="connsiteY4" fmla="*/ 202406 h 383381"/>
              <a:gd name="connsiteX5" fmla="*/ 0 w 985838"/>
              <a:gd name="connsiteY5" fmla="*/ 383381 h 383381"/>
              <a:gd name="connsiteX6" fmla="*/ 16669 w 985838"/>
              <a:gd name="connsiteY6" fmla="*/ 190500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838" h="383381">
                <a:moveTo>
                  <a:pt x="16669" y="190500"/>
                </a:moveTo>
                <a:lnTo>
                  <a:pt x="454819" y="109538"/>
                </a:lnTo>
                <a:lnTo>
                  <a:pt x="981075" y="0"/>
                </a:lnTo>
                <a:lnTo>
                  <a:pt x="985838" y="180975"/>
                </a:lnTo>
                <a:lnTo>
                  <a:pt x="876300" y="202406"/>
                </a:lnTo>
                <a:lnTo>
                  <a:pt x="0" y="383381"/>
                </a:lnTo>
                <a:lnTo>
                  <a:pt x="16669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743FF66-1F20-4E4C-97C8-6DF55CB185A8}"/>
              </a:ext>
            </a:extLst>
          </p:cNvPr>
          <p:cNvSpPr/>
          <p:nvPr/>
        </p:nvSpPr>
        <p:spPr>
          <a:xfrm rot="16200000">
            <a:off x="5072857" y="3013869"/>
            <a:ext cx="4597400" cy="1503363"/>
          </a:xfrm>
          <a:custGeom>
            <a:avLst/>
            <a:gdLst>
              <a:gd name="connsiteX0" fmla="*/ 1029956 w 4597121"/>
              <a:gd name="connsiteY0" fmla="*/ 1210826 h 1502228"/>
              <a:gd name="connsiteX1" fmla="*/ 1748413 w 4597121"/>
              <a:gd name="connsiteY1" fmla="*/ 1215850 h 1502228"/>
              <a:gd name="connsiteX2" fmla="*/ 1858945 w 4597121"/>
              <a:gd name="connsiteY2" fmla="*/ 1205802 h 1502228"/>
              <a:gd name="connsiteX3" fmla="*/ 2009671 w 4597121"/>
              <a:gd name="connsiteY3" fmla="*/ 1190729 h 1502228"/>
              <a:gd name="connsiteX4" fmla="*/ 2331218 w 4597121"/>
              <a:gd name="connsiteY4" fmla="*/ 1190729 h 1502228"/>
              <a:gd name="connsiteX5" fmla="*/ 2939143 w 4597121"/>
              <a:gd name="connsiteY5" fmla="*/ 1185705 h 1502228"/>
              <a:gd name="connsiteX6" fmla="*/ 3014506 w 4597121"/>
              <a:gd name="connsiteY6" fmla="*/ 1180681 h 1502228"/>
              <a:gd name="connsiteX7" fmla="*/ 3104941 w 4597121"/>
              <a:gd name="connsiteY7" fmla="*/ 1160584 h 1502228"/>
              <a:gd name="connsiteX8" fmla="*/ 3160207 w 4597121"/>
              <a:gd name="connsiteY8" fmla="*/ 1155560 h 1502228"/>
              <a:gd name="connsiteX9" fmla="*/ 3421464 w 4597121"/>
              <a:gd name="connsiteY9" fmla="*/ 1165609 h 1502228"/>
              <a:gd name="connsiteX10" fmla="*/ 3833446 w 4597121"/>
              <a:gd name="connsiteY10" fmla="*/ 1165609 h 1502228"/>
              <a:gd name="connsiteX11" fmla="*/ 3974123 w 4597121"/>
              <a:gd name="connsiteY11" fmla="*/ 1145512 h 1502228"/>
              <a:gd name="connsiteX12" fmla="*/ 4094704 w 4597121"/>
              <a:gd name="connsiteY12" fmla="*/ 1150536 h 1502228"/>
              <a:gd name="connsiteX13" fmla="*/ 4250453 w 4597121"/>
              <a:gd name="connsiteY13" fmla="*/ 1150536 h 1502228"/>
              <a:gd name="connsiteX14" fmla="*/ 4305719 w 4597121"/>
              <a:gd name="connsiteY14" fmla="*/ 1150536 h 1502228"/>
              <a:gd name="connsiteX15" fmla="*/ 4335864 w 4597121"/>
              <a:gd name="connsiteY15" fmla="*/ 1135463 h 1502228"/>
              <a:gd name="connsiteX16" fmla="*/ 4355961 w 4597121"/>
              <a:gd name="connsiteY16" fmla="*/ 1095270 h 1502228"/>
              <a:gd name="connsiteX17" fmla="*/ 4330840 w 4597121"/>
              <a:gd name="connsiteY17" fmla="*/ 954593 h 1502228"/>
              <a:gd name="connsiteX18" fmla="*/ 4185139 w 4597121"/>
              <a:gd name="connsiteY18" fmla="*/ 0 h 1502228"/>
              <a:gd name="connsiteX19" fmla="*/ 4366009 w 4597121"/>
              <a:gd name="connsiteY19" fmla="*/ 5024 h 1502228"/>
              <a:gd name="connsiteX20" fmla="*/ 4376057 w 4597121"/>
              <a:gd name="connsiteY20" fmla="*/ 80387 h 1502228"/>
              <a:gd name="connsiteX21" fmla="*/ 4376057 w 4597121"/>
              <a:gd name="connsiteY21" fmla="*/ 155749 h 1502228"/>
              <a:gd name="connsiteX22" fmla="*/ 4386106 w 4597121"/>
              <a:gd name="connsiteY22" fmla="*/ 241160 h 1502228"/>
              <a:gd name="connsiteX23" fmla="*/ 4511710 w 4597121"/>
              <a:gd name="connsiteY23" fmla="*/ 924448 h 1502228"/>
              <a:gd name="connsiteX24" fmla="*/ 4521759 w 4597121"/>
              <a:gd name="connsiteY24" fmla="*/ 959617 h 1502228"/>
              <a:gd name="connsiteX25" fmla="*/ 4541855 w 4597121"/>
              <a:gd name="connsiteY25" fmla="*/ 999811 h 1502228"/>
              <a:gd name="connsiteX26" fmla="*/ 4572000 w 4597121"/>
              <a:gd name="connsiteY26" fmla="*/ 1065125 h 1502228"/>
              <a:gd name="connsiteX27" fmla="*/ 4587073 w 4597121"/>
              <a:gd name="connsiteY27" fmla="*/ 1100294 h 1502228"/>
              <a:gd name="connsiteX28" fmla="*/ 4597121 w 4597121"/>
              <a:gd name="connsiteY28" fmla="*/ 1135463 h 1502228"/>
              <a:gd name="connsiteX29" fmla="*/ 4597121 w 4597121"/>
              <a:gd name="connsiteY29" fmla="*/ 1175657 h 1502228"/>
              <a:gd name="connsiteX30" fmla="*/ 4561952 w 4597121"/>
              <a:gd name="connsiteY30" fmla="*/ 1230923 h 1502228"/>
              <a:gd name="connsiteX31" fmla="*/ 4441372 w 4597121"/>
              <a:gd name="connsiteY31" fmla="*/ 1396721 h 1502228"/>
              <a:gd name="connsiteX32" fmla="*/ 4396154 w 4597121"/>
              <a:gd name="connsiteY32" fmla="*/ 1451987 h 1502228"/>
              <a:gd name="connsiteX33" fmla="*/ 4355961 w 4597121"/>
              <a:gd name="connsiteY33" fmla="*/ 1477107 h 1502228"/>
              <a:gd name="connsiteX34" fmla="*/ 4325816 w 4597121"/>
              <a:gd name="connsiteY34" fmla="*/ 1477107 h 1502228"/>
              <a:gd name="connsiteX35" fmla="*/ 4300695 w 4597121"/>
              <a:gd name="connsiteY35" fmla="*/ 1472083 h 1502228"/>
              <a:gd name="connsiteX36" fmla="*/ 4230356 w 4597121"/>
              <a:gd name="connsiteY36" fmla="*/ 1441938 h 1502228"/>
              <a:gd name="connsiteX37" fmla="*/ 4215284 w 4597121"/>
              <a:gd name="connsiteY37" fmla="*/ 1436914 h 1502228"/>
              <a:gd name="connsiteX38" fmla="*/ 4084655 w 4597121"/>
              <a:gd name="connsiteY38" fmla="*/ 1436914 h 1502228"/>
              <a:gd name="connsiteX39" fmla="*/ 3019530 w 4597121"/>
              <a:gd name="connsiteY39" fmla="*/ 1416817 h 1502228"/>
              <a:gd name="connsiteX40" fmla="*/ 2532185 w 4597121"/>
              <a:gd name="connsiteY40" fmla="*/ 1426866 h 1502228"/>
              <a:gd name="connsiteX41" fmla="*/ 1542422 w 4597121"/>
              <a:gd name="connsiteY41" fmla="*/ 1462035 h 1502228"/>
              <a:gd name="connsiteX42" fmla="*/ 753627 w 4597121"/>
              <a:gd name="connsiteY42" fmla="*/ 1492180 h 1502228"/>
              <a:gd name="connsiteX43" fmla="*/ 552660 w 4597121"/>
              <a:gd name="connsiteY43" fmla="*/ 1502228 h 1502228"/>
              <a:gd name="connsiteX44" fmla="*/ 411983 w 4597121"/>
              <a:gd name="connsiteY44" fmla="*/ 1492180 h 1502228"/>
              <a:gd name="connsiteX45" fmla="*/ 301451 w 4597121"/>
              <a:gd name="connsiteY45" fmla="*/ 1477107 h 1502228"/>
              <a:gd name="connsiteX46" fmla="*/ 200967 w 4597121"/>
              <a:gd name="connsiteY46" fmla="*/ 1451987 h 1502228"/>
              <a:gd name="connsiteX47" fmla="*/ 115556 w 4597121"/>
              <a:gd name="connsiteY47" fmla="*/ 1426866 h 1502228"/>
              <a:gd name="connsiteX48" fmla="*/ 40194 w 4597121"/>
              <a:gd name="connsiteY48" fmla="*/ 1386672 h 1502228"/>
              <a:gd name="connsiteX49" fmla="*/ 10049 w 4597121"/>
              <a:gd name="connsiteY49" fmla="*/ 1356527 h 1502228"/>
              <a:gd name="connsiteX50" fmla="*/ 0 w 4597121"/>
              <a:gd name="connsiteY50" fmla="*/ 1301261 h 1502228"/>
              <a:gd name="connsiteX51" fmla="*/ 10049 w 4597121"/>
              <a:gd name="connsiteY51" fmla="*/ 1271116 h 1502228"/>
              <a:gd name="connsiteX52" fmla="*/ 50242 w 4597121"/>
              <a:gd name="connsiteY52" fmla="*/ 1235947 h 1502228"/>
              <a:gd name="connsiteX53" fmla="*/ 105508 w 4597121"/>
              <a:gd name="connsiteY53" fmla="*/ 1215850 h 1502228"/>
              <a:gd name="connsiteX54" fmla="*/ 567732 w 4597121"/>
              <a:gd name="connsiteY54" fmla="*/ 1210826 h 1502228"/>
              <a:gd name="connsiteX55" fmla="*/ 1029956 w 4597121"/>
              <a:gd name="connsiteY55" fmla="*/ 1210826 h 15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597121" h="1502228">
                <a:moveTo>
                  <a:pt x="1029956" y="1210826"/>
                </a:moveTo>
                <a:lnTo>
                  <a:pt x="1748413" y="1215850"/>
                </a:lnTo>
                <a:lnTo>
                  <a:pt x="1858945" y="1205802"/>
                </a:lnTo>
                <a:lnTo>
                  <a:pt x="2009671" y="1190729"/>
                </a:lnTo>
                <a:lnTo>
                  <a:pt x="2331218" y="1190729"/>
                </a:lnTo>
                <a:lnTo>
                  <a:pt x="2939143" y="1185705"/>
                </a:lnTo>
                <a:lnTo>
                  <a:pt x="3014506" y="1180681"/>
                </a:lnTo>
                <a:lnTo>
                  <a:pt x="3104941" y="1160584"/>
                </a:lnTo>
                <a:lnTo>
                  <a:pt x="3160207" y="1155560"/>
                </a:lnTo>
                <a:lnTo>
                  <a:pt x="3421464" y="1165609"/>
                </a:lnTo>
                <a:lnTo>
                  <a:pt x="3833446" y="1165609"/>
                </a:lnTo>
                <a:lnTo>
                  <a:pt x="3974123" y="1145512"/>
                </a:lnTo>
                <a:lnTo>
                  <a:pt x="4094704" y="1150536"/>
                </a:lnTo>
                <a:lnTo>
                  <a:pt x="4250453" y="1150536"/>
                </a:lnTo>
                <a:lnTo>
                  <a:pt x="4305719" y="1150536"/>
                </a:lnTo>
                <a:lnTo>
                  <a:pt x="4335864" y="1135463"/>
                </a:lnTo>
                <a:lnTo>
                  <a:pt x="4355961" y="1095270"/>
                </a:lnTo>
                <a:lnTo>
                  <a:pt x="4330840" y="954593"/>
                </a:lnTo>
                <a:lnTo>
                  <a:pt x="4185139" y="0"/>
                </a:lnTo>
                <a:lnTo>
                  <a:pt x="4366009" y="5024"/>
                </a:lnTo>
                <a:lnTo>
                  <a:pt x="4376057" y="80387"/>
                </a:lnTo>
                <a:lnTo>
                  <a:pt x="4376057" y="155749"/>
                </a:lnTo>
                <a:lnTo>
                  <a:pt x="4386106" y="241160"/>
                </a:lnTo>
                <a:lnTo>
                  <a:pt x="4511710" y="924448"/>
                </a:lnTo>
                <a:lnTo>
                  <a:pt x="4521759" y="959617"/>
                </a:lnTo>
                <a:lnTo>
                  <a:pt x="4541855" y="999811"/>
                </a:lnTo>
                <a:lnTo>
                  <a:pt x="4572000" y="1065125"/>
                </a:lnTo>
                <a:lnTo>
                  <a:pt x="4587073" y="1100294"/>
                </a:lnTo>
                <a:lnTo>
                  <a:pt x="4597121" y="1135463"/>
                </a:lnTo>
                <a:lnTo>
                  <a:pt x="4597121" y="1175657"/>
                </a:lnTo>
                <a:lnTo>
                  <a:pt x="4561952" y="1230923"/>
                </a:lnTo>
                <a:lnTo>
                  <a:pt x="4441372" y="1396721"/>
                </a:lnTo>
                <a:lnTo>
                  <a:pt x="4396154" y="1451987"/>
                </a:lnTo>
                <a:lnTo>
                  <a:pt x="4355961" y="1477107"/>
                </a:lnTo>
                <a:lnTo>
                  <a:pt x="4325816" y="1477107"/>
                </a:lnTo>
                <a:lnTo>
                  <a:pt x="4300695" y="1472083"/>
                </a:lnTo>
                <a:lnTo>
                  <a:pt x="4230356" y="1441938"/>
                </a:lnTo>
                <a:lnTo>
                  <a:pt x="4215284" y="1436914"/>
                </a:lnTo>
                <a:lnTo>
                  <a:pt x="4084655" y="1436914"/>
                </a:lnTo>
                <a:lnTo>
                  <a:pt x="3019530" y="1416817"/>
                </a:lnTo>
                <a:lnTo>
                  <a:pt x="2532185" y="1426866"/>
                </a:lnTo>
                <a:lnTo>
                  <a:pt x="1542422" y="1462035"/>
                </a:lnTo>
                <a:lnTo>
                  <a:pt x="753627" y="1492180"/>
                </a:lnTo>
                <a:lnTo>
                  <a:pt x="552660" y="1502228"/>
                </a:lnTo>
                <a:lnTo>
                  <a:pt x="411983" y="1492180"/>
                </a:lnTo>
                <a:lnTo>
                  <a:pt x="301451" y="1477107"/>
                </a:lnTo>
                <a:lnTo>
                  <a:pt x="200967" y="1451987"/>
                </a:lnTo>
                <a:lnTo>
                  <a:pt x="115556" y="1426866"/>
                </a:lnTo>
                <a:lnTo>
                  <a:pt x="40194" y="1386672"/>
                </a:lnTo>
                <a:lnTo>
                  <a:pt x="10049" y="1356527"/>
                </a:lnTo>
                <a:lnTo>
                  <a:pt x="0" y="1301261"/>
                </a:lnTo>
                <a:lnTo>
                  <a:pt x="10049" y="1271116"/>
                </a:lnTo>
                <a:lnTo>
                  <a:pt x="50242" y="1235947"/>
                </a:lnTo>
                <a:lnTo>
                  <a:pt x="105508" y="1215850"/>
                </a:lnTo>
                <a:lnTo>
                  <a:pt x="567732" y="1210826"/>
                </a:lnTo>
                <a:lnTo>
                  <a:pt x="1029956" y="12108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9BDB795-FA5F-499E-8BC9-DB1D13702238}"/>
              </a:ext>
            </a:extLst>
          </p:cNvPr>
          <p:cNvSpPr/>
          <p:nvPr/>
        </p:nvSpPr>
        <p:spPr>
          <a:xfrm rot="16200000">
            <a:off x="7162006" y="5306219"/>
            <a:ext cx="681038" cy="704850"/>
          </a:xfrm>
          <a:custGeom>
            <a:avLst/>
            <a:gdLst>
              <a:gd name="connsiteX0" fmla="*/ 585787 w 681037"/>
              <a:gd name="connsiteY0" fmla="*/ 254794 h 704850"/>
              <a:gd name="connsiteX1" fmla="*/ 483394 w 681037"/>
              <a:gd name="connsiteY1" fmla="*/ 492919 h 704850"/>
              <a:gd name="connsiteX2" fmla="*/ 445294 w 681037"/>
              <a:gd name="connsiteY2" fmla="*/ 578644 h 704850"/>
              <a:gd name="connsiteX3" fmla="*/ 438150 w 681037"/>
              <a:gd name="connsiteY3" fmla="*/ 600075 h 704850"/>
              <a:gd name="connsiteX4" fmla="*/ 435769 w 681037"/>
              <a:gd name="connsiteY4" fmla="*/ 631031 h 704850"/>
              <a:gd name="connsiteX5" fmla="*/ 445294 w 681037"/>
              <a:gd name="connsiteY5" fmla="*/ 652462 h 704850"/>
              <a:gd name="connsiteX6" fmla="*/ 466725 w 681037"/>
              <a:gd name="connsiteY6" fmla="*/ 671512 h 704850"/>
              <a:gd name="connsiteX7" fmla="*/ 554831 w 681037"/>
              <a:gd name="connsiteY7" fmla="*/ 685800 h 704850"/>
              <a:gd name="connsiteX8" fmla="*/ 33337 w 681037"/>
              <a:gd name="connsiteY8" fmla="*/ 697706 h 704850"/>
              <a:gd name="connsiteX9" fmla="*/ 0 w 681037"/>
              <a:gd name="connsiteY9" fmla="*/ 704850 h 704850"/>
              <a:gd name="connsiteX10" fmla="*/ 50006 w 681037"/>
              <a:gd name="connsiteY10" fmla="*/ 669131 h 704850"/>
              <a:gd name="connsiteX11" fmla="*/ 123825 w 681037"/>
              <a:gd name="connsiteY11" fmla="*/ 621506 h 704850"/>
              <a:gd name="connsiteX12" fmla="*/ 257175 w 681037"/>
              <a:gd name="connsiteY12" fmla="*/ 519112 h 704850"/>
              <a:gd name="connsiteX13" fmla="*/ 314325 w 681037"/>
              <a:gd name="connsiteY13" fmla="*/ 464344 h 704850"/>
              <a:gd name="connsiteX14" fmla="*/ 411956 w 681037"/>
              <a:gd name="connsiteY14" fmla="*/ 335756 h 704850"/>
              <a:gd name="connsiteX15" fmla="*/ 616744 w 681037"/>
              <a:gd name="connsiteY15" fmla="*/ 28575 h 704850"/>
              <a:gd name="connsiteX16" fmla="*/ 647700 w 681037"/>
              <a:gd name="connsiteY16" fmla="*/ 4762 h 704850"/>
              <a:gd name="connsiteX17" fmla="*/ 676275 w 681037"/>
              <a:gd name="connsiteY17" fmla="*/ 0 h 704850"/>
              <a:gd name="connsiteX18" fmla="*/ 681037 w 681037"/>
              <a:gd name="connsiteY18" fmla="*/ 21431 h 704850"/>
              <a:gd name="connsiteX19" fmla="*/ 673894 w 681037"/>
              <a:gd name="connsiteY19" fmla="*/ 45244 h 704850"/>
              <a:gd name="connsiteX20" fmla="*/ 585787 w 681037"/>
              <a:gd name="connsiteY20" fmla="*/ 254794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1037" h="704850">
                <a:moveTo>
                  <a:pt x="585787" y="254794"/>
                </a:moveTo>
                <a:lnTo>
                  <a:pt x="483394" y="492919"/>
                </a:lnTo>
                <a:lnTo>
                  <a:pt x="445294" y="578644"/>
                </a:lnTo>
                <a:lnTo>
                  <a:pt x="438150" y="600075"/>
                </a:lnTo>
                <a:lnTo>
                  <a:pt x="435769" y="631031"/>
                </a:lnTo>
                <a:lnTo>
                  <a:pt x="445294" y="652462"/>
                </a:lnTo>
                <a:lnTo>
                  <a:pt x="466725" y="671512"/>
                </a:lnTo>
                <a:lnTo>
                  <a:pt x="554831" y="685800"/>
                </a:lnTo>
                <a:lnTo>
                  <a:pt x="33337" y="697706"/>
                </a:lnTo>
                <a:lnTo>
                  <a:pt x="0" y="704850"/>
                </a:lnTo>
                <a:lnTo>
                  <a:pt x="50006" y="669131"/>
                </a:lnTo>
                <a:lnTo>
                  <a:pt x="123825" y="621506"/>
                </a:lnTo>
                <a:lnTo>
                  <a:pt x="257175" y="519112"/>
                </a:lnTo>
                <a:lnTo>
                  <a:pt x="314325" y="464344"/>
                </a:lnTo>
                <a:lnTo>
                  <a:pt x="411956" y="335756"/>
                </a:lnTo>
                <a:lnTo>
                  <a:pt x="616744" y="28575"/>
                </a:lnTo>
                <a:lnTo>
                  <a:pt x="647700" y="4762"/>
                </a:lnTo>
                <a:lnTo>
                  <a:pt x="676275" y="0"/>
                </a:lnTo>
                <a:lnTo>
                  <a:pt x="681037" y="21431"/>
                </a:lnTo>
                <a:lnTo>
                  <a:pt x="673894" y="45244"/>
                </a:lnTo>
                <a:lnTo>
                  <a:pt x="585787" y="2547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FBE5380-4BCA-407F-B894-CA02C3CA3B79}"/>
              </a:ext>
            </a:extLst>
          </p:cNvPr>
          <p:cNvSpPr/>
          <p:nvPr/>
        </p:nvSpPr>
        <p:spPr>
          <a:xfrm>
            <a:off x="6662739" y="2087564"/>
            <a:ext cx="1203325" cy="415925"/>
          </a:xfrm>
          <a:custGeom>
            <a:avLst/>
            <a:gdLst>
              <a:gd name="connsiteX0" fmla="*/ 230981 w 1202531"/>
              <a:gd name="connsiteY0" fmla="*/ 185738 h 414338"/>
              <a:gd name="connsiteX1" fmla="*/ 564356 w 1202531"/>
              <a:gd name="connsiteY1" fmla="*/ 135732 h 414338"/>
              <a:gd name="connsiteX2" fmla="*/ 873918 w 1202531"/>
              <a:gd name="connsiteY2" fmla="*/ 78582 h 414338"/>
              <a:gd name="connsiteX3" fmla="*/ 1202531 w 1202531"/>
              <a:gd name="connsiteY3" fmla="*/ 0 h 414338"/>
              <a:gd name="connsiteX4" fmla="*/ 1200150 w 1202531"/>
              <a:gd name="connsiteY4" fmla="*/ 173832 h 414338"/>
              <a:gd name="connsiteX5" fmla="*/ 1064418 w 1202531"/>
              <a:gd name="connsiteY5" fmla="*/ 214313 h 414338"/>
              <a:gd name="connsiteX6" fmla="*/ 764381 w 1202531"/>
              <a:gd name="connsiteY6" fmla="*/ 276225 h 414338"/>
              <a:gd name="connsiteX7" fmla="*/ 438150 w 1202531"/>
              <a:gd name="connsiteY7" fmla="*/ 340519 h 414338"/>
              <a:gd name="connsiteX8" fmla="*/ 95250 w 1202531"/>
              <a:gd name="connsiteY8" fmla="*/ 395288 h 414338"/>
              <a:gd name="connsiteX9" fmla="*/ 4762 w 1202531"/>
              <a:gd name="connsiteY9" fmla="*/ 414338 h 414338"/>
              <a:gd name="connsiteX10" fmla="*/ 0 w 1202531"/>
              <a:gd name="connsiteY10" fmla="*/ 214313 h 414338"/>
              <a:gd name="connsiteX11" fmla="*/ 230981 w 1202531"/>
              <a:gd name="connsiteY11" fmla="*/ 185738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2531" h="414338">
                <a:moveTo>
                  <a:pt x="230981" y="185738"/>
                </a:moveTo>
                <a:lnTo>
                  <a:pt x="564356" y="135732"/>
                </a:lnTo>
                <a:lnTo>
                  <a:pt x="873918" y="78582"/>
                </a:lnTo>
                <a:lnTo>
                  <a:pt x="1202531" y="0"/>
                </a:lnTo>
                <a:cubicBezTo>
                  <a:pt x="1201737" y="57944"/>
                  <a:pt x="1200944" y="115888"/>
                  <a:pt x="1200150" y="173832"/>
                </a:cubicBezTo>
                <a:lnTo>
                  <a:pt x="1064418" y="214313"/>
                </a:lnTo>
                <a:lnTo>
                  <a:pt x="764381" y="276225"/>
                </a:lnTo>
                <a:lnTo>
                  <a:pt x="438150" y="340519"/>
                </a:lnTo>
                <a:lnTo>
                  <a:pt x="95250" y="395288"/>
                </a:lnTo>
                <a:lnTo>
                  <a:pt x="4762" y="414338"/>
                </a:lnTo>
                <a:lnTo>
                  <a:pt x="0" y="214313"/>
                </a:lnTo>
                <a:lnTo>
                  <a:pt x="230981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B0239777-FB61-4B98-BA79-A441AD8F661A}"/>
              </a:ext>
            </a:extLst>
          </p:cNvPr>
          <p:cNvSpPr/>
          <p:nvPr/>
        </p:nvSpPr>
        <p:spPr>
          <a:xfrm>
            <a:off x="6684963" y="2757488"/>
            <a:ext cx="1173162" cy="347662"/>
          </a:xfrm>
          <a:custGeom>
            <a:avLst/>
            <a:gdLst>
              <a:gd name="connsiteX0" fmla="*/ 280987 w 1173956"/>
              <a:gd name="connsiteY0" fmla="*/ 140493 h 347662"/>
              <a:gd name="connsiteX1" fmla="*/ 754856 w 1173956"/>
              <a:gd name="connsiteY1" fmla="*/ 30956 h 347662"/>
              <a:gd name="connsiteX2" fmla="*/ 878681 w 1173956"/>
              <a:gd name="connsiteY2" fmla="*/ 0 h 347662"/>
              <a:gd name="connsiteX3" fmla="*/ 976312 w 1173956"/>
              <a:gd name="connsiteY3" fmla="*/ 0 h 347662"/>
              <a:gd name="connsiteX4" fmla="*/ 1173956 w 1173956"/>
              <a:gd name="connsiteY4" fmla="*/ 4762 h 347662"/>
              <a:gd name="connsiteX5" fmla="*/ 1145381 w 1173956"/>
              <a:gd name="connsiteY5" fmla="*/ 192881 h 347662"/>
              <a:gd name="connsiteX6" fmla="*/ 1052512 w 1173956"/>
              <a:gd name="connsiteY6" fmla="*/ 166687 h 347662"/>
              <a:gd name="connsiteX7" fmla="*/ 995362 w 1173956"/>
              <a:gd name="connsiteY7" fmla="*/ 161925 h 347662"/>
              <a:gd name="connsiteX8" fmla="*/ 945356 w 1173956"/>
              <a:gd name="connsiteY8" fmla="*/ 169068 h 347662"/>
              <a:gd name="connsiteX9" fmla="*/ 0 w 1173956"/>
              <a:gd name="connsiteY9" fmla="*/ 347662 h 347662"/>
              <a:gd name="connsiteX10" fmla="*/ 19050 w 1173956"/>
              <a:gd name="connsiteY10" fmla="*/ 123825 h 347662"/>
              <a:gd name="connsiteX11" fmla="*/ 102394 w 1173956"/>
              <a:gd name="connsiteY11" fmla="*/ 147637 h 347662"/>
              <a:gd name="connsiteX12" fmla="*/ 171450 w 1173956"/>
              <a:gd name="connsiteY12" fmla="*/ 157162 h 347662"/>
              <a:gd name="connsiteX13" fmla="*/ 280987 w 1173956"/>
              <a:gd name="connsiteY13" fmla="*/ 140493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956" h="347662">
                <a:moveTo>
                  <a:pt x="280987" y="140493"/>
                </a:moveTo>
                <a:lnTo>
                  <a:pt x="754856" y="30956"/>
                </a:lnTo>
                <a:lnTo>
                  <a:pt x="878681" y="0"/>
                </a:lnTo>
                <a:lnTo>
                  <a:pt x="976312" y="0"/>
                </a:lnTo>
                <a:lnTo>
                  <a:pt x="1173956" y="4762"/>
                </a:lnTo>
                <a:lnTo>
                  <a:pt x="1145381" y="192881"/>
                </a:lnTo>
                <a:lnTo>
                  <a:pt x="1052512" y="166687"/>
                </a:lnTo>
                <a:lnTo>
                  <a:pt x="995362" y="161925"/>
                </a:lnTo>
                <a:lnTo>
                  <a:pt x="945356" y="169068"/>
                </a:lnTo>
                <a:lnTo>
                  <a:pt x="0" y="347662"/>
                </a:lnTo>
                <a:lnTo>
                  <a:pt x="19050" y="123825"/>
                </a:lnTo>
                <a:lnTo>
                  <a:pt x="102394" y="147637"/>
                </a:lnTo>
                <a:lnTo>
                  <a:pt x="171450" y="157162"/>
                </a:lnTo>
                <a:lnTo>
                  <a:pt x="280987" y="140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EC6F1D6-0B5B-4E1E-958A-C646273E1837}"/>
              </a:ext>
            </a:extLst>
          </p:cNvPr>
          <p:cNvSpPr/>
          <p:nvPr/>
        </p:nvSpPr>
        <p:spPr>
          <a:xfrm>
            <a:off x="5273676" y="3716339"/>
            <a:ext cx="371475" cy="1622425"/>
          </a:xfrm>
          <a:custGeom>
            <a:avLst/>
            <a:gdLst>
              <a:gd name="connsiteX0" fmla="*/ 119670 w 371284"/>
              <a:gd name="connsiteY0" fmla="*/ 334461 h 1623213"/>
              <a:gd name="connsiteX1" fmla="*/ 122739 w 371284"/>
              <a:gd name="connsiteY1" fmla="*/ 1623213 h 1623213"/>
              <a:gd name="connsiteX2" fmla="*/ 328325 w 371284"/>
              <a:gd name="connsiteY2" fmla="*/ 1604802 h 1623213"/>
              <a:gd name="connsiteX3" fmla="*/ 325257 w 371284"/>
              <a:gd name="connsiteY3" fmla="*/ 1049412 h 1623213"/>
              <a:gd name="connsiteX4" fmla="*/ 349804 w 371284"/>
              <a:gd name="connsiteY4" fmla="*/ 954290 h 1623213"/>
              <a:gd name="connsiteX5" fmla="*/ 346736 w 371284"/>
              <a:gd name="connsiteY5" fmla="*/ 457200 h 1623213"/>
              <a:gd name="connsiteX6" fmla="*/ 371284 w 371284"/>
              <a:gd name="connsiteY6" fmla="*/ 352872 h 1623213"/>
              <a:gd name="connsiteX7" fmla="*/ 371284 w 371284"/>
              <a:gd name="connsiteY7" fmla="*/ 322188 h 1623213"/>
              <a:gd name="connsiteX8" fmla="*/ 349804 w 371284"/>
              <a:gd name="connsiteY8" fmla="*/ 245476 h 1623213"/>
              <a:gd name="connsiteX9" fmla="*/ 316051 w 371284"/>
              <a:gd name="connsiteY9" fmla="*/ 181039 h 1623213"/>
              <a:gd name="connsiteX10" fmla="*/ 260819 w 371284"/>
              <a:gd name="connsiteY10" fmla="*/ 113533 h 1623213"/>
              <a:gd name="connsiteX11" fmla="*/ 135012 w 371284"/>
              <a:gd name="connsiteY11" fmla="*/ 9205 h 1623213"/>
              <a:gd name="connsiteX12" fmla="*/ 0 w 371284"/>
              <a:gd name="connsiteY12" fmla="*/ 0 h 1623213"/>
              <a:gd name="connsiteX13" fmla="*/ 67506 w 371284"/>
              <a:gd name="connsiteY13" fmla="*/ 104327 h 1623213"/>
              <a:gd name="connsiteX14" fmla="*/ 107396 w 371284"/>
              <a:gd name="connsiteY14" fmla="*/ 184107 h 1623213"/>
              <a:gd name="connsiteX15" fmla="*/ 116602 w 371284"/>
              <a:gd name="connsiteY15" fmla="*/ 217860 h 1623213"/>
              <a:gd name="connsiteX16" fmla="*/ 119670 w 371284"/>
              <a:gd name="connsiteY16" fmla="*/ 334461 h 16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1284" h="1623213">
                <a:moveTo>
                  <a:pt x="119670" y="334461"/>
                </a:moveTo>
                <a:lnTo>
                  <a:pt x="122739" y="1623213"/>
                </a:lnTo>
                <a:lnTo>
                  <a:pt x="328325" y="1604802"/>
                </a:lnTo>
                <a:cubicBezTo>
                  <a:pt x="327302" y="1419672"/>
                  <a:pt x="326280" y="1234542"/>
                  <a:pt x="325257" y="1049412"/>
                </a:cubicBezTo>
                <a:lnTo>
                  <a:pt x="349804" y="954290"/>
                </a:lnTo>
                <a:cubicBezTo>
                  <a:pt x="348781" y="788593"/>
                  <a:pt x="347759" y="622897"/>
                  <a:pt x="346736" y="457200"/>
                </a:cubicBezTo>
                <a:lnTo>
                  <a:pt x="371284" y="352872"/>
                </a:lnTo>
                <a:lnTo>
                  <a:pt x="371284" y="322188"/>
                </a:lnTo>
                <a:lnTo>
                  <a:pt x="349804" y="245476"/>
                </a:lnTo>
                <a:lnTo>
                  <a:pt x="316051" y="181039"/>
                </a:lnTo>
                <a:lnTo>
                  <a:pt x="260819" y="113533"/>
                </a:lnTo>
                <a:lnTo>
                  <a:pt x="135012" y="9205"/>
                </a:lnTo>
                <a:lnTo>
                  <a:pt x="0" y="0"/>
                </a:lnTo>
                <a:lnTo>
                  <a:pt x="67506" y="104327"/>
                </a:lnTo>
                <a:lnTo>
                  <a:pt x="107396" y="184107"/>
                </a:lnTo>
                <a:lnTo>
                  <a:pt x="116602" y="217860"/>
                </a:lnTo>
                <a:cubicBezTo>
                  <a:pt x="117625" y="256727"/>
                  <a:pt x="118647" y="295594"/>
                  <a:pt x="119670" y="33446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8AEF4C7-FA4B-466F-A52F-840328834A50}"/>
              </a:ext>
            </a:extLst>
          </p:cNvPr>
          <p:cNvSpPr/>
          <p:nvPr/>
        </p:nvSpPr>
        <p:spPr>
          <a:xfrm>
            <a:off x="5530851" y="3933825"/>
            <a:ext cx="1101725" cy="325438"/>
          </a:xfrm>
          <a:custGeom>
            <a:avLst/>
            <a:gdLst>
              <a:gd name="connsiteX0" fmla="*/ 297640 w 1101575"/>
              <a:gd name="connsiteY0" fmla="*/ 128875 h 325256"/>
              <a:gd name="connsiteX1" fmla="*/ 549253 w 1101575"/>
              <a:gd name="connsiteY1" fmla="*/ 88985 h 325256"/>
              <a:gd name="connsiteX2" fmla="*/ 1098507 w 1101575"/>
              <a:gd name="connsiteY2" fmla="*/ 0 h 325256"/>
              <a:gd name="connsiteX3" fmla="*/ 1101575 w 1101575"/>
              <a:gd name="connsiteY3" fmla="*/ 168765 h 325256"/>
              <a:gd name="connsiteX4" fmla="*/ 960426 w 1101575"/>
              <a:gd name="connsiteY4" fmla="*/ 199450 h 325256"/>
              <a:gd name="connsiteX5" fmla="*/ 270024 w 1101575"/>
              <a:gd name="connsiteY5" fmla="*/ 325256 h 325256"/>
              <a:gd name="connsiteX6" fmla="*/ 0 w 1101575"/>
              <a:gd name="connsiteY6" fmla="*/ 294572 h 325256"/>
              <a:gd name="connsiteX7" fmla="*/ 39890 w 1101575"/>
              <a:gd name="connsiteY7" fmla="*/ 150354 h 325256"/>
              <a:gd name="connsiteX8" fmla="*/ 297640 w 1101575"/>
              <a:gd name="connsiteY8" fmla="*/ 128875 h 32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575" h="325256">
                <a:moveTo>
                  <a:pt x="297640" y="128875"/>
                </a:moveTo>
                <a:lnTo>
                  <a:pt x="549253" y="88985"/>
                </a:lnTo>
                <a:lnTo>
                  <a:pt x="1098507" y="0"/>
                </a:lnTo>
                <a:cubicBezTo>
                  <a:pt x="1099530" y="56255"/>
                  <a:pt x="1100552" y="112510"/>
                  <a:pt x="1101575" y="168765"/>
                </a:cubicBezTo>
                <a:lnTo>
                  <a:pt x="960426" y="199450"/>
                </a:lnTo>
                <a:lnTo>
                  <a:pt x="270024" y="325256"/>
                </a:lnTo>
                <a:lnTo>
                  <a:pt x="0" y="294572"/>
                </a:lnTo>
                <a:lnTo>
                  <a:pt x="39890" y="150354"/>
                </a:lnTo>
                <a:lnTo>
                  <a:pt x="297640" y="128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5DB19B1-5243-40D1-8044-0625C4A41859}"/>
              </a:ext>
            </a:extLst>
          </p:cNvPr>
          <p:cNvSpPr/>
          <p:nvPr/>
        </p:nvSpPr>
        <p:spPr>
          <a:xfrm>
            <a:off x="5518151" y="4489450"/>
            <a:ext cx="1127125" cy="336550"/>
          </a:xfrm>
          <a:custGeom>
            <a:avLst/>
            <a:gdLst>
              <a:gd name="connsiteX0" fmla="*/ 55232 w 1126123"/>
              <a:gd name="connsiteY0" fmla="*/ 174902 h 337530"/>
              <a:gd name="connsiteX1" fmla="*/ 1123055 w 1126123"/>
              <a:gd name="connsiteY1" fmla="*/ 0 h 337530"/>
              <a:gd name="connsiteX2" fmla="*/ 1126123 w 1126123"/>
              <a:gd name="connsiteY2" fmla="*/ 177970 h 337530"/>
              <a:gd name="connsiteX3" fmla="*/ 938947 w 1126123"/>
              <a:gd name="connsiteY3" fmla="*/ 205586 h 337530"/>
              <a:gd name="connsiteX4" fmla="*/ 0 w 1126123"/>
              <a:gd name="connsiteY4" fmla="*/ 337530 h 337530"/>
              <a:gd name="connsiteX5" fmla="*/ 55232 w 1126123"/>
              <a:gd name="connsiteY5" fmla="*/ 174902 h 3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123" h="337530">
                <a:moveTo>
                  <a:pt x="55232" y="174902"/>
                </a:moveTo>
                <a:lnTo>
                  <a:pt x="1123055" y="0"/>
                </a:lnTo>
                <a:cubicBezTo>
                  <a:pt x="1124078" y="59323"/>
                  <a:pt x="1125100" y="118647"/>
                  <a:pt x="1126123" y="177970"/>
                </a:cubicBezTo>
                <a:lnTo>
                  <a:pt x="938947" y="205586"/>
                </a:lnTo>
                <a:lnTo>
                  <a:pt x="0" y="337530"/>
                </a:lnTo>
                <a:lnTo>
                  <a:pt x="55232" y="17490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428DB7-6BEA-44BB-902C-EE812F926A9E}"/>
              </a:ext>
            </a:extLst>
          </p:cNvPr>
          <p:cNvSpPr/>
          <p:nvPr/>
        </p:nvSpPr>
        <p:spPr>
          <a:xfrm>
            <a:off x="4803776" y="5035551"/>
            <a:ext cx="1914525" cy="555625"/>
          </a:xfrm>
          <a:custGeom>
            <a:avLst/>
            <a:gdLst>
              <a:gd name="connsiteX0" fmla="*/ 693472 w 1914717"/>
              <a:gd name="connsiteY0" fmla="*/ 426515 h 555391"/>
              <a:gd name="connsiteX1" fmla="*/ 935880 w 1914717"/>
              <a:gd name="connsiteY1" fmla="*/ 334462 h 555391"/>
              <a:gd name="connsiteX2" fmla="*/ 1104645 w 1914717"/>
              <a:gd name="connsiteY2" fmla="*/ 276161 h 555391"/>
              <a:gd name="connsiteX3" fmla="*/ 1301026 w 1914717"/>
              <a:gd name="connsiteY3" fmla="*/ 214792 h 555391"/>
              <a:gd name="connsiteX4" fmla="*/ 1497407 w 1914717"/>
              <a:gd name="connsiteY4" fmla="*/ 162628 h 555391"/>
              <a:gd name="connsiteX5" fmla="*/ 1914717 w 1914717"/>
              <a:gd name="connsiteY5" fmla="*/ 52164 h 555391"/>
              <a:gd name="connsiteX6" fmla="*/ 1899375 w 1914717"/>
              <a:gd name="connsiteY6" fmla="*/ 0 h 555391"/>
              <a:gd name="connsiteX7" fmla="*/ 1742884 w 1914717"/>
              <a:gd name="connsiteY7" fmla="*/ 6137 h 555391"/>
              <a:gd name="connsiteX8" fmla="*/ 1294889 w 1914717"/>
              <a:gd name="connsiteY8" fmla="*/ 98191 h 555391"/>
              <a:gd name="connsiteX9" fmla="*/ 675061 w 1914717"/>
              <a:gd name="connsiteY9" fmla="*/ 227066 h 555391"/>
              <a:gd name="connsiteX10" fmla="*/ 540049 w 1914717"/>
              <a:gd name="connsiteY10" fmla="*/ 263887 h 555391"/>
              <a:gd name="connsiteX11" fmla="*/ 288435 w 1914717"/>
              <a:gd name="connsiteY11" fmla="*/ 316051 h 555391"/>
              <a:gd name="connsiteX12" fmla="*/ 202519 w 1914717"/>
              <a:gd name="connsiteY12" fmla="*/ 288435 h 555391"/>
              <a:gd name="connsiteX13" fmla="*/ 159560 w 1914717"/>
              <a:gd name="connsiteY13" fmla="*/ 273093 h 555391"/>
              <a:gd name="connsiteX14" fmla="*/ 95123 w 1914717"/>
              <a:gd name="connsiteY14" fmla="*/ 233203 h 555391"/>
              <a:gd name="connsiteX15" fmla="*/ 61370 w 1914717"/>
              <a:gd name="connsiteY15" fmla="*/ 211723 h 555391"/>
              <a:gd name="connsiteX16" fmla="*/ 24548 w 1914717"/>
              <a:gd name="connsiteY16" fmla="*/ 202518 h 555391"/>
              <a:gd name="connsiteX17" fmla="*/ 0 w 1914717"/>
              <a:gd name="connsiteY17" fmla="*/ 217860 h 555391"/>
              <a:gd name="connsiteX18" fmla="*/ 3069 w 1914717"/>
              <a:gd name="connsiteY18" fmla="*/ 248545 h 555391"/>
              <a:gd name="connsiteX19" fmla="*/ 15343 w 1914717"/>
              <a:gd name="connsiteY19" fmla="*/ 279229 h 555391"/>
              <a:gd name="connsiteX20" fmla="*/ 300709 w 1914717"/>
              <a:gd name="connsiteY20" fmla="*/ 506295 h 555391"/>
              <a:gd name="connsiteX21" fmla="*/ 340599 w 1914717"/>
              <a:gd name="connsiteY21" fmla="*/ 536980 h 555391"/>
              <a:gd name="connsiteX22" fmla="*/ 377421 w 1914717"/>
              <a:gd name="connsiteY22" fmla="*/ 552322 h 555391"/>
              <a:gd name="connsiteX23" fmla="*/ 414242 w 1914717"/>
              <a:gd name="connsiteY23" fmla="*/ 555391 h 555391"/>
              <a:gd name="connsiteX24" fmla="*/ 460269 w 1914717"/>
              <a:gd name="connsiteY24" fmla="*/ 555391 h 555391"/>
              <a:gd name="connsiteX25" fmla="*/ 500159 w 1914717"/>
              <a:gd name="connsiteY25" fmla="*/ 540048 h 555391"/>
              <a:gd name="connsiteX26" fmla="*/ 549254 w 1914717"/>
              <a:gd name="connsiteY26" fmla="*/ 497090 h 555391"/>
              <a:gd name="connsiteX27" fmla="*/ 693472 w 1914717"/>
              <a:gd name="connsiteY27" fmla="*/ 426515 h 55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14717" h="555391">
                <a:moveTo>
                  <a:pt x="693472" y="426515"/>
                </a:moveTo>
                <a:lnTo>
                  <a:pt x="935880" y="334462"/>
                </a:lnTo>
                <a:lnTo>
                  <a:pt x="1104645" y="276161"/>
                </a:lnTo>
                <a:lnTo>
                  <a:pt x="1301026" y="214792"/>
                </a:lnTo>
                <a:lnTo>
                  <a:pt x="1497407" y="162628"/>
                </a:lnTo>
                <a:lnTo>
                  <a:pt x="1914717" y="52164"/>
                </a:lnTo>
                <a:lnTo>
                  <a:pt x="1899375" y="0"/>
                </a:lnTo>
                <a:lnTo>
                  <a:pt x="1742884" y="6137"/>
                </a:lnTo>
                <a:lnTo>
                  <a:pt x="1294889" y="98191"/>
                </a:lnTo>
                <a:lnTo>
                  <a:pt x="675061" y="227066"/>
                </a:lnTo>
                <a:lnTo>
                  <a:pt x="540049" y="263887"/>
                </a:lnTo>
                <a:lnTo>
                  <a:pt x="288435" y="316051"/>
                </a:lnTo>
                <a:lnTo>
                  <a:pt x="202519" y="288435"/>
                </a:lnTo>
                <a:lnTo>
                  <a:pt x="159560" y="273093"/>
                </a:lnTo>
                <a:lnTo>
                  <a:pt x="95123" y="233203"/>
                </a:lnTo>
                <a:lnTo>
                  <a:pt x="61370" y="211723"/>
                </a:lnTo>
                <a:lnTo>
                  <a:pt x="24548" y="202518"/>
                </a:lnTo>
                <a:lnTo>
                  <a:pt x="0" y="217860"/>
                </a:lnTo>
                <a:lnTo>
                  <a:pt x="3069" y="248545"/>
                </a:lnTo>
                <a:lnTo>
                  <a:pt x="15343" y="279229"/>
                </a:lnTo>
                <a:lnTo>
                  <a:pt x="300709" y="506295"/>
                </a:lnTo>
                <a:lnTo>
                  <a:pt x="340599" y="536980"/>
                </a:lnTo>
                <a:lnTo>
                  <a:pt x="377421" y="552322"/>
                </a:lnTo>
                <a:lnTo>
                  <a:pt x="414242" y="555391"/>
                </a:lnTo>
                <a:lnTo>
                  <a:pt x="460269" y="555391"/>
                </a:lnTo>
                <a:lnTo>
                  <a:pt x="500159" y="540048"/>
                </a:lnTo>
                <a:lnTo>
                  <a:pt x="549254" y="497090"/>
                </a:lnTo>
                <a:lnTo>
                  <a:pt x="693472" y="42651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A80AB27-25F6-47ED-A31B-634010AE5F9C}"/>
              </a:ext>
            </a:extLst>
          </p:cNvPr>
          <p:cNvSpPr/>
          <p:nvPr/>
        </p:nvSpPr>
        <p:spPr>
          <a:xfrm rot="16200000">
            <a:off x="5457032" y="4647407"/>
            <a:ext cx="2473325" cy="277812"/>
          </a:xfrm>
          <a:custGeom>
            <a:avLst/>
            <a:gdLst>
              <a:gd name="connsiteX0" fmla="*/ 938185 w 2473637"/>
              <a:gd name="connsiteY0" fmla="*/ 227278 h 277491"/>
              <a:gd name="connsiteX1" fmla="*/ 1662305 w 2473637"/>
              <a:gd name="connsiteY1" fmla="*/ 229921 h 277491"/>
              <a:gd name="connsiteX2" fmla="*/ 2040222 w 2473637"/>
              <a:gd name="connsiteY2" fmla="*/ 224636 h 277491"/>
              <a:gd name="connsiteX3" fmla="*/ 2246359 w 2473637"/>
              <a:gd name="connsiteY3" fmla="*/ 221993 h 277491"/>
              <a:gd name="connsiteX4" fmla="*/ 2309785 w 2473637"/>
              <a:gd name="connsiteY4" fmla="*/ 211422 h 277491"/>
              <a:gd name="connsiteX5" fmla="*/ 2375855 w 2473637"/>
              <a:gd name="connsiteY5" fmla="*/ 190279 h 277491"/>
              <a:gd name="connsiteX6" fmla="*/ 2473637 w 2473637"/>
              <a:gd name="connsiteY6" fmla="*/ 118925 h 277491"/>
              <a:gd name="connsiteX7" fmla="*/ 2455138 w 2473637"/>
              <a:gd name="connsiteY7" fmla="*/ 23785 h 277491"/>
              <a:gd name="connsiteX8" fmla="*/ 2370569 w 2473637"/>
              <a:gd name="connsiteY8" fmla="*/ 0 h 277491"/>
              <a:gd name="connsiteX9" fmla="*/ 2048150 w 2473637"/>
              <a:gd name="connsiteY9" fmla="*/ 2642 h 277491"/>
              <a:gd name="connsiteX10" fmla="*/ 1448241 w 2473637"/>
              <a:gd name="connsiteY10" fmla="*/ 2642 h 277491"/>
              <a:gd name="connsiteX11" fmla="*/ 946113 w 2473637"/>
              <a:gd name="connsiteY11" fmla="*/ 2642 h 277491"/>
              <a:gd name="connsiteX12" fmla="*/ 919686 w 2473637"/>
              <a:gd name="connsiteY12" fmla="*/ 18499 h 277491"/>
              <a:gd name="connsiteX13" fmla="*/ 808689 w 2473637"/>
              <a:gd name="connsiteY13" fmla="*/ 26427 h 277491"/>
              <a:gd name="connsiteX14" fmla="*/ 383203 w 2473637"/>
              <a:gd name="connsiteY14" fmla="*/ 26427 h 277491"/>
              <a:gd name="connsiteX15" fmla="*/ 208779 w 2473637"/>
              <a:gd name="connsiteY15" fmla="*/ 23785 h 277491"/>
              <a:gd name="connsiteX16" fmla="*/ 155924 w 2473637"/>
              <a:gd name="connsiteY16" fmla="*/ 29070 h 277491"/>
              <a:gd name="connsiteX17" fmla="*/ 100426 w 2473637"/>
              <a:gd name="connsiteY17" fmla="*/ 42284 h 277491"/>
              <a:gd name="connsiteX18" fmla="*/ 66070 w 2473637"/>
              <a:gd name="connsiteY18" fmla="*/ 63426 h 277491"/>
              <a:gd name="connsiteX19" fmla="*/ 29071 w 2473637"/>
              <a:gd name="connsiteY19" fmla="*/ 87211 h 277491"/>
              <a:gd name="connsiteX20" fmla="*/ 10571 w 2473637"/>
              <a:gd name="connsiteY20" fmla="*/ 118925 h 277491"/>
              <a:gd name="connsiteX21" fmla="*/ 0 w 2473637"/>
              <a:gd name="connsiteY21" fmla="*/ 171780 h 277491"/>
              <a:gd name="connsiteX22" fmla="*/ 10571 w 2473637"/>
              <a:gd name="connsiteY22" fmla="*/ 200851 h 277491"/>
              <a:gd name="connsiteX23" fmla="*/ 31713 w 2473637"/>
              <a:gd name="connsiteY23" fmla="*/ 216707 h 277491"/>
              <a:gd name="connsiteX24" fmla="*/ 87212 w 2473637"/>
              <a:gd name="connsiteY24" fmla="*/ 235207 h 277491"/>
              <a:gd name="connsiteX25" fmla="*/ 169138 w 2473637"/>
              <a:gd name="connsiteY25" fmla="*/ 251063 h 277491"/>
              <a:gd name="connsiteX26" fmla="*/ 295991 w 2473637"/>
              <a:gd name="connsiteY26" fmla="*/ 277491 h 277491"/>
              <a:gd name="connsiteX27" fmla="*/ 343561 w 2473637"/>
              <a:gd name="connsiteY27" fmla="*/ 277491 h 277491"/>
              <a:gd name="connsiteX28" fmla="*/ 446629 w 2473637"/>
              <a:gd name="connsiteY28" fmla="*/ 253706 h 277491"/>
              <a:gd name="connsiteX29" fmla="*/ 568197 w 2473637"/>
              <a:gd name="connsiteY29" fmla="*/ 235207 h 277491"/>
              <a:gd name="connsiteX30" fmla="*/ 626338 w 2473637"/>
              <a:gd name="connsiteY30" fmla="*/ 227278 h 277491"/>
              <a:gd name="connsiteX31" fmla="*/ 938185 w 2473637"/>
              <a:gd name="connsiteY31" fmla="*/ 227278 h 2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73637" h="277491">
                <a:moveTo>
                  <a:pt x="938185" y="227278"/>
                </a:moveTo>
                <a:lnTo>
                  <a:pt x="1662305" y="229921"/>
                </a:lnTo>
                <a:lnTo>
                  <a:pt x="2040222" y="224636"/>
                </a:lnTo>
                <a:lnTo>
                  <a:pt x="2246359" y="221993"/>
                </a:lnTo>
                <a:lnTo>
                  <a:pt x="2309785" y="211422"/>
                </a:lnTo>
                <a:lnTo>
                  <a:pt x="2375855" y="190279"/>
                </a:lnTo>
                <a:lnTo>
                  <a:pt x="2473637" y="118925"/>
                </a:lnTo>
                <a:lnTo>
                  <a:pt x="2455138" y="23785"/>
                </a:lnTo>
                <a:lnTo>
                  <a:pt x="2370569" y="0"/>
                </a:lnTo>
                <a:lnTo>
                  <a:pt x="2048150" y="2642"/>
                </a:lnTo>
                <a:lnTo>
                  <a:pt x="1448241" y="2642"/>
                </a:lnTo>
                <a:lnTo>
                  <a:pt x="946113" y="2642"/>
                </a:lnTo>
                <a:lnTo>
                  <a:pt x="919686" y="18499"/>
                </a:lnTo>
                <a:lnTo>
                  <a:pt x="808689" y="26427"/>
                </a:lnTo>
                <a:lnTo>
                  <a:pt x="383203" y="26427"/>
                </a:lnTo>
                <a:lnTo>
                  <a:pt x="208779" y="23785"/>
                </a:lnTo>
                <a:lnTo>
                  <a:pt x="155924" y="29070"/>
                </a:lnTo>
                <a:lnTo>
                  <a:pt x="100426" y="42284"/>
                </a:lnTo>
                <a:lnTo>
                  <a:pt x="66070" y="63426"/>
                </a:lnTo>
                <a:lnTo>
                  <a:pt x="29071" y="87211"/>
                </a:lnTo>
                <a:lnTo>
                  <a:pt x="10571" y="118925"/>
                </a:lnTo>
                <a:lnTo>
                  <a:pt x="0" y="171780"/>
                </a:lnTo>
                <a:lnTo>
                  <a:pt x="10571" y="200851"/>
                </a:lnTo>
                <a:lnTo>
                  <a:pt x="31713" y="216707"/>
                </a:lnTo>
                <a:lnTo>
                  <a:pt x="87212" y="235207"/>
                </a:lnTo>
                <a:lnTo>
                  <a:pt x="169138" y="251063"/>
                </a:lnTo>
                <a:lnTo>
                  <a:pt x="295991" y="277491"/>
                </a:lnTo>
                <a:lnTo>
                  <a:pt x="343561" y="277491"/>
                </a:lnTo>
                <a:lnTo>
                  <a:pt x="446629" y="253706"/>
                </a:lnTo>
                <a:lnTo>
                  <a:pt x="568197" y="235207"/>
                </a:lnTo>
                <a:lnTo>
                  <a:pt x="626338" y="227278"/>
                </a:lnTo>
                <a:lnTo>
                  <a:pt x="938185" y="22727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847A40-DA20-4341-ADB7-8630C999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3" y="1495735"/>
            <a:ext cx="4060288" cy="45967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3EE8ED-BABB-4957-A189-42CAEFF03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88" y="1461372"/>
            <a:ext cx="4060288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6" grpId="0" animBg="1"/>
      <p:bldP spid="36" grpId="0" animBg="1"/>
      <p:bldP spid="34" grpId="0" animBg="1"/>
      <p:bldP spid="35" grpId="0" animBg="1"/>
      <p:bldP spid="48" grpId="0" animBg="1"/>
      <p:bldP spid="49" grpId="0" animBg="1"/>
      <p:bldP spid="43" grpId="0" animBg="1"/>
      <p:bldP spid="44" grpId="0" animBg="1"/>
      <p:bldP spid="38" grpId="0" animBg="1"/>
      <p:bldP spid="40" grpId="0" animBg="1"/>
      <p:bldP spid="41" grpId="0" animBg="1"/>
      <p:bldP spid="39" grpId="0" animBg="1"/>
      <p:bldP spid="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D0A1DE-E3E7-45E0-93D8-B838D0A3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56" y="1130609"/>
            <a:ext cx="4060288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8FDDEFF2-75BD-47AA-BA0E-93C9B48F0DC1}"/>
              </a:ext>
            </a:extLst>
          </p:cNvPr>
          <p:cNvSpPr/>
          <p:nvPr/>
        </p:nvSpPr>
        <p:spPr>
          <a:xfrm>
            <a:off x="4555174" y="1730377"/>
            <a:ext cx="2901950" cy="1184275"/>
          </a:xfrm>
          <a:custGeom>
            <a:avLst/>
            <a:gdLst>
              <a:gd name="connsiteX0" fmla="*/ 1104900 w 2902744"/>
              <a:gd name="connsiteY0" fmla="*/ 116681 h 1183481"/>
              <a:gd name="connsiteX1" fmla="*/ 1338262 w 2902744"/>
              <a:gd name="connsiteY1" fmla="*/ 92868 h 1183481"/>
              <a:gd name="connsiteX2" fmla="*/ 1624012 w 2902744"/>
              <a:gd name="connsiteY2" fmla="*/ 64293 h 1183481"/>
              <a:gd name="connsiteX3" fmla="*/ 1931194 w 2902744"/>
              <a:gd name="connsiteY3" fmla="*/ 38100 h 1183481"/>
              <a:gd name="connsiteX4" fmla="*/ 2171700 w 2902744"/>
              <a:gd name="connsiteY4" fmla="*/ 23812 h 1183481"/>
              <a:gd name="connsiteX5" fmla="*/ 2336006 w 2902744"/>
              <a:gd name="connsiteY5" fmla="*/ 21431 h 1183481"/>
              <a:gd name="connsiteX6" fmla="*/ 2440781 w 2902744"/>
              <a:gd name="connsiteY6" fmla="*/ 23812 h 1183481"/>
              <a:gd name="connsiteX7" fmla="*/ 2488406 w 2902744"/>
              <a:gd name="connsiteY7" fmla="*/ 14287 h 1183481"/>
              <a:gd name="connsiteX8" fmla="*/ 2588419 w 2902744"/>
              <a:gd name="connsiteY8" fmla="*/ 0 h 1183481"/>
              <a:gd name="connsiteX9" fmla="*/ 2628900 w 2902744"/>
              <a:gd name="connsiteY9" fmla="*/ 2381 h 1183481"/>
              <a:gd name="connsiteX10" fmla="*/ 2667000 w 2902744"/>
              <a:gd name="connsiteY10" fmla="*/ 23812 h 1183481"/>
              <a:gd name="connsiteX11" fmla="*/ 2783681 w 2902744"/>
              <a:gd name="connsiteY11" fmla="*/ 102393 h 1183481"/>
              <a:gd name="connsiteX12" fmla="*/ 2847975 w 2902744"/>
              <a:gd name="connsiteY12" fmla="*/ 154781 h 1183481"/>
              <a:gd name="connsiteX13" fmla="*/ 2886075 w 2902744"/>
              <a:gd name="connsiteY13" fmla="*/ 185737 h 1183481"/>
              <a:gd name="connsiteX14" fmla="*/ 2895600 w 2902744"/>
              <a:gd name="connsiteY14" fmla="*/ 197643 h 1183481"/>
              <a:gd name="connsiteX15" fmla="*/ 2902744 w 2902744"/>
              <a:gd name="connsiteY15" fmla="*/ 216693 h 1183481"/>
              <a:gd name="connsiteX16" fmla="*/ 2902744 w 2902744"/>
              <a:gd name="connsiteY16" fmla="*/ 238125 h 1183481"/>
              <a:gd name="connsiteX17" fmla="*/ 2890837 w 2902744"/>
              <a:gd name="connsiteY17" fmla="*/ 266700 h 1183481"/>
              <a:gd name="connsiteX18" fmla="*/ 2871787 w 2902744"/>
              <a:gd name="connsiteY18" fmla="*/ 288131 h 1183481"/>
              <a:gd name="connsiteX19" fmla="*/ 2850356 w 2902744"/>
              <a:gd name="connsiteY19" fmla="*/ 297656 h 1183481"/>
              <a:gd name="connsiteX20" fmla="*/ 2833687 w 2902744"/>
              <a:gd name="connsiteY20" fmla="*/ 311943 h 1183481"/>
              <a:gd name="connsiteX21" fmla="*/ 2800350 w 2902744"/>
              <a:gd name="connsiteY21" fmla="*/ 357187 h 1183481"/>
              <a:gd name="connsiteX22" fmla="*/ 2762250 w 2902744"/>
              <a:gd name="connsiteY22" fmla="*/ 428625 h 1183481"/>
              <a:gd name="connsiteX23" fmla="*/ 2733675 w 2902744"/>
              <a:gd name="connsiteY23" fmla="*/ 490537 h 1183481"/>
              <a:gd name="connsiteX24" fmla="*/ 2709862 w 2902744"/>
              <a:gd name="connsiteY24" fmla="*/ 561975 h 1183481"/>
              <a:gd name="connsiteX25" fmla="*/ 2631281 w 2902744"/>
              <a:gd name="connsiteY25" fmla="*/ 823912 h 1183481"/>
              <a:gd name="connsiteX26" fmla="*/ 2574131 w 2902744"/>
              <a:gd name="connsiteY26" fmla="*/ 1023937 h 1183481"/>
              <a:gd name="connsiteX27" fmla="*/ 2552700 w 2902744"/>
              <a:gd name="connsiteY27" fmla="*/ 1102518 h 1183481"/>
              <a:gd name="connsiteX28" fmla="*/ 2438400 w 2902744"/>
              <a:gd name="connsiteY28" fmla="*/ 1183481 h 1183481"/>
              <a:gd name="connsiteX29" fmla="*/ 2352675 w 2902744"/>
              <a:gd name="connsiteY29" fmla="*/ 1071562 h 1183481"/>
              <a:gd name="connsiteX30" fmla="*/ 2440781 w 2902744"/>
              <a:gd name="connsiteY30" fmla="*/ 742950 h 1183481"/>
              <a:gd name="connsiteX31" fmla="*/ 2447925 w 2902744"/>
              <a:gd name="connsiteY31" fmla="*/ 690562 h 1183481"/>
              <a:gd name="connsiteX32" fmla="*/ 2469356 w 2902744"/>
              <a:gd name="connsiteY32" fmla="*/ 578643 h 1183481"/>
              <a:gd name="connsiteX33" fmla="*/ 2509837 w 2902744"/>
              <a:gd name="connsiteY33" fmla="*/ 295275 h 1183481"/>
              <a:gd name="connsiteX34" fmla="*/ 2512219 w 2902744"/>
              <a:gd name="connsiteY34" fmla="*/ 261937 h 1183481"/>
              <a:gd name="connsiteX35" fmla="*/ 2507456 w 2902744"/>
              <a:gd name="connsiteY35" fmla="*/ 226218 h 1183481"/>
              <a:gd name="connsiteX36" fmla="*/ 2497931 w 2902744"/>
              <a:gd name="connsiteY36" fmla="*/ 197643 h 1183481"/>
              <a:gd name="connsiteX37" fmla="*/ 2481262 w 2902744"/>
              <a:gd name="connsiteY37" fmla="*/ 180975 h 1183481"/>
              <a:gd name="connsiteX38" fmla="*/ 2450306 w 2902744"/>
              <a:gd name="connsiteY38" fmla="*/ 178593 h 1183481"/>
              <a:gd name="connsiteX39" fmla="*/ 2212181 w 2902744"/>
              <a:gd name="connsiteY39" fmla="*/ 192881 h 1183481"/>
              <a:gd name="connsiteX40" fmla="*/ 1674019 w 2902744"/>
              <a:gd name="connsiteY40" fmla="*/ 219075 h 1183481"/>
              <a:gd name="connsiteX41" fmla="*/ 1576387 w 2902744"/>
              <a:gd name="connsiteY41" fmla="*/ 223837 h 1183481"/>
              <a:gd name="connsiteX42" fmla="*/ 1350169 w 2902744"/>
              <a:gd name="connsiteY42" fmla="*/ 250031 h 1183481"/>
              <a:gd name="connsiteX43" fmla="*/ 964406 w 2902744"/>
              <a:gd name="connsiteY43" fmla="*/ 309562 h 1183481"/>
              <a:gd name="connsiteX44" fmla="*/ 652462 w 2902744"/>
              <a:gd name="connsiteY44" fmla="*/ 347662 h 1183481"/>
              <a:gd name="connsiteX45" fmla="*/ 564356 w 2902744"/>
              <a:gd name="connsiteY45" fmla="*/ 357187 h 1183481"/>
              <a:gd name="connsiteX46" fmla="*/ 476250 w 2902744"/>
              <a:gd name="connsiteY46" fmla="*/ 385762 h 1183481"/>
              <a:gd name="connsiteX47" fmla="*/ 416719 w 2902744"/>
              <a:gd name="connsiteY47" fmla="*/ 414337 h 1183481"/>
              <a:gd name="connsiteX48" fmla="*/ 392906 w 2902744"/>
              <a:gd name="connsiteY48" fmla="*/ 421481 h 1183481"/>
              <a:gd name="connsiteX49" fmla="*/ 376237 w 2902744"/>
              <a:gd name="connsiteY49" fmla="*/ 419100 h 1183481"/>
              <a:gd name="connsiteX50" fmla="*/ 288131 w 2902744"/>
              <a:gd name="connsiteY50" fmla="*/ 388143 h 1183481"/>
              <a:gd name="connsiteX51" fmla="*/ 183356 w 2902744"/>
              <a:gd name="connsiteY51" fmla="*/ 321468 h 1183481"/>
              <a:gd name="connsiteX52" fmla="*/ 100012 w 2902744"/>
              <a:gd name="connsiteY52" fmla="*/ 242887 h 1183481"/>
              <a:gd name="connsiteX53" fmla="*/ 66675 w 2902744"/>
              <a:gd name="connsiteY53" fmla="*/ 200025 h 1183481"/>
              <a:gd name="connsiteX54" fmla="*/ 23812 w 2902744"/>
              <a:gd name="connsiteY54" fmla="*/ 128587 h 1183481"/>
              <a:gd name="connsiteX55" fmla="*/ 7144 w 2902744"/>
              <a:gd name="connsiteY55" fmla="*/ 92868 h 1183481"/>
              <a:gd name="connsiteX56" fmla="*/ 0 w 2902744"/>
              <a:gd name="connsiteY56" fmla="*/ 66675 h 1183481"/>
              <a:gd name="connsiteX57" fmla="*/ 4762 w 2902744"/>
              <a:gd name="connsiteY57" fmla="*/ 52387 h 1183481"/>
              <a:gd name="connsiteX58" fmla="*/ 21431 w 2902744"/>
              <a:gd name="connsiteY58" fmla="*/ 45243 h 1183481"/>
              <a:gd name="connsiteX59" fmla="*/ 59531 w 2902744"/>
              <a:gd name="connsiteY59" fmla="*/ 61912 h 1183481"/>
              <a:gd name="connsiteX60" fmla="*/ 114300 w 2902744"/>
              <a:gd name="connsiteY60" fmla="*/ 100012 h 1183481"/>
              <a:gd name="connsiteX61" fmla="*/ 176212 w 2902744"/>
              <a:gd name="connsiteY61" fmla="*/ 133350 h 1183481"/>
              <a:gd name="connsiteX62" fmla="*/ 247650 w 2902744"/>
              <a:gd name="connsiteY62" fmla="*/ 159543 h 1183481"/>
              <a:gd name="connsiteX63" fmla="*/ 319087 w 2902744"/>
              <a:gd name="connsiteY63" fmla="*/ 178593 h 1183481"/>
              <a:gd name="connsiteX64" fmla="*/ 400050 w 2902744"/>
              <a:gd name="connsiteY64" fmla="*/ 190500 h 1183481"/>
              <a:gd name="connsiteX65" fmla="*/ 485775 w 2902744"/>
              <a:gd name="connsiteY65" fmla="*/ 188118 h 1183481"/>
              <a:gd name="connsiteX66" fmla="*/ 621506 w 2902744"/>
              <a:gd name="connsiteY66" fmla="*/ 169068 h 1183481"/>
              <a:gd name="connsiteX67" fmla="*/ 888206 w 2902744"/>
              <a:gd name="connsiteY67" fmla="*/ 140493 h 1183481"/>
              <a:gd name="connsiteX68" fmla="*/ 1104900 w 2902744"/>
              <a:gd name="connsiteY68" fmla="*/ 116681 h 11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02744" h="1183481">
                <a:moveTo>
                  <a:pt x="1104900" y="116681"/>
                </a:moveTo>
                <a:lnTo>
                  <a:pt x="1338262" y="92868"/>
                </a:lnTo>
                <a:lnTo>
                  <a:pt x="1624012" y="64293"/>
                </a:lnTo>
                <a:lnTo>
                  <a:pt x="1931194" y="38100"/>
                </a:lnTo>
                <a:lnTo>
                  <a:pt x="2171700" y="23812"/>
                </a:lnTo>
                <a:lnTo>
                  <a:pt x="2336006" y="21431"/>
                </a:lnTo>
                <a:lnTo>
                  <a:pt x="2440781" y="23812"/>
                </a:lnTo>
                <a:lnTo>
                  <a:pt x="2488406" y="14287"/>
                </a:lnTo>
                <a:lnTo>
                  <a:pt x="2588419" y="0"/>
                </a:lnTo>
                <a:lnTo>
                  <a:pt x="2628900" y="2381"/>
                </a:lnTo>
                <a:lnTo>
                  <a:pt x="2667000" y="23812"/>
                </a:lnTo>
                <a:lnTo>
                  <a:pt x="2783681" y="102393"/>
                </a:lnTo>
                <a:lnTo>
                  <a:pt x="2847975" y="154781"/>
                </a:lnTo>
                <a:lnTo>
                  <a:pt x="2886075" y="185737"/>
                </a:lnTo>
                <a:lnTo>
                  <a:pt x="2895600" y="197643"/>
                </a:lnTo>
                <a:lnTo>
                  <a:pt x="2902744" y="216693"/>
                </a:lnTo>
                <a:lnTo>
                  <a:pt x="2902744" y="238125"/>
                </a:lnTo>
                <a:lnTo>
                  <a:pt x="2890837" y="266700"/>
                </a:lnTo>
                <a:lnTo>
                  <a:pt x="2871787" y="288131"/>
                </a:lnTo>
                <a:lnTo>
                  <a:pt x="2850356" y="297656"/>
                </a:lnTo>
                <a:lnTo>
                  <a:pt x="2833687" y="311943"/>
                </a:lnTo>
                <a:lnTo>
                  <a:pt x="2800350" y="357187"/>
                </a:lnTo>
                <a:lnTo>
                  <a:pt x="2762250" y="428625"/>
                </a:lnTo>
                <a:lnTo>
                  <a:pt x="2733675" y="490537"/>
                </a:lnTo>
                <a:lnTo>
                  <a:pt x="2709862" y="561975"/>
                </a:lnTo>
                <a:lnTo>
                  <a:pt x="2631281" y="823912"/>
                </a:lnTo>
                <a:lnTo>
                  <a:pt x="2574131" y="1023937"/>
                </a:lnTo>
                <a:lnTo>
                  <a:pt x="2552700" y="1102518"/>
                </a:lnTo>
                <a:lnTo>
                  <a:pt x="2438400" y="1183481"/>
                </a:lnTo>
                <a:lnTo>
                  <a:pt x="2352675" y="1071562"/>
                </a:lnTo>
                <a:lnTo>
                  <a:pt x="2440781" y="742950"/>
                </a:lnTo>
                <a:lnTo>
                  <a:pt x="2447925" y="690562"/>
                </a:lnTo>
                <a:lnTo>
                  <a:pt x="2469356" y="578643"/>
                </a:lnTo>
                <a:lnTo>
                  <a:pt x="2509837" y="295275"/>
                </a:lnTo>
                <a:lnTo>
                  <a:pt x="2512219" y="261937"/>
                </a:lnTo>
                <a:lnTo>
                  <a:pt x="2507456" y="226218"/>
                </a:lnTo>
                <a:lnTo>
                  <a:pt x="2497931" y="197643"/>
                </a:lnTo>
                <a:lnTo>
                  <a:pt x="2481262" y="180975"/>
                </a:lnTo>
                <a:lnTo>
                  <a:pt x="2450306" y="178593"/>
                </a:lnTo>
                <a:lnTo>
                  <a:pt x="2212181" y="192881"/>
                </a:lnTo>
                <a:lnTo>
                  <a:pt x="1674019" y="219075"/>
                </a:lnTo>
                <a:lnTo>
                  <a:pt x="1576387" y="223837"/>
                </a:lnTo>
                <a:lnTo>
                  <a:pt x="1350169" y="250031"/>
                </a:lnTo>
                <a:lnTo>
                  <a:pt x="964406" y="309562"/>
                </a:lnTo>
                <a:lnTo>
                  <a:pt x="652462" y="347662"/>
                </a:lnTo>
                <a:lnTo>
                  <a:pt x="564356" y="357187"/>
                </a:lnTo>
                <a:lnTo>
                  <a:pt x="476250" y="385762"/>
                </a:lnTo>
                <a:lnTo>
                  <a:pt x="416719" y="414337"/>
                </a:lnTo>
                <a:lnTo>
                  <a:pt x="392906" y="421481"/>
                </a:lnTo>
                <a:lnTo>
                  <a:pt x="376237" y="419100"/>
                </a:lnTo>
                <a:lnTo>
                  <a:pt x="288131" y="388143"/>
                </a:lnTo>
                <a:lnTo>
                  <a:pt x="183356" y="321468"/>
                </a:lnTo>
                <a:lnTo>
                  <a:pt x="100012" y="242887"/>
                </a:lnTo>
                <a:lnTo>
                  <a:pt x="66675" y="200025"/>
                </a:lnTo>
                <a:lnTo>
                  <a:pt x="23812" y="128587"/>
                </a:lnTo>
                <a:lnTo>
                  <a:pt x="7144" y="92868"/>
                </a:lnTo>
                <a:lnTo>
                  <a:pt x="0" y="66675"/>
                </a:lnTo>
                <a:lnTo>
                  <a:pt x="4762" y="52387"/>
                </a:lnTo>
                <a:lnTo>
                  <a:pt x="21431" y="45243"/>
                </a:lnTo>
                <a:lnTo>
                  <a:pt x="59531" y="61912"/>
                </a:lnTo>
                <a:lnTo>
                  <a:pt x="114300" y="100012"/>
                </a:lnTo>
                <a:lnTo>
                  <a:pt x="176212" y="133350"/>
                </a:lnTo>
                <a:lnTo>
                  <a:pt x="247650" y="159543"/>
                </a:lnTo>
                <a:lnTo>
                  <a:pt x="319087" y="178593"/>
                </a:lnTo>
                <a:lnTo>
                  <a:pt x="400050" y="190500"/>
                </a:lnTo>
                <a:lnTo>
                  <a:pt x="485775" y="188118"/>
                </a:lnTo>
                <a:lnTo>
                  <a:pt x="621506" y="169068"/>
                </a:lnTo>
                <a:lnTo>
                  <a:pt x="888206" y="140493"/>
                </a:lnTo>
                <a:lnTo>
                  <a:pt x="1104900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EDAF7EBB-B471-4AF4-9A75-0518EA2367CF}"/>
              </a:ext>
            </a:extLst>
          </p:cNvPr>
          <p:cNvSpPr/>
          <p:nvPr/>
        </p:nvSpPr>
        <p:spPr>
          <a:xfrm>
            <a:off x="4552951" y="4433889"/>
            <a:ext cx="506413" cy="1597025"/>
          </a:xfrm>
          <a:custGeom>
            <a:avLst/>
            <a:gdLst>
              <a:gd name="connsiteX0" fmla="*/ 197644 w 507206"/>
              <a:gd name="connsiteY0" fmla="*/ 595312 h 1597818"/>
              <a:gd name="connsiteX1" fmla="*/ 161925 w 507206"/>
              <a:gd name="connsiteY1" fmla="*/ 352425 h 1597818"/>
              <a:gd name="connsiteX2" fmla="*/ 145256 w 507206"/>
              <a:gd name="connsiteY2" fmla="*/ 257175 h 1597818"/>
              <a:gd name="connsiteX3" fmla="*/ 130969 w 507206"/>
              <a:gd name="connsiteY3" fmla="*/ 200025 h 1597818"/>
              <a:gd name="connsiteX4" fmla="*/ 111919 w 507206"/>
              <a:gd name="connsiteY4" fmla="*/ 164306 h 1597818"/>
              <a:gd name="connsiteX5" fmla="*/ 76200 w 507206"/>
              <a:gd name="connsiteY5" fmla="*/ 114300 h 1597818"/>
              <a:gd name="connsiteX6" fmla="*/ 50006 w 507206"/>
              <a:gd name="connsiteY6" fmla="*/ 92868 h 1597818"/>
              <a:gd name="connsiteX7" fmla="*/ 28575 w 507206"/>
              <a:gd name="connsiteY7" fmla="*/ 80962 h 1597818"/>
              <a:gd name="connsiteX8" fmla="*/ 11906 w 507206"/>
              <a:gd name="connsiteY8" fmla="*/ 64293 h 1597818"/>
              <a:gd name="connsiteX9" fmla="*/ 0 w 507206"/>
              <a:gd name="connsiteY9" fmla="*/ 30956 h 1597818"/>
              <a:gd name="connsiteX10" fmla="*/ 0 w 507206"/>
              <a:gd name="connsiteY10" fmla="*/ 9525 h 1597818"/>
              <a:gd name="connsiteX11" fmla="*/ 9525 w 507206"/>
              <a:gd name="connsiteY11" fmla="*/ 0 h 1597818"/>
              <a:gd name="connsiteX12" fmla="*/ 23813 w 507206"/>
              <a:gd name="connsiteY12" fmla="*/ 0 h 1597818"/>
              <a:gd name="connsiteX13" fmla="*/ 66675 w 507206"/>
              <a:gd name="connsiteY13" fmla="*/ 7143 h 1597818"/>
              <a:gd name="connsiteX14" fmla="*/ 121444 w 507206"/>
              <a:gd name="connsiteY14" fmla="*/ 23812 h 1597818"/>
              <a:gd name="connsiteX15" fmla="*/ 176213 w 507206"/>
              <a:gd name="connsiteY15" fmla="*/ 45243 h 1597818"/>
              <a:gd name="connsiteX16" fmla="*/ 230981 w 507206"/>
              <a:gd name="connsiteY16" fmla="*/ 76200 h 1597818"/>
              <a:gd name="connsiteX17" fmla="*/ 285750 w 507206"/>
              <a:gd name="connsiteY17" fmla="*/ 114300 h 1597818"/>
              <a:gd name="connsiteX18" fmla="*/ 314325 w 507206"/>
              <a:gd name="connsiteY18" fmla="*/ 138112 h 1597818"/>
              <a:gd name="connsiteX19" fmla="*/ 342900 w 507206"/>
              <a:gd name="connsiteY19" fmla="*/ 204787 h 1597818"/>
              <a:gd name="connsiteX20" fmla="*/ 381000 w 507206"/>
              <a:gd name="connsiteY20" fmla="*/ 428625 h 1597818"/>
              <a:gd name="connsiteX21" fmla="*/ 423863 w 507206"/>
              <a:gd name="connsiteY21" fmla="*/ 716756 h 1597818"/>
              <a:gd name="connsiteX22" fmla="*/ 445294 w 507206"/>
              <a:gd name="connsiteY22" fmla="*/ 864393 h 1597818"/>
              <a:gd name="connsiteX23" fmla="*/ 490538 w 507206"/>
              <a:gd name="connsiteY23" fmla="*/ 1312068 h 1597818"/>
              <a:gd name="connsiteX24" fmla="*/ 507206 w 507206"/>
              <a:gd name="connsiteY24" fmla="*/ 1476375 h 1597818"/>
              <a:gd name="connsiteX25" fmla="*/ 490538 w 507206"/>
              <a:gd name="connsiteY25" fmla="*/ 1526381 h 1597818"/>
              <a:gd name="connsiteX26" fmla="*/ 471488 w 507206"/>
              <a:gd name="connsiteY26" fmla="*/ 1566862 h 1597818"/>
              <a:gd name="connsiteX27" fmla="*/ 452438 w 507206"/>
              <a:gd name="connsiteY27" fmla="*/ 1585912 h 1597818"/>
              <a:gd name="connsiteX28" fmla="*/ 428625 w 507206"/>
              <a:gd name="connsiteY28" fmla="*/ 1597818 h 1597818"/>
              <a:gd name="connsiteX29" fmla="*/ 404813 w 507206"/>
              <a:gd name="connsiteY29" fmla="*/ 1595437 h 1597818"/>
              <a:gd name="connsiteX30" fmla="*/ 385763 w 507206"/>
              <a:gd name="connsiteY30" fmla="*/ 1583531 h 1597818"/>
              <a:gd name="connsiteX31" fmla="*/ 354806 w 507206"/>
              <a:gd name="connsiteY31" fmla="*/ 1545431 h 1597818"/>
              <a:gd name="connsiteX32" fmla="*/ 321469 w 507206"/>
              <a:gd name="connsiteY32" fmla="*/ 1500187 h 1597818"/>
              <a:gd name="connsiteX33" fmla="*/ 300038 w 507206"/>
              <a:gd name="connsiteY33" fmla="*/ 1454943 h 1597818"/>
              <a:gd name="connsiteX34" fmla="*/ 288131 w 507206"/>
              <a:gd name="connsiteY34" fmla="*/ 1404937 h 1597818"/>
              <a:gd name="connsiteX35" fmla="*/ 276225 w 507206"/>
              <a:gd name="connsiteY35" fmla="*/ 1345406 h 1597818"/>
              <a:gd name="connsiteX36" fmla="*/ 269081 w 507206"/>
              <a:gd name="connsiteY36" fmla="*/ 1266825 h 1597818"/>
              <a:gd name="connsiteX37" fmla="*/ 264319 w 507206"/>
              <a:gd name="connsiteY37" fmla="*/ 1128712 h 1597818"/>
              <a:gd name="connsiteX38" fmla="*/ 259556 w 507206"/>
              <a:gd name="connsiteY38" fmla="*/ 1092993 h 1597818"/>
              <a:gd name="connsiteX39" fmla="*/ 226219 w 507206"/>
              <a:gd name="connsiteY39" fmla="*/ 792956 h 1597818"/>
              <a:gd name="connsiteX40" fmla="*/ 197644 w 507206"/>
              <a:gd name="connsiteY40" fmla="*/ 595312 h 159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7206" h="1597818">
                <a:moveTo>
                  <a:pt x="197644" y="595312"/>
                </a:moveTo>
                <a:lnTo>
                  <a:pt x="161925" y="352425"/>
                </a:lnTo>
                <a:lnTo>
                  <a:pt x="145256" y="257175"/>
                </a:lnTo>
                <a:lnTo>
                  <a:pt x="130969" y="200025"/>
                </a:lnTo>
                <a:lnTo>
                  <a:pt x="111919" y="164306"/>
                </a:lnTo>
                <a:lnTo>
                  <a:pt x="76200" y="114300"/>
                </a:lnTo>
                <a:lnTo>
                  <a:pt x="50006" y="92868"/>
                </a:lnTo>
                <a:lnTo>
                  <a:pt x="28575" y="80962"/>
                </a:lnTo>
                <a:lnTo>
                  <a:pt x="11906" y="64293"/>
                </a:lnTo>
                <a:lnTo>
                  <a:pt x="0" y="30956"/>
                </a:lnTo>
                <a:lnTo>
                  <a:pt x="0" y="9525"/>
                </a:lnTo>
                <a:lnTo>
                  <a:pt x="9525" y="0"/>
                </a:lnTo>
                <a:lnTo>
                  <a:pt x="23813" y="0"/>
                </a:lnTo>
                <a:lnTo>
                  <a:pt x="66675" y="7143"/>
                </a:lnTo>
                <a:lnTo>
                  <a:pt x="121444" y="23812"/>
                </a:lnTo>
                <a:lnTo>
                  <a:pt x="176213" y="45243"/>
                </a:lnTo>
                <a:lnTo>
                  <a:pt x="230981" y="76200"/>
                </a:lnTo>
                <a:lnTo>
                  <a:pt x="285750" y="114300"/>
                </a:lnTo>
                <a:lnTo>
                  <a:pt x="314325" y="138112"/>
                </a:lnTo>
                <a:lnTo>
                  <a:pt x="342900" y="204787"/>
                </a:lnTo>
                <a:lnTo>
                  <a:pt x="381000" y="428625"/>
                </a:lnTo>
                <a:lnTo>
                  <a:pt x="423863" y="716756"/>
                </a:lnTo>
                <a:lnTo>
                  <a:pt x="445294" y="864393"/>
                </a:lnTo>
                <a:lnTo>
                  <a:pt x="490538" y="1312068"/>
                </a:lnTo>
                <a:lnTo>
                  <a:pt x="507206" y="1476375"/>
                </a:lnTo>
                <a:lnTo>
                  <a:pt x="490538" y="1526381"/>
                </a:lnTo>
                <a:lnTo>
                  <a:pt x="471488" y="1566862"/>
                </a:lnTo>
                <a:lnTo>
                  <a:pt x="452438" y="1585912"/>
                </a:lnTo>
                <a:lnTo>
                  <a:pt x="428625" y="1597818"/>
                </a:lnTo>
                <a:lnTo>
                  <a:pt x="404813" y="1595437"/>
                </a:lnTo>
                <a:lnTo>
                  <a:pt x="385763" y="1583531"/>
                </a:lnTo>
                <a:lnTo>
                  <a:pt x="354806" y="1545431"/>
                </a:lnTo>
                <a:lnTo>
                  <a:pt x="321469" y="1500187"/>
                </a:lnTo>
                <a:lnTo>
                  <a:pt x="300038" y="1454943"/>
                </a:lnTo>
                <a:lnTo>
                  <a:pt x="288131" y="1404937"/>
                </a:lnTo>
                <a:lnTo>
                  <a:pt x="276225" y="1345406"/>
                </a:lnTo>
                <a:lnTo>
                  <a:pt x="269081" y="1266825"/>
                </a:lnTo>
                <a:lnTo>
                  <a:pt x="264319" y="1128712"/>
                </a:lnTo>
                <a:lnTo>
                  <a:pt x="259556" y="1092993"/>
                </a:lnTo>
                <a:lnTo>
                  <a:pt x="226219" y="792956"/>
                </a:lnTo>
                <a:lnTo>
                  <a:pt x="197644" y="5953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9817952-BE4A-4B6F-8B35-7C91FAF2903D}"/>
              </a:ext>
            </a:extLst>
          </p:cNvPr>
          <p:cNvSpPr/>
          <p:nvPr/>
        </p:nvSpPr>
        <p:spPr>
          <a:xfrm>
            <a:off x="3597276" y="2247900"/>
            <a:ext cx="4670425" cy="533400"/>
          </a:xfrm>
          <a:custGeom>
            <a:avLst/>
            <a:gdLst>
              <a:gd name="connsiteX0" fmla="*/ 1645920 w 4671060"/>
              <a:gd name="connsiteY0" fmla="*/ 179070 h 533400"/>
              <a:gd name="connsiteX1" fmla="*/ 1908810 w 4671060"/>
              <a:gd name="connsiteY1" fmla="*/ 152400 h 533400"/>
              <a:gd name="connsiteX2" fmla="*/ 2171700 w 4671060"/>
              <a:gd name="connsiteY2" fmla="*/ 125730 h 533400"/>
              <a:gd name="connsiteX3" fmla="*/ 2312670 w 4671060"/>
              <a:gd name="connsiteY3" fmla="*/ 110490 h 533400"/>
              <a:gd name="connsiteX4" fmla="*/ 2499360 w 4671060"/>
              <a:gd name="connsiteY4" fmla="*/ 87630 h 533400"/>
              <a:gd name="connsiteX5" fmla="*/ 2815590 w 4671060"/>
              <a:gd name="connsiteY5" fmla="*/ 87630 h 533400"/>
              <a:gd name="connsiteX6" fmla="*/ 3124200 w 4671060"/>
              <a:gd name="connsiteY6" fmla="*/ 76200 h 533400"/>
              <a:gd name="connsiteX7" fmla="*/ 3413760 w 4671060"/>
              <a:gd name="connsiteY7" fmla="*/ 64770 h 533400"/>
              <a:gd name="connsiteX8" fmla="*/ 3627120 w 4671060"/>
              <a:gd name="connsiteY8" fmla="*/ 41910 h 533400"/>
              <a:gd name="connsiteX9" fmla="*/ 3928110 w 4671060"/>
              <a:gd name="connsiteY9" fmla="*/ 45720 h 533400"/>
              <a:gd name="connsiteX10" fmla="*/ 4130040 w 4671060"/>
              <a:gd name="connsiteY10" fmla="*/ 45720 h 533400"/>
              <a:gd name="connsiteX11" fmla="*/ 4156710 w 4671060"/>
              <a:gd name="connsiteY11" fmla="*/ 38100 h 533400"/>
              <a:gd name="connsiteX12" fmla="*/ 4221480 w 4671060"/>
              <a:gd name="connsiteY12" fmla="*/ 15240 h 533400"/>
              <a:gd name="connsiteX13" fmla="*/ 4248150 w 4671060"/>
              <a:gd name="connsiteY13" fmla="*/ 0 h 533400"/>
              <a:gd name="connsiteX14" fmla="*/ 4278630 w 4671060"/>
              <a:gd name="connsiteY14" fmla="*/ 0 h 533400"/>
              <a:gd name="connsiteX15" fmla="*/ 4358640 w 4671060"/>
              <a:gd name="connsiteY15" fmla="*/ 19050 h 533400"/>
              <a:gd name="connsiteX16" fmla="*/ 4442460 w 4671060"/>
              <a:gd name="connsiteY16" fmla="*/ 57150 h 533400"/>
              <a:gd name="connsiteX17" fmla="*/ 4537710 w 4671060"/>
              <a:gd name="connsiteY17" fmla="*/ 110490 h 533400"/>
              <a:gd name="connsiteX18" fmla="*/ 4625340 w 4671060"/>
              <a:gd name="connsiteY18" fmla="*/ 171450 h 533400"/>
              <a:gd name="connsiteX19" fmla="*/ 4659630 w 4671060"/>
              <a:gd name="connsiteY19" fmla="*/ 201930 h 533400"/>
              <a:gd name="connsiteX20" fmla="*/ 4671060 w 4671060"/>
              <a:gd name="connsiteY20" fmla="*/ 217170 h 533400"/>
              <a:gd name="connsiteX21" fmla="*/ 4667250 w 4671060"/>
              <a:gd name="connsiteY21" fmla="*/ 240030 h 533400"/>
              <a:gd name="connsiteX22" fmla="*/ 4644390 w 4671060"/>
              <a:gd name="connsiteY22" fmla="*/ 266700 h 533400"/>
              <a:gd name="connsiteX23" fmla="*/ 4606290 w 4671060"/>
              <a:gd name="connsiteY23" fmla="*/ 285750 h 533400"/>
              <a:gd name="connsiteX24" fmla="*/ 4575810 w 4671060"/>
              <a:gd name="connsiteY24" fmla="*/ 289560 h 533400"/>
              <a:gd name="connsiteX25" fmla="*/ 4518660 w 4671060"/>
              <a:gd name="connsiteY25" fmla="*/ 274320 h 533400"/>
              <a:gd name="connsiteX26" fmla="*/ 4419600 w 4671060"/>
              <a:gd name="connsiteY26" fmla="*/ 259080 h 533400"/>
              <a:gd name="connsiteX27" fmla="*/ 4255770 w 4671060"/>
              <a:gd name="connsiteY27" fmla="*/ 247650 h 533400"/>
              <a:gd name="connsiteX28" fmla="*/ 4072890 w 4671060"/>
              <a:gd name="connsiteY28" fmla="*/ 240030 h 533400"/>
              <a:gd name="connsiteX29" fmla="*/ 3783330 w 4671060"/>
              <a:gd name="connsiteY29" fmla="*/ 224790 h 533400"/>
              <a:gd name="connsiteX30" fmla="*/ 3520440 w 4671060"/>
              <a:gd name="connsiteY30" fmla="*/ 224790 h 533400"/>
              <a:gd name="connsiteX31" fmla="*/ 3341370 w 4671060"/>
              <a:gd name="connsiteY31" fmla="*/ 224790 h 533400"/>
              <a:gd name="connsiteX32" fmla="*/ 2975610 w 4671060"/>
              <a:gd name="connsiteY32" fmla="*/ 240030 h 533400"/>
              <a:gd name="connsiteX33" fmla="*/ 2537460 w 4671060"/>
              <a:gd name="connsiteY33" fmla="*/ 247650 h 533400"/>
              <a:gd name="connsiteX34" fmla="*/ 2240280 w 4671060"/>
              <a:gd name="connsiteY34" fmla="*/ 270510 h 533400"/>
              <a:gd name="connsiteX35" fmla="*/ 1642110 w 4671060"/>
              <a:gd name="connsiteY35" fmla="*/ 335280 h 533400"/>
              <a:gd name="connsiteX36" fmla="*/ 1333500 w 4671060"/>
              <a:gd name="connsiteY36" fmla="*/ 365760 h 533400"/>
              <a:gd name="connsiteX37" fmla="*/ 1070610 w 4671060"/>
              <a:gd name="connsiteY37" fmla="*/ 396240 h 533400"/>
              <a:gd name="connsiteX38" fmla="*/ 815340 w 4671060"/>
              <a:gd name="connsiteY38" fmla="*/ 434340 h 533400"/>
              <a:gd name="connsiteX39" fmla="*/ 586740 w 4671060"/>
              <a:gd name="connsiteY39" fmla="*/ 483870 h 533400"/>
              <a:gd name="connsiteX40" fmla="*/ 430530 w 4671060"/>
              <a:gd name="connsiteY40" fmla="*/ 525780 h 533400"/>
              <a:gd name="connsiteX41" fmla="*/ 392430 w 4671060"/>
              <a:gd name="connsiteY41" fmla="*/ 533400 h 533400"/>
              <a:gd name="connsiteX42" fmla="*/ 361950 w 4671060"/>
              <a:gd name="connsiteY42" fmla="*/ 525780 h 533400"/>
              <a:gd name="connsiteX43" fmla="*/ 266700 w 4671060"/>
              <a:gd name="connsiteY43" fmla="*/ 483870 h 533400"/>
              <a:gd name="connsiteX44" fmla="*/ 190500 w 4671060"/>
              <a:gd name="connsiteY44" fmla="*/ 426720 h 533400"/>
              <a:gd name="connsiteX45" fmla="*/ 106680 w 4671060"/>
              <a:gd name="connsiteY45" fmla="*/ 339090 h 533400"/>
              <a:gd name="connsiteX46" fmla="*/ 49530 w 4671060"/>
              <a:gd name="connsiteY46" fmla="*/ 259080 h 533400"/>
              <a:gd name="connsiteX47" fmla="*/ 3810 w 4671060"/>
              <a:gd name="connsiteY47" fmla="*/ 179070 h 533400"/>
              <a:gd name="connsiteX48" fmla="*/ 0 w 4671060"/>
              <a:gd name="connsiteY48" fmla="*/ 152400 h 533400"/>
              <a:gd name="connsiteX49" fmla="*/ 11430 w 4671060"/>
              <a:gd name="connsiteY49" fmla="*/ 140970 h 533400"/>
              <a:gd name="connsiteX50" fmla="*/ 22860 w 4671060"/>
              <a:gd name="connsiteY50" fmla="*/ 140970 h 533400"/>
              <a:gd name="connsiteX51" fmla="*/ 64770 w 4671060"/>
              <a:gd name="connsiteY51" fmla="*/ 156210 h 533400"/>
              <a:gd name="connsiteX52" fmla="*/ 121920 w 4671060"/>
              <a:gd name="connsiteY52" fmla="*/ 194310 h 533400"/>
              <a:gd name="connsiteX53" fmla="*/ 182880 w 4671060"/>
              <a:gd name="connsiteY53" fmla="*/ 232410 h 533400"/>
              <a:gd name="connsiteX54" fmla="*/ 232410 w 4671060"/>
              <a:gd name="connsiteY54" fmla="*/ 259080 h 533400"/>
              <a:gd name="connsiteX55" fmla="*/ 289560 w 4671060"/>
              <a:gd name="connsiteY55" fmla="*/ 278130 h 533400"/>
              <a:gd name="connsiteX56" fmla="*/ 354330 w 4671060"/>
              <a:gd name="connsiteY56" fmla="*/ 285750 h 533400"/>
              <a:gd name="connsiteX57" fmla="*/ 438150 w 4671060"/>
              <a:gd name="connsiteY57" fmla="*/ 289560 h 533400"/>
              <a:gd name="connsiteX58" fmla="*/ 552450 w 4671060"/>
              <a:gd name="connsiteY58" fmla="*/ 289560 h 533400"/>
              <a:gd name="connsiteX59" fmla="*/ 716280 w 4671060"/>
              <a:gd name="connsiteY59" fmla="*/ 270510 h 533400"/>
              <a:gd name="connsiteX60" fmla="*/ 1104900 w 4671060"/>
              <a:gd name="connsiteY60" fmla="*/ 236220 h 533400"/>
              <a:gd name="connsiteX61" fmla="*/ 1524000 w 4671060"/>
              <a:gd name="connsiteY61" fmla="*/ 194310 h 533400"/>
              <a:gd name="connsiteX62" fmla="*/ 1645920 w 4671060"/>
              <a:gd name="connsiteY62" fmla="*/ 17907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71060" h="533400">
                <a:moveTo>
                  <a:pt x="1645920" y="179070"/>
                </a:moveTo>
                <a:lnTo>
                  <a:pt x="1908810" y="152400"/>
                </a:lnTo>
                <a:lnTo>
                  <a:pt x="2171700" y="125730"/>
                </a:lnTo>
                <a:lnTo>
                  <a:pt x="2312670" y="110490"/>
                </a:lnTo>
                <a:lnTo>
                  <a:pt x="2499360" y="87630"/>
                </a:lnTo>
                <a:lnTo>
                  <a:pt x="2815590" y="87630"/>
                </a:lnTo>
                <a:lnTo>
                  <a:pt x="3124200" y="76200"/>
                </a:lnTo>
                <a:lnTo>
                  <a:pt x="3413760" y="64770"/>
                </a:lnTo>
                <a:lnTo>
                  <a:pt x="3627120" y="41910"/>
                </a:lnTo>
                <a:lnTo>
                  <a:pt x="3928110" y="45720"/>
                </a:lnTo>
                <a:lnTo>
                  <a:pt x="4130040" y="45720"/>
                </a:lnTo>
                <a:lnTo>
                  <a:pt x="4156710" y="38100"/>
                </a:lnTo>
                <a:lnTo>
                  <a:pt x="4221480" y="15240"/>
                </a:lnTo>
                <a:lnTo>
                  <a:pt x="4248150" y="0"/>
                </a:lnTo>
                <a:lnTo>
                  <a:pt x="4278630" y="0"/>
                </a:lnTo>
                <a:lnTo>
                  <a:pt x="4358640" y="19050"/>
                </a:lnTo>
                <a:lnTo>
                  <a:pt x="4442460" y="57150"/>
                </a:lnTo>
                <a:lnTo>
                  <a:pt x="4537710" y="110490"/>
                </a:lnTo>
                <a:lnTo>
                  <a:pt x="4625340" y="171450"/>
                </a:lnTo>
                <a:lnTo>
                  <a:pt x="4659630" y="201930"/>
                </a:lnTo>
                <a:lnTo>
                  <a:pt x="4671060" y="217170"/>
                </a:lnTo>
                <a:lnTo>
                  <a:pt x="4667250" y="240030"/>
                </a:lnTo>
                <a:lnTo>
                  <a:pt x="4644390" y="266700"/>
                </a:lnTo>
                <a:lnTo>
                  <a:pt x="4606290" y="285750"/>
                </a:lnTo>
                <a:lnTo>
                  <a:pt x="4575810" y="289560"/>
                </a:lnTo>
                <a:lnTo>
                  <a:pt x="4518660" y="274320"/>
                </a:lnTo>
                <a:lnTo>
                  <a:pt x="4419600" y="259080"/>
                </a:lnTo>
                <a:lnTo>
                  <a:pt x="4255770" y="247650"/>
                </a:lnTo>
                <a:lnTo>
                  <a:pt x="4072890" y="240030"/>
                </a:lnTo>
                <a:lnTo>
                  <a:pt x="3783330" y="224790"/>
                </a:lnTo>
                <a:lnTo>
                  <a:pt x="3520440" y="224790"/>
                </a:lnTo>
                <a:lnTo>
                  <a:pt x="3341370" y="224790"/>
                </a:lnTo>
                <a:lnTo>
                  <a:pt x="2975610" y="240030"/>
                </a:lnTo>
                <a:lnTo>
                  <a:pt x="2537460" y="247650"/>
                </a:lnTo>
                <a:lnTo>
                  <a:pt x="2240280" y="270510"/>
                </a:lnTo>
                <a:lnTo>
                  <a:pt x="1642110" y="335280"/>
                </a:lnTo>
                <a:lnTo>
                  <a:pt x="1333500" y="365760"/>
                </a:lnTo>
                <a:lnTo>
                  <a:pt x="1070610" y="396240"/>
                </a:lnTo>
                <a:lnTo>
                  <a:pt x="815340" y="434340"/>
                </a:lnTo>
                <a:lnTo>
                  <a:pt x="586740" y="483870"/>
                </a:lnTo>
                <a:lnTo>
                  <a:pt x="430530" y="525780"/>
                </a:lnTo>
                <a:lnTo>
                  <a:pt x="392430" y="533400"/>
                </a:lnTo>
                <a:lnTo>
                  <a:pt x="361950" y="525780"/>
                </a:lnTo>
                <a:lnTo>
                  <a:pt x="266700" y="483870"/>
                </a:lnTo>
                <a:lnTo>
                  <a:pt x="190500" y="426720"/>
                </a:lnTo>
                <a:lnTo>
                  <a:pt x="106680" y="339090"/>
                </a:lnTo>
                <a:lnTo>
                  <a:pt x="49530" y="259080"/>
                </a:lnTo>
                <a:lnTo>
                  <a:pt x="3810" y="179070"/>
                </a:lnTo>
                <a:lnTo>
                  <a:pt x="0" y="152400"/>
                </a:lnTo>
                <a:lnTo>
                  <a:pt x="11430" y="140970"/>
                </a:lnTo>
                <a:lnTo>
                  <a:pt x="22860" y="140970"/>
                </a:lnTo>
                <a:lnTo>
                  <a:pt x="64770" y="156210"/>
                </a:lnTo>
                <a:lnTo>
                  <a:pt x="121920" y="194310"/>
                </a:lnTo>
                <a:lnTo>
                  <a:pt x="182880" y="232410"/>
                </a:lnTo>
                <a:lnTo>
                  <a:pt x="232410" y="259080"/>
                </a:lnTo>
                <a:lnTo>
                  <a:pt x="289560" y="278130"/>
                </a:lnTo>
                <a:lnTo>
                  <a:pt x="354330" y="285750"/>
                </a:lnTo>
                <a:lnTo>
                  <a:pt x="438150" y="289560"/>
                </a:lnTo>
                <a:lnTo>
                  <a:pt x="552450" y="289560"/>
                </a:lnTo>
                <a:lnTo>
                  <a:pt x="716280" y="270510"/>
                </a:lnTo>
                <a:lnTo>
                  <a:pt x="1104900" y="236220"/>
                </a:lnTo>
                <a:lnTo>
                  <a:pt x="1524000" y="194310"/>
                </a:lnTo>
                <a:lnTo>
                  <a:pt x="1645920" y="1790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89BA1E66-C94A-430A-966F-2ECA1A018E39}"/>
              </a:ext>
            </a:extLst>
          </p:cNvPr>
          <p:cNvSpPr/>
          <p:nvPr/>
        </p:nvSpPr>
        <p:spPr>
          <a:xfrm>
            <a:off x="4595814" y="2805114"/>
            <a:ext cx="2536825" cy="403225"/>
          </a:xfrm>
          <a:custGeom>
            <a:avLst/>
            <a:gdLst>
              <a:gd name="connsiteX0" fmla="*/ 735806 w 2536031"/>
              <a:gd name="connsiteY0" fmla="*/ 164306 h 402431"/>
              <a:gd name="connsiteX1" fmla="*/ 933450 w 2536031"/>
              <a:gd name="connsiteY1" fmla="*/ 128587 h 402431"/>
              <a:gd name="connsiteX2" fmla="*/ 1152525 w 2536031"/>
              <a:gd name="connsiteY2" fmla="*/ 92868 h 402431"/>
              <a:gd name="connsiteX3" fmla="*/ 1309687 w 2536031"/>
              <a:gd name="connsiteY3" fmla="*/ 64293 h 402431"/>
              <a:gd name="connsiteX4" fmla="*/ 1516856 w 2536031"/>
              <a:gd name="connsiteY4" fmla="*/ 42862 h 402431"/>
              <a:gd name="connsiteX5" fmla="*/ 1795462 w 2536031"/>
              <a:gd name="connsiteY5" fmla="*/ 28575 h 402431"/>
              <a:gd name="connsiteX6" fmla="*/ 2085975 w 2536031"/>
              <a:gd name="connsiteY6" fmla="*/ 11906 h 402431"/>
              <a:gd name="connsiteX7" fmla="*/ 2283618 w 2536031"/>
              <a:gd name="connsiteY7" fmla="*/ 0 h 402431"/>
              <a:gd name="connsiteX8" fmla="*/ 2474118 w 2536031"/>
              <a:gd name="connsiteY8" fmla="*/ 21431 h 402431"/>
              <a:gd name="connsiteX9" fmla="*/ 2512218 w 2536031"/>
              <a:gd name="connsiteY9" fmla="*/ 66675 h 402431"/>
              <a:gd name="connsiteX10" fmla="*/ 2536031 w 2536031"/>
              <a:gd name="connsiteY10" fmla="*/ 102393 h 402431"/>
              <a:gd name="connsiteX11" fmla="*/ 2536031 w 2536031"/>
              <a:gd name="connsiteY11" fmla="*/ 114300 h 402431"/>
              <a:gd name="connsiteX12" fmla="*/ 2528887 w 2536031"/>
              <a:gd name="connsiteY12" fmla="*/ 133350 h 402431"/>
              <a:gd name="connsiteX13" fmla="*/ 2505075 w 2536031"/>
              <a:gd name="connsiteY13" fmla="*/ 159543 h 402431"/>
              <a:gd name="connsiteX14" fmla="*/ 2471737 w 2536031"/>
              <a:gd name="connsiteY14" fmla="*/ 176212 h 402431"/>
              <a:gd name="connsiteX15" fmla="*/ 2414587 w 2536031"/>
              <a:gd name="connsiteY15" fmla="*/ 178593 h 402431"/>
              <a:gd name="connsiteX16" fmla="*/ 2224087 w 2536031"/>
              <a:gd name="connsiteY16" fmla="*/ 178593 h 402431"/>
              <a:gd name="connsiteX17" fmla="*/ 1859756 w 2536031"/>
              <a:gd name="connsiteY17" fmla="*/ 183356 h 402431"/>
              <a:gd name="connsiteX18" fmla="*/ 1493043 w 2536031"/>
              <a:gd name="connsiteY18" fmla="*/ 204787 h 402431"/>
              <a:gd name="connsiteX19" fmla="*/ 1288256 w 2536031"/>
              <a:gd name="connsiteY19" fmla="*/ 226218 h 402431"/>
              <a:gd name="connsiteX20" fmla="*/ 1047750 w 2536031"/>
              <a:gd name="connsiteY20" fmla="*/ 269081 h 402431"/>
              <a:gd name="connsiteX21" fmla="*/ 800100 w 2536031"/>
              <a:gd name="connsiteY21" fmla="*/ 314325 h 402431"/>
              <a:gd name="connsiteX22" fmla="*/ 652462 w 2536031"/>
              <a:gd name="connsiteY22" fmla="*/ 345281 h 402431"/>
              <a:gd name="connsiteX23" fmla="*/ 516731 w 2536031"/>
              <a:gd name="connsiteY23" fmla="*/ 378618 h 402431"/>
              <a:gd name="connsiteX24" fmla="*/ 457200 w 2536031"/>
              <a:gd name="connsiteY24" fmla="*/ 400050 h 402431"/>
              <a:gd name="connsiteX25" fmla="*/ 442912 w 2536031"/>
              <a:gd name="connsiteY25" fmla="*/ 402431 h 402431"/>
              <a:gd name="connsiteX26" fmla="*/ 390525 w 2536031"/>
              <a:gd name="connsiteY26" fmla="*/ 402431 h 402431"/>
              <a:gd name="connsiteX27" fmla="*/ 309562 w 2536031"/>
              <a:gd name="connsiteY27" fmla="*/ 378618 h 402431"/>
              <a:gd name="connsiteX28" fmla="*/ 230981 w 2536031"/>
              <a:gd name="connsiteY28" fmla="*/ 340518 h 402431"/>
              <a:gd name="connsiteX29" fmla="*/ 164306 w 2536031"/>
              <a:gd name="connsiteY29" fmla="*/ 297656 h 402431"/>
              <a:gd name="connsiteX30" fmla="*/ 88106 w 2536031"/>
              <a:gd name="connsiteY30" fmla="*/ 233362 h 402431"/>
              <a:gd name="connsiteX31" fmla="*/ 30956 w 2536031"/>
              <a:gd name="connsiteY31" fmla="*/ 173831 h 402431"/>
              <a:gd name="connsiteX32" fmla="*/ 4762 w 2536031"/>
              <a:gd name="connsiteY32" fmla="*/ 138112 h 402431"/>
              <a:gd name="connsiteX33" fmla="*/ 0 w 2536031"/>
              <a:gd name="connsiteY33" fmla="*/ 119062 h 402431"/>
              <a:gd name="connsiteX34" fmla="*/ 4762 w 2536031"/>
              <a:gd name="connsiteY34" fmla="*/ 102393 h 402431"/>
              <a:gd name="connsiteX35" fmla="*/ 19050 w 2536031"/>
              <a:gd name="connsiteY35" fmla="*/ 92868 h 402431"/>
              <a:gd name="connsiteX36" fmla="*/ 50006 w 2536031"/>
              <a:gd name="connsiteY36" fmla="*/ 107156 h 402431"/>
              <a:gd name="connsiteX37" fmla="*/ 154781 w 2536031"/>
              <a:gd name="connsiteY37" fmla="*/ 157162 h 402431"/>
              <a:gd name="connsiteX38" fmla="*/ 269081 w 2536031"/>
              <a:gd name="connsiteY38" fmla="*/ 195262 h 402431"/>
              <a:gd name="connsiteX39" fmla="*/ 330993 w 2536031"/>
              <a:gd name="connsiteY39" fmla="*/ 204787 h 402431"/>
              <a:gd name="connsiteX40" fmla="*/ 481012 w 2536031"/>
              <a:gd name="connsiteY40" fmla="*/ 200025 h 402431"/>
              <a:gd name="connsiteX41" fmla="*/ 547687 w 2536031"/>
              <a:gd name="connsiteY41" fmla="*/ 202406 h 402431"/>
              <a:gd name="connsiteX42" fmla="*/ 735806 w 2536031"/>
              <a:gd name="connsiteY42" fmla="*/ 164306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36031" h="402431">
                <a:moveTo>
                  <a:pt x="735806" y="164306"/>
                </a:moveTo>
                <a:lnTo>
                  <a:pt x="933450" y="128587"/>
                </a:lnTo>
                <a:lnTo>
                  <a:pt x="1152525" y="92868"/>
                </a:lnTo>
                <a:lnTo>
                  <a:pt x="1309687" y="64293"/>
                </a:lnTo>
                <a:lnTo>
                  <a:pt x="1516856" y="42862"/>
                </a:lnTo>
                <a:lnTo>
                  <a:pt x="1795462" y="28575"/>
                </a:lnTo>
                <a:lnTo>
                  <a:pt x="2085975" y="11906"/>
                </a:lnTo>
                <a:lnTo>
                  <a:pt x="2283618" y="0"/>
                </a:lnTo>
                <a:lnTo>
                  <a:pt x="2474118" y="21431"/>
                </a:lnTo>
                <a:lnTo>
                  <a:pt x="2512218" y="66675"/>
                </a:lnTo>
                <a:lnTo>
                  <a:pt x="2536031" y="102393"/>
                </a:lnTo>
                <a:lnTo>
                  <a:pt x="2536031" y="114300"/>
                </a:lnTo>
                <a:lnTo>
                  <a:pt x="2528887" y="133350"/>
                </a:lnTo>
                <a:lnTo>
                  <a:pt x="2505075" y="159543"/>
                </a:lnTo>
                <a:lnTo>
                  <a:pt x="2471737" y="176212"/>
                </a:lnTo>
                <a:lnTo>
                  <a:pt x="2414587" y="178593"/>
                </a:lnTo>
                <a:lnTo>
                  <a:pt x="2224087" y="178593"/>
                </a:lnTo>
                <a:lnTo>
                  <a:pt x="1859756" y="183356"/>
                </a:lnTo>
                <a:lnTo>
                  <a:pt x="1493043" y="204787"/>
                </a:lnTo>
                <a:lnTo>
                  <a:pt x="1288256" y="226218"/>
                </a:lnTo>
                <a:lnTo>
                  <a:pt x="1047750" y="269081"/>
                </a:lnTo>
                <a:lnTo>
                  <a:pt x="800100" y="314325"/>
                </a:lnTo>
                <a:lnTo>
                  <a:pt x="652462" y="345281"/>
                </a:lnTo>
                <a:lnTo>
                  <a:pt x="516731" y="378618"/>
                </a:lnTo>
                <a:lnTo>
                  <a:pt x="457200" y="400050"/>
                </a:lnTo>
                <a:lnTo>
                  <a:pt x="442912" y="402431"/>
                </a:lnTo>
                <a:lnTo>
                  <a:pt x="390525" y="402431"/>
                </a:lnTo>
                <a:lnTo>
                  <a:pt x="309562" y="378618"/>
                </a:lnTo>
                <a:lnTo>
                  <a:pt x="230981" y="340518"/>
                </a:lnTo>
                <a:lnTo>
                  <a:pt x="164306" y="297656"/>
                </a:lnTo>
                <a:lnTo>
                  <a:pt x="88106" y="233362"/>
                </a:lnTo>
                <a:lnTo>
                  <a:pt x="30956" y="173831"/>
                </a:lnTo>
                <a:lnTo>
                  <a:pt x="4762" y="138112"/>
                </a:lnTo>
                <a:lnTo>
                  <a:pt x="0" y="119062"/>
                </a:lnTo>
                <a:lnTo>
                  <a:pt x="4762" y="102393"/>
                </a:lnTo>
                <a:lnTo>
                  <a:pt x="19050" y="92868"/>
                </a:lnTo>
                <a:lnTo>
                  <a:pt x="50006" y="107156"/>
                </a:lnTo>
                <a:lnTo>
                  <a:pt x="154781" y="157162"/>
                </a:lnTo>
                <a:lnTo>
                  <a:pt x="269081" y="195262"/>
                </a:lnTo>
                <a:lnTo>
                  <a:pt x="330993" y="204787"/>
                </a:lnTo>
                <a:lnTo>
                  <a:pt x="481012" y="200025"/>
                </a:lnTo>
                <a:lnTo>
                  <a:pt x="547687" y="202406"/>
                </a:lnTo>
                <a:lnTo>
                  <a:pt x="735806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40B878F-21A0-43B8-AA9F-54187C7AF3B0}"/>
              </a:ext>
            </a:extLst>
          </p:cNvPr>
          <p:cNvSpPr/>
          <p:nvPr/>
        </p:nvSpPr>
        <p:spPr>
          <a:xfrm>
            <a:off x="5664201" y="1312864"/>
            <a:ext cx="523875" cy="2643187"/>
          </a:xfrm>
          <a:custGeom>
            <a:avLst/>
            <a:gdLst>
              <a:gd name="connsiteX0" fmla="*/ 224351 w 523486"/>
              <a:gd name="connsiteY0" fmla="*/ 860012 h 2644622"/>
              <a:gd name="connsiteX1" fmla="*/ 220952 w 523486"/>
              <a:gd name="connsiteY1" fmla="*/ 645859 h 2644622"/>
              <a:gd name="connsiteX2" fmla="*/ 220952 w 523486"/>
              <a:gd name="connsiteY2" fmla="*/ 526885 h 2644622"/>
              <a:gd name="connsiteX3" fmla="*/ 200556 w 523486"/>
              <a:gd name="connsiteY3" fmla="*/ 288937 h 2644622"/>
              <a:gd name="connsiteX4" fmla="*/ 176761 w 523486"/>
              <a:gd name="connsiteY4" fmla="*/ 210754 h 2644622"/>
              <a:gd name="connsiteX5" fmla="*/ 146168 w 523486"/>
              <a:gd name="connsiteY5" fmla="*/ 176761 h 2644622"/>
              <a:gd name="connsiteX6" fmla="*/ 67985 w 523486"/>
              <a:gd name="connsiteY6" fmla="*/ 105377 h 2644622"/>
              <a:gd name="connsiteX7" fmla="*/ 13597 w 523486"/>
              <a:gd name="connsiteY7" fmla="*/ 61187 h 2644622"/>
              <a:gd name="connsiteX8" fmla="*/ 3399 w 523486"/>
              <a:gd name="connsiteY8" fmla="*/ 37392 h 2644622"/>
              <a:gd name="connsiteX9" fmla="*/ 0 w 523486"/>
              <a:gd name="connsiteY9" fmla="*/ 13597 h 2644622"/>
              <a:gd name="connsiteX10" fmla="*/ 20396 w 523486"/>
              <a:gd name="connsiteY10" fmla="*/ 0 h 2644622"/>
              <a:gd name="connsiteX11" fmla="*/ 54388 w 523486"/>
              <a:gd name="connsiteY11" fmla="*/ 0 h 2644622"/>
              <a:gd name="connsiteX12" fmla="*/ 152967 w 523486"/>
              <a:gd name="connsiteY12" fmla="*/ 23795 h 2644622"/>
              <a:gd name="connsiteX13" fmla="*/ 282138 w 523486"/>
              <a:gd name="connsiteY13" fmla="*/ 81582 h 2644622"/>
              <a:gd name="connsiteX14" fmla="*/ 390915 w 523486"/>
              <a:gd name="connsiteY14" fmla="*/ 149567 h 2644622"/>
              <a:gd name="connsiteX15" fmla="*/ 435105 w 523486"/>
              <a:gd name="connsiteY15" fmla="*/ 186959 h 2644622"/>
              <a:gd name="connsiteX16" fmla="*/ 492892 w 523486"/>
              <a:gd name="connsiteY16" fmla="*/ 251545 h 2644622"/>
              <a:gd name="connsiteX17" fmla="*/ 513288 w 523486"/>
              <a:gd name="connsiteY17" fmla="*/ 282138 h 2644622"/>
              <a:gd name="connsiteX18" fmla="*/ 523486 w 523486"/>
              <a:gd name="connsiteY18" fmla="*/ 319530 h 2644622"/>
              <a:gd name="connsiteX19" fmla="*/ 516687 w 523486"/>
              <a:gd name="connsiteY19" fmla="*/ 353523 h 2644622"/>
              <a:gd name="connsiteX20" fmla="*/ 486094 w 523486"/>
              <a:gd name="connsiteY20" fmla="*/ 380717 h 2644622"/>
              <a:gd name="connsiteX21" fmla="*/ 465698 w 523486"/>
              <a:gd name="connsiteY21" fmla="*/ 411310 h 2644622"/>
              <a:gd name="connsiteX22" fmla="*/ 452101 w 523486"/>
              <a:gd name="connsiteY22" fmla="*/ 455500 h 2644622"/>
              <a:gd name="connsiteX23" fmla="*/ 445303 w 523486"/>
              <a:gd name="connsiteY23" fmla="*/ 547280 h 2644622"/>
              <a:gd name="connsiteX24" fmla="*/ 445303 w 523486"/>
              <a:gd name="connsiteY24" fmla="*/ 1094561 h 2644622"/>
              <a:gd name="connsiteX25" fmla="*/ 448702 w 523486"/>
              <a:gd name="connsiteY25" fmla="*/ 2464461 h 2644622"/>
              <a:gd name="connsiteX26" fmla="*/ 452101 w 523486"/>
              <a:gd name="connsiteY26" fmla="*/ 2559640 h 2644622"/>
              <a:gd name="connsiteX27" fmla="*/ 336527 w 523486"/>
              <a:gd name="connsiteY27" fmla="*/ 2644622 h 2644622"/>
              <a:gd name="connsiteX28" fmla="*/ 224351 w 523486"/>
              <a:gd name="connsiteY28" fmla="*/ 2583435 h 2644622"/>
              <a:gd name="connsiteX29" fmla="*/ 224351 w 523486"/>
              <a:gd name="connsiteY29" fmla="*/ 860012 h 26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3486" h="2644622">
                <a:moveTo>
                  <a:pt x="224351" y="860012"/>
                </a:moveTo>
                <a:lnTo>
                  <a:pt x="220952" y="645859"/>
                </a:lnTo>
                <a:lnTo>
                  <a:pt x="220952" y="526885"/>
                </a:lnTo>
                <a:lnTo>
                  <a:pt x="200556" y="288937"/>
                </a:lnTo>
                <a:lnTo>
                  <a:pt x="176761" y="210754"/>
                </a:lnTo>
                <a:lnTo>
                  <a:pt x="146168" y="176761"/>
                </a:lnTo>
                <a:lnTo>
                  <a:pt x="67985" y="105377"/>
                </a:lnTo>
                <a:lnTo>
                  <a:pt x="13597" y="61187"/>
                </a:lnTo>
                <a:lnTo>
                  <a:pt x="3399" y="37392"/>
                </a:lnTo>
                <a:lnTo>
                  <a:pt x="0" y="13597"/>
                </a:lnTo>
                <a:lnTo>
                  <a:pt x="20396" y="0"/>
                </a:lnTo>
                <a:lnTo>
                  <a:pt x="54388" y="0"/>
                </a:lnTo>
                <a:lnTo>
                  <a:pt x="152967" y="23795"/>
                </a:lnTo>
                <a:lnTo>
                  <a:pt x="282138" y="81582"/>
                </a:lnTo>
                <a:lnTo>
                  <a:pt x="390915" y="149567"/>
                </a:lnTo>
                <a:lnTo>
                  <a:pt x="435105" y="186959"/>
                </a:lnTo>
                <a:lnTo>
                  <a:pt x="492892" y="251545"/>
                </a:lnTo>
                <a:lnTo>
                  <a:pt x="513288" y="282138"/>
                </a:lnTo>
                <a:lnTo>
                  <a:pt x="523486" y="319530"/>
                </a:lnTo>
                <a:lnTo>
                  <a:pt x="516687" y="353523"/>
                </a:lnTo>
                <a:lnTo>
                  <a:pt x="486094" y="380717"/>
                </a:lnTo>
                <a:lnTo>
                  <a:pt x="465698" y="411310"/>
                </a:lnTo>
                <a:lnTo>
                  <a:pt x="452101" y="455500"/>
                </a:lnTo>
                <a:lnTo>
                  <a:pt x="445303" y="547280"/>
                </a:lnTo>
                <a:lnTo>
                  <a:pt x="445303" y="1094561"/>
                </a:lnTo>
                <a:lnTo>
                  <a:pt x="448702" y="2464461"/>
                </a:lnTo>
                <a:lnTo>
                  <a:pt x="452101" y="2559640"/>
                </a:lnTo>
                <a:lnTo>
                  <a:pt x="336527" y="2644622"/>
                </a:lnTo>
                <a:lnTo>
                  <a:pt x="224351" y="2583435"/>
                </a:lnTo>
                <a:lnTo>
                  <a:pt x="224351" y="860012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4B4B44F-4F40-4B06-86AB-88E4F682E2CB}"/>
              </a:ext>
            </a:extLst>
          </p:cNvPr>
          <p:cNvSpPr/>
          <p:nvPr/>
        </p:nvSpPr>
        <p:spPr>
          <a:xfrm>
            <a:off x="4567239" y="3227388"/>
            <a:ext cx="2765425" cy="469900"/>
          </a:xfrm>
          <a:custGeom>
            <a:avLst/>
            <a:gdLst>
              <a:gd name="connsiteX0" fmla="*/ 1095375 w 2764631"/>
              <a:gd name="connsiteY0" fmla="*/ 192881 h 471487"/>
              <a:gd name="connsiteX1" fmla="*/ 1271587 w 2764631"/>
              <a:gd name="connsiteY1" fmla="*/ 169069 h 471487"/>
              <a:gd name="connsiteX2" fmla="*/ 1345406 w 2764631"/>
              <a:gd name="connsiteY2" fmla="*/ 157162 h 471487"/>
              <a:gd name="connsiteX3" fmla="*/ 1547812 w 2764631"/>
              <a:gd name="connsiteY3" fmla="*/ 138112 h 471487"/>
              <a:gd name="connsiteX4" fmla="*/ 1833562 w 2764631"/>
              <a:gd name="connsiteY4" fmla="*/ 116681 h 471487"/>
              <a:gd name="connsiteX5" fmla="*/ 2071687 w 2764631"/>
              <a:gd name="connsiteY5" fmla="*/ 92869 h 471487"/>
              <a:gd name="connsiteX6" fmla="*/ 2262187 w 2764631"/>
              <a:gd name="connsiteY6" fmla="*/ 71437 h 471487"/>
              <a:gd name="connsiteX7" fmla="*/ 2309812 w 2764631"/>
              <a:gd name="connsiteY7" fmla="*/ 61912 h 471487"/>
              <a:gd name="connsiteX8" fmla="*/ 2386012 w 2764631"/>
              <a:gd name="connsiteY8" fmla="*/ 21431 h 471487"/>
              <a:gd name="connsiteX9" fmla="*/ 2412206 w 2764631"/>
              <a:gd name="connsiteY9" fmla="*/ 0 h 471487"/>
              <a:gd name="connsiteX10" fmla="*/ 2436018 w 2764631"/>
              <a:gd name="connsiteY10" fmla="*/ 2381 h 471487"/>
              <a:gd name="connsiteX11" fmla="*/ 2521743 w 2764631"/>
              <a:gd name="connsiteY11" fmla="*/ 19050 h 471487"/>
              <a:gd name="connsiteX12" fmla="*/ 2655093 w 2764631"/>
              <a:gd name="connsiteY12" fmla="*/ 69056 h 471487"/>
              <a:gd name="connsiteX13" fmla="*/ 2700337 w 2764631"/>
              <a:gd name="connsiteY13" fmla="*/ 88106 h 471487"/>
              <a:gd name="connsiteX14" fmla="*/ 2726531 w 2764631"/>
              <a:gd name="connsiteY14" fmla="*/ 109537 h 471487"/>
              <a:gd name="connsiteX15" fmla="*/ 2750343 w 2764631"/>
              <a:gd name="connsiteY15" fmla="*/ 133350 h 471487"/>
              <a:gd name="connsiteX16" fmla="*/ 2764631 w 2764631"/>
              <a:gd name="connsiteY16" fmla="*/ 159544 h 471487"/>
              <a:gd name="connsiteX17" fmla="*/ 2764631 w 2764631"/>
              <a:gd name="connsiteY17" fmla="*/ 183356 h 471487"/>
              <a:gd name="connsiteX18" fmla="*/ 2752725 w 2764631"/>
              <a:gd name="connsiteY18" fmla="*/ 204787 h 471487"/>
              <a:gd name="connsiteX19" fmla="*/ 2733675 w 2764631"/>
              <a:gd name="connsiteY19" fmla="*/ 221456 h 471487"/>
              <a:gd name="connsiteX20" fmla="*/ 2659856 w 2764631"/>
              <a:gd name="connsiteY20" fmla="*/ 245269 h 471487"/>
              <a:gd name="connsiteX21" fmla="*/ 2621756 w 2764631"/>
              <a:gd name="connsiteY21" fmla="*/ 247650 h 471487"/>
              <a:gd name="connsiteX22" fmla="*/ 2583656 w 2764631"/>
              <a:gd name="connsiteY22" fmla="*/ 235744 h 471487"/>
              <a:gd name="connsiteX23" fmla="*/ 2519362 w 2764631"/>
              <a:gd name="connsiteY23" fmla="*/ 226219 h 471487"/>
              <a:gd name="connsiteX24" fmla="*/ 2347912 w 2764631"/>
              <a:gd name="connsiteY24" fmla="*/ 223837 h 471487"/>
              <a:gd name="connsiteX25" fmla="*/ 2183606 w 2764631"/>
              <a:gd name="connsiteY25" fmla="*/ 233362 h 471487"/>
              <a:gd name="connsiteX26" fmla="*/ 1774031 w 2764631"/>
              <a:gd name="connsiteY26" fmla="*/ 266700 h 471487"/>
              <a:gd name="connsiteX27" fmla="*/ 1509712 w 2764631"/>
              <a:gd name="connsiteY27" fmla="*/ 295275 h 471487"/>
              <a:gd name="connsiteX28" fmla="*/ 1207293 w 2764631"/>
              <a:gd name="connsiteY28" fmla="*/ 326231 h 471487"/>
              <a:gd name="connsiteX29" fmla="*/ 826293 w 2764631"/>
              <a:gd name="connsiteY29" fmla="*/ 373856 h 471487"/>
              <a:gd name="connsiteX30" fmla="*/ 635793 w 2764631"/>
              <a:gd name="connsiteY30" fmla="*/ 397669 h 471487"/>
              <a:gd name="connsiteX31" fmla="*/ 526256 w 2764631"/>
              <a:gd name="connsiteY31" fmla="*/ 416719 h 471487"/>
              <a:gd name="connsiteX32" fmla="*/ 381000 w 2764631"/>
              <a:gd name="connsiteY32" fmla="*/ 459581 h 471487"/>
              <a:gd name="connsiteX33" fmla="*/ 345281 w 2764631"/>
              <a:gd name="connsiteY33" fmla="*/ 471487 h 471487"/>
              <a:gd name="connsiteX34" fmla="*/ 328612 w 2764631"/>
              <a:gd name="connsiteY34" fmla="*/ 471487 h 471487"/>
              <a:gd name="connsiteX35" fmla="*/ 278606 w 2764631"/>
              <a:gd name="connsiteY35" fmla="*/ 457200 h 471487"/>
              <a:gd name="connsiteX36" fmla="*/ 207168 w 2764631"/>
              <a:gd name="connsiteY36" fmla="*/ 423862 h 471487"/>
              <a:gd name="connsiteX37" fmla="*/ 164306 w 2764631"/>
              <a:gd name="connsiteY37" fmla="*/ 388144 h 471487"/>
              <a:gd name="connsiteX38" fmla="*/ 107156 w 2764631"/>
              <a:gd name="connsiteY38" fmla="*/ 340519 h 471487"/>
              <a:gd name="connsiteX39" fmla="*/ 47625 w 2764631"/>
              <a:gd name="connsiteY39" fmla="*/ 285750 h 471487"/>
              <a:gd name="connsiteX40" fmla="*/ 14287 w 2764631"/>
              <a:gd name="connsiteY40" fmla="*/ 238125 h 471487"/>
              <a:gd name="connsiteX41" fmla="*/ 0 w 2764631"/>
              <a:gd name="connsiteY41" fmla="*/ 204787 h 471487"/>
              <a:gd name="connsiteX42" fmla="*/ 0 w 2764631"/>
              <a:gd name="connsiteY42" fmla="*/ 183356 h 471487"/>
              <a:gd name="connsiteX43" fmla="*/ 14287 w 2764631"/>
              <a:gd name="connsiteY43" fmla="*/ 176212 h 471487"/>
              <a:gd name="connsiteX44" fmla="*/ 40481 w 2764631"/>
              <a:gd name="connsiteY44" fmla="*/ 188119 h 471487"/>
              <a:gd name="connsiteX45" fmla="*/ 85725 w 2764631"/>
              <a:gd name="connsiteY45" fmla="*/ 216694 h 471487"/>
              <a:gd name="connsiteX46" fmla="*/ 135731 w 2764631"/>
              <a:gd name="connsiteY46" fmla="*/ 240506 h 471487"/>
              <a:gd name="connsiteX47" fmla="*/ 185737 w 2764631"/>
              <a:gd name="connsiteY47" fmla="*/ 259556 h 471487"/>
              <a:gd name="connsiteX48" fmla="*/ 242887 w 2764631"/>
              <a:gd name="connsiteY48" fmla="*/ 269081 h 471487"/>
              <a:gd name="connsiteX49" fmla="*/ 330993 w 2764631"/>
              <a:gd name="connsiteY49" fmla="*/ 271462 h 471487"/>
              <a:gd name="connsiteX50" fmla="*/ 411956 w 2764631"/>
              <a:gd name="connsiteY50" fmla="*/ 273844 h 471487"/>
              <a:gd name="connsiteX51" fmla="*/ 533400 w 2764631"/>
              <a:gd name="connsiteY51" fmla="*/ 261937 h 471487"/>
              <a:gd name="connsiteX52" fmla="*/ 795337 w 2764631"/>
              <a:gd name="connsiteY52" fmla="*/ 230981 h 471487"/>
              <a:gd name="connsiteX53" fmla="*/ 1095375 w 2764631"/>
              <a:gd name="connsiteY53" fmla="*/ 192881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64631" h="471487">
                <a:moveTo>
                  <a:pt x="1095375" y="192881"/>
                </a:moveTo>
                <a:lnTo>
                  <a:pt x="1271587" y="169069"/>
                </a:lnTo>
                <a:lnTo>
                  <a:pt x="1345406" y="157162"/>
                </a:lnTo>
                <a:lnTo>
                  <a:pt x="1547812" y="138112"/>
                </a:lnTo>
                <a:lnTo>
                  <a:pt x="1833562" y="116681"/>
                </a:lnTo>
                <a:lnTo>
                  <a:pt x="2071687" y="92869"/>
                </a:lnTo>
                <a:lnTo>
                  <a:pt x="2262187" y="71437"/>
                </a:lnTo>
                <a:lnTo>
                  <a:pt x="2309812" y="61912"/>
                </a:lnTo>
                <a:lnTo>
                  <a:pt x="2386012" y="21431"/>
                </a:lnTo>
                <a:lnTo>
                  <a:pt x="2412206" y="0"/>
                </a:lnTo>
                <a:lnTo>
                  <a:pt x="2436018" y="2381"/>
                </a:lnTo>
                <a:lnTo>
                  <a:pt x="2521743" y="19050"/>
                </a:lnTo>
                <a:lnTo>
                  <a:pt x="2655093" y="69056"/>
                </a:lnTo>
                <a:lnTo>
                  <a:pt x="2700337" y="88106"/>
                </a:lnTo>
                <a:lnTo>
                  <a:pt x="2726531" y="109537"/>
                </a:lnTo>
                <a:lnTo>
                  <a:pt x="2750343" y="133350"/>
                </a:lnTo>
                <a:lnTo>
                  <a:pt x="2764631" y="159544"/>
                </a:lnTo>
                <a:lnTo>
                  <a:pt x="2764631" y="183356"/>
                </a:lnTo>
                <a:lnTo>
                  <a:pt x="2752725" y="204787"/>
                </a:lnTo>
                <a:lnTo>
                  <a:pt x="2733675" y="221456"/>
                </a:lnTo>
                <a:lnTo>
                  <a:pt x="2659856" y="245269"/>
                </a:lnTo>
                <a:lnTo>
                  <a:pt x="2621756" y="247650"/>
                </a:lnTo>
                <a:lnTo>
                  <a:pt x="2583656" y="235744"/>
                </a:lnTo>
                <a:lnTo>
                  <a:pt x="2519362" y="226219"/>
                </a:lnTo>
                <a:lnTo>
                  <a:pt x="2347912" y="223837"/>
                </a:lnTo>
                <a:lnTo>
                  <a:pt x="2183606" y="233362"/>
                </a:lnTo>
                <a:lnTo>
                  <a:pt x="1774031" y="266700"/>
                </a:lnTo>
                <a:lnTo>
                  <a:pt x="1509712" y="295275"/>
                </a:lnTo>
                <a:lnTo>
                  <a:pt x="1207293" y="326231"/>
                </a:lnTo>
                <a:lnTo>
                  <a:pt x="826293" y="373856"/>
                </a:lnTo>
                <a:lnTo>
                  <a:pt x="635793" y="397669"/>
                </a:lnTo>
                <a:lnTo>
                  <a:pt x="526256" y="416719"/>
                </a:lnTo>
                <a:lnTo>
                  <a:pt x="381000" y="459581"/>
                </a:lnTo>
                <a:lnTo>
                  <a:pt x="345281" y="471487"/>
                </a:lnTo>
                <a:lnTo>
                  <a:pt x="328612" y="471487"/>
                </a:lnTo>
                <a:lnTo>
                  <a:pt x="278606" y="457200"/>
                </a:lnTo>
                <a:lnTo>
                  <a:pt x="207168" y="423862"/>
                </a:lnTo>
                <a:lnTo>
                  <a:pt x="164306" y="388144"/>
                </a:lnTo>
                <a:lnTo>
                  <a:pt x="107156" y="340519"/>
                </a:lnTo>
                <a:lnTo>
                  <a:pt x="47625" y="285750"/>
                </a:lnTo>
                <a:lnTo>
                  <a:pt x="14287" y="238125"/>
                </a:lnTo>
                <a:lnTo>
                  <a:pt x="0" y="204787"/>
                </a:lnTo>
                <a:lnTo>
                  <a:pt x="0" y="183356"/>
                </a:lnTo>
                <a:lnTo>
                  <a:pt x="14287" y="176212"/>
                </a:lnTo>
                <a:lnTo>
                  <a:pt x="40481" y="188119"/>
                </a:lnTo>
                <a:lnTo>
                  <a:pt x="85725" y="216694"/>
                </a:lnTo>
                <a:lnTo>
                  <a:pt x="135731" y="240506"/>
                </a:lnTo>
                <a:lnTo>
                  <a:pt x="185737" y="259556"/>
                </a:lnTo>
                <a:lnTo>
                  <a:pt x="242887" y="269081"/>
                </a:lnTo>
                <a:lnTo>
                  <a:pt x="330993" y="271462"/>
                </a:lnTo>
                <a:lnTo>
                  <a:pt x="411956" y="273844"/>
                </a:lnTo>
                <a:lnTo>
                  <a:pt x="533400" y="261937"/>
                </a:lnTo>
                <a:lnTo>
                  <a:pt x="795337" y="230981"/>
                </a:lnTo>
                <a:lnTo>
                  <a:pt x="1095375" y="192881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85D090B4-A141-4383-B210-846D811A295F}"/>
              </a:ext>
            </a:extLst>
          </p:cNvPr>
          <p:cNvSpPr/>
          <p:nvPr/>
        </p:nvSpPr>
        <p:spPr>
          <a:xfrm>
            <a:off x="3775076" y="3721100"/>
            <a:ext cx="4178300" cy="554038"/>
          </a:xfrm>
          <a:custGeom>
            <a:avLst/>
            <a:gdLst>
              <a:gd name="connsiteX0" fmla="*/ 1482076 w 4177686"/>
              <a:gd name="connsiteY0" fmla="*/ 203955 h 554078"/>
              <a:gd name="connsiteX1" fmla="*/ 1791408 w 4177686"/>
              <a:gd name="connsiteY1" fmla="*/ 166563 h 554078"/>
              <a:gd name="connsiteX2" fmla="*/ 2107539 w 4177686"/>
              <a:gd name="connsiteY2" fmla="*/ 129171 h 554078"/>
              <a:gd name="connsiteX3" fmla="*/ 2291099 w 4177686"/>
              <a:gd name="connsiteY3" fmla="*/ 108776 h 554078"/>
              <a:gd name="connsiteX4" fmla="*/ 2532446 w 4177686"/>
              <a:gd name="connsiteY4" fmla="*/ 98578 h 554078"/>
              <a:gd name="connsiteX5" fmla="*/ 2858775 w 4177686"/>
              <a:gd name="connsiteY5" fmla="*/ 78183 h 554078"/>
              <a:gd name="connsiteX6" fmla="*/ 3100122 w 4177686"/>
              <a:gd name="connsiteY6" fmla="*/ 64586 h 554078"/>
              <a:gd name="connsiteX7" fmla="*/ 3348268 w 4177686"/>
              <a:gd name="connsiteY7" fmla="*/ 44190 h 554078"/>
              <a:gd name="connsiteX8" fmla="*/ 3559021 w 4177686"/>
              <a:gd name="connsiteY8" fmla="*/ 13597 h 554078"/>
              <a:gd name="connsiteX9" fmla="*/ 3630406 w 4177686"/>
              <a:gd name="connsiteY9" fmla="*/ 0 h 554078"/>
              <a:gd name="connsiteX10" fmla="*/ 3667798 w 4177686"/>
              <a:gd name="connsiteY10" fmla="*/ 3399 h 554078"/>
              <a:gd name="connsiteX11" fmla="*/ 3813966 w 4177686"/>
              <a:gd name="connsiteY11" fmla="*/ 33992 h 554078"/>
              <a:gd name="connsiteX12" fmla="*/ 4000925 w 4177686"/>
              <a:gd name="connsiteY12" fmla="*/ 101977 h 554078"/>
              <a:gd name="connsiteX13" fmla="*/ 4079108 w 4177686"/>
              <a:gd name="connsiteY13" fmla="*/ 132571 h 554078"/>
              <a:gd name="connsiteX14" fmla="*/ 4123298 w 4177686"/>
              <a:gd name="connsiteY14" fmla="*/ 156365 h 554078"/>
              <a:gd name="connsiteX15" fmla="*/ 4157291 w 4177686"/>
              <a:gd name="connsiteY15" fmla="*/ 186959 h 554078"/>
              <a:gd name="connsiteX16" fmla="*/ 4174287 w 4177686"/>
              <a:gd name="connsiteY16" fmla="*/ 214153 h 554078"/>
              <a:gd name="connsiteX17" fmla="*/ 4177686 w 4177686"/>
              <a:gd name="connsiteY17" fmla="*/ 234548 h 554078"/>
              <a:gd name="connsiteX18" fmla="*/ 4164089 w 4177686"/>
              <a:gd name="connsiteY18" fmla="*/ 271940 h 554078"/>
              <a:gd name="connsiteX19" fmla="*/ 4133496 w 4177686"/>
              <a:gd name="connsiteY19" fmla="*/ 302533 h 554078"/>
              <a:gd name="connsiteX20" fmla="*/ 4085906 w 4177686"/>
              <a:gd name="connsiteY20" fmla="*/ 329728 h 554078"/>
              <a:gd name="connsiteX21" fmla="*/ 4065511 w 4177686"/>
              <a:gd name="connsiteY21" fmla="*/ 329728 h 554078"/>
              <a:gd name="connsiteX22" fmla="*/ 3970331 w 4177686"/>
              <a:gd name="connsiteY22" fmla="*/ 305933 h 554078"/>
              <a:gd name="connsiteX23" fmla="*/ 3742581 w 4177686"/>
              <a:gd name="connsiteY23" fmla="*/ 268541 h 554078"/>
              <a:gd name="connsiteX24" fmla="*/ 3542025 w 4177686"/>
              <a:gd name="connsiteY24" fmla="*/ 241347 h 554078"/>
              <a:gd name="connsiteX25" fmla="*/ 3202099 w 4177686"/>
              <a:gd name="connsiteY25" fmla="*/ 234548 h 554078"/>
              <a:gd name="connsiteX26" fmla="*/ 2834980 w 4177686"/>
              <a:gd name="connsiteY26" fmla="*/ 237948 h 554078"/>
              <a:gd name="connsiteX27" fmla="*/ 2389677 w 4177686"/>
              <a:gd name="connsiteY27" fmla="*/ 258343 h 554078"/>
              <a:gd name="connsiteX28" fmla="*/ 1910382 w 4177686"/>
              <a:gd name="connsiteY28" fmla="*/ 305933 h 554078"/>
              <a:gd name="connsiteX29" fmla="*/ 1424288 w 4177686"/>
              <a:gd name="connsiteY29" fmla="*/ 367119 h 554078"/>
              <a:gd name="connsiteX30" fmla="*/ 1179542 w 4177686"/>
              <a:gd name="connsiteY30" fmla="*/ 407910 h 554078"/>
              <a:gd name="connsiteX31" fmla="*/ 785228 w 4177686"/>
              <a:gd name="connsiteY31" fmla="*/ 469097 h 554078"/>
              <a:gd name="connsiteX32" fmla="*/ 577873 w 4177686"/>
              <a:gd name="connsiteY32" fmla="*/ 503090 h 554078"/>
              <a:gd name="connsiteX33" fmla="*/ 431705 w 4177686"/>
              <a:gd name="connsiteY33" fmla="*/ 540481 h 554078"/>
              <a:gd name="connsiteX34" fmla="*/ 380717 w 4177686"/>
              <a:gd name="connsiteY34" fmla="*/ 554078 h 554078"/>
              <a:gd name="connsiteX35" fmla="*/ 346724 w 4177686"/>
              <a:gd name="connsiteY35" fmla="*/ 550679 h 554078"/>
              <a:gd name="connsiteX36" fmla="*/ 316131 w 4177686"/>
              <a:gd name="connsiteY36" fmla="*/ 537082 h 554078"/>
              <a:gd name="connsiteX37" fmla="*/ 248146 w 4177686"/>
              <a:gd name="connsiteY37" fmla="*/ 482694 h 554078"/>
              <a:gd name="connsiteX38" fmla="*/ 159765 w 4177686"/>
              <a:gd name="connsiteY38" fmla="*/ 387515 h 554078"/>
              <a:gd name="connsiteX39" fmla="*/ 67985 w 4177686"/>
              <a:gd name="connsiteY39" fmla="*/ 282138 h 554078"/>
              <a:gd name="connsiteX40" fmla="*/ 3399 w 4177686"/>
              <a:gd name="connsiteY40" fmla="*/ 203955 h 554078"/>
              <a:gd name="connsiteX41" fmla="*/ 0 w 4177686"/>
              <a:gd name="connsiteY41" fmla="*/ 180160 h 554078"/>
              <a:gd name="connsiteX42" fmla="*/ 10198 w 4177686"/>
              <a:gd name="connsiteY42" fmla="*/ 163164 h 554078"/>
              <a:gd name="connsiteX43" fmla="*/ 30593 w 4177686"/>
              <a:gd name="connsiteY43" fmla="*/ 166563 h 554078"/>
              <a:gd name="connsiteX44" fmla="*/ 54388 w 4177686"/>
              <a:gd name="connsiteY44" fmla="*/ 169962 h 554078"/>
              <a:gd name="connsiteX45" fmla="*/ 118974 w 4177686"/>
              <a:gd name="connsiteY45" fmla="*/ 214153 h 554078"/>
              <a:gd name="connsiteX46" fmla="*/ 186959 w 4177686"/>
              <a:gd name="connsiteY46" fmla="*/ 248145 h 554078"/>
              <a:gd name="connsiteX47" fmla="*/ 261743 w 4177686"/>
              <a:gd name="connsiteY47" fmla="*/ 278739 h 554078"/>
              <a:gd name="connsiteX48" fmla="*/ 305933 w 4177686"/>
              <a:gd name="connsiteY48" fmla="*/ 295735 h 554078"/>
              <a:gd name="connsiteX49" fmla="*/ 350123 w 4177686"/>
              <a:gd name="connsiteY49" fmla="*/ 305933 h 554078"/>
              <a:gd name="connsiteX50" fmla="*/ 482694 w 4177686"/>
              <a:gd name="connsiteY50" fmla="*/ 312731 h 554078"/>
              <a:gd name="connsiteX51" fmla="*/ 656056 w 4177686"/>
              <a:gd name="connsiteY51" fmla="*/ 305933 h 554078"/>
              <a:gd name="connsiteX52" fmla="*/ 900803 w 4177686"/>
              <a:gd name="connsiteY52" fmla="*/ 271940 h 554078"/>
              <a:gd name="connsiteX53" fmla="*/ 1482076 w 4177686"/>
              <a:gd name="connsiteY53" fmla="*/ 203955 h 5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177686" h="554078">
                <a:moveTo>
                  <a:pt x="1482076" y="203955"/>
                </a:moveTo>
                <a:lnTo>
                  <a:pt x="1791408" y="166563"/>
                </a:lnTo>
                <a:lnTo>
                  <a:pt x="2107539" y="129171"/>
                </a:lnTo>
                <a:lnTo>
                  <a:pt x="2291099" y="108776"/>
                </a:lnTo>
                <a:lnTo>
                  <a:pt x="2532446" y="98578"/>
                </a:lnTo>
                <a:lnTo>
                  <a:pt x="2858775" y="78183"/>
                </a:lnTo>
                <a:lnTo>
                  <a:pt x="3100122" y="64586"/>
                </a:lnTo>
                <a:lnTo>
                  <a:pt x="3348268" y="44190"/>
                </a:lnTo>
                <a:lnTo>
                  <a:pt x="3559021" y="13597"/>
                </a:lnTo>
                <a:lnTo>
                  <a:pt x="3630406" y="0"/>
                </a:lnTo>
                <a:lnTo>
                  <a:pt x="3667798" y="3399"/>
                </a:lnTo>
                <a:lnTo>
                  <a:pt x="3813966" y="33992"/>
                </a:lnTo>
                <a:lnTo>
                  <a:pt x="4000925" y="101977"/>
                </a:lnTo>
                <a:lnTo>
                  <a:pt x="4079108" y="132571"/>
                </a:lnTo>
                <a:lnTo>
                  <a:pt x="4123298" y="156365"/>
                </a:lnTo>
                <a:lnTo>
                  <a:pt x="4157291" y="186959"/>
                </a:lnTo>
                <a:lnTo>
                  <a:pt x="4174287" y="214153"/>
                </a:lnTo>
                <a:lnTo>
                  <a:pt x="4177686" y="234548"/>
                </a:lnTo>
                <a:lnTo>
                  <a:pt x="4164089" y="271940"/>
                </a:lnTo>
                <a:lnTo>
                  <a:pt x="4133496" y="302533"/>
                </a:lnTo>
                <a:lnTo>
                  <a:pt x="4085906" y="329728"/>
                </a:lnTo>
                <a:lnTo>
                  <a:pt x="4065511" y="329728"/>
                </a:lnTo>
                <a:lnTo>
                  <a:pt x="3970331" y="305933"/>
                </a:lnTo>
                <a:lnTo>
                  <a:pt x="3742581" y="268541"/>
                </a:lnTo>
                <a:lnTo>
                  <a:pt x="3542025" y="241347"/>
                </a:lnTo>
                <a:lnTo>
                  <a:pt x="3202099" y="234548"/>
                </a:lnTo>
                <a:lnTo>
                  <a:pt x="2834980" y="237948"/>
                </a:lnTo>
                <a:lnTo>
                  <a:pt x="2389677" y="258343"/>
                </a:lnTo>
                <a:lnTo>
                  <a:pt x="1910382" y="305933"/>
                </a:lnTo>
                <a:lnTo>
                  <a:pt x="1424288" y="367119"/>
                </a:lnTo>
                <a:lnTo>
                  <a:pt x="1179542" y="407910"/>
                </a:lnTo>
                <a:lnTo>
                  <a:pt x="785228" y="469097"/>
                </a:lnTo>
                <a:lnTo>
                  <a:pt x="577873" y="503090"/>
                </a:lnTo>
                <a:lnTo>
                  <a:pt x="431705" y="540481"/>
                </a:lnTo>
                <a:lnTo>
                  <a:pt x="380717" y="554078"/>
                </a:lnTo>
                <a:lnTo>
                  <a:pt x="346724" y="550679"/>
                </a:lnTo>
                <a:lnTo>
                  <a:pt x="316131" y="537082"/>
                </a:lnTo>
                <a:lnTo>
                  <a:pt x="248146" y="482694"/>
                </a:lnTo>
                <a:lnTo>
                  <a:pt x="159765" y="387515"/>
                </a:lnTo>
                <a:lnTo>
                  <a:pt x="67985" y="282138"/>
                </a:lnTo>
                <a:lnTo>
                  <a:pt x="3399" y="203955"/>
                </a:lnTo>
                <a:lnTo>
                  <a:pt x="0" y="180160"/>
                </a:lnTo>
                <a:lnTo>
                  <a:pt x="10198" y="163164"/>
                </a:lnTo>
                <a:lnTo>
                  <a:pt x="30593" y="166563"/>
                </a:lnTo>
                <a:lnTo>
                  <a:pt x="54388" y="169962"/>
                </a:lnTo>
                <a:lnTo>
                  <a:pt x="118974" y="214153"/>
                </a:lnTo>
                <a:lnTo>
                  <a:pt x="186959" y="248145"/>
                </a:lnTo>
                <a:lnTo>
                  <a:pt x="261743" y="278739"/>
                </a:lnTo>
                <a:lnTo>
                  <a:pt x="305933" y="295735"/>
                </a:lnTo>
                <a:lnTo>
                  <a:pt x="350123" y="305933"/>
                </a:lnTo>
                <a:lnTo>
                  <a:pt x="482694" y="312731"/>
                </a:lnTo>
                <a:lnTo>
                  <a:pt x="656056" y="305933"/>
                </a:lnTo>
                <a:lnTo>
                  <a:pt x="900803" y="271940"/>
                </a:lnTo>
                <a:lnTo>
                  <a:pt x="1482076" y="203955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932A579D-4546-4054-957C-0E13520FFCBC}"/>
              </a:ext>
            </a:extLst>
          </p:cNvPr>
          <p:cNvSpPr/>
          <p:nvPr/>
        </p:nvSpPr>
        <p:spPr>
          <a:xfrm>
            <a:off x="4729163" y="4364039"/>
            <a:ext cx="2800350" cy="1565275"/>
          </a:xfrm>
          <a:custGeom>
            <a:avLst/>
            <a:gdLst>
              <a:gd name="connsiteX0" fmla="*/ 642937 w 2800350"/>
              <a:gd name="connsiteY0" fmla="*/ 152400 h 1564482"/>
              <a:gd name="connsiteX1" fmla="*/ 390525 w 2800350"/>
              <a:gd name="connsiteY1" fmla="*/ 178594 h 1564482"/>
              <a:gd name="connsiteX2" fmla="*/ 202406 w 2800350"/>
              <a:gd name="connsiteY2" fmla="*/ 197644 h 1564482"/>
              <a:gd name="connsiteX3" fmla="*/ 107156 w 2800350"/>
              <a:gd name="connsiteY3" fmla="*/ 207169 h 1564482"/>
              <a:gd name="connsiteX4" fmla="*/ 0 w 2800350"/>
              <a:gd name="connsiteY4" fmla="*/ 242888 h 1564482"/>
              <a:gd name="connsiteX5" fmla="*/ 173831 w 2800350"/>
              <a:gd name="connsiteY5" fmla="*/ 364332 h 1564482"/>
              <a:gd name="connsiteX6" fmla="*/ 302418 w 2800350"/>
              <a:gd name="connsiteY6" fmla="*/ 347663 h 1564482"/>
              <a:gd name="connsiteX7" fmla="*/ 654843 w 2800350"/>
              <a:gd name="connsiteY7" fmla="*/ 309563 h 1564482"/>
              <a:gd name="connsiteX8" fmla="*/ 981075 w 2800350"/>
              <a:gd name="connsiteY8" fmla="*/ 278607 h 1564482"/>
              <a:gd name="connsiteX9" fmla="*/ 1283493 w 2800350"/>
              <a:gd name="connsiteY9" fmla="*/ 254794 h 1564482"/>
              <a:gd name="connsiteX10" fmla="*/ 1604962 w 2800350"/>
              <a:gd name="connsiteY10" fmla="*/ 230982 h 1564482"/>
              <a:gd name="connsiteX11" fmla="*/ 1921668 w 2800350"/>
              <a:gd name="connsiteY11" fmla="*/ 211932 h 1564482"/>
              <a:gd name="connsiteX12" fmla="*/ 2252662 w 2800350"/>
              <a:gd name="connsiteY12" fmla="*/ 204788 h 1564482"/>
              <a:gd name="connsiteX13" fmla="*/ 2307431 w 2800350"/>
              <a:gd name="connsiteY13" fmla="*/ 204788 h 1564482"/>
              <a:gd name="connsiteX14" fmla="*/ 2350293 w 2800350"/>
              <a:gd name="connsiteY14" fmla="*/ 207169 h 1564482"/>
              <a:gd name="connsiteX15" fmla="*/ 2381250 w 2800350"/>
              <a:gd name="connsiteY15" fmla="*/ 214313 h 1564482"/>
              <a:gd name="connsiteX16" fmla="*/ 2405062 w 2800350"/>
              <a:gd name="connsiteY16" fmla="*/ 226219 h 1564482"/>
              <a:gd name="connsiteX17" fmla="*/ 2424112 w 2800350"/>
              <a:gd name="connsiteY17" fmla="*/ 245269 h 1564482"/>
              <a:gd name="connsiteX18" fmla="*/ 2433637 w 2800350"/>
              <a:gd name="connsiteY18" fmla="*/ 261938 h 1564482"/>
              <a:gd name="connsiteX19" fmla="*/ 2445543 w 2800350"/>
              <a:gd name="connsiteY19" fmla="*/ 288132 h 1564482"/>
              <a:gd name="connsiteX20" fmla="*/ 2450306 w 2800350"/>
              <a:gd name="connsiteY20" fmla="*/ 321469 h 1564482"/>
              <a:gd name="connsiteX21" fmla="*/ 2450306 w 2800350"/>
              <a:gd name="connsiteY21" fmla="*/ 421482 h 1564482"/>
              <a:gd name="connsiteX22" fmla="*/ 2443162 w 2800350"/>
              <a:gd name="connsiteY22" fmla="*/ 552450 h 1564482"/>
              <a:gd name="connsiteX23" fmla="*/ 2431256 w 2800350"/>
              <a:gd name="connsiteY23" fmla="*/ 664369 h 1564482"/>
              <a:gd name="connsiteX24" fmla="*/ 2386012 w 2800350"/>
              <a:gd name="connsiteY24" fmla="*/ 909638 h 1564482"/>
              <a:gd name="connsiteX25" fmla="*/ 2321718 w 2800350"/>
              <a:gd name="connsiteY25" fmla="*/ 1259682 h 1564482"/>
              <a:gd name="connsiteX26" fmla="*/ 2324100 w 2800350"/>
              <a:gd name="connsiteY26" fmla="*/ 1354932 h 1564482"/>
              <a:gd name="connsiteX27" fmla="*/ 2338387 w 2800350"/>
              <a:gd name="connsiteY27" fmla="*/ 1471613 h 1564482"/>
              <a:gd name="connsiteX28" fmla="*/ 2352675 w 2800350"/>
              <a:gd name="connsiteY28" fmla="*/ 1516857 h 1564482"/>
              <a:gd name="connsiteX29" fmla="*/ 2369343 w 2800350"/>
              <a:gd name="connsiteY29" fmla="*/ 1540669 h 1564482"/>
              <a:gd name="connsiteX30" fmla="*/ 2388393 w 2800350"/>
              <a:gd name="connsiteY30" fmla="*/ 1557338 h 1564482"/>
              <a:gd name="connsiteX31" fmla="*/ 2407443 w 2800350"/>
              <a:gd name="connsiteY31" fmla="*/ 1564482 h 1564482"/>
              <a:gd name="connsiteX32" fmla="*/ 2436018 w 2800350"/>
              <a:gd name="connsiteY32" fmla="*/ 1562100 h 1564482"/>
              <a:gd name="connsiteX33" fmla="*/ 2462212 w 2800350"/>
              <a:gd name="connsiteY33" fmla="*/ 1545432 h 1564482"/>
              <a:gd name="connsiteX34" fmla="*/ 2490787 w 2800350"/>
              <a:gd name="connsiteY34" fmla="*/ 1504950 h 1564482"/>
              <a:gd name="connsiteX35" fmla="*/ 2536031 w 2800350"/>
              <a:gd name="connsiteY35" fmla="*/ 1414463 h 1564482"/>
              <a:gd name="connsiteX36" fmla="*/ 2545556 w 2800350"/>
              <a:gd name="connsiteY36" fmla="*/ 1378744 h 1564482"/>
              <a:gd name="connsiteX37" fmla="*/ 2607468 w 2800350"/>
              <a:gd name="connsiteY37" fmla="*/ 1092994 h 1564482"/>
              <a:gd name="connsiteX38" fmla="*/ 2686050 w 2800350"/>
              <a:gd name="connsiteY38" fmla="*/ 723900 h 1564482"/>
              <a:gd name="connsiteX39" fmla="*/ 2738437 w 2800350"/>
              <a:gd name="connsiteY39" fmla="*/ 435769 h 1564482"/>
              <a:gd name="connsiteX40" fmla="*/ 2745581 w 2800350"/>
              <a:gd name="connsiteY40" fmla="*/ 407194 h 1564482"/>
              <a:gd name="connsiteX41" fmla="*/ 2771775 w 2800350"/>
              <a:gd name="connsiteY41" fmla="*/ 364332 h 1564482"/>
              <a:gd name="connsiteX42" fmla="*/ 2790825 w 2800350"/>
              <a:gd name="connsiteY42" fmla="*/ 328613 h 1564482"/>
              <a:gd name="connsiteX43" fmla="*/ 2797968 w 2800350"/>
              <a:gd name="connsiteY43" fmla="*/ 300038 h 1564482"/>
              <a:gd name="connsiteX44" fmla="*/ 2800350 w 2800350"/>
              <a:gd name="connsiteY44" fmla="*/ 271463 h 1564482"/>
              <a:gd name="connsiteX45" fmla="*/ 2793206 w 2800350"/>
              <a:gd name="connsiteY45" fmla="*/ 230982 h 1564482"/>
              <a:gd name="connsiteX46" fmla="*/ 2781300 w 2800350"/>
              <a:gd name="connsiteY46" fmla="*/ 207169 h 1564482"/>
              <a:gd name="connsiteX47" fmla="*/ 2755106 w 2800350"/>
              <a:gd name="connsiteY47" fmla="*/ 188119 h 1564482"/>
              <a:gd name="connsiteX48" fmla="*/ 2662237 w 2800350"/>
              <a:gd name="connsiteY48" fmla="*/ 111919 h 1564482"/>
              <a:gd name="connsiteX49" fmla="*/ 2536031 w 2800350"/>
              <a:gd name="connsiteY49" fmla="*/ 30957 h 1564482"/>
              <a:gd name="connsiteX50" fmla="*/ 2478881 w 2800350"/>
              <a:gd name="connsiteY50" fmla="*/ 0 h 1564482"/>
              <a:gd name="connsiteX51" fmla="*/ 2464593 w 2800350"/>
              <a:gd name="connsiteY51" fmla="*/ 0 h 1564482"/>
              <a:gd name="connsiteX52" fmla="*/ 2178843 w 2800350"/>
              <a:gd name="connsiteY52" fmla="*/ 26194 h 1564482"/>
              <a:gd name="connsiteX53" fmla="*/ 1659731 w 2800350"/>
              <a:gd name="connsiteY53" fmla="*/ 69057 h 1564482"/>
              <a:gd name="connsiteX54" fmla="*/ 1104900 w 2800350"/>
              <a:gd name="connsiteY54" fmla="*/ 114300 h 1564482"/>
              <a:gd name="connsiteX55" fmla="*/ 642937 w 2800350"/>
              <a:gd name="connsiteY55" fmla="*/ 152400 h 15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00350" h="1564482">
                <a:moveTo>
                  <a:pt x="642937" y="152400"/>
                </a:moveTo>
                <a:lnTo>
                  <a:pt x="390525" y="178594"/>
                </a:lnTo>
                <a:lnTo>
                  <a:pt x="202406" y="197644"/>
                </a:lnTo>
                <a:lnTo>
                  <a:pt x="107156" y="207169"/>
                </a:lnTo>
                <a:lnTo>
                  <a:pt x="0" y="242888"/>
                </a:lnTo>
                <a:lnTo>
                  <a:pt x="173831" y="364332"/>
                </a:lnTo>
                <a:lnTo>
                  <a:pt x="302418" y="347663"/>
                </a:lnTo>
                <a:lnTo>
                  <a:pt x="654843" y="309563"/>
                </a:lnTo>
                <a:lnTo>
                  <a:pt x="981075" y="278607"/>
                </a:lnTo>
                <a:lnTo>
                  <a:pt x="1283493" y="254794"/>
                </a:lnTo>
                <a:lnTo>
                  <a:pt x="1604962" y="230982"/>
                </a:lnTo>
                <a:lnTo>
                  <a:pt x="1921668" y="211932"/>
                </a:lnTo>
                <a:lnTo>
                  <a:pt x="2252662" y="204788"/>
                </a:lnTo>
                <a:lnTo>
                  <a:pt x="2307431" y="204788"/>
                </a:lnTo>
                <a:lnTo>
                  <a:pt x="2350293" y="207169"/>
                </a:lnTo>
                <a:lnTo>
                  <a:pt x="2381250" y="214313"/>
                </a:lnTo>
                <a:lnTo>
                  <a:pt x="2405062" y="226219"/>
                </a:lnTo>
                <a:lnTo>
                  <a:pt x="2424112" y="245269"/>
                </a:lnTo>
                <a:lnTo>
                  <a:pt x="2433637" y="261938"/>
                </a:lnTo>
                <a:lnTo>
                  <a:pt x="2445543" y="288132"/>
                </a:lnTo>
                <a:lnTo>
                  <a:pt x="2450306" y="321469"/>
                </a:lnTo>
                <a:lnTo>
                  <a:pt x="2450306" y="421482"/>
                </a:lnTo>
                <a:lnTo>
                  <a:pt x="2443162" y="552450"/>
                </a:lnTo>
                <a:lnTo>
                  <a:pt x="2431256" y="664369"/>
                </a:lnTo>
                <a:lnTo>
                  <a:pt x="2386012" y="909638"/>
                </a:lnTo>
                <a:lnTo>
                  <a:pt x="2321718" y="1259682"/>
                </a:lnTo>
                <a:lnTo>
                  <a:pt x="2324100" y="1354932"/>
                </a:lnTo>
                <a:lnTo>
                  <a:pt x="2338387" y="1471613"/>
                </a:lnTo>
                <a:lnTo>
                  <a:pt x="2352675" y="1516857"/>
                </a:lnTo>
                <a:lnTo>
                  <a:pt x="2369343" y="1540669"/>
                </a:lnTo>
                <a:lnTo>
                  <a:pt x="2388393" y="1557338"/>
                </a:lnTo>
                <a:lnTo>
                  <a:pt x="2407443" y="1564482"/>
                </a:lnTo>
                <a:cubicBezTo>
                  <a:pt x="2434427" y="1562028"/>
                  <a:pt x="2424870" y="1562100"/>
                  <a:pt x="2436018" y="1562100"/>
                </a:cubicBezTo>
                <a:lnTo>
                  <a:pt x="2462212" y="1545432"/>
                </a:lnTo>
                <a:lnTo>
                  <a:pt x="2490787" y="1504950"/>
                </a:lnTo>
                <a:lnTo>
                  <a:pt x="2536031" y="1414463"/>
                </a:lnTo>
                <a:lnTo>
                  <a:pt x="2545556" y="1378744"/>
                </a:lnTo>
                <a:lnTo>
                  <a:pt x="2607468" y="1092994"/>
                </a:lnTo>
                <a:lnTo>
                  <a:pt x="2686050" y="723900"/>
                </a:lnTo>
                <a:lnTo>
                  <a:pt x="2738437" y="435769"/>
                </a:lnTo>
                <a:lnTo>
                  <a:pt x="2745581" y="407194"/>
                </a:lnTo>
                <a:lnTo>
                  <a:pt x="2771775" y="364332"/>
                </a:lnTo>
                <a:lnTo>
                  <a:pt x="2790825" y="328613"/>
                </a:lnTo>
                <a:lnTo>
                  <a:pt x="2797968" y="300038"/>
                </a:lnTo>
                <a:lnTo>
                  <a:pt x="2800350" y="271463"/>
                </a:lnTo>
                <a:lnTo>
                  <a:pt x="2793206" y="230982"/>
                </a:lnTo>
                <a:lnTo>
                  <a:pt x="2781300" y="207169"/>
                </a:lnTo>
                <a:lnTo>
                  <a:pt x="2755106" y="188119"/>
                </a:lnTo>
                <a:lnTo>
                  <a:pt x="2662237" y="111919"/>
                </a:lnTo>
                <a:lnTo>
                  <a:pt x="2536031" y="30957"/>
                </a:lnTo>
                <a:lnTo>
                  <a:pt x="2478881" y="0"/>
                </a:lnTo>
                <a:lnTo>
                  <a:pt x="2464593" y="0"/>
                </a:lnTo>
                <a:lnTo>
                  <a:pt x="2178843" y="26194"/>
                </a:lnTo>
                <a:lnTo>
                  <a:pt x="1659731" y="69057"/>
                </a:lnTo>
                <a:lnTo>
                  <a:pt x="1104900" y="114300"/>
                </a:lnTo>
                <a:lnTo>
                  <a:pt x="642937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3B65CBEC-1E51-4959-97CE-A02765FADA61}"/>
              </a:ext>
            </a:extLst>
          </p:cNvPr>
          <p:cNvSpPr/>
          <p:nvPr/>
        </p:nvSpPr>
        <p:spPr>
          <a:xfrm>
            <a:off x="4830763" y="4948238"/>
            <a:ext cx="2425700" cy="336550"/>
          </a:xfrm>
          <a:custGeom>
            <a:avLst/>
            <a:gdLst>
              <a:gd name="connsiteX0" fmla="*/ 1000125 w 2424113"/>
              <a:gd name="connsiteY0" fmla="*/ 111918 h 335756"/>
              <a:gd name="connsiteX1" fmla="*/ 754857 w 2424113"/>
              <a:gd name="connsiteY1" fmla="*/ 140493 h 335756"/>
              <a:gd name="connsiteX2" fmla="*/ 483394 w 2424113"/>
              <a:gd name="connsiteY2" fmla="*/ 161925 h 335756"/>
              <a:gd name="connsiteX3" fmla="*/ 157163 w 2424113"/>
              <a:gd name="connsiteY3" fmla="*/ 178593 h 335756"/>
              <a:gd name="connsiteX4" fmla="*/ 78582 w 2424113"/>
              <a:gd name="connsiteY4" fmla="*/ 180975 h 335756"/>
              <a:gd name="connsiteX5" fmla="*/ 0 w 2424113"/>
              <a:gd name="connsiteY5" fmla="*/ 219075 h 335756"/>
              <a:gd name="connsiteX6" fmla="*/ 154782 w 2424113"/>
              <a:gd name="connsiteY6" fmla="*/ 314325 h 335756"/>
              <a:gd name="connsiteX7" fmla="*/ 190500 w 2424113"/>
              <a:gd name="connsiteY7" fmla="*/ 314325 h 335756"/>
              <a:gd name="connsiteX8" fmla="*/ 245269 w 2424113"/>
              <a:gd name="connsiteY8" fmla="*/ 319087 h 335756"/>
              <a:gd name="connsiteX9" fmla="*/ 290513 w 2424113"/>
              <a:gd name="connsiteY9" fmla="*/ 333375 h 335756"/>
              <a:gd name="connsiteX10" fmla="*/ 307182 w 2424113"/>
              <a:gd name="connsiteY10" fmla="*/ 335756 h 335756"/>
              <a:gd name="connsiteX11" fmla="*/ 395288 w 2424113"/>
              <a:gd name="connsiteY11" fmla="*/ 321468 h 335756"/>
              <a:gd name="connsiteX12" fmla="*/ 631032 w 2424113"/>
              <a:gd name="connsiteY12" fmla="*/ 290512 h 335756"/>
              <a:gd name="connsiteX13" fmla="*/ 876300 w 2424113"/>
              <a:gd name="connsiteY13" fmla="*/ 269081 h 335756"/>
              <a:gd name="connsiteX14" fmla="*/ 1121569 w 2424113"/>
              <a:gd name="connsiteY14" fmla="*/ 242887 h 335756"/>
              <a:gd name="connsiteX15" fmla="*/ 1378744 w 2424113"/>
              <a:gd name="connsiteY15" fmla="*/ 226218 h 335756"/>
              <a:gd name="connsiteX16" fmla="*/ 1695450 w 2424113"/>
              <a:gd name="connsiteY16" fmla="*/ 204787 h 335756"/>
              <a:gd name="connsiteX17" fmla="*/ 1931194 w 2424113"/>
              <a:gd name="connsiteY17" fmla="*/ 192881 h 335756"/>
              <a:gd name="connsiteX18" fmla="*/ 2181225 w 2424113"/>
              <a:gd name="connsiteY18" fmla="*/ 183356 h 335756"/>
              <a:gd name="connsiteX19" fmla="*/ 2328863 w 2424113"/>
              <a:gd name="connsiteY19" fmla="*/ 180975 h 335756"/>
              <a:gd name="connsiteX20" fmla="*/ 2424113 w 2424113"/>
              <a:gd name="connsiteY20" fmla="*/ 157162 h 335756"/>
              <a:gd name="connsiteX21" fmla="*/ 2336007 w 2424113"/>
              <a:gd name="connsiteY21" fmla="*/ 69056 h 335756"/>
              <a:gd name="connsiteX22" fmla="*/ 2262188 w 2424113"/>
              <a:gd name="connsiteY22" fmla="*/ 30956 h 335756"/>
              <a:gd name="connsiteX23" fmla="*/ 2202657 w 2424113"/>
              <a:gd name="connsiteY23" fmla="*/ 9525 h 335756"/>
              <a:gd name="connsiteX24" fmla="*/ 2162175 w 2424113"/>
              <a:gd name="connsiteY24" fmla="*/ 0 h 335756"/>
              <a:gd name="connsiteX25" fmla="*/ 2028825 w 2424113"/>
              <a:gd name="connsiteY25" fmla="*/ 23812 h 335756"/>
              <a:gd name="connsiteX26" fmla="*/ 1809750 w 2424113"/>
              <a:gd name="connsiteY26" fmla="*/ 50006 h 335756"/>
              <a:gd name="connsiteX27" fmla="*/ 1519238 w 2424113"/>
              <a:gd name="connsiteY27" fmla="*/ 64293 h 335756"/>
              <a:gd name="connsiteX28" fmla="*/ 1119188 w 2424113"/>
              <a:gd name="connsiteY28" fmla="*/ 97631 h 335756"/>
              <a:gd name="connsiteX29" fmla="*/ 1000125 w 2424113"/>
              <a:gd name="connsiteY29" fmla="*/ 111918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24113" h="335756">
                <a:moveTo>
                  <a:pt x="1000125" y="111918"/>
                </a:moveTo>
                <a:lnTo>
                  <a:pt x="754857" y="140493"/>
                </a:lnTo>
                <a:lnTo>
                  <a:pt x="483394" y="161925"/>
                </a:lnTo>
                <a:lnTo>
                  <a:pt x="157163" y="178593"/>
                </a:lnTo>
                <a:lnTo>
                  <a:pt x="78582" y="180975"/>
                </a:lnTo>
                <a:lnTo>
                  <a:pt x="0" y="219075"/>
                </a:lnTo>
                <a:lnTo>
                  <a:pt x="154782" y="314325"/>
                </a:lnTo>
                <a:lnTo>
                  <a:pt x="190500" y="314325"/>
                </a:lnTo>
                <a:lnTo>
                  <a:pt x="245269" y="319087"/>
                </a:lnTo>
                <a:lnTo>
                  <a:pt x="290513" y="333375"/>
                </a:lnTo>
                <a:lnTo>
                  <a:pt x="307182" y="335756"/>
                </a:lnTo>
                <a:lnTo>
                  <a:pt x="395288" y="321468"/>
                </a:lnTo>
                <a:lnTo>
                  <a:pt x="631032" y="290512"/>
                </a:lnTo>
                <a:lnTo>
                  <a:pt x="876300" y="269081"/>
                </a:lnTo>
                <a:lnTo>
                  <a:pt x="1121569" y="242887"/>
                </a:lnTo>
                <a:lnTo>
                  <a:pt x="1378744" y="226218"/>
                </a:lnTo>
                <a:lnTo>
                  <a:pt x="1695450" y="204787"/>
                </a:lnTo>
                <a:lnTo>
                  <a:pt x="1931194" y="192881"/>
                </a:lnTo>
                <a:lnTo>
                  <a:pt x="2181225" y="183356"/>
                </a:lnTo>
                <a:lnTo>
                  <a:pt x="2328863" y="180975"/>
                </a:lnTo>
                <a:lnTo>
                  <a:pt x="2424113" y="157162"/>
                </a:lnTo>
                <a:lnTo>
                  <a:pt x="2336007" y="69056"/>
                </a:lnTo>
                <a:lnTo>
                  <a:pt x="2262188" y="30956"/>
                </a:lnTo>
                <a:lnTo>
                  <a:pt x="2202657" y="9525"/>
                </a:lnTo>
                <a:lnTo>
                  <a:pt x="2162175" y="0"/>
                </a:lnTo>
                <a:lnTo>
                  <a:pt x="2028825" y="23812"/>
                </a:lnTo>
                <a:lnTo>
                  <a:pt x="1809750" y="50006"/>
                </a:lnTo>
                <a:lnTo>
                  <a:pt x="1519238" y="64293"/>
                </a:lnTo>
                <a:lnTo>
                  <a:pt x="1119188" y="97631"/>
                </a:lnTo>
                <a:lnTo>
                  <a:pt x="1000125" y="1119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5218746-7632-4892-AE55-CA7C449188FB}"/>
              </a:ext>
            </a:extLst>
          </p:cNvPr>
          <p:cNvSpPr/>
          <p:nvPr/>
        </p:nvSpPr>
        <p:spPr>
          <a:xfrm>
            <a:off x="4897439" y="5576889"/>
            <a:ext cx="2320925" cy="333375"/>
          </a:xfrm>
          <a:custGeom>
            <a:avLst/>
            <a:gdLst>
              <a:gd name="connsiteX0" fmla="*/ 440532 w 2319338"/>
              <a:gd name="connsiteY0" fmla="*/ 114300 h 333375"/>
              <a:gd name="connsiteX1" fmla="*/ 230982 w 2319338"/>
              <a:gd name="connsiteY1" fmla="*/ 142875 h 333375"/>
              <a:gd name="connsiteX2" fmla="*/ 116682 w 2319338"/>
              <a:gd name="connsiteY2" fmla="*/ 161925 h 333375"/>
              <a:gd name="connsiteX3" fmla="*/ 0 w 2319338"/>
              <a:gd name="connsiteY3" fmla="*/ 226218 h 333375"/>
              <a:gd name="connsiteX4" fmla="*/ 152400 w 2319338"/>
              <a:gd name="connsiteY4" fmla="*/ 333375 h 333375"/>
              <a:gd name="connsiteX5" fmla="*/ 242888 w 2319338"/>
              <a:gd name="connsiteY5" fmla="*/ 314325 h 333375"/>
              <a:gd name="connsiteX6" fmla="*/ 400050 w 2319338"/>
              <a:gd name="connsiteY6" fmla="*/ 288131 h 333375"/>
              <a:gd name="connsiteX7" fmla="*/ 619125 w 2319338"/>
              <a:gd name="connsiteY7" fmla="*/ 259556 h 333375"/>
              <a:gd name="connsiteX8" fmla="*/ 869157 w 2319338"/>
              <a:gd name="connsiteY8" fmla="*/ 233362 h 333375"/>
              <a:gd name="connsiteX9" fmla="*/ 1154907 w 2319338"/>
              <a:gd name="connsiteY9" fmla="*/ 214312 h 333375"/>
              <a:gd name="connsiteX10" fmla="*/ 1473994 w 2319338"/>
              <a:gd name="connsiteY10" fmla="*/ 204787 h 333375"/>
              <a:gd name="connsiteX11" fmla="*/ 1690688 w 2319338"/>
              <a:gd name="connsiteY11" fmla="*/ 200025 h 333375"/>
              <a:gd name="connsiteX12" fmla="*/ 1852613 w 2319338"/>
              <a:gd name="connsiteY12" fmla="*/ 197643 h 333375"/>
              <a:gd name="connsiteX13" fmla="*/ 2005013 w 2319338"/>
              <a:gd name="connsiteY13" fmla="*/ 197643 h 333375"/>
              <a:gd name="connsiteX14" fmla="*/ 2050257 w 2319338"/>
              <a:gd name="connsiteY14" fmla="*/ 197643 h 333375"/>
              <a:gd name="connsiteX15" fmla="*/ 2074069 w 2319338"/>
              <a:gd name="connsiteY15" fmla="*/ 192881 h 333375"/>
              <a:gd name="connsiteX16" fmla="*/ 2105025 w 2319338"/>
              <a:gd name="connsiteY16" fmla="*/ 197643 h 333375"/>
              <a:gd name="connsiteX17" fmla="*/ 2126457 w 2319338"/>
              <a:gd name="connsiteY17" fmla="*/ 207168 h 333375"/>
              <a:gd name="connsiteX18" fmla="*/ 2145507 w 2319338"/>
              <a:gd name="connsiteY18" fmla="*/ 223837 h 333375"/>
              <a:gd name="connsiteX19" fmla="*/ 2159794 w 2319338"/>
              <a:gd name="connsiteY19" fmla="*/ 247650 h 333375"/>
              <a:gd name="connsiteX20" fmla="*/ 2171700 w 2319338"/>
              <a:gd name="connsiteY20" fmla="*/ 278606 h 333375"/>
              <a:gd name="connsiteX21" fmla="*/ 2183607 w 2319338"/>
              <a:gd name="connsiteY21" fmla="*/ 307181 h 333375"/>
              <a:gd name="connsiteX22" fmla="*/ 2209800 w 2319338"/>
              <a:gd name="connsiteY22" fmla="*/ 330993 h 333375"/>
              <a:gd name="connsiteX23" fmla="*/ 2319338 w 2319338"/>
              <a:gd name="connsiteY23" fmla="*/ 140493 h 333375"/>
              <a:gd name="connsiteX24" fmla="*/ 2159794 w 2319338"/>
              <a:gd name="connsiteY24" fmla="*/ 47625 h 333375"/>
              <a:gd name="connsiteX25" fmla="*/ 2055019 w 2319338"/>
              <a:gd name="connsiteY25" fmla="*/ 21431 h 333375"/>
              <a:gd name="connsiteX26" fmla="*/ 1952625 w 2319338"/>
              <a:gd name="connsiteY26" fmla="*/ 0 h 333375"/>
              <a:gd name="connsiteX27" fmla="*/ 1928813 w 2319338"/>
              <a:gd name="connsiteY27" fmla="*/ 2381 h 333375"/>
              <a:gd name="connsiteX28" fmla="*/ 1631157 w 2319338"/>
              <a:gd name="connsiteY28" fmla="*/ 28575 h 333375"/>
              <a:gd name="connsiteX29" fmla="*/ 1273969 w 2319338"/>
              <a:gd name="connsiteY29" fmla="*/ 52387 h 333375"/>
              <a:gd name="connsiteX30" fmla="*/ 800100 w 2319338"/>
              <a:gd name="connsiteY30" fmla="*/ 78581 h 333375"/>
              <a:gd name="connsiteX31" fmla="*/ 440532 w 2319338"/>
              <a:gd name="connsiteY31" fmla="*/ 11430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19338" h="333375">
                <a:moveTo>
                  <a:pt x="440532" y="114300"/>
                </a:moveTo>
                <a:lnTo>
                  <a:pt x="230982" y="142875"/>
                </a:lnTo>
                <a:lnTo>
                  <a:pt x="116682" y="161925"/>
                </a:lnTo>
                <a:lnTo>
                  <a:pt x="0" y="226218"/>
                </a:lnTo>
                <a:lnTo>
                  <a:pt x="152400" y="333375"/>
                </a:lnTo>
                <a:lnTo>
                  <a:pt x="242888" y="314325"/>
                </a:lnTo>
                <a:lnTo>
                  <a:pt x="400050" y="288131"/>
                </a:lnTo>
                <a:lnTo>
                  <a:pt x="619125" y="259556"/>
                </a:lnTo>
                <a:lnTo>
                  <a:pt x="869157" y="233362"/>
                </a:lnTo>
                <a:lnTo>
                  <a:pt x="1154907" y="214312"/>
                </a:lnTo>
                <a:lnTo>
                  <a:pt x="1473994" y="204787"/>
                </a:lnTo>
                <a:lnTo>
                  <a:pt x="1690688" y="200025"/>
                </a:lnTo>
                <a:lnTo>
                  <a:pt x="1852613" y="197643"/>
                </a:lnTo>
                <a:lnTo>
                  <a:pt x="2005013" y="197643"/>
                </a:lnTo>
                <a:lnTo>
                  <a:pt x="2050257" y="197643"/>
                </a:lnTo>
                <a:lnTo>
                  <a:pt x="2074069" y="192881"/>
                </a:lnTo>
                <a:lnTo>
                  <a:pt x="2105025" y="197643"/>
                </a:lnTo>
                <a:lnTo>
                  <a:pt x="2126457" y="207168"/>
                </a:lnTo>
                <a:lnTo>
                  <a:pt x="2145507" y="223837"/>
                </a:lnTo>
                <a:lnTo>
                  <a:pt x="2159794" y="247650"/>
                </a:lnTo>
                <a:lnTo>
                  <a:pt x="2171700" y="278606"/>
                </a:lnTo>
                <a:lnTo>
                  <a:pt x="2183607" y="307181"/>
                </a:lnTo>
                <a:lnTo>
                  <a:pt x="2209800" y="330993"/>
                </a:lnTo>
                <a:lnTo>
                  <a:pt x="2319338" y="140493"/>
                </a:lnTo>
                <a:lnTo>
                  <a:pt x="2159794" y="47625"/>
                </a:lnTo>
                <a:lnTo>
                  <a:pt x="2055019" y="21431"/>
                </a:lnTo>
                <a:lnTo>
                  <a:pt x="1952625" y="0"/>
                </a:lnTo>
                <a:lnTo>
                  <a:pt x="1928813" y="2381"/>
                </a:lnTo>
                <a:lnTo>
                  <a:pt x="1631157" y="28575"/>
                </a:lnTo>
                <a:lnTo>
                  <a:pt x="1273969" y="52387"/>
                </a:lnTo>
                <a:lnTo>
                  <a:pt x="800100" y="78581"/>
                </a:lnTo>
                <a:lnTo>
                  <a:pt x="440532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361B64-F22B-4C62-AE8E-C0753604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85" y="1312201"/>
            <a:ext cx="4669941" cy="47187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1AEAE7-6224-437C-8DE6-4D0A79A9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67" y="1306105"/>
            <a:ext cx="4669941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6" grpId="0" animBg="1"/>
      <p:bldP spid="83" grpId="0" animBg="1"/>
      <p:bldP spid="81" grpId="0" animBg="1"/>
      <p:bldP spid="84" grpId="0" animBg="1"/>
      <p:bldP spid="82" grpId="0" animBg="1"/>
      <p:bldP spid="85" grpId="0" animBg="1"/>
      <p:bldP spid="87" grpId="0" animBg="1"/>
      <p:bldP spid="88" grpId="0" animBg="1"/>
      <p:bldP spid="8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D60EA55-0332-462E-8B2E-79ACC01E84A4}"/>
              </a:ext>
            </a:extLst>
          </p:cNvPr>
          <p:cNvSpPr/>
          <p:nvPr/>
        </p:nvSpPr>
        <p:spPr>
          <a:xfrm>
            <a:off x="3692526" y="2025650"/>
            <a:ext cx="1730375" cy="1524000"/>
          </a:xfrm>
          <a:custGeom>
            <a:avLst/>
            <a:gdLst>
              <a:gd name="connsiteX0" fmla="*/ 1479550 w 1730375"/>
              <a:gd name="connsiteY0" fmla="*/ 590550 h 1524000"/>
              <a:gd name="connsiteX1" fmla="*/ 1298575 w 1730375"/>
              <a:gd name="connsiteY1" fmla="*/ 746125 h 1524000"/>
              <a:gd name="connsiteX2" fmla="*/ 1098550 w 1730375"/>
              <a:gd name="connsiteY2" fmla="*/ 901700 h 1524000"/>
              <a:gd name="connsiteX3" fmla="*/ 873125 w 1730375"/>
              <a:gd name="connsiteY3" fmla="*/ 1057275 h 1524000"/>
              <a:gd name="connsiteX4" fmla="*/ 574675 w 1730375"/>
              <a:gd name="connsiteY4" fmla="*/ 1244600 h 1524000"/>
              <a:gd name="connsiteX5" fmla="*/ 330200 w 1730375"/>
              <a:gd name="connsiteY5" fmla="*/ 1377950 h 1524000"/>
              <a:gd name="connsiteX6" fmla="*/ 155575 w 1730375"/>
              <a:gd name="connsiteY6" fmla="*/ 1470025 h 1524000"/>
              <a:gd name="connsiteX7" fmla="*/ 34925 w 1730375"/>
              <a:gd name="connsiteY7" fmla="*/ 1524000 h 1524000"/>
              <a:gd name="connsiteX8" fmla="*/ 3175 w 1730375"/>
              <a:gd name="connsiteY8" fmla="*/ 1524000 h 1524000"/>
              <a:gd name="connsiteX9" fmla="*/ 0 w 1730375"/>
              <a:gd name="connsiteY9" fmla="*/ 1501775 h 1524000"/>
              <a:gd name="connsiteX10" fmla="*/ 25400 w 1730375"/>
              <a:gd name="connsiteY10" fmla="*/ 1460500 h 1524000"/>
              <a:gd name="connsiteX11" fmla="*/ 225425 w 1730375"/>
              <a:gd name="connsiteY11" fmla="*/ 1314450 h 1524000"/>
              <a:gd name="connsiteX12" fmla="*/ 549275 w 1730375"/>
              <a:gd name="connsiteY12" fmla="*/ 1054100 h 1524000"/>
              <a:gd name="connsiteX13" fmla="*/ 822325 w 1730375"/>
              <a:gd name="connsiteY13" fmla="*/ 828675 h 1524000"/>
              <a:gd name="connsiteX14" fmla="*/ 1050925 w 1730375"/>
              <a:gd name="connsiteY14" fmla="*/ 612775 h 1524000"/>
              <a:gd name="connsiteX15" fmla="*/ 1168400 w 1730375"/>
              <a:gd name="connsiteY15" fmla="*/ 485775 h 1524000"/>
              <a:gd name="connsiteX16" fmla="*/ 1279525 w 1730375"/>
              <a:gd name="connsiteY16" fmla="*/ 333375 h 1524000"/>
              <a:gd name="connsiteX17" fmla="*/ 1308100 w 1730375"/>
              <a:gd name="connsiteY17" fmla="*/ 279400 h 1524000"/>
              <a:gd name="connsiteX18" fmla="*/ 1327150 w 1730375"/>
              <a:gd name="connsiteY18" fmla="*/ 200025 h 1524000"/>
              <a:gd name="connsiteX19" fmla="*/ 1295400 w 1730375"/>
              <a:gd name="connsiteY19" fmla="*/ 155575 h 1524000"/>
              <a:gd name="connsiteX20" fmla="*/ 1200150 w 1730375"/>
              <a:gd name="connsiteY20" fmla="*/ 60325 h 1524000"/>
              <a:gd name="connsiteX21" fmla="*/ 1165225 w 1730375"/>
              <a:gd name="connsiteY21" fmla="*/ 31750 h 1524000"/>
              <a:gd name="connsiteX22" fmla="*/ 1158875 w 1730375"/>
              <a:gd name="connsiteY22" fmla="*/ 3175 h 1524000"/>
              <a:gd name="connsiteX23" fmla="*/ 1225550 w 1730375"/>
              <a:gd name="connsiteY23" fmla="*/ 0 h 1524000"/>
              <a:gd name="connsiteX24" fmla="*/ 1304925 w 1730375"/>
              <a:gd name="connsiteY24" fmla="*/ 12700 h 1524000"/>
              <a:gd name="connsiteX25" fmla="*/ 1393825 w 1730375"/>
              <a:gd name="connsiteY25" fmla="*/ 41275 h 1524000"/>
              <a:gd name="connsiteX26" fmla="*/ 1511300 w 1730375"/>
              <a:gd name="connsiteY26" fmla="*/ 104775 h 1524000"/>
              <a:gd name="connsiteX27" fmla="*/ 1606550 w 1730375"/>
              <a:gd name="connsiteY27" fmla="*/ 177800 h 1524000"/>
              <a:gd name="connsiteX28" fmla="*/ 1663700 w 1730375"/>
              <a:gd name="connsiteY28" fmla="*/ 244475 h 1524000"/>
              <a:gd name="connsiteX29" fmla="*/ 1711325 w 1730375"/>
              <a:gd name="connsiteY29" fmla="*/ 298450 h 1524000"/>
              <a:gd name="connsiteX30" fmla="*/ 1730375 w 1730375"/>
              <a:gd name="connsiteY30" fmla="*/ 339725 h 1524000"/>
              <a:gd name="connsiteX31" fmla="*/ 1730375 w 1730375"/>
              <a:gd name="connsiteY31" fmla="*/ 384175 h 1524000"/>
              <a:gd name="connsiteX32" fmla="*/ 1714500 w 1730375"/>
              <a:gd name="connsiteY32" fmla="*/ 412750 h 1524000"/>
              <a:gd name="connsiteX33" fmla="*/ 1689100 w 1730375"/>
              <a:gd name="connsiteY33" fmla="*/ 425450 h 1524000"/>
              <a:gd name="connsiteX34" fmla="*/ 1651000 w 1730375"/>
              <a:gd name="connsiteY34" fmla="*/ 434975 h 1524000"/>
              <a:gd name="connsiteX35" fmla="*/ 1631950 w 1730375"/>
              <a:gd name="connsiteY35" fmla="*/ 447675 h 1524000"/>
              <a:gd name="connsiteX36" fmla="*/ 1479550 w 1730375"/>
              <a:gd name="connsiteY36" fmla="*/ 5905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30375" h="1524000">
                <a:moveTo>
                  <a:pt x="1479550" y="590550"/>
                </a:moveTo>
                <a:lnTo>
                  <a:pt x="1298575" y="746125"/>
                </a:lnTo>
                <a:lnTo>
                  <a:pt x="1098550" y="901700"/>
                </a:lnTo>
                <a:lnTo>
                  <a:pt x="873125" y="1057275"/>
                </a:lnTo>
                <a:lnTo>
                  <a:pt x="574675" y="1244600"/>
                </a:lnTo>
                <a:lnTo>
                  <a:pt x="330200" y="1377950"/>
                </a:lnTo>
                <a:lnTo>
                  <a:pt x="155575" y="1470025"/>
                </a:lnTo>
                <a:lnTo>
                  <a:pt x="34925" y="1524000"/>
                </a:lnTo>
                <a:lnTo>
                  <a:pt x="3175" y="1524000"/>
                </a:lnTo>
                <a:lnTo>
                  <a:pt x="0" y="1501775"/>
                </a:lnTo>
                <a:lnTo>
                  <a:pt x="25400" y="1460500"/>
                </a:lnTo>
                <a:lnTo>
                  <a:pt x="225425" y="1314450"/>
                </a:lnTo>
                <a:lnTo>
                  <a:pt x="549275" y="1054100"/>
                </a:lnTo>
                <a:lnTo>
                  <a:pt x="822325" y="828675"/>
                </a:lnTo>
                <a:lnTo>
                  <a:pt x="1050925" y="612775"/>
                </a:lnTo>
                <a:lnTo>
                  <a:pt x="1168400" y="485775"/>
                </a:lnTo>
                <a:lnTo>
                  <a:pt x="1279525" y="333375"/>
                </a:lnTo>
                <a:lnTo>
                  <a:pt x="1308100" y="279400"/>
                </a:lnTo>
                <a:lnTo>
                  <a:pt x="1327150" y="200025"/>
                </a:lnTo>
                <a:lnTo>
                  <a:pt x="1295400" y="155575"/>
                </a:lnTo>
                <a:lnTo>
                  <a:pt x="1200150" y="60325"/>
                </a:lnTo>
                <a:lnTo>
                  <a:pt x="1165225" y="31750"/>
                </a:lnTo>
                <a:lnTo>
                  <a:pt x="1158875" y="3175"/>
                </a:lnTo>
                <a:lnTo>
                  <a:pt x="1225550" y="0"/>
                </a:lnTo>
                <a:lnTo>
                  <a:pt x="1304925" y="12700"/>
                </a:lnTo>
                <a:lnTo>
                  <a:pt x="1393825" y="41275"/>
                </a:lnTo>
                <a:lnTo>
                  <a:pt x="1511300" y="104775"/>
                </a:lnTo>
                <a:lnTo>
                  <a:pt x="1606550" y="177800"/>
                </a:lnTo>
                <a:lnTo>
                  <a:pt x="1663700" y="244475"/>
                </a:lnTo>
                <a:lnTo>
                  <a:pt x="1711325" y="298450"/>
                </a:lnTo>
                <a:lnTo>
                  <a:pt x="1730375" y="339725"/>
                </a:lnTo>
                <a:lnTo>
                  <a:pt x="1730375" y="384175"/>
                </a:lnTo>
                <a:lnTo>
                  <a:pt x="1714500" y="412750"/>
                </a:lnTo>
                <a:lnTo>
                  <a:pt x="1689100" y="425450"/>
                </a:lnTo>
                <a:lnTo>
                  <a:pt x="1651000" y="434975"/>
                </a:lnTo>
                <a:lnTo>
                  <a:pt x="1631950" y="447675"/>
                </a:lnTo>
                <a:lnTo>
                  <a:pt x="1479550" y="590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83FA603-D910-4B29-9710-44928A1F962F}"/>
              </a:ext>
            </a:extLst>
          </p:cNvPr>
          <p:cNvSpPr/>
          <p:nvPr/>
        </p:nvSpPr>
        <p:spPr>
          <a:xfrm>
            <a:off x="5881689" y="1708150"/>
            <a:ext cx="2562225" cy="1828800"/>
          </a:xfrm>
          <a:custGeom>
            <a:avLst/>
            <a:gdLst>
              <a:gd name="connsiteX0" fmla="*/ 988540 w 2563144"/>
              <a:gd name="connsiteY0" fmla="*/ 691978 h 1828800"/>
              <a:gd name="connsiteX1" fmla="*/ 1140352 w 2563144"/>
              <a:gd name="connsiteY1" fmla="*/ 836729 h 1828800"/>
              <a:gd name="connsiteX2" fmla="*/ 1316877 w 2563144"/>
              <a:gd name="connsiteY2" fmla="*/ 995601 h 1828800"/>
              <a:gd name="connsiteX3" fmla="*/ 1521646 w 2563144"/>
              <a:gd name="connsiteY3" fmla="*/ 1150944 h 1828800"/>
              <a:gd name="connsiteX4" fmla="*/ 1687580 w 2563144"/>
              <a:gd name="connsiteY4" fmla="*/ 1267450 h 1828800"/>
              <a:gd name="connsiteX5" fmla="*/ 1878227 w 2563144"/>
              <a:gd name="connsiteY5" fmla="*/ 1387487 h 1828800"/>
              <a:gd name="connsiteX6" fmla="*/ 2118301 w 2563144"/>
              <a:gd name="connsiteY6" fmla="*/ 1535768 h 1828800"/>
              <a:gd name="connsiteX7" fmla="*/ 2333661 w 2563144"/>
              <a:gd name="connsiteY7" fmla="*/ 1662866 h 1828800"/>
              <a:gd name="connsiteX8" fmla="*/ 2478412 w 2563144"/>
              <a:gd name="connsiteY8" fmla="*/ 1744068 h 1828800"/>
              <a:gd name="connsiteX9" fmla="*/ 2538430 w 2563144"/>
              <a:gd name="connsiteY9" fmla="*/ 1775842 h 1828800"/>
              <a:gd name="connsiteX10" fmla="*/ 2563144 w 2563144"/>
              <a:gd name="connsiteY10" fmla="*/ 1797025 h 1828800"/>
              <a:gd name="connsiteX11" fmla="*/ 2563144 w 2563144"/>
              <a:gd name="connsiteY11" fmla="*/ 1814678 h 1828800"/>
              <a:gd name="connsiteX12" fmla="*/ 2538430 w 2563144"/>
              <a:gd name="connsiteY12" fmla="*/ 1828800 h 1828800"/>
              <a:gd name="connsiteX13" fmla="*/ 2457229 w 2563144"/>
              <a:gd name="connsiteY13" fmla="*/ 1828800 h 1828800"/>
              <a:gd name="connsiteX14" fmla="*/ 1924123 w 2563144"/>
              <a:gd name="connsiteY14" fmla="*/ 1807617 h 1828800"/>
              <a:gd name="connsiteX15" fmla="*/ 1797025 w 2563144"/>
              <a:gd name="connsiteY15" fmla="*/ 1797025 h 1828800"/>
              <a:gd name="connsiteX16" fmla="*/ 1691110 w 2563144"/>
              <a:gd name="connsiteY16" fmla="*/ 1772312 h 1828800"/>
              <a:gd name="connsiteX17" fmla="*/ 1599317 w 2563144"/>
              <a:gd name="connsiteY17" fmla="*/ 1737007 h 1828800"/>
              <a:gd name="connsiteX18" fmla="*/ 1564012 w 2563144"/>
              <a:gd name="connsiteY18" fmla="*/ 1705232 h 1828800"/>
              <a:gd name="connsiteX19" fmla="*/ 413068 w 2563144"/>
              <a:gd name="connsiteY19" fmla="*/ 338928 h 1828800"/>
              <a:gd name="connsiteX20" fmla="*/ 268318 w 2563144"/>
              <a:gd name="connsiteY20" fmla="*/ 169464 h 1828800"/>
              <a:gd name="connsiteX21" fmla="*/ 225952 w 2563144"/>
              <a:gd name="connsiteY21" fmla="*/ 141220 h 1828800"/>
              <a:gd name="connsiteX22" fmla="*/ 187116 w 2563144"/>
              <a:gd name="connsiteY22" fmla="*/ 127098 h 1828800"/>
              <a:gd name="connsiteX23" fmla="*/ 112976 w 2563144"/>
              <a:gd name="connsiteY23" fmla="*/ 112976 h 1828800"/>
              <a:gd name="connsiteX24" fmla="*/ 56488 w 2563144"/>
              <a:gd name="connsiteY24" fmla="*/ 109445 h 1828800"/>
              <a:gd name="connsiteX25" fmla="*/ 24713 w 2563144"/>
              <a:gd name="connsiteY25" fmla="*/ 91793 h 1828800"/>
              <a:gd name="connsiteX26" fmla="*/ 0 w 2563144"/>
              <a:gd name="connsiteY26" fmla="*/ 63549 h 1828800"/>
              <a:gd name="connsiteX27" fmla="*/ 3530 w 2563144"/>
              <a:gd name="connsiteY27" fmla="*/ 42366 h 1828800"/>
              <a:gd name="connsiteX28" fmla="*/ 24713 w 2563144"/>
              <a:gd name="connsiteY28" fmla="*/ 28244 h 1828800"/>
              <a:gd name="connsiteX29" fmla="*/ 63549 w 2563144"/>
              <a:gd name="connsiteY29" fmla="*/ 10591 h 1828800"/>
              <a:gd name="connsiteX30" fmla="*/ 134159 w 2563144"/>
              <a:gd name="connsiteY30" fmla="*/ 0 h 1828800"/>
              <a:gd name="connsiteX31" fmla="*/ 197708 w 2563144"/>
              <a:gd name="connsiteY31" fmla="*/ 0 h 1828800"/>
              <a:gd name="connsiteX32" fmla="*/ 243604 w 2563144"/>
              <a:gd name="connsiteY32" fmla="*/ 7061 h 1828800"/>
              <a:gd name="connsiteX33" fmla="*/ 289501 w 2563144"/>
              <a:gd name="connsiteY33" fmla="*/ 28244 h 1828800"/>
              <a:gd name="connsiteX34" fmla="*/ 342458 w 2563144"/>
              <a:gd name="connsiteY34" fmla="*/ 63549 h 1828800"/>
              <a:gd name="connsiteX35" fmla="*/ 434251 w 2563144"/>
              <a:gd name="connsiteY35" fmla="*/ 155342 h 1828800"/>
              <a:gd name="connsiteX36" fmla="*/ 988540 w 2563144"/>
              <a:gd name="connsiteY36" fmla="*/ 69197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63144" h="1828800">
                <a:moveTo>
                  <a:pt x="988540" y="691978"/>
                </a:moveTo>
                <a:lnTo>
                  <a:pt x="1140352" y="836729"/>
                </a:lnTo>
                <a:lnTo>
                  <a:pt x="1316877" y="995601"/>
                </a:lnTo>
                <a:lnTo>
                  <a:pt x="1521646" y="1150944"/>
                </a:lnTo>
                <a:lnTo>
                  <a:pt x="1687580" y="1267450"/>
                </a:lnTo>
                <a:lnTo>
                  <a:pt x="1878227" y="1387487"/>
                </a:lnTo>
                <a:lnTo>
                  <a:pt x="2118301" y="1535768"/>
                </a:lnTo>
                <a:lnTo>
                  <a:pt x="2333661" y="1662866"/>
                </a:lnTo>
                <a:lnTo>
                  <a:pt x="2478412" y="1744068"/>
                </a:lnTo>
                <a:lnTo>
                  <a:pt x="2538430" y="1775842"/>
                </a:lnTo>
                <a:lnTo>
                  <a:pt x="2563144" y="1797025"/>
                </a:lnTo>
                <a:lnTo>
                  <a:pt x="2563144" y="1814678"/>
                </a:lnTo>
                <a:lnTo>
                  <a:pt x="2538430" y="1828800"/>
                </a:lnTo>
                <a:lnTo>
                  <a:pt x="2457229" y="1828800"/>
                </a:lnTo>
                <a:lnTo>
                  <a:pt x="1924123" y="1807617"/>
                </a:lnTo>
                <a:lnTo>
                  <a:pt x="1797025" y="1797025"/>
                </a:lnTo>
                <a:lnTo>
                  <a:pt x="1691110" y="1772312"/>
                </a:lnTo>
                <a:lnTo>
                  <a:pt x="1599317" y="1737007"/>
                </a:lnTo>
                <a:lnTo>
                  <a:pt x="1564012" y="1705232"/>
                </a:lnTo>
                <a:lnTo>
                  <a:pt x="413068" y="338928"/>
                </a:lnTo>
                <a:lnTo>
                  <a:pt x="268318" y="169464"/>
                </a:lnTo>
                <a:lnTo>
                  <a:pt x="225952" y="141220"/>
                </a:lnTo>
                <a:lnTo>
                  <a:pt x="187116" y="127098"/>
                </a:lnTo>
                <a:lnTo>
                  <a:pt x="112976" y="112976"/>
                </a:lnTo>
                <a:lnTo>
                  <a:pt x="56488" y="109445"/>
                </a:lnTo>
                <a:lnTo>
                  <a:pt x="24713" y="91793"/>
                </a:lnTo>
                <a:lnTo>
                  <a:pt x="0" y="63549"/>
                </a:lnTo>
                <a:lnTo>
                  <a:pt x="3530" y="42366"/>
                </a:lnTo>
                <a:lnTo>
                  <a:pt x="24713" y="28244"/>
                </a:lnTo>
                <a:lnTo>
                  <a:pt x="63549" y="10591"/>
                </a:lnTo>
                <a:lnTo>
                  <a:pt x="134159" y="0"/>
                </a:lnTo>
                <a:lnTo>
                  <a:pt x="197708" y="0"/>
                </a:lnTo>
                <a:lnTo>
                  <a:pt x="243604" y="7061"/>
                </a:lnTo>
                <a:lnTo>
                  <a:pt x="289501" y="28244"/>
                </a:lnTo>
                <a:lnTo>
                  <a:pt x="342458" y="63549"/>
                </a:lnTo>
                <a:lnTo>
                  <a:pt x="434251" y="155342"/>
                </a:lnTo>
                <a:lnTo>
                  <a:pt x="988540" y="69197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72A7D7-3F1D-4E93-98CD-58865AA124E8}"/>
              </a:ext>
            </a:extLst>
          </p:cNvPr>
          <p:cNvSpPr/>
          <p:nvPr/>
        </p:nvSpPr>
        <p:spPr>
          <a:xfrm>
            <a:off x="4646614" y="3340101"/>
            <a:ext cx="1335087" cy="1958975"/>
          </a:xfrm>
          <a:custGeom>
            <a:avLst/>
            <a:gdLst>
              <a:gd name="connsiteX0" fmla="*/ 1035101 w 1335024"/>
              <a:gd name="connsiteY0" fmla="*/ 676656 h 1960473"/>
              <a:gd name="connsiteX1" fmla="*/ 804672 w 1335024"/>
              <a:gd name="connsiteY1" fmla="*/ 972921 h 1960473"/>
              <a:gd name="connsiteX2" fmla="*/ 544982 w 1335024"/>
              <a:gd name="connsiteY2" fmla="*/ 1316736 h 1960473"/>
              <a:gd name="connsiteX3" fmla="*/ 267005 w 1335024"/>
              <a:gd name="connsiteY3" fmla="*/ 1682496 h 1960473"/>
              <a:gd name="connsiteX4" fmla="*/ 87782 w 1335024"/>
              <a:gd name="connsiteY4" fmla="*/ 1931213 h 1960473"/>
              <a:gd name="connsiteX5" fmla="*/ 21945 w 1335024"/>
              <a:gd name="connsiteY5" fmla="*/ 1960473 h 1960473"/>
              <a:gd name="connsiteX6" fmla="*/ 0 w 1335024"/>
              <a:gd name="connsiteY6" fmla="*/ 1869033 h 1960473"/>
              <a:gd name="connsiteX7" fmla="*/ 91440 w 1335024"/>
              <a:gd name="connsiteY7" fmla="*/ 1704441 h 1960473"/>
              <a:gd name="connsiteX8" fmla="*/ 226771 w 1335024"/>
              <a:gd name="connsiteY8" fmla="*/ 1488643 h 1960473"/>
              <a:gd name="connsiteX9" fmla="*/ 548640 w 1335024"/>
              <a:gd name="connsiteY9" fmla="*/ 980237 h 1960473"/>
              <a:gd name="connsiteX10" fmla="*/ 779069 w 1335024"/>
              <a:gd name="connsiteY10" fmla="*/ 592531 h 1960473"/>
              <a:gd name="connsiteX11" fmla="*/ 936345 w 1335024"/>
              <a:gd name="connsiteY11" fmla="*/ 303581 h 1960473"/>
              <a:gd name="connsiteX12" fmla="*/ 950976 w 1335024"/>
              <a:gd name="connsiteY12" fmla="*/ 256032 h 1960473"/>
              <a:gd name="connsiteX13" fmla="*/ 950976 w 1335024"/>
              <a:gd name="connsiteY13" fmla="*/ 223113 h 1960473"/>
              <a:gd name="connsiteX14" fmla="*/ 936345 w 1335024"/>
              <a:gd name="connsiteY14" fmla="*/ 175565 h 1960473"/>
              <a:gd name="connsiteX15" fmla="*/ 918057 w 1335024"/>
              <a:gd name="connsiteY15" fmla="*/ 135331 h 1960473"/>
              <a:gd name="connsiteX16" fmla="*/ 870509 w 1335024"/>
              <a:gd name="connsiteY16" fmla="*/ 73152 h 1960473"/>
              <a:gd name="connsiteX17" fmla="*/ 841248 w 1335024"/>
              <a:gd name="connsiteY17" fmla="*/ 40233 h 1960473"/>
              <a:gd name="connsiteX18" fmla="*/ 833933 w 1335024"/>
              <a:gd name="connsiteY18" fmla="*/ 18288 h 1960473"/>
              <a:gd name="connsiteX19" fmla="*/ 859536 w 1335024"/>
              <a:gd name="connsiteY19" fmla="*/ 0 h 1960473"/>
              <a:gd name="connsiteX20" fmla="*/ 899769 w 1335024"/>
              <a:gd name="connsiteY20" fmla="*/ 0 h 1960473"/>
              <a:gd name="connsiteX21" fmla="*/ 961949 w 1335024"/>
              <a:gd name="connsiteY21" fmla="*/ 10973 h 1960473"/>
              <a:gd name="connsiteX22" fmla="*/ 1016813 w 1335024"/>
              <a:gd name="connsiteY22" fmla="*/ 29261 h 1960473"/>
              <a:gd name="connsiteX23" fmla="*/ 1078992 w 1335024"/>
              <a:gd name="connsiteY23" fmla="*/ 62179 h 1960473"/>
              <a:gd name="connsiteX24" fmla="*/ 1163117 w 1335024"/>
              <a:gd name="connsiteY24" fmla="*/ 128016 h 1960473"/>
              <a:gd name="connsiteX25" fmla="*/ 1236269 w 1335024"/>
              <a:gd name="connsiteY25" fmla="*/ 201168 h 1960473"/>
              <a:gd name="connsiteX26" fmla="*/ 1302105 w 1335024"/>
              <a:gd name="connsiteY26" fmla="*/ 277977 h 1960473"/>
              <a:gd name="connsiteX27" fmla="*/ 1331366 w 1335024"/>
              <a:gd name="connsiteY27" fmla="*/ 329184 h 1960473"/>
              <a:gd name="connsiteX28" fmla="*/ 1335024 w 1335024"/>
              <a:gd name="connsiteY28" fmla="*/ 373075 h 1960473"/>
              <a:gd name="connsiteX29" fmla="*/ 1320393 w 1335024"/>
              <a:gd name="connsiteY29" fmla="*/ 416966 h 1960473"/>
              <a:gd name="connsiteX30" fmla="*/ 1291133 w 1335024"/>
              <a:gd name="connsiteY30" fmla="*/ 446227 h 1960473"/>
              <a:gd name="connsiteX31" fmla="*/ 1232611 w 1335024"/>
              <a:gd name="connsiteY31" fmla="*/ 486461 h 1960473"/>
              <a:gd name="connsiteX32" fmla="*/ 1130198 w 1335024"/>
              <a:gd name="connsiteY32" fmla="*/ 559613 h 1960473"/>
              <a:gd name="connsiteX33" fmla="*/ 1100937 w 1335024"/>
              <a:gd name="connsiteY33" fmla="*/ 585216 h 1960473"/>
              <a:gd name="connsiteX34" fmla="*/ 1035101 w 1335024"/>
              <a:gd name="connsiteY34" fmla="*/ 676656 h 196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35024" h="1960473">
                <a:moveTo>
                  <a:pt x="1035101" y="676656"/>
                </a:moveTo>
                <a:lnTo>
                  <a:pt x="804672" y="972921"/>
                </a:lnTo>
                <a:lnTo>
                  <a:pt x="544982" y="1316736"/>
                </a:lnTo>
                <a:lnTo>
                  <a:pt x="267005" y="1682496"/>
                </a:lnTo>
                <a:lnTo>
                  <a:pt x="87782" y="1931213"/>
                </a:lnTo>
                <a:lnTo>
                  <a:pt x="21945" y="1960473"/>
                </a:lnTo>
                <a:lnTo>
                  <a:pt x="0" y="1869033"/>
                </a:lnTo>
                <a:lnTo>
                  <a:pt x="91440" y="1704441"/>
                </a:lnTo>
                <a:lnTo>
                  <a:pt x="226771" y="1488643"/>
                </a:lnTo>
                <a:lnTo>
                  <a:pt x="548640" y="980237"/>
                </a:lnTo>
                <a:lnTo>
                  <a:pt x="779069" y="592531"/>
                </a:lnTo>
                <a:lnTo>
                  <a:pt x="936345" y="303581"/>
                </a:lnTo>
                <a:lnTo>
                  <a:pt x="950976" y="256032"/>
                </a:lnTo>
                <a:lnTo>
                  <a:pt x="950976" y="223113"/>
                </a:lnTo>
                <a:lnTo>
                  <a:pt x="936345" y="175565"/>
                </a:lnTo>
                <a:lnTo>
                  <a:pt x="918057" y="135331"/>
                </a:lnTo>
                <a:lnTo>
                  <a:pt x="870509" y="73152"/>
                </a:lnTo>
                <a:lnTo>
                  <a:pt x="841248" y="40233"/>
                </a:lnTo>
                <a:lnTo>
                  <a:pt x="833933" y="18288"/>
                </a:lnTo>
                <a:lnTo>
                  <a:pt x="859536" y="0"/>
                </a:lnTo>
                <a:lnTo>
                  <a:pt x="899769" y="0"/>
                </a:lnTo>
                <a:lnTo>
                  <a:pt x="961949" y="10973"/>
                </a:lnTo>
                <a:lnTo>
                  <a:pt x="1016813" y="29261"/>
                </a:lnTo>
                <a:lnTo>
                  <a:pt x="1078992" y="62179"/>
                </a:lnTo>
                <a:lnTo>
                  <a:pt x="1163117" y="128016"/>
                </a:lnTo>
                <a:lnTo>
                  <a:pt x="1236269" y="201168"/>
                </a:lnTo>
                <a:lnTo>
                  <a:pt x="1302105" y="277977"/>
                </a:lnTo>
                <a:lnTo>
                  <a:pt x="1331366" y="329184"/>
                </a:lnTo>
                <a:lnTo>
                  <a:pt x="1335024" y="373075"/>
                </a:lnTo>
                <a:lnTo>
                  <a:pt x="1320393" y="416966"/>
                </a:lnTo>
                <a:lnTo>
                  <a:pt x="1291133" y="446227"/>
                </a:lnTo>
                <a:lnTo>
                  <a:pt x="1232611" y="486461"/>
                </a:lnTo>
                <a:lnTo>
                  <a:pt x="1130198" y="559613"/>
                </a:lnTo>
                <a:lnTo>
                  <a:pt x="1100937" y="585216"/>
                </a:lnTo>
                <a:lnTo>
                  <a:pt x="1035101" y="676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65B1FE5-8EB3-41DB-AC64-E5ACAFB0EAA8}"/>
              </a:ext>
            </a:extLst>
          </p:cNvPr>
          <p:cNvSpPr/>
          <p:nvPr/>
        </p:nvSpPr>
        <p:spPr>
          <a:xfrm>
            <a:off x="4497389" y="4992689"/>
            <a:ext cx="2662237" cy="600075"/>
          </a:xfrm>
          <a:custGeom>
            <a:avLst/>
            <a:gdLst>
              <a:gd name="connsiteX0" fmla="*/ 431961 w 2663097"/>
              <a:gd name="connsiteY0" fmla="*/ 219456 h 599846"/>
              <a:gd name="connsiteX1" fmla="*/ 794063 w 2663097"/>
              <a:gd name="connsiteY1" fmla="*/ 197510 h 599846"/>
              <a:gd name="connsiteX2" fmla="*/ 1364649 w 2663097"/>
              <a:gd name="connsiteY2" fmla="*/ 138989 h 599846"/>
              <a:gd name="connsiteX3" fmla="*/ 2129087 w 2663097"/>
              <a:gd name="connsiteY3" fmla="*/ 54864 h 599846"/>
              <a:gd name="connsiteX4" fmla="*/ 2663097 w 2663097"/>
              <a:gd name="connsiteY4" fmla="*/ 0 h 599846"/>
              <a:gd name="connsiteX5" fmla="*/ 2564342 w 2663097"/>
              <a:gd name="connsiteY5" fmla="*/ 91440 h 599846"/>
              <a:gd name="connsiteX6" fmla="*/ 2516793 w 2663097"/>
              <a:gd name="connsiteY6" fmla="*/ 113386 h 599846"/>
              <a:gd name="connsiteX7" fmla="*/ 1884028 w 2663097"/>
              <a:gd name="connsiteY7" fmla="*/ 226771 h 599846"/>
              <a:gd name="connsiteX8" fmla="*/ 391727 w 2663097"/>
              <a:gd name="connsiteY8" fmla="*/ 519379 h 599846"/>
              <a:gd name="connsiteX9" fmla="*/ 344179 w 2663097"/>
              <a:gd name="connsiteY9" fmla="*/ 534010 h 599846"/>
              <a:gd name="connsiteX10" fmla="*/ 303945 w 2663097"/>
              <a:gd name="connsiteY10" fmla="*/ 555955 h 599846"/>
              <a:gd name="connsiteX11" fmla="*/ 227135 w 2663097"/>
              <a:gd name="connsiteY11" fmla="*/ 599846 h 599846"/>
              <a:gd name="connsiteX12" fmla="*/ 186902 w 2663097"/>
              <a:gd name="connsiteY12" fmla="*/ 585216 h 599846"/>
              <a:gd name="connsiteX13" fmla="*/ 121065 w 2663097"/>
              <a:gd name="connsiteY13" fmla="*/ 526694 h 599846"/>
              <a:gd name="connsiteX14" fmla="*/ 62543 w 2663097"/>
              <a:gd name="connsiteY14" fmla="*/ 431597 h 599846"/>
              <a:gd name="connsiteX15" fmla="*/ 18652 w 2663097"/>
              <a:gd name="connsiteY15" fmla="*/ 340157 h 599846"/>
              <a:gd name="connsiteX16" fmla="*/ 364 w 2663097"/>
              <a:gd name="connsiteY16" fmla="*/ 277978 h 599846"/>
              <a:gd name="connsiteX17" fmla="*/ 364 w 2663097"/>
              <a:gd name="connsiteY17" fmla="*/ 223114 h 599846"/>
              <a:gd name="connsiteX18" fmla="*/ 11337 w 2663097"/>
              <a:gd name="connsiteY18" fmla="*/ 197510 h 599846"/>
              <a:gd name="connsiteX19" fmla="*/ 95462 w 2663097"/>
              <a:gd name="connsiteY19" fmla="*/ 197510 h 599846"/>
              <a:gd name="connsiteX20" fmla="*/ 238108 w 2663097"/>
              <a:gd name="connsiteY20" fmla="*/ 168250 h 599846"/>
              <a:gd name="connsiteX21" fmla="*/ 271027 w 2663097"/>
              <a:gd name="connsiteY21" fmla="*/ 223114 h 599846"/>
              <a:gd name="connsiteX22" fmla="*/ 431961 w 2663097"/>
              <a:gd name="connsiteY22" fmla="*/ 219456 h 5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63097" h="599846">
                <a:moveTo>
                  <a:pt x="431961" y="219456"/>
                </a:moveTo>
                <a:lnTo>
                  <a:pt x="794063" y="197510"/>
                </a:lnTo>
                <a:lnTo>
                  <a:pt x="1364649" y="138989"/>
                </a:lnTo>
                <a:lnTo>
                  <a:pt x="2129087" y="54864"/>
                </a:lnTo>
                <a:lnTo>
                  <a:pt x="2663097" y="0"/>
                </a:lnTo>
                <a:lnTo>
                  <a:pt x="2564342" y="91440"/>
                </a:lnTo>
                <a:lnTo>
                  <a:pt x="2516793" y="113386"/>
                </a:lnTo>
                <a:lnTo>
                  <a:pt x="1884028" y="226771"/>
                </a:lnTo>
                <a:lnTo>
                  <a:pt x="391727" y="519379"/>
                </a:lnTo>
                <a:lnTo>
                  <a:pt x="344179" y="534010"/>
                </a:lnTo>
                <a:lnTo>
                  <a:pt x="303945" y="555955"/>
                </a:lnTo>
                <a:lnTo>
                  <a:pt x="227135" y="599846"/>
                </a:lnTo>
                <a:lnTo>
                  <a:pt x="186902" y="585216"/>
                </a:lnTo>
                <a:lnTo>
                  <a:pt x="121065" y="526694"/>
                </a:lnTo>
                <a:lnTo>
                  <a:pt x="62543" y="431597"/>
                </a:lnTo>
                <a:lnTo>
                  <a:pt x="18652" y="340157"/>
                </a:lnTo>
                <a:cubicBezTo>
                  <a:pt x="0" y="280471"/>
                  <a:pt x="364" y="302073"/>
                  <a:pt x="364" y="277978"/>
                </a:cubicBezTo>
                <a:lnTo>
                  <a:pt x="364" y="223114"/>
                </a:lnTo>
                <a:lnTo>
                  <a:pt x="11337" y="197510"/>
                </a:lnTo>
                <a:lnTo>
                  <a:pt x="95462" y="197510"/>
                </a:lnTo>
                <a:lnTo>
                  <a:pt x="238108" y="168250"/>
                </a:lnTo>
                <a:lnTo>
                  <a:pt x="271027" y="223114"/>
                </a:lnTo>
                <a:lnTo>
                  <a:pt x="431961" y="219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96D21B9-E0FB-4110-84EF-4B012D9D2C39}"/>
              </a:ext>
            </a:extLst>
          </p:cNvPr>
          <p:cNvSpPr/>
          <p:nvPr/>
        </p:nvSpPr>
        <p:spPr>
          <a:xfrm>
            <a:off x="6416676" y="4224339"/>
            <a:ext cx="1127125" cy="1489075"/>
          </a:xfrm>
          <a:custGeom>
            <a:avLst/>
            <a:gdLst>
              <a:gd name="connsiteX0" fmla="*/ 193853 w 1126541"/>
              <a:gd name="connsiteY0" fmla="*/ 109728 h 1488643"/>
              <a:gd name="connsiteX1" fmla="*/ 577901 w 1126541"/>
              <a:gd name="connsiteY1" fmla="*/ 398678 h 1488643"/>
              <a:gd name="connsiteX2" fmla="*/ 797357 w 1126541"/>
              <a:gd name="connsiteY2" fmla="*/ 581558 h 1488643"/>
              <a:gd name="connsiteX3" fmla="*/ 892455 w 1126541"/>
              <a:gd name="connsiteY3" fmla="*/ 669341 h 1488643"/>
              <a:gd name="connsiteX4" fmla="*/ 921715 w 1126541"/>
              <a:gd name="connsiteY4" fmla="*/ 702259 h 1488643"/>
              <a:gd name="connsiteX5" fmla="*/ 1016813 w 1126541"/>
              <a:gd name="connsiteY5" fmla="*/ 888797 h 1488643"/>
              <a:gd name="connsiteX6" fmla="*/ 1089965 w 1126541"/>
              <a:gd name="connsiteY6" fmla="*/ 1071677 h 1488643"/>
              <a:gd name="connsiteX7" fmla="*/ 1119226 w 1126541"/>
              <a:gd name="connsiteY7" fmla="*/ 1170432 h 1488643"/>
              <a:gd name="connsiteX8" fmla="*/ 1126541 w 1126541"/>
              <a:gd name="connsiteY8" fmla="*/ 1232611 h 1488643"/>
              <a:gd name="connsiteX9" fmla="*/ 1122883 w 1126541"/>
              <a:gd name="connsiteY9" fmla="*/ 1309421 h 1488643"/>
              <a:gd name="connsiteX10" fmla="*/ 1111911 w 1126541"/>
              <a:gd name="connsiteY10" fmla="*/ 1389888 h 1488643"/>
              <a:gd name="connsiteX11" fmla="*/ 1089965 w 1126541"/>
              <a:gd name="connsiteY11" fmla="*/ 1437437 h 1488643"/>
              <a:gd name="connsiteX12" fmla="*/ 1071677 w 1126541"/>
              <a:gd name="connsiteY12" fmla="*/ 1463040 h 1488643"/>
              <a:gd name="connsiteX13" fmla="*/ 1038759 w 1126541"/>
              <a:gd name="connsiteY13" fmla="*/ 1484986 h 1488643"/>
              <a:gd name="connsiteX14" fmla="*/ 1009498 w 1126541"/>
              <a:gd name="connsiteY14" fmla="*/ 1488643 h 1488643"/>
              <a:gd name="connsiteX15" fmla="*/ 969264 w 1126541"/>
              <a:gd name="connsiteY15" fmla="*/ 1477670 h 1488643"/>
              <a:gd name="connsiteX16" fmla="*/ 918058 w 1126541"/>
              <a:gd name="connsiteY16" fmla="*/ 1452067 h 1488643"/>
              <a:gd name="connsiteX17" fmla="*/ 866851 w 1126541"/>
              <a:gd name="connsiteY17" fmla="*/ 1408176 h 1488643"/>
              <a:gd name="connsiteX18" fmla="*/ 841248 w 1126541"/>
              <a:gd name="connsiteY18" fmla="*/ 1356970 h 1488643"/>
              <a:gd name="connsiteX19" fmla="*/ 599847 w 1126541"/>
              <a:gd name="connsiteY19" fmla="*/ 844906 h 1488643"/>
              <a:gd name="connsiteX20" fmla="*/ 544983 w 1126541"/>
              <a:gd name="connsiteY20" fmla="*/ 790042 h 1488643"/>
              <a:gd name="connsiteX21" fmla="*/ 479146 w 1126541"/>
              <a:gd name="connsiteY21" fmla="*/ 654710 h 1488643"/>
              <a:gd name="connsiteX22" fmla="*/ 310896 w 1126541"/>
              <a:gd name="connsiteY22" fmla="*/ 402336 h 1488643"/>
              <a:gd name="connsiteX23" fmla="*/ 149962 w 1126541"/>
              <a:gd name="connsiteY23" fmla="*/ 208483 h 1488643"/>
              <a:gd name="connsiteX24" fmla="*/ 40234 w 1126541"/>
              <a:gd name="connsiteY24" fmla="*/ 80467 h 1488643"/>
              <a:gd name="connsiteX25" fmla="*/ 14631 w 1126541"/>
              <a:gd name="connsiteY25" fmla="*/ 47549 h 1488643"/>
              <a:gd name="connsiteX26" fmla="*/ 0 w 1126541"/>
              <a:gd name="connsiteY26" fmla="*/ 18288 h 1488643"/>
              <a:gd name="connsiteX27" fmla="*/ 7315 w 1126541"/>
              <a:gd name="connsiteY27" fmla="*/ 0 h 1488643"/>
              <a:gd name="connsiteX28" fmla="*/ 54864 w 1126541"/>
              <a:gd name="connsiteY28" fmla="*/ 10973 h 1488643"/>
              <a:gd name="connsiteX29" fmla="*/ 193853 w 1126541"/>
              <a:gd name="connsiteY29" fmla="*/ 109728 h 148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6541" h="1488643">
                <a:moveTo>
                  <a:pt x="193853" y="109728"/>
                </a:moveTo>
                <a:lnTo>
                  <a:pt x="577901" y="398678"/>
                </a:lnTo>
                <a:lnTo>
                  <a:pt x="797357" y="581558"/>
                </a:lnTo>
                <a:lnTo>
                  <a:pt x="892455" y="669341"/>
                </a:lnTo>
                <a:lnTo>
                  <a:pt x="921715" y="702259"/>
                </a:lnTo>
                <a:lnTo>
                  <a:pt x="1016813" y="888797"/>
                </a:lnTo>
                <a:lnTo>
                  <a:pt x="1089965" y="1071677"/>
                </a:lnTo>
                <a:lnTo>
                  <a:pt x="1119226" y="1170432"/>
                </a:lnTo>
                <a:lnTo>
                  <a:pt x="1126541" y="1232611"/>
                </a:lnTo>
                <a:lnTo>
                  <a:pt x="1122883" y="1309421"/>
                </a:lnTo>
                <a:lnTo>
                  <a:pt x="1111911" y="1389888"/>
                </a:lnTo>
                <a:lnTo>
                  <a:pt x="1089965" y="1437437"/>
                </a:lnTo>
                <a:lnTo>
                  <a:pt x="1071677" y="1463040"/>
                </a:lnTo>
                <a:lnTo>
                  <a:pt x="1038759" y="1484986"/>
                </a:lnTo>
                <a:lnTo>
                  <a:pt x="1009498" y="1488643"/>
                </a:lnTo>
                <a:lnTo>
                  <a:pt x="969264" y="1477670"/>
                </a:lnTo>
                <a:lnTo>
                  <a:pt x="918058" y="1452067"/>
                </a:lnTo>
                <a:lnTo>
                  <a:pt x="866851" y="1408176"/>
                </a:lnTo>
                <a:lnTo>
                  <a:pt x="841248" y="1356970"/>
                </a:lnTo>
                <a:lnTo>
                  <a:pt x="599847" y="844906"/>
                </a:lnTo>
                <a:lnTo>
                  <a:pt x="544983" y="790042"/>
                </a:lnTo>
                <a:lnTo>
                  <a:pt x="479146" y="654710"/>
                </a:lnTo>
                <a:lnTo>
                  <a:pt x="310896" y="402336"/>
                </a:lnTo>
                <a:lnTo>
                  <a:pt x="149962" y="208483"/>
                </a:lnTo>
                <a:lnTo>
                  <a:pt x="40234" y="80467"/>
                </a:lnTo>
                <a:lnTo>
                  <a:pt x="14631" y="47549"/>
                </a:lnTo>
                <a:lnTo>
                  <a:pt x="0" y="18288"/>
                </a:lnTo>
                <a:lnTo>
                  <a:pt x="7315" y="0"/>
                </a:lnTo>
                <a:lnTo>
                  <a:pt x="54864" y="10973"/>
                </a:lnTo>
                <a:lnTo>
                  <a:pt x="193853" y="109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77356B-B140-4B40-A1AF-42F71438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26" y="1711153"/>
            <a:ext cx="4749196" cy="40054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AA6B53-9B22-40C3-9374-2E3267329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430" y="1709574"/>
            <a:ext cx="4755292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9C6FF2-1301-45E0-8F1F-AF9AF46B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2" y="1426290"/>
            <a:ext cx="474919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39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36C6B723-0305-477A-8D13-BE4DEB053B2A}"/>
              </a:ext>
            </a:extLst>
          </p:cNvPr>
          <p:cNvSpPr/>
          <p:nvPr/>
        </p:nvSpPr>
        <p:spPr>
          <a:xfrm>
            <a:off x="4144964" y="1776413"/>
            <a:ext cx="433387" cy="4133850"/>
          </a:xfrm>
          <a:custGeom>
            <a:avLst/>
            <a:gdLst>
              <a:gd name="connsiteX0" fmla="*/ 351295 w 433953"/>
              <a:gd name="connsiteY0" fmla="*/ 1084881 h 4132881"/>
              <a:gd name="connsiteX1" fmla="*/ 351295 w 433953"/>
              <a:gd name="connsiteY1" fmla="*/ 1487837 h 4132881"/>
              <a:gd name="connsiteX2" fmla="*/ 340963 w 433953"/>
              <a:gd name="connsiteY2" fmla="*/ 2174929 h 4132881"/>
              <a:gd name="connsiteX3" fmla="*/ 330631 w 433953"/>
              <a:gd name="connsiteY3" fmla="*/ 2763864 h 4132881"/>
              <a:gd name="connsiteX4" fmla="*/ 320298 w 433953"/>
              <a:gd name="connsiteY4" fmla="*/ 3337302 h 4132881"/>
              <a:gd name="connsiteX5" fmla="*/ 315132 w 433953"/>
              <a:gd name="connsiteY5" fmla="*/ 3786753 h 4132881"/>
              <a:gd name="connsiteX6" fmla="*/ 315132 w 433953"/>
              <a:gd name="connsiteY6" fmla="*/ 3900407 h 4132881"/>
              <a:gd name="connsiteX7" fmla="*/ 304800 w 433953"/>
              <a:gd name="connsiteY7" fmla="*/ 3983064 h 4132881"/>
              <a:gd name="connsiteX8" fmla="*/ 258305 w 433953"/>
              <a:gd name="connsiteY8" fmla="*/ 4076054 h 4132881"/>
              <a:gd name="connsiteX9" fmla="*/ 227309 w 433953"/>
              <a:gd name="connsiteY9" fmla="*/ 4112217 h 4132881"/>
              <a:gd name="connsiteX10" fmla="*/ 191146 w 433953"/>
              <a:gd name="connsiteY10" fmla="*/ 4132881 h 4132881"/>
              <a:gd name="connsiteX11" fmla="*/ 175648 w 433953"/>
              <a:gd name="connsiteY11" fmla="*/ 4132881 h 4132881"/>
              <a:gd name="connsiteX12" fmla="*/ 144651 w 433953"/>
              <a:gd name="connsiteY12" fmla="*/ 4101885 h 4132881"/>
              <a:gd name="connsiteX13" fmla="*/ 118820 w 433953"/>
              <a:gd name="connsiteY13" fmla="*/ 4039892 h 4132881"/>
              <a:gd name="connsiteX14" fmla="*/ 77492 w 433953"/>
              <a:gd name="connsiteY14" fmla="*/ 3869410 h 4132881"/>
              <a:gd name="connsiteX15" fmla="*/ 46495 w 433953"/>
              <a:gd name="connsiteY15" fmla="*/ 3683430 h 4132881"/>
              <a:gd name="connsiteX16" fmla="*/ 36163 w 433953"/>
              <a:gd name="connsiteY16" fmla="*/ 3543946 h 4132881"/>
              <a:gd name="connsiteX17" fmla="*/ 41329 w 433953"/>
              <a:gd name="connsiteY17" fmla="*/ 3456122 h 4132881"/>
              <a:gd name="connsiteX18" fmla="*/ 51661 w 433953"/>
              <a:gd name="connsiteY18" fmla="*/ 3357966 h 4132881"/>
              <a:gd name="connsiteX19" fmla="*/ 77492 w 433953"/>
              <a:gd name="connsiteY19" fmla="*/ 3239146 h 4132881"/>
              <a:gd name="connsiteX20" fmla="*/ 92990 w 433953"/>
              <a:gd name="connsiteY20" fmla="*/ 3109993 h 4132881"/>
              <a:gd name="connsiteX21" fmla="*/ 103322 w 433953"/>
              <a:gd name="connsiteY21" fmla="*/ 3017003 h 4132881"/>
              <a:gd name="connsiteX22" fmla="*/ 123987 w 433953"/>
              <a:gd name="connsiteY22" fmla="*/ 2650210 h 4132881"/>
              <a:gd name="connsiteX23" fmla="*/ 139485 w 433953"/>
              <a:gd name="connsiteY23" fmla="*/ 2066441 h 4132881"/>
              <a:gd name="connsiteX24" fmla="*/ 149817 w 433953"/>
              <a:gd name="connsiteY24" fmla="*/ 1601492 h 4132881"/>
              <a:gd name="connsiteX25" fmla="*/ 160149 w 433953"/>
              <a:gd name="connsiteY25" fmla="*/ 1064217 h 4132881"/>
              <a:gd name="connsiteX26" fmla="*/ 160149 w 433953"/>
              <a:gd name="connsiteY26" fmla="*/ 754251 h 4132881"/>
              <a:gd name="connsiteX27" fmla="*/ 160149 w 433953"/>
              <a:gd name="connsiteY27" fmla="*/ 542441 h 4132881"/>
              <a:gd name="connsiteX28" fmla="*/ 154983 w 433953"/>
              <a:gd name="connsiteY28" fmla="*/ 397790 h 4132881"/>
              <a:gd name="connsiteX29" fmla="*/ 154983 w 433953"/>
              <a:gd name="connsiteY29" fmla="*/ 335797 h 4132881"/>
              <a:gd name="connsiteX30" fmla="*/ 134319 w 433953"/>
              <a:gd name="connsiteY30" fmla="*/ 247973 h 4132881"/>
              <a:gd name="connsiteX31" fmla="*/ 98156 w 433953"/>
              <a:gd name="connsiteY31" fmla="*/ 170481 h 4132881"/>
              <a:gd name="connsiteX32" fmla="*/ 46495 w 433953"/>
              <a:gd name="connsiteY32" fmla="*/ 92990 h 4132881"/>
              <a:gd name="connsiteX33" fmla="*/ 5166 w 433953"/>
              <a:gd name="connsiteY33" fmla="*/ 51661 h 4132881"/>
              <a:gd name="connsiteX34" fmla="*/ 0 w 433953"/>
              <a:gd name="connsiteY34" fmla="*/ 30997 h 4132881"/>
              <a:gd name="connsiteX35" fmla="*/ 10332 w 433953"/>
              <a:gd name="connsiteY35" fmla="*/ 10332 h 4132881"/>
              <a:gd name="connsiteX36" fmla="*/ 72326 w 433953"/>
              <a:gd name="connsiteY36" fmla="*/ 0 h 4132881"/>
              <a:gd name="connsiteX37" fmla="*/ 154983 w 433953"/>
              <a:gd name="connsiteY37" fmla="*/ 15498 h 4132881"/>
              <a:gd name="connsiteX38" fmla="*/ 268637 w 433953"/>
              <a:gd name="connsiteY38" fmla="*/ 51661 h 4132881"/>
              <a:gd name="connsiteX39" fmla="*/ 371959 w 433953"/>
              <a:gd name="connsiteY39" fmla="*/ 92990 h 4132881"/>
              <a:gd name="connsiteX40" fmla="*/ 418454 w 433953"/>
              <a:gd name="connsiteY40" fmla="*/ 118820 h 4132881"/>
              <a:gd name="connsiteX41" fmla="*/ 433953 w 433953"/>
              <a:gd name="connsiteY41" fmla="*/ 191146 h 4132881"/>
              <a:gd name="connsiteX42" fmla="*/ 402956 w 433953"/>
              <a:gd name="connsiteY42" fmla="*/ 284136 h 4132881"/>
              <a:gd name="connsiteX43" fmla="*/ 366793 w 433953"/>
              <a:gd name="connsiteY43" fmla="*/ 759417 h 4132881"/>
              <a:gd name="connsiteX44" fmla="*/ 351295 w 433953"/>
              <a:gd name="connsiteY44" fmla="*/ 1084881 h 413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3953" h="4132881">
                <a:moveTo>
                  <a:pt x="351295" y="1084881"/>
                </a:moveTo>
                <a:lnTo>
                  <a:pt x="351295" y="1487837"/>
                </a:lnTo>
                <a:lnTo>
                  <a:pt x="340963" y="2174929"/>
                </a:lnTo>
                <a:lnTo>
                  <a:pt x="330631" y="2763864"/>
                </a:lnTo>
                <a:lnTo>
                  <a:pt x="320298" y="3337302"/>
                </a:lnTo>
                <a:lnTo>
                  <a:pt x="315132" y="3786753"/>
                </a:lnTo>
                <a:lnTo>
                  <a:pt x="315132" y="3900407"/>
                </a:lnTo>
                <a:lnTo>
                  <a:pt x="304800" y="3983064"/>
                </a:lnTo>
                <a:lnTo>
                  <a:pt x="258305" y="4076054"/>
                </a:lnTo>
                <a:lnTo>
                  <a:pt x="227309" y="4112217"/>
                </a:lnTo>
                <a:lnTo>
                  <a:pt x="191146" y="4132881"/>
                </a:lnTo>
                <a:lnTo>
                  <a:pt x="175648" y="4132881"/>
                </a:lnTo>
                <a:lnTo>
                  <a:pt x="144651" y="4101885"/>
                </a:lnTo>
                <a:lnTo>
                  <a:pt x="118820" y="4039892"/>
                </a:lnTo>
                <a:lnTo>
                  <a:pt x="77492" y="3869410"/>
                </a:lnTo>
                <a:lnTo>
                  <a:pt x="46495" y="3683430"/>
                </a:lnTo>
                <a:lnTo>
                  <a:pt x="36163" y="3543946"/>
                </a:lnTo>
                <a:lnTo>
                  <a:pt x="41329" y="3456122"/>
                </a:lnTo>
                <a:lnTo>
                  <a:pt x="51661" y="3357966"/>
                </a:lnTo>
                <a:lnTo>
                  <a:pt x="77492" y="3239146"/>
                </a:lnTo>
                <a:lnTo>
                  <a:pt x="92990" y="3109993"/>
                </a:lnTo>
                <a:lnTo>
                  <a:pt x="103322" y="3017003"/>
                </a:lnTo>
                <a:lnTo>
                  <a:pt x="123987" y="2650210"/>
                </a:lnTo>
                <a:lnTo>
                  <a:pt x="139485" y="2066441"/>
                </a:lnTo>
                <a:lnTo>
                  <a:pt x="149817" y="1601492"/>
                </a:lnTo>
                <a:lnTo>
                  <a:pt x="160149" y="1064217"/>
                </a:lnTo>
                <a:lnTo>
                  <a:pt x="160149" y="754251"/>
                </a:lnTo>
                <a:lnTo>
                  <a:pt x="160149" y="542441"/>
                </a:lnTo>
                <a:lnTo>
                  <a:pt x="154983" y="397790"/>
                </a:lnTo>
                <a:lnTo>
                  <a:pt x="154983" y="335797"/>
                </a:lnTo>
                <a:lnTo>
                  <a:pt x="134319" y="247973"/>
                </a:lnTo>
                <a:lnTo>
                  <a:pt x="98156" y="170481"/>
                </a:lnTo>
                <a:lnTo>
                  <a:pt x="46495" y="92990"/>
                </a:lnTo>
                <a:lnTo>
                  <a:pt x="5166" y="51661"/>
                </a:lnTo>
                <a:lnTo>
                  <a:pt x="0" y="30997"/>
                </a:lnTo>
                <a:lnTo>
                  <a:pt x="10332" y="10332"/>
                </a:lnTo>
                <a:lnTo>
                  <a:pt x="72326" y="0"/>
                </a:lnTo>
                <a:lnTo>
                  <a:pt x="154983" y="15498"/>
                </a:lnTo>
                <a:lnTo>
                  <a:pt x="268637" y="51661"/>
                </a:lnTo>
                <a:lnTo>
                  <a:pt x="371959" y="92990"/>
                </a:lnTo>
                <a:lnTo>
                  <a:pt x="418454" y="118820"/>
                </a:lnTo>
                <a:lnTo>
                  <a:pt x="433953" y="191146"/>
                </a:lnTo>
                <a:lnTo>
                  <a:pt x="402956" y="284136"/>
                </a:lnTo>
                <a:lnTo>
                  <a:pt x="366793" y="759417"/>
                </a:lnTo>
                <a:lnTo>
                  <a:pt x="351295" y="10848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C800123C-7513-4F4B-859E-CC3B2CC815B4}"/>
              </a:ext>
            </a:extLst>
          </p:cNvPr>
          <p:cNvSpPr/>
          <p:nvPr/>
        </p:nvSpPr>
        <p:spPr>
          <a:xfrm>
            <a:off x="5076826" y="2357439"/>
            <a:ext cx="1909763" cy="384175"/>
          </a:xfrm>
          <a:custGeom>
            <a:avLst/>
            <a:gdLst>
              <a:gd name="connsiteX0" fmla="*/ 640556 w 1909763"/>
              <a:gd name="connsiteY0" fmla="*/ 154781 h 383381"/>
              <a:gd name="connsiteX1" fmla="*/ 438150 w 1909763"/>
              <a:gd name="connsiteY1" fmla="*/ 173831 h 383381"/>
              <a:gd name="connsiteX2" fmla="*/ 328613 w 1909763"/>
              <a:gd name="connsiteY2" fmla="*/ 183356 h 383381"/>
              <a:gd name="connsiteX3" fmla="*/ 207169 w 1909763"/>
              <a:gd name="connsiteY3" fmla="*/ 173831 h 383381"/>
              <a:gd name="connsiteX4" fmla="*/ 104775 w 1909763"/>
              <a:gd name="connsiteY4" fmla="*/ 152400 h 383381"/>
              <a:gd name="connsiteX5" fmla="*/ 40481 w 1909763"/>
              <a:gd name="connsiteY5" fmla="*/ 133350 h 383381"/>
              <a:gd name="connsiteX6" fmla="*/ 14288 w 1909763"/>
              <a:gd name="connsiteY6" fmla="*/ 130968 h 383381"/>
              <a:gd name="connsiteX7" fmla="*/ 0 w 1909763"/>
              <a:gd name="connsiteY7" fmla="*/ 140493 h 383381"/>
              <a:gd name="connsiteX8" fmla="*/ 2381 w 1909763"/>
              <a:gd name="connsiteY8" fmla="*/ 166687 h 383381"/>
              <a:gd name="connsiteX9" fmla="*/ 23813 w 1909763"/>
              <a:gd name="connsiteY9" fmla="*/ 195262 h 383381"/>
              <a:gd name="connsiteX10" fmla="*/ 90488 w 1909763"/>
              <a:gd name="connsiteY10" fmla="*/ 247650 h 383381"/>
              <a:gd name="connsiteX11" fmla="*/ 195263 w 1909763"/>
              <a:gd name="connsiteY11" fmla="*/ 319087 h 383381"/>
              <a:gd name="connsiteX12" fmla="*/ 307181 w 1909763"/>
              <a:gd name="connsiteY12" fmla="*/ 371475 h 383381"/>
              <a:gd name="connsiteX13" fmla="*/ 342900 w 1909763"/>
              <a:gd name="connsiteY13" fmla="*/ 383381 h 383381"/>
              <a:gd name="connsiteX14" fmla="*/ 373856 w 1909763"/>
              <a:gd name="connsiteY14" fmla="*/ 371475 h 383381"/>
              <a:gd name="connsiteX15" fmla="*/ 492919 w 1909763"/>
              <a:gd name="connsiteY15" fmla="*/ 335756 h 383381"/>
              <a:gd name="connsiteX16" fmla="*/ 616744 w 1909763"/>
              <a:gd name="connsiteY16" fmla="*/ 309562 h 383381"/>
              <a:gd name="connsiteX17" fmla="*/ 738188 w 1909763"/>
              <a:gd name="connsiteY17" fmla="*/ 295275 h 383381"/>
              <a:gd name="connsiteX18" fmla="*/ 845344 w 1909763"/>
              <a:gd name="connsiteY18" fmla="*/ 290512 h 383381"/>
              <a:gd name="connsiteX19" fmla="*/ 1054894 w 1909763"/>
              <a:gd name="connsiteY19" fmla="*/ 271462 h 383381"/>
              <a:gd name="connsiteX20" fmla="*/ 1350169 w 1909763"/>
              <a:gd name="connsiteY20" fmla="*/ 250031 h 383381"/>
              <a:gd name="connsiteX21" fmla="*/ 1557338 w 1909763"/>
              <a:gd name="connsiteY21" fmla="*/ 228600 h 383381"/>
              <a:gd name="connsiteX22" fmla="*/ 1704975 w 1909763"/>
              <a:gd name="connsiteY22" fmla="*/ 214312 h 383381"/>
              <a:gd name="connsiteX23" fmla="*/ 1795463 w 1909763"/>
              <a:gd name="connsiteY23" fmla="*/ 204787 h 383381"/>
              <a:gd name="connsiteX24" fmla="*/ 1843088 w 1909763"/>
              <a:gd name="connsiteY24" fmla="*/ 197643 h 383381"/>
              <a:gd name="connsiteX25" fmla="*/ 1878806 w 1909763"/>
              <a:gd name="connsiteY25" fmla="*/ 180975 h 383381"/>
              <a:gd name="connsiteX26" fmla="*/ 1900238 w 1909763"/>
              <a:gd name="connsiteY26" fmla="*/ 164306 h 383381"/>
              <a:gd name="connsiteX27" fmla="*/ 1909763 w 1909763"/>
              <a:gd name="connsiteY27" fmla="*/ 138112 h 383381"/>
              <a:gd name="connsiteX28" fmla="*/ 1900238 w 1909763"/>
              <a:gd name="connsiteY28" fmla="*/ 111918 h 383381"/>
              <a:gd name="connsiteX29" fmla="*/ 1876425 w 1909763"/>
              <a:gd name="connsiteY29" fmla="*/ 80962 h 383381"/>
              <a:gd name="connsiteX30" fmla="*/ 1854994 w 1909763"/>
              <a:gd name="connsiteY30" fmla="*/ 66675 h 383381"/>
              <a:gd name="connsiteX31" fmla="*/ 1781175 w 1909763"/>
              <a:gd name="connsiteY31" fmla="*/ 35718 h 383381"/>
              <a:gd name="connsiteX32" fmla="*/ 1685925 w 1909763"/>
              <a:gd name="connsiteY32" fmla="*/ 9525 h 383381"/>
              <a:gd name="connsiteX33" fmla="*/ 1614488 w 1909763"/>
              <a:gd name="connsiteY33" fmla="*/ 0 h 383381"/>
              <a:gd name="connsiteX34" fmla="*/ 1593056 w 1909763"/>
              <a:gd name="connsiteY34" fmla="*/ 2381 h 383381"/>
              <a:gd name="connsiteX35" fmla="*/ 1531144 w 1909763"/>
              <a:gd name="connsiteY35" fmla="*/ 26193 h 383381"/>
              <a:gd name="connsiteX36" fmla="*/ 1462088 w 1909763"/>
              <a:gd name="connsiteY36" fmla="*/ 66675 h 383381"/>
              <a:gd name="connsiteX37" fmla="*/ 1373981 w 1909763"/>
              <a:gd name="connsiteY37" fmla="*/ 85725 h 383381"/>
              <a:gd name="connsiteX38" fmla="*/ 1240631 w 1909763"/>
              <a:gd name="connsiteY38" fmla="*/ 104775 h 383381"/>
              <a:gd name="connsiteX39" fmla="*/ 1112044 w 1909763"/>
              <a:gd name="connsiteY39" fmla="*/ 114300 h 383381"/>
              <a:gd name="connsiteX40" fmla="*/ 1054894 w 1909763"/>
              <a:gd name="connsiteY40" fmla="*/ 116681 h 383381"/>
              <a:gd name="connsiteX41" fmla="*/ 802481 w 1909763"/>
              <a:gd name="connsiteY41" fmla="*/ 138112 h 383381"/>
              <a:gd name="connsiteX42" fmla="*/ 640556 w 1909763"/>
              <a:gd name="connsiteY42" fmla="*/ 154781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09763" h="383381">
                <a:moveTo>
                  <a:pt x="640556" y="154781"/>
                </a:moveTo>
                <a:lnTo>
                  <a:pt x="438150" y="173831"/>
                </a:lnTo>
                <a:lnTo>
                  <a:pt x="328613" y="183356"/>
                </a:lnTo>
                <a:lnTo>
                  <a:pt x="207169" y="173831"/>
                </a:lnTo>
                <a:lnTo>
                  <a:pt x="104775" y="152400"/>
                </a:lnTo>
                <a:lnTo>
                  <a:pt x="40481" y="133350"/>
                </a:lnTo>
                <a:lnTo>
                  <a:pt x="14288" y="130968"/>
                </a:lnTo>
                <a:lnTo>
                  <a:pt x="0" y="140493"/>
                </a:lnTo>
                <a:lnTo>
                  <a:pt x="2381" y="166687"/>
                </a:lnTo>
                <a:lnTo>
                  <a:pt x="23813" y="195262"/>
                </a:lnTo>
                <a:lnTo>
                  <a:pt x="90488" y="247650"/>
                </a:lnTo>
                <a:lnTo>
                  <a:pt x="195263" y="319087"/>
                </a:lnTo>
                <a:lnTo>
                  <a:pt x="307181" y="371475"/>
                </a:lnTo>
                <a:lnTo>
                  <a:pt x="342900" y="383381"/>
                </a:lnTo>
                <a:lnTo>
                  <a:pt x="373856" y="371475"/>
                </a:lnTo>
                <a:lnTo>
                  <a:pt x="492919" y="335756"/>
                </a:lnTo>
                <a:lnTo>
                  <a:pt x="616744" y="309562"/>
                </a:lnTo>
                <a:lnTo>
                  <a:pt x="738188" y="295275"/>
                </a:lnTo>
                <a:lnTo>
                  <a:pt x="845344" y="290512"/>
                </a:lnTo>
                <a:lnTo>
                  <a:pt x="1054894" y="271462"/>
                </a:lnTo>
                <a:lnTo>
                  <a:pt x="1350169" y="250031"/>
                </a:lnTo>
                <a:lnTo>
                  <a:pt x="1557338" y="228600"/>
                </a:lnTo>
                <a:lnTo>
                  <a:pt x="1704975" y="214312"/>
                </a:lnTo>
                <a:lnTo>
                  <a:pt x="1795463" y="204787"/>
                </a:lnTo>
                <a:lnTo>
                  <a:pt x="1843088" y="197643"/>
                </a:lnTo>
                <a:lnTo>
                  <a:pt x="1878806" y="180975"/>
                </a:lnTo>
                <a:lnTo>
                  <a:pt x="1900238" y="164306"/>
                </a:lnTo>
                <a:lnTo>
                  <a:pt x="1909763" y="138112"/>
                </a:lnTo>
                <a:lnTo>
                  <a:pt x="1900238" y="111918"/>
                </a:lnTo>
                <a:lnTo>
                  <a:pt x="1876425" y="80962"/>
                </a:lnTo>
                <a:lnTo>
                  <a:pt x="1854994" y="66675"/>
                </a:lnTo>
                <a:lnTo>
                  <a:pt x="1781175" y="35718"/>
                </a:lnTo>
                <a:lnTo>
                  <a:pt x="1685925" y="9525"/>
                </a:lnTo>
                <a:lnTo>
                  <a:pt x="1614488" y="0"/>
                </a:lnTo>
                <a:lnTo>
                  <a:pt x="1593056" y="2381"/>
                </a:lnTo>
                <a:lnTo>
                  <a:pt x="1531144" y="26193"/>
                </a:lnTo>
                <a:lnTo>
                  <a:pt x="1462088" y="66675"/>
                </a:lnTo>
                <a:lnTo>
                  <a:pt x="1373981" y="85725"/>
                </a:lnTo>
                <a:lnTo>
                  <a:pt x="1240631" y="104775"/>
                </a:lnTo>
                <a:lnTo>
                  <a:pt x="1112044" y="114300"/>
                </a:lnTo>
                <a:lnTo>
                  <a:pt x="1054894" y="116681"/>
                </a:lnTo>
                <a:lnTo>
                  <a:pt x="802481" y="138112"/>
                </a:lnTo>
                <a:lnTo>
                  <a:pt x="640556" y="1547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99546EC7-DFBF-46A6-BDA7-0E84E4E85D67}"/>
              </a:ext>
            </a:extLst>
          </p:cNvPr>
          <p:cNvSpPr/>
          <p:nvPr/>
        </p:nvSpPr>
        <p:spPr>
          <a:xfrm>
            <a:off x="5030788" y="3362326"/>
            <a:ext cx="546100" cy="779463"/>
          </a:xfrm>
          <a:custGeom>
            <a:avLst/>
            <a:gdLst>
              <a:gd name="connsiteX0" fmla="*/ 214313 w 545307"/>
              <a:gd name="connsiteY0" fmla="*/ 371475 h 778669"/>
              <a:gd name="connsiteX1" fmla="*/ 190500 w 545307"/>
              <a:gd name="connsiteY1" fmla="*/ 276225 h 778669"/>
              <a:gd name="connsiteX2" fmla="*/ 169069 w 545307"/>
              <a:gd name="connsiteY2" fmla="*/ 219075 h 778669"/>
              <a:gd name="connsiteX3" fmla="*/ 130969 w 545307"/>
              <a:gd name="connsiteY3" fmla="*/ 154781 h 778669"/>
              <a:gd name="connsiteX4" fmla="*/ 97632 w 545307"/>
              <a:gd name="connsiteY4" fmla="*/ 121444 h 778669"/>
              <a:gd name="connsiteX5" fmla="*/ 61913 w 545307"/>
              <a:gd name="connsiteY5" fmla="*/ 92869 h 778669"/>
              <a:gd name="connsiteX6" fmla="*/ 26194 w 545307"/>
              <a:gd name="connsiteY6" fmla="*/ 66675 h 778669"/>
              <a:gd name="connsiteX7" fmla="*/ 7144 w 545307"/>
              <a:gd name="connsiteY7" fmla="*/ 52388 h 778669"/>
              <a:gd name="connsiteX8" fmla="*/ 0 w 545307"/>
              <a:gd name="connsiteY8" fmla="*/ 30956 h 778669"/>
              <a:gd name="connsiteX9" fmla="*/ 11907 w 545307"/>
              <a:gd name="connsiteY9" fmla="*/ 11906 h 778669"/>
              <a:gd name="connsiteX10" fmla="*/ 54769 w 545307"/>
              <a:gd name="connsiteY10" fmla="*/ 0 h 778669"/>
              <a:gd name="connsiteX11" fmla="*/ 116682 w 545307"/>
              <a:gd name="connsiteY11" fmla="*/ 2381 h 778669"/>
              <a:gd name="connsiteX12" fmla="*/ 195263 w 545307"/>
              <a:gd name="connsiteY12" fmla="*/ 14288 h 778669"/>
              <a:gd name="connsiteX13" fmla="*/ 264319 w 545307"/>
              <a:gd name="connsiteY13" fmla="*/ 28575 h 778669"/>
              <a:gd name="connsiteX14" fmla="*/ 316707 w 545307"/>
              <a:gd name="connsiteY14" fmla="*/ 50006 h 778669"/>
              <a:gd name="connsiteX15" fmla="*/ 366713 w 545307"/>
              <a:gd name="connsiteY15" fmla="*/ 73819 h 778669"/>
              <a:gd name="connsiteX16" fmla="*/ 388144 w 545307"/>
              <a:gd name="connsiteY16" fmla="*/ 90488 h 778669"/>
              <a:gd name="connsiteX17" fmla="*/ 411957 w 545307"/>
              <a:gd name="connsiteY17" fmla="*/ 192881 h 778669"/>
              <a:gd name="connsiteX18" fmla="*/ 478632 w 545307"/>
              <a:gd name="connsiteY18" fmla="*/ 442913 h 778669"/>
              <a:gd name="connsiteX19" fmla="*/ 511969 w 545307"/>
              <a:gd name="connsiteY19" fmla="*/ 552450 h 778669"/>
              <a:gd name="connsiteX20" fmla="*/ 545307 w 545307"/>
              <a:gd name="connsiteY20" fmla="*/ 647700 h 778669"/>
              <a:gd name="connsiteX21" fmla="*/ 542925 w 545307"/>
              <a:gd name="connsiteY21" fmla="*/ 704850 h 778669"/>
              <a:gd name="connsiteX22" fmla="*/ 533400 w 545307"/>
              <a:gd name="connsiteY22" fmla="*/ 742950 h 778669"/>
              <a:gd name="connsiteX23" fmla="*/ 519113 w 545307"/>
              <a:gd name="connsiteY23" fmla="*/ 764381 h 778669"/>
              <a:gd name="connsiteX24" fmla="*/ 495300 w 545307"/>
              <a:gd name="connsiteY24" fmla="*/ 778669 h 778669"/>
              <a:gd name="connsiteX25" fmla="*/ 466725 w 545307"/>
              <a:gd name="connsiteY25" fmla="*/ 778669 h 778669"/>
              <a:gd name="connsiteX26" fmla="*/ 433388 w 545307"/>
              <a:gd name="connsiteY26" fmla="*/ 769144 h 778669"/>
              <a:gd name="connsiteX27" fmla="*/ 388144 w 545307"/>
              <a:gd name="connsiteY27" fmla="*/ 740569 h 778669"/>
              <a:gd name="connsiteX28" fmla="*/ 307182 w 545307"/>
              <a:gd name="connsiteY28" fmla="*/ 654844 h 778669"/>
              <a:gd name="connsiteX29" fmla="*/ 290513 w 545307"/>
              <a:gd name="connsiteY29" fmla="*/ 631031 h 778669"/>
              <a:gd name="connsiteX30" fmla="*/ 214313 w 545307"/>
              <a:gd name="connsiteY30" fmla="*/ 371475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307" h="778669">
                <a:moveTo>
                  <a:pt x="214313" y="371475"/>
                </a:moveTo>
                <a:lnTo>
                  <a:pt x="190500" y="276225"/>
                </a:lnTo>
                <a:lnTo>
                  <a:pt x="169069" y="219075"/>
                </a:lnTo>
                <a:lnTo>
                  <a:pt x="130969" y="154781"/>
                </a:lnTo>
                <a:lnTo>
                  <a:pt x="97632" y="121444"/>
                </a:lnTo>
                <a:lnTo>
                  <a:pt x="61913" y="92869"/>
                </a:lnTo>
                <a:lnTo>
                  <a:pt x="26194" y="66675"/>
                </a:lnTo>
                <a:lnTo>
                  <a:pt x="7144" y="52388"/>
                </a:lnTo>
                <a:lnTo>
                  <a:pt x="0" y="30956"/>
                </a:lnTo>
                <a:lnTo>
                  <a:pt x="11907" y="11906"/>
                </a:lnTo>
                <a:lnTo>
                  <a:pt x="54769" y="0"/>
                </a:lnTo>
                <a:lnTo>
                  <a:pt x="116682" y="2381"/>
                </a:lnTo>
                <a:lnTo>
                  <a:pt x="195263" y="14288"/>
                </a:lnTo>
                <a:lnTo>
                  <a:pt x="264319" y="28575"/>
                </a:lnTo>
                <a:lnTo>
                  <a:pt x="316707" y="50006"/>
                </a:lnTo>
                <a:lnTo>
                  <a:pt x="366713" y="73819"/>
                </a:lnTo>
                <a:lnTo>
                  <a:pt x="388144" y="90488"/>
                </a:lnTo>
                <a:lnTo>
                  <a:pt x="411957" y="192881"/>
                </a:lnTo>
                <a:lnTo>
                  <a:pt x="478632" y="442913"/>
                </a:lnTo>
                <a:lnTo>
                  <a:pt x="511969" y="552450"/>
                </a:lnTo>
                <a:lnTo>
                  <a:pt x="545307" y="647700"/>
                </a:lnTo>
                <a:cubicBezTo>
                  <a:pt x="544479" y="666749"/>
                  <a:pt x="542925" y="685783"/>
                  <a:pt x="542925" y="704850"/>
                </a:cubicBezTo>
                <a:lnTo>
                  <a:pt x="533400" y="742950"/>
                </a:lnTo>
                <a:lnTo>
                  <a:pt x="519113" y="764381"/>
                </a:lnTo>
                <a:lnTo>
                  <a:pt x="495300" y="778669"/>
                </a:lnTo>
                <a:lnTo>
                  <a:pt x="466725" y="778669"/>
                </a:lnTo>
                <a:lnTo>
                  <a:pt x="433388" y="769144"/>
                </a:lnTo>
                <a:lnTo>
                  <a:pt x="388144" y="740569"/>
                </a:lnTo>
                <a:lnTo>
                  <a:pt x="307182" y="654844"/>
                </a:lnTo>
                <a:lnTo>
                  <a:pt x="290513" y="631031"/>
                </a:lnTo>
                <a:lnTo>
                  <a:pt x="214313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5BEF70E5-C441-4B54-BE7B-0DB563371F8F}"/>
              </a:ext>
            </a:extLst>
          </p:cNvPr>
          <p:cNvSpPr/>
          <p:nvPr/>
        </p:nvSpPr>
        <p:spPr>
          <a:xfrm>
            <a:off x="4330701" y="1652588"/>
            <a:ext cx="3725863" cy="4267200"/>
          </a:xfrm>
          <a:custGeom>
            <a:avLst/>
            <a:gdLst>
              <a:gd name="connsiteX0" fmla="*/ 1203157 w 3727115"/>
              <a:gd name="connsiteY0" fmla="*/ 187158 h 4267200"/>
              <a:gd name="connsiteX1" fmla="*/ 764673 w 3727115"/>
              <a:gd name="connsiteY1" fmla="*/ 219242 h 4267200"/>
              <a:gd name="connsiteX2" fmla="*/ 368968 w 3727115"/>
              <a:gd name="connsiteY2" fmla="*/ 240631 h 4267200"/>
              <a:gd name="connsiteX3" fmla="*/ 176463 w 3727115"/>
              <a:gd name="connsiteY3" fmla="*/ 235284 h 4267200"/>
              <a:gd name="connsiteX4" fmla="*/ 0 w 3727115"/>
              <a:gd name="connsiteY4" fmla="*/ 245979 h 4267200"/>
              <a:gd name="connsiteX5" fmla="*/ 208547 w 3727115"/>
              <a:gd name="connsiteY5" fmla="*/ 395705 h 4267200"/>
              <a:gd name="connsiteX6" fmla="*/ 411747 w 3727115"/>
              <a:gd name="connsiteY6" fmla="*/ 385010 h 4267200"/>
              <a:gd name="connsiteX7" fmla="*/ 753979 w 3727115"/>
              <a:gd name="connsiteY7" fmla="*/ 368968 h 4267200"/>
              <a:gd name="connsiteX8" fmla="*/ 1251284 w 3727115"/>
              <a:gd name="connsiteY8" fmla="*/ 347579 h 4267200"/>
              <a:gd name="connsiteX9" fmla="*/ 1646989 w 3727115"/>
              <a:gd name="connsiteY9" fmla="*/ 320842 h 4267200"/>
              <a:gd name="connsiteX10" fmla="*/ 2160336 w 3727115"/>
              <a:gd name="connsiteY10" fmla="*/ 288758 h 4267200"/>
              <a:gd name="connsiteX11" fmla="*/ 2598821 w 3727115"/>
              <a:gd name="connsiteY11" fmla="*/ 262021 h 4267200"/>
              <a:gd name="connsiteX12" fmla="*/ 2978484 w 3727115"/>
              <a:gd name="connsiteY12" fmla="*/ 235284 h 4267200"/>
              <a:gd name="connsiteX13" fmla="*/ 3187031 w 3727115"/>
              <a:gd name="connsiteY13" fmla="*/ 219242 h 4267200"/>
              <a:gd name="connsiteX14" fmla="*/ 3256547 w 3727115"/>
              <a:gd name="connsiteY14" fmla="*/ 219242 h 4267200"/>
              <a:gd name="connsiteX15" fmla="*/ 3293979 w 3727115"/>
              <a:gd name="connsiteY15" fmla="*/ 224589 h 4267200"/>
              <a:gd name="connsiteX16" fmla="*/ 3320715 w 3727115"/>
              <a:gd name="connsiteY16" fmla="*/ 235284 h 4267200"/>
              <a:gd name="connsiteX17" fmla="*/ 3336757 w 3727115"/>
              <a:gd name="connsiteY17" fmla="*/ 251326 h 4267200"/>
              <a:gd name="connsiteX18" fmla="*/ 3347452 w 3727115"/>
              <a:gd name="connsiteY18" fmla="*/ 304800 h 4267200"/>
              <a:gd name="connsiteX19" fmla="*/ 3342105 w 3727115"/>
              <a:gd name="connsiteY19" fmla="*/ 647031 h 4267200"/>
              <a:gd name="connsiteX20" fmla="*/ 3352800 w 3727115"/>
              <a:gd name="connsiteY20" fmla="*/ 1540042 h 4267200"/>
              <a:gd name="connsiteX21" fmla="*/ 3358147 w 3727115"/>
              <a:gd name="connsiteY21" fmla="*/ 2122905 h 4267200"/>
              <a:gd name="connsiteX22" fmla="*/ 3363494 w 3727115"/>
              <a:gd name="connsiteY22" fmla="*/ 2898274 h 4267200"/>
              <a:gd name="connsiteX23" fmla="*/ 3363494 w 3727115"/>
              <a:gd name="connsiteY23" fmla="*/ 3320716 h 4267200"/>
              <a:gd name="connsiteX24" fmla="*/ 3368842 w 3727115"/>
              <a:gd name="connsiteY24" fmla="*/ 3796631 h 4267200"/>
              <a:gd name="connsiteX25" fmla="*/ 3368842 w 3727115"/>
              <a:gd name="connsiteY25" fmla="*/ 3860800 h 4267200"/>
              <a:gd name="connsiteX26" fmla="*/ 3379536 w 3727115"/>
              <a:gd name="connsiteY26" fmla="*/ 4165600 h 4267200"/>
              <a:gd name="connsiteX27" fmla="*/ 3406273 w 3727115"/>
              <a:gd name="connsiteY27" fmla="*/ 4208379 h 4267200"/>
              <a:gd name="connsiteX28" fmla="*/ 3433010 w 3727115"/>
              <a:gd name="connsiteY28" fmla="*/ 4240463 h 4267200"/>
              <a:gd name="connsiteX29" fmla="*/ 3465094 w 3727115"/>
              <a:gd name="connsiteY29" fmla="*/ 4256505 h 4267200"/>
              <a:gd name="connsiteX30" fmla="*/ 3502526 w 3727115"/>
              <a:gd name="connsiteY30" fmla="*/ 4267200 h 4267200"/>
              <a:gd name="connsiteX31" fmla="*/ 3534610 w 3727115"/>
              <a:gd name="connsiteY31" fmla="*/ 4235116 h 4267200"/>
              <a:gd name="connsiteX32" fmla="*/ 3556000 w 3727115"/>
              <a:gd name="connsiteY32" fmla="*/ 4197684 h 4267200"/>
              <a:gd name="connsiteX33" fmla="*/ 3566694 w 3727115"/>
              <a:gd name="connsiteY33" fmla="*/ 4144210 h 4267200"/>
              <a:gd name="connsiteX34" fmla="*/ 3588084 w 3727115"/>
              <a:gd name="connsiteY34" fmla="*/ 4015874 h 4267200"/>
              <a:gd name="connsiteX35" fmla="*/ 3609473 w 3727115"/>
              <a:gd name="connsiteY35" fmla="*/ 3850105 h 4267200"/>
              <a:gd name="connsiteX36" fmla="*/ 3614821 w 3727115"/>
              <a:gd name="connsiteY36" fmla="*/ 3700379 h 4267200"/>
              <a:gd name="connsiteX37" fmla="*/ 3614821 w 3727115"/>
              <a:gd name="connsiteY37" fmla="*/ 3181684 h 4267200"/>
              <a:gd name="connsiteX38" fmla="*/ 3609473 w 3727115"/>
              <a:gd name="connsiteY38" fmla="*/ 2422358 h 4267200"/>
              <a:gd name="connsiteX39" fmla="*/ 3614821 w 3727115"/>
              <a:gd name="connsiteY39" fmla="*/ 1812758 h 4267200"/>
              <a:gd name="connsiteX40" fmla="*/ 3620168 w 3727115"/>
              <a:gd name="connsiteY40" fmla="*/ 1122947 h 4267200"/>
              <a:gd name="connsiteX41" fmla="*/ 3625515 w 3727115"/>
              <a:gd name="connsiteY41" fmla="*/ 727242 h 4267200"/>
              <a:gd name="connsiteX42" fmla="*/ 3636210 w 3727115"/>
              <a:gd name="connsiteY42" fmla="*/ 438484 h 4267200"/>
              <a:gd name="connsiteX43" fmla="*/ 3641557 w 3727115"/>
              <a:gd name="connsiteY43" fmla="*/ 385010 h 4267200"/>
              <a:gd name="connsiteX44" fmla="*/ 3700379 w 3727115"/>
              <a:gd name="connsiteY44" fmla="*/ 331537 h 4267200"/>
              <a:gd name="connsiteX45" fmla="*/ 3727115 w 3727115"/>
              <a:gd name="connsiteY45" fmla="*/ 299452 h 4267200"/>
              <a:gd name="connsiteX46" fmla="*/ 3721768 w 3727115"/>
              <a:gd name="connsiteY46" fmla="*/ 245979 h 4267200"/>
              <a:gd name="connsiteX47" fmla="*/ 3700379 w 3727115"/>
              <a:gd name="connsiteY47" fmla="*/ 187158 h 4267200"/>
              <a:gd name="connsiteX48" fmla="*/ 3652252 w 3727115"/>
              <a:gd name="connsiteY48" fmla="*/ 155074 h 4267200"/>
              <a:gd name="connsiteX49" fmla="*/ 3566694 w 3727115"/>
              <a:gd name="connsiteY49" fmla="*/ 96252 h 4267200"/>
              <a:gd name="connsiteX50" fmla="*/ 3502526 w 3727115"/>
              <a:gd name="connsiteY50" fmla="*/ 48126 h 4267200"/>
              <a:gd name="connsiteX51" fmla="*/ 3449052 w 3727115"/>
              <a:gd name="connsiteY51" fmla="*/ 21389 h 4267200"/>
              <a:gd name="connsiteX52" fmla="*/ 3379536 w 3727115"/>
              <a:gd name="connsiteY52" fmla="*/ 5347 h 4267200"/>
              <a:gd name="connsiteX53" fmla="*/ 3320715 w 3727115"/>
              <a:gd name="connsiteY53" fmla="*/ 0 h 4267200"/>
              <a:gd name="connsiteX54" fmla="*/ 3203073 w 3727115"/>
              <a:gd name="connsiteY54" fmla="*/ 21389 h 4267200"/>
              <a:gd name="connsiteX55" fmla="*/ 3058694 w 3727115"/>
              <a:gd name="connsiteY55" fmla="*/ 32084 h 4267200"/>
              <a:gd name="connsiteX56" fmla="*/ 2737852 w 3727115"/>
              <a:gd name="connsiteY56" fmla="*/ 58821 h 4267200"/>
              <a:gd name="connsiteX57" fmla="*/ 2454442 w 3727115"/>
              <a:gd name="connsiteY57" fmla="*/ 80210 h 4267200"/>
              <a:gd name="connsiteX58" fmla="*/ 2154989 w 3727115"/>
              <a:gd name="connsiteY58" fmla="*/ 106947 h 4267200"/>
              <a:gd name="connsiteX59" fmla="*/ 1791368 w 3727115"/>
              <a:gd name="connsiteY59" fmla="*/ 144379 h 4267200"/>
              <a:gd name="connsiteX60" fmla="*/ 1368926 w 3727115"/>
              <a:gd name="connsiteY60" fmla="*/ 176463 h 4267200"/>
              <a:gd name="connsiteX61" fmla="*/ 1203157 w 3727115"/>
              <a:gd name="connsiteY61" fmla="*/ 187158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27115" h="4267200">
                <a:moveTo>
                  <a:pt x="1203157" y="187158"/>
                </a:moveTo>
                <a:lnTo>
                  <a:pt x="764673" y="219242"/>
                </a:lnTo>
                <a:lnTo>
                  <a:pt x="368968" y="240631"/>
                </a:lnTo>
                <a:lnTo>
                  <a:pt x="176463" y="235284"/>
                </a:lnTo>
                <a:lnTo>
                  <a:pt x="0" y="245979"/>
                </a:lnTo>
                <a:lnTo>
                  <a:pt x="208547" y="395705"/>
                </a:lnTo>
                <a:lnTo>
                  <a:pt x="411747" y="385010"/>
                </a:lnTo>
                <a:lnTo>
                  <a:pt x="753979" y="368968"/>
                </a:lnTo>
                <a:lnTo>
                  <a:pt x="1251284" y="347579"/>
                </a:lnTo>
                <a:lnTo>
                  <a:pt x="1646989" y="320842"/>
                </a:lnTo>
                <a:lnTo>
                  <a:pt x="2160336" y="288758"/>
                </a:lnTo>
                <a:lnTo>
                  <a:pt x="2598821" y="262021"/>
                </a:lnTo>
                <a:lnTo>
                  <a:pt x="2978484" y="235284"/>
                </a:lnTo>
                <a:lnTo>
                  <a:pt x="3187031" y="219242"/>
                </a:lnTo>
                <a:lnTo>
                  <a:pt x="3256547" y="219242"/>
                </a:lnTo>
                <a:lnTo>
                  <a:pt x="3293979" y="224589"/>
                </a:lnTo>
                <a:lnTo>
                  <a:pt x="3320715" y="235284"/>
                </a:lnTo>
                <a:lnTo>
                  <a:pt x="3336757" y="251326"/>
                </a:lnTo>
                <a:lnTo>
                  <a:pt x="3347452" y="304800"/>
                </a:lnTo>
                <a:cubicBezTo>
                  <a:pt x="3345670" y="418877"/>
                  <a:pt x="3343887" y="532954"/>
                  <a:pt x="3342105" y="647031"/>
                </a:cubicBezTo>
                <a:lnTo>
                  <a:pt x="3352800" y="1540042"/>
                </a:lnTo>
                <a:cubicBezTo>
                  <a:pt x="3354582" y="1734330"/>
                  <a:pt x="3356365" y="1928617"/>
                  <a:pt x="3358147" y="2122905"/>
                </a:cubicBezTo>
                <a:cubicBezTo>
                  <a:pt x="3359929" y="2381361"/>
                  <a:pt x="3361712" y="2639818"/>
                  <a:pt x="3363494" y="2898274"/>
                </a:cubicBezTo>
                <a:lnTo>
                  <a:pt x="3363494" y="3320716"/>
                </a:lnTo>
                <a:cubicBezTo>
                  <a:pt x="3365277" y="3479354"/>
                  <a:pt x="3367059" y="3637993"/>
                  <a:pt x="3368842" y="3796631"/>
                </a:cubicBezTo>
                <a:lnTo>
                  <a:pt x="3368842" y="3860800"/>
                </a:lnTo>
                <a:lnTo>
                  <a:pt x="3379536" y="4165600"/>
                </a:lnTo>
                <a:lnTo>
                  <a:pt x="3406273" y="4208379"/>
                </a:lnTo>
                <a:lnTo>
                  <a:pt x="3433010" y="4240463"/>
                </a:lnTo>
                <a:lnTo>
                  <a:pt x="3465094" y="4256505"/>
                </a:lnTo>
                <a:lnTo>
                  <a:pt x="3502526" y="4267200"/>
                </a:lnTo>
                <a:lnTo>
                  <a:pt x="3534610" y="4235116"/>
                </a:lnTo>
                <a:lnTo>
                  <a:pt x="3556000" y="4197684"/>
                </a:lnTo>
                <a:lnTo>
                  <a:pt x="3566694" y="4144210"/>
                </a:lnTo>
                <a:lnTo>
                  <a:pt x="3588084" y="4015874"/>
                </a:lnTo>
                <a:lnTo>
                  <a:pt x="3609473" y="3850105"/>
                </a:lnTo>
                <a:lnTo>
                  <a:pt x="3614821" y="3700379"/>
                </a:lnTo>
                <a:lnTo>
                  <a:pt x="3614821" y="3181684"/>
                </a:lnTo>
                <a:cubicBezTo>
                  <a:pt x="3613038" y="2928575"/>
                  <a:pt x="3611256" y="2675467"/>
                  <a:pt x="3609473" y="2422358"/>
                </a:cubicBezTo>
                <a:cubicBezTo>
                  <a:pt x="3611256" y="2219158"/>
                  <a:pt x="3613038" y="2015958"/>
                  <a:pt x="3614821" y="1812758"/>
                </a:cubicBezTo>
                <a:cubicBezTo>
                  <a:pt x="3616603" y="1582821"/>
                  <a:pt x="3618386" y="1352884"/>
                  <a:pt x="3620168" y="1122947"/>
                </a:cubicBezTo>
                <a:cubicBezTo>
                  <a:pt x="3621950" y="991045"/>
                  <a:pt x="3623733" y="859144"/>
                  <a:pt x="3625515" y="727242"/>
                </a:cubicBezTo>
                <a:lnTo>
                  <a:pt x="3636210" y="438484"/>
                </a:lnTo>
                <a:lnTo>
                  <a:pt x="3641557" y="385010"/>
                </a:lnTo>
                <a:lnTo>
                  <a:pt x="3700379" y="331537"/>
                </a:lnTo>
                <a:lnTo>
                  <a:pt x="3727115" y="299452"/>
                </a:lnTo>
                <a:lnTo>
                  <a:pt x="3721768" y="245979"/>
                </a:lnTo>
                <a:lnTo>
                  <a:pt x="3700379" y="187158"/>
                </a:lnTo>
                <a:lnTo>
                  <a:pt x="3652252" y="155074"/>
                </a:lnTo>
                <a:lnTo>
                  <a:pt x="3566694" y="96252"/>
                </a:lnTo>
                <a:lnTo>
                  <a:pt x="3502526" y="48126"/>
                </a:lnTo>
                <a:lnTo>
                  <a:pt x="3449052" y="21389"/>
                </a:lnTo>
                <a:lnTo>
                  <a:pt x="3379536" y="5347"/>
                </a:lnTo>
                <a:lnTo>
                  <a:pt x="3320715" y="0"/>
                </a:lnTo>
                <a:lnTo>
                  <a:pt x="3203073" y="21389"/>
                </a:lnTo>
                <a:lnTo>
                  <a:pt x="3058694" y="32084"/>
                </a:lnTo>
                <a:lnTo>
                  <a:pt x="2737852" y="58821"/>
                </a:lnTo>
                <a:lnTo>
                  <a:pt x="2454442" y="80210"/>
                </a:lnTo>
                <a:lnTo>
                  <a:pt x="2154989" y="106947"/>
                </a:lnTo>
                <a:lnTo>
                  <a:pt x="1791368" y="144379"/>
                </a:lnTo>
                <a:lnTo>
                  <a:pt x="1368926" y="176463"/>
                </a:lnTo>
                <a:lnTo>
                  <a:pt x="1203157" y="18715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073ABB20-64B4-4115-9F3F-64F895F602C9}"/>
              </a:ext>
            </a:extLst>
          </p:cNvPr>
          <p:cNvSpPr/>
          <p:nvPr/>
        </p:nvSpPr>
        <p:spPr>
          <a:xfrm>
            <a:off x="5700714" y="2038350"/>
            <a:ext cx="523875" cy="971550"/>
          </a:xfrm>
          <a:custGeom>
            <a:avLst/>
            <a:gdLst>
              <a:gd name="connsiteX0" fmla="*/ 207168 w 523875"/>
              <a:gd name="connsiteY0" fmla="*/ 359569 h 971550"/>
              <a:gd name="connsiteX1" fmla="*/ 202406 w 523875"/>
              <a:gd name="connsiteY1" fmla="*/ 290513 h 971550"/>
              <a:gd name="connsiteX2" fmla="*/ 190500 w 523875"/>
              <a:gd name="connsiteY2" fmla="*/ 240506 h 971550"/>
              <a:gd name="connsiteX3" fmla="*/ 164306 w 523875"/>
              <a:gd name="connsiteY3" fmla="*/ 197644 h 971550"/>
              <a:gd name="connsiteX4" fmla="*/ 130968 w 523875"/>
              <a:gd name="connsiteY4" fmla="*/ 154781 h 971550"/>
              <a:gd name="connsiteX5" fmla="*/ 85725 w 523875"/>
              <a:gd name="connsiteY5" fmla="*/ 114300 h 971550"/>
              <a:gd name="connsiteX6" fmla="*/ 38100 w 523875"/>
              <a:gd name="connsiteY6" fmla="*/ 76200 h 971550"/>
              <a:gd name="connsiteX7" fmla="*/ 9525 w 523875"/>
              <a:gd name="connsiteY7" fmla="*/ 52388 h 971550"/>
              <a:gd name="connsiteX8" fmla="*/ 0 w 523875"/>
              <a:gd name="connsiteY8" fmla="*/ 28575 h 971550"/>
              <a:gd name="connsiteX9" fmla="*/ 4762 w 523875"/>
              <a:gd name="connsiteY9" fmla="*/ 4763 h 971550"/>
              <a:gd name="connsiteX10" fmla="*/ 23812 w 523875"/>
              <a:gd name="connsiteY10" fmla="*/ 0 h 971550"/>
              <a:gd name="connsiteX11" fmla="*/ 111918 w 523875"/>
              <a:gd name="connsiteY11" fmla="*/ 16669 h 971550"/>
              <a:gd name="connsiteX12" fmla="*/ 245268 w 523875"/>
              <a:gd name="connsiteY12" fmla="*/ 50006 h 971550"/>
              <a:gd name="connsiteX13" fmla="*/ 381000 w 523875"/>
              <a:gd name="connsiteY13" fmla="*/ 88106 h 971550"/>
              <a:gd name="connsiteX14" fmla="*/ 459581 w 523875"/>
              <a:gd name="connsiteY14" fmla="*/ 116681 h 971550"/>
              <a:gd name="connsiteX15" fmla="*/ 500062 w 523875"/>
              <a:gd name="connsiteY15" fmla="*/ 140494 h 971550"/>
              <a:gd name="connsiteX16" fmla="*/ 514350 w 523875"/>
              <a:gd name="connsiteY16" fmla="*/ 159544 h 971550"/>
              <a:gd name="connsiteX17" fmla="*/ 521493 w 523875"/>
              <a:gd name="connsiteY17" fmla="*/ 185738 h 971550"/>
              <a:gd name="connsiteX18" fmla="*/ 523875 w 523875"/>
              <a:gd name="connsiteY18" fmla="*/ 219075 h 971550"/>
              <a:gd name="connsiteX19" fmla="*/ 519112 w 523875"/>
              <a:gd name="connsiteY19" fmla="*/ 247650 h 971550"/>
              <a:gd name="connsiteX20" fmla="*/ 507206 w 523875"/>
              <a:gd name="connsiteY20" fmla="*/ 288131 h 971550"/>
              <a:gd name="connsiteX21" fmla="*/ 488156 w 523875"/>
              <a:gd name="connsiteY21" fmla="*/ 311944 h 971550"/>
              <a:gd name="connsiteX22" fmla="*/ 469106 w 523875"/>
              <a:gd name="connsiteY22" fmla="*/ 350044 h 971550"/>
              <a:gd name="connsiteX23" fmla="*/ 459581 w 523875"/>
              <a:gd name="connsiteY23" fmla="*/ 378619 h 971550"/>
              <a:gd name="connsiteX24" fmla="*/ 452437 w 523875"/>
              <a:gd name="connsiteY24" fmla="*/ 473869 h 971550"/>
              <a:gd name="connsiteX25" fmla="*/ 433387 w 523875"/>
              <a:gd name="connsiteY25" fmla="*/ 581025 h 971550"/>
              <a:gd name="connsiteX26" fmla="*/ 416718 w 523875"/>
              <a:gd name="connsiteY26" fmla="*/ 821531 h 971550"/>
              <a:gd name="connsiteX27" fmla="*/ 411956 w 523875"/>
              <a:gd name="connsiteY27" fmla="*/ 876300 h 971550"/>
              <a:gd name="connsiteX28" fmla="*/ 295275 w 523875"/>
              <a:gd name="connsiteY28" fmla="*/ 971550 h 971550"/>
              <a:gd name="connsiteX29" fmla="*/ 209550 w 523875"/>
              <a:gd name="connsiteY29" fmla="*/ 902494 h 971550"/>
              <a:gd name="connsiteX30" fmla="*/ 209550 w 523875"/>
              <a:gd name="connsiteY30" fmla="*/ 681038 h 971550"/>
              <a:gd name="connsiteX31" fmla="*/ 207168 w 523875"/>
              <a:gd name="connsiteY31" fmla="*/ 35956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875" h="971550">
                <a:moveTo>
                  <a:pt x="207168" y="359569"/>
                </a:moveTo>
                <a:lnTo>
                  <a:pt x="202406" y="290513"/>
                </a:lnTo>
                <a:lnTo>
                  <a:pt x="190500" y="240506"/>
                </a:lnTo>
                <a:lnTo>
                  <a:pt x="164306" y="197644"/>
                </a:lnTo>
                <a:lnTo>
                  <a:pt x="130968" y="154781"/>
                </a:lnTo>
                <a:lnTo>
                  <a:pt x="85725" y="114300"/>
                </a:lnTo>
                <a:lnTo>
                  <a:pt x="38100" y="76200"/>
                </a:lnTo>
                <a:lnTo>
                  <a:pt x="9525" y="52388"/>
                </a:lnTo>
                <a:lnTo>
                  <a:pt x="0" y="28575"/>
                </a:lnTo>
                <a:lnTo>
                  <a:pt x="4762" y="4763"/>
                </a:lnTo>
                <a:lnTo>
                  <a:pt x="23812" y="0"/>
                </a:lnTo>
                <a:lnTo>
                  <a:pt x="111918" y="16669"/>
                </a:lnTo>
                <a:lnTo>
                  <a:pt x="245268" y="50006"/>
                </a:lnTo>
                <a:lnTo>
                  <a:pt x="381000" y="88106"/>
                </a:lnTo>
                <a:lnTo>
                  <a:pt x="459581" y="116681"/>
                </a:lnTo>
                <a:lnTo>
                  <a:pt x="500062" y="140494"/>
                </a:lnTo>
                <a:lnTo>
                  <a:pt x="514350" y="159544"/>
                </a:lnTo>
                <a:lnTo>
                  <a:pt x="521493" y="185738"/>
                </a:lnTo>
                <a:lnTo>
                  <a:pt x="523875" y="219075"/>
                </a:lnTo>
                <a:lnTo>
                  <a:pt x="519112" y="247650"/>
                </a:lnTo>
                <a:lnTo>
                  <a:pt x="507206" y="288131"/>
                </a:lnTo>
                <a:lnTo>
                  <a:pt x="488156" y="311944"/>
                </a:lnTo>
                <a:lnTo>
                  <a:pt x="469106" y="350044"/>
                </a:lnTo>
                <a:lnTo>
                  <a:pt x="459581" y="378619"/>
                </a:lnTo>
                <a:lnTo>
                  <a:pt x="452437" y="473869"/>
                </a:lnTo>
                <a:lnTo>
                  <a:pt x="433387" y="581025"/>
                </a:lnTo>
                <a:lnTo>
                  <a:pt x="416718" y="821531"/>
                </a:lnTo>
                <a:lnTo>
                  <a:pt x="411956" y="876300"/>
                </a:lnTo>
                <a:lnTo>
                  <a:pt x="295275" y="971550"/>
                </a:lnTo>
                <a:lnTo>
                  <a:pt x="209550" y="902494"/>
                </a:lnTo>
                <a:lnTo>
                  <a:pt x="209550" y="681038"/>
                </a:lnTo>
                <a:lnTo>
                  <a:pt x="207168" y="3595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DDB9C938-C13B-4676-B9A2-7201EE6A0ED3}"/>
              </a:ext>
            </a:extLst>
          </p:cNvPr>
          <p:cNvSpPr/>
          <p:nvPr/>
        </p:nvSpPr>
        <p:spPr>
          <a:xfrm>
            <a:off x="4710114" y="2808289"/>
            <a:ext cx="2632075" cy="420687"/>
          </a:xfrm>
          <a:custGeom>
            <a:avLst/>
            <a:gdLst>
              <a:gd name="connsiteX0" fmla="*/ 845343 w 2631281"/>
              <a:gd name="connsiteY0" fmla="*/ 157162 h 421481"/>
              <a:gd name="connsiteX1" fmla="*/ 1016793 w 2631281"/>
              <a:gd name="connsiteY1" fmla="*/ 133350 h 421481"/>
              <a:gd name="connsiteX2" fmla="*/ 1216818 w 2631281"/>
              <a:gd name="connsiteY2" fmla="*/ 107156 h 421481"/>
              <a:gd name="connsiteX3" fmla="*/ 1400175 w 2631281"/>
              <a:gd name="connsiteY3" fmla="*/ 90487 h 421481"/>
              <a:gd name="connsiteX4" fmla="*/ 1602581 w 2631281"/>
              <a:gd name="connsiteY4" fmla="*/ 78581 h 421481"/>
              <a:gd name="connsiteX5" fmla="*/ 1845468 w 2631281"/>
              <a:gd name="connsiteY5" fmla="*/ 69056 h 421481"/>
              <a:gd name="connsiteX6" fmla="*/ 2033587 w 2631281"/>
              <a:gd name="connsiteY6" fmla="*/ 64294 h 421481"/>
              <a:gd name="connsiteX7" fmla="*/ 2097881 w 2631281"/>
              <a:gd name="connsiteY7" fmla="*/ 66675 h 421481"/>
              <a:gd name="connsiteX8" fmla="*/ 2157412 w 2631281"/>
              <a:gd name="connsiteY8" fmla="*/ 38100 h 421481"/>
              <a:gd name="connsiteX9" fmla="*/ 2245518 w 2631281"/>
              <a:gd name="connsiteY9" fmla="*/ 0 h 421481"/>
              <a:gd name="connsiteX10" fmla="*/ 2257425 w 2631281"/>
              <a:gd name="connsiteY10" fmla="*/ 0 h 421481"/>
              <a:gd name="connsiteX11" fmla="*/ 2336006 w 2631281"/>
              <a:gd name="connsiteY11" fmla="*/ 14287 h 421481"/>
              <a:gd name="connsiteX12" fmla="*/ 2462212 w 2631281"/>
              <a:gd name="connsiteY12" fmla="*/ 40481 h 421481"/>
              <a:gd name="connsiteX13" fmla="*/ 2555081 w 2631281"/>
              <a:gd name="connsiteY13" fmla="*/ 73819 h 421481"/>
              <a:gd name="connsiteX14" fmla="*/ 2602706 w 2631281"/>
              <a:gd name="connsiteY14" fmla="*/ 97631 h 421481"/>
              <a:gd name="connsiteX15" fmla="*/ 2616993 w 2631281"/>
              <a:gd name="connsiteY15" fmla="*/ 109537 h 421481"/>
              <a:gd name="connsiteX16" fmla="*/ 2626518 w 2631281"/>
              <a:gd name="connsiteY16" fmla="*/ 123825 h 421481"/>
              <a:gd name="connsiteX17" fmla="*/ 2631281 w 2631281"/>
              <a:gd name="connsiteY17" fmla="*/ 142875 h 421481"/>
              <a:gd name="connsiteX18" fmla="*/ 2621756 w 2631281"/>
              <a:gd name="connsiteY18" fmla="*/ 171450 h 421481"/>
              <a:gd name="connsiteX19" fmla="*/ 2600325 w 2631281"/>
              <a:gd name="connsiteY19" fmla="*/ 195262 h 421481"/>
              <a:gd name="connsiteX20" fmla="*/ 2566987 w 2631281"/>
              <a:gd name="connsiteY20" fmla="*/ 214312 h 421481"/>
              <a:gd name="connsiteX21" fmla="*/ 2526506 w 2631281"/>
              <a:gd name="connsiteY21" fmla="*/ 221456 h 421481"/>
              <a:gd name="connsiteX22" fmla="*/ 2402681 w 2631281"/>
              <a:gd name="connsiteY22" fmla="*/ 219075 h 421481"/>
              <a:gd name="connsiteX23" fmla="*/ 2183606 w 2631281"/>
              <a:gd name="connsiteY23" fmla="*/ 216694 h 421481"/>
              <a:gd name="connsiteX24" fmla="*/ 1900237 w 2631281"/>
              <a:gd name="connsiteY24" fmla="*/ 221456 h 421481"/>
              <a:gd name="connsiteX25" fmla="*/ 1473993 w 2631281"/>
              <a:gd name="connsiteY25" fmla="*/ 245269 h 421481"/>
              <a:gd name="connsiteX26" fmla="*/ 1112043 w 2631281"/>
              <a:gd name="connsiteY26" fmla="*/ 285750 h 421481"/>
              <a:gd name="connsiteX27" fmla="*/ 828675 w 2631281"/>
              <a:gd name="connsiteY27" fmla="*/ 328612 h 421481"/>
              <a:gd name="connsiteX28" fmla="*/ 609600 w 2631281"/>
              <a:gd name="connsiteY28" fmla="*/ 373856 h 421481"/>
              <a:gd name="connsiteX29" fmla="*/ 440531 w 2631281"/>
              <a:gd name="connsiteY29" fmla="*/ 414337 h 421481"/>
              <a:gd name="connsiteX30" fmla="*/ 419100 w 2631281"/>
              <a:gd name="connsiteY30" fmla="*/ 421481 h 421481"/>
              <a:gd name="connsiteX31" fmla="*/ 383381 w 2631281"/>
              <a:gd name="connsiteY31" fmla="*/ 416719 h 421481"/>
              <a:gd name="connsiteX32" fmla="*/ 328612 w 2631281"/>
              <a:gd name="connsiteY32" fmla="*/ 407194 h 421481"/>
              <a:gd name="connsiteX33" fmla="*/ 250031 w 2631281"/>
              <a:gd name="connsiteY33" fmla="*/ 371475 h 421481"/>
              <a:gd name="connsiteX34" fmla="*/ 154781 w 2631281"/>
              <a:gd name="connsiteY34" fmla="*/ 304800 h 421481"/>
              <a:gd name="connsiteX35" fmla="*/ 69056 w 2631281"/>
              <a:gd name="connsiteY35" fmla="*/ 228600 h 421481"/>
              <a:gd name="connsiteX36" fmla="*/ 11906 w 2631281"/>
              <a:gd name="connsiteY36" fmla="*/ 171450 h 421481"/>
              <a:gd name="connsiteX37" fmla="*/ 0 w 2631281"/>
              <a:gd name="connsiteY37" fmla="*/ 150019 h 421481"/>
              <a:gd name="connsiteX38" fmla="*/ 2381 w 2631281"/>
              <a:gd name="connsiteY38" fmla="*/ 130969 h 421481"/>
              <a:gd name="connsiteX39" fmla="*/ 16668 w 2631281"/>
              <a:gd name="connsiteY39" fmla="*/ 123825 h 421481"/>
              <a:gd name="connsiteX40" fmla="*/ 35718 w 2631281"/>
              <a:gd name="connsiteY40" fmla="*/ 121444 h 421481"/>
              <a:gd name="connsiteX41" fmla="*/ 69056 w 2631281"/>
              <a:gd name="connsiteY41" fmla="*/ 130969 h 421481"/>
              <a:gd name="connsiteX42" fmla="*/ 128587 w 2631281"/>
              <a:gd name="connsiteY42" fmla="*/ 161925 h 421481"/>
              <a:gd name="connsiteX43" fmla="*/ 200025 w 2631281"/>
              <a:gd name="connsiteY43" fmla="*/ 190500 h 421481"/>
              <a:gd name="connsiteX44" fmla="*/ 273843 w 2631281"/>
              <a:gd name="connsiteY44" fmla="*/ 209550 h 421481"/>
              <a:gd name="connsiteX45" fmla="*/ 345281 w 2631281"/>
              <a:gd name="connsiteY45" fmla="*/ 221456 h 421481"/>
              <a:gd name="connsiteX46" fmla="*/ 397668 w 2631281"/>
              <a:gd name="connsiteY46" fmla="*/ 221456 h 421481"/>
              <a:gd name="connsiteX47" fmla="*/ 488156 w 2631281"/>
              <a:gd name="connsiteY47" fmla="*/ 204787 h 421481"/>
              <a:gd name="connsiteX48" fmla="*/ 681037 w 2631281"/>
              <a:gd name="connsiteY48" fmla="*/ 176212 h 421481"/>
              <a:gd name="connsiteX49" fmla="*/ 845343 w 2631281"/>
              <a:gd name="connsiteY49" fmla="*/ 157162 h 4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31281" h="421481">
                <a:moveTo>
                  <a:pt x="845343" y="157162"/>
                </a:moveTo>
                <a:lnTo>
                  <a:pt x="1016793" y="133350"/>
                </a:lnTo>
                <a:lnTo>
                  <a:pt x="1216818" y="107156"/>
                </a:lnTo>
                <a:lnTo>
                  <a:pt x="1400175" y="90487"/>
                </a:lnTo>
                <a:lnTo>
                  <a:pt x="1602581" y="78581"/>
                </a:lnTo>
                <a:lnTo>
                  <a:pt x="1845468" y="69056"/>
                </a:lnTo>
                <a:lnTo>
                  <a:pt x="2033587" y="64294"/>
                </a:lnTo>
                <a:lnTo>
                  <a:pt x="2097881" y="66675"/>
                </a:lnTo>
                <a:lnTo>
                  <a:pt x="2157412" y="38100"/>
                </a:lnTo>
                <a:lnTo>
                  <a:pt x="2245518" y="0"/>
                </a:lnTo>
                <a:lnTo>
                  <a:pt x="2257425" y="0"/>
                </a:lnTo>
                <a:lnTo>
                  <a:pt x="2336006" y="14287"/>
                </a:lnTo>
                <a:lnTo>
                  <a:pt x="2462212" y="40481"/>
                </a:lnTo>
                <a:lnTo>
                  <a:pt x="2555081" y="73819"/>
                </a:lnTo>
                <a:lnTo>
                  <a:pt x="2602706" y="97631"/>
                </a:lnTo>
                <a:lnTo>
                  <a:pt x="2616993" y="109537"/>
                </a:lnTo>
                <a:lnTo>
                  <a:pt x="2626518" y="123825"/>
                </a:lnTo>
                <a:lnTo>
                  <a:pt x="2631281" y="142875"/>
                </a:lnTo>
                <a:lnTo>
                  <a:pt x="2621756" y="171450"/>
                </a:lnTo>
                <a:lnTo>
                  <a:pt x="2600325" y="195262"/>
                </a:lnTo>
                <a:lnTo>
                  <a:pt x="2566987" y="214312"/>
                </a:lnTo>
                <a:lnTo>
                  <a:pt x="2526506" y="221456"/>
                </a:lnTo>
                <a:lnTo>
                  <a:pt x="2402681" y="219075"/>
                </a:lnTo>
                <a:lnTo>
                  <a:pt x="2183606" y="216694"/>
                </a:lnTo>
                <a:lnTo>
                  <a:pt x="1900237" y="221456"/>
                </a:lnTo>
                <a:lnTo>
                  <a:pt x="1473993" y="245269"/>
                </a:lnTo>
                <a:lnTo>
                  <a:pt x="1112043" y="285750"/>
                </a:lnTo>
                <a:lnTo>
                  <a:pt x="828675" y="328612"/>
                </a:lnTo>
                <a:lnTo>
                  <a:pt x="609600" y="373856"/>
                </a:lnTo>
                <a:lnTo>
                  <a:pt x="440531" y="414337"/>
                </a:lnTo>
                <a:lnTo>
                  <a:pt x="419100" y="421481"/>
                </a:lnTo>
                <a:lnTo>
                  <a:pt x="383381" y="416719"/>
                </a:lnTo>
                <a:lnTo>
                  <a:pt x="328612" y="407194"/>
                </a:lnTo>
                <a:lnTo>
                  <a:pt x="250031" y="371475"/>
                </a:lnTo>
                <a:lnTo>
                  <a:pt x="154781" y="304800"/>
                </a:lnTo>
                <a:lnTo>
                  <a:pt x="69056" y="228600"/>
                </a:lnTo>
                <a:lnTo>
                  <a:pt x="11906" y="171450"/>
                </a:lnTo>
                <a:lnTo>
                  <a:pt x="0" y="150019"/>
                </a:lnTo>
                <a:lnTo>
                  <a:pt x="2381" y="130969"/>
                </a:lnTo>
                <a:lnTo>
                  <a:pt x="16668" y="123825"/>
                </a:lnTo>
                <a:lnTo>
                  <a:pt x="35718" y="121444"/>
                </a:lnTo>
                <a:lnTo>
                  <a:pt x="69056" y="130969"/>
                </a:lnTo>
                <a:lnTo>
                  <a:pt x="128587" y="161925"/>
                </a:lnTo>
                <a:lnTo>
                  <a:pt x="200025" y="190500"/>
                </a:lnTo>
                <a:lnTo>
                  <a:pt x="273843" y="209550"/>
                </a:lnTo>
                <a:lnTo>
                  <a:pt x="345281" y="221456"/>
                </a:lnTo>
                <a:lnTo>
                  <a:pt x="397668" y="221456"/>
                </a:lnTo>
                <a:lnTo>
                  <a:pt x="488156" y="204787"/>
                </a:lnTo>
                <a:lnTo>
                  <a:pt x="681037" y="176212"/>
                </a:lnTo>
                <a:lnTo>
                  <a:pt x="845343" y="1571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BE6A5B5-04C7-4BC4-B6AC-BAF36E8005CA}"/>
              </a:ext>
            </a:extLst>
          </p:cNvPr>
          <p:cNvSpPr/>
          <p:nvPr/>
        </p:nvSpPr>
        <p:spPr>
          <a:xfrm>
            <a:off x="5246688" y="3252789"/>
            <a:ext cx="1720850" cy="777875"/>
          </a:xfrm>
          <a:custGeom>
            <a:avLst/>
            <a:gdLst>
              <a:gd name="connsiteX0" fmla="*/ 900112 w 1721644"/>
              <a:gd name="connsiteY0" fmla="*/ 109537 h 778668"/>
              <a:gd name="connsiteX1" fmla="*/ 569119 w 1721644"/>
              <a:gd name="connsiteY1" fmla="*/ 154781 h 778668"/>
              <a:gd name="connsiteX2" fmla="*/ 278606 w 1721644"/>
              <a:gd name="connsiteY2" fmla="*/ 185737 h 778668"/>
              <a:gd name="connsiteX3" fmla="*/ 130969 w 1721644"/>
              <a:gd name="connsiteY3" fmla="*/ 197643 h 778668"/>
              <a:gd name="connsiteX4" fmla="*/ 0 w 1721644"/>
              <a:gd name="connsiteY4" fmla="*/ 242887 h 778668"/>
              <a:gd name="connsiteX5" fmla="*/ 190500 w 1721644"/>
              <a:gd name="connsiteY5" fmla="*/ 311943 h 778668"/>
              <a:gd name="connsiteX6" fmla="*/ 321469 w 1721644"/>
              <a:gd name="connsiteY6" fmla="*/ 295275 h 778668"/>
              <a:gd name="connsiteX7" fmla="*/ 614362 w 1721644"/>
              <a:gd name="connsiteY7" fmla="*/ 259556 h 778668"/>
              <a:gd name="connsiteX8" fmla="*/ 907256 w 1721644"/>
              <a:gd name="connsiteY8" fmla="*/ 226218 h 778668"/>
              <a:gd name="connsiteX9" fmla="*/ 1219200 w 1721644"/>
              <a:gd name="connsiteY9" fmla="*/ 190500 h 778668"/>
              <a:gd name="connsiteX10" fmla="*/ 1323975 w 1721644"/>
              <a:gd name="connsiteY10" fmla="*/ 176212 h 778668"/>
              <a:gd name="connsiteX11" fmla="*/ 1364456 w 1721644"/>
              <a:gd name="connsiteY11" fmla="*/ 180975 h 778668"/>
              <a:gd name="connsiteX12" fmla="*/ 1407319 w 1721644"/>
              <a:gd name="connsiteY12" fmla="*/ 192881 h 778668"/>
              <a:gd name="connsiteX13" fmla="*/ 1419225 w 1721644"/>
              <a:gd name="connsiteY13" fmla="*/ 207168 h 778668"/>
              <a:gd name="connsiteX14" fmla="*/ 1426369 w 1721644"/>
              <a:gd name="connsiteY14" fmla="*/ 295275 h 778668"/>
              <a:gd name="connsiteX15" fmla="*/ 1419225 w 1721644"/>
              <a:gd name="connsiteY15" fmla="*/ 350043 h 778668"/>
              <a:gd name="connsiteX16" fmla="*/ 1369219 w 1721644"/>
              <a:gd name="connsiteY16" fmla="*/ 481012 h 778668"/>
              <a:gd name="connsiteX17" fmla="*/ 1323975 w 1721644"/>
              <a:gd name="connsiteY17" fmla="*/ 576262 h 778668"/>
              <a:gd name="connsiteX18" fmla="*/ 1250156 w 1721644"/>
              <a:gd name="connsiteY18" fmla="*/ 671512 h 778668"/>
              <a:gd name="connsiteX19" fmla="*/ 1281112 w 1721644"/>
              <a:gd name="connsiteY19" fmla="*/ 719137 h 778668"/>
              <a:gd name="connsiteX20" fmla="*/ 1314450 w 1721644"/>
              <a:gd name="connsiteY20" fmla="*/ 750093 h 778668"/>
              <a:gd name="connsiteX21" fmla="*/ 1347787 w 1721644"/>
              <a:gd name="connsiteY21" fmla="*/ 771525 h 778668"/>
              <a:gd name="connsiteX22" fmla="*/ 1378744 w 1721644"/>
              <a:gd name="connsiteY22" fmla="*/ 778668 h 778668"/>
              <a:gd name="connsiteX23" fmla="*/ 1416844 w 1721644"/>
              <a:gd name="connsiteY23" fmla="*/ 766762 h 778668"/>
              <a:gd name="connsiteX24" fmla="*/ 1462087 w 1721644"/>
              <a:gd name="connsiteY24" fmla="*/ 721518 h 778668"/>
              <a:gd name="connsiteX25" fmla="*/ 1509712 w 1721644"/>
              <a:gd name="connsiteY25" fmla="*/ 664368 h 778668"/>
              <a:gd name="connsiteX26" fmla="*/ 1528762 w 1721644"/>
              <a:gd name="connsiteY26" fmla="*/ 614362 h 778668"/>
              <a:gd name="connsiteX27" fmla="*/ 1564481 w 1721644"/>
              <a:gd name="connsiteY27" fmla="*/ 523875 h 778668"/>
              <a:gd name="connsiteX28" fmla="*/ 1593056 w 1721644"/>
              <a:gd name="connsiteY28" fmla="*/ 447675 h 778668"/>
              <a:gd name="connsiteX29" fmla="*/ 1619250 w 1721644"/>
              <a:gd name="connsiteY29" fmla="*/ 345281 h 778668"/>
              <a:gd name="connsiteX30" fmla="*/ 1633537 w 1721644"/>
              <a:gd name="connsiteY30" fmla="*/ 290512 h 778668"/>
              <a:gd name="connsiteX31" fmla="*/ 1650206 w 1721644"/>
              <a:gd name="connsiteY31" fmla="*/ 261937 h 778668"/>
              <a:gd name="connsiteX32" fmla="*/ 1674019 w 1721644"/>
              <a:gd name="connsiteY32" fmla="*/ 235743 h 778668"/>
              <a:gd name="connsiteX33" fmla="*/ 1695450 w 1721644"/>
              <a:gd name="connsiteY33" fmla="*/ 221456 h 778668"/>
              <a:gd name="connsiteX34" fmla="*/ 1716881 w 1721644"/>
              <a:gd name="connsiteY34" fmla="*/ 202406 h 778668"/>
              <a:gd name="connsiteX35" fmla="*/ 1721644 w 1721644"/>
              <a:gd name="connsiteY35" fmla="*/ 178593 h 778668"/>
              <a:gd name="connsiteX36" fmla="*/ 1712119 w 1721644"/>
              <a:gd name="connsiteY36" fmla="*/ 150018 h 778668"/>
              <a:gd name="connsiteX37" fmla="*/ 1695450 w 1721644"/>
              <a:gd name="connsiteY37" fmla="*/ 130968 h 778668"/>
              <a:gd name="connsiteX38" fmla="*/ 1635919 w 1721644"/>
              <a:gd name="connsiteY38" fmla="*/ 88106 h 778668"/>
              <a:gd name="connsiteX39" fmla="*/ 1550194 w 1721644"/>
              <a:gd name="connsiteY39" fmla="*/ 40481 h 778668"/>
              <a:gd name="connsiteX40" fmla="*/ 1483519 w 1721644"/>
              <a:gd name="connsiteY40" fmla="*/ 11906 h 778668"/>
              <a:gd name="connsiteX41" fmla="*/ 1431131 w 1721644"/>
              <a:gd name="connsiteY41" fmla="*/ 0 h 778668"/>
              <a:gd name="connsiteX42" fmla="*/ 1371600 w 1721644"/>
              <a:gd name="connsiteY42" fmla="*/ 9525 h 778668"/>
              <a:gd name="connsiteX43" fmla="*/ 1326356 w 1721644"/>
              <a:gd name="connsiteY43" fmla="*/ 21431 h 778668"/>
              <a:gd name="connsiteX44" fmla="*/ 1257300 w 1721644"/>
              <a:gd name="connsiteY44" fmla="*/ 57150 h 778668"/>
              <a:gd name="connsiteX45" fmla="*/ 1078706 w 1721644"/>
              <a:gd name="connsiteY45" fmla="*/ 92868 h 778668"/>
              <a:gd name="connsiteX46" fmla="*/ 900112 w 1721644"/>
              <a:gd name="connsiteY46" fmla="*/ 109537 h 7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21644" h="778668">
                <a:moveTo>
                  <a:pt x="900112" y="109537"/>
                </a:moveTo>
                <a:lnTo>
                  <a:pt x="569119" y="154781"/>
                </a:lnTo>
                <a:lnTo>
                  <a:pt x="278606" y="185737"/>
                </a:lnTo>
                <a:lnTo>
                  <a:pt x="130969" y="197643"/>
                </a:lnTo>
                <a:lnTo>
                  <a:pt x="0" y="242887"/>
                </a:lnTo>
                <a:lnTo>
                  <a:pt x="190500" y="311943"/>
                </a:lnTo>
                <a:lnTo>
                  <a:pt x="321469" y="295275"/>
                </a:lnTo>
                <a:lnTo>
                  <a:pt x="614362" y="259556"/>
                </a:lnTo>
                <a:lnTo>
                  <a:pt x="907256" y="226218"/>
                </a:lnTo>
                <a:lnTo>
                  <a:pt x="1219200" y="190500"/>
                </a:lnTo>
                <a:lnTo>
                  <a:pt x="1323975" y="176212"/>
                </a:lnTo>
                <a:lnTo>
                  <a:pt x="1364456" y="180975"/>
                </a:lnTo>
                <a:lnTo>
                  <a:pt x="1407319" y="192881"/>
                </a:lnTo>
                <a:lnTo>
                  <a:pt x="1419225" y="207168"/>
                </a:lnTo>
                <a:lnTo>
                  <a:pt x="1426369" y="295275"/>
                </a:lnTo>
                <a:lnTo>
                  <a:pt x="1419225" y="350043"/>
                </a:lnTo>
                <a:lnTo>
                  <a:pt x="1369219" y="481012"/>
                </a:lnTo>
                <a:lnTo>
                  <a:pt x="1323975" y="576262"/>
                </a:lnTo>
                <a:lnTo>
                  <a:pt x="1250156" y="671512"/>
                </a:lnTo>
                <a:lnTo>
                  <a:pt x="1281112" y="719137"/>
                </a:lnTo>
                <a:lnTo>
                  <a:pt x="1314450" y="750093"/>
                </a:lnTo>
                <a:lnTo>
                  <a:pt x="1347787" y="771525"/>
                </a:lnTo>
                <a:lnTo>
                  <a:pt x="1378744" y="778668"/>
                </a:lnTo>
                <a:lnTo>
                  <a:pt x="1416844" y="766762"/>
                </a:lnTo>
                <a:lnTo>
                  <a:pt x="1462087" y="721518"/>
                </a:lnTo>
                <a:lnTo>
                  <a:pt x="1509712" y="664368"/>
                </a:lnTo>
                <a:lnTo>
                  <a:pt x="1528762" y="614362"/>
                </a:lnTo>
                <a:lnTo>
                  <a:pt x="1564481" y="523875"/>
                </a:lnTo>
                <a:lnTo>
                  <a:pt x="1593056" y="447675"/>
                </a:lnTo>
                <a:lnTo>
                  <a:pt x="1619250" y="345281"/>
                </a:lnTo>
                <a:lnTo>
                  <a:pt x="1633537" y="290512"/>
                </a:lnTo>
                <a:lnTo>
                  <a:pt x="1650206" y="261937"/>
                </a:lnTo>
                <a:lnTo>
                  <a:pt x="1674019" y="235743"/>
                </a:lnTo>
                <a:lnTo>
                  <a:pt x="1695450" y="221456"/>
                </a:lnTo>
                <a:lnTo>
                  <a:pt x="1716881" y="202406"/>
                </a:lnTo>
                <a:lnTo>
                  <a:pt x="1721644" y="178593"/>
                </a:lnTo>
                <a:lnTo>
                  <a:pt x="1712119" y="150018"/>
                </a:lnTo>
                <a:lnTo>
                  <a:pt x="1695450" y="130968"/>
                </a:lnTo>
                <a:lnTo>
                  <a:pt x="1635919" y="88106"/>
                </a:lnTo>
                <a:lnTo>
                  <a:pt x="1550194" y="40481"/>
                </a:lnTo>
                <a:lnTo>
                  <a:pt x="1483519" y="11906"/>
                </a:lnTo>
                <a:lnTo>
                  <a:pt x="1431131" y="0"/>
                </a:lnTo>
                <a:lnTo>
                  <a:pt x="1371600" y="9525"/>
                </a:lnTo>
                <a:lnTo>
                  <a:pt x="1326356" y="21431"/>
                </a:lnTo>
                <a:lnTo>
                  <a:pt x="1257300" y="57150"/>
                </a:lnTo>
                <a:lnTo>
                  <a:pt x="1078706" y="92868"/>
                </a:lnTo>
                <a:lnTo>
                  <a:pt x="900112" y="1095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F1E5B5B3-71B2-4495-B3AF-F8D2209DF16D}"/>
              </a:ext>
            </a:extLst>
          </p:cNvPr>
          <p:cNvSpPr/>
          <p:nvPr/>
        </p:nvSpPr>
        <p:spPr>
          <a:xfrm>
            <a:off x="5414963" y="3743326"/>
            <a:ext cx="1243012" cy="271463"/>
          </a:xfrm>
          <a:custGeom>
            <a:avLst/>
            <a:gdLst>
              <a:gd name="connsiteX0" fmla="*/ 614362 w 1243012"/>
              <a:gd name="connsiteY0" fmla="*/ 76200 h 271463"/>
              <a:gd name="connsiteX1" fmla="*/ 842962 w 1243012"/>
              <a:gd name="connsiteY1" fmla="*/ 35719 h 271463"/>
              <a:gd name="connsiteX2" fmla="*/ 1004887 w 1243012"/>
              <a:gd name="connsiteY2" fmla="*/ 0 h 271463"/>
              <a:gd name="connsiteX3" fmla="*/ 1035843 w 1243012"/>
              <a:gd name="connsiteY3" fmla="*/ 2381 h 271463"/>
              <a:gd name="connsiteX4" fmla="*/ 1054893 w 1243012"/>
              <a:gd name="connsiteY4" fmla="*/ 7144 h 271463"/>
              <a:gd name="connsiteX5" fmla="*/ 1109662 w 1243012"/>
              <a:gd name="connsiteY5" fmla="*/ 33338 h 271463"/>
              <a:gd name="connsiteX6" fmla="*/ 1185862 w 1243012"/>
              <a:gd name="connsiteY6" fmla="*/ 78581 h 271463"/>
              <a:gd name="connsiteX7" fmla="*/ 1243012 w 1243012"/>
              <a:gd name="connsiteY7" fmla="*/ 145256 h 271463"/>
              <a:gd name="connsiteX8" fmla="*/ 1085850 w 1243012"/>
              <a:gd name="connsiteY8" fmla="*/ 180975 h 271463"/>
              <a:gd name="connsiteX9" fmla="*/ 923925 w 1243012"/>
              <a:gd name="connsiteY9" fmla="*/ 176213 h 271463"/>
              <a:gd name="connsiteX10" fmla="*/ 759618 w 1243012"/>
              <a:gd name="connsiteY10" fmla="*/ 178594 h 271463"/>
              <a:gd name="connsiteX11" fmla="*/ 700087 w 1243012"/>
              <a:gd name="connsiteY11" fmla="*/ 185738 h 271463"/>
              <a:gd name="connsiteX12" fmla="*/ 338137 w 1243012"/>
              <a:gd name="connsiteY12" fmla="*/ 238125 h 271463"/>
              <a:gd name="connsiteX13" fmla="*/ 140493 w 1243012"/>
              <a:gd name="connsiteY13" fmla="*/ 271463 h 271463"/>
              <a:gd name="connsiteX14" fmla="*/ 0 w 1243012"/>
              <a:gd name="connsiteY14" fmla="*/ 195263 h 271463"/>
              <a:gd name="connsiteX15" fmla="*/ 109537 w 1243012"/>
              <a:gd name="connsiteY15" fmla="*/ 133350 h 271463"/>
              <a:gd name="connsiteX16" fmla="*/ 297656 w 1243012"/>
              <a:gd name="connsiteY16" fmla="*/ 135731 h 271463"/>
              <a:gd name="connsiteX17" fmla="*/ 350043 w 1243012"/>
              <a:gd name="connsiteY17" fmla="*/ 128588 h 271463"/>
              <a:gd name="connsiteX18" fmla="*/ 614362 w 1243012"/>
              <a:gd name="connsiteY18" fmla="*/ 7620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3012" h="271463">
                <a:moveTo>
                  <a:pt x="614362" y="76200"/>
                </a:moveTo>
                <a:lnTo>
                  <a:pt x="842962" y="35719"/>
                </a:lnTo>
                <a:lnTo>
                  <a:pt x="1004887" y="0"/>
                </a:lnTo>
                <a:lnTo>
                  <a:pt x="1035843" y="2381"/>
                </a:lnTo>
                <a:cubicBezTo>
                  <a:pt x="1053275" y="7362"/>
                  <a:pt x="1046733" y="7144"/>
                  <a:pt x="1054893" y="7144"/>
                </a:cubicBezTo>
                <a:lnTo>
                  <a:pt x="1109662" y="33338"/>
                </a:lnTo>
                <a:lnTo>
                  <a:pt x="1185862" y="78581"/>
                </a:lnTo>
                <a:lnTo>
                  <a:pt x="1243012" y="145256"/>
                </a:lnTo>
                <a:lnTo>
                  <a:pt x="1085850" y="180975"/>
                </a:lnTo>
                <a:lnTo>
                  <a:pt x="923925" y="176213"/>
                </a:lnTo>
                <a:lnTo>
                  <a:pt x="759618" y="178594"/>
                </a:lnTo>
                <a:lnTo>
                  <a:pt x="700087" y="185738"/>
                </a:lnTo>
                <a:lnTo>
                  <a:pt x="338137" y="238125"/>
                </a:lnTo>
                <a:lnTo>
                  <a:pt x="140493" y="271463"/>
                </a:lnTo>
                <a:lnTo>
                  <a:pt x="0" y="195263"/>
                </a:lnTo>
                <a:lnTo>
                  <a:pt x="109537" y="133350"/>
                </a:lnTo>
                <a:lnTo>
                  <a:pt x="297656" y="135731"/>
                </a:lnTo>
                <a:lnTo>
                  <a:pt x="350043" y="128588"/>
                </a:lnTo>
                <a:lnTo>
                  <a:pt x="614362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15727B0A-8621-42F2-A169-B05F835B794F}"/>
              </a:ext>
            </a:extLst>
          </p:cNvPr>
          <p:cNvSpPr/>
          <p:nvPr/>
        </p:nvSpPr>
        <p:spPr>
          <a:xfrm>
            <a:off x="4618039" y="3890963"/>
            <a:ext cx="1616075" cy="1238250"/>
          </a:xfrm>
          <a:custGeom>
            <a:avLst/>
            <a:gdLst>
              <a:gd name="connsiteX0" fmla="*/ 1031081 w 1616869"/>
              <a:gd name="connsiteY0" fmla="*/ 450056 h 1238250"/>
              <a:gd name="connsiteX1" fmla="*/ 1181100 w 1616869"/>
              <a:gd name="connsiteY1" fmla="*/ 311943 h 1238250"/>
              <a:gd name="connsiteX2" fmla="*/ 1278731 w 1616869"/>
              <a:gd name="connsiteY2" fmla="*/ 209550 h 1238250"/>
              <a:gd name="connsiteX3" fmla="*/ 1295400 w 1616869"/>
              <a:gd name="connsiteY3" fmla="*/ 166687 h 1238250"/>
              <a:gd name="connsiteX4" fmla="*/ 1257300 w 1616869"/>
              <a:gd name="connsiteY4" fmla="*/ 73818 h 1238250"/>
              <a:gd name="connsiteX5" fmla="*/ 1228725 w 1616869"/>
              <a:gd name="connsiteY5" fmla="*/ 0 h 1238250"/>
              <a:gd name="connsiteX6" fmla="*/ 1476375 w 1616869"/>
              <a:gd name="connsiteY6" fmla="*/ 38100 h 1238250"/>
              <a:gd name="connsiteX7" fmla="*/ 1485900 w 1616869"/>
              <a:gd name="connsiteY7" fmla="*/ 57150 h 1238250"/>
              <a:gd name="connsiteX8" fmla="*/ 1514475 w 1616869"/>
              <a:gd name="connsiteY8" fmla="*/ 88106 h 1238250"/>
              <a:gd name="connsiteX9" fmla="*/ 1566862 w 1616869"/>
              <a:gd name="connsiteY9" fmla="*/ 114300 h 1238250"/>
              <a:gd name="connsiteX10" fmla="*/ 1590675 w 1616869"/>
              <a:gd name="connsiteY10" fmla="*/ 126206 h 1238250"/>
              <a:gd name="connsiteX11" fmla="*/ 1609725 w 1616869"/>
              <a:gd name="connsiteY11" fmla="*/ 142875 h 1238250"/>
              <a:gd name="connsiteX12" fmla="*/ 1616869 w 1616869"/>
              <a:gd name="connsiteY12" fmla="*/ 157162 h 1238250"/>
              <a:gd name="connsiteX13" fmla="*/ 1616869 w 1616869"/>
              <a:gd name="connsiteY13" fmla="*/ 188118 h 1238250"/>
              <a:gd name="connsiteX14" fmla="*/ 1607344 w 1616869"/>
              <a:gd name="connsiteY14" fmla="*/ 204787 h 1238250"/>
              <a:gd name="connsiteX15" fmla="*/ 1433512 w 1616869"/>
              <a:gd name="connsiteY15" fmla="*/ 361950 h 1238250"/>
              <a:gd name="connsiteX16" fmla="*/ 1181100 w 1616869"/>
              <a:gd name="connsiteY16" fmla="*/ 554831 h 1238250"/>
              <a:gd name="connsiteX17" fmla="*/ 950119 w 1616869"/>
              <a:gd name="connsiteY17" fmla="*/ 728662 h 1238250"/>
              <a:gd name="connsiteX18" fmla="*/ 728662 w 1616869"/>
              <a:gd name="connsiteY18" fmla="*/ 873918 h 1238250"/>
              <a:gd name="connsiteX19" fmla="*/ 500062 w 1616869"/>
              <a:gd name="connsiteY19" fmla="*/ 1009650 h 1238250"/>
              <a:gd name="connsiteX20" fmla="*/ 233362 w 1616869"/>
              <a:gd name="connsiteY20" fmla="*/ 1150143 h 1238250"/>
              <a:gd name="connsiteX21" fmla="*/ 64294 w 1616869"/>
              <a:gd name="connsiteY21" fmla="*/ 1228725 h 1238250"/>
              <a:gd name="connsiteX22" fmla="*/ 35719 w 1616869"/>
              <a:gd name="connsiteY22" fmla="*/ 1238250 h 1238250"/>
              <a:gd name="connsiteX23" fmla="*/ 16669 w 1616869"/>
              <a:gd name="connsiteY23" fmla="*/ 1235868 h 1238250"/>
              <a:gd name="connsiteX24" fmla="*/ 0 w 1616869"/>
              <a:gd name="connsiteY24" fmla="*/ 1223962 h 1238250"/>
              <a:gd name="connsiteX25" fmla="*/ 4762 w 1616869"/>
              <a:gd name="connsiteY25" fmla="*/ 1209675 h 1238250"/>
              <a:gd name="connsiteX26" fmla="*/ 21431 w 1616869"/>
              <a:gd name="connsiteY26" fmla="*/ 1185862 h 1238250"/>
              <a:gd name="connsiteX27" fmla="*/ 223837 w 1616869"/>
              <a:gd name="connsiteY27" fmla="*/ 1052512 h 1238250"/>
              <a:gd name="connsiteX28" fmla="*/ 483394 w 1616869"/>
              <a:gd name="connsiteY28" fmla="*/ 859631 h 1238250"/>
              <a:gd name="connsiteX29" fmla="*/ 785812 w 1616869"/>
              <a:gd name="connsiteY29" fmla="*/ 642937 h 1238250"/>
              <a:gd name="connsiteX30" fmla="*/ 1031081 w 1616869"/>
              <a:gd name="connsiteY30" fmla="*/ 450056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16869" h="1238250">
                <a:moveTo>
                  <a:pt x="1031081" y="450056"/>
                </a:moveTo>
                <a:lnTo>
                  <a:pt x="1181100" y="311943"/>
                </a:lnTo>
                <a:lnTo>
                  <a:pt x="1278731" y="209550"/>
                </a:lnTo>
                <a:lnTo>
                  <a:pt x="1295400" y="166687"/>
                </a:lnTo>
                <a:lnTo>
                  <a:pt x="1257300" y="73818"/>
                </a:lnTo>
                <a:lnTo>
                  <a:pt x="1228725" y="0"/>
                </a:lnTo>
                <a:lnTo>
                  <a:pt x="1476375" y="38100"/>
                </a:lnTo>
                <a:lnTo>
                  <a:pt x="1485900" y="57150"/>
                </a:lnTo>
                <a:lnTo>
                  <a:pt x="1514475" y="88106"/>
                </a:lnTo>
                <a:lnTo>
                  <a:pt x="1566862" y="114300"/>
                </a:lnTo>
                <a:lnTo>
                  <a:pt x="1590675" y="126206"/>
                </a:lnTo>
                <a:lnTo>
                  <a:pt x="1609725" y="142875"/>
                </a:lnTo>
                <a:lnTo>
                  <a:pt x="1616869" y="157162"/>
                </a:lnTo>
                <a:lnTo>
                  <a:pt x="1616869" y="188118"/>
                </a:lnTo>
                <a:lnTo>
                  <a:pt x="1607344" y="204787"/>
                </a:lnTo>
                <a:lnTo>
                  <a:pt x="1433512" y="361950"/>
                </a:lnTo>
                <a:lnTo>
                  <a:pt x="1181100" y="554831"/>
                </a:lnTo>
                <a:lnTo>
                  <a:pt x="950119" y="728662"/>
                </a:lnTo>
                <a:lnTo>
                  <a:pt x="728662" y="873918"/>
                </a:lnTo>
                <a:lnTo>
                  <a:pt x="500062" y="1009650"/>
                </a:lnTo>
                <a:lnTo>
                  <a:pt x="233362" y="1150143"/>
                </a:lnTo>
                <a:lnTo>
                  <a:pt x="64294" y="1228725"/>
                </a:lnTo>
                <a:lnTo>
                  <a:pt x="35719" y="1238250"/>
                </a:lnTo>
                <a:lnTo>
                  <a:pt x="16669" y="1235868"/>
                </a:lnTo>
                <a:lnTo>
                  <a:pt x="0" y="1223962"/>
                </a:lnTo>
                <a:lnTo>
                  <a:pt x="4762" y="1209675"/>
                </a:lnTo>
                <a:lnTo>
                  <a:pt x="21431" y="1185862"/>
                </a:lnTo>
                <a:lnTo>
                  <a:pt x="223837" y="1052512"/>
                </a:lnTo>
                <a:lnTo>
                  <a:pt x="483394" y="859631"/>
                </a:lnTo>
                <a:lnTo>
                  <a:pt x="785812" y="642937"/>
                </a:lnTo>
                <a:lnTo>
                  <a:pt x="1031081" y="450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4271C530-995E-4CD5-BC5F-40A4DF3DF6CE}"/>
              </a:ext>
            </a:extLst>
          </p:cNvPr>
          <p:cNvSpPr/>
          <p:nvPr/>
        </p:nvSpPr>
        <p:spPr>
          <a:xfrm>
            <a:off x="5792789" y="4148138"/>
            <a:ext cx="255587" cy="1282700"/>
          </a:xfrm>
          <a:custGeom>
            <a:avLst/>
            <a:gdLst>
              <a:gd name="connsiteX0" fmla="*/ 252413 w 254794"/>
              <a:gd name="connsiteY0" fmla="*/ 635793 h 1283493"/>
              <a:gd name="connsiteX1" fmla="*/ 254794 w 254794"/>
              <a:gd name="connsiteY1" fmla="*/ 340518 h 1283493"/>
              <a:gd name="connsiteX2" fmla="*/ 252413 w 254794"/>
              <a:gd name="connsiteY2" fmla="*/ 169068 h 1283493"/>
              <a:gd name="connsiteX3" fmla="*/ 250032 w 254794"/>
              <a:gd name="connsiteY3" fmla="*/ 95250 h 1283493"/>
              <a:gd name="connsiteX4" fmla="*/ 142875 w 254794"/>
              <a:gd name="connsiteY4" fmla="*/ 0 h 1283493"/>
              <a:gd name="connsiteX5" fmla="*/ 69057 w 254794"/>
              <a:gd name="connsiteY5" fmla="*/ 238125 h 1283493"/>
              <a:gd name="connsiteX6" fmla="*/ 71438 w 254794"/>
              <a:gd name="connsiteY6" fmla="*/ 381000 h 1283493"/>
              <a:gd name="connsiteX7" fmla="*/ 69057 w 254794"/>
              <a:gd name="connsiteY7" fmla="*/ 631031 h 1283493"/>
              <a:gd name="connsiteX8" fmla="*/ 64294 w 254794"/>
              <a:gd name="connsiteY8" fmla="*/ 707231 h 1283493"/>
              <a:gd name="connsiteX9" fmla="*/ 35719 w 254794"/>
              <a:gd name="connsiteY9" fmla="*/ 852487 h 1283493"/>
              <a:gd name="connsiteX10" fmla="*/ 0 w 254794"/>
              <a:gd name="connsiteY10" fmla="*/ 981075 h 1283493"/>
              <a:gd name="connsiteX11" fmla="*/ 4763 w 254794"/>
              <a:gd name="connsiteY11" fmla="*/ 1023937 h 1283493"/>
              <a:gd name="connsiteX12" fmla="*/ 26194 w 254794"/>
              <a:gd name="connsiteY12" fmla="*/ 1114425 h 1283493"/>
              <a:gd name="connsiteX13" fmla="*/ 57150 w 254794"/>
              <a:gd name="connsiteY13" fmla="*/ 1202531 h 1283493"/>
              <a:gd name="connsiteX14" fmla="*/ 83344 w 254794"/>
              <a:gd name="connsiteY14" fmla="*/ 1257300 h 1283493"/>
              <a:gd name="connsiteX15" fmla="*/ 104775 w 254794"/>
              <a:gd name="connsiteY15" fmla="*/ 1278731 h 1283493"/>
              <a:gd name="connsiteX16" fmla="*/ 121444 w 254794"/>
              <a:gd name="connsiteY16" fmla="*/ 1283493 h 1283493"/>
              <a:gd name="connsiteX17" fmla="*/ 159544 w 254794"/>
              <a:gd name="connsiteY17" fmla="*/ 1273968 h 1283493"/>
              <a:gd name="connsiteX18" fmla="*/ 190500 w 254794"/>
              <a:gd name="connsiteY18" fmla="*/ 1247775 h 1283493"/>
              <a:gd name="connsiteX19" fmla="*/ 221457 w 254794"/>
              <a:gd name="connsiteY19" fmla="*/ 1204912 h 1283493"/>
              <a:gd name="connsiteX20" fmla="*/ 240507 w 254794"/>
              <a:gd name="connsiteY20" fmla="*/ 1147762 h 1283493"/>
              <a:gd name="connsiteX21" fmla="*/ 252413 w 254794"/>
              <a:gd name="connsiteY21" fmla="*/ 1097756 h 1283493"/>
              <a:gd name="connsiteX22" fmla="*/ 252413 w 254794"/>
              <a:gd name="connsiteY22" fmla="*/ 635793 h 128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4794" h="1283493">
                <a:moveTo>
                  <a:pt x="252413" y="635793"/>
                </a:moveTo>
                <a:cubicBezTo>
                  <a:pt x="253207" y="537368"/>
                  <a:pt x="254000" y="438943"/>
                  <a:pt x="254794" y="340518"/>
                </a:cubicBezTo>
                <a:cubicBezTo>
                  <a:pt x="254000" y="283368"/>
                  <a:pt x="253207" y="226218"/>
                  <a:pt x="252413" y="169068"/>
                </a:cubicBezTo>
                <a:cubicBezTo>
                  <a:pt x="251619" y="144462"/>
                  <a:pt x="250826" y="119856"/>
                  <a:pt x="250032" y="95250"/>
                </a:cubicBezTo>
                <a:lnTo>
                  <a:pt x="142875" y="0"/>
                </a:lnTo>
                <a:lnTo>
                  <a:pt x="69057" y="238125"/>
                </a:lnTo>
                <a:cubicBezTo>
                  <a:pt x="69851" y="285750"/>
                  <a:pt x="70644" y="333375"/>
                  <a:pt x="71438" y="381000"/>
                </a:cubicBezTo>
                <a:cubicBezTo>
                  <a:pt x="70644" y="464344"/>
                  <a:pt x="72629" y="542528"/>
                  <a:pt x="69057" y="631031"/>
                </a:cubicBezTo>
                <a:lnTo>
                  <a:pt x="64294" y="707231"/>
                </a:lnTo>
                <a:lnTo>
                  <a:pt x="35719" y="852487"/>
                </a:lnTo>
                <a:lnTo>
                  <a:pt x="0" y="981075"/>
                </a:lnTo>
                <a:lnTo>
                  <a:pt x="4763" y="1023937"/>
                </a:lnTo>
                <a:lnTo>
                  <a:pt x="26194" y="1114425"/>
                </a:lnTo>
                <a:lnTo>
                  <a:pt x="57150" y="1202531"/>
                </a:lnTo>
                <a:lnTo>
                  <a:pt x="83344" y="1257300"/>
                </a:lnTo>
                <a:lnTo>
                  <a:pt x="104775" y="1278731"/>
                </a:lnTo>
                <a:lnTo>
                  <a:pt x="121444" y="1283493"/>
                </a:lnTo>
                <a:lnTo>
                  <a:pt x="159544" y="1273968"/>
                </a:lnTo>
                <a:lnTo>
                  <a:pt x="190500" y="1247775"/>
                </a:lnTo>
                <a:lnTo>
                  <a:pt x="221457" y="1204912"/>
                </a:lnTo>
                <a:lnTo>
                  <a:pt x="240507" y="1147762"/>
                </a:lnTo>
                <a:lnTo>
                  <a:pt x="252413" y="1097756"/>
                </a:lnTo>
                <a:lnTo>
                  <a:pt x="252413" y="6357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7CE0BC5D-71E5-45ED-85BE-65C6C41BE88B}"/>
              </a:ext>
            </a:extLst>
          </p:cNvPr>
          <p:cNvSpPr/>
          <p:nvPr/>
        </p:nvSpPr>
        <p:spPr>
          <a:xfrm>
            <a:off x="6348414" y="4033838"/>
            <a:ext cx="790575" cy="520700"/>
          </a:xfrm>
          <a:custGeom>
            <a:avLst/>
            <a:gdLst>
              <a:gd name="connsiteX0" fmla="*/ 347662 w 790575"/>
              <a:gd name="connsiteY0" fmla="*/ 428625 h 521493"/>
              <a:gd name="connsiteX1" fmla="*/ 490537 w 790575"/>
              <a:gd name="connsiteY1" fmla="*/ 357187 h 521493"/>
              <a:gd name="connsiteX2" fmla="*/ 531018 w 790575"/>
              <a:gd name="connsiteY2" fmla="*/ 335756 h 521493"/>
              <a:gd name="connsiteX3" fmla="*/ 573881 w 790575"/>
              <a:gd name="connsiteY3" fmla="*/ 316706 h 521493"/>
              <a:gd name="connsiteX4" fmla="*/ 654843 w 790575"/>
              <a:gd name="connsiteY4" fmla="*/ 295275 h 521493"/>
              <a:gd name="connsiteX5" fmla="*/ 721518 w 790575"/>
              <a:gd name="connsiteY5" fmla="*/ 290512 h 521493"/>
              <a:gd name="connsiteX6" fmla="*/ 752475 w 790575"/>
              <a:gd name="connsiteY6" fmla="*/ 276225 h 521493"/>
              <a:gd name="connsiteX7" fmla="*/ 781050 w 790575"/>
              <a:gd name="connsiteY7" fmla="*/ 259556 h 521493"/>
              <a:gd name="connsiteX8" fmla="*/ 790575 w 790575"/>
              <a:gd name="connsiteY8" fmla="*/ 238125 h 521493"/>
              <a:gd name="connsiteX9" fmla="*/ 790575 w 790575"/>
              <a:gd name="connsiteY9" fmla="*/ 211931 h 521493"/>
              <a:gd name="connsiteX10" fmla="*/ 776287 w 790575"/>
              <a:gd name="connsiteY10" fmla="*/ 176212 h 521493"/>
              <a:gd name="connsiteX11" fmla="*/ 742950 w 790575"/>
              <a:gd name="connsiteY11" fmla="*/ 133350 h 521493"/>
              <a:gd name="connsiteX12" fmla="*/ 692943 w 790575"/>
              <a:gd name="connsiteY12" fmla="*/ 90487 h 521493"/>
              <a:gd name="connsiteX13" fmla="*/ 657225 w 790575"/>
              <a:gd name="connsiteY13" fmla="*/ 66675 h 521493"/>
              <a:gd name="connsiteX14" fmla="*/ 576262 w 790575"/>
              <a:gd name="connsiteY14" fmla="*/ 33337 h 521493"/>
              <a:gd name="connsiteX15" fmla="*/ 504825 w 790575"/>
              <a:gd name="connsiteY15" fmla="*/ 11906 h 521493"/>
              <a:gd name="connsiteX16" fmla="*/ 419100 w 790575"/>
              <a:gd name="connsiteY16" fmla="*/ 2381 h 521493"/>
              <a:gd name="connsiteX17" fmla="*/ 364331 w 790575"/>
              <a:gd name="connsiteY17" fmla="*/ 0 h 521493"/>
              <a:gd name="connsiteX18" fmla="*/ 316706 w 790575"/>
              <a:gd name="connsiteY18" fmla="*/ 4762 h 521493"/>
              <a:gd name="connsiteX19" fmla="*/ 300037 w 790575"/>
              <a:gd name="connsiteY19" fmla="*/ 14287 h 521493"/>
              <a:gd name="connsiteX20" fmla="*/ 297656 w 790575"/>
              <a:gd name="connsiteY20" fmla="*/ 33337 h 521493"/>
              <a:gd name="connsiteX21" fmla="*/ 314325 w 790575"/>
              <a:gd name="connsiteY21" fmla="*/ 59531 h 521493"/>
              <a:gd name="connsiteX22" fmla="*/ 354806 w 790575"/>
              <a:gd name="connsiteY22" fmla="*/ 85725 h 521493"/>
              <a:gd name="connsiteX23" fmla="*/ 385762 w 790575"/>
              <a:gd name="connsiteY23" fmla="*/ 107156 h 521493"/>
              <a:gd name="connsiteX24" fmla="*/ 397668 w 790575"/>
              <a:gd name="connsiteY24" fmla="*/ 121443 h 521493"/>
              <a:gd name="connsiteX25" fmla="*/ 397668 w 790575"/>
              <a:gd name="connsiteY25" fmla="*/ 142875 h 521493"/>
              <a:gd name="connsiteX26" fmla="*/ 376237 w 790575"/>
              <a:gd name="connsiteY26" fmla="*/ 188118 h 521493"/>
              <a:gd name="connsiteX27" fmla="*/ 292893 w 790575"/>
              <a:gd name="connsiteY27" fmla="*/ 276225 h 521493"/>
              <a:gd name="connsiteX28" fmla="*/ 111918 w 790575"/>
              <a:gd name="connsiteY28" fmla="*/ 438150 h 521493"/>
              <a:gd name="connsiteX29" fmla="*/ 59531 w 790575"/>
              <a:gd name="connsiteY29" fmla="*/ 478631 h 521493"/>
              <a:gd name="connsiteX30" fmla="*/ 0 w 790575"/>
              <a:gd name="connsiteY30" fmla="*/ 521493 h 521493"/>
              <a:gd name="connsiteX31" fmla="*/ 171450 w 790575"/>
              <a:gd name="connsiteY31" fmla="*/ 511968 h 521493"/>
              <a:gd name="connsiteX32" fmla="*/ 347662 w 790575"/>
              <a:gd name="connsiteY32" fmla="*/ 428625 h 5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0575" h="521493">
                <a:moveTo>
                  <a:pt x="347662" y="428625"/>
                </a:moveTo>
                <a:lnTo>
                  <a:pt x="490537" y="357187"/>
                </a:lnTo>
                <a:lnTo>
                  <a:pt x="531018" y="335756"/>
                </a:lnTo>
                <a:lnTo>
                  <a:pt x="573881" y="316706"/>
                </a:lnTo>
                <a:lnTo>
                  <a:pt x="654843" y="295275"/>
                </a:lnTo>
                <a:lnTo>
                  <a:pt x="721518" y="290512"/>
                </a:lnTo>
                <a:lnTo>
                  <a:pt x="752475" y="276225"/>
                </a:lnTo>
                <a:lnTo>
                  <a:pt x="781050" y="259556"/>
                </a:lnTo>
                <a:lnTo>
                  <a:pt x="790575" y="238125"/>
                </a:lnTo>
                <a:lnTo>
                  <a:pt x="790575" y="211931"/>
                </a:lnTo>
                <a:lnTo>
                  <a:pt x="776287" y="176212"/>
                </a:lnTo>
                <a:lnTo>
                  <a:pt x="742950" y="133350"/>
                </a:lnTo>
                <a:lnTo>
                  <a:pt x="692943" y="90487"/>
                </a:lnTo>
                <a:lnTo>
                  <a:pt x="657225" y="66675"/>
                </a:lnTo>
                <a:lnTo>
                  <a:pt x="576262" y="33337"/>
                </a:lnTo>
                <a:lnTo>
                  <a:pt x="504825" y="11906"/>
                </a:lnTo>
                <a:lnTo>
                  <a:pt x="419100" y="2381"/>
                </a:lnTo>
                <a:lnTo>
                  <a:pt x="364331" y="0"/>
                </a:lnTo>
                <a:lnTo>
                  <a:pt x="316706" y="4762"/>
                </a:lnTo>
                <a:lnTo>
                  <a:pt x="300037" y="14287"/>
                </a:lnTo>
                <a:lnTo>
                  <a:pt x="297656" y="33337"/>
                </a:lnTo>
                <a:lnTo>
                  <a:pt x="314325" y="59531"/>
                </a:lnTo>
                <a:lnTo>
                  <a:pt x="354806" y="85725"/>
                </a:lnTo>
                <a:lnTo>
                  <a:pt x="385762" y="107156"/>
                </a:lnTo>
                <a:lnTo>
                  <a:pt x="397668" y="121443"/>
                </a:lnTo>
                <a:lnTo>
                  <a:pt x="397668" y="142875"/>
                </a:lnTo>
                <a:lnTo>
                  <a:pt x="376237" y="188118"/>
                </a:lnTo>
                <a:lnTo>
                  <a:pt x="292893" y="276225"/>
                </a:lnTo>
                <a:lnTo>
                  <a:pt x="111918" y="438150"/>
                </a:lnTo>
                <a:lnTo>
                  <a:pt x="59531" y="478631"/>
                </a:lnTo>
                <a:lnTo>
                  <a:pt x="0" y="521493"/>
                </a:lnTo>
                <a:lnTo>
                  <a:pt x="171450" y="511968"/>
                </a:lnTo>
                <a:lnTo>
                  <a:pt x="347662" y="428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4F3D24D3-C347-4E56-B18A-3C8635EDBA9A}"/>
              </a:ext>
            </a:extLst>
          </p:cNvPr>
          <p:cNvSpPr/>
          <p:nvPr/>
        </p:nvSpPr>
        <p:spPr>
          <a:xfrm>
            <a:off x="5934075" y="4319588"/>
            <a:ext cx="1633538" cy="831850"/>
          </a:xfrm>
          <a:custGeom>
            <a:avLst/>
            <a:gdLst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64369 w 1633538"/>
              <a:gd name="connsiteY33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33538" h="831056">
                <a:moveTo>
                  <a:pt x="664369" y="514350"/>
                </a:moveTo>
                <a:lnTo>
                  <a:pt x="540544" y="400050"/>
                </a:lnTo>
                <a:lnTo>
                  <a:pt x="390525" y="273843"/>
                </a:lnTo>
                <a:lnTo>
                  <a:pt x="302419" y="200025"/>
                </a:lnTo>
                <a:lnTo>
                  <a:pt x="247650" y="157162"/>
                </a:lnTo>
                <a:lnTo>
                  <a:pt x="195263" y="130968"/>
                </a:lnTo>
                <a:lnTo>
                  <a:pt x="166688" y="121443"/>
                </a:lnTo>
                <a:lnTo>
                  <a:pt x="128588" y="114300"/>
                </a:lnTo>
                <a:lnTo>
                  <a:pt x="90488" y="119062"/>
                </a:lnTo>
                <a:lnTo>
                  <a:pt x="0" y="59531"/>
                </a:lnTo>
                <a:lnTo>
                  <a:pt x="104775" y="0"/>
                </a:lnTo>
                <a:lnTo>
                  <a:pt x="204788" y="47625"/>
                </a:lnTo>
                <a:lnTo>
                  <a:pt x="371475" y="128587"/>
                </a:lnTo>
                <a:lnTo>
                  <a:pt x="516731" y="190500"/>
                </a:lnTo>
                <a:lnTo>
                  <a:pt x="583406" y="219075"/>
                </a:lnTo>
                <a:lnTo>
                  <a:pt x="602456" y="242887"/>
                </a:lnTo>
                <a:lnTo>
                  <a:pt x="721519" y="326231"/>
                </a:lnTo>
                <a:lnTo>
                  <a:pt x="904875" y="440531"/>
                </a:lnTo>
                <a:lnTo>
                  <a:pt x="992981" y="490537"/>
                </a:lnTo>
                <a:lnTo>
                  <a:pt x="1162050" y="573881"/>
                </a:lnTo>
                <a:lnTo>
                  <a:pt x="1362075" y="657225"/>
                </a:lnTo>
                <a:lnTo>
                  <a:pt x="1554956" y="726281"/>
                </a:lnTo>
                <a:lnTo>
                  <a:pt x="1602581" y="740568"/>
                </a:lnTo>
                <a:lnTo>
                  <a:pt x="1616869" y="747712"/>
                </a:lnTo>
                <a:lnTo>
                  <a:pt x="1626394" y="764381"/>
                </a:lnTo>
                <a:lnTo>
                  <a:pt x="1633538" y="785812"/>
                </a:lnTo>
                <a:lnTo>
                  <a:pt x="1624013" y="802481"/>
                </a:lnTo>
                <a:lnTo>
                  <a:pt x="1597819" y="809625"/>
                </a:lnTo>
                <a:lnTo>
                  <a:pt x="1371600" y="816768"/>
                </a:lnTo>
                <a:lnTo>
                  <a:pt x="1059656" y="831056"/>
                </a:lnTo>
                <a:lnTo>
                  <a:pt x="1000125" y="828675"/>
                </a:lnTo>
                <a:lnTo>
                  <a:pt x="957263" y="797718"/>
                </a:lnTo>
                <a:lnTo>
                  <a:pt x="745331" y="592931"/>
                </a:lnTo>
                <a:cubicBezTo>
                  <a:pt x="697706" y="549275"/>
                  <a:pt x="682573" y="534541"/>
                  <a:pt x="695291" y="535781"/>
                </a:cubicBezTo>
                <a:cubicBezTo>
                  <a:pt x="686553" y="532189"/>
                  <a:pt x="686197" y="536972"/>
                  <a:pt x="664369" y="514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40F3439E-A370-4A98-8901-E957E83FE35F}"/>
              </a:ext>
            </a:extLst>
          </p:cNvPr>
          <p:cNvSpPr/>
          <p:nvPr/>
        </p:nvSpPr>
        <p:spPr>
          <a:xfrm>
            <a:off x="4295776" y="5391150"/>
            <a:ext cx="3444875" cy="469900"/>
          </a:xfrm>
          <a:custGeom>
            <a:avLst/>
            <a:gdLst>
              <a:gd name="connsiteX0" fmla="*/ 1460500 w 3444875"/>
              <a:gd name="connsiteY0" fmla="*/ 133350 h 469900"/>
              <a:gd name="connsiteX1" fmla="*/ 1092200 w 3444875"/>
              <a:gd name="connsiteY1" fmla="*/ 158750 h 469900"/>
              <a:gd name="connsiteX2" fmla="*/ 650875 w 3444875"/>
              <a:gd name="connsiteY2" fmla="*/ 184150 h 469900"/>
              <a:gd name="connsiteX3" fmla="*/ 298450 w 3444875"/>
              <a:gd name="connsiteY3" fmla="*/ 206375 h 469900"/>
              <a:gd name="connsiteX4" fmla="*/ 263525 w 3444875"/>
              <a:gd name="connsiteY4" fmla="*/ 193675 h 469900"/>
              <a:gd name="connsiteX5" fmla="*/ 139700 w 3444875"/>
              <a:gd name="connsiteY5" fmla="*/ 152400 h 469900"/>
              <a:gd name="connsiteX6" fmla="*/ 0 w 3444875"/>
              <a:gd name="connsiteY6" fmla="*/ 155575 h 469900"/>
              <a:gd name="connsiteX7" fmla="*/ 152400 w 3444875"/>
              <a:gd name="connsiteY7" fmla="*/ 336550 h 469900"/>
              <a:gd name="connsiteX8" fmla="*/ 231775 w 3444875"/>
              <a:gd name="connsiteY8" fmla="*/ 358775 h 469900"/>
              <a:gd name="connsiteX9" fmla="*/ 336550 w 3444875"/>
              <a:gd name="connsiteY9" fmla="*/ 381000 h 469900"/>
              <a:gd name="connsiteX10" fmla="*/ 479425 w 3444875"/>
              <a:gd name="connsiteY10" fmla="*/ 384175 h 469900"/>
              <a:gd name="connsiteX11" fmla="*/ 692150 w 3444875"/>
              <a:gd name="connsiteY11" fmla="*/ 368300 h 469900"/>
              <a:gd name="connsiteX12" fmla="*/ 955675 w 3444875"/>
              <a:gd name="connsiteY12" fmla="*/ 352425 h 469900"/>
              <a:gd name="connsiteX13" fmla="*/ 1219200 w 3444875"/>
              <a:gd name="connsiteY13" fmla="*/ 333375 h 469900"/>
              <a:gd name="connsiteX14" fmla="*/ 1581150 w 3444875"/>
              <a:gd name="connsiteY14" fmla="*/ 311150 h 469900"/>
              <a:gd name="connsiteX15" fmla="*/ 1885950 w 3444875"/>
              <a:gd name="connsiteY15" fmla="*/ 288925 h 469900"/>
              <a:gd name="connsiteX16" fmla="*/ 2143125 w 3444875"/>
              <a:gd name="connsiteY16" fmla="*/ 276225 h 469900"/>
              <a:gd name="connsiteX17" fmla="*/ 2457450 w 3444875"/>
              <a:gd name="connsiteY17" fmla="*/ 254000 h 469900"/>
              <a:gd name="connsiteX18" fmla="*/ 2708275 w 3444875"/>
              <a:gd name="connsiteY18" fmla="*/ 238125 h 469900"/>
              <a:gd name="connsiteX19" fmla="*/ 2974975 w 3444875"/>
              <a:gd name="connsiteY19" fmla="*/ 222250 h 469900"/>
              <a:gd name="connsiteX20" fmla="*/ 3098800 w 3444875"/>
              <a:gd name="connsiteY20" fmla="*/ 209550 h 469900"/>
              <a:gd name="connsiteX21" fmla="*/ 3171825 w 3444875"/>
              <a:gd name="connsiteY21" fmla="*/ 206375 h 469900"/>
              <a:gd name="connsiteX22" fmla="*/ 3209925 w 3444875"/>
              <a:gd name="connsiteY22" fmla="*/ 225425 h 469900"/>
              <a:gd name="connsiteX23" fmla="*/ 3248025 w 3444875"/>
              <a:gd name="connsiteY23" fmla="*/ 250825 h 469900"/>
              <a:gd name="connsiteX24" fmla="*/ 3346450 w 3444875"/>
              <a:gd name="connsiteY24" fmla="*/ 358775 h 469900"/>
              <a:gd name="connsiteX25" fmla="*/ 3444875 w 3444875"/>
              <a:gd name="connsiteY25" fmla="*/ 469900 h 469900"/>
              <a:gd name="connsiteX26" fmla="*/ 3419475 w 3444875"/>
              <a:gd name="connsiteY26" fmla="*/ 123825 h 469900"/>
              <a:gd name="connsiteX27" fmla="*/ 3314700 w 3444875"/>
              <a:gd name="connsiteY27" fmla="*/ 57150 h 469900"/>
              <a:gd name="connsiteX28" fmla="*/ 3235325 w 3444875"/>
              <a:gd name="connsiteY28" fmla="*/ 9525 h 469900"/>
              <a:gd name="connsiteX29" fmla="*/ 3197225 w 3444875"/>
              <a:gd name="connsiteY29" fmla="*/ 0 h 469900"/>
              <a:gd name="connsiteX30" fmla="*/ 3114675 w 3444875"/>
              <a:gd name="connsiteY30" fmla="*/ 0 h 469900"/>
              <a:gd name="connsiteX31" fmla="*/ 3035300 w 3444875"/>
              <a:gd name="connsiteY31" fmla="*/ 15875 h 469900"/>
              <a:gd name="connsiteX32" fmla="*/ 2955925 w 3444875"/>
              <a:gd name="connsiteY32" fmla="*/ 47625 h 469900"/>
              <a:gd name="connsiteX33" fmla="*/ 2774950 w 3444875"/>
              <a:gd name="connsiteY33" fmla="*/ 57150 h 469900"/>
              <a:gd name="connsiteX34" fmla="*/ 2266950 w 3444875"/>
              <a:gd name="connsiteY34" fmla="*/ 88900 h 469900"/>
              <a:gd name="connsiteX35" fmla="*/ 1701800 w 3444875"/>
              <a:gd name="connsiteY35" fmla="*/ 123825 h 469900"/>
              <a:gd name="connsiteX36" fmla="*/ 1460500 w 3444875"/>
              <a:gd name="connsiteY36" fmla="*/ 13335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44875" h="469900">
                <a:moveTo>
                  <a:pt x="1460500" y="133350"/>
                </a:moveTo>
                <a:lnTo>
                  <a:pt x="1092200" y="158750"/>
                </a:lnTo>
                <a:lnTo>
                  <a:pt x="650875" y="184150"/>
                </a:lnTo>
                <a:lnTo>
                  <a:pt x="298450" y="206375"/>
                </a:lnTo>
                <a:lnTo>
                  <a:pt x="263525" y="193675"/>
                </a:lnTo>
                <a:lnTo>
                  <a:pt x="139700" y="152400"/>
                </a:lnTo>
                <a:lnTo>
                  <a:pt x="0" y="155575"/>
                </a:lnTo>
                <a:lnTo>
                  <a:pt x="152400" y="336550"/>
                </a:lnTo>
                <a:lnTo>
                  <a:pt x="231775" y="358775"/>
                </a:lnTo>
                <a:lnTo>
                  <a:pt x="336550" y="381000"/>
                </a:lnTo>
                <a:lnTo>
                  <a:pt x="479425" y="384175"/>
                </a:lnTo>
                <a:lnTo>
                  <a:pt x="692150" y="368300"/>
                </a:lnTo>
                <a:lnTo>
                  <a:pt x="955675" y="352425"/>
                </a:lnTo>
                <a:lnTo>
                  <a:pt x="1219200" y="333375"/>
                </a:lnTo>
                <a:lnTo>
                  <a:pt x="1581150" y="311150"/>
                </a:lnTo>
                <a:lnTo>
                  <a:pt x="1885950" y="288925"/>
                </a:lnTo>
                <a:lnTo>
                  <a:pt x="2143125" y="276225"/>
                </a:lnTo>
                <a:lnTo>
                  <a:pt x="2457450" y="254000"/>
                </a:lnTo>
                <a:lnTo>
                  <a:pt x="2708275" y="238125"/>
                </a:lnTo>
                <a:lnTo>
                  <a:pt x="2974975" y="222250"/>
                </a:lnTo>
                <a:lnTo>
                  <a:pt x="3098800" y="209550"/>
                </a:lnTo>
                <a:cubicBezTo>
                  <a:pt x="3123140" y="208444"/>
                  <a:pt x="3147460" y="206375"/>
                  <a:pt x="3171825" y="206375"/>
                </a:cubicBezTo>
                <a:lnTo>
                  <a:pt x="3209925" y="225425"/>
                </a:lnTo>
                <a:lnTo>
                  <a:pt x="3248025" y="250825"/>
                </a:lnTo>
                <a:lnTo>
                  <a:pt x="3346450" y="358775"/>
                </a:lnTo>
                <a:lnTo>
                  <a:pt x="3444875" y="469900"/>
                </a:lnTo>
                <a:lnTo>
                  <a:pt x="3419475" y="123825"/>
                </a:lnTo>
                <a:lnTo>
                  <a:pt x="3314700" y="57150"/>
                </a:lnTo>
                <a:lnTo>
                  <a:pt x="3235325" y="9525"/>
                </a:lnTo>
                <a:lnTo>
                  <a:pt x="3197225" y="0"/>
                </a:lnTo>
                <a:lnTo>
                  <a:pt x="3114675" y="0"/>
                </a:lnTo>
                <a:lnTo>
                  <a:pt x="3035300" y="15875"/>
                </a:lnTo>
                <a:lnTo>
                  <a:pt x="2955925" y="47625"/>
                </a:lnTo>
                <a:lnTo>
                  <a:pt x="2774950" y="57150"/>
                </a:lnTo>
                <a:lnTo>
                  <a:pt x="2266950" y="88900"/>
                </a:lnTo>
                <a:lnTo>
                  <a:pt x="1701800" y="123825"/>
                </a:lnTo>
                <a:lnTo>
                  <a:pt x="1460500" y="1333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ECC801-B272-4211-81B4-70EF0EC0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12" y="1652588"/>
            <a:ext cx="3913971" cy="42675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D8B1D9-674E-4DC0-A91D-1984145B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12" y="1652218"/>
            <a:ext cx="3913971" cy="4273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9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EBF54B-67BD-43D4-A150-307DAB38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14" y="1295215"/>
            <a:ext cx="391397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7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33F458F-6B20-4CFD-9FB3-DFD0C4A8EB2C}"/>
              </a:ext>
            </a:extLst>
          </p:cNvPr>
          <p:cNvSpPr/>
          <p:nvPr/>
        </p:nvSpPr>
        <p:spPr>
          <a:xfrm>
            <a:off x="4200525" y="1724026"/>
            <a:ext cx="1066800" cy="481013"/>
          </a:xfrm>
          <a:custGeom>
            <a:avLst/>
            <a:gdLst>
              <a:gd name="connsiteX0" fmla="*/ 590550 w 1066800"/>
              <a:gd name="connsiteY0" fmla="*/ 152400 h 481013"/>
              <a:gd name="connsiteX1" fmla="*/ 323850 w 1066800"/>
              <a:gd name="connsiteY1" fmla="*/ 90488 h 481013"/>
              <a:gd name="connsiteX2" fmla="*/ 164306 w 1066800"/>
              <a:gd name="connsiteY2" fmla="*/ 42863 h 481013"/>
              <a:gd name="connsiteX3" fmla="*/ 38100 w 1066800"/>
              <a:gd name="connsiteY3" fmla="*/ 4763 h 481013"/>
              <a:gd name="connsiteX4" fmla="*/ 11906 w 1066800"/>
              <a:gd name="connsiteY4" fmla="*/ 0 h 481013"/>
              <a:gd name="connsiteX5" fmla="*/ 0 w 1066800"/>
              <a:gd name="connsiteY5" fmla="*/ 4763 h 481013"/>
              <a:gd name="connsiteX6" fmla="*/ 7144 w 1066800"/>
              <a:gd name="connsiteY6" fmla="*/ 42863 h 481013"/>
              <a:gd name="connsiteX7" fmla="*/ 19050 w 1066800"/>
              <a:gd name="connsiteY7" fmla="*/ 57150 h 481013"/>
              <a:gd name="connsiteX8" fmla="*/ 104775 w 1066800"/>
              <a:gd name="connsiteY8" fmla="*/ 119063 h 481013"/>
              <a:gd name="connsiteX9" fmla="*/ 219075 w 1066800"/>
              <a:gd name="connsiteY9" fmla="*/ 190500 h 481013"/>
              <a:gd name="connsiteX10" fmla="*/ 364331 w 1066800"/>
              <a:gd name="connsiteY10" fmla="*/ 273844 h 481013"/>
              <a:gd name="connsiteX11" fmla="*/ 483394 w 1066800"/>
              <a:gd name="connsiteY11" fmla="*/ 338138 h 481013"/>
              <a:gd name="connsiteX12" fmla="*/ 661988 w 1066800"/>
              <a:gd name="connsiteY12" fmla="*/ 409575 h 481013"/>
              <a:gd name="connsiteX13" fmla="*/ 800100 w 1066800"/>
              <a:gd name="connsiteY13" fmla="*/ 452438 h 481013"/>
              <a:gd name="connsiteX14" fmla="*/ 904875 w 1066800"/>
              <a:gd name="connsiteY14" fmla="*/ 476250 h 481013"/>
              <a:gd name="connsiteX15" fmla="*/ 952500 w 1066800"/>
              <a:gd name="connsiteY15" fmla="*/ 481013 h 481013"/>
              <a:gd name="connsiteX16" fmla="*/ 1009650 w 1066800"/>
              <a:gd name="connsiteY16" fmla="*/ 459581 h 481013"/>
              <a:gd name="connsiteX17" fmla="*/ 1042988 w 1066800"/>
              <a:gd name="connsiteY17" fmla="*/ 431006 h 481013"/>
              <a:gd name="connsiteX18" fmla="*/ 1062038 w 1066800"/>
              <a:gd name="connsiteY18" fmla="*/ 397669 h 481013"/>
              <a:gd name="connsiteX19" fmla="*/ 1066800 w 1066800"/>
              <a:gd name="connsiteY19" fmla="*/ 373856 h 481013"/>
              <a:gd name="connsiteX20" fmla="*/ 1057275 w 1066800"/>
              <a:gd name="connsiteY20" fmla="*/ 333375 h 481013"/>
              <a:gd name="connsiteX21" fmla="*/ 1028700 w 1066800"/>
              <a:gd name="connsiteY21" fmla="*/ 290513 h 481013"/>
              <a:gd name="connsiteX22" fmla="*/ 1004888 w 1066800"/>
              <a:gd name="connsiteY22" fmla="*/ 261938 h 481013"/>
              <a:gd name="connsiteX23" fmla="*/ 976313 w 1066800"/>
              <a:gd name="connsiteY23" fmla="*/ 247650 h 481013"/>
              <a:gd name="connsiteX24" fmla="*/ 800100 w 1066800"/>
              <a:gd name="connsiteY24" fmla="*/ 207169 h 481013"/>
              <a:gd name="connsiteX25" fmla="*/ 590550 w 1066800"/>
              <a:gd name="connsiteY25" fmla="*/ 152400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66800" h="481013">
                <a:moveTo>
                  <a:pt x="590550" y="152400"/>
                </a:moveTo>
                <a:lnTo>
                  <a:pt x="323850" y="90488"/>
                </a:lnTo>
                <a:lnTo>
                  <a:pt x="164306" y="42863"/>
                </a:lnTo>
                <a:lnTo>
                  <a:pt x="38100" y="4763"/>
                </a:lnTo>
                <a:lnTo>
                  <a:pt x="11906" y="0"/>
                </a:lnTo>
                <a:lnTo>
                  <a:pt x="0" y="4763"/>
                </a:lnTo>
                <a:lnTo>
                  <a:pt x="7144" y="42863"/>
                </a:lnTo>
                <a:lnTo>
                  <a:pt x="19050" y="57150"/>
                </a:lnTo>
                <a:lnTo>
                  <a:pt x="104775" y="119063"/>
                </a:lnTo>
                <a:lnTo>
                  <a:pt x="219075" y="190500"/>
                </a:lnTo>
                <a:lnTo>
                  <a:pt x="364331" y="273844"/>
                </a:lnTo>
                <a:lnTo>
                  <a:pt x="483394" y="338138"/>
                </a:lnTo>
                <a:lnTo>
                  <a:pt x="661988" y="409575"/>
                </a:lnTo>
                <a:lnTo>
                  <a:pt x="800100" y="452438"/>
                </a:lnTo>
                <a:lnTo>
                  <a:pt x="904875" y="476250"/>
                </a:lnTo>
                <a:lnTo>
                  <a:pt x="952500" y="481013"/>
                </a:lnTo>
                <a:lnTo>
                  <a:pt x="1009650" y="459581"/>
                </a:lnTo>
                <a:lnTo>
                  <a:pt x="1042988" y="431006"/>
                </a:lnTo>
                <a:lnTo>
                  <a:pt x="1062038" y="397669"/>
                </a:lnTo>
                <a:lnTo>
                  <a:pt x="1066800" y="373856"/>
                </a:lnTo>
                <a:lnTo>
                  <a:pt x="1057275" y="333375"/>
                </a:lnTo>
                <a:lnTo>
                  <a:pt x="1028700" y="290513"/>
                </a:lnTo>
                <a:lnTo>
                  <a:pt x="1004888" y="261938"/>
                </a:lnTo>
                <a:lnTo>
                  <a:pt x="976313" y="247650"/>
                </a:lnTo>
                <a:lnTo>
                  <a:pt x="800100" y="207169"/>
                </a:lnTo>
                <a:lnTo>
                  <a:pt x="590550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A98BA49-F162-4825-9CA5-5DBD6A9EC519}"/>
              </a:ext>
            </a:extLst>
          </p:cNvPr>
          <p:cNvSpPr/>
          <p:nvPr/>
        </p:nvSpPr>
        <p:spPr>
          <a:xfrm>
            <a:off x="3738564" y="2446339"/>
            <a:ext cx="2073275" cy="581025"/>
          </a:xfrm>
          <a:custGeom>
            <a:avLst/>
            <a:gdLst>
              <a:gd name="connsiteX0" fmla="*/ 633412 w 2074068"/>
              <a:gd name="connsiteY0" fmla="*/ 269081 h 581025"/>
              <a:gd name="connsiteX1" fmla="*/ 500062 w 2074068"/>
              <a:gd name="connsiteY1" fmla="*/ 288131 h 581025"/>
              <a:gd name="connsiteX2" fmla="*/ 450056 w 2074068"/>
              <a:gd name="connsiteY2" fmla="*/ 300037 h 581025"/>
              <a:gd name="connsiteX3" fmla="*/ 400050 w 2074068"/>
              <a:gd name="connsiteY3" fmla="*/ 307181 h 581025"/>
              <a:gd name="connsiteX4" fmla="*/ 335756 w 2074068"/>
              <a:gd name="connsiteY4" fmla="*/ 302419 h 581025"/>
              <a:gd name="connsiteX5" fmla="*/ 261937 w 2074068"/>
              <a:gd name="connsiteY5" fmla="*/ 290512 h 581025"/>
              <a:gd name="connsiteX6" fmla="*/ 202406 w 2074068"/>
              <a:gd name="connsiteY6" fmla="*/ 266700 h 581025"/>
              <a:gd name="connsiteX7" fmla="*/ 123825 w 2074068"/>
              <a:gd name="connsiteY7" fmla="*/ 216694 h 581025"/>
              <a:gd name="connsiteX8" fmla="*/ 54768 w 2074068"/>
              <a:gd name="connsiteY8" fmla="*/ 173831 h 581025"/>
              <a:gd name="connsiteX9" fmla="*/ 30956 w 2074068"/>
              <a:gd name="connsiteY9" fmla="*/ 164306 h 581025"/>
              <a:gd name="connsiteX10" fmla="*/ 11906 w 2074068"/>
              <a:gd name="connsiteY10" fmla="*/ 164306 h 581025"/>
              <a:gd name="connsiteX11" fmla="*/ 0 w 2074068"/>
              <a:gd name="connsiteY11" fmla="*/ 176212 h 581025"/>
              <a:gd name="connsiteX12" fmla="*/ 4762 w 2074068"/>
              <a:gd name="connsiteY12" fmla="*/ 195262 h 581025"/>
              <a:gd name="connsiteX13" fmla="*/ 16668 w 2074068"/>
              <a:gd name="connsiteY13" fmla="*/ 219075 h 581025"/>
              <a:gd name="connsiteX14" fmla="*/ 64293 w 2074068"/>
              <a:gd name="connsiteY14" fmla="*/ 280987 h 581025"/>
              <a:gd name="connsiteX15" fmla="*/ 142875 w 2074068"/>
              <a:gd name="connsiteY15" fmla="*/ 371475 h 581025"/>
              <a:gd name="connsiteX16" fmla="*/ 257175 w 2074068"/>
              <a:gd name="connsiteY16" fmla="*/ 471487 h 581025"/>
              <a:gd name="connsiteX17" fmla="*/ 342900 w 2074068"/>
              <a:gd name="connsiteY17" fmla="*/ 538162 h 581025"/>
              <a:gd name="connsiteX18" fmla="*/ 395287 w 2074068"/>
              <a:gd name="connsiteY18" fmla="*/ 569119 h 581025"/>
              <a:gd name="connsiteX19" fmla="*/ 428625 w 2074068"/>
              <a:gd name="connsiteY19" fmla="*/ 581025 h 581025"/>
              <a:gd name="connsiteX20" fmla="*/ 457200 w 2074068"/>
              <a:gd name="connsiteY20" fmla="*/ 581025 h 581025"/>
              <a:gd name="connsiteX21" fmla="*/ 476250 w 2074068"/>
              <a:gd name="connsiteY21" fmla="*/ 571500 h 581025"/>
              <a:gd name="connsiteX22" fmla="*/ 502443 w 2074068"/>
              <a:gd name="connsiteY22" fmla="*/ 552450 h 581025"/>
              <a:gd name="connsiteX23" fmla="*/ 528637 w 2074068"/>
              <a:gd name="connsiteY23" fmla="*/ 535781 h 581025"/>
              <a:gd name="connsiteX24" fmla="*/ 745331 w 2074068"/>
              <a:gd name="connsiteY24" fmla="*/ 471487 h 581025"/>
              <a:gd name="connsiteX25" fmla="*/ 1250156 w 2074068"/>
              <a:gd name="connsiteY25" fmla="*/ 333375 h 581025"/>
              <a:gd name="connsiteX26" fmla="*/ 1514475 w 2074068"/>
              <a:gd name="connsiteY26" fmla="*/ 276225 h 581025"/>
              <a:gd name="connsiteX27" fmla="*/ 1714500 w 2074068"/>
              <a:gd name="connsiteY27" fmla="*/ 240506 h 581025"/>
              <a:gd name="connsiteX28" fmla="*/ 1850231 w 2074068"/>
              <a:gd name="connsiteY28" fmla="*/ 230981 h 581025"/>
              <a:gd name="connsiteX29" fmla="*/ 1969293 w 2074068"/>
              <a:gd name="connsiteY29" fmla="*/ 226219 h 581025"/>
              <a:gd name="connsiteX30" fmla="*/ 1997868 w 2074068"/>
              <a:gd name="connsiteY30" fmla="*/ 219075 h 581025"/>
              <a:gd name="connsiteX31" fmla="*/ 2031206 w 2074068"/>
              <a:gd name="connsiteY31" fmla="*/ 202406 h 581025"/>
              <a:gd name="connsiteX32" fmla="*/ 2052637 w 2074068"/>
              <a:gd name="connsiteY32" fmla="*/ 183356 h 581025"/>
              <a:gd name="connsiteX33" fmla="*/ 2066925 w 2074068"/>
              <a:gd name="connsiteY33" fmla="*/ 166687 h 581025"/>
              <a:gd name="connsiteX34" fmla="*/ 2074068 w 2074068"/>
              <a:gd name="connsiteY34" fmla="*/ 142875 h 581025"/>
              <a:gd name="connsiteX35" fmla="*/ 2071687 w 2074068"/>
              <a:gd name="connsiteY35" fmla="*/ 114300 h 581025"/>
              <a:gd name="connsiteX36" fmla="*/ 2062162 w 2074068"/>
              <a:gd name="connsiteY36" fmla="*/ 90487 h 581025"/>
              <a:gd name="connsiteX37" fmla="*/ 2038350 w 2074068"/>
              <a:gd name="connsiteY37" fmla="*/ 71437 h 581025"/>
              <a:gd name="connsiteX38" fmla="*/ 1969293 w 2074068"/>
              <a:gd name="connsiteY38" fmla="*/ 45244 h 581025"/>
              <a:gd name="connsiteX39" fmla="*/ 1897856 w 2074068"/>
              <a:gd name="connsiteY39" fmla="*/ 23812 h 581025"/>
              <a:gd name="connsiteX40" fmla="*/ 1814512 w 2074068"/>
              <a:gd name="connsiteY40" fmla="*/ 7144 h 581025"/>
              <a:gd name="connsiteX41" fmla="*/ 1759743 w 2074068"/>
              <a:gd name="connsiteY41" fmla="*/ 0 h 581025"/>
              <a:gd name="connsiteX42" fmla="*/ 1707356 w 2074068"/>
              <a:gd name="connsiteY42" fmla="*/ 14287 h 581025"/>
              <a:gd name="connsiteX43" fmla="*/ 1521618 w 2074068"/>
              <a:gd name="connsiteY43" fmla="*/ 85725 h 581025"/>
              <a:gd name="connsiteX44" fmla="*/ 1447800 w 2074068"/>
              <a:gd name="connsiteY44" fmla="*/ 107156 h 581025"/>
              <a:gd name="connsiteX45" fmla="*/ 1143000 w 2074068"/>
              <a:gd name="connsiteY45" fmla="*/ 178594 h 581025"/>
              <a:gd name="connsiteX46" fmla="*/ 754856 w 2074068"/>
              <a:gd name="connsiteY46" fmla="*/ 252412 h 581025"/>
              <a:gd name="connsiteX47" fmla="*/ 633412 w 2074068"/>
              <a:gd name="connsiteY47" fmla="*/ 269081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74068" h="581025">
                <a:moveTo>
                  <a:pt x="633412" y="269081"/>
                </a:moveTo>
                <a:lnTo>
                  <a:pt x="500062" y="288131"/>
                </a:lnTo>
                <a:lnTo>
                  <a:pt x="450056" y="300037"/>
                </a:lnTo>
                <a:lnTo>
                  <a:pt x="400050" y="307181"/>
                </a:lnTo>
                <a:lnTo>
                  <a:pt x="335756" y="302419"/>
                </a:lnTo>
                <a:lnTo>
                  <a:pt x="261937" y="290512"/>
                </a:lnTo>
                <a:lnTo>
                  <a:pt x="202406" y="266700"/>
                </a:lnTo>
                <a:lnTo>
                  <a:pt x="123825" y="216694"/>
                </a:lnTo>
                <a:lnTo>
                  <a:pt x="54768" y="173831"/>
                </a:lnTo>
                <a:lnTo>
                  <a:pt x="30956" y="164306"/>
                </a:lnTo>
                <a:lnTo>
                  <a:pt x="11906" y="164306"/>
                </a:lnTo>
                <a:lnTo>
                  <a:pt x="0" y="176212"/>
                </a:lnTo>
                <a:lnTo>
                  <a:pt x="4762" y="195262"/>
                </a:lnTo>
                <a:lnTo>
                  <a:pt x="16668" y="219075"/>
                </a:lnTo>
                <a:lnTo>
                  <a:pt x="64293" y="280987"/>
                </a:lnTo>
                <a:lnTo>
                  <a:pt x="142875" y="371475"/>
                </a:lnTo>
                <a:lnTo>
                  <a:pt x="257175" y="471487"/>
                </a:lnTo>
                <a:lnTo>
                  <a:pt x="342900" y="538162"/>
                </a:lnTo>
                <a:lnTo>
                  <a:pt x="395287" y="569119"/>
                </a:lnTo>
                <a:lnTo>
                  <a:pt x="428625" y="581025"/>
                </a:lnTo>
                <a:lnTo>
                  <a:pt x="457200" y="581025"/>
                </a:lnTo>
                <a:lnTo>
                  <a:pt x="476250" y="571500"/>
                </a:lnTo>
                <a:lnTo>
                  <a:pt x="502443" y="552450"/>
                </a:lnTo>
                <a:lnTo>
                  <a:pt x="528637" y="535781"/>
                </a:lnTo>
                <a:lnTo>
                  <a:pt x="745331" y="471487"/>
                </a:lnTo>
                <a:lnTo>
                  <a:pt x="1250156" y="333375"/>
                </a:lnTo>
                <a:lnTo>
                  <a:pt x="1514475" y="276225"/>
                </a:lnTo>
                <a:lnTo>
                  <a:pt x="1714500" y="240506"/>
                </a:lnTo>
                <a:lnTo>
                  <a:pt x="1850231" y="230981"/>
                </a:lnTo>
                <a:lnTo>
                  <a:pt x="1969293" y="226219"/>
                </a:lnTo>
                <a:lnTo>
                  <a:pt x="1997868" y="219075"/>
                </a:lnTo>
                <a:lnTo>
                  <a:pt x="2031206" y="202406"/>
                </a:lnTo>
                <a:lnTo>
                  <a:pt x="2052637" y="183356"/>
                </a:lnTo>
                <a:lnTo>
                  <a:pt x="2066925" y="166687"/>
                </a:lnTo>
                <a:lnTo>
                  <a:pt x="2074068" y="142875"/>
                </a:lnTo>
                <a:lnTo>
                  <a:pt x="2071687" y="114300"/>
                </a:lnTo>
                <a:lnTo>
                  <a:pt x="2062162" y="90487"/>
                </a:lnTo>
                <a:lnTo>
                  <a:pt x="2038350" y="71437"/>
                </a:lnTo>
                <a:lnTo>
                  <a:pt x="1969293" y="45244"/>
                </a:lnTo>
                <a:lnTo>
                  <a:pt x="1897856" y="23812"/>
                </a:lnTo>
                <a:lnTo>
                  <a:pt x="1814512" y="7144"/>
                </a:lnTo>
                <a:lnTo>
                  <a:pt x="1759743" y="0"/>
                </a:lnTo>
                <a:lnTo>
                  <a:pt x="1707356" y="14287"/>
                </a:lnTo>
                <a:lnTo>
                  <a:pt x="1521618" y="85725"/>
                </a:lnTo>
                <a:lnTo>
                  <a:pt x="1447800" y="107156"/>
                </a:lnTo>
                <a:lnTo>
                  <a:pt x="1143000" y="178594"/>
                </a:lnTo>
                <a:lnTo>
                  <a:pt x="754856" y="252412"/>
                </a:lnTo>
                <a:lnTo>
                  <a:pt x="633412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0346728-45B0-4956-9826-922B4A0F9A78}"/>
              </a:ext>
            </a:extLst>
          </p:cNvPr>
          <p:cNvSpPr/>
          <p:nvPr/>
        </p:nvSpPr>
        <p:spPr>
          <a:xfrm>
            <a:off x="4205288" y="3208338"/>
            <a:ext cx="1223962" cy="381000"/>
          </a:xfrm>
          <a:custGeom>
            <a:avLst/>
            <a:gdLst>
              <a:gd name="connsiteX0" fmla="*/ 731043 w 1223962"/>
              <a:gd name="connsiteY0" fmla="*/ 304800 h 381000"/>
              <a:gd name="connsiteX1" fmla="*/ 469106 w 1223962"/>
              <a:gd name="connsiteY1" fmla="*/ 366712 h 381000"/>
              <a:gd name="connsiteX2" fmla="*/ 402431 w 1223962"/>
              <a:gd name="connsiteY2" fmla="*/ 381000 h 381000"/>
              <a:gd name="connsiteX3" fmla="*/ 340518 w 1223962"/>
              <a:gd name="connsiteY3" fmla="*/ 378619 h 381000"/>
              <a:gd name="connsiteX4" fmla="*/ 226218 w 1223962"/>
              <a:gd name="connsiteY4" fmla="*/ 354806 h 381000"/>
              <a:gd name="connsiteX5" fmla="*/ 145256 w 1223962"/>
              <a:gd name="connsiteY5" fmla="*/ 319087 h 381000"/>
              <a:gd name="connsiteX6" fmla="*/ 97631 w 1223962"/>
              <a:gd name="connsiteY6" fmla="*/ 283369 h 381000"/>
              <a:gd name="connsiteX7" fmla="*/ 47625 w 1223962"/>
              <a:gd name="connsiteY7" fmla="*/ 242887 h 381000"/>
              <a:gd name="connsiteX8" fmla="*/ 26193 w 1223962"/>
              <a:gd name="connsiteY8" fmla="*/ 221456 h 381000"/>
              <a:gd name="connsiteX9" fmla="*/ 9525 w 1223962"/>
              <a:gd name="connsiteY9" fmla="*/ 195262 h 381000"/>
              <a:gd name="connsiteX10" fmla="*/ 0 w 1223962"/>
              <a:gd name="connsiteY10" fmla="*/ 164306 h 381000"/>
              <a:gd name="connsiteX11" fmla="*/ 0 w 1223962"/>
              <a:gd name="connsiteY11" fmla="*/ 152400 h 381000"/>
              <a:gd name="connsiteX12" fmla="*/ 11906 w 1223962"/>
              <a:gd name="connsiteY12" fmla="*/ 142875 h 381000"/>
              <a:gd name="connsiteX13" fmla="*/ 40481 w 1223962"/>
              <a:gd name="connsiteY13" fmla="*/ 152400 h 381000"/>
              <a:gd name="connsiteX14" fmla="*/ 114300 w 1223962"/>
              <a:gd name="connsiteY14" fmla="*/ 178594 h 381000"/>
              <a:gd name="connsiteX15" fmla="*/ 238125 w 1223962"/>
              <a:gd name="connsiteY15" fmla="*/ 200025 h 381000"/>
              <a:gd name="connsiteX16" fmla="*/ 319087 w 1223962"/>
              <a:gd name="connsiteY16" fmla="*/ 202406 h 381000"/>
              <a:gd name="connsiteX17" fmla="*/ 438150 w 1223962"/>
              <a:gd name="connsiteY17" fmla="*/ 173831 h 381000"/>
              <a:gd name="connsiteX18" fmla="*/ 604837 w 1223962"/>
              <a:gd name="connsiteY18" fmla="*/ 133350 h 381000"/>
              <a:gd name="connsiteX19" fmla="*/ 685800 w 1223962"/>
              <a:gd name="connsiteY19" fmla="*/ 102394 h 381000"/>
              <a:gd name="connsiteX20" fmla="*/ 847725 w 1223962"/>
              <a:gd name="connsiteY20" fmla="*/ 21431 h 381000"/>
              <a:gd name="connsiteX21" fmla="*/ 878681 w 1223962"/>
              <a:gd name="connsiteY21" fmla="*/ 2381 h 381000"/>
              <a:gd name="connsiteX22" fmla="*/ 897731 w 1223962"/>
              <a:gd name="connsiteY22" fmla="*/ 0 h 381000"/>
              <a:gd name="connsiteX23" fmla="*/ 957262 w 1223962"/>
              <a:gd name="connsiteY23" fmla="*/ 4762 h 381000"/>
              <a:gd name="connsiteX24" fmla="*/ 1035843 w 1223962"/>
              <a:gd name="connsiteY24" fmla="*/ 14287 h 381000"/>
              <a:gd name="connsiteX25" fmla="*/ 1112043 w 1223962"/>
              <a:gd name="connsiteY25" fmla="*/ 42862 h 381000"/>
              <a:gd name="connsiteX26" fmla="*/ 1162050 w 1223962"/>
              <a:gd name="connsiteY26" fmla="*/ 69056 h 381000"/>
              <a:gd name="connsiteX27" fmla="*/ 1202531 w 1223962"/>
              <a:gd name="connsiteY27" fmla="*/ 97631 h 381000"/>
              <a:gd name="connsiteX28" fmla="*/ 1216818 w 1223962"/>
              <a:gd name="connsiteY28" fmla="*/ 116681 h 381000"/>
              <a:gd name="connsiteX29" fmla="*/ 1223962 w 1223962"/>
              <a:gd name="connsiteY29" fmla="*/ 142875 h 381000"/>
              <a:gd name="connsiteX30" fmla="*/ 1221581 w 1223962"/>
              <a:gd name="connsiteY30" fmla="*/ 164306 h 381000"/>
              <a:gd name="connsiteX31" fmla="*/ 1207293 w 1223962"/>
              <a:gd name="connsiteY31" fmla="*/ 183356 h 381000"/>
              <a:gd name="connsiteX32" fmla="*/ 1171575 w 1223962"/>
              <a:gd name="connsiteY32" fmla="*/ 204787 h 381000"/>
              <a:gd name="connsiteX33" fmla="*/ 1085850 w 1223962"/>
              <a:gd name="connsiteY33" fmla="*/ 221456 h 381000"/>
              <a:gd name="connsiteX34" fmla="*/ 731043 w 1223962"/>
              <a:gd name="connsiteY34" fmla="*/ 3048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3962" h="381000">
                <a:moveTo>
                  <a:pt x="731043" y="304800"/>
                </a:moveTo>
                <a:lnTo>
                  <a:pt x="469106" y="366712"/>
                </a:lnTo>
                <a:lnTo>
                  <a:pt x="402431" y="381000"/>
                </a:lnTo>
                <a:lnTo>
                  <a:pt x="340518" y="378619"/>
                </a:lnTo>
                <a:lnTo>
                  <a:pt x="226218" y="354806"/>
                </a:lnTo>
                <a:lnTo>
                  <a:pt x="145256" y="319087"/>
                </a:lnTo>
                <a:lnTo>
                  <a:pt x="97631" y="283369"/>
                </a:lnTo>
                <a:lnTo>
                  <a:pt x="47625" y="242887"/>
                </a:lnTo>
                <a:lnTo>
                  <a:pt x="26193" y="221456"/>
                </a:lnTo>
                <a:lnTo>
                  <a:pt x="9525" y="195262"/>
                </a:lnTo>
                <a:lnTo>
                  <a:pt x="0" y="164306"/>
                </a:lnTo>
                <a:lnTo>
                  <a:pt x="0" y="152400"/>
                </a:lnTo>
                <a:lnTo>
                  <a:pt x="11906" y="142875"/>
                </a:lnTo>
                <a:lnTo>
                  <a:pt x="40481" y="152400"/>
                </a:lnTo>
                <a:lnTo>
                  <a:pt x="114300" y="178594"/>
                </a:lnTo>
                <a:lnTo>
                  <a:pt x="238125" y="200025"/>
                </a:lnTo>
                <a:lnTo>
                  <a:pt x="319087" y="202406"/>
                </a:lnTo>
                <a:lnTo>
                  <a:pt x="438150" y="173831"/>
                </a:lnTo>
                <a:lnTo>
                  <a:pt x="604837" y="133350"/>
                </a:lnTo>
                <a:lnTo>
                  <a:pt x="685800" y="102394"/>
                </a:lnTo>
                <a:lnTo>
                  <a:pt x="847725" y="21431"/>
                </a:lnTo>
                <a:lnTo>
                  <a:pt x="878681" y="2381"/>
                </a:lnTo>
                <a:lnTo>
                  <a:pt x="897731" y="0"/>
                </a:lnTo>
                <a:lnTo>
                  <a:pt x="957262" y="4762"/>
                </a:lnTo>
                <a:lnTo>
                  <a:pt x="1035843" y="14287"/>
                </a:lnTo>
                <a:lnTo>
                  <a:pt x="1112043" y="42862"/>
                </a:lnTo>
                <a:lnTo>
                  <a:pt x="1162050" y="69056"/>
                </a:lnTo>
                <a:lnTo>
                  <a:pt x="1202531" y="97631"/>
                </a:lnTo>
                <a:lnTo>
                  <a:pt x="1216818" y="116681"/>
                </a:lnTo>
                <a:lnTo>
                  <a:pt x="1223962" y="142875"/>
                </a:lnTo>
                <a:lnTo>
                  <a:pt x="1221581" y="164306"/>
                </a:lnTo>
                <a:lnTo>
                  <a:pt x="1207293" y="183356"/>
                </a:lnTo>
                <a:lnTo>
                  <a:pt x="1171575" y="204787"/>
                </a:lnTo>
                <a:lnTo>
                  <a:pt x="1085850" y="221456"/>
                </a:lnTo>
                <a:lnTo>
                  <a:pt x="731043" y="304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77A7CFE-DBDA-4CB9-BA46-0D5D6EF2BE6B}"/>
              </a:ext>
            </a:extLst>
          </p:cNvPr>
          <p:cNvSpPr/>
          <p:nvPr/>
        </p:nvSpPr>
        <p:spPr>
          <a:xfrm>
            <a:off x="4186239" y="3875089"/>
            <a:ext cx="1298575" cy="365125"/>
          </a:xfrm>
          <a:custGeom>
            <a:avLst/>
            <a:gdLst>
              <a:gd name="connsiteX0" fmla="*/ 502443 w 1297781"/>
              <a:gd name="connsiteY0" fmla="*/ 145256 h 366712"/>
              <a:gd name="connsiteX1" fmla="*/ 361950 w 1297781"/>
              <a:gd name="connsiteY1" fmla="*/ 169069 h 366712"/>
              <a:gd name="connsiteX2" fmla="*/ 290512 w 1297781"/>
              <a:gd name="connsiteY2" fmla="*/ 178594 h 366712"/>
              <a:gd name="connsiteX3" fmla="*/ 226218 w 1297781"/>
              <a:gd name="connsiteY3" fmla="*/ 180975 h 366712"/>
              <a:gd name="connsiteX4" fmla="*/ 178593 w 1297781"/>
              <a:gd name="connsiteY4" fmla="*/ 173831 h 366712"/>
              <a:gd name="connsiteX5" fmla="*/ 100012 w 1297781"/>
              <a:gd name="connsiteY5" fmla="*/ 157162 h 366712"/>
              <a:gd name="connsiteX6" fmla="*/ 59531 w 1297781"/>
              <a:gd name="connsiteY6" fmla="*/ 140494 h 366712"/>
              <a:gd name="connsiteX7" fmla="*/ 19050 w 1297781"/>
              <a:gd name="connsiteY7" fmla="*/ 114300 h 366712"/>
              <a:gd name="connsiteX8" fmla="*/ 7143 w 1297781"/>
              <a:gd name="connsiteY8" fmla="*/ 114300 h 366712"/>
              <a:gd name="connsiteX9" fmla="*/ 0 w 1297781"/>
              <a:gd name="connsiteY9" fmla="*/ 126206 h 366712"/>
              <a:gd name="connsiteX10" fmla="*/ 4762 w 1297781"/>
              <a:gd name="connsiteY10" fmla="*/ 150019 h 366712"/>
              <a:gd name="connsiteX11" fmla="*/ 19050 w 1297781"/>
              <a:gd name="connsiteY11" fmla="*/ 180975 h 366712"/>
              <a:gd name="connsiteX12" fmla="*/ 45243 w 1297781"/>
              <a:gd name="connsiteY12" fmla="*/ 216694 h 366712"/>
              <a:gd name="connsiteX13" fmla="*/ 83343 w 1297781"/>
              <a:gd name="connsiteY13" fmla="*/ 247650 h 366712"/>
              <a:gd name="connsiteX14" fmla="*/ 161925 w 1297781"/>
              <a:gd name="connsiteY14" fmla="*/ 295275 h 366712"/>
              <a:gd name="connsiteX15" fmla="*/ 219075 w 1297781"/>
              <a:gd name="connsiteY15" fmla="*/ 321469 h 366712"/>
              <a:gd name="connsiteX16" fmla="*/ 252412 w 1297781"/>
              <a:gd name="connsiteY16" fmla="*/ 338137 h 366712"/>
              <a:gd name="connsiteX17" fmla="*/ 264318 w 1297781"/>
              <a:gd name="connsiteY17" fmla="*/ 347662 h 366712"/>
              <a:gd name="connsiteX18" fmla="*/ 283368 w 1297781"/>
              <a:gd name="connsiteY18" fmla="*/ 359569 h 366712"/>
              <a:gd name="connsiteX19" fmla="*/ 316706 w 1297781"/>
              <a:gd name="connsiteY19" fmla="*/ 366712 h 366712"/>
              <a:gd name="connsiteX20" fmla="*/ 361950 w 1297781"/>
              <a:gd name="connsiteY20" fmla="*/ 366712 h 366712"/>
              <a:gd name="connsiteX21" fmla="*/ 416718 w 1297781"/>
              <a:gd name="connsiteY21" fmla="*/ 354806 h 366712"/>
              <a:gd name="connsiteX22" fmla="*/ 502443 w 1297781"/>
              <a:gd name="connsiteY22" fmla="*/ 321469 h 366712"/>
              <a:gd name="connsiteX23" fmla="*/ 523875 w 1297781"/>
              <a:gd name="connsiteY23" fmla="*/ 316706 h 366712"/>
              <a:gd name="connsiteX24" fmla="*/ 692943 w 1297781"/>
              <a:gd name="connsiteY24" fmla="*/ 283369 h 366712"/>
              <a:gd name="connsiteX25" fmla="*/ 914400 w 1297781"/>
              <a:gd name="connsiteY25" fmla="*/ 238125 h 366712"/>
              <a:gd name="connsiteX26" fmla="*/ 988218 w 1297781"/>
              <a:gd name="connsiteY26" fmla="*/ 221456 h 366712"/>
              <a:gd name="connsiteX27" fmla="*/ 1050131 w 1297781"/>
              <a:gd name="connsiteY27" fmla="*/ 216694 h 366712"/>
              <a:gd name="connsiteX28" fmla="*/ 1131093 w 1297781"/>
              <a:gd name="connsiteY28" fmla="*/ 202406 h 366712"/>
              <a:gd name="connsiteX29" fmla="*/ 1193006 w 1297781"/>
              <a:gd name="connsiteY29" fmla="*/ 192881 h 366712"/>
              <a:gd name="connsiteX30" fmla="*/ 1254918 w 1297781"/>
              <a:gd name="connsiteY30" fmla="*/ 176212 h 366712"/>
              <a:gd name="connsiteX31" fmla="*/ 1278731 w 1297781"/>
              <a:gd name="connsiteY31" fmla="*/ 157162 h 366712"/>
              <a:gd name="connsiteX32" fmla="*/ 1290637 w 1297781"/>
              <a:gd name="connsiteY32" fmla="*/ 140494 h 366712"/>
              <a:gd name="connsiteX33" fmla="*/ 1297781 w 1297781"/>
              <a:gd name="connsiteY33" fmla="*/ 116681 h 366712"/>
              <a:gd name="connsiteX34" fmla="*/ 1295400 w 1297781"/>
              <a:gd name="connsiteY34" fmla="*/ 104775 h 366712"/>
              <a:gd name="connsiteX35" fmla="*/ 1278731 w 1297781"/>
              <a:gd name="connsiteY35" fmla="*/ 80962 h 366712"/>
              <a:gd name="connsiteX36" fmla="*/ 1228725 w 1297781"/>
              <a:gd name="connsiteY36" fmla="*/ 54769 h 366712"/>
              <a:gd name="connsiteX37" fmla="*/ 1126331 w 1297781"/>
              <a:gd name="connsiteY37" fmla="*/ 23812 h 366712"/>
              <a:gd name="connsiteX38" fmla="*/ 1040606 w 1297781"/>
              <a:gd name="connsiteY38" fmla="*/ 0 h 366712"/>
              <a:gd name="connsiteX39" fmla="*/ 1012031 w 1297781"/>
              <a:gd name="connsiteY39" fmla="*/ 0 h 366712"/>
              <a:gd name="connsiteX40" fmla="*/ 976312 w 1297781"/>
              <a:gd name="connsiteY40" fmla="*/ 2381 h 366712"/>
              <a:gd name="connsiteX41" fmla="*/ 878681 w 1297781"/>
              <a:gd name="connsiteY41" fmla="*/ 47625 h 366712"/>
              <a:gd name="connsiteX42" fmla="*/ 631031 w 1297781"/>
              <a:gd name="connsiteY42" fmla="*/ 119062 h 366712"/>
              <a:gd name="connsiteX43" fmla="*/ 502443 w 1297781"/>
              <a:gd name="connsiteY43" fmla="*/ 145256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97781" h="366712">
                <a:moveTo>
                  <a:pt x="502443" y="145256"/>
                </a:moveTo>
                <a:lnTo>
                  <a:pt x="361950" y="169069"/>
                </a:lnTo>
                <a:lnTo>
                  <a:pt x="290512" y="178594"/>
                </a:lnTo>
                <a:lnTo>
                  <a:pt x="226218" y="180975"/>
                </a:lnTo>
                <a:lnTo>
                  <a:pt x="178593" y="173831"/>
                </a:lnTo>
                <a:lnTo>
                  <a:pt x="100012" y="157162"/>
                </a:lnTo>
                <a:lnTo>
                  <a:pt x="59531" y="140494"/>
                </a:lnTo>
                <a:lnTo>
                  <a:pt x="19050" y="114300"/>
                </a:lnTo>
                <a:lnTo>
                  <a:pt x="7143" y="114300"/>
                </a:lnTo>
                <a:lnTo>
                  <a:pt x="0" y="126206"/>
                </a:lnTo>
                <a:lnTo>
                  <a:pt x="4762" y="150019"/>
                </a:lnTo>
                <a:lnTo>
                  <a:pt x="19050" y="180975"/>
                </a:lnTo>
                <a:lnTo>
                  <a:pt x="45243" y="216694"/>
                </a:lnTo>
                <a:lnTo>
                  <a:pt x="83343" y="247650"/>
                </a:lnTo>
                <a:lnTo>
                  <a:pt x="161925" y="295275"/>
                </a:lnTo>
                <a:lnTo>
                  <a:pt x="219075" y="321469"/>
                </a:lnTo>
                <a:lnTo>
                  <a:pt x="252412" y="338137"/>
                </a:lnTo>
                <a:lnTo>
                  <a:pt x="264318" y="347662"/>
                </a:lnTo>
                <a:lnTo>
                  <a:pt x="283368" y="359569"/>
                </a:lnTo>
                <a:lnTo>
                  <a:pt x="316706" y="366712"/>
                </a:lnTo>
                <a:lnTo>
                  <a:pt x="361950" y="366712"/>
                </a:lnTo>
                <a:lnTo>
                  <a:pt x="416718" y="354806"/>
                </a:lnTo>
                <a:lnTo>
                  <a:pt x="502443" y="321469"/>
                </a:lnTo>
                <a:lnTo>
                  <a:pt x="523875" y="316706"/>
                </a:lnTo>
                <a:lnTo>
                  <a:pt x="692943" y="283369"/>
                </a:lnTo>
                <a:lnTo>
                  <a:pt x="914400" y="238125"/>
                </a:lnTo>
                <a:lnTo>
                  <a:pt x="988218" y="221456"/>
                </a:lnTo>
                <a:lnTo>
                  <a:pt x="1050131" y="216694"/>
                </a:lnTo>
                <a:lnTo>
                  <a:pt x="1131093" y="202406"/>
                </a:lnTo>
                <a:lnTo>
                  <a:pt x="1193006" y="192881"/>
                </a:lnTo>
                <a:lnTo>
                  <a:pt x="1254918" y="176212"/>
                </a:lnTo>
                <a:lnTo>
                  <a:pt x="1278731" y="157162"/>
                </a:lnTo>
                <a:lnTo>
                  <a:pt x="1290637" y="140494"/>
                </a:lnTo>
                <a:lnTo>
                  <a:pt x="1297781" y="116681"/>
                </a:lnTo>
                <a:lnTo>
                  <a:pt x="1295400" y="104775"/>
                </a:lnTo>
                <a:lnTo>
                  <a:pt x="1278731" y="80962"/>
                </a:lnTo>
                <a:lnTo>
                  <a:pt x="1228725" y="54769"/>
                </a:lnTo>
                <a:lnTo>
                  <a:pt x="1126331" y="23812"/>
                </a:lnTo>
                <a:lnTo>
                  <a:pt x="1040606" y="0"/>
                </a:lnTo>
                <a:lnTo>
                  <a:pt x="1012031" y="0"/>
                </a:lnTo>
                <a:lnTo>
                  <a:pt x="976312" y="2381"/>
                </a:lnTo>
                <a:lnTo>
                  <a:pt x="878681" y="47625"/>
                </a:lnTo>
                <a:lnTo>
                  <a:pt x="631031" y="119062"/>
                </a:lnTo>
                <a:lnTo>
                  <a:pt x="502443" y="1452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F3A5B24-3D4C-46FC-9AF6-394DF63F7168}"/>
              </a:ext>
            </a:extLst>
          </p:cNvPr>
          <p:cNvSpPr/>
          <p:nvPr/>
        </p:nvSpPr>
        <p:spPr>
          <a:xfrm>
            <a:off x="3981450" y="4705351"/>
            <a:ext cx="611188" cy="1071563"/>
          </a:xfrm>
          <a:custGeom>
            <a:avLst/>
            <a:gdLst>
              <a:gd name="connsiteX0" fmla="*/ 200025 w 611981"/>
              <a:gd name="connsiteY0" fmla="*/ 333375 h 1071563"/>
              <a:gd name="connsiteX1" fmla="*/ 185738 w 611981"/>
              <a:gd name="connsiteY1" fmla="*/ 273844 h 1071563"/>
              <a:gd name="connsiteX2" fmla="*/ 171450 w 611981"/>
              <a:gd name="connsiteY2" fmla="*/ 221456 h 1071563"/>
              <a:gd name="connsiteX3" fmla="*/ 154781 w 611981"/>
              <a:gd name="connsiteY3" fmla="*/ 190500 h 1071563"/>
              <a:gd name="connsiteX4" fmla="*/ 128588 w 611981"/>
              <a:gd name="connsiteY4" fmla="*/ 154781 h 1071563"/>
              <a:gd name="connsiteX5" fmla="*/ 97631 w 611981"/>
              <a:gd name="connsiteY5" fmla="*/ 116681 h 1071563"/>
              <a:gd name="connsiteX6" fmla="*/ 52388 w 611981"/>
              <a:gd name="connsiteY6" fmla="*/ 76200 h 1071563"/>
              <a:gd name="connsiteX7" fmla="*/ 14288 w 611981"/>
              <a:gd name="connsiteY7" fmla="*/ 45244 h 1071563"/>
              <a:gd name="connsiteX8" fmla="*/ 0 w 611981"/>
              <a:gd name="connsiteY8" fmla="*/ 26194 h 1071563"/>
              <a:gd name="connsiteX9" fmla="*/ 0 w 611981"/>
              <a:gd name="connsiteY9" fmla="*/ 9525 h 1071563"/>
              <a:gd name="connsiteX10" fmla="*/ 9525 w 611981"/>
              <a:gd name="connsiteY10" fmla="*/ 0 h 1071563"/>
              <a:gd name="connsiteX11" fmla="*/ 42863 w 611981"/>
              <a:gd name="connsiteY11" fmla="*/ 0 h 1071563"/>
              <a:gd name="connsiteX12" fmla="*/ 109538 w 611981"/>
              <a:gd name="connsiteY12" fmla="*/ 9525 h 1071563"/>
              <a:gd name="connsiteX13" fmla="*/ 195263 w 611981"/>
              <a:gd name="connsiteY13" fmla="*/ 33338 h 1071563"/>
              <a:gd name="connsiteX14" fmla="*/ 261938 w 611981"/>
              <a:gd name="connsiteY14" fmla="*/ 59531 h 1071563"/>
              <a:gd name="connsiteX15" fmla="*/ 319088 w 611981"/>
              <a:gd name="connsiteY15" fmla="*/ 83344 h 1071563"/>
              <a:gd name="connsiteX16" fmla="*/ 338138 w 611981"/>
              <a:gd name="connsiteY16" fmla="*/ 100013 h 1071563"/>
              <a:gd name="connsiteX17" fmla="*/ 378619 w 611981"/>
              <a:gd name="connsiteY17" fmla="*/ 145256 h 1071563"/>
              <a:gd name="connsiteX18" fmla="*/ 423863 w 611981"/>
              <a:gd name="connsiteY18" fmla="*/ 285750 h 1071563"/>
              <a:gd name="connsiteX19" fmla="*/ 547688 w 611981"/>
              <a:gd name="connsiteY19" fmla="*/ 704850 h 1071563"/>
              <a:gd name="connsiteX20" fmla="*/ 576263 w 611981"/>
              <a:gd name="connsiteY20" fmla="*/ 802481 h 1071563"/>
              <a:gd name="connsiteX21" fmla="*/ 611981 w 611981"/>
              <a:gd name="connsiteY21" fmla="*/ 947738 h 1071563"/>
              <a:gd name="connsiteX22" fmla="*/ 595313 w 611981"/>
              <a:gd name="connsiteY22" fmla="*/ 990600 h 1071563"/>
              <a:gd name="connsiteX23" fmla="*/ 571500 w 611981"/>
              <a:gd name="connsiteY23" fmla="*/ 1026319 h 1071563"/>
              <a:gd name="connsiteX24" fmla="*/ 545306 w 611981"/>
              <a:gd name="connsiteY24" fmla="*/ 1054894 h 1071563"/>
              <a:gd name="connsiteX25" fmla="*/ 523875 w 611981"/>
              <a:gd name="connsiteY25" fmla="*/ 1066800 h 1071563"/>
              <a:gd name="connsiteX26" fmla="*/ 507206 w 611981"/>
              <a:gd name="connsiteY26" fmla="*/ 1071563 h 1071563"/>
              <a:gd name="connsiteX27" fmla="*/ 488156 w 611981"/>
              <a:gd name="connsiteY27" fmla="*/ 1066800 h 1071563"/>
              <a:gd name="connsiteX28" fmla="*/ 450056 w 611981"/>
              <a:gd name="connsiteY28" fmla="*/ 1047750 h 1071563"/>
              <a:gd name="connsiteX29" fmla="*/ 419100 w 611981"/>
              <a:gd name="connsiteY29" fmla="*/ 1026319 h 1071563"/>
              <a:gd name="connsiteX30" fmla="*/ 392906 w 611981"/>
              <a:gd name="connsiteY30" fmla="*/ 997744 h 1071563"/>
              <a:gd name="connsiteX31" fmla="*/ 381000 w 611981"/>
              <a:gd name="connsiteY31" fmla="*/ 976313 h 1071563"/>
              <a:gd name="connsiteX32" fmla="*/ 350044 w 611981"/>
              <a:gd name="connsiteY32" fmla="*/ 876300 h 1071563"/>
              <a:gd name="connsiteX33" fmla="*/ 273844 w 611981"/>
              <a:gd name="connsiteY33" fmla="*/ 602456 h 1071563"/>
              <a:gd name="connsiteX34" fmla="*/ 200025 w 611981"/>
              <a:gd name="connsiteY34" fmla="*/ 333375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1981" h="1071563">
                <a:moveTo>
                  <a:pt x="200025" y="333375"/>
                </a:moveTo>
                <a:lnTo>
                  <a:pt x="185738" y="273844"/>
                </a:lnTo>
                <a:lnTo>
                  <a:pt x="171450" y="221456"/>
                </a:lnTo>
                <a:lnTo>
                  <a:pt x="154781" y="190500"/>
                </a:lnTo>
                <a:lnTo>
                  <a:pt x="128588" y="154781"/>
                </a:lnTo>
                <a:lnTo>
                  <a:pt x="97631" y="116681"/>
                </a:lnTo>
                <a:lnTo>
                  <a:pt x="52388" y="76200"/>
                </a:lnTo>
                <a:lnTo>
                  <a:pt x="14288" y="45244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42863" y="0"/>
                </a:lnTo>
                <a:lnTo>
                  <a:pt x="109538" y="9525"/>
                </a:lnTo>
                <a:lnTo>
                  <a:pt x="195263" y="33338"/>
                </a:lnTo>
                <a:lnTo>
                  <a:pt x="261938" y="59531"/>
                </a:lnTo>
                <a:lnTo>
                  <a:pt x="319088" y="83344"/>
                </a:lnTo>
                <a:lnTo>
                  <a:pt x="338138" y="100013"/>
                </a:lnTo>
                <a:lnTo>
                  <a:pt x="378619" y="145256"/>
                </a:lnTo>
                <a:lnTo>
                  <a:pt x="423863" y="285750"/>
                </a:lnTo>
                <a:lnTo>
                  <a:pt x="547688" y="704850"/>
                </a:lnTo>
                <a:lnTo>
                  <a:pt x="576263" y="802481"/>
                </a:lnTo>
                <a:lnTo>
                  <a:pt x="611981" y="947738"/>
                </a:lnTo>
                <a:lnTo>
                  <a:pt x="595313" y="990600"/>
                </a:lnTo>
                <a:lnTo>
                  <a:pt x="571500" y="1026319"/>
                </a:lnTo>
                <a:lnTo>
                  <a:pt x="545306" y="1054894"/>
                </a:lnTo>
                <a:lnTo>
                  <a:pt x="523875" y="1066800"/>
                </a:lnTo>
                <a:lnTo>
                  <a:pt x="507206" y="1071563"/>
                </a:lnTo>
                <a:lnTo>
                  <a:pt x="488156" y="1066800"/>
                </a:lnTo>
                <a:lnTo>
                  <a:pt x="450056" y="1047750"/>
                </a:lnTo>
                <a:lnTo>
                  <a:pt x="419100" y="1026319"/>
                </a:lnTo>
                <a:lnTo>
                  <a:pt x="392906" y="997744"/>
                </a:lnTo>
                <a:lnTo>
                  <a:pt x="381000" y="976313"/>
                </a:lnTo>
                <a:lnTo>
                  <a:pt x="350044" y="876300"/>
                </a:lnTo>
                <a:lnTo>
                  <a:pt x="273844" y="602456"/>
                </a:lnTo>
                <a:lnTo>
                  <a:pt x="200025" y="3333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D92B5B9-167A-4778-A5BF-BE9D2217ED10}"/>
              </a:ext>
            </a:extLst>
          </p:cNvPr>
          <p:cNvSpPr/>
          <p:nvPr/>
        </p:nvSpPr>
        <p:spPr>
          <a:xfrm>
            <a:off x="6029326" y="1566863"/>
            <a:ext cx="1789113" cy="1014412"/>
          </a:xfrm>
          <a:custGeom>
            <a:avLst/>
            <a:gdLst>
              <a:gd name="connsiteX0" fmla="*/ 1076325 w 1788319"/>
              <a:gd name="connsiteY0" fmla="*/ 438150 h 1014412"/>
              <a:gd name="connsiteX1" fmla="*/ 1178719 w 1788319"/>
              <a:gd name="connsiteY1" fmla="*/ 381000 h 1014412"/>
              <a:gd name="connsiteX2" fmla="*/ 1266825 w 1788319"/>
              <a:gd name="connsiteY2" fmla="*/ 321468 h 1014412"/>
              <a:gd name="connsiteX3" fmla="*/ 1323975 w 1788319"/>
              <a:gd name="connsiteY3" fmla="*/ 271462 h 1014412"/>
              <a:gd name="connsiteX4" fmla="*/ 1352550 w 1788319"/>
              <a:gd name="connsiteY4" fmla="*/ 233362 h 1014412"/>
              <a:gd name="connsiteX5" fmla="*/ 1373981 w 1788319"/>
              <a:gd name="connsiteY5" fmla="*/ 188118 h 1014412"/>
              <a:gd name="connsiteX6" fmla="*/ 1373981 w 1788319"/>
              <a:gd name="connsiteY6" fmla="*/ 171450 h 1014412"/>
              <a:gd name="connsiteX7" fmla="*/ 1359694 w 1788319"/>
              <a:gd name="connsiteY7" fmla="*/ 145256 h 1014412"/>
              <a:gd name="connsiteX8" fmla="*/ 1290638 w 1788319"/>
              <a:gd name="connsiteY8" fmla="*/ 88106 h 1014412"/>
              <a:gd name="connsiteX9" fmla="*/ 1252538 w 1788319"/>
              <a:gd name="connsiteY9" fmla="*/ 61912 h 1014412"/>
              <a:gd name="connsiteX10" fmla="*/ 1238250 w 1788319"/>
              <a:gd name="connsiteY10" fmla="*/ 42862 h 1014412"/>
              <a:gd name="connsiteX11" fmla="*/ 1238250 w 1788319"/>
              <a:gd name="connsiteY11" fmla="*/ 21431 h 1014412"/>
              <a:gd name="connsiteX12" fmla="*/ 1247775 w 1788319"/>
              <a:gd name="connsiteY12" fmla="*/ 7143 h 1014412"/>
              <a:gd name="connsiteX13" fmla="*/ 1266825 w 1788319"/>
              <a:gd name="connsiteY13" fmla="*/ 0 h 1014412"/>
              <a:gd name="connsiteX14" fmla="*/ 1369219 w 1788319"/>
              <a:gd name="connsiteY14" fmla="*/ 26193 h 1014412"/>
              <a:gd name="connsiteX15" fmla="*/ 1438275 w 1788319"/>
              <a:gd name="connsiteY15" fmla="*/ 54768 h 1014412"/>
              <a:gd name="connsiteX16" fmla="*/ 1514475 w 1788319"/>
              <a:gd name="connsiteY16" fmla="*/ 95250 h 1014412"/>
              <a:gd name="connsiteX17" fmla="*/ 1616869 w 1788319"/>
              <a:gd name="connsiteY17" fmla="*/ 164306 h 1014412"/>
              <a:gd name="connsiteX18" fmla="*/ 1709738 w 1788319"/>
              <a:gd name="connsiteY18" fmla="*/ 250031 h 1014412"/>
              <a:gd name="connsiteX19" fmla="*/ 1752600 w 1788319"/>
              <a:gd name="connsiteY19" fmla="*/ 295275 h 1014412"/>
              <a:gd name="connsiteX20" fmla="*/ 1769269 w 1788319"/>
              <a:gd name="connsiteY20" fmla="*/ 321468 h 1014412"/>
              <a:gd name="connsiteX21" fmla="*/ 1778794 w 1788319"/>
              <a:gd name="connsiteY21" fmla="*/ 345281 h 1014412"/>
              <a:gd name="connsiteX22" fmla="*/ 1785938 w 1788319"/>
              <a:gd name="connsiteY22" fmla="*/ 376237 h 1014412"/>
              <a:gd name="connsiteX23" fmla="*/ 1788319 w 1788319"/>
              <a:gd name="connsiteY23" fmla="*/ 400050 h 1014412"/>
              <a:gd name="connsiteX24" fmla="*/ 1783556 w 1788319"/>
              <a:gd name="connsiteY24" fmla="*/ 438150 h 1014412"/>
              <a:gd name="connsiteX25" fmla="*/ 1766888 w 1788319"/>
              <a:gd name="connsiteY25" fmla="*/ 471487 h 1014412"/>
              <a:gd name="connsiteX26" fmla="*/ 1747838 w 1788319"/>
              <a:gd name="connsiteY26" fmla="*/ 481012 h 1014412"/>
              <a:gd name="connsiteX27" fmla="*/ 1685925 w 1788319"/>
              <a:gd name="connsiteY27" fmla="*/ 483393 h 1014412"/>
              <a:gd name="connsiteX28" fmla="*/ 1609725 w 1788319"/>
              <a:gd name="connsiteY28" fmla="*/ 495300 h 1014412"/>
              <a:gd name="connsiteX29" fmla="*/ 1493044 w 1788319"/>
              <a:gd name="connsiteY29" fmla="*/ 533400 h 1014412"/>
              <a:gd name="connsiteX30" fmla="*/ 1259681 w 1788319"/>
              <a:gd name="connsiteY30" fmla="*/ 633412 h 1014412"/>
              <a:gd name="connsiteX31" fmla="*/ 969169 w 1788319"/>
              <a:gd name="connsiteY31" fmla="*/ 735806 h 1014412"/>
              <a:gd name="connsiteX32" fmla="*/ 840581 w 1788319"/>
              <a:gd name="connsiteY32" fmla="*/ 776287 h 1014412"/>
              <a:gd name="connsiteX33" fmla="*/ 552450 w 1788319"/>
              <a:gd name="connsiteY33" fmla="*/ 862012 h 1014412"/>
              <a:gd name="connsiteX34" fmla="*/ 300038 w 1788319"/>
              <a:gd name="connsiteY34" fmla="*/ 938212 h 1014412"/>
              <a:gd name="connsiteX35" fmla="*/ 123825 w 1788319"/>
              <a:gd name="connsiteY35" fmla="*/ 990600 h 1014412"/>
              <a:gd name="connsiteX36" fmla="*/ 50006 w 1788319"/>
              <a:gd name="connsiteY36" fmla="*/ 1012031 h 1014412"/>
              <a:gd name="connsiteX37" fmla="*/ 23813 w 1788319"/>
              <a:gd name="connsiteY37" fmla="*/ 1014412 h 1014412"/>
              <a:gd name="connsiteX38" fmla="*/ 7144 w 1788319"/>
              <a:gd name="connsiteY38" fmla="*/ 1009650 h 1014412"/>
              <a:gd name="connsiteX39" fmla="*/ 0 w 1788319"/>
              <a:gd name="connsiteY39" fmla="*/ 997743 h 1014412"/>
              <a:gd name="connsiteX40" fmla="*/ 2381 w 1788319"/>
              <a:gd name="connsiteY40" fmla="*/ 981075 h 1014412"/>
              <a:gd name="connsiteX41" fmla="*/ 30956 w 1788319"/>
              <a:gd name="connsiteY41" fmla="*/ 950118 h 1014412"/>
              <a:gd name="connsiteX42" fmla="*/ 264319 w 1788319"/>
              <a:gd name="connsiteY42" fmla="*/ 850106 h 1014412"/>
              <a:gd name="connsiteX43" fmla="*/ 638175 w 1788319"/>
              <a:gd name="connsiteY43" fmla="*/ 676275 h 1014412"/>
              <a:gd name="connsiteX44" fmla="*/ 990600 w 1788319"/>
              <a:gd name="connsiteY44" fmla="*/ 490537 h 1014412"/>
              <a:gd name="connsiteX45" fmla="*/ 1076325 w 1788319"/>
              <a:gd name="connsiteY45" fmla="*/ 438150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88319" h="1014412">
                <a:moveTo>
                  <a:pt x="1076325" y="438150"/>
                </a:moveTo>
                <a:lnTo>
                  <a:pt x="1178719" y="381000"/>
                </a:lnTo>
                <a:lnTo>
                  <a:pt x="1266825" y="321468"/>
                </a:lnTo>
                <a:lnTo>
                  <a:pt x="1323975" y="271462"/>
                </a:lnTo>
                <a:lnTo>
                  <a:pt x="1352550" y="233362"/>
                </a:lnTo>
                <a:lnTo>
                  <a:pt x="1373981" y="188118"/>
                </a:lnTo>
                <a:lnTo>
                  <a:pt x="1373981" y="171450"/>
                </a:lnTo>
                <a:lnTo>
                  <a:pt x="1359694" y="145256"/>
                </a:lnTo>
                <a:lnTo>
                  <a:pt x="1290638" y="88106"/>
                </a:lnTo>
                <a:lnTo>
                  <a:pt x="1252538" y="61912"/>
                </a:lnTo>
                <a:lnTo>
                  <a:pt x="1238250" y="42862"/>
                </a:lnTo>
                <a:lnTo>
                  <a:pt x="1238250" y="21431"/>
                </a:lnTo>
                <a:lnTo>
                  <a:pt x="1247775" y="7143"/>
                </a:lnTo>
                <a:lnTo>
                  <a:pt x="1266825" y="0"/>
                </a:lnTo>
                <a:lnTo>
                  <a:pt x="1369219" y="26193"/>
                </a:lnTo>
                <a:lnTo>
                  <a:pt x="1438275" y="54768"/>
                </a:lnTo>
                <a:lnTo>
                  <a:pt x="1514475" y="95250"/>
                </a:lnTo>
                <a:lnTo>
                  <a:pt x="1616869" y="164306"/>
                </a:lnTo>
                <a:lnTo>
                  <a:pt x="1709738" y="250031"/>
                </a:lnTo>
                <a:lnTo>
                  <a:pt x="1752600" y="295275"/>
                </a:lnTo>
                <a:lnTo>
                  <a:pt x="1769269" y="321468"/>
                </a:lnTo>
                <a:lnTo>
                  <a:pt x="1778794" y="345281"/>
                </a:lnTo>
                <a:lnTo>
                  <a:pt x="1785938" y="376237"/>
                </a:lnTo>
                <a:lnTo>
                  <a:pt x="1788319" y="400050"/>
                </a:lnTo>
                <a:lnTo>
                  <a:pt x="1783556" y="438150"/>
                </a:lnTo>
                <a:lnTo>
                  <a:pt x="1766888" y="471487"/>
                </a:lnTo>
                <a:lnTo>
                  <a:pt x="1747838" y="481012"/>
                </a:lnTo>
                <a:lnTo>
                  <a:pt x="1685925" y="483393"/>
                </a:lnTo>
                <a:lnTo>
                  <a:pt x="1609725" y="495300"/>
                </a:lnTo>
                <a:lnTo>
                  <a:pt x="1493044" y="533400"/>
                </a:lnTo>
                <a:lnTo>
                  <a:pt x="1259681" y="633412"/>
                </a:lnTo>
                <a:lnTo>
                  <a:pt x="969169" y="735806"/>
                </a:lnTo>
                <a:lnTo>
                  <a:pt x="840581" y="776287"/>
                </a:lnTo>
                <a:lnTo>
                  <a:pt x="552450" y="862012"/>
                </a:lnTo>
                <a:lnTo>
                  <a:pt x="300038" y="938212"/>
                </a:lnTo>
                <a:lnTo>
                  <a:pt x="123825" y="990600"/>
                </a:lnTo>
                <a:lnTo>
                  <a:pt x="50006" y="1012031"/>
                </a:lnTo>
                <a:lnTo>
                  <a:pt x="23813" y="1014412"/>
                </a:lnTo>
                <a:lnTo>
                  <a:pt x="7144" y="1009650"/>
                </a:lnTo>
                <a:lnTo>
                  <a:pt x="0" y="997743"/>
                </a:lnTo>
                <a:lnTo>
                  <a:pt x="2381" y="981075"/>
                </a:lnTo>
                <a:lnTo>
                  <a:pt x="30956" y="950118"/>
                </a:lnTo>
                <a:lnTo>
                  <a:pt x="264319" y="850106"/>
                </a:lnTo>
                <a:lnTo>
                  <a:pt x="638175" y="676275"/>
                </a:lnTo>
                <a:lnTo>
                  <a:pt x="990600" y="490537"/>
                </a:lnTo>
                <a:lnTo>
                  <a:pt x="1076325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635D2FC-44D6-449C-93E8-ADA1FD19B1DA}"/>
              </a:ext>
            </a:extLst>
          </p:cNvPr>
          <p:cNvSpPr/>
          <p:nvPr/>
        </p:nvSpPr>
        <p:spPr>
          <a:xfrm>
            <a:off x="5581650" y="3116264"/>
            <a:ext cx="2871788" cy="579437"/>
          </a:xfrm>
          <a:custGeom>
            <a:avLst/>
            <a:gdLst>
              <a:gd name="connsiteX0" fmla="*/ 1004888 w 2871788"/>
              <a:gd name="connsiteY0" fmla="*/ 233363 h 578644"/>
              <a:gd name="connsiteX1" fmla="*/ 1212056 w 2871788"/>
              <a:gd name="connsiteY1" fmla="*/ 200025 h 578644"/>
              <a:gd name="connsiteX2" fmla="*/ 1328738 w 2871788"/>
              <a:gd name="connsiteY2" fmla="*/ 178594 h 578644"/>
              <a:gd name="connsiteX3" fmla="*/ 1540669 w 2871788"/>
              <a:gd name="connsiteY3" fmla="*/ 159544 h 578644"/>
              <a:gd name="connsiteX4" fmla="*/ 1857375 w 2871788"/>
              <a:gd name="connsiteY4" fmla="*/ 111919 h 578644"/>
              <a:gd name="connsiteX5" fmla="*/ 2116931 w 2871788"/>
              <a:gd name="connsiteY5" fmla="*/ 69057 h 578644"/>
              <a:gd name="connsiteX6" fmla="*/ 2197894 w 2871788"/>
              <a:gd name="connsiteY6" fmla="*/ 47625 h 578644"/>
              <a:gd name="connsiteX7" fmla="*/ 2309813 w 2871788"/>
              <a:gd name="connsiteY7" fmla="*/ 16669 h 578644"/>
              <a:gd name="connsiteX8" fmla="*/ 2409825 w 2871788"/>
              <a:gd name="connsiteY8" fmla="*/ 0 h 578644"/>
              <a:gd name="connsiteX9" fmla="*/ 2476500 w 2871788"/>
              <a:gd name="connsiteY9" fmla="*/ 4763 h 578644"/>
              <a:gd name="connsiteX10" fmla="*/ 2609850 w 2871788"/>
              <a:gd name="connsiteY10" fmla="*/ 33338 h 578644"/>
              <a:gd name="connsiteX11" fmla="*/ 2738438 w 2871788"/>
              <a:gd name="connsiteY11" fmla="*/ 83344 h 578644"/>
              <a:gd name="connsiteX12" fmla="*/ 2817019 w 2871788"/>
              <a:gd name="connsiteY12" fmla="*/ 130969 h 578644"/>
              <a:gd name="connsiteX13" fmla="*/ 2852738 w 2871788"/>
              <a:gd name="connsiteY13" fmla="*/ 159544 h 578644"/>
              <a:gd name="connsiteX14" fmla="*/ 2867025 w 2871788"/>
              <a:gd name="connsiteY14" fmla="*/ 183357 h 578644"/>
              <a:gd name="connsiteX15" fmla="*/ 2871788 w 2871788"/>
              <a:gd name="connsiteY15" fmla="*/ 204788 h 578644"/>
              <a:gd name="connsiteX16" fmla="*/ 2864644 w 2871788"/>
              <a:gd name="connsiteY16" fmla="*/ 235744 h 578644"/>
              <a:gd name="connsiteX17" fmla="*/ 2847975 w 2871788"/>
              <a:gd name="connsiteY17" fmla="*/ 252413 h 578644"/>
              <a:gd name="connsiteX18" fmla="*/ 2814638 w 2871788"/>
              <a:gd name="connsiteY18" fmla="*/ 264319 h 578644"/>
              <a:gd name="connsiteX19" fmla="*/ 2783681 w 2871788"/>
              <a:gd name="connsiteY19" fmla="*/ 269082 h 578644"/>
              <a:gd name="connsiteX20" fmla="*/ 2690813 w 2871788"/>
              <a:gd name="connsiteY20" fmla="*/ 257175 h 578644"/>
              <a:gd name="connsiteX21" fmla="*/ 2581275 w 2871788"/>
              <a:gd name="connsiteY21" fmla="*/ 257175 h 578644"/>
              <a:gd name="connsiteX22" fmla="*/ 2312194 w 2871788"/>
              <a:gd name="connsiteY22" fmla="*/ 261938 h 578644"/>
              <a:gd name="connsiteX23" fmla="*/ 2040731 w 2871788"/>
              <a:gd name="connsiteY23" fmla="*/ 288132 h 578644"/>
              <a:gd name="connsiteX24" fmla="*/ 1683544 w 2871788"/>
              <a:gd name="connsiteY24" fmla="*/ 321469 h 578644"/>
              <a:gd name="connsiteX25" fmla="*/ 1545431 w 2871788"/>
              <a:gd name="connsiteY25" fmla="*/ 335757 h 578644"/>
              <a:gd name="connsiteX26" fmla="*/ 1321594 w 2871788"/>
              <a:gd name="connsiteY26" fmla="*/ 359569 h 578644"/>
              <a:gd name="connsiteX27" fmla="*/ 1233488 w 2871788"/>
              <a:gd name="connsiteY27" fmla="*/ 371475 h 578644"/>
              <a:gd name="connsiteX28" fmla="*/ 909638 w 2871788"/>
              <a:gd name="connsiteY28" fmla="*/ 438150 h 578644"/>
              <a:gd name="connsiteX29" fmla="*/ 640556 w 2871788"/>
              <a:gd name="connsiteY29" fmla="*/ 504825 h 578644"/>
              <a:gd name="connsiteX30" fmla="*/ 381000 w 2871788"/>
              <a:gd name="connsiteY30" fmla="*/ 578644 h 578644"/>
              <a:gd name="connsiteX31" fmla="*/ 359569 w 2871788"/>
              <a:gd name="connsiteY31" fmla="*/ 578644 h 578644"/>
              <a:gd name="connsiteX32" fmla="*/ 323850 w 2871788"/>
              <a:gd name="connsiteY32" fmla="*/ 564357 h 578644"/>
              <a:gd name="connsiteX33" fmla="*/ 261938 w 2871788"/>
              <a:gd name="connsiteY33" fmla="*/ 528638 h 578644"/>
              <a:gd name="connsiteX34" fmla="*/ 171450 w 2871788"/>
              <a:gd name="connsiteY34" fmla="*/ 459582 h 578644"/>
              <a:gd name="connsiteX35" fmla="*/ 76200 w 2871788"/>
              <a:gd name="connsiteY35" fmla="*/ 361950 h 578644"/>
              <a:gd name="connsiteX36" fmla="*/ 14288 w 2871788"/>
              <a:gd name="connsiteY36" fmla="*/ 290513 h 578644"/>
              <a:gd name="connsiteX37" fmla="*/ 0 w 2871788"/>
              <a:gd name="connsiteY37" fmla="*/ 266700 h 578644"/>
              <a:gd name="connsiteX38" fmla="*/ 0 w 2871788"/>
              <a:gd name="connsiteY38" fmla="*/ 254794 h 578644"/>
              <a:gd name="connsiteX39" fmla="*/ 7144 w 2871788"/>
              <a:gd name="connsiteY39" fmla="*/ 245269 h 578644"/>
              <a:gd name="connsiteX40" fmla="*/ 26194 w 2871788"/>
              <a:gd name="connsiteY40" fmla="*/ 242888 h 578644"/>
              <a:gd name="connsiteX41" fmla="*/ 73819 w 2871788"/>
              <a:gd name="connsiteY41" fmla="*/ 264319 h 578644"/>
              <a:gd name="connsiteX42" fmla="*/ 159544 w 2871788"/>
              <a:gd name="connsiteY42" fmla="*/ 297657 h 578644"/>
              <a:gd name="connsiteX43" fmla="*/ 230981 w 2871788"/>
              <a:gd name="connsiteY43" fmla="*/ 309563 h 578644"/>
              <a:gd name="connsiteX44" fmla="*/ 352425 w 2871788"/>
              <a:gd name="connsiteY44" fmla="*/ 319088 h 578644"/>
              <a:gd name="connsiteX45" fmla="*/ 466725 w 2871788"/>
              <a:gd name="connsiteY45" fmla="*/ 311944 h 578644"/>
              <a:gd name="connsiteX46" fmla="*/ 704850 w 2871788"/>
              <a:gd name="connsiteY46" fmla="*/ 280988 h 578644"/>
              <a:gd name="connsiteX47" fmla="*/ 1004888 w 2871788"/>
              <a:gd name="connsiteY47" fmla="*/ 233363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1788" h="578644">
                <a:moveTo>
                  <a:pt x="1004888" y="233363"/>
                </a:moveTo>
                <a:lnTo>
                  <a:pt x="1212056" y="200025"/>
                </a:lnTo>
                <a:lnTo>
                  <a:pt x="1328738" y="178594"/>
                </a:lnTo>
                <a:lnTo>
                  <a:pt x="1540669" y="159544"/>
                </a:lnTo>
                <a:lnTo>
                  <a:pt x="1857375" y="111919"/>
                </a:lnTo>
                <a:lnTo>
                  <a:pt x="2116931" y="69057"/>
                </a:lnTo>
                <a:lnTo>
                  <a:pt x="2197894" y="47625"/>
                </a:lnTo>
                <a:lnTo>
                  <a:pt x="2309813" y="16669"/>
                </a:lnTo>
                <a:lnTo>
                  <a:pt x="2409825" y="0"/>
                </a:lnTo>
                <a:lnTo>
                  <a:pt x="2476500" y="4763"/>
                </a:lnTo>
                <a:lnTo>
                  <a:pt x="2609850" y="33338"/>
                </a:lnTo>
                <a:lnTo>
                  <a:pt x="2738438" y="83344"/>
                </a:lnTo>
                <a:lnTo>
                  <a:pt x="2817019" y="130969"/>
                </a:lnTo>
                <a:lnTo>
                  <a:pt x="2852738" y="159544"/>
                </a:lnTo>
                <a:lnTo>
                  <a:pt x="2867025" y="183357"/>
                </a:lnTo>
                <a:lnTo>
                  <a:pt x="2871788" y="204788"/>
                </a:lnTo>
                <a:lnTo>
                  <a:pt x="2864644" y="235744"/>
                </a:lnTo>
                <a:lnTo>
                  <a:pt x="2847975" y="252413"/>
                </a:lnTo>
                <a:lnTo>
                  <a:pt x="2814638" y="264319"/>
                </a:lnTo>
                <a:lnTo>
                  <a:pt x="2783681" y="269082"/>
                </a:lnTo>
                <a:lnTo>
                  <a:pt x="2690813" y="257175"/>
                </a:lnTo>
                <a:lnTo>
                  <a:pt x="2581275" y="257175"/>
                </a:lnTo>
                <a:lnTo>
                  <a:pt x="2312194" y="261938"/>
                </a:lnTo>
                <a:lnTo>
                  <a:pt x="2040731" y="288132"/>
                </a:lnTo>
                <a:lnTo>
                  <a:pt x="1683544" y="321469"/>
                </a:lnTo>
                <a:lnTo>
                  <a:pt x="1545431" y="335757"/>
                </a:lnTo>
                <a:lnTo>
                  <a:pt x="1321594" y="359569"/>
                </a:lnTo>
                <a:lnTo>
                  <a:pt x="1233488" y="371475"/>
                </a:lnTo>
                <a:lnTo>
                  <a:pt x="909638" y="438150"/>
                </a:lnTo>
                <a:lnTo>
                  <a:pt x="640556" y="504825"/>
                </a:lnTo>
                <a:lnTo>
                  <a:pt x="381000" y="578644"/>
                </a:lnTo>
                <a:lnTo>
                  <a:pt x="359569" y="578644"/>
                </a:lnTo>
                <a:lnTo>
                  <a:pt x="323850" y="564357"/>
                </a:lnTo>
                <a:lnTo>
                  <a:pt x="261938" y="528638"/>
                </a:lnTo>
                <a:lnTo>
                  <a:pt x="171450" y="459582"/>
                </a:lnTo>
                <a:lnTo>
                  <a:pt x="76200" y="361950"/>
                </a:lnTo>
                <a:lnTo>
                  <a:pt x="14288" y="290513"/>
                </a:lnTo>
                <a:lnTo>
                  <a:pt x="0" y="266700"/>
                </a:lnTo>
                <a:lnTo>
                  <a:pt x="0" y="254794"/>
                </a:lnTo>
                <a:lnTo>
                  <a:pt x="7144" y="245269"/>
                </a:lnTo>
                <a:lnTo>
                  <a:pt x="26194" y="242888"/>
                </a:lnTo>
                <a:lnTo>
                  <a:pt x="73819" y="264319"/>
                </a:lnTo>
                <a:lnTo>
                  <a:pt x="159544" y="297657"/>
                </a:lnTo>
                <a:lnTo>
                  <a:pt x="230981" y="309563"/>
                </a:lnTo>
                <a:lnTo>
                  <a:pt x="352425" y="319088"/>
                </a:lnTo>
                <a:lnTo>
                  <a:pt x="466725" y="311944"/>
                </a:lnTo>
                <a:lnTo>
                  <a:pt x="704850" y="280988"/>
                </a:lnTo>
                <a:lnTo>
                  <a:pt x="1004888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0FFDEF4-EC91-4ADD-B871-3832D3BC07A7}"/>
              </a:ext>
            </a:extLst>
          </p:cNvPr>
          <p:cNvSpPr/>
          <p:nvPr/>
        </p:nvSpPr>
        <p:spPr>
          <a:xfrm>
            <a:off x="5954713" y="4411664"/>
            <a:ext cx="558800" cy="1360487"/>
          </a:xfrm>
          <a:custGeom>
            <a:avLst/>
            <a:gdLst>
              <a:gd name="connsiteX0" fmla="*/ 409575 w 557213"/>
              <a:gd name="connsiteY0" fmla="*/ 340519 h 1359694"/>
              <a:gd name="connsiteX1" fmla="*/ 442913 w 557213"/>
              <a:gd name="connsiteY1" fmla="*/ 604838 h 1359694"/>
              <a:gd name="connsiteX2" fmla="*/ 509588 w 557213"/>
              <a:gd name="connsiteY2" fmla="*/ 1057275 h 1359694"/>
              <a:gd name="connsiteX3" fmla="*/ 519113 w 557213"/>
              <a:gd name="connsiteY3" fmla="*/ 1114425 h 1359694"/>
              <a:gd name="connsiteX4" fmla="*/ 552450 w 557213"/>
              <a:gd name="connsiteY4" fmla="*/ 1273969 h 1359694"/>
              <a:gd name="connsiteX5" fmla="*/ 557213 w 557213"/>
              <a:gd name="connsiteY5" fmla="*/ 1290638 h 1359694"/>
              <a:gd name="connsiteX6" fmla="*/ 545307 w 557213"/>
              <a:gd name="connsiteY6" fmla="*/ 1316832 h 1359694"/>
              <a:gd name="connsiteX7" fmla="*/ 519113 w 557213"/>
              <a:gd name="connsiteY7" fmla="*/ 1345407 h 1359694"/>
              <a:gd name="connsiteX8" fmla="*/ 481013 w 557213"/>
              <a:gd name="connsiteY8" fmla="*/ 1359694 h 1359694"/>
              <a:gd name="connsiteX9" fmla="*/ 464344 w 557213"/>
              <a:gd name="connsiteY9" fmla="*/ 1357313 h 1359694"/>
              <a:gd name="connsiteX10" fmla="*/ 431007 w 557213"/>
              <a:gd name="connsiteY10" fmla="*/ 1340644 h 1359694"/>
              <a:gd name="connsiteX11" fmla="*/ 395288 w 557213"/>
              <a:gd name="connsiteY11" fmla="*/ 1309688 h 1359694"/>
              <a:gd name="connsiteX12" fmla="*/ 354807 w 557213"/>
              <a:gd name="connsiteY12" fmla="*/ 1264444 h 1359694"/>
              <a:gd name="connsiteX13" fmla="*/ 321469 w 557213"/>
              <a:gd name="connsiteY13" fmla="*/ 1209675 h 1359694"/>
              <a:gd name="connsiteX14" fmla="*/ 283369 w 557213"/>
              <a:gd name="connsiteY14" fmla="*/ 1128713 h 1359694"/>
              <a:gd name="connsiteX15" fmla="*/ 247650 w 557213"/>
              <a:gd name="connsiteY15" fmla="*/ 1009650 h 1359694"/>
              <a:gd name="connsiteX16" fmla="*/ 247650 w 557213"/>
              <a:gd name="connsiteY16" fmla="*/ 969169 h 1359694"/>
              <a:gd name="connsiteX17" fmla="*/ 242888 w 557213"/>
              <a:gd name="connsiteY17" fmla="*/ 807244 h 1359694"/>
              <a:gd name="connsiteX18" fmla="*/ 233363 w 557213"/>
              <a:gd name="connsiteY18" fmla="*/ 647700 h 1359694"/>
              <a:gd name="connsiteX19" fmla="*/ 223838 w 557213"/>
              <a:gd name="connsiteY19" fmla="*/ 550069 h 1359694"/>
              <a:gd name="connsiteX20" fmla="*/ 202407 w 557213"/>
              <a:gd name="connsiteY20" fmla="*/ 431007 h 1359694"/>
              <a:gd name="connsiteX21" fmla="*/ 180975 w 557213"/>
              <a:gd name="connsiteY21" fmla="*/ 335757 h 1359694"/>
              <a:gd name="connsiteX22" fmla="*/ 154782 w 557213"/>
              <a:gd name="connsiteY22" fmla="*/ 266700 h 1359694"/>
              <a:gd name="connsiteX23" fmla="*/ 123825 w 557213"/>
              <a:gd name="connsiteY23" fmla="*/ 204788 h 1359694"/>
              <a:gd name="connsiteX24" fmla="*/ 76200 w 557213"/>
              <a:gd name="connsiteY24" fmla="*/ 130969 h 1359694"/>
              <a:gd name="connsiteX25" fmla="*/ 23813 w 557213"/>
              <a:gd name="connsiteY25" fmla="*/ 69057 h 1359694"/>
              <a:gd name="connsiteX26" fmla="*/ 2382 w 557213"/>
              <a:gd name="connsiteY26" fmla="*/ 40482 h 1359694"/>
              <a:gd name="connsiteX27" fmla="*/ 0 w 557213"/>
              <a:gd name="connsiteY27" fmla="*/ 23813 h 1359694"/>
              <a:gd name="connsiteX28" fmla="*/ 2382 w 557213"/>
              <a:gd name="connsiteY28" fmla="*/ 9525 h 1359694"/>
              <a:gd name="connsiteX29" fmla="*/ 16669 w 557213"/>
              <a:gd name="connsiteY29" fmla="*/ 0 h 1359694"/>
              <a:gd name="connsiteX30" fmla="*/ 50007 w 557213"/>
              <a:gd name="connsiteY30" fmla="*/ 0 h 1359694"/>
              <a:gd name="connsiteX31" fmla="*/ 123825 w 557213"/>
              <a:gd name="connsiteY31" fmla="*/ 23813 h 1359694"/>
              <a:gd name="connsiteX32" fmla="*/ 250032 w 557213"/>
              <a:gd name="connsiteY32" fmla="*/ 73819 h 1359694"/>
              <a:gd name="connsiteX33" fmla="*/ 347663 w 557213"/>
              <a:gd name="connsiteY33" fmla="*/ 119063 h 1359694"/>
              <a:gd name="connsiteX34" fmla="*/ 385763 w 557213"/>
              <a:gd name="connsiteY34" fmla="*/ 138113 h 1359694"/>
              <a:gd name="connsiteX35" fmla="*/ 409575 w 557213"/>
              <a:gd name="connsiteY35" fmla="*/ 340519 h 13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7213" h="1359694">
                <a:moveTo>
                  <a:pt x="409575" y="340519"/>
                </a:moveTo>
                <a:lnTo>
                  <a:pt x="442913" y="604838"/>
                </a:lnTo>
                <a:lnTo>
                  <a:pt x="509588" y="1057275"/>
                </a:lnTo>
                <a:lnTo>
                  <a:pt x="519113" y="1114425"/>
                </a:lnTo>
                <a:lnTo>
                  <a:pt x="552450" y="1273969"/>
                </a:lnTo>
                <a:lnTo>
                  <a:pt x="557213" y="1290638"/>
                </a:lnTo>
                <a:lnTo>
                  <a:pt x="545307" y="1316832"/>
                </a:lnTo>
                <a:lnTo>
                  <a:pt x="519113" y="1345407"/>
                </a:lnTo>
                <a:lnTo>
                  <a:pt x="481013" y="1359694"/>
                </a:lnTo>
                <a:lnTo>
                  <a:pt x="464344" y="1357313"/>
                </a:lnTo>
                <a:lnTo>
                  <a:pt x="431007" y="1340644"/>
                </a:lnTo>
                <a:lnTo>
                  <a:pt x="395288" y="1309688"/>
                </a:lnTo>
                <a:lnTo>
                  <a:pt x="354807" y="1264444"/>
                </a:lnTo>
                <a:lnTo>
                  <a:pt x="321469" y="1209675"/>
                </a:lnTo>
                <a:lnTo>
                  <a:pt x="283369" y="1128713"/>
                </a:lnTo>
                <a:lnTo>
                  <a:pt x="247650" y="1009650"/>
                </a:lnTo>
                <a:lnTo>
                  <a:pt x="247650" y="969169"/>
                </a:lnTo>
                <a:lnTo>
                  <a:pt x="242888" y="807244"/>
                </a:lnTo>
                <a:lnTo>
                  <a:pt x="233363" y="647700"/>
                </a:lnTo>
                <a:lnTo>
                  <a:pt x="223838" y="550069"/>
                </a:lnTo>
                <a:lnTo>
                  <a:pt x="202407" y="431007"/>
                </a:lnTo>
                <a:lnTo>
                  <a:pt x="180975" y="335757"/>
                </a:lnTo>
                <a:lnTo>
                  <a:pt x="154782" y="266700"/>
                </a:lnTo>
                <a:lnTo>
                  <a:pt x="123825" y="204788"/>
                </a:lnTo>
                <a:lnTo>
                  <a:pt x="76200" y="130969"/>
                </a:lnTo>
                <a:lnTo>
                  <a:pt x="23813" y="69057"/>
                </a:lnTo>
                <a:lnTo>
                  <a:pt x="2382" y="40482"/>
                </a:lnTo>
                <a:lnTo>
                  <a:pt x="0" y="23813"/>
                </a:lnTo>
                <a:lnTo>
                  <a:pt x="2382" y="9525"/>
                </a:lnTo>
                <a:lnTo>
                  <a:pt x="16669" y="0"/>
                </a:lnTo>
                <a:lnTo>
                  <a:pt x="50007" y="0"/>
                </a:lnTo>
                <a:lnTo>
                  <a:pt x="123825" y="23813"/>
                </a:lnTo>
                <a:lnTo>
                  <a:pt x="250032" y="73819"/>
                </a:lnTo>
                <a:lnTo>
                  <a:pt x="347663" y="119063"/>
                </a:lnTo>
                <a:lnTo>
                  <a:pt x="385763" y="138113"/>
                </a:lnTo>
                <a:lnTo>
                  <a:pt x="409575" y="3405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B0E616E6-B338-47A8-9630-E8364EEE646F}"/>
              </a:ext>
            </a:extLst>
          </p:cNvPr>
          <p:cNvSpPr/>
          <p:nvPr/>
        </p:nvSpPr>
        <p:spPr>
          <a:xfrm>
            <a:off x="4186238" y="4538663"/>
            <a:ext cx="1447800" cy="1033462"/>
          </a:xfrm>
          <a:custGeom>
            <a:avLst/>
            <a:gdLst>
              <a:gd name="connsiteX0" fmla="*/ 483393 w 1448079"/>
              <a:gd name="connsiteY0" fmla="*/ 180975 h 1033462"/>
              <a:gd name="connsiteX1" fmla="*/ 297656 w 1448079"/>
              <a:gd name="connsiteY1" fmla="*/ 219075 h 1033462"/>
              <a:gd name="connsiteX2" fmla="*/ 135731 w 1448079"/>
              <a:gd name="connsiteY2" fmla="*/ 252412 h 1033462"/>
              <a:gd name="connsiteX3" fmla="*/ 61912 w 1448079"/>
              <a:gd name="connsiteY3" fmla="*/ 271462 h 1033462"/>
              <a:gd name="connsiteX4" fmla="*/ 0 w 1448079"/>
              <a:gd name="connsiteY4" fmla="*/ 307181 h 1033462"/>
              <a:gd name="connsiteX5" fmla="*/ 197643 w 1448079"/>
              <a:gd name="connsiteY5" fmla="*/ 411956 h 1033462"/>
              <a:gd name="connsiteX6" fmla="*/ 426243 w 1448079"/>
              <a:gd name="connsiteY6" fmla="*/ 366712 h 1033462"/>
              <a:gd name="connsiteX7" fmla="*/ 697706 w 1448079"/>
              <a:gd name="connsiteY7" fmla="*/ 311943 h 1033462"/>
              <a:gd name="connsiteX8" fmla="*/ 902493 w 1448079"/>
              <a:gd name="connsiteY8" fmla="*/ 271462 h 1033462"/>
              <a:gd name="connsiteX9" fmla="*/ 966787 w 1448079"/>
              <a:gd name="connsiteY9" fmla="*/ 257175 h 1033462"/>
              <a:gd name="connsiteX10" fmla="*/ 1004887 w 1448079"/>
              <a:gd name="connsiteY10" fmla="*/ 250031 h 1033462"/>
              <a:gd name="connsiteX11" fmla="*/ 1023937 w 1448079"/>
              <a:gd name="connsiteY11" fmla="*/ 250031 h 1033462"/>
              <a:gd name="connsiteX12" fmla="*/ 1050131 w 1448079"/>
              <a:gd name="connsiteY12" fmla="*/ 252412 h 1033462"/>
              <a:gd name="connsiteX13" fmla="*/ 1066800 w 1448079"/>
              <a:gd name="connsiteY13" fmla="*/ 259556 h 1033462"/>
              <a:gd name="connsiteX14" fmla="*/ 1073943 w 1448079"/>
              <a:gd name="connsiteY14" fmla="*/ 269081 h 1033462"/>
              <a:gd name="connsiteX15" fmla="*/ 1078706 w 1448079"/>
              <a:gd name="connsiteY15" fmla="*/ 285750 h 1033462"/>
              <a:gd name="connsiteX16" fmla="*/ 1071562 w 1448079"/>
              <a:gd name="connsiteY16" fmla="*/ 352425 h 1033462"/>
              <a:gd name="connsiteX17" fmla="*/ 1007268 w 1448079"/>
              <a:gd name="connsiteY17" fmla="*/ 733425 h 1033462"/>
              <a:gd name="connsiteX18" fmla="*/ 983456 w 1448079"/>
              <a:gd name="connsiteY18" fmla="*/ 859631 h 1033462"/>
              <a:gd name="connsiteX19" fmla="*/ 988218 w 1448079"/>
              <a:gd name="connsiteY19" fmla="*/ 912018 h 1033462"/>
              <a:gd name="connsiteX20" fmla="*/ 1023937 w 1448079"/>
              <a:gd name="connsiteY20" fmla="*/ 1007268 h 1033462"/>
              <a:gd name="connsiteX21" fmla="*/ 1109662 w 1448079"/>
              <a:gd name="connsiteY21" fmla="*/ 1021556 h 1033462"/>
              <a:gd name="connsiteX22" fmla="*/ 1140618 w 1448079"/>
              <a:gd name="connsiteY22" fmla="*/ 1033462 h 1033462"/>
              <a:gd name="connsiteX23" fmla="*/ 1173956 w 1448079"/>
              <a:gd name="connsiteY23" fmla="*/ 1000125 h 1033462"/>
              <a:gd name="connsiteX24" fmla="*/ 1214437 w 1448079"/>
              <a:gd name="connsiteY24" fmla="*/ 942975 h 1033462"/>
              <a:gd name="connsiteX25" fmla="*/ 1257300 w 1448079"/>
              <a:gd name="connsiteY25" fmla="*/ 790575 h 1033462"/>
              <a:gd name="connsiteX26" fmla="*/ 1345406 w 1448079"/>
              <a:gd name="connsiteY26" fmla="*/ 490537 h 1033462"/>
              <a:gd name="connsiteX27" fmla="*/ 1383506 w 1448079"/>
              <a:gd name="connsiteY27" fmla="*/ 400050 h 1033462"/>
              <a:gd name="connsiteX28" fmla="*/ 1419225 w 1448079"/>
              <a:gd name="connsiteY28" fmla="*/ 335756 h 1033462"/>
              <a:gd name="connsiteX29" fmla="*/ 1440656 w 1448079"/>
              <a:gd name="connsiteY29" fmla="*/ 307181 h 1033462"/>
              <a:gd name="connsiteX30" fmla="*/ 1447800 w 1448079"/>
              <a:gd name="connsiteY30" fmla="*/ 285750 h 1033462"/>
              <a:gd name="connsiteX31" fmla="*/ 1443037 w 1448079"/>
              <a:gd name="connsiteY31" fmla="*/ 254793 h 1033462"/>
              <a:gd name="connsiteX32" fmla="*/ 1435893 w 1448079"/>
              <a:gd name="connsiteY32" fmla="*/ 230981 h 1033462"/>
              <a:gd name="connsiteX33" fmla="*/ 1416843 w 1448079"/>
              <a:gd name="connsiteY33" fmla="*/ 209550 h 1033462"/>
              <a:gd name="connsiteX34" fmla="*/ 1364456 w 1448079"/>
              <a:gd name="connsiteY34" fmla="*/ 169068 h 1033462"/>
              <a:gd name="connsiteX35" fmla="*/ 1243012 w 1448079"/>
              <a:gd name="connsiteY35" fmla="*/ 90487 h 1033462"/>
              <a:gd name="connsiteX36" fmla="*/ 1150143 w 1448079"/>
              <a:gd name="connsiteY36" fmla="*/ 30956 h 1033462"/>
              <a:gd name="connsiteX37" fmla="*/ 1116806 w 1448079"/>
              <a:gd name="connsiteY37" fmla="*/ 7143 h 1033462"/>
              <a:gd name="connsiteX38" fmla="*/ 1097756 w 1448079"/>
              <a:gd name="connsiteY38" fmla="*/ 0 h 1033462"/>
              <a:gd name="connsiteX39" fmla="*/ 1073943 w 1448079"/>
              <a:gd name="connsiteY39" fmla="*/ 0 h 1033462"/>
              <a:gd name="connsiteX40" fmla="*/ 1042987 w 1448079"/>
              <a:gd name="connsiteY40" fmla="*/ 14287 h 1033462"/>
              <a:gd name="connsiteX41" fmla="*/ 1007268 w 1448079"/>
              <a:gd name="connsiteY41" fmla="*/ 38100 h 1033462"/>
              <a:gd name="connsiteX42" fmla="*/ 962025 w 1448079"/>
              <a:gd name="connsiteY42" fmla="*/ 76200 h 1033462"/>
              <a:gd name="connsiteX43" fmla="*/ 678656 w 1448079"/>
              <a:gd name="connsiteY43" fmla="*/ 135731 h 1033462"/>
              <a:gd name="connsiteX44" fmla="*/ 483393 w 1448079"/>
              <a:gd name="connsiteY44" fmla="*/ 180975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48079" h="1033462">
                <a:moveTo>
                  <a:pt x="483393" y="180975"/>
                </a:moveTo>
                <a:lnTo>
                  <a:pt x="297656" y="219075"/>
                </a:lnTo>
                <a:lnTo>
                  <a:pt x="135731" y="252412"/>
                </a:lnTo>
                <a:lnTo>
                  <a:pt x="61912" y="271462"/>
                </a:lnTo>
                <a:lnTo>
                  <a:pt x="0" y="307181"/>
                </a:lnTo>
                <a:lnTo>
                  <a:pt x="197643" y="411956"/>
                </a:lnTo>
                <a:lnTo>
                  <a:pt x="426243" y="366712"/>
                </a:lnTo>
                <a:lnTo>
                  <a:pt x="697706" y="311943"/>
                </a:lnTo>
                <a:lnTo>
                  <a:pt x="902493" y="271462"/>
                </a:lnTo>
                <a:lnTo>
                  <a:pt x="966787" y="257175"/>
                </a:lnTo>
                <a:lnTo>
                  <a:pt x="1004887" y="250031"/>
                </a:lnTo>
                <a:lnTo>
                  <a:pt x="1023937" y="250031"/>
                </a:lnTo>
                <a:lnTo>
                  <a:pt x="1050131" y="252412"/>
                </a:lnTo>
                <a:lnTo>
                  <a:pt x="1066800" y="259556"/>
                </a:lnTo>
                <a:lnTo>
                  <a:pt x="1073943" y="269081"/>
                </a:lnTo>
                <a:lnTo>
                  <a:pt x="1078706" y="285750"/>
                </a:lnTo>
                <a:lnTo>
                  <a:pt x="1071562" y="352425"/>
                </a:lnTo>
                <a:lnTo>
                  <a:pt x="1007268" y="733425"/>
                </a:lnTo>
                <a:lnTo>
                  <a:pt x="983456" y="859631"/>
                </a:lnTo>
                <a:lnTo>
                  <a:pt x="988218" y="912018"/>
                </a:lnTo>
                <a:lnTo>
                  <a:pt x="1023937" y="1007268"/>
                </a:lnTo>
                <a:lnTo>
                  <a:pt x="1109662" y="1021556"/>
                </a:lnTo>
                <a:lnTo>
                  <a:pt x="1140618" y="1033462"/>
                </a:lnTo>
                <a:lnTo>
                  <a:pt x="1173956" y="1000125"/>
                </a:lnTo>
                <a:lnTo>
                  <a:pt x="1214437" y="942975"/>
                </a:lnTo>
                <a:lnTo>
                  <a:pt x="1257300" y="790575"/>
                </a:lnTo>
                <a:lnTo>
                  <a:pt x="1345406" y="490537"/>
                </a:lnTo>
                <a:lnTo>
                  <a:pt x="1383506" y="400050"/>
                </a:lnTo>
                <a:lnTo>
                  <a:pt x="1419225" y="335756"/>
                </a:lnTo>
                <a:lnTo>
                  <a:pt x="1440656" y="307181"/>
                </a:lnTo>
                <a:cubicBezTo>
                  <a:pt x="1448079" y="287388"/>
                  <a:pt x="1447800" y="294913"/>
                  <a:pt x="1447800" y="285750"/>
                </a:cubicBezTo>
                <a:lnTo>
                  <a:pt x="1443037" y="254793"/>
                </a:lnTo>
                <a:lnTo>
                  <a:pt x="1435893" y="230981"/>
                </a:lnTo>
                <a:lnTo>
                  <a:pt x="1416843" y="209550"/>
                </a:lnTo>
                <a:lnTo>
                  <a:pt x="1364456" y="169068"/>
                </a:lnTo>
                <a:lnTo>
                  <a:pt x="1243012" y="90487"/>
                </a:lnTo>
                <a:lnTo>
                  <a:pt x="1150143" y="30956"/>
                </a:lnTo>
                <a:lnTo>
                  <a:pt x="1116806" y="7143"/>
                </a:lnTo>
                <a:lnTo>
                  <a:pt x="1097756" y="0"/>
                </a:lnTo>
                <a:lnTo>
                  <a:pt x="1073943" y="0"/>
                </a:lnTo>
                <a:lnTo>
                  <a:pt x="1042987" y="14287"/>
                </a:lnTo>
                <a:lnTo>
                  <a:pt x="1007268" y="38100"/>
                </a:lnTo>
                <a:lnTo>
                  <a:pt x="962025" y="76200"/>
                </a:lnTo>
                <a:lnTo>
                  <a:pt x="678656" y="135731"/>
                </a:lnTo>
                <a:lnTo>
                  <a:pt x="483393" y="180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95F15D9-3EF9-4D5A-B6EE-C6B4F49301E7}"/>
              </a:ext>
            </a:extLst>
          </p:cNvPr>
          <p:cNvSpPr/>
          <p:nvPr/>
        </p:nvSpPr>
        <p:spPr>
          <a:xfrm>
            <a:off x="4424363" y="5372101"/>
            <a:ext cx="908050" cy="296863"/>
          </a:xfrm>
          <a:custGeom>
            <a:avLst/>
            <a:gdLst>
              <a:gd name="connsiteX0" fmla="*/ 371475 w 907256"/>
              <a:gd name="connsiteY0" fmla="*/ 66675 h 297656"/>
              <a:gd name="connsiteX1" fmla="*/ 183356 w 907256"/>
              <a:gd name="connsiteY1" fmla="*/ 100013 h 297656"/>
              <a:gd name="connsiteX2" fmla="*/ 109537 w 907256"/>
              <a:gd name="connsiteY2" fmla="*/ 114300 h 297656"/>
              <a:gd name="connsiteX3" fmla="*/ 0 w 907256"/>
              <a:gd name="connsiteY3" fmla="*/ 185738 h 297656"/>
              <a:gd name="connsiteX4" fmla="*/ 152400 w 907256"/>
              <a:gd name="connsiteY4" fmla="*/ 297656 h 297656"/>
              <a:gd name="connsiteX5" fmla="*/ 257175 w 907256"/>
              <a:gd name="connsiteY5" fmla="*/ 269081 h 297656"/>
              <a:gd name="connsiteX6" fmla="*/ 459581 w 907256"/>
              <a:gd name="connsiteY6" fmla="*/ 221456 h 297656"/>
              <a:gd name="connsiteX7" fmla="*/ 628650 w 907256"/>
              <a:gd name="connsiteY7" fmla="*/ 180975 h 297656"/>
              <a:gd name="connsiteX8" fmla="*/ 673893 w 907256"/>
              <a:gd name="connsiteY8" fmla="*/ 173831 h 297656"/>
              <a:gd name="connsiteX9" fmla="*/ 711993 w 907256"/>
              <a:gd name="connsiteY9" fmla="*/ 171450 h 297656"/>
              <a:gd name="connsiteX10" fmla="*/ 752475 w 907256"/>
              <a:gd name="connsiteY10" fmla="*/ 171450 h 297656"/>
              <a:gd name="connsiteX11" fmla="*/ 819150 w 907256"/>
              <a:gd name="connsiteY11" fmla="*/ 178594 h 297656"/>
              <a:gd name="connsiteX12" fmla="*/ 835818 w 907256"/>
              <a:gd name="connsiteY12" fmla="*/ 176213 h 297656"/>
              <a:gd name="connsiteX13" fmla="*/ 907256 w 907256"/>
              <a:gd name="connsiteY13" fmla="*/ 90488 h 297656"/>
              <a:gd name="connsiteX14" fmla="*/ 754856 w 907256"/>
              <a:gd name="connsiteY14" fmla="*/ 0 h 297656"/>
              <a:gd name="connsiteX15" fmla="*/ 581025 w 907256"/>
              <a:gd name="connsiteY15" fmla="*/ 30956 h 297656"/>
              <a:gd name="connsiteX16" fmla="*/ 371475 w 907256"/>
              <a:gd name="connsiteY16" fmla="*/ 66675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7256" h="297656">
                <a:moveTo>
                  <a:pt x="371475" y="66675"/>
                </a:moveTo>
                <a:lnTo>
                  <a:pt x="183356" y="100013"/>
                </a:lnTo>
                <a:lnTo>
                  <a:pt x="109537" y="114300"/>
                </a:lnTo>
                <a:lnTo>
                  <a:pt x="0" y="185738"/>
                </a:lnTo>
                <a:lnTo>
                  <a:pt x="152400" y="297656"/>
                </a:lnTo>
                <a:lnTo>
                  <a:pt x="257175" y="269081"/>
                </a:lnTo>
                <a:lnTo>
                  <a:pt x="459581" y="221456"/>
                </a:lnTo>
                <a:lnTo>
                  <a:pt x="628650" y="180975"/>
                </a:lnTo>
                <a:lnTo>
                  <a:pt x="673893" y="173831"/>
                </a:lnTo>
                <a:lnTo>
                  <a:pt x="711993" y="171450"/>
                </a:lnTo>
                <a:lnTo>
                  <a:pt x="752475" y="171450"/>
                </a:lnTo>
                <a:lnTo>
                  <a:pt x="819150" y="178594"/>
                </a:lnTo>
                <a:lnTo>
                  <a:pt x="835818" y="176213"/>
                </a:lnTo>
                <a:lnTo>
                  <a:pt x="907256" y="90488"/>
                </a:lnTo>
                <a:lnTo>
                  <a:pt x="754856" y="0"/>
                </a:lnTo>
                <a:lnTo>
                  <a:pt x="581025" y="30956"/>
                </a:lnTo>
                <a:lnTo>
                  <a:pt x="371475" y="66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685E847-37F3-4260-BE79-4C2D3C5447BD}"/>
              </a:ext>
            </a:extLst>
          </p:cNvPr>
          <p:cNvSpPr/>
          <p:nvPr/>
        </p:nvSpPr>
        <p:spPr>
          <a:xfrm>
            <a:off x="6662738" y="2290763"/>
            <a:ext cx="558800" cy="2317750"/>
          </a:xfrm>
          <a:custGeom>
            <a:avLst/>
            <a:gdLst>
              <a:gd name="connsiteX0" fmla="*/ 229344 w 559958"/>
              <a:gd name="connsiteY0" fmla="*/ 714840 h 2317274"/>
              <a:gd name="connsiteX1" fmla="*/ 232323 w 559958"/>
              <a:gd name="connsiteY1" fmla="*/ 476560 h 2317274"/>
              <a:gd name="connsiteX2" fmla="*/ 232323 w 559958"/>
              <a:gd name="connsiteY2" fmla="*/ 366355 h 2317274"/>
              <a:gd name="connsiteX3" fmla="*/ 229344 w 559958"/>
              <a:gd name="connsiteY3" fmla="*/ 306785 h 2317274"/>
              <a:gd name="connsiteX4" fmla="*/ 220409 w 559958"/>
              <a:gd name="connsiteY4" fmla="*/ 265086 h 2317274"/>
              <a:gd name="connsiteX5" fmla="*/ 202538 w 559958"/>
              <a:gd name="connsiteY5" fmla="*/ 226366 h 2317274"/>
              <a:gd name="connsiteX6" fmla="*/ 175731 w 559958"/>
              <a:gd name="connsiteY6" fmla="*/ 184667 h 2317274"/>
              <a:gd name="connsiteX7" fmla="*/ 142968 w 559958"/>
              <a:gd name="connsiteY7" fmla="*/ 145946 h 2317274"/>
              <a:gd name="connsiteX8" fmla="*/ 92333 w 559958"/>
              <a:gd name="connsiteY8" fmla="*/ 98290 h 2317274"/>
              <a:gd name="connsiteX9" fmla="*/ 0 w 559958"/>
              <a:gd name="connsiteY9" fmla="*/ 0 h 2317274"/>
              <a:gd name="connsiteX10" fmla="*/ 235301 w 559958"/>
              <a:gd name="connsiteY10" fmla="*/ 44677 h 2317274"/>
              <a:gd name="connsiteX11" fmla="*/ 315721 w 559958"/>
              <a:gd name="connsiteY11" fmla="*/ 110204 h 2317274"/>
              <a:gd name="connsiteX12" fmla="*/ 390183 w 559958"/>
              <a:gd name="connsiteY12" fmla="*/ 160839 h 2317274"/>
              <a:gd name="connsiteX13" fmla="*/ 452732 w 559958"/>
              <a:gd name="connsiteY13" fmla="*/ 199559 h 2317274"/>
              <a:gd name="connsiteX14" fmla="*/ 506345 w 559958"/>
              <a:gd name="connsiteY14" fmla="*/ 229344 h 2317274"/>
              <a:gd name="connsiteX15" fmla="*/ 536130 w 559958"/>
              <a:gd name="connsiteY15" fmla="*/ 247215 h 2317274"/>
              <a:gd name="connsiteX16" fmla="*/ 554001 w 559958"/>
              <a:gd name="connsiteY16" fmla="*/ 268065 h 2317274"/>
              <a:gd name="connsiteX17" fmla="*/ 559958 w 559958"/>
              <a:gd name="connsiteY17" fmla="*/ 300828 h 2317274"/>
              <a:gd name="connsiteX18" fmla="*/ 554001 w 559958"/>
              <a:gd name="connsiteY18" fmla="*/ 330613 h 2317274"/>
              <a:gd name="connsiteX19" fmla="*/ 539108 w 559958"/>
              <a:gd name="connsiteY19" fmla="*/ 378269 h 2317274"/>
              <a:gd name="connsiteX20" fmla="*/ 497409 w 559958"/>
              <a:gd name="connsiteY20" fmla="*/ 622507 h 2317274"/>
              <a:gd name="connsiteX21" fmla="*/ 488474 w 559958"/>
              <a:gd name="connsiteY21" fmla="*/ 729733 h 2317274"/>
              <a:gd name="connsiteX22" fmla="*/ 476560 w 559958"/>
              <a:gd name="connsiteY22" fmla="*/ 1027583 h 2317274"/>
              <a:gd name="connsiteX23" fmla="*/ 473581 w 559958"/>
              <a:gd name="connsiteY23" fmla="*/ 1221185 h 2317274"/>
              <a:gd name="connsiteX24" fmla="*/ 461667 w 559958"/>
              <a:gd name="connsiteY24" fmla="*/ 1590520 h 2317274"/>
              <a:gd name="connsiteX25" fmla="*/ 455710 w 559958"/>
              <a:gd name="connsiteY25" fmla="*/ 2019424 h 2317274"/>
              <a:gd name="connsiteX26" fmla="*/ 458689 w 559958"/>
              <a:gd name="connsiteY26" fmla="*/ 2186220 h 2317274"/>
              <a:gd name="connsiteX27" fmla="*/ 345506 w 559958"/>
              <a:gd name="connsiteY27" fmla="*/ 2317274 h 2317274"/>
              <a:gd name="connsiteX28" fmla="*/ 229344 w 559958"/>
              <a:gd name="connsiteY28" fmla="*/ 2233876 h 2317274"/>
              <a:gd name="connsiteX29" fmla="*/ 232323 w 559958"/>
              <a:gd name="connsiteY29" fmla="*/ 1870499 h 2317274"/>
              <a:gd name="connsiteX30" fmla="*/ 229344 w 559958"/>
              <a:gd name="connsiteY30" fmla="*/ 1325433 h 2317274"/>
              <a:gd name="connsiteX31" fmla="*/ 229344 w 559958"/>
              <a:gd name="connsiteY31" fmla="*/ 714840 h 231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9958" h="2317274">
                <a:moveTo>
                  <a:pt x="229344" y="714840"/>
                </a:moveTo>
                <a:lnTo>
                  <a:pt x="232323" y="476560"/>
                </a:lnTo>
                <a:lnTo>
                  <a:pt x="232323" y="366355"/>
                </a:lnTo>
                <a:lnTo>
                  <a:pt x="229344" y="306785"/>
                </a:lnTo>
                <a:lnTo>
                  <a:pt x="220409" y="265086"/>
                </a:lnTo>
                <a:lnTo>
                  <a:pt x="202538" y="226366"/>
                </a:lnTo>
                <a:lnTo>
                  <a:pt x="175731" y="184667"/>
                </a:lnTo>
                <a:lnTo>
                  <a:pt x="142968" y="145946"/>
                </a:lnTo>
                <a:lnTo>
                  <a:pt x="92333" y="98290"/>
                </a:lnTo>
                <a:lnTo>
                  <a:pt x="0" y="0"/>
                </a:lnTo>
                <a:lnTo>
                  <a:pt x="235301" y="44677"/>
                </a:lnTo>
                <a:lnTo>
                  <a:pt x="315721" y="110204"/>
                </a:lnTo>
                <a:lnTo>
                  <a:pt x="390183" y="160839"/>
                </a:lnTo>
                <a:lnTo>
                  <a:pt x="452732" y="199559"/>
                </a:lnTo>
                <a:lnTo>
                  <a:pt x="506345" y="229344"/>
                </a:lnTo>
                <a:lnTo>
                  <a:pt x="536130" y="247215"/>
                </a:lnTo>
                <a:lnTo>
                  <a:pt x="554001" y="268065"/>
                </a:lnTo>
                <a:lnTo>
                  <a:pt x="559958" y="300828"/>
                </a:lnTo>
                <a:lnTo>
                  <a:pt x="554001" y="330613"/>
                </a:lnTo>
                <a:lnTo>
                  <a:pt x="539108" y="378269"/>
                </a:lnTo>
                <a:lnTo>
                  <a:pt x="497409" y="622507"/>
                </a:lnTo>
                <a:lnTo>
                  <a:pt x="488474" y="729733"/>
                </a:lnTo>
                <a:lnTo>
                  <a:pt x="476560" y="1027583"/>
                </a:lnTo>
                <a:lnTo>
                  <a:pt x="473581" y="1221185"/>
                </a:lnTo>
                <a:lnTo>
                  <a:pt x="461667" y="1590520"/>
                </a:lnTo>
                <a:cubicBezTo>
                  <a:pt x="459681" y="1733488"/>
                  <a:pt x="457696" y="1876456"/>
                  <a:pt x="455710" y="2019424"/>
                </a:cubicBezTo>
                <a:lnTo>
                  <a:pt x="458689" y="2186220"/>
                </a:lnTo>
                <a:lnTo>
                  <a:pt x="345506" y="2317274"/>
                </a:lnTo>
                <a:lnTo>
                  <a:pt x="229344" y="2233876"/>
                </a:lnTo>
                <a:lnTo>
                  <a:pt x="232323" y="1870499"/>
                </a:lnTo>
                <a:lnTo>
                  <a:pt x="229344" y="1325433"/>
                </a:lnTo>
                <a:lnTo>
                  <a:pt x="229344" y="7148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377ED39-1C31-41F9-BA0D-D4F75E838D11}"/>
              </a:ext>
            </a:extLst>
          </p:cNvPr>
          <p:cNvSpPr/>
          <p:nvPr/>
        </p:nvSpPr>
        <p:spPr>
          <a:xfrm>
            <a:off x="6202363" y="4335463"/>
            <a:ext cx="1974850" cy="1206500"/>
          </a:xfrm>
          <a:custGeom>
            <a:avLst/>
            <a:gdLst>
              <a:gd name="connsiteX0" fmla="*/ 502444 w 1974057"/>
              <a:gd name="connsiteY0" fmla="*/ 180975 h 1204913"/>
              <a:gd name="connsiteX1" fmla="*/ 273844 w 1974057"/>
              <a:gd name="connsiteY1" fmla="*/ 200025 h 1204913"/>
              <a:gd name="connsiteX2" fmla="*/ 119063 w 1974057"/>
              <a:gd name="connsiteY2" fmla="*/ 216694 h 1204913"/>
              <a:gd name="connsiteX3" fmla="*/ 0 w 1974057"/>
              <a:gd name="connsiteY3" fmla="*/ 261938 h 1204913"/>
              <a:gd name="connsiteX4" fmla="*/ 152400 w 1974057"/>
              <a:gd name="connsiteY4" fmla="*/ 366713 h 1204913"/>
              <a:gd name="connsiteX5" fmla="*/ 373857 w 1974057"/>
              <a:gd name="connsiteY5" fmla="*/ 369094 h 1204913"/>
              <a:gd name="connsiteX6" fmla="*/ 519113 w 1974057"/>
              <a:gd name="connsiteY6" fmla="*/ 352425 h 1204913"/>
              <a:gd name="connsiteX7" fmla="*/ 852488 w 1974057"/>
              <a:gd name="connsiteY7" fmla="*/ 309563 h 1204913"/>
              <a:gd name="connsiteX8" fmla="*/ 1252538 w 1974057"/>
              <a:gd name="connsiteY8" fmla="*/ 250032 h 1204913"/>
              <a:gd name="connsiteX9" fmla="*/ 1438275 w 1974057"/>
              <a:gd name="connsiteY9" fmla="*/ 214313 h 1204913"/>
              <a:gd name="connsiteX10" fmla="*/ 1481138 w 1974057"/>
              <a:gd name="connsiteY10" fmla="*/ 207169 h 1204913"/>
              <a:gd name="connsiteX11" fmla="*/ 1507332 w 1974057"/>
              <a:gd name="connsiteY11" fmla="*/ 214313 h 1204913"/>
              <a:gd name="connsiteX12" fmla="*/ 1533525 w 1974057"/>
              <a:gd name="connsiteY12" fmla="*/ 226219 h 1204913"/>
              <a:gd name="connsiteX13" fmla="*/ 1550194 w 1974057"/>
              <a:gd name="connsiteY13" fmla="*/ 242888 h 1204913"/>
              <a:gd name="connsiteX14" fmla="*/ 1559719 w 1974057"/>
              <a:gd name="connsiteY14" fmla="*/ 266700 h 1204913"/>
              <a:gd name="connsiteX15" fmla="*/ 1557338 w 1974057"/>
              <a:gd name="connsiteY15" fmla="*/ 309563 h 1204913"/>
              <a:gd name="connsiteX16" fmla="*/ 1450182 w 1974057"/>
              <a:gd name="connsiteY16" fmla="*/ 1057275 h 1204913"/>
              <a:gd name="connsiteX17" fmla="*/ 1450182 w 1974057"/>
              <a:gd name="connsiteY17" fmla="*/ 1085850 h 1204913"/>
              <a:gd name="connsiteX18" fmla="*/ 1504950 w 1974057"/>
              <a:gd name="connsiteY18" fmla="*/ 1204913 h 1204913"/>
              <a:gd name="connsiteX19" fmla="*/ 1640682 w 1974057"/>
              <a:gd name="connsiteY19" fmla="*/ 1100138 h 1204913"/>
              <a:gd name="connsiteX20" fmla="*/ 1733550 w 1974057"/>
              <a:gd name="connsiteY20" fmla="*/ 852488 h 1204913"/>
              <a:gd name="connsiteX21" fmla="*/ 1819275 w 1974057"/>
              <a:gd name="connsiteY21" fmla="*/ 619125 h 1204913"/>
              <a:gd name="connsiteX22" fmla="*/ 1847850 w 1974057"/>
              <a:gd name="connsiteY22" fmla="*/ 540544 h 1204913"/>
              <a:gd name="connsiteX23" fmla="*/ 1866900 w 1974057"/>
              <a:gd name="connsiteY23" fmla="*/ 495300 h 1204913"/>
              <a:gd name="connsiteX24" fmla="*/ 1885950 w 1974057"/>
              <a:gd name="connsiteY24" fmla="*/ 469107 h 1204913"/>
              <a:gd name="connsiteX25" fmla="*/ 1902619 w 1974057"/>
              <a:gd name="connsiteY25" fmla="*/ 450057 h 1204913"/>
              <a:gd name="connsiteX26" fmla="*/ 1924050 w 1974057"/>
              <a:gd name="connsiteY26" fmla="*/ 426244 h 1204913"/>
              <a:gd name="connsiteX27" fmla="*/ 1940719 w 1974057"/>
              <a:gd name="connsiteY27" fmla="*/ 407194 h 1204913"/>
              <a:gd name="connsiteX28" fmla="*/ 1955007 w 1974057"/>
              <a:gd name="connsiteY28" fmla="*/ 388144 h 1204913"/>
              <a:gd name="connsiteX29" fmla="*/ 1966913 w 1974057"/>
              <a:gd name="connsiteY29" fmla="*/ 366713 h 1204913"/>
              <a:gd name="connsiteX30" fmla="*/ 1974057 w 1974057"/>
              <a:gd name="connsiteY30" fmla="*/ 345282 h 1204913"/>
              <a:gd name="connsiteX31" fmla="*/ 1974057 w 1974057"/>
              <a:gd name="connsiteY31" fmla="*/ 307182 h 1204913"/>
              <a:gd name="connsiteX32" fmla="*/ 1962150 w 1974057"/>
              <a:gd name="connsiteY32" fmla="*/ 271463 h 1204913"/>
              <a:gd name="connsiteX33" fmla="*/ 1947863 w 1974057"/>
              <a:gd name="connsiteY33" fmla="*/ 240507 h 1204913"/>
              <a:gd name="connsiteX34" fmla="*/ 1916907 w 1974057"/>
              <a:gd name="connsiteY34" fmla="*/ 207169 h 1204913"/>
              <a:gd name="connsiteX35" fmla="*/ 1797844 w 1974057"/>
              <a:gd name="connsiteY35" fmla="*/ 107157 h 1204913"/>
              <a:gd name="connsiteX36" fmla="*/ 1712119 w 1974057"/>
              <a:gd name="connsiteY36" fmla="*/ 42863 h 1204913"/>
              <a:gd name="connsiteX37" fmla="*/ 1666875 w 1974057"/>
              <a:gd name="connsiteY37" fmla="*/ 19050 h 1204913"/>
              <a:gd name="connsiteX38" fmla="*/ 1638300 w 1974057"/>
              <a:gd name="connsiteY38" fmla="*/ 7144 h 1204913"/>
              <a:gd name="connsiteX39" fmla="*/ 1595438 w 1974057"/>
              <a:gd name="connsiteY39" fmla="*/ 0 h 1204913"/>
              <a:gd name="connsiteX40" fmla="*/ 1566863 w 1974057"/>
              <a:gd name="connsiteY40" fmla="*/ 2382 h 1204913"/>
              <a:gd name="connsiteX41" fmla="*/ 1516857 w 1974057"/>
              <a:gd name="connsiteY41" fmla="*/ 14288 h 1204913"/>
              <a:gd name="connsiteX42" fmla="*/ 1457325 w 1974057"/>
              <a:gd name="connsiteY42" fmla="*/ 35719 h 1204913"/>
              <a:gd name="connsiteX43" fmla="*/ 1409700 w 1974057"/>
              <a:gd name="connsiteY43" fmla="*/ 50007 h 1204913"/>
              <a:gd name="connsiteX44" fmla="*/ 1135857 w 1974057"/>
              <a:gd name="connsiteY44" fmla="*/ 97632 h 1204913"/>
              <a:gd name="connsiteX45" fmla="*/ 900113 w 1974057"/>
              <a:gd name="connsiteY45" fmla="*/ 123825 h 1204913"/>
              <a:gd name="connsiteX46" fmla="*/ 692944 w 1974057"/>
              <a:gd name="connsiteY46" fmla="*/ 166688 h 1204913"/>
              <a:gd name="connsiteX47" fmla="*/ 502444 w 1974057"/>
              <a:gd name="connsiteY47" fmla="*/ 180975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74057" h="1204913">
                <a:moveTo>
                  <a:pt x="502444" y="180975"/>
                </a:moveTo>
                <a:lnTo>
                  <a:pt x="273844" y="200025"/>
                </a:lnTo>
                <a:lnTo>
                  <a:pt x="119063" y="216694"/>
                </a:lnTo>
                <a:lnTo>
                  <a:pt x="0" y="261938"/>
                </a:lnTo>
                <a:lnTo>
                  <a:pt x="152400" y="366713"/>
                </a:lnTo>
                <a:lnTo>
                  <a:pt x="373857" y="369094"/>
                </a:lnTo>
                <a:lnTo>
                  <a:pt x="519113" y="352425"/>
                </a:lnTo>
                <a:lnTo>
                  <a:pt x="852488" y="309563"/>
                </a:lnTo>
                <a:lnTo>
                  <a:pt x="1252538" y="250032"/>
                </a:lnTo>
                <a:lnTo>
                  <a:pt x="1438275" y="214313"/>
                </a:lnTo>
                <a:lnTo>
                  <a:pt x="1481138" y="207169"/>
                </a:lnTo>
                <a:lnTo>
                  <a:pt x="1507332" y="214313"/>
                </a:lnTo>
                <a:lnTo>
                  <a:pt x="1533525" y="226219"/>
                </a:lnTo>
                <a:lnTo>
                  <a:pt x="1550194" y="242888"/>
                </a:lnTo>
                <a:lnTo>
                  <a:pt x="1559719" y="266700"/>
                </a:lnTo>
                <a:lnTo>
                  <a:pt x="1557338" y="309563"/>
                </a:lnTo>
                <a:lnTo>
                  <a:pt x="1450182" y="1057275"/>
                </a:lnTo>
                <a:lnTo>
                  <a:pt x="1450182" y="1085850"/>
                </a:lnTo>
                <a:lnTo>
                  <a:pt x="1504950" y="1204913"/>
                </a:lnTo>
                <a:lnTo>
                  <a:pt x="1640682" y="1100138"/>
                </a:lnTo>
                <a:lnTo>
                  <a:pt x="1733550" y="852488"/>
                </a:lnTo>
                <a:lnTo>
                  <a:pt x="1819275" y="619125"/>
                </a:lnTo>
                <a:lnTo>
                  <a:pt x="1847850" y="540544"/>
                </a:lnTo>
                <a:lnTo>
                  <a:pt x="1866900" y="495300"/>
                </a:lnTo>
                <a:lnTo>
                  <a:pt x="1885950" y="469107"/>
                </a:lnTo>
                <a:lnTo>
                  <a:pt x="1902619" y="450057"/>
                </a:lnTo>
                <a:lnTo>
                  <a:pt x="1924050" y="426244"/>
                </a:lnTo>
                <a:lnTo>
                  <a:pt x="1940719" y="407194"/>
                </a:lnTo>
                <a:lnTo>
                  <a:pt x="1955007" y="388144"/>
                </a:lnTo>
                <a:lnTo>
                  <a:pt x="1966913" y="366713"/>
                </a:lnTo>
                <a:lnTo>
                  <a:pt x="1974057" y="345282"/>
                </a:lnTo>
                <a:lnTo>
                  <a:pt x="1974057" y="307182"/>
                </a:lnTo>
                <a:lnTo>
                  <a:pt x="1962150" y="271463"/>
                </a:lnTo>
                <a:lnTo>
                  <a:pt x="1947863" y="240507"/>
                </a:lnTo>
                <a:lnTo>
                  <a:pt x="1916907" y="207169"/>
                </a:lnTo>
                <a:lnTo>
                  <a:pt x="1797844" y="107157"/>
                </a:lnTo>
                <a:lnTo>
                  <a:pt x="1712119" y="42863"/>
                </a:lnTo>
                <a:lnTo>
                  <a:pt x="1666875" y="19050"/>
                </a:lnTo>
                <a:lnTo>
                  <a:pt x="1638300" y="7144"/>
                </a:lnTo>
                <a:lnTo>
                  <a:pt x="1595438" y="0"/>
                </a:lnTo>
                <a:lnTo>
                  <a:pt x="1566863" y="2382"/>
                </a:lnTo>
                <a:lnTo>
                  <a:pt x="1516857" y="14288"/>
                </a:lnTo>
                <a:lnTo>
                  <a:pt x="1457325" y="35719"/>
                </a:lnTo>
                <a:lnTo>
                  <a:pt x="1409700" y="50007"/>
                </a:lnTo>
                <a:lnTo>
                  <a:pt x="1135857" y="97632"/>
                </a:lnTo>
                <a:lnTo>
                  <a:pt x="900113" y="123825"/>
                </a:lnTo>
                <a:lnTo>
                  <a:pt x="692944" y="166688"/>
                </a:lnTo>
                <a:lnTo>
                  <a:pt x="502444" y="1809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99C749E-92DA-42A3-9820-183BCD5450C0}"/>
              </a:ext>
            </a:extLst>
          </p:cNvPr>
          <p:cNvSpPr/>
          <p:nvPr/>
        </p:nvSpPr>
        <p:spPr>
          <a:xfrm>
            <a:off x="6323014" y="5386389"/>
            <a:ext cx="1692275" cy="300037"/>
          </a:xfrm>
          <a:custGeom>
            <a:avLst/>
            <a:gdLst>
              <a:gd name="connsiteX0" fmla="*/ 357187 w 1693069"/>
              <a:gd name="connsiteY0" fmla="*/ 102393 h 300037"/>
              <a:gd name="connsiteX1" fmla="*/ 135731 w 1693069"/>
              <a:gd name="connsiteY1" fmla="*/ 121443 h 300037"/>
              <a:gd name="connsiteX2" fmla="*/ 0 w 1693069"/>
              <a:gd name="connsiteY2" fmla="*/ 157162 h 300037"/>
              <a:gd name="connsiteX3" fmla="*/ 178594 w 1693069"/>
              <a:gd name="connsiteY3" fmla="*/ 300037 h 300037"/>
              <a:gd name="connsiteX4" fmla="*/ 292894 w 1693069"/>
              <a:gd name="connsiteY4" fmla="*/ 297656 h 300037"/>
              <a:gd name="connsiteX5" fmla="*/ 404812 w 1693069"/>
              <a:gd name="connsiteY5" fmla="*/ 292893 h 300037"/>
              <a:gd name="connsiteX6" fmla="*/ 557212 w 1693069"/>
              <a:gd name="connsiteY6" fmla="*/ 273843 h 300037"/>
              <a:gd name="connsiteX7" fmla="*/ 690562 w 1693069"/>
              <a:gd name="connsiteY7" fmla="*/ 252412 h 300037"/>
              <a:gd name="connsiteX8" fmla="*/ 873919 w 1693069"/>
              <a:gd name="connsiteY8" fmla="*/ 230981 h 300037"/>
              <a:gd name="connsiteX9" fmla="*/ 1078706 w 1693069"/>
              <a:gd name="connsiteY9" fmla="*/ 214312 h 300037"/>
              <a:gd name="connsiteX10" fmla="*/ 1231106 w 1693069"/>
              <a:gd name="connsiteY10" fmla="*/ 209550 h 300037"/>
              <a:gd name="connsiteX11" fmla="*/ 1350169 w 1693069"/>
              <a:gd name="connsiteY11" fmla="*/ 211931 h 300037"/>
              <a:gd name="connsiteX12" fmla="*/ 1471612 w 1693069"/>
              <a:gd name="connsiteY12" fmla="*/ 216693 h 300037"/>
              <a:gd name="connsiteX13" fmla="*/ 1550194 w 1693069"/>
              <a:gd name="connsiteY13" fmla="*/ 226218 h 300037"/>
              <a:gd name="connsiteX14" fmla="*/ 1590675 w 1693069"/>
              <a:gd name="connsiteY14" fmla="*/ 230981 h 300037"/>
              <a:gd name="connsiteX15" fmla="*/ 1638300 w 1693069"/>
              <a:gd name="connsiteY15" fmla="*/ 230981 h 300037"/>
              <a:gd name="connsiteX16" fmla="*/ 1664494 w 1693069"/>
              <a:gd name="connsiteY16" fmla="*/ 221456 h 300037"/>
              <a:gd name="connsiteX17" fmla="*/ 1685925 w 1693069"/>
              <a:gd name="connsiteY17" fmla="*/ 209550 h 300037"/>
              <a:gd name="connsiteX18" fmla="*/ 1693069 w 1693069"/>
              <a:gd name="connsiteY18" fmla="*/ 190500 h 300037"/>
              <a:gd name="connsiteX19" fmla="*/ 1693069 w 1693069"/>
              <a:gd name="connsiteY19" fmla="*/ 173831 h 300037"/>
              <a:gd name="connsiteX20" fmla="*/ 1678781 w 1693069"/>
              <a:gd name="connsiteY20" fmla="*/ 142875 h 300037"/>
              <a:gd name="connsiteX21" fmla="*/ 1650206 w 1693069"/>
              <a:gd name="connsiteY21" fmla="*/ 107156 h 300037"/>
              <a:gd name="connsiteX22" fmla="*/ 1614487 w 1693069"/>
              <a:gd name="connsiteY22" fmla="*/ 85725 h 300037"/>
              <a:gd name="connsiteX23" fmla="*/ 1533525 w 1693069"/>
              <a:gd name="connsiteY23" fmla="*/ 38100 h 300037"/>
              <a:gd name="connsiteX24" fmla="*/ 1483519 w 1693069"/>
              <a:gd name="connsiteY24" fmla="*/ 23812 h 300037"/>
              <a:gd name="connsiteX25" fmla="*/ 1343025 w 1693069"/>
              <a:gd name="connsiteY25" fmla="*/ 9525 h 300037"/>
              <a:gd name="connsiteX26" fmla="*/ 1266825 w 1693069"/>
              <a:gd name="connsiteY26" fmla="*/ 0 h 300037"/>
              <a:gd name="connsiteX27" fmla="*/ 1176337 w 1693069"/>
              <a:gd name="connsiteY27" fmla="*/ 0 h 300037"/>
              <a:gd name="connsiteX28" fmla="*/ 962025 w 1693069"/>
              <a:gd name="connsiteY28" fmla="*/ 21431 h 300037"/>
              <a:gd name="connsiteX29" fmla="*/ 695325 w 1693069"/>
              <a:gd name="connsiteY29" fmla="*/ 61912 h 300037"/>
              <a:gd name="connsiteX30" fmla="*/ 357187 w 1693069"/>
              <a:gd name="connsiteY30" fmla="*/ 102393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93069" h="300037">
                <a:moveTo>
                  <a:pt x="357187" y="102393"/>
                </a:moveTo>
                <a:lnTo>
                  <a:pt x="135731" y="121443"/>
                </a:lnTo>
                <a:lnTo>
                  <a:pt x="0" y="157162"/>
                </a:lnTo>
                <a:lnTo>
                  <a:pt x="178594" y="300037"/>
                </a:lnTo>
                <a:lnTo>
                  <a:pt x="292894" y="297656"/>
                </a:lnTo>
                <a:lnTo>
                  <a:pt x="404812" y="292893"/>
                </a:lnTo>
                <a:lnTo>
                  <a:pt x="557212" y="273843"/>
                </a:lnTo>
                <a:lnTo>
                  <a:pt x="690562" y="252412"/>
                </a:lnTo>
                <a:lnTo>
                  <a:pt x="873919" y="230981"/>
                </a:lnTo>
                <a:lnTo>
                  <a:pt x="1078706" y="214312"/>
                </a:lnTo>
                <a:lnTo>
                  <a:pt x="1231106" y="209550"/>
                </a:lnTo>
                <a:lnTo>
                  <a:pt x="1350169" y="211931"/>
                </a:lnTo>
                <a:lnTo>
                  <a:pt x="1471612" y="216693"/>
                </a:lnTo>
                <a:lnTo>
                  <a:pt x="1550194" y="226218"/>
                </a:lnTo>
                <a:lnTo>
                  <a:pt x="1590675" y="230981"/>
                </a:lnTo>
                <a:lnTo>
                  <a:pt x="1638300" y="230981"/>
                </a:lnTo>
                <a:lnTo>
                  <a:pt x="1664494" y="221456"/>
                </a:lnTo>
                <a:lnTo>
                  <a:pt x="1685925" y="209550"/>
                </a:lnTo>
                <a:lnTo>
                  <a:pt x="1693069" y="190500"/>
                </a:lnTo>
                <a:lnTo>
                  <a:pt x="1693069" y="173831"/>
                </a:lnTo>
                <a:lnTo>
                  <a:pt x="1678781" y="142875"/>
                </a:lnTo>
                <a:lnTo>
                  <a:pt x="1650206" y="107156"/>
                </a:lnTo>
                <a:lnTo>
                  <a:pt x="1614487" y="85725"/>
                </a:lnTo>
                <a:lnTo>
                  <a:pt x="1533525" y="38100"/>
                </a:lnTo>
                <a:lnTo>
                  <a:pt x="1483519" y="23812"/>
                </a:lnTo>
                <a:lnTo>
                  <a:pt x="1343025" y="9525"/>
                </a:lnTo>
                <a:lnTo>
                  <a:pt x="1266825" y="0"/>
                </a:lnTo>
                <a:lnTo>
                  <a:pt x="1176337" y="0"/>
                </a:lnTo>
                <a:lnTo>
                  <a:pt x="962025" y="21431"/>
                </a:lnTo>
                <a:lnTo>
                  <a:pt x="695325" y="61912"/>
                </a:lnTo>
                <a:lnTo>
                  <a:pt x="357187" y="10239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F136E3A-A277-4A5A-BEBF-1FE50BAE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725" y="1559450"/>
            <a:ext cx="4718713" cy="42127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ED1533-D96A-49E4-BEB9-550FFED4B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725" y="1551220"/>
            <a:ext cx="4718713" cy="421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5" grpId="0" animBg="1"/>
      <p:bldP spid="50" grpId="0" animBg="1"/>
      <p:bldP spid="51" grpId="0" animBg="1"/>
      <p:bldP spid="54" grpId="0" animBg="1"/>
      <p:bldP spid="56" grpId="0" animBg="1"/>
      <p:bldP spid="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2E118F-D395-47D2-A1A8-8EB8CB57A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322649"/>
            <a:ext cx="4718713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8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画と書きじゅん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あたらしい漢字：画 線 点 数 馬 方 工 羽</a:t>
            </a:r>
          </a:p>
        </p:txBody>
      </p:sp>
    </p:spTree>
    <p:extLst>
      <p:ext uri="{BB962C8B-B14F-4D97-AF65-F5344CB8AC3E}">
        <p14:creationId xmlns:p14="http://schemas.microsoft.com/office/powerpoint/2010/main" val="2134829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54AA027-8FB9-4A11-86A9-A0CB53F32EC5}"/>
              </a:ext>
            </a:extLst>
          </p:cNvPr>
          <p:cNvSpPr/>
          <p:nvPr/>
        </p:nvSpPr>
        <p:spPr>
          <a:xfrm>
            <a:off x="4559300" y="1752601"/>
            <a:ext cx="2965450" cy="498475"/>
          </a:xfrm>
          <a:custGeom>
            <a:avLst/>
            <a:gdLst>
              <a:gd name="connsiteX0" fmla="*/ 1190625 w 2965450"/>
              <a:gd name="connsiteY0" fmla="*/ 180975 h 498475"/>
              <a:gd name="connsiteX1" fmla="*/ 1625600 w 2965450"/>
              <a:gd name="connsiteY1" fmla="*/ 149225 h 498475"/>
              <a:gd name="connsiteX2" fmla="*/ 1987550 w 2965450"/>
              <a:gd name="connsiteY2" fmla="*/ 120650 h 498475"/>
              <a:gd name="connsiteX3" fmla="*/ 2330450 w 2965450"/>
              <a:gd name="connsiteY3" fmla="*/ 92075 h 498475"/>
              <a:gd name="connsiteX4" fmla="*/ 2381250 w 2965450"/>
              <a:gd name="connsiteY4" fmla="*/ 73025 h 498475"/>
              <a:gd name="connsiteX5" fmla="*/ 2495550 w 2965450"/>
              <a:gd name="connsiteY5" fmla="*/ 9525 h 498475"/>
              <a:gd name="connsiteX6" fmla="*/ 2517775 w 2965450"/>
              <a:gd name="connsiteY6" fmla="*/ 0 h 498475"/>
              <a:gd name="connsiteX7" fmla="*/ 2609850 w 2965450"/>
              <a:gd name="connsiteY7" fmla="*/ 12700 h 498475"/>
              <a:gd name="connsiteX8" fmla="*/ 2730500 w 2965450"/>
              <a:gd name="connsiteY8" fmla="*/ 41275 h 498475"/>
              <a:gd name="connsiteX9" fmla="*/ 2847975 w 2965450"/>
              <a:gd name="connsiteY9" fmla="*/ 82550 h 498475"/>
              <a:gd name="connsiteX10" fmla="*/ 2921000 w 2965450"/>
              <a:gd name="connsiteY10" fmla="*/ 117475 h 498475"/>
              <a:gd name="connsiteX11" fmla="*/ 2943225 w 2965450"/>
              <a:gd name="connsiteY11" fmla="*/ 139700 h 498475"/>
              <a:gd name="connsiteX12" fmla="*/ 2959100 w 2965450"/>
              <a:gd name="connsiteY12" fmla="*/ 165100 h 498475"/>
              <a:gd name="connsiteX13" fmla="*/ 2965450 w 2965450"/>
              <a:gd name="connsiteY13" fmla="*/ 190500 h 498475"/>
              <a:gd name="connsiteX14" fmla="*/ 2955925 w 2965450"/>
              <a:gd name="connsiteY14" fmla="*/ 234950 h 498475"/>
              <a:gd name="connsiteX15" fmla="*/ 2927350 w 2965450"/>
              <a:gd name="connsiteY15" fmla="*/ 266700 h 498475"/>
              <a:gd name="connsiteX16" fmla="*/ 2867025 w 2965450"/>
              <a:gd name="connsiteY16" fmla="*/ 282575 h 498475"/>
              <a:gd name="connsiteX17" fmla="*/ 2676525 w 2965450"/>
              <a:gd name="connsiteY17" fmla="*/ 292100 h 498475"/>
              <a:gd name="connsiteX18" fmla="*/ 2330450 w 2965450"/>
              <a:gd name="connsiteY18" fmla="*/ 295275 h 498475"/>
              <a:gd name="connsiteX19" fmla="*/ 1822450 w 2965450"/>
              <a:gd name="connsiteY19" fmla="*/ 317500 h 498475"/>
              <a:gd name="connsiteX20" fmla="*/ 1543050 w 2965450"/>
              <a:gd name="connsiteY20" fmla="*/ 339725 h 498475"/>
              <a:gd name="connsiteX21" fmla="*/ 1327150 w 2965450"/>
              <a:gd name="connsiteY21" fmla="*/ 358775 h 498475"/>
              <a:gd name="connsiteX22" fmla="*/ 1238250 w 2965450"/>
              <a:gd name="connsiteY22" fmla="*/ 377825 h 498475"/>
              <a:gd name="connsiteX23" fmla="*/ 1054100 w 2965450"/>
              <a:gd name="connsiteY23" fmla="*/ 396875 h 498475"/>
              <a:gd name="connsiteX24" fmla="*/ 841375 w 2965450"/>
              <a:gd name="connsiteY24" fmla="*/ 415925 h 498475"/>
              <a:gd name="connsiteX25" fmla="*/ 609600 w 2965450"/>
              <a:gd name="connsiteY25" fmla="*/ 450850 h 498475"/>
              <a:gd name="connsiteX26" fmla="*/ 457200 w 2965450"/>
              <a:gd name="connsiteY26" fmla="*/ 485775 h 498475"/>
              <a:gd name="connsiteX27" fmla="*/ 403225 w 2965450"/>
              <a:gd name="connsiteY27" fmla="*/ 498475 h 498475"/>
              <a:gd name="connsiteX28" fmla="*/ 365125 w 2965450"/>
              <a:gd name="connsiteY28" fmla="*/ 485775 h 498475"/>
              <a:gd name="connsiteX29" fmla="*/ 292100 w 2965450"/>
              <a:gd name="connsiteY29" fmla="*/ 454025 h 498475"/>
              <a:gd name="connsiteX30" fmla="*/ 206375 w 2965450"/>
              <a:gd name="connsiteY30" fmla="*/ 390525 h 498475"/>
              <a:gd name="connsiteX31" fmla="*/ 120650 w 2965450"/>
              <a:gd name="connsiteY31" fmla="*/ 307975 h 498475"/>
              <a:gd name="connsiteX32" fmla="*/ 57150 w 2965450"/>
              <a:gd name="connsiteY32" fmla="*/ 231775 h 498475"/>
              <a:gd name="connsiteX33" fmla="*/ 19050 w 2965450"/>
              <a:gd name="connsiteY33" fmla="*/ 184150 h 498475"/>
              <a:gd name="connsiteX34" fmla="*/ 0 w 2965450"/>
              <a:gd name="connsiteY34" fmla="*/ 142875 h 498475"/>
              <a:gd name="connsiteX35" fmla="*/ 6350 w 2965450"/>
              <a:gd name="connsiteY35" fmla="*/ 120650 h 498475"/>
              <a:gd name="connsiteX36" fmla="*/ 22225 w 2965450"/>
              <a:gd name="connsiteY36" fmla="*/ 120650 h 498475"/>
              <a:gd name="connsiteX37" fmla="*/ 44450 w 2965450"/>
              <a:gd name="connsiteY37" fmla="*/ 127000 h 498475"/>
              <a:gd name="connsiteX38" fmla="*/ 95250 w 2965450"/>
              <a:gd name="connsiteY38" fmla="*/ 158750 h 498475"/>
              <a:gd name="connsiteX39" fmla="*/ 193675 w 2965450"/>
              <a:gd name="connsiteY39" fmla="*/ 206375 h 498475"/>
              <a:gd name="connsiteX40" fmla="*/ 269875 w 2965450"/>
              <a:gd name="connsiteY40" fmla="*/ 228600 h 498475"/>
              <a:gd name="connsiteX41" fmla="*/ 352425 w 2965450"/>
              <a:gd name="connsiteY41" fmla="*/ 244475 h 498475"/>
              <a:gd name="connsiteX42" fmla="*/ 422275 w 2965450"/>
              <a:gd name="connsiteY42" fmla="*/ 250825 h 498475"/>
              <a:gd name="connsiteX43" fmla="*/ 577850 w 2965450"/>
              <a:gd name="connsiteY43" fmla="*/ 234950 h 498475"/>
              <a:gd name="connsiteX44" fmla="*/ 933450 w 2965450"/>
              <a:gd name="connsiteY44" fmla="*/ 206375 h 498475"/>
              <a:gd name="connsiteX45" fmla="*/ 1190625 w 2965450"/>
              <a:gd name="connsiteY45" fmla="*/ 180975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65450" h="498475">
                <a:moveTo>
                  <a:pt x="1190625" y="180975"/>
                </a:moveTo>
                <a:lnTo>
                  <a:pt x="1625600" y="149225"/>
                </a:lnTo>
                <a:lnTo>
                  <a:pt x="1987550" y="120650"/>
                </a:lnTo>
                <a:lnTo>
                  <a:pt x="2330450" y="92075"/>
                </a:lnTo>
                <a:lnTo>
                  <a:pt x="2381250" y="73025"/>
                </a:lnTo>
                <a:lnTo>
                  <a:pt x="2495550" y="9525"/>
                </a:lnTo>
                <a:lnTo>
                  <a:pt x="2517775" y="0"/>
                </a:lnTo>
                <a:lnTo>
                  <a:pt x="2609850" y="12700"/>
                </a:lnTo>
                <a:lnTo>
                  <a:pt x="2730500" y="41275"/>
                </a:lnTo>
                <a:lnTo>
                  <a:pt x="2847975" y="82550"/>
                </a:lnTo>
                <a:lnTo>
                  <a:pt x="2921000" y="117475"/>
                </a:lnTo>
                <a:lnTo>
                  <a:pt x="2943225" y="139700"/>
                </a:lnTo>
                <a:lnTo>
                  <a:pt x="2959100" y="165100"/>
                </a:lnTo>
                <a:lnTo>
                  <a:pt x="2965450" y="190500"/>
                </a:lnTo>
                <a:lnTo>
                  <a:pt x="2955925" y="234950"/>
                </a:lnTo>
                <a:lnTo>
                  <a:pt x="2927350" y="266700"/>
                </a:lnTo>
                <a:lnTo>
                  <a:pt x="2867025" y="282575"/>
                </a:lnTo>
                <a:lnTo>
                  <a:pt x="2676525" y="292100"/>
                </a:lnTo>
                <a:lnTo>
                  <a:pt x="2330450" y="295275"/>
                </a:lnTo>
                <a:lnTo>
                  <a:pt x="1822450" y="317500"/>
                </a:lnTo>
                <a:lnTo>
                  <a:pt x="1543050" y="339725"/>
                </a:lnTo>
                <a:lnTo>
                  <a:pt x="1327150" y="358775"/>
                </a:lnTo>
                <a:lnTo>
                  <a:pt x="1238250" y="377825"/>
                </a:lnTo>
                <a:lnTo>
                  <a:pt x="1054100" y="396875"/>
                </a:lnTo>
                <a:lnTo>
                  <a:pt x="841375" y="415925"/>
                </a:lnTo>
                <a:lnTo>
                  <a:pt x="609600" y="450850"/>
                </a:lnTo>
                <a:lnTo>
                  <a:pt x="457200" y="485775"/>
                </a:lnTo>
                <a:lnTo>
                  <a:pt x="403225" y="498475"/>
                </a:lnTo>
                <a:lnTo>
                  <a:pt x="365125" y="485775"/>
                </a:lnTo>
                <a:lnTo>
                  <a:pt x="292100" y="454025"/>
                </a:lnTo>
                <a:lnTo>
                  <a:pt x="206375" y="390525"/>
                </a:lnTo>
                <a:lnTo>
                  <a:pt x="120650" y="307975"/>
                </a:lnTo>
                <a:lnTo>
                  <a:pt x="57150" y="231775"/>
                </a:lnTo>
                <a:lnTo>
                  <a:pt x="19050" y="184150"/>
                </a:lnTo>
                <a:lnTo>
                  <a:pt x="0" y="142875"/>
                </a:lnTo>
                <a:lnTo>
                  <a:pt x="6350" y="120650"/>
                </a:lnTo>
                <a:lnTo>
                  <a:pt x="22225" y="120650"/>
                </a:lnTo>
                <a:lnTo>
                  <a:pt x="44450" y="127000"/>
                </a:lnTo>
                <a:lnTo>
                  <a:pt x="95250" y="158750"/>
                </a:lnTo>
                <a:lnTo>
                  <a:pt x="193675" y="206375"/>
                </a:lnTo>
                <a:lnTo>
                  <a:pt x="269875" y="228600"/>
                </a:lnTo>
                <a:lnTo>
                  <a:pt x="352425" y="244475"/>
                </a:lnTo>
                <a:lnTo>
                  <a:pt x="422275" y="250825"/>
                </a:lnTo>
                <a:lnTo>
                  <a:pt x="577850" y="234950"/>
                </a:lnTo>
                <a:lnTo>
                  <a:pt x="933450" y="206375"/>
                </a:lnTo>
                <a:lnTo>
                  <a:pt x="1190625" y="1809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A396E31-ACBD-45A7-8848-BBF6BCB2DE05}"/>
              </a:ext>
            </a:extLst>
          </p:cNvPr>
          <p:cNvSpPr/>
          <p:nvPr/>
        </p:nvSpPr>
        <p:spPr>
          <a:xfrm>
            <a:off x="4745038" y="2892426"/>
            <a:ext cx="552450" cy="1920875"/>
          </a:xfrm>
          <a:custGeom>
            <a:avLst/>
            <a:gdLst>
              <a:gd name="connsiteX0" fmla="*/ 486461 w 552298"/>
              <a:gd name="connsiteY0" fmla="*/ 384048 h 1920240"/>
              <a:gd name="connsiteX1" fmla="*/ 501091 w 552298"/>
              <a:gd name="connsiteY1" fmla="*/ 771753 h 1920240"/>
              <a:gd name="connsiteX2" fmla="*/ 504749 w 552298"/>
              <a:gd name="connsiteY2" fmla="*/ 983894 h 1920240"/>
              <a:gd name="connsiteX3" fmla="*/ 512064 w 552298"/>
              <a:gd name="connsiteY3" fmla="*/ 1342339 h 1920240"/>
              <a:gd name="connsiteX4" fmla="*/ 519379 w 552298"/>
              <a:gd name="connsiteY4" fmla="*/ 1580083 h 1920240"/>
              <a:gd name="connsiteX5" fmla="*/ 523037 w 552298"/>
              <a:gd name="connsiteY5" fmla="*/ 1693468 h 1920240"/>
              <a:gd name="connsiteX6" fmla="*/ 552298 w 552298"/>
              <a:gd name="connsiteY6" fmla="*/ 1821484 h 1920240"/>
              <a:gd name="connsiteX7" fmla="*/ 519379 w 552298"/>
              <a:gd name="connsiteY7" fmla="*/ 1858060 h 1920240"/>
              <a:gd name="connsiteX8" fmla="*/ 482803 w 552298"/>
              <a:gd name="connsiteY8" fmla="*/ 1898294 h 1920240"/>
              <a:gd name="connsiteX9" fmla="*/ 453542 w 552298"/>
              <a:gd name="connsiteY9" fmla="*/ 1920240 h 1920240"/>
              <a:gd name="connsiteX10" fmla="*/ 424282 w 552298"/>
              <a:gd name="connsiteY10" fmla="*/ 1920240 h 1920240"/>
              <a:gd name="connsiteX11" fmla="*/ 387706 w 552298"/>
              <a:gd name="connsiteY11" fmla="*/ 1887321 h 1920240"/>
              <a:gd name="connsiteX12" fmla="*/ 347472 w 552298"/>
              <a:gd name="connsiteY12" fmla="*/ 1792224 h 1920240"/>
              <a:gd name="connsiteX13" fmla="*/ 314554 w 552298"/>
              <a:gd name="connsiteY13" fmla="*/ 1675180 h 1920240"/>
              <a:gd name="connsiteX14" fmla="*/ 303581 w 552298"/>
              <a:gd name="connsiteY14" fmla="*/ 1620316 h 1920240"/>
              <a:gd name="connsiteX15" fmla="*/ 307238 w 552298"/>
              <a:gd name="connsiteY15" fmla="*/ 1503273 h 1920240"/>
              <a:gd name="connsiteX16" fmla="*/ 325526 w 552298"/>
              <a:gd name="connsiteY16" fmla="*/ 1364284 h 1920240"/>
              <a:gd name="connsiteX17" fmla="*/ 321869 w 552298"/>
              <a:gd name="connsiteY17" fmla="*/ 1287475 h 1920240"/>
              <a:gd name="connsiteX18" fmla="*/ 252374 w 552298"/>
              <a:gd name="connsiteY18" fmla="*/ 544982 h 1920240"/>
              <a:gd name="connsiteX19" fmla="*/ 230429 w 552298"/>
              <a:gd name="connsiteY19" fmla="*/ 299923 h 1920240"/>
              <a:gd name="connsiteX20" fmla="*/ 197510 w 552298"/>
              <a:gd name="connsiteY20" fmla="*/ 219456 h 1920240"/>
              <a:gd name="connsiteX21" fmla="*/ 128016 w 552298"/>
              <a:gd name="connsiteY21" fmla="*/ 138988 h 1920240"/>
              <a:gd name="connsiteX22" fmla="*/ 62179 w 552298"/>
              <a:gd name="connsiteY22" fmla="*/ 80467 h 1920240"/>
              <a:gd name="connsiteX23" fmla="*/ 10973 w 552298"/>
              <a:gd name="connsiteY23" fmla="*/ 47548 h 1920240"/>
              <a:gd name="connsiteX24" fmla="*/ 0 w 552298"/>
              <a:gd name="connsiteY24" fmla="*/ 18288 h 1920240"/>
              <a:gd name="connsiteX25" fmla="*/ 18288 w 552298"/>
              <a:gd name="connsiteY25" fmla="*/ 0 h 1920240"/>
              <a:gd name="connsiteX26" fmla="*/ 76810 w 552298"/>
              <a:gd name="connsiteY26" fmla="*/ 0 h 1920240"/>
              <a:gd name="connsiteX27" fmla="*/ 212141 w 552298"/>
              <a:gd name="connsiteY27" fmla="*/ 10972 h 1920240"/>
              <a:gd name="connsiteX28" fmla="*/ 332842 w 552298"/>
              <a:gd name="connsiteY28" fmla="*/ 36576 h 1920240"/>
              <a:gd name="connsiteX29" fmla="*/ 409651 w 552298"/>
              <a:gd name="connsiteY29" fmla="*/ 65836 h 1920240"/>
              <a:gd name="connsiteX30" fmla="*/ 442570 w 552298"/>
              <a:gd name="connsiteY30" fmla="*/ 84124 h 1920240"/>
              <a:gd name="connsiteX31" fmla="*/ 471830 w 552298"/>
              <a:gd name="connsiteY31" fmla="*/ 106070 h 1920240"/>
              <a:gd name="connsiteX32" fmla="*/ 486461 w 552298"/>
              <a:gd name="connsiteY32" fmla="*/ 128016 h 1920240"/>
              <a:gd name="connsiteX33" fmla="*/ 475488 w 552298"/>
              <a:gd name="connsiteY33" fmla="*/ 179222 h 1920240"/>
              <a:gd name="connsiteX34" fmla="*/ 471830 w 552298"/>
              <a:gd name="connsiteY34" fmla="*/ 256032 h 1920240"/>
              <a:gd name="connsiteX35" fmla="*/ 486461 w 552298"/>
              <a:gd name="connsiteY35" fmla="*/ 384048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2298" h="1920240">
                <a:moveTo>
                  <a:pt x="486461" y="384048"/>
                </a:moveTo>
                <a:lnTo>
                  <a:pt x="501091" y="771753"/>
                </a:lnTo>
                <a:cubicBezTo>
                  <a:pt x="502310" y="842467"/>
                  <a:pt x="503530" y="913180"/>
                  <a:pt x="504749" y="983894"/>
                </a:cubicBezTo>
                <a:lnTo>
                  <a:pt x="512064" y="1342339"/>
                </a:lnTo>
                <a:lnTo>
                  <a:pt x="519379" y="1580083"/>
                </a:lnTo>
                <a:lnTo>
                  <a:pt x="523037" y="1693468"/>
                </a:lnTo>
                <a:lnTo>
                  <a:pt x="552298" y="1821484"/>
                </a:lnTo>
                <a:lnTo>
                  <a:pt x="519379" y="1858060"/>
                </a:lnTo>
                <a:lnTo>
                  <a:pt x="482803" y="1898294"/>
                </a:lnTo>
                <a:lnTo>
                  <a:pt x="453542" y="1920240"/>
                </a:lnTo>
                <a:lnTo>
                  <a:pt x="424282" y="1920240"/>
                </a:lnTo>
                <a:lnTo>
                  <a:pt x="387706" y="1887321"/>
                </a:lnTo>
                <a:lnTo>
                  <a:pt x="347472" y="1792224"/>
                </a:lnTo>
                <a:lnTo>
                  <a:pt x="314554" y="1675180"/>
                </a:lnTo>
                <a:lnTo>
                  <a:pt x="303581" y="1620316"/>
                </a:lnTo>
                <a:lnTo>
                  <a:pt x="307238" y="1503273"/>
                </a:lnTo>
                <a:lnTo>
                  <a:pt x="325526" y="1364284"/>
                </a:lnTo>
                <a:lnTo>
                  <a:pt x="321869" y="1287475"/>
                </a:lnTo>
                <a:lnTo>
                  <a:pt x="252374" y="544982"/>
                </a:lnTo>
                <a:lnTo>
                  <a:pt x="230429" y="299923"/>
                </a:lnTo>
                <a:lnTo>
                  <a:pt x="197510" y="219456"/>
                </a:lnTo>
                <a:lnTo>
                  <a:pt x="128016" y="138988"/>
                </a:lnTo>
                <a:lnTo>
                  <a:pt x="62179" y="80467"/>
                </a:lnTo>
                <a:lnTo>
                  <a:pt x="10973" y="47548"/>
                </a:lnTo>
                <a:lnTo>
                  <a:pt x="0" y="18288"/>
                </a:lnTo>
                <a:lnTo>
                  <a:pt x="18288" y="0"/>
                </a:lnTo>
                <a:lnTo>
                  <a:pt x="76810" y="0"/>
                </a:lnTo>
                <a:lnTo>
                  <a:pt x="212141" y="10972"/>
                </a:lnTo>
                <a:lnTo>
                  <a:pt x="332842" y="36576"/>
                </a:lnTo>
                <a:lnTo>
                  <a:pt x="409651" y="65836"/>
                </a:lnTo>
                <a:lnTo>
                  <a:pt x="442570" y="84124"/>
                </a:lnTo>
                <a:lnTo>
                  <a:pt x="471830" y="106070"/>
                </a:lnTo>
                <a:lnTo>
                  <a:pt x="486461" y="128016"/>
                </a:lnTo>
                <a:lnTo>
                  <a:pt x="475488" y="179222"/>
                </a:lnTo>
                <a:lnTo>
                  <a:pt x="471830" y="256032"/>
                </a:lnTo>
                <a:lnTo>
                  <a:pt x="486461" y="38404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85B2F4-BB9C-470A-A068-440DE174D1FB}"/>
              </a:ext>
            </a:extLst>
          </p:cNvPr>
          <p:cNvSpPr/>
          <p:nvPr/>
        </p:nvSpPr>
        <p:spPr>
          <a:xfrm>
            <a:off x="3886201" y="3101975"/>
            <a:ext cx="4022725" cy="2654300"/>
          </a:xfrm>
          <a:custGeom>
            <a:avLst/>
            <a:gdLst>
              <a:gd name="connsiteX0" fmla="*/ 2552920 w 4022303"/>
              <a:gd name="connsiteY0" fmla="*/ 2114220 h 2653346"/>
              <a:gd name="connsiteX1" fmla="*/ 2870053 w 4022303"/>
              <a:gd name="connsiteY1" fmla="*/ 2114220 h 2653346"/>
              <a:gd name="connsiteX2" fmla="*/ 3197757 w 4022303"/>
              <a:gd name="connsiteY2" fmla="*/ 2124791 h 2653346"/>
              <a:gd name="connsiteX3" fmla="*/ 3541318 w 4022303"/>
              <a:gd name="connsiteY3" fmla="*/ 2140648 h 2653346"/>
              <a:gd name="connsiteX4" fmla="*/ 3916592 w 4022303"/>
              <a:gd name="connsiteY4" fmla="*/ 2161790 h 2653346"/>
              <a:gd name="connsiteX5" fmla="*/ 4022303 w 4022303"/>
              <a:gd name="connsiteY5" fmla="*/ 2378497 h 2653346"/>
              <a:gd name="connsiteX6" fmla="*/ 3541318 w 4022303"/>
              <a:gd name="connsiteY6" fmla="*/ 2336213 h 2653346"/>
              <a:gd name="connsiteX7" fmla="*/ 3039191 w 4022303"/>
              <a:gd name="connsiteY7" fmla="*/ 2304500 h 2653346"/>
              <a:gd name="connsiteX8" fmla="*/ 2864768 w 4022303"/>
              <a:gd name="connsiteY8" fmla="*/ 2288643 h 2653346"/>
              <a:gd name="connsiteX9" fmla="*/ 2383783 w 4022303"/>
              <a:gd name="connsiteY9" fmla="*/ 2309785 h 2653346"/>
              <a:gd name="connsiteX10" fmla="*/ 1934511 w 4022303"/>
              <a:gd name="connsiteY10" fmla="*/ 2330928 h 2653346"/>
              <a:gd name="connsiteX11" fmla="*/ 1395385 w 4022303"/>
              <a:gd name="connsiteY11" fmla="*/ 2389069 h 2653346"/>
              <a:gd name="connsiteX12" fmla="*/ 1057110 w 4022303"/>
              <a:gd name="connsiteY12" fmla="*/ 2441924 h 2653346"/>
              <a:gd name="connsiteX13" fmla="*/ 782261 w 4022303"/>
              <a:gd name="connsiteY13" fmla="*/ 2494780 h 2653346"/>
              <a:gd name="connsiteX14" fmla="*/ 539126 w 4022303"/>
              <a:gd name="connsiteY14" fmla="*/ 2547635 h 2653346"/>
              <a:gd name="connsiteX15" fmla="*/ 507413 w 4022303"/>
              <a:gd name="connsiteY15" fmla="*/ 2563492 h 2653346"/>
              <a:gd name="connsiteX16" fmla="*/ 465128 w 4022303"/>
              <a:gd name="connsiteY16" fmla="*/ 2621633 h 2653346"/>
              <a:gd name="connsiteX17" fmla="*/ 428129 w 4022303"/>
              <a:gd name="connsiteY17" fmla="*/ 2653346 h 2653346"/>
              <a:gd name="connsiteX18" fmla="*/ 369988 w 4022303"/>
              <a:gd name="connsiteY18" fmla="*/ 2648060 h 2653346"/>
              <a:gd name="connsiteX19" fmla="*/ 322418 w 4022303"/>
              <a:gd name="connsiteY19" fmla="*/ 2589919 h 2653346"/>
              <a:gd name="connsiteX20" fmla="*/ 290705 w 4022303"/>
              <a:gd name="connsiteY20" fmla="*/ 2526493 h 2653346"/>
              <a:gd name="connsiteX21" fmla="*/ 264277 w 4022303"/>
              <a:gd name="connsiteY21" fmla="*/ 2457781 h 2653346"/>
              <a:gd name="connsiteX22" fmla="*/ 243135 w 4022303"/>
              <a:gd name="connsiteY22" fmla="*/ 2373212 h 2653346"/>
              <a:gd name="connsiteX23" fmla="*/ 264277 w 4022303"/>
              <a:gd name="connsiteY23" fmla="*/ 2204074 h 2653346"/>
              <a:gd name="connsiteX24" fmla="*/ 295991 w 4022303"/>
              <a:gd name="connsiteY24" fmla="*/ 1955654 h 2653346"/>
              <a:gd name="connsiteX25" fmla="*/ 311847 w 4022303"/>
              <a:gd name="connsiteY25" fmla="*/ 1818229 h 2653346"/>
              <a:gd name="connsiteX26" fmla="*/ 311847 w 4022303"/>
              <a:gd name="connsiteY26" fmla="*/ 1009540 h 2653346"/>
              <a:gd name="connsiteX27" fmla="*/ 311847 w 4022303"/>
              <a:gd name="connsiteY27" fmla="*/ 729406 h 2653346"/>
              <a:gd name="connsiteX28" fmla="*/ 306562 w 4022303"/>
              <a:gd name="connsiteY28" fmla="*/ 607838 h 2653346"/>
              <a:gd name="connsiteX29" fmla="*/ 290705 w 4022303"/>
              <a:gd name="connsiteY29" fmla="*/ 502128 h 2653346"/>
              <a:gd name="connsiteX30" fmla="*/ 248421 w 4022303"/>
              <a:gd name="connsiteY30" fmla="*/ 354132 h 2653346"/>
              <a:gd name="connsiteX31" fmla="*/ 174423 w 4022303"/>
              <a:gd name="connsiteY31" fmla="*/ 227279 h 2653346"/>
              <a:gd name="connsiteX32" fmla="*/ 47570 w 4022303"/>
              <a:gd name="connsiteY32" fmla="*/ 89855 h 2653346"/>
              <a:gd name="connsiteX33" fmla="*/ 10571 w 4022303"/>
              <a:gd name="connsiteY33" fmla="*/ 42285 h 2653346"/>
              <a:gd name="connsiteX34" fmla="*/ 0 w 4022303"/>
              <a:gd name="connsiteY34" fmla="*/ 15857 h 2653346"/>
              <a:gd name="connsiteX35" fmla="*/ 15857 w 4022303"/>
              <a:gd name="connsiteY35" fmla="*/ 0 h 2653346"/>
              <a:gd name="connsiteX36" fmla="*/ 31713 w 4022303"/>
              <a:gd name="connsiteY36" fmla="*/ 0 h 2653346"/>
              <a:gd name="connsiteX37" fmla="*/ 121568 w 4022303"/>
              <a:gd name="connsiteY37" fmla="*/ 26428 h 2653346"/>
              <a:gd name="connsiteX38" fmla="*/ 317133 w 4022303"/>
              <a:gd name="connsiteY38" fmla="*/ 89855 h 2653346"/>
              <a:gd name="connsiteX39" fmla="*/ 396416 w 4022303"/>
              <a:gd name="connsiteY39" fmla="*/ 121568 h 2653346"/>
              <a:gd name="connsiteX40" fmla="*/ 443986 w 4022303"/>
              <a:gd name="connsiteY40" fmla="*/ 153281 h 2653346"/>
              <a:gd name="connsiteX41" fmla="*/ 565554 w 4022303"/>
              <a:gd name="connsiteY41" fmla="*/ 269563 h 2653346"/>
              <a:gd name="connsiteX42" fmla="*/ 591982 w 4022303"/>
              <a:gd name="connsiteY42" fmla="*/ 306562 h 2653346"/>
              <a:gd name="connsiteX43" fmla="*/ 586696 w 4022303"/>
              <a:gd name="connsiteY43" fmla="*/ 359418 h 2653346"/>
              <a:gd name="connsiteX44" fmla="*/ 565554 w 4022303"/>
              <a:gd name="connsiteY44" fmla="*/ 406988 h 2653346"/>
              <a:gd name="connsiteX45" fmla="*/ 528555 w 4022303"/>
              <a:gd name="connsiteY45" fmla="*/ 465129 h 2653346"/>
              <a:gd name="connsiteX46" fmla="*/ 533840 w 4022303"/>
              <a:gd name="connsiteY46" fmla="*/ 856259 h 2653346"/>
              <a:gd name="connsiteX47" fmla="*/ 528555 w 4022303"/>
              <a:gd name="connsiteY47" fmla="*/ 1321388 h 2653346"/>
              <a:gd name="connsiteX48" fmla="*/ 533840 w 4022303"/>
              <a:gd name="connsiteY48" fmla="*/ 1770659 h 2653346"/>
              <a:gd name="connsiteX49" fmla="*/ 533840 w 4022303"/>
              <a:gd name="connsiteY49" fmla="*/ 2056079 h 2653346"/>
              <a:gd name="connsiteX50" fmla="*/ 528555 w 4022303"/>
              <a:gd name="connsiteY50" fmla="*/ 2256930 h 2653346"/>
              <a:gd name="connsiteX51" fmla="*/ 533840 w 4022303"/>
              <a:gd name="connsiteY51" fmla="*/ 2299214 h 2653346"/>
              <a:gd name="connsiteX52" fmla="*/ 560268 w 4022303"/>
              <a:gd name="connsiteY52" fmla="*/ 2309785 h 2653346"/>
              <a:gd name="connsiteX53" fmla="*/ 1057110 w 4022303"/>
              <a:gd name="connsiteY53" fmla="*/ 2235788 h 2653346"/>
              <a:gd name="connsiteX54" fmla="*/ 1474668 w 4022303"/>
              <a:gd name="connsiteY54" fmla="*/ 2193503 h 2653346"/>
              <a:gd name="connsiteX55" fmla="*/ 1918654 w 4022303"/>
              <a:gd name="connsiteY55" fmla="*/ 2151219 h 2653346"/>
              <a:gd name="connsiteX56" fmla="*/ 2325642 w 4022303"/>
              <a:gd name="connsiteY56" fmla="*/ 2124791 h 2653346"/>
              <a:gd name="connsiteX57" fmla="*/ 2552920 w 4022303"/>
              <a:gd name="connsiteY57" fmla="*/ 2114220 h 26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022303" h="2653346">
                <a:moveTo>
                  <a:pt x="2552920" y="2114220"/>
                </a:moveTo>
                <a:lnTo>
                  <a:pt x="2870053" y="2114220"/>
                </a:lnTo>
                <a:lnTo>
                  <a:pt x="3197757" y="2124791"/>
                </a:lnTo>
                <a:lnTo>
                  <a:pt x="3541318" y="2140648"/>
                </a:lnTo>
                <a:lnTo>
                  <a:pt x="3916592" y="2161790"/>
                </a:lnTo>
                <a:lnTo>
                  <a:pt x="4022303" y="2378497"/>
                </a:lnTo>
                <a:lnTo>
                  <a:pt x="3541318" y="2336213"/>
                </a:lnTo>
                <a:lnTo>
                  <a:pt x="3039191" y="2304500"/>
                </a:lnTo>
                <a:lnTo>
                  <a:pt x="2864768" y="2288643"/>
                </a:lnTo>
                <a:lnTo>
                  <a:pt x="2383783" y="2309785"/>
                </a:lnTo>
                <a:lnTo>
                  <a:pt x="1934511" y="2330928"/>
                </a:lnTo>
                <a:lnTo>
                  <a:pt x="1395385" y="2389069"/>
                </a:lnTo>
                <a:lnTo>
                  <a:pt x="1057110" y="2441924"/>
                </a:lnTo>
                <a:lnTo>
                  <a:pt x="782261" y="2494780"/>
                </a:lnTo>
                <a:lnTo>
                  <a:pt x="539126" y="2547635"/>
                </a:lnTo>
                <a:lnTo>
                  <a:pt x="507413" y="2563492"/>
                </a:lnTo>
                <a:lnTo>
                  <a:pt x="465128" y="2621633"/>
                </a:lnTo>
                <a:lnTo>
                  <a:pt x="428129" y="2653346"/>
                </a:lnTo>
                <a:lnTo>
                  <a:pt x="369988" y="2648060"/>
                </a:lnTo>
                <a:lnTo>
                  <a:pt x="322418" y="2589919"/>
                </a:lnTo>
                <a:lnTo>
                  <a:pt x="290705" y="2526493"/>
                </a:lnTo>
                <a:lnTo>
                  <a:pt x="264277" y="2457781"/>
                </a:lnTo>
                <a:lnTo>
                  <a:pt x="243135" y="2373212"/>
                </a:lnTo>
                <a:lnTo>
                  <a:pt x="264277" y="2204074"/>
                </a:lnTo>
                <a:lnTo>
                  <a:pt x="295991" y="1955654"/>
                </a:lnTo>
                <a:lnTo>
                  <a:pt x="311847" y="1818229"/>
                </a:lnTo>
                <a:lnTo>
                  <a:pt x="311847" y="1009540"/>
                </a:lnTo>
                <a:lnTo>
                  <a:pt x="311847" y="729406"/>
                </a:lnTo>
                <a:lnTo>
                  <a:pt x="306562" y="607838"/>
                </a:lnTo>
                <a:lnTo>
                  <a:pt x="290705" y="502128"/>
                </a:lnTo>
                <a:lnTo>
                  <a:pt x="248421" y="354132"/>
                </a:lnTo>
                <a:lnTo>
                  <a:pt x="174423" y="227279"/>
                </a:lnTo>
                <a:lnTo>
                  <a:pt x="47570" y="89855"/>
                </a:lnTo>
                <a:lnTo>
                  <a:pt x="10571" y="42285"/>
                </a:lnTo>
                <a:lnTo>
                  <a:pt x="0" y="15857"/>
                </a:lnTo>
                <a:lnTo>
                  <a:pt x="15857" y="0"/>
                </a:lnTo>
                <a:lnTo>
                  <a:pt x="31713" y="0"/>
                </a:lnTo>
                <a:lnTo>
                  <a:pt x="121568" y="26428"/>
                </a:lnTo>
                <a:lnTo>
                  <a:pt x="317133" y="89855"/>
                </a:lnTo>
                <a:lnTo>
                  <a:pt x="396416" y="121568"/>
                </a:lnTo>
                <a:lnTo>
                  <a:pt x="443986" y="153281"/>
                </a:lnTo>
                <a:lnTo>
                  <a:pt x="565554" y="269563"/>
                </a:lnTo>
                <a:lnTo>
                  <a:pt x="591982" y="306562"/>
                </a:lnTo>
                <a:lnTo>
                  <a:pt x="586696" y="359418"/>
                </a:lnTo>
                <a:lnTo>
                  <a:pt x="565554" y="406988"/>
                </a:lnTo>
                <a:lnTo>
                  <a:pt x="528555" y="465129"/>
                </a:lnTo>
                <a:cubicBezTo>
                  <a:pt x="530317" y="595506"/>
                  <a:pt x="532078" y="725882"/>
                  <a:pt x="533840" y="856259"/>
                </a:cubicBezTo>
                <a:cubicBezTo>
                  <a:pt x="532078" y="1011302"/>
                  <a:pt x="530317" y="1166345"/>
                  <a:pt x="528555" y="1321388"/>
                </a:cubicBezTo>
                <a:cubicBezTo>
                  <a:pt x="530317" y="1471145"/>
                  <a:pt x="532078" y="1620902"/>
                  <a:pt x="533840" y="1770659"/>
                </a:cubicBezTo>
                <a:lnTo>
                  <a:pt x="533840" y="2056079"/>
                </a:lnTo>
                <a:cubicBezTo>
                  <a:pt x="532031" y="2123028"/>
                  <a:pt x="528555" y="2189956"/>
                  <a:pt x="528555" y="2256930"/>
                </a:cubicBezTo>
                <a:lnTo>
                  <a:pt x="533840" y="2299214"/>
                </a:lnTo>
                <a:lnTo>
                  <a:pt x="560268" y="2309785"/>
                </a:lnTo>
                <a:lnTo>
                  <a:pt x="1057110" y="2235788"/>
                </a:lnTo>
                <a:lnTo>
                  <a:pt x="1474668" y="2193503"/>
                </a:lnTo>
                <a:lnTo>
                  <a:pt x="1918654" y="2151219"/>
                </a:lnTo>
                <a:lnTo>
                  <a:pt x="2325642" y="2124791"/>
                </a:lnTo>
                <a:lnTo>
                  <a:pt x="2552920" y="21142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7DD4469-2224-4D84-A814-1C426C7D13DD}"/>
              </a:ext>
            </a:extLst>
          </p:cNvPr>
          <p:cNvSpPr/>
          <p:nvPr/>
        </p:nvSpPr>
        <p:spPr>
          <a:xfrm>
            <a:off x="4999038" y="2660650"/>
            <a:ext cx="2328862" cy="2114550"/>
          </a:xfrm>
          <a:custGeom>
            <a:avLst/>
            <a:gdLst>
              <a:gd name="connsiteX0" fmla="*/ 70338 w 2329444"/>
              <a:gd name="connsiteY0" fmla="*/ 302041 h 2114291"/>
              <a:gd name="connsiteX1" fmla="*/ 430306 w 2329444"/>
              <a:gd name="connsiteY1" fmla="*/ 268941 h 2114291"/>
              <a:gd name="connsiteX2" fmla="*/ 599945 w 2329444"/>
              <a:gd name="connsiteY2" fmla="*/ 248253 h 2114291"/>
              <a:gd name="connsiteX3" fmla="*/ 893712 w 2329444"/>
              <a:gd name="connsiteY3" fmla="*/ 202740 h 2114291"/>
              <a:gd name="connsiteX4" fmla="*/ 984738 w 2329444"/>
              <a:gd name="connsiteY4" fmla="*/ 186190 h 2114291"/>
              <a:gd name="connsiteX5" fmla="*/ 1228854 w 2329444"/>
              <a:gd name="connsiteY5" fmla="*/ 161365 h 2114291"/>
              <a:gd name="connsiteX6" fmla="*/ 1530896 w 2329444"/>
              <a:gd name="connsiteY6" fmla="*/ 119989 h 2114291"/>
              <a:gd name="connsiteX7" fmla="*/ 1733636 w 2329444"/>
              <a:gd name="connsiteY7" fmla="*/ 103439 h 2114291"/>
              <a:gd name="connsiteX8" fmla="*/ 1816387 w 2329444"/>
              <a:gd name="connsiteY8" fmla="*/ 91026 h 2114291"/>
              <a:gd name="connsiteX9" fmla="*/ 1886726 w 2329444"/>
              <a:gd name="connsiteY9" fmla="*/ 70338 h 2114291"/>
              <a:gd name="connsiteX10" fmla="*/ 1977752 w 2329444"/>
              <a:gd name="connsiteY10" fmla="*/ 16550 h 2114291"/>
              <a:gd name="connsiteX11" fmla="*/ 2014990 w 2329444"/>
              <a:gd name="connsiteY11" fmla="*/ 0 h 2114291"/>
              <a:gd name="connsiteX12" fmla="*/ 2064640 w 2329444"/>
              <a:gd name="connsiteY12" fmla="*/ 24825 h 2114291"/>
              <a:gd name="connsiteX13" fmla="*/ 2172217 w 2329444"/>
              <a:gd name="connsiteY13" fmla="*/ 91026 h 2114291"/>
              <a:gd name="connsiteX14" fmla="*/ 2300481 w 2329444"/>
              <a:gd name="connsiteY14" fmla="*/ 186190 h 2114291"/>
              <a:gd name="connsiteX15" fmla="*/ 2329444 w 2329444"/>
              <a:gd name="connsiteY15" fmla="*/ 219290 h 2114291"/>
              <a:gd name="connsiteX16" fmla="*/ 2329444 w 2329444"/>
              <a:gd name="connsiteY16" fmla="*/ 239978 h 2114291"/>
              <a:gd name="connsiteX17" fmla="*/ 2296344 w 2329444"/>
              <a:gd name="connsiteY17" fmla="*/ 277216 h 2114291"/>
              <a:gd name="connsiteX18" fmla="*/ 2271518 w 2329444"/>
              <a:gd name="connsiteY18" fmla="*/ 413756 h 2114291"/>
              <a:gd name="connsiteX19" fmla="*/ 2246693 w 2329444"/>
              <a:gd name="connsiteY19" fmla="*/ 558570 h 2114291"/>
              <a:gd name="connsiteX20" fmla="*/ 2209455 w 2329444"/>
              <a:gd name="connsiteY20" fmla="*/ 955775 h 2114291"/>
              <a:gd name="connsiteX21" fmla="*/ 2184630 w 2329444"/>
              <a:gd name="connsiteY21" fmla="*/ 1261955 h 2114291"/>
              <a:gd name="connsiteX22" fmla="*/ 2168079 w 2329444"/>
              <a:gd name="connsiteY22" fmla="*/ 1551584 h 2114291"/>
              <a:gd name="connsiteX23" fmla="*/ 2163942 w 2329444"/>
              <a:gd name="connsiteY23" fmla="*/ 1762599 h 2114291"/>
              <a:gd name="connsiteX24" fmla="*/ 2168079 w 2329444"/>
              <a:gd name="connsiteY24" fmla="*/ 1849488 h 2114291"/>
              <a:gd name="connsiteX25" fmla="*/ 2151529 w 2329444"/>
              <a:gd name="connsiteY25" fmla="*/ 1907413 h 2114291"/>
              <a:gd name="connsiteX26" fmla="*/ 2106016 w 2329444"/>
              <a:gd name="connsiteY26" fmla="*/ 2002577 h 2114291"/>
              <a:gd name="connsiteX27" fmla="*/ 2056365 w 2329444"/>
              <a:gd name="connsiteY27" fmla="*/ 2064641 h 2114291"/>
              <a:gd name="connsiteX28" fmla="*/ 2002577 w 2329444"/>
              <a:gd name="connsiteY28" fmla="*/ 2101879 h 2114291"/>
              <a:gd name="connsiteX29" fmla="*/ 1965339 w 2329444"/>
              <a:gd name="connsiteY29" fmla="*/ 2114291 h 2114291"/>
              <a:gd name="connsiteX30" fmla="*/ 1928101 w 2329444"/>
              <a:gd name="connsiteY30" fmla="*/ 2089466 h 2114291"/>
              <a:gd name="connsiteX31" fmla="*/ 1911551 w 2329444"/>
              <a:gd name="connsiteY31" fmla="*/ 2064641 h 2114291"/>
              <a:gd name="connsiteX32" fmla="*/ 1899138 w 2329444"/>
              <a:gd name="connsiteY32" fmla="*/ 2006715 h 2114291"/>
              <a:gd name="connsiteX33" fmla="*/ 1890863 w 2329444"/>
              <a:gd name="connsiteY33" fmla="*/ 1932239 h 2114291"/>
              <a:gd name="connsiteX34" fmla="*/ 1903276 w 2329444"/>
              <a:gd name="connsiteY34" fmla="*/ 1762599 h 2114291"/>
              <a:gd name="connsiteX35" fmla="*/ 1915688 w 2329444"/>
              <a:gd name="connsiteY35" fmla="*/ 1493658 h 2114291"/>
              <a:gd name="connsiteX36" fmla="*/ 1932239 w 2329444"/>
              <a:gd name="connsiteY36" fmla="*/ 1199891 h 2114291"/>
              <a:gd name="connsiteX37" fmla="*/ 1944651 w 2329444"/>
              <a:gd name="connsiteY37" fmla="*/ 1050939 h 2114291"/>
              <a:gd name="connsiteX38" fmla="*/ 1961202 w 2329444"/>
              <a:gd name="connsiteY38" fmla="*/ 868887 h 2114291"/>
              <a:gd name="connsiteX39" fmla="*/ 1973614 w 2329444"/>
              <a:gd name="connsiteY39" fmla="*/ 612358 h 2114291"/>
              <a:gd name="connsiteX40" fmla="*/ 1981889 w 2329444"/>
              <a:gd name="connsiteY40" fmla="*/ 479956 h 2114291"/>
              <a:gd name="connsiteX41" fmla="*/ 1990164 w 2329444"/>
              <a:gd name="connsiteY41" fmla="*/ 364105 h 2114291"/>
              <a:gd name="connsiteX42" fmla="*/ 1986027 w 2329444"/>
              <a:gd name="connsiteY42" fmla="*/ 318592 h 2114291"/>
              <a:gd name="connsiteX43" fmla="*/ 1944651 w 2329444"/>
              <a:gd name="connsiteY43" fmla="*/ 273079 h 2114291"/>
              <a:gd name="connsiteX44" fmla="*/ 1878450 w 2329444"/>
              <a:gd name="connsiteY44" fmla="*/ 252391 h 2114291"/>
              <a:gd name="connsiteX45" fmla="*/ 1518483 w 2329444"/>
              <a:gd name="connsiteY45" fmla="*/ 289629 h 2114291"/>
              <a:gd name="connsiteX46" fmla="*/ 1232992 w 2329444"/>
              <a:gd name="connsiteY46" fmla="*/ 322729 h 2114291"/>
              <a:gd name="connsiteX47" fmla="*/ 972326 w 2329444"/>
              <a:gd name="connsiteY47" fmla="*/ 368242 h 2114291"/>
              <a:gd name="connsiteX48" fmla="*/ 699247 w 2329444"/>
              <a:gd name="connsiteY48" fmla="*/ 409618 h 2114291"/>
              <a:gd name="connsiteX49" fmla="*/ 339279 w 2329444"/>
              <a:gd name="connsiteY49" fmla="*/ 459269 h 2114291"/>
              <a:gd name="connsiteX50" fmla="*/ 153089 w 2329444"/>
              <a:gd name="connsiteY50" fmla="*/ 488232 h 2114291"/>
              <a:gd name="connsiteX51" fmla="*/ 0 w 2329444"/>
              <a:gd name="connsiteY51" fmla="*/ 306179 h 2114291"/>
              <a:gd name="connsiteX52" fmla="*/ 70338 w 2329444"/>
              <a:gd name="connsiteY52" fmla="*/ 302041 h 21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9444" h="2114291">
                <a:moveTo>
                  <a:pt x="70338" y="302041"/>
                </a:moveTo>
                <a:lnTo>
                  <a:pt x="430306" y="268941"/>
                </a:lnTo>
                <a:lnTo>
                  <a:pt x="599945" y="248253"/>
                </a:lnTo>
                <a:lnTo>
                  <a:pt x="893712" y="202740"/>
                </a:lnTo>
                <a:lnTo>
                  <a:pt x="984738" y="186190"/>
                </a:lnTo>
                <a:lnTo>
                  <a:pt x="1228854" y="161365"/>
                </a:lnTo>
                <a:lnTo>
                  <a:pt x="1530896" y="119989"/>
                </a:lnTo>
                <a:lnTo>
                  <a:pt x="1733636" y="103439"/>
                </a:lnTo>
                <a:lnTo>
                  <a:pt x="1816387" y="91026"/>
                </a:lnTo>
                <a:lnTo>
                  <a:pt x="1886726" y="70338"/>
                </a:lnTo>
                <a:lnTo>
                  <a:pt x="1977752" y="16550"/>
                </a:lnTo>
                <a:lnTo>
                  <a:pt x="2014990" y="0"/>
                </a:lnTo>
                <a:lnTo>
                  <a:pt x="2064640" y="24825"/>
                </a:lnTo>
                <a:lnTo>
                  <a:pt x="2172217" y="91026"/>
                </a:lnTo>
                <a:lnTo>
                  <a:pt x="2300481" y="186190"/>
                </a:lnTo>
                <a:lnTo>
                  <a:pt x="2329444" y="219290"/>
                </a:lnTo>
                <a:lnTo>
                  <a:pt x="2329444" y="239978"/>
                </a:lnTo>
                <a:lnTo>
                  <a:pt x="2296344" y="277216"/>
                </a:lnTo>
                <a:lnTo>
                  <a:pt x="2271518" y="413756"/>
                </a:lnTo>
                <a:lnTo>
                  <a:pt x="2246693" y="558570"/>
                </a:lnTo>
                <a:lnTo>
                  <a:pt x="2209455" y="955775"/>
                </a:lnTo>
                <a:lnTo>
                  <a:pt x="2184630" y="1261955"/>
                </a:lnTo>
                <a:lnTo>
                  <a:pt x="2168079" y="1551584"/>
                </a:lnTo>
                <a:lnTo>
                  <a:pt x="2163942" y="1762599"/>
                </a:lnTo>
                <a:lnTo>
                  <a:pt x="2168079" y="1849488"/>
                </a:lnTo>
                <a:lnTo>
                  <a:pt x="2151529" y="1907413"/>
                </a:lnTo>
                <a:lnTo>
                  <a:pt x="2106016" y="2002577"/>
                </a:lnTo>
                <a:lnTo>
                  <a:pt x="2056365" y="2064641"/>
                </a:lnTo>
                <a:lnTo>
                  <a:pt x="2002577" y="2101879"/>
                </a:lnTo>
                <a:lnTo>
                  <a:pt x="1965339" y="2114291"/>
                </a:lnTo>
                <a:lnTo>
                  <a:pt x="1928101" y="2089466"/>
                </a:lnTo>
                <a:lnTo>
                  <a:pt x="1911551" y="2064641"/>
                </a:lnTo>
                <a:lnTo>
                  <a:pt x="1899138" y="2006715"/>
                </a:lnTo>
                <a:lnTo>
                  <a:pt x="1890863" y="1932239"/>
                </a:lnTo>
                <a:lnTo>
                  <a:pt x="1903276" y="1762599"/>
                </a:lnTo>
                <a:lnTo>
                  <a:pt x="1915688" y="1493658"/>
                </a:lnTo>
                <a:lnTo>
                  <a:pt x="1932239" y="1199891"/>
                </a:lnTo>
                <a:lnTo>
                  <a:pt x="1944651" y="1050939"/>
                </a:lnTo>
                <a:lnTo>
                  <a:pt x="1961202" y="868887"/>
                </a:lnTo>
                <a:lnTo>
                  <a:pt x="1973614" y="612358"/>
                </a:lnTo>
                <a:lnTo>
                  <a:pt x="1981889" y="479956"/>
                </a:lnTo>
                <a:lnTo>
                  <a:pt x="1990164" y="364105"/>
                </a:lnTo>
                <a:lnTo>
                  <a:pt x="1986027" y="318592"/>
                </a:lnTo>
                <a:lnTo>
                  <a:pt x="1944651" y="273079"/>
                </a:lnTo>
                <a:lnTo>
                  <a:pt x="1878450" y="252391"/>
                </a:lnTo>
                <a:lnTo>
                  <a:pt x="1518483" y="289629"/>
                </a:lnTo>
                <a:lnTo>
                  <a:pt x="1232992" y="322729"/>
                </a:lnTo>
                <a:lnTo>
                  <a:pt x="972326" y="368242"/>
                </a:lnTo>
                <a:lnTo>
                  <a:pt x="699247" y="409618"/>
                </a:lnTo>
                <a:lnTo>
                  <a:pt x="339279" y="459269"/>
                </a:lnTo>
                <a:lnTo>
                  <a:pt x="153089" y="488232"/>
                </a:lnTo>
                <a:lnTo>
                  <a:pt x="0" y="306179"/>
                </a:lnTo>
                <a:lnTo>
                  <a:pt x="70338" y="30204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276DF2C-5F78-4E23-98BD-BB13EE179117}"/>
              </a:ext>
            </a:extLst>
          </p:cNvPr>
          <p:cNvSpPr/>
          <p:nvPr/>
        </p:nvSpPr>
        <p:spPr>
          <a:xfrm>
            <a:off x="5740400" y="2070100"/>
            <a:ext cx="577850" cy="2471738"/>
          </a:xfrm>
          <a:custGeom>
            <a:avLst/>
            <a:gdLst>
              <a:gd name="connsiteX0" fmla="*/ 241160 w 577780"/>
              <a:gd name="connsiteY0" fmla="*/ 577781 h 2471895"/>
              <a:gd name="connsiteX1" fmla="*/ 231112 w 577780"/>
              <a:gd name="connsiteY1" fmla="*/ 391886 h 2471895"/>
              <a:gd name="connsiteX2" fmla="*/ 205991 w 577780"/>
              <a:gd name="connsiteY2" fmla="*/ 306475 h 2471895"/>
              <a:gd name="connsiteX3" fmla="*/ 105508 w 577780"/>
              <a:gd name="connsiteY3" fmla="*/ 145702 h 2471895"/>
              <a:gd name="connsiteX4" fmla="*/ 0 w 577780"/>
              <a:gd name="connsiteY4" fmla="*/ 0 h 2471895"/>
              <a:gd name="connsiteX5" fmla="*/ 170822 w 577780"/>
              <a:gd name="connsiteY5" fmla="*/ 40194 h 2471895"/>
              <a:gd name="connsiteX6" fmla="*/ 216039 w 577780"/>
              <a:gd name="connsiteY6" fmla="*/ 85411 h 2471895"/>
              <a:gd name="connsiteX7" fmla="*/ 396910 w 577780"/>
              <a:gd name="connsiteY7" fmla="*/ 216040 h 2471895"/>
              <a:gd name="connsiteX8" fmla="*/ 472272 w 577780"/>
              <a:gd name="connsiteY8" fmla="*/ 266282 h 2471895"/>
              <a:gd name="connsiteX9" fmla="*/ 527538 w 577780"/>
              <a:gd name="connsiteY9" fmla="*/ 306475 h 2471895"/>
              <a:gd name="connsiteX10" fmla="*/ 557683 w 577780"/>
              <a:gd name="connsiteY10" fmla="*/ 341644 h 2471895"/>
              <a:gd name="connsiteX11" fmla="*/ 572756 w 577780"/>
              <a:gd name="connsiteY11" fmla="*/ 361741 h 2471895"/>
              <a:gd name="connsiteX12" fmla="*/ 577780 w 577780"/>
              <a:gd name="connsiteY12" fmla="*/ 376814 h 2471895"/>
              <a:gd name="connsiteX13" fmla="*/ 547635 w 577780"/>
              <a:gd name="connsiteY13" fmla="*/ 391886 h 2471895"/>
              <a:gd name="connsiteX14" fmla="*/ 522514 w 577780"/>
              <a:gd name="connsiteY14" fmla="*/ 427055 h 2471895"/>
              <a:gd name="connsiteX15" fmla="*/ 497393 w 577780"/>
              <a:gd name="connsiteY15" fmla="*/ 482321 h 2471895"/>
              <a:gd name="connsiteX16" fmla="*/ 487345 w 577780"/>
              <a:gd name="connsiteY16" fmla="*/ 562708 h 2471895"/>
              <a:gd name="connsiteX17" fmla="*/ 487345 w 577780"/>
              <a:gd name="connsiteY17" fmla="*/ 728506 h 2471895"/>
              <a:gd name="connsiteX18" fmla="*/ 487345 w 577780"/>
              <a:gd name="connsiteY18" fmla="*/ 1115367 h 2471895"/>
              <a:gd name="connsiteX19" fmla="*/ 467248 w 577780"/>
              <a:gd name="connsiteY19" fmla="*/ 1522326 h 2471895"/>
              <a:gd name="connsiteX20" fmla="*/ 462224 w 577780"/>
              <a:gd name="connsiteY20" fmla="*/ 1758462 h 2471895"/>
              <a:gd name="connsiteX21" fmla="*/ 462224 w 577780"/>
              <a:gd name="connsiteY21" fmla="*/ 1914211 h 2471895"/>
              <a:gd name="connsiteX22" fmla="*/ 452176 w 577780"/>
              <a:gd name="connsiteY22" fmla="*/ 2195565 h 2471895"/>
              <a:gd name="connsiteX23" fmla="*/ 447152 w 577780"/>
              <a:gd name="connsiteY23" fmla="*/ 2451798 h 2471895"/>
              <a:gd name="connsiteX24" fmla="*/ 241160 w 577780"/>
              <a:gd name="connsiteY24" fmla="*/ 2471895 h 2471895"/>
              <a:gd name="connsiteX25" fmla="*/ 241160 w 577780"/>
              <a:gd name="connsiteY25" fmla="*/ 2170444 h 2471895"/>
              <a:gd name="connsiteX26" fmla="*/ 246184 w 577780"/>
              <a:gd name="connsiteY26" fmla="*/ 1949381 h 2471895"/>
              <a:gd name="connsiteX27" fmla="*/ 241160 w 577780"/>
              <a:gd name="connsiteY27" fmla="*/ 1723293 h 2471895"/>
              <a:gd name="connsiteX28" fmla="*/ 241160 w 577780"/>
              <a:gd name="connsiteY28" fmla="*/ 1527350 h 2471895"/>
              <a:gd name="connsiteX29" fmla="*/ 246184 w 577780"/>
              <a:gd name="connsiteY29" fmla="*/ 969666 h 2471895"/>
              <a:gd name="connsiteX30" fmla="*/ 241160 w 577780"/>
              <a:gd name="connsiteY30" fmla="*/ 577781 h 24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7780" h="2471895">
                <a:moveTo>
                  <a:pt x="241160" y="577781"/>
                </a:moveTo>
                <a:lnTo>
                  <a:pt x="231112" y="391886"/>
                </a:lnTo>
                <a:lnTo>
                  <a:pt x="205991" y="306475"/>
                </a:lnTo>
                <a:lnTo>
                  <a:pt x="105508" y="145702"/>
                </a:lnTo>
                <a:lnTo>
                  <a:pt x="0" y="0"/>
                </a:lnTo>
                <a:lnTo>
                  <a:pt x="170822" y="40194"/>
                </a:lnTo>
                <a:lnTo>
                  <a:pt x="216039" y="85411"/>
                </a:lnTo>
                <a:lnTo>
                  <a:pt x="396910" y="216040"/>
                </a:lnTo>
                <a:lnTo>
                  <a:pt x="472272" y="266282"/>
                </a:lnTo>
                <a:lnTo>
                  <a:pt x="527538" y="306475"/>
                </a:lnTo>
                <a:lnTo>
                  <a:pt x="557683" y="341644"/>
                </a:lnTo>
                <a:lnTo>
                  <a:pt x="572756" y="361741"/>
                </a:lnTo>
                <a:lnTo>
                  <a:pt x="577780" y="376814"/>
                </a:lnTo>
                <a:lnTo>
                  <a:pt x="547635" y="391886"/>
                </a:lnTo>
                <a:lnTo>
                  <a:pt x="522514" y="427055"/>
                </a:lnTo>
                <a:lnTo>
                  <a:pt x="497393" y="482321"/>
                </a:lnTo>
                <a:lnTo>
                  <a:pt x="487345" y="562708"/>
                </a:lnTo>
                <a:lnTo>
                  <a:pt x="487345" y="728506"/>
                </a:lnTo>
                <a:lnTo>
                  <a:pt x="487345" y="1115367"/>
                </a:lnTo>
                <a:lnTo>
                  <a:pt x="467248" y="1522326"/>
                </a:lnTo>
                <a:lnTo>
                  <a:pt x="462224" y="1758462"/>
                </a:lnTo>
                <a:lnTo>
                  <a:pt x="462224" y="1914211"/>
                </a:lnTo>
                <a:lnTo>
                  <a:pt x="452176" y="2195565"/>
                </a:lnTo>
                <a:cubicBezTo>
                  <a:pt x="450501" y="2280976"/>
                  <a:pt x="448827" y="2366387"/>
                  <a:pt x="447152" y="2451798"/>
                </a:cubicBezTo>
                <a:lnTo>
                  <a:pt x="241160" y="2471895"/>
                </a:lnTo>
                <a:lnTo>
                  <a:pt x="241160" y="2170444"/>
                </a:lnTo>
                <a:lnTo>
                  <a:pt x="246184" y="1949381"/>
                </a:lnTo>
                <a:lnTo>
                  <a:pt x="241160" y="1723293"/>
                </a:lnTo>
                <a:lnTo>
                  <a:pt x="241160" y="1527350"/>
                </a:lnTo>
                <a:cubicBezTo>
                  <a:pt x="242835" y="1341455"/>
                  <a:pt x="244509" y="1155561"/>
                  <a:pt x="246184" y="969666"/>
                </a:cubicBezTo>
                <a:cubicBezTo>
                  <a:pt x="244509" y="850761"/>
                  <a:pt x="242835" y="731855"/>
                  <a:pt x="241160" y="57778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7E402A7-9CD3-4587-A3FC-EE0861B52119}"/>
              </a:ext>
            </a:extLst>
          </p:cNvPr>
          <p:cNvSpPr/>
          <p:nvPr/>
        </p:nvSpPr>
        <p:spPr>
          <a:xfrm>
            <a:off x="5122863" y="3535364"/>
            <a:ext cx="1955800" cy="339725"/>
          </a:xfrm>
          <a:custGeom>
            <a:avLst/>
            <a:gdLst>
              <a:gd name="connsiteX0" fmla="*/ 406988 w 1956061"/>
              <a:gd name="connsiteY0" fmla="*/ 134782 h 338276"/>
              <a:gd name="connsiteX1" fmla="*/ 568197 w 1956061"/>
              <a:gd name="connsiteY1" fmla="*/ 126854 h 338276"/>
              <a:gd name="connsiteX2" fmla="*/ 718835 w 1956061"/>
              <a:gd name="connsiteY2" fmla="*/ 110997 h 338276"/>
              <a:gd name="connsiteX3" fmla="*/ 853617 w 1956061"/>
              <a:gd name="connsiteY3" fmla="*/ 92497 h 338276"/>
              <a:gd name="connsiteX4" fmla="*/ 1091466 w 1956061"/>
              <a:gd name="connsiteY4" fmla="*/ 68713 h 338276"/>
              <a:gd name="connsiteX5" fmla="*/ 1255318 w 1956061"/>
              <a:gd name="connsiteY5" fmla="*/ 58141 h 338276"/>
              <a:gd name="connsiteX6" fmla="*/ 1405957 w 1956061"/>
              <a:gd name="connsiteY6" fmla="*/ 50213 h 338276"/>
              <a:gd name="connsiteX7" fmla="*/ 1604165 w 1956061"/>
              <a:gd name="connsiteY7" fmla="*/ 31714 h 338276"/>
              <a:gd name="connsiteX8" fmla="*/ 1760088 w 1956061"/>
              <a:gd name="connsiteY8" fmla="*/ 15857 h 338276"/>
              <a:gd name="connsiteX9" fmla="*/ 1873728 w 1956061"/>
              <a:gd name="connsiteY9" fmla="*/ 0 h 338276"/>
              <a:gd name="connsiteX10" fmla="*/ 1894870 w 1956061"/>
              <a:gd name="connsiteY10" fmla="*/ 182352 h 338276"/>
              <a:gd name="connsiteX11" fmla="*/ 1744232 w 1956061"/>
              <a:gd name="connsiteY11" fmla="*/ 187637 h 338276"/>
              <a:gd name="connsiteX12" fmla="*/ 1551309 w 1956061"/>
              <a:gd name="connsiteY12" fmla="*/ 211422 h 338276"/>
              <a:gd name="connsiteX13" fmla="*/ 1421813 w 1956061"/>
              <a:gd name="connsiteY13" fmla="*/ 221993 h 338276"/>
              <a:gd name="connsiteX14" fmla="*/ 1273818 w 1956061"/>
              <a:gd name="connsiteY14" fmla="*/ 235207 h 338276"/>
              <a:gd name="connsiteX15" fmla="*/ 1088824 w 1956061"/>
              <a:gd name="connsiteY15" fmla="*/ 248421 h 338276"/>
              <a:gd name="connsiteX16" fmla="*/ 853617 w 1956061"/>
              <a:gd name="connsiteY16" fmla="*/ 272206 h 338276"/>
              <a:gd name="connsiteX17" fmla="*/ 692407 w 1956061"/>
              <a:gd name="connsiteY17" fmla="*/ 288063 h 338276"/>
              <a:gd name="connsiteX18" fmla="*/ 507413 w 1956061"/>
              <a:gd name="connsiteY18" fmla="*/ 303919 h 338276"/>
              <a:gd name="connsiteX19" fmla="*/ 417559 w 1956061"/>
              <a:gd name="connsiteY19" fmla="*/ 311848 h 338276"/>
              <a:gd name="connsiteX20" fmla="*/ 335633 w 1956061"/>
              <a:gd name="connsiteY20" fmla="*/ 319776 h 338276"/>
              <a:gd name="connsiteX21" fmla="*/ 219351 w 1956061"/>
              <a:gd name="connsiteY21" fmla="*/ 330347 h 338276"/>
              <a:gd name="connsiteX22" fmla="*/ 84569 w 1956061"/>
              <a:gd name="connsiteY22" fmla="*/ 338276 h 338276"/>
              <a:gd name="connsiteX23" fmla="*/ 0 w 1956061"/>
              <a:gd name="connsiteY23" fmla="*/ 161210 h 338276"/>
              <a:gd name="connsiteX24" fmla="*/ 208780 w 1956061"/>
              <a:gd name="connsiteY24" fmla="*/ 153281 h 338276"/>
              <a:gd name="connsiteX25" fmla="*/ 406988 w 1956061"/>
              <a:gd name="connsiteY25" fmla="*/ 134782 h 33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6061" h="338276">
                <a:moveTo>
                  <a:pt x="406988" y="134782"/>
                </a:moveTo>
                <a:lnTo>
                  <a:pt x="568197" y="126854"/>
                </a:lnTo>
                <a:lnTo>
                  <a:pt x="718835" y="110997"/>
                </a:lnTo>
                <a:lnTo>
                  <a:pt x="853617" y="92497"/>
                </a:lnTo>
                <a:lnTo>
                  <a:pt x="1091466" y="68713"/>
                </a:lnTo>
                <a:lnTo>
                  <a:pt x="1255318" y="58141"/>
                </a:lnTo>
                <a:lnTo>
                  <a:pt x="1405957" y="50213"/>
                </a:lnTo>
                <a:lnTo>
                  <a:pt x="1604165" y="31714"/>
                </a:lnTo>
                <a:lnTo>
                  <a:pt x="1760088" y="15857"/>
                </a:lnTo>
                <a:lnTo>
                  <a:pt x="1873728" y="0"/>
                </a:lnTo>
                <a:cubicBezTo>
                  <a:pt x="1881642" y="60677"/>
                  <a:pt x="1956061" y="182352"/>
                  <a:pt x="1894870" y="182352"/>
                </a:cubicBezTo>
                <a:lnTo>
                  <a:pt x="1744232" y="187637"/>
                </a:lnTo>
                <a:lnTo>
                  <a:pt x="1551309" y="211422"/>
                </a:lnTo>
                <a:lnTo>
                  <a:pt x="1421813" y="221993"/>
                </a:lnTo>
                <a:lnTo>
                  <a:pt x="1273818" y="235207"/>
                </a:lnTo>
                <a:lnTo>
                  <a:pt x="1088824" y="248421"/>
                </a:lnTo>
                <a:lnTo>
                  <a:pt x="853617" y="272206"/>
                </a:lnTo>
                <a:lnTo>
                  <a:pt x="692407" y="288063"/>
                </a:lnTo>
                <a:lnTo>
                  <a:pt x="507413" y="303919"/>
                </a:lnTo>
                <a:lnTo>
                  <a:pt x="417559" y="311848"/>
                </a:lnTo>
                <a:lnTo>
                  <a:pt x="335633" y="319776"/>
                </a:lnTo>
                <a:lnTo>
                  <a:pt x="219351" y="330347"/>
                </a:lnTo>
                <a:lnTo>
                  <a:pt x="84569" y="338276"/>
                </a:lnTo>
                <a:lnTo>
                  <a:pt x="0" y="161210"/>
                </a:lnTo>
                <a:lnTo>
                  <a:pt x="208780" y="153281"/>
                </a:lnTo>
                <a:lnTo>
                  <a:pt x="406988" y="13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97B3969-7827-476B-968E-67558D56444F}"/>
              </a:ext>
            </a:extLst>
          </p:cNvPr>
          <p:cNvSpPr/>
          <p:nvPr/>
        </p:nvSpPr>
        <p:spPr>
          <a:xfrm>
            <a:off x="5202238" y="4429125"/>
            <a:ext cx="1784350" cy="304800"/>
          </a:xfrm>
          <a:custGeom>
            <a:avLst/>
            <a:gdLst>
              <a:gd name="connsiteX0" fmla="*/ 0 w 1783873"/>
              <a:gd name="connsiteY0" fmla="*/ 134782 h 303919"/>
              <a:gd name="connsiteX1" fmla="*/ 375274 w 1783873"/>
              <a:gd name="connsiteY1" fmla="*/ 108354 h 303919"/>
              <a:gd name="connsiteX2" fmla="*/ 634266 w 1783873"/>
              <a:gd name="connsiteY2" fmla="*/ 81926 h 303919"/>
              <a:gd name="connsiteX3" fmla="*/ 779618 w 1783873"/>
              <a:gd name="connsiteY3" fmla="*/ 68712 h 303919"/>
              <a:gd name="connsiteX4" fmla="*/ 985755 w 1783873"/>
              <a:gd name="connsiteY4" fmla="*/ 44927 h 303919"/>
              <a:gd name="connsiteX5" fmla="*/ 1297602 w 1783873"/>
              <a:gd name="connsiteY5" fmla="*/ 26428 h 303919"/>
              <a:gd name="connsiteX6" fmla="*/ 1569808 w 1783873"/>
              <a:gd name="connsiteY6" fmla="*/ 7928 h 303919"/>
              <a:gd name="connsiteX7" fmla="*/ 1728374 w 1783873"/>
              <a:gd name="connsiteY7" fmla="*/ 0 h 303919"/>
              <a:gd name="connsiteX8" fmla="*/ 1783873 w 1783873"/>
              <a:gd name="connsiteY8" fmla="*/ 184994 h 303919"/>
              <a:gd name="connsiteX9" fmla="*/ 1551308 w 1783873"/>
              <a:gd name="connsiteY9" fmla="*/ 182352 h 303919"/>
              <a:gd name="connsiteX10" fmla="*/ 1345172 w 1783873"/>
              <a:gd name="connsiteY10" fmla="*/ 198208 h 303919"/>
              <a:gd name="connsiteX11" fmla="*/ 964612 w 1783873"/>
              <a:gd name="connsiteY11" fmla="*/ 227279 h 303919"/>
              <a:gd name="connsiteX12" fmla="*/ 578767 w 1783873"/>
              <a:gd name="connsiteY12" fmla="*/ 256349 h 303919"/>
              <a:gd name="connsiteX13" fmla="*/ 50212 w 1783873"/>
              <a:gd name="connsiteY13" fmla="*/ 303919 h 303919"/>
              <a:gd name="connsiteX14" fmla="*/ 0 w 1783873"/>
              <a:gd name="connsiteY14" fmla="*/ 134782 h 30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3873" h="303919">
                <a:moveTo>
                  <a:pt x="0" y="134782"/>
                </a:moveTo>
                <a:lnTo>
                  <a:pt x="375274" y="108354"/>
                </a:lnTo>
                <a:lnTo>
                  <a:pt x="634266" y="81926"/>
                </a:lnTo>
                <a:lnTo>
                  <a:pt x="779618" y="68712"/>
                </a:lnTo>
                <a:lnTo>
                  <a:pt x="985755" y="44927"/>
                </a:lnTo>
                <a:lnTo>
                  <a:pt x="1297602" y="26428"/>
                </a:lnTo>
                <a:lnTo>
                  <a:pt x="1569808" y="7928"/>
                </a:lnTo>
                <a:lnTo>
                  <a:pt x="1728374" y="0"/>
                </a:lnTo>
                <a:lnTo>
                  <a:pt x="1783873" y="184994"/>
                </a:lnTo>
                <a:lnTo>
                  <a:pt x="1551308" y="182352"/>
                </a:lnTo>
                <a:lnTo>
                  <a:pt x="1345172" y="198208"/>
                </a:lnTo>
                <a:lnTo>
                  <a:pt x="964612" y="227279"/>
                </a:lnTo>
                <a:lnTo>
                  <a:pt x="578767" y="256349"/>
                </a:lnTo>
                <a:lnTo>
                  <a:pt x="50212" y="303919"/>
                </a:lnTo>
                <a:lnTo>
                  <a:pt x="0" y="13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0078BB2-F815-4B1E-87A7-33A86501E244}"/>
              </a:ext>
            </a:extLst>
          </p:cNvPr>
          <p:cNvSpPr/>
          <p:nvPr/>
        </p:nvSpPr>
        <p:spPr>
          <a:xfrm>
            <a:off x="7723188" y="2798763"/>
            <a:ext cx="584200" cy="2933700"/>
          </a:xfrm>
          <a:custGeom>
            <a:avLst/>
            <a:gdLst>
              <a:gd name="connsiteX0" fmla="*/ 336589 w 583421"/>
              <a:gd name="connsiteY0" fmla="*/ 2098071 h 2933934"/>
              <a:gd name="connsiteX1" fmla="*/ 314150 w 583421"/>
              <a:gd name="connsiteY1" fmla="*/ 2333684 h 2933934"/>
              <a:gd name="connsiteX2" fmla="*/ 314150 w 583421"/>
              <a:gd name="connsiteY2" fmla="*/ 2546857 h 2933934"/>
              <a:gd name="connsiteX3" fmla="*/ 314150 w 583421"/>
              <a:gd name="connsiteY3" fmla="*/ 2670273 h 2933934"/>
              <a:gd name="connsiteX4" fmla="*/ 286101 w 583421"/>
              <a:gd name="connsiteY4" fmla="*/ 2754420 h 2933934"/>
              <a:gd name="connsiteX5" fmla="*/ 235612 w 583421"/>
              <a:gd name="connsiteY5" fmla="*/ 2832957 h 2933934"/>
              <a:gd name="connsiteX6" fmla="*/ 157075 w 583421"/>
              <a:gd name="connsiteY6" fmla="*/ 2911495 h 2933934"/>
              <a:gd name="connsiteX7" fmla="*/ 129026 w 583421"/>
              <a:gd name="connsiteY7" fmla="*/ 2933934 h 2933934"/>
              <a:gd name="connsiteX8" fmla="*/ 95367 w 583421"/>
              <a:gd name="connsiteY8" fmla="*/ 2917104 h 2933934"/>
              <a:gd name="connsiteX9" fmla="*/ 61708 w 583421"/>
              <a:gd name="connsiteY9" fmla="*/ 2872226 h 2933934"/>
              <a:gd name="connsiteX10" fmla="*/ 16830 w 583421"/>
              <a:gd name="connsiteY10" fmla="*/ 2771249 h 2933934"/>
              <a:gd name="connsiteX11" fmla="*/ 0 w 583421"/>
              <a:gd name="connsiteY11" fmla="*/ 2653443 h 2933934"/>
              <a:gd name="connsiteX12" fmla="*/ 56098 w 583421"/>
              <a:gd name="connsiteY12" fmla="*/ 2440270 h 2933934"/>
              <a:gd name="connsiteX13" fmla="*/ 61708 w 583421"/>
              <a:gd name="connsiteY13" fmla="*/ 2221487 h 2933934"/>
              <a:gd name="connsiteX14" fmla="*/ 95367 w 583421"/>
              <a:gd name="connsiteY14" fmla="*/ 1755873 h 2933934"/>
              <a:gd name="connsiteX15" fmla="*/ 134636 w 583421"/>
              <a:gd name="connsiteY15" fmla="*/ 1279038 h 2933934"/>
              <a:gd name="connsiteX16" fmla="*/ 168295 w 583421"/>
              <a:gd name="connsiteY16" fmla="*/ 824643 h 2933934"/>
              <a:gd name="connsiteX17" fmla="*/ 196344 w 583421"/>
              <a:gd name="connsiteY17" fmla="*/ 415127 h 2933934"/>
              <a:gd name="connsiteX18" fmla="*/ 207563 w 583421"/>
              <a:gd name="connsiteY18" fmla="*/ 258052 h 2933934"/>
              <a:gd name="connsiteX19" fmla="*/ 201953 w 583421"/>
              <a:gd name="connsiteY19" fmla="*/ 224393 h 2933934"/>
              <a:gd name="connsiteX20" fmla="*/ 145855 w 583421"/>
              <a:gd name="connsiteY20" fmla="*/ 157075 h 2933934"/>
              <a:gd name="connsiteX21" fmla="*/ 61708 w 583421"/>
              <a:gd name="connsiteY21" fmla="*/ 72928 h 2933934"/>
              <a:gd name="connsiteX22" fmla="*/ 5610 w 583421"/>
              <a:gd name="connsiteY22" fmla="*/ 39269 h 2933934"/>
              <a:gd name="connsiteX23" fmla="*/ 16830 w 583421"/>
              <a:gd name="connsiteY23" fmla="*/ 11220 h 2933934"/>
              <a:gd name="connsiteX24" fmla="*/ 84147 w 583421"/>
              <a:gd name="connsiteY24" fmla="*/ 0 h 2933934"/>
              <a:gd name="connsiteX25" fmla="*/ 168295 w 583421"/>
              <a:gd name="connsiteY25" fmla="*/ 16830 h 2933934"/>
              <a:gd name="connsiteX26" fmla="*/ 286101 w 583421"/>
              <a:gd name="connsiteY26" fmla="*/ 44879 h 2933934"/>
              <a:gd name="connsiteX27" fmla="*/ 392687 w 583421"/>
              <a:gd name="connsiteY27" fmla="*/ 78538 h 2933934"/>
              <a:gd name="connsiteX28" fmla="*/ 510493 w 583421"/>
              <a:gd name="connsiteY28" fmla="*/ 140246 h 2933934"/>
              <a:gd name="connsiteX29" fmla="*/ 566592 w 583421"/>
              <a:gd name="connsiteY29" fmla="*/ 196344 h 2933934"/>
              <a:gd name="connsiteX30" fmla="*/ 583421 w 583421"/>
              <a:gd name="connsiteY30" fmla="*/ 241222 h 2933934"/>
              <a:gd name="connsiteX31" fmla="*/ 577811 w 583421"/>
              <a:gd name="connsiteY31" fmla="*/ 286101 h 2933934"/>
              <a:gd name="connsiteX32" fmla="*/ 532933 w 583421"/>
              <a:gd name="connsiteY32" fmla="*/ 336589 h 2933934"/>
              <a:gd name="connsiteX33" fmla="*/ 499274 w 583421"/>
              <a:gd name="connsiteY33" fmla="*/ 392687 h 2933934"/>
              <a:gd name="connsiteX34" fmla="*/ 476834 w 583421"/>
              <a:gd name="connsiteY34" fmla="*/ 465615 h 2933934"/>
              <a:gd name="connsiteX35" fmla="*/ 454395 w 583421"/>
              <a:gd name="connsiteY35" fmla="*/ 729276 h 2933934"/>
              <a:gd name="connsiteX36" fmla="*/ 392687 w 583421"/>
              <a:gd name="connsiteY36" fmla="*/ 1464162 h 2933934"/>
              <a:gd name="connsiteX37" fmla="*/ 336589 w 583421"/>
              <a:gd name="connsiteY37" fmla="*/ 2098071 h 29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421" h="2933934">
                <a:moveTo>
                  <a:pt x="336589" y="2098071"/>
                </a:moveTo>
                <a:lnTo>
                  <a:pt x="314150" y="2333684"/>
                </a:lnTo>
                <a:lnTo>
                  <a:pt x="314150" y="2546857"/>
                </a:lnTo>
                <a:lnTo>
                  <a:pt x="314150" y="2670273"/>
                </a:lnTo>
                <a:lnTo>
                  <a:pt x="286101" y="2754420"/>
                </a:lnTo>
                <a:lnTo>
                  <a:pt x="235612" y="2832957"/>
                </a:lnTo>
                <a:lnTo>
                  <a:pt x="157075" y="2911495"/>
                </a:lnTo>
                <a:lnTo>
                  <a:pt x="129026" y="2933934"/>
                </a:lnTo>
                <a:lnTo>
                  <a:pt x="95367" y="2917104"/>
                </a:lnTo>
                <a:lnTo>
                  <a:pt x="61708" y="2872226"/>
                </a:lnTo>
                <a:lnTo>
                  <a:pt x="16830" y="2771249"/>
                </a:lnTo>
                <a:lnTo>
                  <a:pt x="0" y="2653443"/>
                </a:lnTo>
                <a:lnTo>
                  <a:pt x="56098" y="2440270"/>
                </a:lnTo>
                <a:lnTo>
                  <a:pt x="61708" y="2221487"/>
                </a:lnTo>
                <a:lnTo>
                  <a:pt x="95367" y="1755873"/>
                </a:lnTo>
                <a:lnTo>
                  <a:pt x="134636" y="1279038"/>
                </a:lnTo>
                <a:lnTo>
                  <a:pt x="168295" y="824643"/>
                </a:lnTo>
                <a:lnTo>
                  <a:pt x="196344" y="415127"/>
                </a:lnTo>
                <a:lnTo>
                  <a:pt x="207563" y="258052"/>
                </a:lnTo>
                <a:lnTo>
                  <a:pt x="201953" y="224393"/>
                </a:lnTo>
                <a:lnTo>
                  <a:pt x="145855" y="157075"/>
                </a:lnTo>
                <a:lnTo>
                  <a:pt x="61708" y="72928"/>
                </a:lnTo>
                <a:lnTo>
                  <a:pt x="5610" y="39269"/>
                </a:lnTo>
                <a:lnTo>
                  <a:pt x="16830" y="11220"/>
                </a:lnTo>
                <a:lnTo>
                  <a:pt x="84147" y="0"/>
                </a:lnTo>
                <a:lnTo>
                  <a:pt x="168295" y="16830"/>
                </a:lnTo>
                <a:lnTo>
                  <a:pt x="286101" y="44879"/>
                </a:lnTo>
                <a:lnTo>
                  <a:pt x="392687" y="78538"/>
                </a:lnTo>
                <a:lnTo>
                  <a:pt x="510493" y="140246"/>
                </a:lnTo>
                <a:lnTo>
                  <a:pt x="566592" y="196344"/>
                </a:lnTo>
                <a:lnTo>
                  <a:pt x="583421" y="241222"/>
                </a:lnTo>
                <a:lnTo>
                  <a:pt x="577811" y="286101"/>
                </a:lnTo>
                <a:lnTo>
                  <a:pt x="532933" y="336589"/>
                </a:lnTo>
                <a:lnTo>
                  <a:pt x="499274" y="392687"/>
                </a:lnTo>
                <a:lnTo>
                  <a:pt x="476834" y="465615"/>
                </a:lnTo>
                <a:lnTo>
                  <a:pt x="454395" y="729276"/>
                </a:lnTo>
                <a:lnTo>
                  <a:pt x="392687" y="1464162"/>
                </a:lnTo>
                <a:lnTo>
                  <a:pt x="336589" y="20980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05F198-64F1-46BF-98A6-307BBC29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71" y="1740683"/>
            <a:ext cx="4419983" cy="39993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98E1A08-99F8-47B3-8B74-FDFBAF77D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44" y="1752601"/>
            <a:ext cx="4426080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 animBg="1"/>
      <p:bldP spid="13" grpId="0" animBg="1"/>
      <p:bldP spid="16" grpId="0" animBg="1"/>
      <p:bldP spid="14" grpId="0" animBg="1"/>
      <p:bldP spid="15" grpId="0" animBg="1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32495A-81F4-4404-8C68-426E145C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08" y="1429338"/>
            <a:ext cx="4419983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3C3F084-AF1E-4AEA-B8C3-C6C43EDD663A}"/>
              </a:ext>
            </a:extLst>
          </p:cNvPr>
          <p:cNvSpPr/>
          <p:nvPr/>
        </p:nvSpPr>
        <p:spPr>
          <a:xfrm>
            <a:off x="3667125" y="4456113"/>
            <a:ext cx="706438" cy="1219200"/>
          </a:xfrm>
          <a:custGeom>
            <a:avLst/>
            <a:gdLst>
              <a:gd name="connsiteX0" fmla="*/ 519113 w 707231"/>
              <a:gd name="connsiteY0" fmla="*/ 519112 h 1219200"/>
              <a:gd name="connsiteX1" fmla="*/ 583406 w 707231"/>
              <a:gd name="connsiteY1" fmla="*/ 414337 h 1219200"/>
              <a:gd name="connsiteX2" fmla="*/ 614363 w 707231"/>
              <a:gd name="connsiteY2" fmla="*/ 359569 h 1219200"/>
              <a:gd name="connsiteX3" fmla="*/ 628650 w 707231"/>
              <a:gd name="connsiteY3" fmla="*/ 352425 h 1219200"/>
              <a:gd name="connsiteX4" fmla="*/ 664369 w 707231"/>
              <a:gd name="connsiteY4" fmla="*/ 335756 h 1219200"/>
              <a:gd name="connsiteX5" fmla="*/ 690563 w 707231"/>
              <a:gd name="connsiteY5" fmla="*/ 316706 h 1219200"/>
              <a:gd name="connsiteX6" fmla="*/ 702469 w 707231"/>
              <a:gd name="connsiteY6" fmla="*/ 290512 h 1219200"/>
              <a:gd name="connsiteX7" fmla="*/ 707231 w 707231"/>
              <a:gd name="connsiteY7" fmla="*/ 269081 h 1219200"/>
              <a:gd name="connsiteX8" fmla="*/ 697706 w 707231"/>
              <a:gd name="connsiteY8" fmla="*/ 226219 h 1219200"/>
              <a:gd name="connsiteX9" fmla="*/ 647700 w 707231"/>
              <a:gd name="connsiteY9" fmla="*/ 145256 h 1219200"/>
              <a:gd name="connsiteX10" fmla="*/ 600075 w 707231"/>
              <a:gd name="connsiteY10" fmla="*/ 92869 h 1219200"/>
              <a:gd name="connsiteX11" fmla="*/ 552450 w 707231"/>
              <a:gd name="connsiteY11" fmla="*/ 50006 h 1219200"/>
              <a:gd name="connsiteX12" fmla="*/ 502444 w 707231"/>
              <a:gd name="connsiteY12" fmla="*/ 26194 h 1219200"/>
              <a:gd name="connsiteX13" fmla="*/ 435769 w 707231"/>
              <a:gd name="connsiteY13" fmla="*/ 7144 h 1219200"/>
              <a:gd name="connsiteX14" fmla="*/ 383381 w 707231"/>
              <a:gd name="connsiteY14" fmla="*/ 0 h 1219200"/>
              <a:gd name="connsiteX15" fmla="*/ 342900 w 707231"/>
              <a:gd name="connsiteY15" fmla="*/ 4762 h 1219200"/>
              <a:gd name="connsiteX16" fmla="*/ 321469 w 707231"/>
              <a:gd name="connsiteY16" fmla="*/ 19050 h 1219200"/>
              <a:gd name="connsiteX17" fmla="*/ 321469 w 707231"/>
              <a:gd name="connsiteY17" fmla="*/ 33337 h 1219200"/>
              <a:gd name="connsiteX18" fmla="*/ 335756 w 707231"/>
              <a:gd name="connsiteY18" fmla="*/ 52387 h 1219200"/>
              <a:gd name="connsiteX19" fmla="*/ 352425 w 707231"/>
              <a:gd name="connsiteY19" fmla="*/ 66675 h 1219200"/>
              <a:gd name="connsiteX20" fmla="*/ 378619 w 707231"/>
              <a:gd name="connsiteY20" fmla="*/ 95250 h 1219200"/>
              <a:gd name="connsiteX21" fmla="*/ 388144 w 707231"/>
              <a:gd name="connsiteY21" fmla="*/ 119062 h 1219200"/>
              <a:gd name="connsiteX22" fmla="*/ 397669 w 707231"/>
              <a:gd name="connsiteY22" fmla="*/ 154781 h 1219200"/>
              <a:gd name="connsiteX23" fmla="*/ 397669 w 707231"/>
              <a:gd name="connsiteY23" fmla="*/ 192881 h 1219200"/>
              <a:gd name="connsiteX24" fmla="*/ 390525 w 707231"/>
              <a:gd name="connsiteY24" fmla="*/ 250031 h 1219200"/>
              <a:gd name="connsiteX25" fmla="*/ 311944 w 707231"/>
              <a:gd name="connsiteY25" fmla="*/ 485775 h 1219200"/>
              <a:gd name="connsiteX26" fmla="*/ 169069 w 707231"/>
              <a:gd name="connsiteY26" fmla="*/ 828675 h 1219200"/>
              <a:gd name="connsiteX27" fmla="*/ 85725 w 707231"/>
              <a:gd name="connsiteY27" fmla="*/ 1009650 h 1219200"/>
              <a:gd name="connsiteX28" fmla="*/ 19050 w 707231"/>
              <a:gd name="connsiteY28" fmla="*/ 1147762 h 1219200"/>
              <a:gd name="connsiteX29" fmla="*/ 7144 w 707231"/>
              <a:gd name="connsiteY29" fmla="*/ 1178719 h 1219200"/>
              <a:gd name="connsiteX30" fmla="*/ 0 w 707231"/>
              <a:gd name="connsiteY30" fmla="*/ 1204912 h 1219200"/>
              <a:gd name="connsiteX31" fmla="*/ 11906 w 707231"/>
              <a:gd name="connsiteY31" fmla="*/ 1219200 h 1219200"/>
              <a:gd name="connsiteX32" fmla="*/ 30956 w 707231"/>
              <a:gd name="connsiteY32" fmla="*/ 1219200 h 1219200"/>
              <a:gd name="connsiteX33" fmla="*/ 54769 w 707231"/>
              <a:gd name="connsiteY33" fmla="*/ 1204912 h 1219200"/>
              <a:gd name="connsiteX34" fmla="*/ 90488 w 707231"/>
              <a:gd name="connsiteY34" fmla="*/ 1154906 h 1219200"/>
              <a:gd name="connsiteX35" fmla="*/ 228600 w 707231"/>
              <a:gd name="connsiteY35" fmla="*/ 959644 h 1219200"/>
              <a:gd name="connsiteX36" fmla="*/ 383381 w 707231"/>
              <a:gd name="connsiteY36" fmla="*/ 733425 h 1219200"/>
              <a:gd name="connsiteX37" fmla="*/ 519113 w 707231"/>
              <a:gd name="connsiteY37" fmla="*/ 519112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07231" h="1219200">
                <a:moveTo>
                  <a:pt x="519113" y="519112"/>
                </a:moveTo>
                <a:lnTo>
                  <a:pt x="583406" y="414337"/>
                </a:lnTo>
                <a:lnTo>
                  <a:pt x="614363" y="359569"/>
                </a:lnTo>
                <a:lnTo>
                  <a:pt x="628650" y="352425"/>
                </a:lnTo>
                <a:lnTo>
                  <a:pt x="664369" y="335756"/>
                </a:lnTo>
                <a:lnTo>
                  <a:pt x="690563" y="316706"/>
                </a:lnTo>
                <a:lnTo>
                  <a:pt x="702469" y="290512"/>
                </a:lnTo>
                <a:lnTo>
                  <a:pt x="707231" y="269081"/>
                </a:lnTo>
                <a:lnTo>
                  <a:pt x="697706" y="226219"/>
                </a:lnTo>
                <a:lnTo>
                  <a:pt x="647700" y="145256"/>
                </a:lnTo>
                <a:lnTo>
                  <a:pt x="600075" y="92869"/>
                </a:lnTo>
                <a:lnTo>
                  <a:pt x="552450" y="50006"/>
                </a:lnTo>
                <a:lnTo>
                  <a:pt x="502444" y="26194"/>
                </a:lnTo>
                <a:lnTo>
                  <a:pt x="435769" y="7144"/>
                </a:lnTo>
                <a:lnTo>
                  <a:pt x="383381" y="0"/>
                </a:lnTo>
                <a:lnTo>
                  <a:pt x="342900" y="4762"/>
                </a:lnTo>
                <a:lnTo>
                  <a:pt x="321469" y="19050"/>
                </a:lnTo>
                <a:lnTo>
                  <a:pt x="321469" y="33337"/>
                </a:lnTo>
                <a:lnTo>
                  <a:pt x="335756" y="52387"/>
                </a:lnTo>
                <a:lnTo>
                  <a:pt x="352425" y="66675"/>
                </a:lnTo>
                <a:lnTo>
                  <a:pt x="378619" y="95250"/>
                </a:lnTo>
                <a:lnTo>
                  <a:pt x="388144" y="119062"/>
                </a:lnTo>
                <a:lnTo>
                  <a:pt x="397669" y="154781"/>
                </a:lnTo>
                <a:lnTo>
                  <a:pt x="397669" y="192881"/>
                </a:lnTo>
                <a:lnTo>
                  <a:pt x="390525" y="250031"/>
                </a:lnTo>
                <a:lnTo>
                  <a:pt x="311944" y="485775"/>
                </a:lnTo>
                <a:lnTo>
                  <a:pt x="169069" y="828675"/>
                </a:lnTo>
                <a:lnTo>
                  <a:pt x="85725" y="1009650"/>
                </a:lnTo>
                <a:lnTo>
                  <a:pt x="19050" y="1147762"/>
                </a:lnTo>
                <a:lnTo>
                  <a:pt x="7144" y="1178719"/>
                </a:lnTo>
                <a:lnTo>
                  <a:pt x="0" y="1204912"/>
                </a:lnTo>
                <a:lnTo>
                  <a:pt x="11906" y="1219200"/>
                </a:lnTo>
                <a:lnTo>
                  <a:pt x="30956" y="1219200"/>
                </a:lnTo>
                <a:lnTo>
                  <a:pt x="54769" y="1204912"/>
                </a:lnTo>
                <a:lnTo>
                  <a:pt x="90488" y="1154906"/>
                </a:lnTo>
                <a:lnTo>
                  <a:pt x="228600" y="959644"/>
                </a:lnTo>
                <a:lnTo>
                  <a:pt x="383381" y="733425"/>
                </a:lnTo>
                <a:lnTo>
                  <a:pt x="519113" y="519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8173A45-6617-4B13-B435-888F0CA0E03B}"/>
              </a:ext>
            </a:extLst>
          </p:cNvPr>
          <p:cNvSpPr/>
          <p:nvPr/>
        </p:nvSpPr>
        <p:spPr>
          <a:xfrm>
            <a:off x="5057776" y="4268788"/>
            <a:ext cx="428625" cy="779462"/>
          </a:xfrm>
          <a:custGeom>
            <a:avLst/>
            <a:gdLst>
              <a:gd name="connsiteX0" fmla="*/ 71438 w 428625"/>
              <a:gd name="connsiteY0" fmla="*/ 219075 h 778669"/>
              <a:gd name="connsiteX1" fmla="*/ 35719 w 428625"/>
              <a:gd name="connsiteY1" fmla="*/ 128588 h 778669"/>
              <a:gd name="connsiteX2" fmla="*/ 9525 w 428625"/>
              <a:gd name="connsiteY2" fmla="*/ 69057 h 778669"/>
              <a:gd name="connsiteX3" fmla="*/ 0 w 428625"/>
              <a:gd name="connsiteY3" fmla="*/ 26194 h 778669"/>
              <a:gd name="connsiteX4" fmla="*/ 7144 w 428625"/>
              <a:gd name="connsiteY4" fmla="*/ 2382 h 778669"/>
              <a:gd name="connsiteX5" fmla="*/ 26194 w 428625"/>
              <a:gd name="connsiteY5" fmla="*/ 0 h 778669"/>
              <a:gd name="connsiteX6" fmla="*/ 52388 w 428625"/>
              <a:gd name="connsiteY6" fmla="*/ 11907 h 778669"/>
              <a:gd name="connsiteX7" fmla="*/ 107156 w 428625"/>
              <a:gd name="connsiteY7" fmla="*/ 66675 h 778669"/>
              <a:gd name="connsiteX8" fmla="*/ 197644 w 428625"/>
              <a:gd name="connsiteY8" fmla="*/ 159544 h 778669"/>
              <a:gd name="connsiteX9" fmla="*/ 290513 w 428625"/>
              <a:gd name="connsiteY9" fmla="*/ 266700 h 778669"/>
              <a:gd name="connsiteX10" fmla="*/ 366713 w 428625"/>
              <a:gd name="connsiteY10" fmla="*/ 376238 h 778669"/>
              <a:gd name="connsiteX11" fmla="*/ 402431 w 428625"/>
              <a:gd name="connsiteY11" fmla="*/ 445294 h 778669"/>
              <a:gd name="connsiteX12" fmla="*/ 423863 w 428625"/>
              <a:gd name="connsiteY12" fmla="*/ 509588 h 778669"/>
              <a:gd name="connsiteX13" fmla="*/ 428625 w 428625"/>
              <a:gd name="connsiteY13" fmla="*/ 554832 h 778669"/>
              <a:gd name="connsiteX14" fmla="*/ 428625 w 428625"/>
              <a:gd name="connsiteY14" fmla="*/ 614363 h 778669"/>
              <a:gd name="connsiteX15" fmla="*/ 421481 w 428625"/>
              <a:gd name="connsiteY15" fmla="*/ 685800 h 778669"/>
              <a:gd name="connsiteX16" fmla="*/ 404813 w 428625"/>
              <a:gd name="connsiteY16" fmla="*/ 733425 h 778669"/>
              <a:gd name="connsiteX17" fmla="*/ 381000 w 428625"/>
              <a:gd name="connsiteY17" fmla="*/ 757238 h 778669"/>
              <a:gd name="connsiteX18" fmla="*/ 347663 w 428625"/>
              <a:gd name="connsiteY18" fmla="*/ 776288 h 778669"/>
              <a:gd name="connsiteX19" fmla="*/ 314325 w 428625"/>
              <a:gd name="connsiteY19" fmla="*/ 778669 h 778669"/>
              <a:gd name="connsiteX20" fmla="*/ 283369 w 428625"/>
              <a:gd name="connsiteY20" fmla="*/ 762000 h 778669"/>
              <a:gd name="connsiteX21" fmla="*/ 259556 w 428625"/>
              <a:gd name="connsiteY21" fmla="*/ 738188 h 778669"/>
              <a:gd name="connsiteX22" fmla="*/ 240506 w 428625"/>
              <a:gd name="connsiteY22" fmla="*/ 695325 h 778669"/>
              <a:gd name="connsiteX23" fmla="*/ 207169 w 428625"/>
              <a:gd name="connsiteY23" fmla="*/ 588169 h 778669"/>
              <a:gd name="connsiteX24" fmla="*/ 169069 w 428625"/>
              <a:gd name="connsiteY24" fmla="*/ 476250 h 778669"/>
              <a:gd name="connsiteX25" fmla="*/ 111919 w 428625"/>
              <a:gd name="connsiteY25" fmla="*/ 321469 h 778669"/>
              <a:gd name="connsiteX26" fmla="*/ 71438 w 428625"/>
              <a:gd name="connsiteY26" fmla="*/ 219075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8625" h="778669">
                <a:moveTo>
                  <a:pt x="71438" y="219075"/>
                </a:moveTo>
                <a:lnTo>
                  <a:pt x="35719" y="128588"/>
                </a:lnTo>
                <a:lnTo>
                  <a:pt x="9525" y="69057"/>
                </a:lnTo>
                <a:lnTo>
                  <a:pt x="0" y="26194"/>
                </a:lnTo>
                <a:lnTo>
                  <a:pt x="7144" y="2382"/>
                </a:lnTo>
                <a:lnTo>
                  <a:pt x="26194" y="0"/>
                </a:lnTo>
                <a:lnTo>
                  <a:pt x="52388" y="11907"/>
                </a:lnTo>
                <a:lnTo>
                  <a:pt x="107156" y="66675"/>
                </a:lnTo>
                <a:lnTo>
                  <a:pt x="197644" y="159544"/>
                </a:lnTo>
                <a:lnTo>
                  <a:pt x="290513" y="266700"/>
                </a:lnTo>
                <a:lnTo>
                  <a:pt x="366713" y="376238"/>
                </a:lnTo>
                <a:lnTo>
                  <a:pt x="402431" y="445294"/>
                </a:lnTo>
                <a:lnTo>
                  <a:pt x="423863" y="509588"/>
                </a:lnTo>
                <a:lnTo>
                  <a:pt x="428625" y="554832"/>
                </a:lnTo>
                <a:lnTo>
                  <a:pt x="428625" y="614363"/>
                </a:lnTo>
                <a:lnTo>
                  <a:pt x="421481" y="685800"/>
                </a:lnTo>
                <a:lnTo>
                  <a:pt x="404813" y="733425"/>
                </a:lnTo>
                <a:lnTo>
                  <a:pt x="381000" y="757238"/>
                </a:lnTo>
                <a:lnTo>
                  <a:pt x="347663" y="776288"/>
                </a:lnTo>
                <a:lnTo>
                  <a:pt x="314325" y="778669"/>
                </a:lnTo>
                <a:lnTo>
                  <a:pt x="283369" y="762000"/>
                </a:lnTo>
                <a:lnTo>
                  <a:pt x="259556" y="738188"/>
                </a:lnTo>
                <a:lnTo>
                  <a:pt x="240506" y="695325"/>
                </a:lnTo>
                <a:lnTo>
                  <a:pt x="207169" y="588169"/>
                </a:lnTo>
                <a:lnTo>
                  <a:pt x="169069" y="476250"/>
                </a:lnTo>
                <a:lnTo>
                  <a:pt x="111919" y="321469"/>
                </a:lnTo>
                <a:lnTo>
                  <a:pt x="71438" y="219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EAF80CB-6508-47A9-AB15-A3BAE2731251}"/>
              </a:ext>
            </a:extLst>
          </p:cNvPr>
          <p:cNvSpPr/>
          <p:nvPr/>
        </p:nvSpPr>
        <p:spPr>
          <a:xfrm>
            <a:off x="6300788" y="1465264"/>
            <a:ext cx="762000" cy="981075"/>
          </a:xfrm>
          <a:custGeom>
            <a:avLst/>
            <a:gdLst>
              <a:gd name="connsiteX0" fmla="*/ 288131 w 762000"/>
              <a:gd name="connsiteY0" fmla="*/ 404812 h 981075"/>
              <a:gd name="connsiteX1" fmla="*/ 316706 w 762000"/>
              <a:gd name="connsiteY1" fmla="*/ 340519 h 981075"/>
              <a:gd name="connsiteX2" fmla="*/ 333375 w 762000"/>
              <a:gd name="connsiteY2" fmla="*/ 290512 h 981075"/>
              <a:gd name="connsiteX3" fmla="*/ 345281 w 762000"/>
              <a:gd name="connsiteY3" fmla="*/ 247650 h 981075"/>
              <a:gd name="connsiteX4" fmla="*/ 345281 w 762000"/>
              <a:gd name="connsiteY4" fmla="*/ 219075 h 981075"/>
              <a:gd name="connsiteX5" fmla="*/ 342900 w 762000"/>
              <a:gd name="connsiteY5" fmla="*/ 176212 h 981075"/>
              <a:gd name="connsiteX6" fmla="*/ 323850 w 762000"/>
              <a:gd name="connsiteY6" fmla="*/ 140494 h 981075"/>
              <a:gd name="connsiteX7" fmla="*/ 304800 w 762000"/>
              <a:gd name="connsiteY7" fmla="*/ 109537 h 981075"/>
              <a:gd name="connsiteX8" fmla="*/ 278606 w 762000"/>
              <a:gd name="connsiteY8" fmla="*/ 85725 h 981075"/>
              <a:gd name="connsiteX9" fmla="*/ 247650 w 762000"/>
              <a:gd name="connsiteY9" fmla="*/ 61912 h 981075"/>
              <a:gd name="connsiteX10" fmla="*/ 233362 w 762000"/>
              <a:gd name="connsiteY10" fmla="*/ 40481 h 981075"/>
              <a:gd name="connsiteX11" fmla="*/ 235743 w 762000"/>
              <a:gd name="connsiteY11" fmla="*/ 19050 h 981075"/>
              <a:gd name="connsiteX12" fmla="*/ 252412 w 762000"/>
              <a:gd name="connsiteY12" fmla="*/ 4762 h 981075"/>
              <a:gd name="connsiteX13" fmla="*/ 304800 w 762000"/>
              <a:gd name="connsiteY13" fmla="*/ 0 h 981075"/>
              <a:gd name="connsiteX14" fmla="*/ 411956 w 762000"/>
              <a:gd name="connsiteY14" fmla="*/ 11906 h 981075"/>
              <a:gd name="connsiteX15" fmla="*/ 500062 w 762000"/>
              <a:gd name="connsiteY15" fmla="*/ 35719 h 981075"/>
              <a:gd name="connsiteX16" fmla="*/ 595312 w 762000"/>
              <a:gd name="connsiteY16" fmla="*/ 80962 h 981075"/>
              <a:gd name="connsiteX17" fmla="*/ 659606 w 762000"/>
              <a:gd name="connsiteY17" fmla="*/ 121444 h 981075"/>
              <a:gd name="connsiteX18" fmla="*/ 711993 w 762000"/>
              <a:gd name="connsiteY18" fmla="*/ 164306 h 981075"/>
              <a:gd name="connsiteX19" fmla="*/ 747712 w 762000"/>
              <a:gd name="connsiteY19" fmla="*/ 204787 h 981075"/>
              <a:gd name="connsiteX20" fmla="*/ 757237 w 762000"/>
              <a:gd name="connsiteY20" fmla="*/ 221456 h 981075"/>
              <a:gd name="connsiteX21" fmla="*/ 762000 w 762000"/>
              <a:gd name="connsiteY21" fmla="*/ 247650 h 981075"/>
              <a:gd name="connsiteX22" fmla="*/ 754856 w 762000"/>
              <a:gd name="connsiteY22" fmla="*/ 273844 h 981075"/>
              <a:gd name="connsiteX23" fmla="*/ 723900 w 762000"/>
              <a:gd name="connsiteY23" fmla="*/ 302419 h 981075"/>
              <a:gd name="connsiteX24" fmla="*/ 664368 w 762000"/>
              <a:gd name="connsiteY24" fmla="*/ 333375 h 981075"/>
              <a:gd name="connsiteX25" fmla="*/ 588168 w 762000"/>
              <a:gd name="connsiteY25" fmla="*/ 423862 h 981075"/>
              <a:gd name="connsiteX26" fmla="*/ 414337 w 762000"/>
              <a:gd name="connsiteY26" fmla="*/ 631031 h 981075"/>
              <a:gd name="connsiteX27" fmla="*/ 283368 w 762000"/>
              <a:gd name="connsiteY27" fmla="*/ 759619 h 981075"/>
              <a:gd name="connsiteX28" fmla="*/ 173831 w 762000"/>
              <a:gd name="connsiteY28" fmla="*/ 864394 h 981075"/>
              <a:gd name="connsiteX29" fmla="*/ 0 w 762000"/>
              <a:gd name="connsiteY29" fmla="*/ 981075 h 981075"/>
              <a:gd name="connsiteX30" fmla="*/ 50006 w 762000"/>
              <a:gd name="connsiteY30" fmla="*/ 883444 h 981075"/>
              <a:gd name="connsiteX31" fmla="*/ 126206 w 762000"/>
              <a:gd name="connsiteY31" fmla="*/ 735806 h 981075"/>
              <a:gd name="connsiteX32" fmla="*/ 242887 w 762000"/>
              <a:gd name="connsiteY32" fmla="*/ 500062 h 981075"/>
              <a:gd name="connsiteX33" fmla="*/ 288131 w 762000"/>
              <a:gd name="connsiteY33" fmla="*/ 404812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2000" h="981075">
                <a:moveTo>
                  <a:pt x="288131" y="404812"/>
                </a:moveTo>
                <a:lnTo>
                  <a:pt x="316706" y="340519"/>
                </a:lnTo>
                <a:lnTo>
                  <a:pt x="333375" y="290512"/>
                </a:lnTo>
                <a:lnTo>
                  <a:pt x="345281" y="247650"/>
                </a:lnTo>
                <a:lnTo>
                  <a:pt x="345281" y="219075"/>
                </a:lnTo>
                <a:lnTo>
                  <a:pt x="342900" y="176212"/>
                </a:lnTo>
                <a:lnTo>
                  <a:pt x="323850" y="140494"/>
                </a:lnTo>
                <a:lnTo>
                  <a:pt x="304800" y="109537"/>
                </a:lnTo>
                <a:lnTo>
                  <a:pt x="278606" y="85725"/>
                </a:lnTo>
                <a:lnTo>
                  <a:pt x="247650" y="61912"/>
                </a:lnTo>
                <a:lnTo>
                  <a:pt x="233362" y="40481"/>
                </a:lnTo>
                <a:lnTo>
                  <a:pt x="235743" y="19050"/>
                </a:lnTo>
                <a:lnTo>
                  <a:pt x="252412" y="4762"/>
                </a:lnTo>
                <a:lnTo>
                  <a:pt x="304800" y="0"/>
                </a:lnTo>
                <a:lnTo>
                  <a:pt x="411956" y="11906"/>
                </a:lnTo>
                <a:lnTo>
                  <a:pt x="500062" y="35719"/>
                </a:lnTo>
                <a:lnTo>
                  <a:pt x="595312" y="80962"/>
                </a:lnTo>
                <a:lnTo>
                  <a:pt x="659606" y="121444"/>
                </a:lnTo>
                <a:lnTo>
                  <a:pt x="711993" y="164306"/>
                </a:lnTo>
                <a:lnTo>
                  <a:pt x="747712" y="204787"/>
                </a:lnTo>
                <a:lnTo>
                  <a:pt x="757237" y="221456"/>
                </a:lnTo>
                <a:lnTo>
                  <a:pt x="762000" y="247650"/>
                </a:lnTo>
                <a:lnTo>
                  <a:pt x="754856" y="273844"/>
                </a:lnTo>
                <a:lnTo>
                  <a:pt x="723900" y="302419"/>
                </a:lnTo>
                <a:lnTo>
                  <a:pt x="664368" y="333375"/>
                </a:lnTo>
                <a:lnTo>
                  <a:pt x="588168" y="423862"/>
                </a:lnTo>
                <a:lnTo>
                  <a:pt x="414337" y="631031"/>
                </a:lnTo>
                <a:lnTo>
                  <a:pt x="283368" y="759619"/>
                </a:lnTo>
                <a:lnTo>
                  <a:pt x="173831" y="864394"/>
                </a:lnTo>
                <a:lnTo>
                  <a:pt x="0" y="981075"/>
                </a:lnTo>
                <a:lnTo>
                  <a:pt x="50006" y="883444"/>
                </a:lnTo>
                <a:lnTo>
                  <a:pt x="126206" y="735806"/>
                </a:lnTo>
                <a:lnTo>
                  <a:pt x="242887" y="500062"/>
                </a:lnTo>
                <a:lnTo>
                  <a:pt x="288131" y="404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948BAE8-497E-4CAF-B514-BD847234AB35}"/>
              </a:ext>
            </a:extLst>
          </p:cNvPr>
          <p:cNvSpPr/>
          <p:nvPr/>
        </p:nvSpPr>
        <p:spPr>
          <a:xfrm>
            <a:off x="5668963" y="2314575"/>
            <a:ext cx="457200" cy="1409700"/>
          </a:xfrm>
          <a:custGeom>
            <a:avLst/>
            <a:gdLst>
              <a:gd name="connsiteX0" fmla="*/ 150019 w 457200"/>
              <a:gd name="connsiteY0" fmla="*/ 442913 h 1409700"/>
              <a:gd name="connsiteX1" fmla="*/ 111919 w 457200"/>
              <a:gd name="connsiteY1" fmla="*/ 254794 h 1409700"/>
              <a:gd name="connsiteX2" fmla="*/ 90488 w 457200"/>
              <a:gd name="connsiteY2" fmla="*/ 159544 h 1409700"/>
              <a:gd name="connsiteX3" fmla="*/ 78582 w 457200"/>
              <a:gd name="connsiteY3" fmla="*/ 140494 h 1409700"/>
              <a:gd name="connsiteX4" fmla="*/ 40482 w 457200"/>
              <a:gd name="connsiteY4" fmla="*/ 102394 h 1409700"/>
              <a:gd name="connsiteX5" fmla="*/ 14288 w 457200"/>
              <a:gd name="connsiteY5" fmla="*/ 57150 h 1409700"/>
              <a:gd name="connsiteX6" fmla="*/ 0 w 457200"/>
              <a:gd name="connsiteY6" fmla="*/ 16669 h 1409700"/>
              <a:gd name="connsiteX7" fmla="*/ 0 w 457200"/>
              <a:gd name="connsiteY7" fmla="*/ 0 h 1409700"/>
              <a:gd name="connsiteX8" fmla="*/ 23813 w 457200"/>
              <a:gd name="connsiteY8" fmla="*/ 0 h 1409700"/>
              <a:gd name="connsiteX9" fmla="*/ 109538 w 457200"/>
              <a:gd name="connsiteY9" fmla="*/ 16669 h 1409700"/>
              <a:gd name="connsiteX10" fmla="*/ 180975 w 457200"/>
              <a:gd name="connsiteY10" fmla="*/ 35719 h 1409700"/>
              <a:gd name="connsiteX11" fmla="*/ 259557 w 457200"/>
              <a:gd name="connsiteY11" fmla="*/ 61913 h 1409700"/>
              <a:gd name="connsiteX12" fmla="*/ 300038 w 457200"/>
              <a:gd name="connsiteY12" fmla="*/ 71438 h 1409700"/>
              <a:gd name="connsiteX13" fmla="*/ 345282 w 457200"/>
              <a:gd name="connsiteY13" fmla="*/ 130969 h 1409700"/>
              <a:gd name="connsiteX14" fmla="*/ 335757 w 457200"/>
              <a:gd name="connsiteY14" fmla="*/ 202406 h 1409700"/>
              <a:gd name="connsiteX15" fmla="*/ 333375 w 457200"/>
              <a:gd name="connsiteY15" fmla="*/ 230981 h 1409700"/>
              <a:gd name="connsiteX16" fmla="*/ 366713 w 457200"/>
              <a:gd name="connsiteY16" fmla="*/ 516731 h 1409700"/>
              <a:gd name="connsiteX17" fmla="*/ 378619 w 457200"/>
              <a:gd name="connsiteY17" fmla="*/ 600075 h 1409700"/>
              <a:gd name="connsiteX18" fmla="*/ 397669 w 457200"/>
              <a:gd name="connsiteY18" fmla="*/ 735806 h 1409700"/>
              <a:gd name="connsiteX19" fmla="*/ 426244 w 457200"/>
              <a:gd name="connsiteY19" fmla="*/ 1002506 h 1409700"/>
              <a:gd name="connsiteX20" fmla="*/ 447675 w 457200"/>
              <a:gd name="connsiteY20" fmla="*/ 1183481 h 1409700"/>
              <a:gd name="connsiteX21" fmla="*/ 457200 w 457200"/>
              <a:gd name="connsiteY21" fmla="*/ 1245394 h 1409700"/>
              <a:gd name="connsiteX22" fmla="*/ 457200 w 457200"/>
              <a:gd name="connsiteY22" fmla="*/ 1321594 h 1409700"/>
              <a:gd name="connsiteX23" fmla="*/ 416719 w 457200"/>
              <a:gd name="connsiteY23" fmla="*/ 1393031 h 1409700"/>
              <a:gd name="connsiteX24" fmla="*/ 400050 w 457200"/>
              <a:gd name="connsiteY24" fmla="*/ 1409700 h 1409700"/>
              <a:gd name="connsiteX25" fmla="*/ 371475 w 457200"/>
              <a:gd name="connsiteY25" fmla="*/ 1409700 h 1409700"/>
              <a:gd name="connsiteX26" fmla="*/ 342900 w 457200"/>
              <a:gd name="connsiteY26" fmla="*/ 1395413 h 1409700"/>
              <a:gd name="connsiteX27" fmla="*/ 307182 w 457200"/>
              <a:gd name="connsiteY27" fmla="*/ 1362075 h 1409700"/>
              <a:gd name="connsiteX28" fmla="*/ 271463 w 457200"/>
              <a:gd name="connsiteY28" fmla="*/ 1323975 h 1409700"/>
              <a:gd name="connsiteX29" fmla="*/ 247650 w 457200"/>
              <a:gd name="connsiteY29" fmla="*/ 1288256 h 1409700"/>
              <a:gd name="connsiteX30" fmla="*/ 233363 w 457200"/>
              <a:gd name="connsiteY30" fmla="*/ 1243013 h 1409700"/>
              <a:gd name="connsiteX31" fmla="*/ 223838 w 457200"/>
              <a:gd name="connsiteY31" fmla="*/ 1176338 h 1409700"/>
              <a:gd name="connsiteX32" fmla="*/ 221457 w 457200"/>
              <a:gd name="connsiteY32" fmla="*/ 1088231 h 1409700"/>
              <a:gd name="connsiteX33" fmla="*/ 150019 w 457200"/>
              <a:gd name="connsiteY33" fmla="*/ 442913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200" h="1409700">
                <a:moveTo>
                  <a:pt x="150019" y="442913"/>
                </a:moveTo>
                <a:lnTo>
                  <a:pt x="111919" y="254794"/>
                </a:lnTo>
                <a:lnTo>
                  <a:pt x="90488" y="159544"/>
                </a:lnTo>
                <a:lnTo>
                  <a:pt x="78582" y="140494"/>
                </a:lnTo>
                <a:lnTo>
                  <a:pt x="40482" y="102394"/>
                </a:lnTo>
                <a:lnTo>
                  <a:pt x="14288" y="57150"/>
                </a:lnTo>
                <a:lnTo>
                  <a:pt x="0" y="16669"/>
                </a:lnTo>
                <a:lnTo>
                  <a:pt x="0" y="0"/>
                </a:lnTo>
                <a:lnTo>
                  <a:pt x="23813" y="0"/>
                </a:lnTo>
                <a:lnTo>
                  <a:pt x="109538" y="16669"/>
                </a:lnTo>
                <a:lnTo>
                  <a:pt x="180975" y="35719"/>
                </a:lnTo>
                <a:lnTo>
                  <a:pt x="259557" y="61913"/>
                </a:lnTo>
                <a:lnTo>
                  <a:pt x="300038" y="71438"/>
                </a:lnTo>
                <a:lnTo>
                  <a:pt x="345282" y="130969"/>
                </a:lnTo>
                <a:lnTo>
                  <a:pt x="335757" y="202406"/>
                </a:lnTo>
                <a:lnTo>
                  <a:pt x="333375" y="230981"/>
                </a:lnTo>
                <a:lnTo>
                  <a:pt x="366713" y="516731"/>
                </a:lnTo>
                <a:lnTo>
                  <a:pt x="378619" y="600075"/>
                </a:lnTo>
                <a:lnTo>
                  <a:pt x="397669" y="735806"/>
                </a:lnTo>
                <a:lnTo>
                  <a:pt x="426244" y="1002506"/>
                </a:lnTo>
                <a:lnTo>
                  <a:pt x="447675" y="1183481"/>
                </a:lnTo>
                <a:lnTo>
                  <a:pt x="457200" y="1245394"/>
                </a:lnTo>
                <a:lnTo>
                  <a:pt x="457200" y="1321594"/>
                </a:lnTo>
                <a:lnTo>
                  <a:pt x="416719" y="1393031"/>
                </a:lnTo>
                <a:lnTo>
                  <a:pt x="400050" y="1409700"/>
                </a:lnTo>
                <a:lnTo>
                  <a:pt x="371475" y="1409700"/>
                </a:lnTo>
                <a:lnTo>
                  <a:pt x="342900" y="1395413"/>
                </a:lnTo>
                <a:lnTo>
                  <a:pt x="307182" y="1362075"/>
                </a:lnTo>
                <a:lnTo>
                  <a:pt x="271463" y="1323975"/>
                </a:lnTo>
                <a:lnTo>
                  <a:pt x="247650" y="1288256"/>
                </a:lnTo>
                <a:lnTo>
                  <a:pt x="233363" y="1243013"/>
                </a:lnTo>
                <a:lnTo>
                  <a:pt x="223838" y="1176338"/>
                </a:lnTo>
                <a:cubicBezTo>
                  <a:pt x="223044" y="1146969"/>
                  <a:pt x="222251" y="1117600"/>
                  <a:pt x="221457" y="1088231"/>
                </a:cubicBezTo>
                <a:lnTo>
                  <a:pt x="150019" y="4429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9900927A-3AF2-4202-ADD3-4DCC3166EDB8}"/>
              </a:ext>
            </a:extLst>
          </p:cNvPr>
          <p:cNvSpPr/>
          <p:nvPr/>
        </p:nvSpPr>
        <p:spPr>
          <a:xfrm>
            <a:off x="6953251" y="3760789"/>
            <a:ext cx="1154113" cy="744537"/>
          </a:xfrm>
          <a:custGeom>
            <a:avLst/>
            <a:gdLst>
              <a:gd name="connsiteX0" fmla="*/ 538163 w 1154906"/>
              <a:gd name="connsiteY0" fmla="*/ 350044 h 745331"/>
              <a:gd name="connsiteX1" fmla="*/ 273844 w 1154906"/>
              <a:gd name="connsiteY1" fmla="*/ 538162 h 745331"/>
              <a:gd name="connsiteX2" fmla="*/ 52388 w 1154906"/>
              <a:gd name="connsiteY2" fmla="*/ 695325 h 745331"/>
              <a:gd name="connsiteX3" fmla="*/ 0 w 1154906"/>
              <a:gd name="connsiteY3" fmla="*/ 733425 h 745331"/>
              <a:gd name="connsiteX4" fmla="*/ 111919 w 1154906"/>
              <a:gd name="connsiteY4" fmla="*/ 745331 h 745331"/>
              <a:gd name="connsiteX5" fmla="*/ 223838 w 1154906"/>
              <a:gd name="connsiteY5" fmla="*/ 702469 h 745331"/>
              <a:gd name="connsiteX6" fmla="*/ 471488 w 1154906"/>
              <a:gd name="connsiteY6" fmla="*/ 614362 h 745331"/>
              <a:gd name="connsiteX7" fmla="*/ 716756 w 1154906"/>
              <a:gd name="connsiteY7" fmla="*/ 521494 h 745331"/>
              <a:gd name="connsiteX8" fmla="*/ 907256 w 1154906"/>
              <a:gd name="connsiteY8" fmla="*/ 440531 h 745331"/>
              <a:gd name="connsiteX9" fmla="*/ 1031081 w 1154906"/>
              <a:gd name="connsiteY9" fmla="*/ 390525 h 745331"/>
              <a:gd name="connsiteX10" fmla="*/ 1062038 w 1154906"/>
              <a:gd name="connsiteY10" fmla="*/ 383381 h 745331"/>
              <a:gd name="connsiteX11" fmla="*/ 1112044 w 1154906"/>
              <a:gd name="connsiteY11" fmla="*/ 373856 h 745331"/>
              <a:gd name="connsiteX12" fmla="*/ 1138238 w 1154906"/>
              <a:gd name="connsiteY12" fmla="*/ 359569 h 745331"/>
              <a:gd name="connsiteX13" fmla="*/ 1152525 w 1154906"/>
              <a:gd name="connsiteY13" fmla="*/ 335756 h 745331"/>
              <a:gd name="connsiteX14" fmla="*/ 1154906 w 1154906"/>
              <a:gd name="connsiteY14" fmla="*/ 311944 h 745331"/>
              <a:gd name="connsiteX15" fmla="*/ 1145381 w 1154906"/>
              <a:gd name="connsiteY15" fmla="*/ 283369 h 745331"/>
              <a:gd name="connsiteX16" fmla="*/ 1116806 w 1154906"/>
              <a:gd name="connsiteY16" fmla="*/ 242887 h 745331"/>
              <a:gd name="connsiteX17" fmla="*/ 1059656 w 1154906"/>
              <a:gd name="connsiteY17" fmla="*/ 183356 h 745331"/>
              <a:gd name="connsiteX18" fmla="*/ 973931 w 1154906"/>
              <a:gd name="connsiteY18" fmla="*/ 111919 h 745331"/>
              <a:gd name="connsiteX19" fmla="*/ 892969 w 1154906"/>
              <a:gd name="connsiteY19" fmla="*/ 57150 h 745331"/>
              <a:gd name="connsiteX20" fmla="*/ 819150 w 1154906"/>
              <a:gd name="connsiteY20" fmla="*/ 19050 h 745331"/>
              <a:gd name="connsiteX21" fmla="*/ 764381 w 1154906"/>
              <a:gd name="connsiteY21" fmla="*/ 0 h 745331"/>
              <a:gd name="connsiteX22" fmla="*/ 735806 w 1154906"/>
              <a:gd name="connsiteY22" fmla="*/ 0 h 745331"/>
              <a:gd name="connsiteX23" fmla="*/ 735806 w 1154906"/>
              <a:gd name="connsiteY23" fmla="*/ 21431 h 745331"/>
              <a:gd name="connsiteX24" fmla="*/ 752475 w 1154906"/>
              <a:gd name="connsiteY24" fmla="*/ 73819 h 745331"/>
              <a:gd name="connsiteX25" fmla="*/ 762000 w 1154906"/>
              <a:gd name="connsiteY25" fmla="*/ 121444 h 745331"/>
              <a:gd name="connsiteX26" fmla="*/ 759619 w 1154906"/>
              <a:gd name="connsiteY26" fmla="*/ 161925 h 745331"/>
              <a:gd name="connsiteX27" fmla="*/ 750094 w 1154906"/>
              <a:gd name="connsiteY27" fmla="*/ 180975 h 745331"/>
              <a:gd name="connsiteX28" fmla="*/ 719138 w 1154906"/>
              <a:gd name="connsiteY28" fmla="*/ 221456 h 745331"/>
              <a:gd name="connsiteX29" fmla="*/ 638175 w 1154906"/>
              <a:gd name="connsiteY29" fmla="*/ 290512 h 745331"/>
              <a:gd name="connsiteX30" fmla="*/ 538163 w 1154906"/>
              <a:gd name="connsiteY30" fmla="*/ 350044 h 7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4906" h="745331">
                <a:moveTo>
                  <a:pt x="538163" y="350044"/>
                </a:moveTo>
                <a:lnTo>
                  <a:pt x="273844" y="538162"/>
                </a:lnTo>
                <a:lnTo>
                  <a:pt x="52388" y="695325"/>
                </a:lnTo>
                <a:lnTo>
                  <a:pt x="0" y="733425"/>
                </a:lnTo>
                <a:lnTo>
                  <a:pt x="111919" y="745331"/>
                </a:lnTo>
                <a:lnTo>
                  <a:pt x="223838" y="702469"/>
                </a:lnTo>
                <a:lnTo>
                  <a:pt x="471488" y="614362"/>
                </a:lnTo>
                <a:lnTo>
                  <a:pt x="716756" y="521494"/>
                </a:lnTo>
                <a:lnTo>
                  <a:pt x="907256" y="440531"/>
                </a:lnTo>
                <a:lnTo>
                  <a:pt x="1031081" y="390525"/>
                </a:lnTo>
                <a:lnTo>
                  <a:pt x="1062038" y="383381"/>
                </a:lnTo>
                <a:cubicBezTo>
                  <a:pt x="1110441" y="373700"/>
                  <a:pt x="1093474" y="373856"/>
                  <a:pt x="1112044" y="373856"/>
                </a:cubicBezTo>
                <a:lnTo>
                  <a:pt x="1138238" y="359569"/>
                </a:lnTo>
                <a:lnTo>
                  <a:pt x="1152525" y="335756"/>
                </a:lnTo>
                <a:lnTo>
                  <a:pt x="1154906" y="311944"/>
                </a:lnTo>
                <a:lnTo>
                  <a:pt x="1145381" y="283369"/>
                </a:lnTo>
                <a:lnTo>
                  <a:pt x="1116806" y="242887"/>
                </a:lnTo>
                <a:lnTo>
                  <a:pt x="1059656" y="183356"/>
                </a:lnTo>
                <a:lnTo>
                  <a:pt x="973931" y="111919"/>
                </a:lnTo>
                <a:lnTo>
                  <a:pt x="892969" y="57150"/>
                </a:lnTo>
                <a:lnTo>
                  <a:pt x="819150" y="19050"/>
                </a:lnTo>
                <a:lnTo>
                  <a:pt x="764381" y="0"/>
                </a:lnTo>
                <a:lnTo>
                  <a:pt x="735806" y="0"/>
                </a:lnTo>
                <a:lnTo>
                  <a:pt x="735806" y="21431"/>
                </a:lnTo>
                <a:lnTo>
                  <a:pt x="752475" y="73819"/>
                </a:lnTo>
                <a:lnTo>
                  <a:pt x="762000" y="121444"/>
                </a:lnTo>
                <a:lnTo>
                  <a:pt x="759619" y="161925"/>
                </a:lnTo>
                <a:lnTo>
                  <a:pt x="750094" y="180975"/>
                </a:lnTo>
                <a:lnTo>
                  <a:pt x="719138" y="221456"/>
                </a:lnTo>
                <a:lnTo>
                  <a:pt x="638175" y="290512"/>
                </a:lnTo>
                <a:lnTo>
                  <a:pt x="538163" y="3500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E8E0BFC-E26E-4BA0-A3CD-4D78F5E24DCD}"/>
              </a:ext>
            </a:extLst>
          </p:cNvPr>
          <p:cNvSpPr/>
          <p:nvPr/>
        </p:nvSpPr>
        <p:spPr>
          <a:xfrm rot="16200000">
            <a:off x="3860801" y="1716088"/>
            <a:ext cx="1397000" cy="1057275"/>
          </a:xfrm>
          <a:custGeom>
            <a:avLst/>
            <a:gdLst>
              <a:gd name="connsiteX0" fmla="*/ 516731 w 1397793"/>
              <a:gd name="connsiteY0" fmla="*/ 357188 h 1057275"/>
              <a:gd name="connsiteX1" fmla="*/ 876300 w 1397793"/>
              <a:gd name="connsiteY1" fmla="*/ 571500 h 1057275"/>
              <a:gd name="connsiteX2" fmla="*/ 1109662 w 1397793"/>
              <a:gd name="connsiteY2" fmla="*/ 702469 h 1057275"/>
              <a:gd name="connsiteX3" fmla="*/ 1157287 w 1397793"/>
              <a:gd name="connsiteY3" fmla="*/ 711994 h 1057275"/>
              <a:gd name="connsiteX4" fmla="*/ 1197768 w 1397793"/>
              <a:gd name="connsiteY4" fmla="*/ 704850 h 1057275"/>
              <a:gd name="connsiteX5" fmla="*/ 1238250 w 1397793"/>
              <a:gd name="connsiteY5" fmla="*/ 690563 h 1057275"/>
              <a:gd name="connsiteX6" fmla="*/ 1290637 w 1397793"/>
              <a:gd name="connsiteY6" fmla="*/ 657225 h 1057275"/>
              <a:gd name="connsiteX7" fmla="*/ 1354931 w 1397793"/>
              <a:gd name="connsiteY7" fmla="*/ 602457 h 1057275"/>
              <a:gd name="connsiteX8" fmla="*/ 1373981 w 1397793"/>
              <a:gd name="connsiteY8" fmla="*/ 588169 h 1057275"/>
              <a:gd name="connsiteX9" fmla="*/ 1390650 w 1397793"/>
              <a:gd name="connsiteY9" fmla="*/ 595313 h 1057275"/>
              <a:gd name="connsiteX10" fmla="*/ 1397793 w 1397793"/>
              <a:gd name="connsiteY10" fmla="*/ 614363 h 1057275"/>
              <a:gd name="connsiteX11" fmla="*/ 1381125 w 1397793"/>
              <a:gd name="connsiteY11" fmla="*/ 704850 h 1057275"/>
              <a:gd name="connsiteX12" fmla="*/ 1345406 w 1397793"/>
              <a:gd name="connsiteY12" fmla="*/ 788194 h 1057275"/>
              <a:gd name="connsiteX13" fmla="*/ 1283493 w 1397793"/>
              <a:gd name="connsiteY13" fmla="*/ 883444 h 1057275"/>
              <a:gd name="connsiteX14" fmla="*/ 1207293 w 1397793"/>
              <a:gd name="connsiteY14" fmla="*/ 959644 h 1057275"/>
              <a:gd name="connsiteX15" fmla="*/ 1138237 w 1397793"/>
              <a:gd name="connsiteY15" fmla="*/ 1016794 h 1057275"/>
              <a:gd name="connsiteX16" fmla="*/ 1088231 w 1397793"/>
              <a:gd name="connsiteY16" fmla="*/ 1047750 h 1057275"/>
              <a:gd name="connsiteX17" fmla="*/ 1064418 w 1397793"/>
              <a:gd name="connsiteY17" fmla="*/ 1054894 h 1057275"/>
              <a:gd name="connsiteX18" fmla="*/ 1035843 w 1397793"/>
              <a:gd name="connsiteY18" fmla="*/ 1057275 h 1057275"/>
              <a:gd name="connsiteX19" fmla="*/ 1016793 w 1397793"/>
              <a:gd name="connsiteY19" fmla="*/ 1054894 h 1057275"/>
              <a:gd name="connsiteX20" fmla="*/ 985837 w 1397793"/>
              <a:gd name="connsiteY20" fmla="*/ 1033463 h 1057275"/>
              <a:gd name="connsiteX21" fmla="*/ 952500 w 1397793"/>
              <a:gd name="connsiteY21" fmla="*/ 1007269 h 1057275"/>
              <a:gd name="connsiteX22" fmla="*/ 923925 w 1397793"/>
              <a:gd name="connsiteY22" fmla="*/ 973932 h 1057275"/>
              <a:gd name="connsiteX23" fmla="*/ 900112 w 1397793"/>
              <a:gd name="connsiteY23" fmla="*/ 931069 h 1057275"/>
              <a:gd name="connsiteX24" fmla="*/ 888206 w 1397793"/>
              <a:gd name="connsiteY24" fmla="*/ 916782 h 1057275"/>
              <a:gd name="connsiteX25" fmla="*/ 161925 w 1397793"/>
              <a:gd name="connsiteY25" fmla="*/ 295275 h 1057275"/>
              <a:gd name="connsiteX26" fmla="*/ 61912 w 1397793"/>
              <a:gd name="connsiteY26" fmla="*/ 214313 h 1057275"/>
              <a:gd name="connsiteX27" fmla="*/ 0 w 1397793"/>
              <a:gd name="connsiteY27" fmla="*/ 164307 h 1057275"/>
              <a:gd name="connsiteX28" fmla="*/ 14287 w 1397793"/>
              <a:gd name="connsiteY28" fmla="*/ 140494 h 1057275"/>
              <a:gd name="connsiteX29" fmla="*/ 76200 w 1397793"/>
              <a:gd name="connsiteY29" fmla="*/ 57150 h 1057275"/>
              <a:gd name="connsiteX30" fmla="*/ 119062 w 1397793"/>
              <a:gd name="connsiteY30" fmla="*/ 0 h 1057275"/>
              <a:gd name="connsiteX31" fmla="*/ 126206 w 1397793"/>
              <a:gd name="connsiteY31" fmla="*/ 19050 h 1057275"/>
              <a:gd name="connsiteX32" fmla="*/ 133350 w 1397793"/>
              <a:gd name="connsiteY32" fmla="*/ 57150 h 1057275"/>
              <a:gd name="connsiteX33" fmla="*/ 133350 w 1397793"/>
              <a:gd name="connsiteY33" fmla="*/ 109538 h 1057275"/>
              <a:gd name="connsiteX34" fmla="*/ 145256 w 1397793"/>
              <a:gd name="connsiteY34" fmla="*/ 128588 h 1057275"/>
              <a:gd name="connsiteX35" fmla="*/ 516731 w 1397793"/>
              <a:gd name="connsiteY35" fmla="*/ 357188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97793" h="1057275">
                <a:moveTo>
                  <a:pt x="516731" y="357188"/>
                </a:moveTo>
                <a:lnTo>
                  <a:pt x="876300" y="571500"/>
                </a:lnTo>
                <a:lnTo>
                  <a:pt x="1109662" y="702469"/>
                </a:lnTo>
                <a:lnTo>
                  <a:pt x="1157287" y="711994"/>
                </a:lnTo>
                <a:lnTo>
                  <a:pt x="1197768" y="704850"/>
                </a:lnTo>
                <a:lnTo>
                  <a:pt x="1238250" y="690563"/>
                </a:lnTo>
                <a:lnTo>
                  <a:pt x="1290637" y="657225"/>
                </a:lnTo>
                <a:lnTo>
                  <a:pt x="1354931" y="602457"/>
                </a:lnTo>
                <a:lnTo>
                  <a:pt x="1373981" y="588169"/>
                </a:lnTo>
                <a:lnTo>
                  <a:pt x="1390650" y="595313"/>
                </a:lnTo>
                <a:lnTo>
                  <a:pt x="1397793" y="614363"/>
                </a:lnTo>
                <a:lnTo>
                  <a:pt x="1381125" y="704850"/>
                </a:lnTo>
                <a:lnTo>
                  <a:pt x="1345406" y="788194"/>
                </a:lnTo>
                <a:lnTo>
                  <a:pt x="1283493" y="883444"/>
                </a:lnTo>
                <a:lnTo>
                  <a:pt x="1207293" y="959644"/>
                </a:lnTo>
                <a:lnTo>
                  <a:pt x="1138237" y="1016794"/>
                </a:lnTo>
                <a:lnTo>
                  <a:pt x="1088231" y="1047750"/>
                </a:lnTo>
                <a:lnTo>
                  <a:pt x="1064418" y="1054894"/>
                </a:lnTo>
                <a:lnTo>
                  <a:pt x="1035843" y="1057275"/>
                </a:lnTo>
                <a:lnTo>
                  <a:pt x="1016793" y="1054894"/>
                </a:lnTo>
                <a:lnTo>
                  <a:pt x="985837" y="1033463"/>
                </a:lnTo>
                <a:lnTo>
                  <a:pt x="952500" y="1007269"/>
                </a:lnTo>
                <a:lnTo>
                  <a:pt x="923925" y="973932"/>
                </a:lnTo>
                <a:lnTo>
                  <a:pt x="900112" y="931069"/>
                </a:lnTo>
                <a:lnTo>
                  <a:pt x="888206" y="916782"/>
                </a:lnTo>
                <a:lnTo>
                  <a:pt x="161925" y="295275"/>
                </a:lnTo>
                <a:lnTo>
                  <a:pt x="61912" y="214313"/>
                </a:lnTo>
                <a:lnTo>
                  <a:pt x="0" y="164307"/>
                </a:lnTo>
                <a:lnTo>
                  <a:pt x="14287" y="140494"/>
                </a:lnTo>
                <a:lnTo>
                  <a:pt x="76200" y="57150"/>
                </a:lnTo>
                <a:lnTo>
                  <a:pt x="119062" y="0"/>
                </a:lnTo>
                <a:lnTo>
                  <a:pt x="126206" y="19050"/>
                </a:lnTo>
                <a:lnTo>
                  <a:pt x="133350" y="57150"/>
                </a:lnTo>
                <a:lnTo>
                  <a:pt x="133350" y="109538"/>
                </a:lnTo>
                <a:lnTo>
                  <a:pt x="145256" y="128588"/>
                </a:lnTo>
                <a:lnTo>
                  <a:pt x="516731" y="3571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C2EA400-5323-4852-9B06-5C8E545EFCBD}"/>
              </a:ext>
            </a:extLst>
          </p:cNvPr>
          <p:cNvSpPr/>
          <p:nvPr/>
        </p:nvSpPr>
        <p:spPr>
          <a:xfrm>
            <a:off x="5383213" y="4119563"/>
            <a:ext cx="1111250" cy="387350"/>
          </a:xfrm>
          <a:custGeom>
            <a:avLst/>
            <a:gdLst>
              <a:gd name="connsiteX0" fmla="*/ 397669 w 1109663"/>
              <a:gd name="connsiteY0" fmla="*/ 357187 h 388143"/>
              <a:gd name="connsiteX1" fmla="*/ 338138 w 1109663"/>
              <a:gd name="connsiteY1" fmla="*/ 376237 h 388143"/>
              <a:gd name="connsiteX2" fmla="*/ 295275 w 1109663"/>
              <a:gd name="connsiteY2" fmla="*/ 388143 h 388143"/>
              <a:gd name="connsiteX3" fmla="*/ 278607 w 1109663"/>
              <a:gd name="connsiteY3" fmla="*/ 385762 h 388143"/>
              <a:gd name="connsiteX4" fmla="*/ 247650 w 1109663"/>
              <a:gd name="connsiteY4" fmla="*/ 373856 h 388143"/>
              <a:gd name="connsiteX5" fmla="*/ 133350 w 1109663"/>
              <a:gd name="connsiteY5" fmla="*/ 304800 h 388143"/>
              <a:gd name="connsiteX6" fmla="*/ 54769 w 1109663"/>
              <a:gd name="connsiteY6" fmla="*/ 230981 h 388143"/>
              <a:gd name="connsiteX7" fmla="*/ 21432 w 1109663"/>
              <a:gd name="connsiteY7" fmla="*/ 197643 h 388143"/>
              <a:gd name="connsiteX8" fmla="*/ 9525 w 1109663"/>
              <a:gd name="connsiteY8" fmla="*/ 176212 h 388143"/>
              <a:gd name="connsiteX9" fmla="*/ 0 w 1109663"/>
              <a:gd name="connsiteY9" fmla="*/ 142875 h 388143"/>
              <a:gd name="connsiteX10" fmla="*/ 7144 w 1109663"/>
              <a:gd name="connsiteY10" fmla="*/ 130968 h 388143"/>
              <a:gd name="connsiteX11" fmla="*/ 21432 w 1109663"/>
              <a:gd name="connsiteY11" fmla="*/ 121443 h 388143"/>
              <a:gd name="connsiteX12" fmla="*/ 54769 w 1109663"/>
              <a:gd name="connsiteY12" fmla="*/ 135731 h 388143"/>
              <a:gd name="connsiteX13" fmla="*/ 116682 w 1109663"/>
              <a:gd name="connsiteY13" fmla="*/ 164306 h 388143"/>
              <a:gd name="connsiteX14" fmla="*/ 211932 w 1109663"/>
              <a:gd name="connsiteY14" fmla="*/ 183356 h 388143"/>
              <a:gd name="connsiteX15" fmla="*/ 302419 w 1109663"/>
              <a:gd name="connsiteY15" fmla="*/ 180975 h 388143"/>
              <a:gd name="connsiteX16" fmla="*/ 411957 w 1109663"/>
              <a:gd name="connsiteY16" fmla="*/ 161925 h 388143"/>
              <a:gd name="connsiteX17" fmla="*/ 569119 w 1109663"/>
              <a:gd name="connsiteY17" fmla="*/ 121443 h 388143"/>
              <a:gd name="connsiteX18" fmla="*/ 721519 w 1109663"/>
              <a:gd name="connsiteY18" fmla="*/ 78581 h 388143"/>
              <a:gd name="connsiteX19" fmla="*/ 745332 w 1109663"/>
              <a:gd name="connsiteY19" fmla="*/ 64293 h 388143"/>
              <a:gd name="connsiteX20" fmla="*/ 790575 w 1109663"/>
              <a:gd name="connsiteY20" fmla="*/ 26193 h 388143"/>
              <a:gd name="connsiteX21" fmla="*/ 826294 w 1109663"/>
              <a:gd name="connsiteY21" fmla="*/ 2381 h 388143"/>
              <a:gd name="connsiteX22" fmla="*/ 850107 w 1109663"/>
              <a:gd name="connsiteY22" fmla="*/ 0 h 388143"/>
              <a:gd name="connsiteX23" fmla="*/ 942975 w 1109663"/>
              <a:gd name="connsiteY23" fmla="*/ 33337 h 388143"/>
              <a:gd name="connsiteX24" fmla="*/ 1026319 w 1109663"/>
              <a:gd name="connsiteY24" fmla="*/ 85725 h 388143"/>
              <a:gd name="connsiteX25" fmla="*/ 1081088 w 1109663"/>
              <a:gd name="connsiteY25" fmla="*/ 130968 h 388143"/>
              <a:gd name="connsiteX26" fmla="*/ 1104900 w 1109663"/>
              <a:gd name="connsiteY26" fmla="*/ 161925 h 388143"/>
              <a:gd name="connsiteX27" fmla="*/ 1109663 w 1109663"/>
              <a:gd name="connsiteY27" fmla="*/ 180975 h 388143"/>
              <a:gd name="connsiteX28" fmla="*/ 1100138 w 1109663"/>
              <a:gd name="connsiteY28" fmla="*/ 195262 h 388143"/>
              <a:gd name="connsiteX29" fmla="*/ 1083469 w 1109663"/>
              <a:gd name="connsiteY29" fmla="*/ 214312 h 388143"/>
              <a:gd name="connsiteX30" fmla="*/ 1040607 w 1109663"/>
              <a:gd name="connsiteY30" fmla="*/ 245268 h 388143"/>
              <a:gd name="connsiteX31" fmla="*/ 997744 w 1109663"/>
              <a:gd name="connsiteY31" fmla="*/ 280987 h 388143"/>
              <a:gd name="connsiteX32" fmla="*/ 973932 w 1109663"/>
              <a:gd name="connsiteY32" fmla="*/ 316706 h 388143"/>
              <a:gd name="connsiteX33" fmla="*/ 878682 w 1109663"/>
              <a:gd name="connsiteY33" fmla="*/ 297656 h 388143"/>
              <a:gd name="connsiteX34" fmla="*/ 809625 w 1109663"/>
              <a:gd name="connsiteY34" fmla="*/ 283368 h 388143"/>
              <a:gd name="connsiteX35" fmla="*/ 716757 w 1109663"/>
              <a:gd name="connsiteY35" fmla="*/ 250031 h 388143"/>
              <a:gd name="connsiteX36" fmla="*/ 683419 w 1109663"/>
              <a:gd name="connsiteY36" fmla="*/ 235743 h 388143"/>
              <a:gd name="connsiteX37" fmla="*/ 645319 w 1109663"/>
              <a:gd name="connsiteY37" fmla="*/ 245268 h 388143"/>
              <a:gd name="connsiteX38" fmla="*/ 588169 w 1109663"/>
              <a:gd name="connsiteY38" fmla="*/ 273843 h 388143"/>
              <a:gd name="connsiteX39" fmla="*/ 526257 w 1109663"/>
              <a:gd name="connsiteY39" fmla="*/ 304800 h 388143"/>
              <a:gd name="connsiteX40" fmla="*/ 464344 w 1109663"/>
              <a:gd name="connsiteY40" fmla="*/ 330993 h 388143"/>
              <a:gd name="connsiteX41" fmla="*/ 397669 w 1109663"/>
              <a:gd name="connsiteY41" fmla="*/ 357187 h 3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09663" h="388143">
                <a:moveTo>
                  <a:pt x="397669" y="357187"/>
                </a:moveTo>
                <a:lnTo>
                  <a:pt x="338138" y="376237"/>
                </a:lnTo>
                <a:lnTo>
                  <a:pt x="295275" y="388143"/>
                </a:lnTo>
                <a:lnTo>
                  <a:pt x="278607" y="385762"/>
                </a:lnTo>
                <a:lnTo>
                  <a:pt x="247650" y="373856"/>
                </a:lnTo>
                <a:lnTo>
                  <a:pt x="133350" y="304800"/>
                </a:lnTo>
                <a:lnTo>
                  <a:pt x="54769" y="230981"/>
                </a:lnTo>
                <a:lnTo>
                  <a:pt x="21432" y="197643"/>
                </a:lnTo>
                <a:lnTo>
                  <a:pt x="9525" y="176212"/>
                </a:lnTo>
                <a:lnTo>
                  <a:pt x="0" y="142875"/>
                </a:lnTo>
                <a:lnTo>
                  <a:pt x="7144" y="130968"/>
                </a:lnTo>
                <a:lnTo>
                  <a:pt x="21432" y="121443"/>
                </a:lnTo>
                <a:lnTo>
                  <a:pt x="54769" y="135731"/>
                </a:lnTo>
                <a:lnTo>
                  <a:pt x="116682" y="164306"/>
                </a:lnTo>
                <a:lnTo>
                  <a:pt x="211932" y="183356"/>
                </a:lnTo>
                <a:lnTo>
                  <a:pt x="302419" y="180975"/>
                </a:lnTo>
                <a:lnTo>
                  <a:pt x="411957" y="161925"/>
                </a:lnTo>
                <a:lnTo>
                  <a:pt x="569119" y="121443"/>
                </a:lnTo>
                <a:lnTo>
                  <a:pt x="721519" y="78581"/>
                </a:lnTo>
                <a:lnTo>
                  <a:pt x="745332" y="64293"/>
                </a:lnTo>
                <a:lnTo>
                  <a:pt x="790575" y="26193"/>
                </a:lnTo>
                <a:lnTo>
                  <a:pt x="826294" y="2381"/>
                </a:lnTo>
                <a:lnTo>
                  <a:pt x="850107" y="0"/>
                </a:lnTo>
                <a:lnTo>
                  <a:pt x="942975" y="33337"/>
                </a:lnTo>
                <a:lnTo>
                  <a:pt x="1026319" y="85725"/>
                </a:lnTo>
                <a:lnTo>
                  <a:pt x="1081088" y="130968"/>
                </a:lnTo>
                <a:lnTo>
                  <a:pt x="1104900" y="161925"/>
                </a:lnTo>
                <a:lnTo>
                  <a:pt x="1109663" y="180975"/>
                </a:lnTo>
                <a:lnTo>
                  <a:pt x="1100138" y="195262"/>
                </a:lnTo>
                <a:lnTo>
                  <a:pt x="1083469" y="214312"/>
                </a:lnTo>
                <a:lnTo>
                  <a:pt x="1040607" y="245268"/>
                </a:lnTo>
                <a:lnTo>
                  <a:pt x="997744" y="280987"/>
                </a:lnTo>
                <a:lnTo>
                  <a:pt x="973932" y="316706"/>
                </a:lnTo>
                <a:lnTo>
                  <a:pt x="878682" y="297656"/>
                </a:lnTo>
                <a:lnTo>
                  <a:pt x="809625" y="283368"/>
                </a:lnTo>
                <a:lnTo>
                  <a:pt x="716757" y="250031"/>
                </a:lnTo>
                <a:lnTo>
                  <a:pt x="683419" y="235743"/>
                </a:lnTo>
                <a:lnTo>
                  <a:pt x="645319" y="245268"/>
                </a:lnTo>
                <a:lnTo>
                  <a:pt x="588169" y="273843"/>
                </a:lnTo>
                <a:lnTo>
                  <a:pt x="526257" y="304800"/>
                </a:lnTo>
                <a:lnTo>
                  <a:pt x="464344" y="330993"/>
                </a:lnTo>
                <a:lnTo>
                  <a:pt x="397669" y="3571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D3FC5B4-D3A4-49EA-8878-F072D77CD8D5}"/>
              </a:ext>
            </a:extLst>
          </p:cNvPr>
          <p:cNvSpPr/>
          <p:nvPr/>
        </p:nvSpPr>
        <p:spPr>
          <a:xfrm>
            <a:off x="3951289" y="2817813"/>
            <a:ext cx="663575" cy="590550"/>
          </a:xfrm>
          <a:custGeom>
            <a:avLst/>
            <a:gdLst>
              <a:gd name="connsiteX0" fmla="*/ 30956 w 664369"/>
              <a:gd name="connsiteY0" fmla="*/ 59531 h 590550"/>
              <a:gd name="connsiteX1" fmla="*/ 80962 w 664369"/>
              <a:gd name="connsiteY1" fmla="*/ 7144 h 590550"/>
              <a:gd name="connsiteX2" fmla="*/ 109537 w 664369"/>
              <a:gd name="connsiteY2" fmla="*/ 0 h 590550"/>
              <a:gd name="connsiteX3" fmla="*/ 257175 w 664369"/>
              <a:gd name="connsiteY3" fmla="*/ 109537 h 590550"/>
              <a:gd name="connsiteX4" fmla="*/ 266700 w 664369"/>
              <a:gd name="connsiteY4" fmla="*/ 138112 h 590550"/>
              <a:gd name="connsiteX5" fmla="*/ 511969 w 664369"/>
              <a:gd name="connsiteY5" fmla="*/ 326231 h 590550"/>
              <a:gd name="connsiteX6" fmla="*/ 664369 w 664369"/>
              <a:gd name="connsiteY6" fmla="*/ 454819 h 590550"/>
              <a:gd name="connsiteX7" fmla="*/ 545306 w 664369"/>
              <a:gd name="connsiteY7" fmla="*/ 590550 h 590550"/>
              <a:gd name="connsiteX8" fmla="*/ 452437 w 664369"/>
              <a:gd name="connsiteY8" fmla="*/ 500062 h 590550"/>
              <a:gd name="connsiteX9" fmla="*/ 350044 w 664369"/>
              <a:gd name="connsiteY9" fmla="*/ 419100 h 590550"/>
              <a:gd name="connsiteX10" fmla="*/ 245269 w 664369"/>
              <a:gd name="connsiteY10" fmla="*/ 335756 h 590550"/>
              <a:gd name="connsiteX11" fmla="*/ 195262 w 664369"/>
              <a:gd name="connsiteY11" fmla="*/ 302419 h 590550"/>
              <a:gd name="connsiteX12" fmla="*/ 38100 w 664369"/>
              <a:gd name="connsiteY12" fmla="*/ 209550 h 590550"/>
              <a:gd name="connsiteX13" fmla="*/ 11906 w 664369"/>
              <a:gd name="connsiteY13" fmla="*/ 188119 h 590550"/>
              <a:gd name="connsiteX14" fmla="*/ 2381 w 664369"/>
              <a:gd name="connsiteY14" fmla="*/ 159544 h 590550"/>
              <a:gd name="connsiteX15" fmla="*/ 0 w 664369"/>
              <a:gd name="connsiteY15" fmla="*/ 107156 h 590550"/>
              <a:gd name="connsiteX16" fmla="*/ 30956 w 664369"/>
              <a:gd name="connsiteY16" fmla="*/ 5953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4369" h="590550">
                <a:moveTo>
                  <a:pt x="30956" y="59531"/>
                </a:moveTo>
                <a:lnTo>
                  <a:pt x="80962" y="7144"/>
                </a:lnTo>
                <a:lnTo>
                  <a:pt x="109537" y="0"/>
                </a:lnTo>
                <a:lnTo>
                  <a:pt x="257175" y="109537"/>
                </a:lnTo>
                <a:lnTo>
                  <a:pt x="266700" y="138112"/>
                </a:lnTo>
                <a:lnTo>
                  <a:pt x="511969" y="326231"/>
                </a:lnTo>
                <a:lnTo>
                  <a:pt x="664369" y="454819"/>
                </a:lnTo>
                <a:lnTo>
                  <a:pt x="545306" y="590550"/>
                </a:lnTo>
                <a:lnTo>
                  <a:pt x="452437" y="500062"/>
                </a:lnTo>
                <a:lnTo>
                  <a:pt x="350044" y="419100"/>
                </a:lnTo>
                <a:lnTo>
                  <a:pt x="245269" y="335756"/>
                </a:lnTo>
                <a:lnTo>
                  <a:pt x="195262" y="302419"/>
                </a:lnTo>
                <a:lnTo>
                  <a:pt x="38100" y="209550"/>
                </a:lnTo>
                <a:lnTo>
                  <a:pt x="11906" y="188119"/>
                </a:lnTo>
                <a:lnTo>
                  <a:pt x="2381" y="159544"/>
                </a:lnTo>
                <a:lnTo>
                  <a:pt x="0" y="107156"/>
                </a:lnTo>
                <a:lnTo>
                  <a:pt x="30956" y="59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2542521-B0E7-4EA9-9F00-E02382AF4264}"/>
              </a:ext>
            </a:extLst>
          </p:cNvPr>
          <p:cNvSpPr/>
          <p:nvPr/>
        </p:nvSpPr>
        <p:spPr>
          <a:xfrm>
            <a:off x="3943350" y="2225675"/>
            <a:ext cx="1512888" cy="2065338"/>
          </a:xfrm>
          <a:custGeom>
            <a:avLst/>
            <a:gdLst>
              <a:gd name="connsiteX0" fmla="*/ 881743 w 1513114"/>
              <a:gd name="connsiteY0" fmla="*/ 707571 h 2065564"/>
              <a:gd name="connsiteX1" fmla="*/ 1017814 w 1513114"/>
              <a:gd name="connsiteY1" fmla="*/ 514350 h 2065564"/>
              <a:gd name="connsiteX2" fmla="*/ 1148443 w 1513114"/>
              <a:gd name="connsiteY2" fmla="*/ 318407 h 2065564"/>
              <a:gd name="connsiteX3" fmla="*/ 1170214 w 1513114"/>
              <a:gd name="connsiteY3" fmla="*/ 283028 h 2065564"/>
              <a:gd name="connsiteX4" fmla="*/ 1175657 w 1513114"/>
              <a:gd name="connsiteY4" fmla="*/ 263978 h 2065564"/>
              <a:gd name="connsiteX5" fmla="*/ 1186543 w 1513114"/>
              <a:gd name="connsiteY5" fmla="*/ 217714 h 2065564"/>
              <a:gd name="connsiteX6" fmla="*/ 1189264 w 1513114"/>
              <a:gd name="connsiteY6" fmla="*/ 176892 h 2065564"/>
              <a:gd name="connsiteX7" fmla="*/ 1181100 w 1513114"/>
              <a:gd name="connsiteY7" fmla="*/ 144235 h 2065564"/>
              <a:gd name="connsiteX8" fmla="*/ 1164771 w 1513114"/>
              <a:gd name="connsiteY8" fmla="*/ 106135 h 2065564"/>
              <a:gd name="connsiteX9" fmla="*/ 1140279 w 1513114"/>
              <a:gd name="connsiteY9" fmla="*/ 59871 h 2065564"/>
              <a:gd name="connsiteX10" fmla="*/ 1121229 w 1513114"/>
              <a:gd name="connsiteY10" fmla="*/ 29935 h 2065564"/>
              <a:gd name="connsiteX11" fmla="*/ 1123950 w 1513114"/>
              <a:gd name="connsiteY11" fmla="*/ 13607 h 2065564"/>
              <a:gd name="connsiteX12" fmla="*/ 1148443 w 1513114"/>
              <a:gd name="connsiteY12" fmla="*/ 0 h 2065564"/>
              <a:gd name="connsiteX13" fmla="*/ 1189264 w 1513114"/>
              <a:gd name="connsiteY13" fmla="*/ 0 h 2065564"/>
              <a:gd name="connsiteX14" fmla="*/ 1238250 w 1513114"/>
              <a:gd name="connsiteY14" fmla="*/ 10885 h 2065564"/>
              <a:gd name="connsiteX15" fmla="*/ 1298121 w 1513114"/>
              <a:gd name="connsiteY15" fmla="*/ 40821 h 2065564"/>
              <a:gd name="connsiteX16" fmla="*/ 1349829 w 1513114"/>
              <a:gd name="connsiteY16" fmla="*/ 76200 h 2065564"/>
              <a:gd name="connsiteX17" fmla="*/ 1417864 w 1513114"/>
              <a:gd name="connsiteY17" fmla="*/ 130628 h 2065564"/>
              <a:gd name="connsiteX18" fmla="*/ 1466850 w 1513114"/>
              <a:gd name="connsiteY18" fmla="*/ 182335 h 2065564"/>
              <a:gd name="connsiteX19" fmla="*/ 1494064 w 1513114"/>
              <a:gd name="connsiteY19" fmla="*/ 217714 h 2065564"/>
              <a:gd name="connsiteX20" fmla="*/ 1510393 w 1513114"/>
              <a:gd name="connsiteY20" fmla="*/ 250371 h 2065564"/>
              <a:gd name="connsiteX21" fmla="*/ 1513114 w 1513114"/>
              <a:gd name="connsiteY21" fmla="*/ 266700 h 2065564"/>
              <a:gd name="connsiteX22" fmla="*/ 1513114 w 1513114"/>
              <a:gd name="connsiteY22" fmla="*/ 302078 h 2065564"/>
              <a:gd name="connsiteX23" fmla="*/ 1502229 w 1513114"/>
              <a:gd name="connsiteY23" fmla="*/ 334735 h 2065564"/>
              <a:gd name="connsiteX24" fmla="*/ 1472293 w 1513114"/>
              <a:gd name="connsiteY24" fmla="*/ 372835 h 2065564"/>
              <a:gd name="connsiteX25" fmla="*/ 1398814 w 1513114"/>
              <a:gd name="connsiteY25" fmla="*/ 435428 h 2065564"/>
              <a:gd name="connsiteX26" fmla="*/ 595993 w 1513114"/>
              <a:gd name="connsiteY26" fmla="*/ 1368878 h 2065564"/>
              <a:gd name="connsiteX27" fmla="*/ 242207 w 1513114"/>
              <a:gd name="connsiteY27" fmla="*/ 1768928 h 2065564"/>
              <a:gd name="connsiteX28" fmla="*/ 225879 w 1513114"/>
              <a:gd name="connsiteY28" fmla="*/ 1807028 h 2065564"/>
              <a:gd name="connsiteX29" fmla="*/ 277586 w 1513114"/>
              <a:gd name="connsiteY29" fmla="*/ 1891392 h 2065564"/>
              <a:gd name="connsiteX30" fmla="*/ 285750 w 1513114"/>
              <a:gd name="connsiteY30" fmla="*/ 1986642 h 2065564"/>
              <a:gd name="connsiteX31" fmla="*/ 247650 w 1513114"/>
              <a:gd name="connsiteY31" fmla="*/ 2032907 h 2065564"/>
              <a:gd name="connsiteX32" fmla="*/ 217714 w 1513114"/>
              <a:gd name="connsiteY32" fmla="*/ 2057400 h 2065564"/>
              <a:gd name="connsiteX33" fmla="*/ 182336 w 1513114"/>
              <a:gd name="connsiteY33" fmla="*/ 2065564 h 2065564"/>
              <a:gd name="connsiteX34" fmla="*/ 155121 w 1513114"/>
              <a:gd name="connsiteY34" fmla="*/ 2051957 h 2065564"/>
              <a:gd name="connsiteX35" fmla="*/ 103414 w 1513114"/>
              <a:gd name="connsiteY35" fmla="*/ 2002971 h 2065564"/>
              <a:gd name="connsiteX36" fmla="*/ 65314 w 1513114"/>
              <a:gd name="connsiteY36" fmla="*/ 1959428 h 2065564"/>
              <a:gd name="connsiteX37" fmla="*/ 29936 w 1513114"/>
              <a:gd name="connsiteY37" fmla="*/ 1910442 h 2065564"/>
              <a:gd name="connsiteX38" fmla="*/ 10886 w 1513114"/>
              <a:gd name="connsiteY38" fmla="*/ 1861457 h 2065564"/>
              <a:gd name="connsiteX39" fmla="*/ 0 w 1513114"/>
              <a:gd name="connsiteY39" fmla="*/ 1815192 h 2065564"/>
              <a:gd name="connsiteX40" fmla="*/ 2721 w 1513114"/>
              <a:gd name="connsiteY40" fmla="*/ 1777092 h 2065564"/>
              <a:gd name="connsiteX41" fmla="*/ 21771 w 1513114"/>
              <a:gd name="connsiteY41" fmla="*/ 1760764 h 2065564"/>
              <a:gd name="connsiteX42" fmla="*/ 70757 w 1513114"/>
              <a:gd name="connsiteY42" fmla="*/ 1749878 h 2065564"/>
              <a:gd name="connsiteX43" fmla="*/ 119743 w 1513114"/>
              <a:gd name="connsiteY43" fmla="*/ 1741714 h 2065564"/>
              <a:gd name="connsiteX44" fmla="*/ 206829 w 1513114"/>
              <a:gd name="connsiteY44" fmla="*/ 1611085 h 2065564"/>
              <a:gd name="connsiteX45" fmla="*/ 451757 w 1513114"/>
              <a:gd name="connsiteY45" fmla="*/ 1281792 h 2065564"/>
              <a:gd name="connsiteX46" fmla="*/ 710293 w 1513114"/>
              <a:gd name="connsiteY46" fmla="*/ 947057 h 2065564"/>
              <a:gd name="connsiteX47" fmla="*/ 881743 w 1513114"/>
              <a:gd name="connsiteY47" fmla="*/ 707571 h 20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13114" h="2065564">
                <a:moveTo>
                  <a:pt x="881743" y="707571"/>
                </a:moveTo>
                <a:lnTo>
                  <a:pt x="1017814" y="514350"/>
                </a:lnTo>
                <a:lnTo>
                  <a:pt x="1148443" y="318407"/>
                </a:lnTo>
                <a:lnTo>
                  <a:pt x="1170214" y="283028"/>
                </a:lnTo>
                <a:lnTo>
                  <a:pt x="1175657" y="263978"/>
                </a:lnTo>
                <a:lnTo>
                  <a:pt x="1186543" y="217714"/>
                </a:lnTo>
                <a:lnTo>
                  <a:pt x="1189264" y="176892"/>
                </a:lnTo>
                <a:lnTo>
                  <a:pt x="1181100" y="144235"/>
                </a:lnTo>
                <a:lnTo>
                  <a:pt x="1164771" y="106135"/>
                </a:lnTo>
                <a:lnTo>
                  <a:pt x="1140279" y="59871"/>
                </a:lnTo>
                <a:lnTo>
                  <a:pt x="1121229" y="29935"/>
                </a:lnTo>
                <a:lnTo>
                  <a:pt x="1123950" y="13607"/>
                </a:lnTo>
                <a:lnTo>
                  <a:pt x="1148443" y="0"/>
                </a:lnTo>
                <a:lnTo>
                  <a:pt x="1189264" y="0"/>
                </a:lnTo>
                <a:lnTo>
                  <a:pt x="1238250" y="10885"/>
                </a:lnTo>
                <a:lnTo>
                  <a:pt x="1298121" y="40821"/>
                </a:lnTo>
                <a:lnTo>
                  <a:pt x="1349829" y="76200"/>
                </a:lnTo>
                <a:lnTo>
                  <a:pt x="1417864" y="130628"/>
                </a:lnTo>
                <a:lnTo>
                  <a:pt x="1466850" y="182335"/>
                </a:lnTo>
                <a:lnTo>
                  <a:pt x="1494064" y="217714"/>
                </a:lnTo>
                <a:lnTo>
                  <a:pt x="1510393" y="250371"/>
                </a:lnTo>
                <a:lnTo>
                  <a:pt x="1513114" y="266700"/>
                </a:lnTo>
                <a:lnTo>
                  <a:pt x="1513114" y="302078"/>
                </a:lnTo>
                <a:lnTo>
                  <a:pt x="1502229" y="334735"/>
                </a:lnTo>
                <a:lnTo>
                  <a:pt x="1472293" y="372835"/>
                </a:lnTo>
                <a:lnTo>
                  <a:pt x="1398814" y="435428"/>
                </a:lnTo>
                <a:lnTo>
                  <a:pt x="595993" y="1368878"/>
                </a:lnTo>
                <a:lnTo>
                  <a:pt x="242207" y="1768928"/>
                </a:lnTo>
                <a:lnTo>
                  <a:pt x="225879" y="1807028"/>
                </a:lnTo>
                <a:lnTo>
                  <a:pt x="277586" y="1891392"/>
                </a:lnTo>
                <a:lnTo>
                  <a:pt x="285750" y="1986642"/>
                </a:lnTo>
                <a:lnTo>
                  <a:pt x="247650" y="2032907"/>
                </a:lnTo>
                <a:lnTo>
                  <a:pt x="217714" y="2057400"/>
                </a:lnTo>
                <a:lnTo>
                  <a:pt x="182336" y="2065564"/>
                </a:lnTo>
                <a:lnTo>
                  <a:pt x="155121" y="2051957"/>
                </a:lnTo>
                <a:lnTo>
                  <a:pt x="103414" y="2002971"/>
                </a:lnTo>
                <a:lnTo>
                  <a:pt x="65314" y="1959428"/>
                </a:lnTo>
                <a:lnTo>
                  <a:pt x="29936" y="1910442"/>
                </a:lnTo>
                <a:lnTo>
                  <a:pt x="10886" y="1861457"/>
                </a:lnTo>
                <a:lnTo>
                  <a:pt x="0" y="1815192"/>
                </a:lnTo>
                <a:lnTo>
                  <a:pt x="2721" y="1777092"/>
                </a:lnTo>
                <a:lnTo>
                  <a:pt x="21771" y="1760764"/>
                </a:lnTo>
                <a:lnTo>
                  <a:pt x="70757" y="1749878"/>
                </a:lnTo>
                <a:lnTo>
                  <a:pt x="119743" y="1741714"/>
                </a:lnTo>
                <a:lnTo>
                  <a:pt x="206829" y="1611085"/>
                </a:lnTo>
                <a:lnTo>
                  <a:pt x="451757" y="1281792"/>
                </a:lnTo>
                <a:lnTo>
                  <a:pt x="710293" y="947057"/>
                </a:lnTo>
                <a:lnTo>
                  <a:pt x="881743" y="70757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A64F7CAE-A2EF-4550-867D-424D5733E06D}"/>
              </a:ext>
            </a:extLst>
          </p:cNvPr>
          <p:cNvSpPr/>
          <p:nvPr/>
        </p:nvSpPr>
        <p:spPr>
          <a:xfrm>
            <a:off x="4152900" y="3722689"/>
            <a:ext cx="1265238" cy="515937"/>
          </a:xfrm>
          <a:custGeom>
            <a:avLst/>
            <a:gdLst>
              <a:gd name="connsiteX0" fmla="*/ 428625 w 1264444"/>
              <a:gd name="connsiteY0" fmla="*/ 176212 h 516731"/>
              <a:gd name="connsiteX1" fmla="*/ 61913 w 1264444"/>
              <a:gd name="connsiteY1" fmla="*/ 278606 h 516731"/>
              <a:gd name="connsiteX2" fmla="*/ 0 w 1264444"/>
              <a:gd name="connsiteY2" fmla="*/ 300037 h 516731"/>
              <a:gd name="connsiteX3" fmla="*/ 50006 w 1264444"/>
              <a:gd name="connsiteY3" fmla="*/ 516731 h 516731"/>
              <a:gd name="connsiteX4" fmla="*/ 90488 w 1264444"/>
              <a:gd name="connsiteY4" fmla="*/ 483394 h 516731"/>
              <a:gd name="connsiteX5" fmla="*/ 340519 w 1264444"/>
              <a:gd name="connsiteY5" fmla="*/ 385762 h 516731"/>
              <a:gd name="connsiteX6" fmla="*/ 440531 w 1264444"/>
              <a:gd name="connsiteY6" fmla="*/ 354806 h 516731"/>
              <a:gd name="connsiteX7" fmla="*/ 604838 w 1264444"/>
              <a:gd name="connsiteY7" fmla="*/ 316706 h 516731"/>
              <a:gd name="connsiteX8" fmla="*/ 850106 w 1264444"/>
              <a:gd name="connsiteY8" fmla="*/ 221456 h 516731"/>
              <a:gd name="connsiteX9" fmla="*/ 1097756 w 1264444"/>
              <a:gd name="connsiteY9" fmla="*/ 123825 h 516731"/>
              <a:gd name="connsiteX10" fmla="*/ 1150144 w 1264444"/>
              <a:gd name="connsiteY10" fmla="*/ 100012 h 516731"/>
              <a:gd name="connsiteX11" fmla="*/ 1264444 w 1264444"/>
              <a:gd name="connsiteY11" fmla="*/ 9525 h 516731"/>
              <a:gd name="connsiteX12" fmla="*/ 1083469 w 1264444"/>
              <a:gd name="connsiteY12" fmla="*/ 0 h 516731"/>
              <a:gd name="connsiteX13" fmla="*/ 1040606 w 1264444"/>
              <a:gd name="connsiteY13" fmla="*/ 4762 h 516731"/>
              <a:gd name="connsiteX14" fmla="*/ 726281 w 1264444"/>
              <a:gd name="connsiteY14" fmla="*/ 92869 h 516731"/>
              <a:gd name="connsiteX15" fmla="*/ 428625 w 1264444"/>
              <a:gd name="connsiteY15" fmla="*/ 176212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4444" h="516731">
                <a:moveTo>
                  <a:pt x="428625" y="176212"/>
                </a:moveTo>
                <a:lnTo>
                  <a:pt x="61913" y="278606"/>
                </a:lnTo>
                <a:lnTo>
                  <a:pt x="0" y="300037"/>
                </a:lnTo>
                <a:lnTo>
                  <a:pt x="50006" y="516731"/>
                </a:lnTo>
                <a:lnTo>
                  <a:pt x="90488" y="483394"/>
                </a:lnTo>
                <a:lnTo>
                  <a:pt x="340519" y="385762"/>
                </a:lnTo>
                <a:lnTo>
                  <a:pt x="440531" y="354806"/>
                </a:lnTo>
                <a:lnTo>
                  <a:pt x="604838" y="316706"/>
                </a:lnTo>
                <a:lnTo>
                  <a:pt x="850106" y="221456"/>
                </a:lnTo>
                <a:lnTo>
                  <a:pt x="1097756" y="123825"/>
                </a:lnTo>
                <a:lnTo>
                  <a:pt x="1150144" y="100012"/>
                </a:lnTo>
                <a:lnTo>
                  <a:pt x="1264444" y="9525"/>
                </a:lnTo>
                <a:lnTo>
                  <a:pt x="1083469" y="0"/>
                </a:lnTo>
                <a:lnTo>
                  <a:pt x="1040606" y="4762"/>
                </a:lnTo>
                <a:lnTo>
                  <a:pt x="726281" y="92869"/>
                </a:lnTo>
                <a:lnTo>
                  <a:pt x="428625" y="1762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CEEE91F7-24AC-4EE6-A22C-B0F0BA514C46}"/>
              </a:ext>
            </a:extLst>
          </p:cNvPr>
          <p:cNvSpPr/>
          <p:nvPr/>
        </p:nvSpPr>
        <p:spPr>
          <a:xfrm>
            <a:off x="5008563" y="3328989"/>
            <a:ext cx="544512" cy="776287"/>
          </a:xfrm>
          <a:custGeom>
            <a:avLst/>
            <a:gdLst>
              <a:gd name="connsiteX0" fmla="*/ 102394 w 545306"/>
              <a:gd name="connsiteY0" fmla="*/ 197643 h 776287"/>
              <a:gd name="connsiteX1" fmla="*/ 52387 w 545306"/>
              <a:gd name="connsiteY1" fmla="*/ 123825 h 776287"/>
              <a:gd name="connsiteX2" fmla="*/ 16669 w 545306"/>
              <a:gd name="connsiteY2" fmla="*/ 71437 h 776287"/>
              <a:gd name="connsiteX3" fmla="*/ 0 w 545306"/>
              <a:gd name="connsiteY3" fmla="*/ 35718 h 776287"/>
              <a:gd name="connsiteX4" fmla="*/ 0 w 545306"/>
              <a:gd name="connsiteY4" fmla="*/ 9525 h 776287"/>
              <a:gd name="connsiteX5" fmla="*/ 4762 w 545306"/>
              <a:gd name="connsiteY5" fmla="*/ 0 h 776287"/>
              <a:gd name="connsiteX6" fmla="*/ 28575 w 545306"/>
              <a:gd name="connsiteY6" fmla="*/ 2381 h 776287"/>
              <a:gd name="connsiteX7" fmla="*/ 69056 w 545306"/>
              <a:gd name="connsiteY7" fmla="*/ 19050 h 776287"/>
              <a:gd name="connsiteX8" fmla="*/ 190500 w 545306"/>
              <a:gd name="connsiteY8" fmla="*/ 107156 h 776287"/>
              <a:gd name="connsiteX9" fmla="*/ 366712 w 545306"/>
              <a:gd name="connsiteY9" fmla="*/ 247650 h 776287"/>
              <a:gd name="connsiteX10" fmla="*/ 450056 w 545306"/>
              <a:gd name="connsiteY10" fmla="*/ 319087 h 776287"/>
              <a:gd name="connsiteX11" fmla="*/ 481012 w 545306"/>
              <a:gd name="connsiteY11" fmla="*/ 350043 h 776287"/>
              <a:gd name="connsiteX12" fmla="*/ 500062 w 545306"/>
              <a:gd name="connsiteY12" fmla="*/ 411956 h 776287"/>
              <a:gd name="connsiteX13" fmla="*/ 538162 w 545306"/>
              <a:gd name="connsiteY13" fmla="*/ 569118 h 776287"/>
              <a:gd name="connsiteX14" fmla="*/ 545306 w 545306"/>
              <a:gd name="connsiteY14" fmla="*/ 650081 h 776287"/>
              <a:gd name="connsiteX15" fmla="*/ 542925 w 545306"/>
              <a:gd name="connsiteY15" fmla="*/ 688181 h 776287"/>
              <a:gd name="connsiteX16" fmla="*/ 519112 w 545306"/>
              <a:gd name="connsiteY16" fmla="*/ 735806 h 776287"/>
              <a:gd name="connsiteX17" fmla="*/ 500062 w 545306"/>
              <a:gd name="connsiteY17" fmla="*/ 764381 h 776287"/>
              <a:gd name="connsiteX18" fmla="*/ 481012 w 545306"/>
              <a:gd name="connsiteY18" fmla="*/ 773906 h 776287"/>
              <a:gd name="connsiteX19" fmla="*/ 452437 w 545306"/>
              <a:gd name="connsiteY19" fmla="*/ 776287 h 776287"/>
              <a:gd name="connsiteX20" fmla="*/ 426244 w 545306"/>
              <a:gd name="connsiteY20" fmla="*/ 762000 h 776287"/>
              <a:gd name="connsiteX21" fmla="*/ 385762 w 545306"/>
              <a:gd name="connsiteY21" fmla="*/ 728662 h 776287"/>
              <a:gd name="connsiteX22" fmla="*/ 359569 w 545306"/>
              <a:gd name="connsiteY22" fmla="*/ 700087 h 776287"/>
              <a:gd name="connsiteX23" fmla="*/ 311944 w 545306"/>
              <a:gd name="connsiteY23" fmla="*/ 578643 h 776287"/>
              <a:gd name="connsiteX24" fmla="*/ 269081 w 545306"/>
              <a:gd name="connsiteY24" fmla="*/ 492918 h 776287"/>
              <a:gd name="connsiteX25" fmla="*/ 180975 w 545306"/>
              <a:gd name="connsiteY25" fmla="*/ 328612 h 776287"/>
              <a:gd name="connsiteX26" fmla="*/ 102394 w 545306"/>
              <a:gd name="connsiteY26" fmla="*/ 197643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5306" h="776287">
                <a:moveTo>
                  <a:pt x="102394" y="197643"/>
                </a:moveTo>
                <a:lnTo>
                  <a:pt x="52387" y="123825"/>
                </a:lnTo>
                <a:lnTo>
                  <a:pt x="16669" y="71437"/>
                </a:lnTo>
                <a:lnTo>
                  <a:pt x="0" y="35718"/>
                </a:lnTo>
                <a:lnTo>
                  <a:pt x="0" y="9525"/>
                </a:lnTo>
                <a:lnTo>
                  <a:pt x="4762" y="0"/>
                </a:lnTo>
                <a:lnTo>
                  <a:pt x="28575" y="2381"/>
                </a:lnTo>
                <a:lnTo>
                  <a:pt x="69056" y="19050"/>
                </a:lnTo>
                <a:lnTo>
                  <a:pt x="190500" y="107156"/>
                </a:lnTo>
                <a:lnTo>
                  <a:pt x="366712" y="247650"/>
                </a:lnTo>
                <a:lnTo>
                  <a:pt x="450056" y="319087"/>
                </a:lnTo>
                <a:lnTo>
                  <a:pt x="481012" y="350043"/>
                </a:lnTo>
                <a:lnTo>
                  <a:pt x="500062" y="411956"/>
                </a:lnTo>
                <a:lnTo>
                  <a:pt x="538162" y="569118"/>
                </a:lnTo>
                <a:lnTo>
                  <a:pt x="545306" y="650081"/>
                </a:lnTo>
                <a:lnTo>
                  <a:pt x="542925" y="688181"/>
                </a:lnTo>
                <a:lnTo>
                  <a:pt x="519112" y="735806"/>
                </a:lnTo>
                <a:lnTo>
                  <a:pt x="500062" y="764381"/>
                </a:lnTo>
                <a:lnTo>
                  <a:pt x="481012" y="773906"/>
                </a:lnTo>
                <a:lnTo>
                  <a:pt x="452437" y="776287"/>
                </a:lnTo>
                <a:lnTo>
                  <a:pt x="426244" y="762000"/>
                </a:lnTo>
                <a:lnTo>
                  <a:pt x="385762" y="728662"/>
                </a:lnTo>
                <a:lnTo>
                  <a:pt x="359569" y="700087"/>
                </a:lnTo>
                <a:lnTo>
                  <a:pt x="311944" y="578643"/>
                </a:lnTo>
                <a:lnTo>
                  <a:pt x="269081" y="492918"/>
                </a:lnTo>
                <a:lnTo>
                  <a:pt x="180975" y="328612"/>
                </a:lnTo>
                <a:lnTo>
                  <a:pt x="102394" y="1976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54A5647-CC7B-4D08-B0BB-3D1FB39057E3}"/>
              </a:ext>
            </a:extLst>
          </p:cNvPr>
          <p:cNvSpPr/>
          <p:nvPr/>
        </p:nvSpPr>
        <p:spPr>
          <a:xfrm>
            <a:off x="4522789" y="3946526"/>
            <a:ext cx="295275" cy="2106613"/>
          </a:xfrm>
          <a:custGeom>
            <a:avLst/>
            <a:gdLst>
              <a:gd name="connsiteX0" fmla="*/ 89757 w 294515"/>
              <a:gd name="connsiteY0" fmla="*/ 656348 h 2106485"/>
              <a:gd name="connsiteX1" fmla="*/ 92562 w 294515"/>
              <a:gd name="connsiteY1" fmla="*/ 403906 h 2106485"/>
              <a:gd name="connsiteX2" fmla="*/ 92562 w 294515"/>
              <a:gd name="connsiteY2" fmla="*/ 297320 h 2106485"/>
              <a:gd name="connsiteX3" fmla="*/ 84147 w 294515"/>
              <a:gd name="connsiteY3" fmla="*/ 244027 h 2106485"/>
              <a:gd name="connsiteX4" fmla="*/ 75733 w 294515"/>
              <a:gd name="connsiteY4" fmla="*/ 193538 h 2106485"/>
              <a:gd name="connsiteX5" fmla="*/ 28049 w 294515"/>
              <a:gd name="connsiteY5" fmla="*/ 75732 h 2106485"/>
              <a:gd name="connsiteX6" fmla="*/ 0 w 294515"/>
              <a:gd name="connsiteY6" fmla="*/ 0 h 2106485"/>
              <a:gd name="connsiteX7" fmla="*/ 249637 w 294515"/>
              <a:gd name="connsiteY7" fmla="*/ 81342 h 2106485"/>
              <a:gd name="connsiteX8" fmla="*/ 274881 w 294515"/>
              <a:gd name="connsiteY8" fmla="*/ 162684 h 2106485"/>
              <a:gd name="connsiteX9" fmla="*/ 291711 w 294515"/>
              <a:gd name="connsiteY9" fmla="*/ 249636 h 2106485"/>
              <a:gd name="connsiteX10" fmla="*/ 294515 w 294515"/>
              <a:gd name="connsiteY10" fmla="*/ 389882 h 2106485"/>
              <a:gd name="connsiteX11" fmla="*/ 294515 w 294515"/>
              <a:gd name="connsiteY11" fmla="*/ 1318306 h 2106485"/>
              <a:gd name="connsiteX12" fmla="*/ 294515 w 294515"/>
              <a:gd name="connsiteY12" fmla="*/ 1775506 h 2106485"/>
              <a:gd name="connsiteX13" fmla="*/ 294515 w 294515"/>
              <a:gd name="connsiteY13" fmla="*/ 2005509 h 2106485"/>
              <a:gd name="connsiteX14" fmla="*/ 288906 w 294515"/>
              <a:gd name="connsiteY14" fmla="*/ 2044777 h 2106485"/>
              <a:gd name="connsiteX15" fmla="*/ 280491 w 294515"/>
              <a:gd name="connsiteY15" fmla="*/ 2070022 h 2106485"/>
              <a:gd name="connsiteX16" fmla="*/ 258052 w 294515"/>
              <a:gd name="connsiteY16" fmla="*/ 2100876 h 2106485"/>
              <a:gd name="connsiteX17" fmla="*/ 235612 w 294515"/>
              <a:gd name="connsiteY17" fmla="*/ 2106485 h 2106485"/>
              <a:gd name="connsiteX18" fmla="*/ 204758 w 294515"/>
              <a:gd name="connsiteY18" fmla="*/ 2103681 h 2106485"/>
              <a:gd name="connsiteX19" fmla="*/ 165490 w 294515"/>
              <a:gd name="connsiteY19" fmla="*/ 2081241 h 2106485"/>
              <a:gd name="connsiteX20" fmla="*/ 123416 w 294515"/>
              <a:gd name="connsiteY20" fmla="*/ 2039168 h 2106485"/>
              <a:gd name="connsiteX21" fmla="*/ 92562 w 294515"/>
              <a:gd name="connsiteY21" fmla="*/ 1991484 h 2106485"/>
              <a:gd name="connsiteX22" fmla="*/ 53293 w 294515"/>
              <a:gd name="connsiteY22" fmla="*/ 1904532 h 2106485"/>
              <a:gd name="connsiteX23" fmla="*/ 28049 w 294515"/>
              <a:gd name="connsiteY23" fmla="*/ 1800750 h 2106485"/>
              <a:gd name="connsiteX24" fmla="*/ 8415 w 294515"/>
              <a:gd name="connsiteY24" fmla="*/ 1680139 h 2106485"/>
              <a:gd name="connsiteX25" fmla="*/ 11220 w 294515"/>
              <a:gd name="connsiteY25" fmla="*/ 1649285 h 2106485"/>
              <a:gd name="connsiteX26" fmla="*/ 30854 w 294515"/>
              <a:gd name="connsiteY26" fmla="*/ 1562333 h 2106485"/>
              <a:gd name="connsiteX27" fmla="*/ 56098 w 294515"/>
              <a:gd name="connsiteY27" fmla="*/ 1399649 h 2106485"/>
              <a:gd name="connsiteX28" fmla="*/ 70123 w 294515"/>
              <a:gd name="connsiteY28" fmla="*/ 1208915 h 2106485"/>
              <a:gd name="connsiteX29" fmla="*/ 84147 w 294515"/>
              <a:gd name="connsiteY29" fmla="*/ 981717 h 2106485"/>
              <a:gd name="connsiteX30" fmla="*/ 89757 w 294515"/>
              <a:gd name="connsiteY30" fmla="*/ 656348 h 210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4515" h="2106485">
                <a:moveTo>
                  <a:pt x="89757" y="656348"/>
                </a:moveTo>
                <a:lnTo>
                  <a:pt x="92562" y="403906"/>
                </a:lnTo>
                <a:lnTo>
                  <a:pt x="92562" y="297320"/>
                </a:lnTo>
                <a:lnTo>
                  <a:pt x="84147" y="244027"/>
                </a:lnTo>
                <a:lnTo>
                  <a:pt x="75733" y="193538"/>
                </a:lnTo>
                <a:lnTo>
                  <a:pt x="28049" y="75732"/>
                </a:lnTo>
                <a:lnTo>
                  <a:pt x="0" y="0"/>
                </a:lnTo>
                <a:lnTo>
                  <a:pt x="249637" y="81342"/>
                </a:lnTo>
                <a:lnTo>
                  <a:pt x="274881" y="162684"/>
                </a:lnTo>
                <a:lnTo>
                  <a:pt x="291711" y="249636"/>
                </a:lnTo>
                <a:cubicBezTo>
                  <a:pt x="292646" y="296385"/>
                  <a:pt x="293580" y="343133"/>
                  <a:pt x="294515" y="389882"/>
                </a:cubicBezTo>
                <a:lnTo>
                  <a:pt x="294515" y="1318306"/>
                </a:lnTo>
                <a:lnTo>
                  <a:pt x="294515" y="1775506"/>
                </a:lnTo>
                <a:lnTo>
                  <a:pt x="294515" y="2005509"/>
                </a:lnTo>
                <a:lnTo>
                  <a:pt x="288906" y="2044777"/>
                </a:lnTo>
                <a:lnTo>
                  <a:pt x="280491" y="2070022"/>
                </a:lnTo>
                <a:lnTo>
                  <a:pt x="258052" y="2100876"/>
                </a:lnTo>
                <a:lnTo>
                  <a:pt x="235612" y="2106485"/>
                </a:lnTo>
                <a:lnTo>
                  <a:pt x="204758" y="2103681"/>
                </a:lnTo>
                <a:lnTo>
                  <a:pt x="165490" y="2081241"/>
                </a:lnTo>
                <a:lnTo>
                  <a:pt x="123416" y="2039168"/>
                </a:lnTo>
                <a:lnTo>
                  <a:pt x="92562" y="1991484"/>
                </a:lnTo>
                <a:lnTo>
                  <a:pt x="53293" y="1904532"/>
                </a:lnTo>
                <a:lnTo>
                  <a:pt x="28049" y="1800750"/>
                </a:lnTo>
                <a:lnTo>
                  <a:pt x="8415" y="1680139"/>
                </a:lnTo>
                <a:lnTo>
                  <a:pt x="11220" y="1649285"/>
                </a:lnTo>
                <a:lnTo>
                  <a:pt x="30854" y="1562333"/>
                </a:lnTo>
                <a:lnTo>
                  <a:pt x="56098" y="1399649"/>
                </a:lnTo>
                <a:lnTo>
                  <a:pt x="70123" y="1208915"/>
                </a:lnTo>
                <a:lnTo>
                  <a:pt x="84147" y="981717"/>
                </a:lnTo>
                <a:lnTo>
                  <a:pt x="89757" y="65634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6F07D1B-76D1-4404-831D-9890EC509B1A}"/>
              </a:ext>
            </a:extLst>
          </p:cNvPr>
          <p:cNvSpPr/>
          <p:nvPr/>
        </p:nvSpPr>
        <p:spPr>
          <a:xfrm>
            <a:off x="5849938" y="2144713"/>
            <a:ext cx="2216150" cy="1466850"/>
          </a:xfrm>
          <a:custGeom>
            <a:avLst/>
            <a:gdLst>
              <a:gd name="connsiteX0" fmla="*/ 902494 w 2214563"/>
              <a:gd name="connsiteY0" fmla="*/ 319088 h 1466850"/>
              <a:gd name="connsiteX1" fmla="*/ 516732 w 2214563"/>
              <a:gd name="connsiteY1" fmla="*/ 357188 h 1466850"/>
              <a:gd name="connsiteX2" fmla="*/ 371475 w 2214563"/>
              <a:gd name="connsiteY2" fmla="*/ 369094 h 1466850"/>
              <a:gd name="connsiteX3" fmla="*/ 150019 w 2214563"/>
              <a:gd name="connsiteY3" fmla="*/ 366713 h 1466850"/>
              <a:gd name="connsiteX4" fmla="*/ 0 w 2214563"/>
              <a:gd name="connsiteY4" fmla="*/ 297657 h 1466850"/>
              <a:gd name="connsiteX5" fmla="*/ 88107 w 2214563"/>
              <a:gd name="connsiteY5" fmla="*/ 238125 h 1466850"/>
              <a:gd name="connsiteX6" fmla="*/ 190500 w 2214563"/>
              <a:gd name="connsiteY6" fmla="*/ 228600 h 1466850"/>
              <a:gd name="connsiteX7" fmla="*/ 504825 w 2214563"/>
              <a:gd name="connsiteY7" fmla="*/ 192882 h 1466850"/>
              <a:gd name="connsiteX8" fmla="*/ 645319 w 2214563"/>
              <a:gd name="connsiteY8" fmla="*/ 169069 h 1466850"/>
              <a:gd name="connsiteX9" fmla="*/ 776288 w 2214563"/>
              <a:gd name="connsiteY9" fmla="*/ 161925 h 1466850"/>
              <a:gd name="connsiteX10" fmla="*/ 1052513 w 2214563"/>
              <a:gd name="connsiteY10" fmla="*/ 138113 h 1466850"/>
              <a:gd name="connsiteX11" fmla="*/ 1378744 w 2214563"/>
              <a:gd name="connsiteY11" fmla="*/ 97632 h 1466850"/>
              <a:gd name="connsiteX12" fmla="*/ 1614488 w 2214563"/>
              <a:gd name="connsiteY12" fmla="*/ 64294 h 1466850"/>
              <a:gd name="connsiteX13" fmla="*/ 1678782 w 2214563"/>
              <a:gd name="connsiteY13" fmla="*/ 54769 h 1466850"/>
              <a:gd name="connsiteX14" fmla="*/ 1728788 w 2214563"/>
              <a:gd name="connsiteY14" fmla="*/ 35719 h 1466850"/>
              <a:gd name="connsiteX15" fmla="*/ 1762125 w 2214563"/>
              <a:gd name="connsiteY15" fmla="*/ 9525 h 1466850"/>
              <a:gd name="connsiteX16" fmla="*/ 1800225 w 2214563"/>
              <a:gd name="connsiteY16" fmla="*/ 0 h 1466850"/>
              <a:gd name="connsiteX17" fmla="*/ 1878807 w 2214563"/>
              <a:gd name="connsiteY17" fmla="*/ 14288 h 1466850"/>
              <a:gd name="connsiteX18" fmla="*/ 2040732 w 2214563"/>
              <a:gd name="connsiteY18" fmla="*/ 88107 h 1466850"/>
              <a:gd name="connsiteX19" fmla="*/ 2162175 w 2214563"/>
              <a:gd name="connsiteY19" fmla="*/ 147638 h 1466850"/>
              <a:gd name="connsiteX20" fmla="*/ 2188369 w 2214563"/>
              <a:gd name="connsiteY20" fmla="*/ 164307 h 1466850"/>
              <a:gd name="connsiteX21" fmla="*/ 2205038 w 2214563"/>
              <a:gd name="connsiteY21" fmla="*/ 185738 h 1466850"/>
              <a:gd name="connsiteX22" fmla="*/ 2214563 w 2214563"/>
              <a:gd name="connsiteY22" fmla="*/ 202407 h 1466850"/>
              <a:gd name="connsiteX23" fmla="*/ 2214563 w 2214563"/>
              <a:gd name="connsiteY23" fmla="*/ 219075 h 1466850"/>
              <a:gd name="connsiteX24" fmla="*/ 2205038 w 2214563"/>
              <a:gd name="connsiteY24" fmla="*/ 245269 h 1466850"/>
              <a:gd name="connsiteX25" fmla="*/ 2183607 w 2214563"/>
              <a:gd name="connsiteY25" fmla="*/ 276225 h 1466850"/>
              <a:gd name="connsiteX26" fmla="*/ 2152650 w 2214563"/>
              <a:gd name="connsiteY26" fmla="*/ 309563 h 1466850"/>
              <a:gd name="connsiteX27" fmla="*/ 2133600 w 2214563"/>
              <a:gd name="connsiteY27" fmla="*/ 350044 h 1466850"/>
              <a:gd name="connsiteX28" fmla="*/ 2112169 w 2214563"/>
              <a:gd name="connsiteY28" fmla="*/ 419100 h 1466850"/>
              <a:gd name="connsiteX29" fmla="*/ 2045494 w 2214563"/>
              <a:gd name="connsiteY29" fmla="*/ 742950 h 1466850"/>
              <a:gd name="connsiteX30" fmla="*/ 1933575 w 2214563"/>
              <a:gd name="connsiteY30" fmla="*/ 1285875 h 1466850"/>
              <a:gd name="connsiteX31" fmla="*/ 1902619 w 2214563"/>
              <a:gd name="connsiteY31" fmla="*/ 1423988 h 1466850"/>
              <a:gd name="connsiteX32" fmla="*/ 1893094 w 2214563"/>
              <a:gd name="connsiteY32" fmla="*/ 1443038 h 1466850"/>
              <a:gd name="connsiteX33" fmla="*/ 1878807 w 2214563"/>
              <a:gd name="connsiteY33" fmla="*/ 1457325 h 1466850"/>
              <a:gd name="connsiteX34" fmla="*/ 1857375 w 2214563"/>
              <a:gd name="connsiteY34" fmla="*/ 1466850 h 1466850"/>
              <a:gd name="connsiteX35" fmla="*/ 1819275 w 2214563"/>
              <a:gd name="connsiteY35" fmla="*/ 1466850 h 1466850"/>
              <a:gd name="connsiteX36" fmla="*/ 1785938 w 2214563"/>
              <a:gd name="connsiteY36" fmla="*/ 1452563 h 1466850"/>
              <a:gd name="connsiteX37" fmla="*/ 1764507 w 2214563"/>
              <a:gd name="connsiteY37" fmla="*/ 1440657 h 1466850"/>
              <a:gd name="connsiteX38" fmla="*/ 1724025 w 2214563"/>
              <a:gd name="connsiteY38" fmla="*/ 1419225 h 1466850"/>
              <a:gd name="connsiteX39" fmla="*/ 1685925 w 2214563"/>
              <a:gd name="connsiteY39" fmla="*/ 1326357 h 1466850"/>
              <a:gd name="connsiteX40" fmla="*/ 1728788 w 2214563"/>
              <a:gd name="connsiteY40" fmla="*/ 1219200 h 1466850"/>
              <a:gd name="connsiteX41" fmla="*/ 1738313 w 2214563"/>
              <a:gd name="connsiteY41" fmla="*/ 1171575 h 1466850"/>
              <a:gd name="connsiteX42" fmla="*/ 1764507 w 2214563"/>
              <a:gd name="connsiteY42" fmla="*/ 912019 h 1466850"/>
              <a:gd name="connsiteX43" fmla="*/ 1776413 w 2214563"/>
              <a:gd name="connsiteY43" fmla="*/ 795338 h 1466850"/>
              <a:gd name="connsiteX44" fmla="*/ 1781175 w 2214563"/>
              <a:gd name="connsiteY44" fmla="*/ 678657 h 1466850"/>
              <a:gd name="connsiteX45" fmla="*/ 1814513 w 2214563"/>
              <a:gd name="connsiteY45" fmla="*/ 419100 h 1466850"/>
              <a:gd name="connsiteX46" fmla="*/ 1826419 w 2214563"/>
              <a:gd name="connsiteY46" fmla="*/ 321469 h 1466850"/>
              <a:gd name="connsiteX47" fmla="*/ 1824038 w 2214563"/>
              <a:gd name="connsiteY47" fmla="*/ 297657 h 1466850"/>
              <a:gd name="connsiteX48" fmla="*/ 1819275 w 2214563"/>
              <a:gd name="connsiteY48" fmla="*/ 273844 h 1466850"/>
              <a:gd name="connsiteX49" fmla="*/ 1809750 w 2214563"/>
              <a:gd name="connsiteY49" fmla="*/ 257175 h 1466850"/>
              <a:gd name="connsiteX50" fmla="*/ 1785938 w 2214563"/>
              <a:gd name="connsiteY50" fmla="*/ 242888 h 1466850"/>
              <a:gd name="connsiteX51" fmla="*/ 1762125 w 2214563"/>
              <a:gd name="connsiteY51" fmla="*/ 235744 h 1466850"/>
              <a:gd name="connsiteX52" fmla="*/ 1704975 w 2214563"/>
              <a:gd name="connsiteY52" fmla="*/ 238125 h 1466850"/>
              <a:gd name="connsiteX53" fmla="*/ 902494 w 2214563"/>
              <a:gd name="connsiteY53" fmla="*/ 31908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14563" h="1466850">
                <a:moveTo>
                  <a:pt x="902494" y="319088"/>
                </a:moveTo>
                <a:lnTo>
                  <a:pt x="516732" y="357188"/>
                </a:lnTo>
                <a:lnTo>
                  <a:pt x="371475" y="369094"/>
                </a:lnTo>
                <a:lnTo>
                  <a:pt x="150019" y="366713"/>
                </a:lnTo>
                <a:lnTo>
                  <a:pt x="0" y="297657"/>
                </a:lnTo>
                <a:lnTo>
                  <a:pt x="88107" y="238125"/>
                </a:lnTo>
                <a:lnTo>
                  <a:pt x="190500" y="228600"/>
                </a:lnTo>
                <a:lnTo>
                  <a:pt x="504825" y="192882"/>
                </a:lnTo>
                <a:lnTo>
                  <a:pt x="645319" y="169069"/>
                </a:lnTo>
                <a:lnTo>
                  <a:pt x="776288" y="161925"/>
                </a:lnTo>
                <a:lnTo>
                  <a:pt x="1052513" y="138113"/>
                </a:lnTo>
                <a:lnTo>
                  <a:pt x="1378744" y="97632"/>
                </a:lnTo>
                <a:lnTo>
                  <a:pt x="1614488" y="64294"/>
                </a:lnTo>
                <a:lnTo>
                  <a:pt x="1678782" y="54769"/>
                </a:lnTo>
                <a:lnTo>
                  <a:pt x="1728788" y="35719"/>
                </a:lnTo>
                <a:lnTo>
                  <a:pt x="1762125" y="9525"/>
                </a:lnTo>
                <a:lnTo>
                  <a:pt x="1800225" y="0"/>
                </a:lnTo>
                <a:lnTo>
                  <a:pt x="1878807" y="14288"/>
                </a:lnTo>
                <a:lnTo>
                  <a:pt x="2040732" y="88107"/>
                </a:lnTo>
                <a:lnTo>
                  <a:pt x="2162175" y="147638"/>
                </a:lnTo>
                <a:lnTo>
                  <a:pt x="2188369" y="164307"/>
                </a:lnTo>
                <a:lnTo>
                  <a:pt x="2205038" y="185738"/>
                </a:lnTo>
                <a:lnTo>
                  <a:pt x="2214563" y="202407"/>
                </a:lnTo>
                <a:lnTo>
                  <a:pt x="2214563" y="219075"/>
                </a:lnTo>
                <a:lnTo>
                  <a:pt x="2205038" y="245269"/>
                </a:lnTo>
                <a:lnTo>
                  <a:pt x="2183607" y="276225"/>
                </a:lnTo>
                <a:lnTo>
                  <a:pt x="2152650" y="309563"/>
                </a:lnTo>
                <a:lnTo>
                  <a:pt x="2133600" y="350044"/>
                </a:lnTo>
                <a:lnTo>
                  <a:pt x="2112169" y="419100"/>
                </a:lnTo>
                <a:lnTo>
                  <a:pt x="2045494" y="742950"/>
                </a:lnTo>
                <a:lnTo>
                  <a:pt x="1933575" y="1285875"/>
                </a:lnTo>
                <a:lnTo>
                  <a:pt x="1902619" y="1423988"/>
                </a:lnTo>
                <a:lnTo>
                  <a:pt x="1893094" y="1443038"/>
                </a:lnTo>
                <a:lnTo>
                  <a:pt x="1878807" y="1457325"/>
                </a:lnTo>
                <a:lnTo>
                  <a:pt x="1857375" y="1466850"/>
                </a:lnTo>
                <a:lnTo>
                  <a:pt x="1819275" y="1466850"/>
                </a:lnTo>
                <a:lnTo>
                  <a:pt x="1785938" y="1452563"/>
                </a:lnTo>
                <a:lnTo>
                  <a:pt x="1764507" y="1440657"/>
                </a:lnTo>
                <a:lnTo>
                  <a:pt x="1724025" y="1419225"/>
                </a:lnTo>
                <a:lnTo>
                  <a:pt x="1685925" y="1326357"/>
                </a:lnTo>
                <a:lnTo>
                  <a:pt x="1728788" y="1219200"/>
                </a:lnTo>
                <a:lnTo>
                  <a:pt x="1738313" y="1171575"/>
                </a:lnTo>
                <a:lnTo>
                  <a:pt x="1764507" y="912019"/>
                </a:lnTo>
                <a:lnTo>
                  <a:pt x="1776413" y="795338"/>
                </a:lnTo>
                <a:lnTo>
                  <a:pt x="1781175" y="678657"/>
                </a:lnTo>
                <a:lnTo>
                  <a:pt x="1814513" y="419100"/>
                </a:lnTo>
                <a:lnTo>
                  <a:pt x="1826419" y="321469"/>
                </a:lnTo>
                <a:lnTo>
                  <a:pt x="1824038" y="297657"/>
                </a:lnTo>
                <a:lnTo>
                  <a:pt x="1819275" y="273844"/>
                </a:lnTo>
                <a:lnTo>
                  <a:pt x="1809750" y="257175"/>
                </a:lnTo>
                <a:lnTo>
                  <a:pt x="1785938" y="242888"/>
                </a:lnTo>
                <a:lnTo>
                  <a:pt x="1762125" y="235744"/>
                </a:lnTo>
                <a:lnTo>
                  <a:pt x="1704975" y="238125"/>
                </a:lnTo>
                <a:lnTo>
                  <a:pt x="902494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3CD79AFD-4142-4973-A75B-220C8E57C817}"/>
              </a:ext>
            </a:extLst>
          </p:cNvPr>
          <p:cNvSpPr/>
          <p:nvPr/>
        </p:nvSpPr>
        <p:spPr>
          <a:xfrm>
            <a:off x="5932489" y="2714626"/>
            <a:ext cx="1863725" cy="334963"/>
          </a:xfrm>
          <a:custGeom>
            <a:avLst/>
            <a:gdLst>
              <a:gd name="connsiteX0" fmla="*/ 240506 w 1864519"/>
              <a:gd name="connsiteY0" fmla="*/ 176213 h 335756"/>
              <a:gd name="connsiteX1" fmla="*/ 104775 w 1864519"/>
              <a:gd name="connsiteY1" fmla="*/ 183356 h 335756"/>
              <a:gd name="connsiteX2" fmla="*/ 0 w 1864519"/>
              <a:gd name="connsiteY2" fmla="*/ 211931 h 335756"/>
              <a:gd name="connsiteX3" fmla="*/ 126206 w 1864519"/>
              <a:gd name="connsiteY3" fmla="*/ 335756 h 335756"/>
              <a:gd name="connsiteX4" fmla="*/ 250031 w 1864519"/>
              <a:gd name="connsiteY4" fmla="*/ 333375 h 335756"/>
              <a:gd name="connsiteX5" fmla="*/ 481012 w 1864519"/>
              <a:gd name="connsiteY5" fmla="*/ 323850 h 335756"/>
              <a:gd name="connsiteX6" fmla="*/ 733425 w 1864519"/>
              <a:gd name="connsiteY6" fmla="*/ 309563 h 335756"/>
              <a:gd name="connsiteX7" fmla="*/ 959644 w 1864519"/>
              <a:gd name="connsiteY7" fmla="*/ 295275 h 335756"/>
              <a:gd name="connsiteX8" fmla="*/ 1221581 w 1864519"/>
              <a:gd name="connsiteY8" fmla="*/ 280988 h 335756"/>
              <a:gd name="connsiteX9" fmla="*/ 1454944 w 1864519"/>
              <a:gd name="connsiteY9" fmla="*/ 264319 h 335756"/>
              <a:gd name="connsiteX10" fmla="*/ 1697831 w 1864519"/>
              <a:gd name="connsiteY10" fmla="*/ 245269 h 335756"/>
              <a:gd name="connsiteX11" fmla="*/ 1864519 w 1864519"/>
              <a:gd name="connsiteY11" fmla="*/ 195263 h 335756"/>
              <a:gd name="connsiteX12" fmla="*/ 1702594 w 1864519"/>
              <a:gd name="connsiteY12" fmla="*/ 92869 h 335756"/>
              <a:gd name="connsiteX13" fmla="*/ 1593056 w 1864519"/>
              <a:gd name="connsiteY13" fmla="*/ 45244 h 335756"/>
              <a:gd name="connsiteX14" fmla="*/ 1497806 w 1864519"/>
              <a:gd name="connsiteY14" fmla="*/ 9525 h 335756"/>
              <a:gd name="connsiteX15" fmla="*/ 1450181 w 1864519"/>
              <a:gd name="connsiteY15" fmla="*/ 0 h 335756"/>
              <a:gd name="connsiteX16" fmla="*/ 1335881 w 1864519"/>
              <a:gd name="connsiteY16" fmla="*/ 52388 h 335756"/>
              <a:gd name="connsiteX17" fmla="*/ 1285875 w 1864519"/>
              <a:gd name="connsiteY17" fmla="*/ 71438 h 335756"/>
              <a:gd name="connsiteX18" fmla="*/ 895350 w 1864519"/>
              <a:gd name="connsiteY18" fmla="*/ 116681 h 335756"/>
              <a:gd name="connsiteX19" fmla="*/ 447675 w 1864519"/>
              <a:gd name="connsiteY19" fmla="*/ 159544 h 335756"/>
              <a:gd name="connsiteX20" fmla="*/ 240506 w 1864519"/>
              <a:gd name="connsiteY20" fmla="*/ 176213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64519" h="335756">
                <a:moveTo>
                  <a:pt x="240506" y="176213"/>
                </a:moveTo>
                <a:lnTo>
                  <a:pt x="104775" y="183356"/>
                </a:lnTo>
                <a:lnTo>
                  <a:pt x="0" y="211931"/>
                </a:lnTo>
                <a:lnTo>
                  <a:pt x="126206" y="335756"/>
                </a:lnTo>
                <a:lnTo>
                  <a:pt x="250031" y="333375"/>
                </a:lnTo>
                <a:lnTo>
                  <a:pt x="481012" y="323850"/>
                </a:lnTo>
                <a:lnTo>
                  <a:pt x="733425" y="309563"/>
                </a:lnTo>
                <a:lnTo>
                  <a:pt x="959644" y="295275"/>
                </a:lnTo>
                <a:lnTo>
                  <a:pt x="1221581" y="280988"/>
                </a:lnTo>
                <a:lnTo>
                  <a:pt x="1454944" y="264319"/>
                </a:lnTo>
                <a:lnTo>
                  <a:pt x="1697831" y="245269"/>
                </a:lnTo>
                <a:lnTo>
                  <a:pt x="1864519" y="195263"/>
                </a:lnTo>
                <a:lnTo>
                  <a:pt x="1702594" y="92869"/>
                </a:lnTo>
                <a:lnTo>
                  <a:pt x="1593056" y="45244"/>
                </a:lnTo>
                <a:lnTo>
                  <a:pt x="1497806" y="9525"/>
                </a:lnTo>
                <a:lnTo>
                  <a:pt x="1450181" y="0"/>
                </a:lnTo>
                <a:lnTo>
                  <a:pt x="1335881" y="52388"/>
                </a:lnTo>
                <a:lnTo>
                  <a:pt x="1285875" y="71438"/>
                </a:lnTo>
                <a:lnTo>
                  <a:pt x="895350" y="116681"/>
                </a:lnTo>
                <a:lnTo>
                  <a:pt x="447675" y="159544"/>
                </a:lnTo>
                <a:lnTo>
                  <a:pt x="240506" y="1762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C0B7485-59DB-47D1-97D9-91155A504A5C}"/>
              </a:ext>
            </a:extLst>
          </p:cNvPr>
          <p:cNvSpPr/>
          <p:nvPr/>
        </p:nvSpPr>
        <p:spPr>
          <a:xfrm>
            <a:off x="5964239" y="3354389"/>
            <a:ext cx="1755775" cy="282575"/>
          </a:xfrm>
          <a:custGeom>
            <a:avLst/>
            <a:gdLst>
              <a:gd name="connsiteX0" fmla="*/ 571500 w 1754982"/>
              <a:gd name="connsiteY0" fmla="*/ 83344 h 280988"/>
              <a:gd name="connsiteX1" fmla="*/ 119063 w 1754982"/>
              <a:gd name="connsiteY1" fmla="*/ 121444 h 280988"/>
              <a:gd name="connsiteX2" fmla="*/ 0 w 1754982"/>
              <a:gd name="connsiteY2" fmla="*/ 157163 h 280988"/>
              <a:gd name="connsiteX3" fmla="*/ 157163 w 1754982"/>
              <a:gd name="connsiteY3" fmla="*/ 280988 h 280988"/>
              <a:gd name="connsiteX4" fmla="*/ 233363 w 1754982"/>
              <a:gd name="connsiteY4" fmla="*/ 271463 h 280988"/>
              <a:gd name="connsiteX5" fmla="*/ 500063 w 1754982"/>
              <a:gd name="connsiteY5" fmla="*/ 242888 h 280988"/>
              <a:gd name="connsiteX6" fmla="*/ 621507 w 1754982"/>
              <a:gd name="connsiteY6" fmla="*/ 233363 h 280988"/>
              <a:gd name="connsiteX7" fmla="*/ 833438 w 1754982"/>
              <a:gd name="connsiteY7" fmla="*/ 233363 h 280988"/>
              <a:gd name="connsiteX8" fmla="*/ 1145382 w 1754982"/>
              <a:gd name="connsiteY8" fmla="*/ 211932 h 280988"/>
              <a:gd name="connsiteX9" fmla="*/ 1369219 w 1754982"/>
              <a:gd name="connsiteY9" fmla="*/ 192882 h 280988"/>
              <a:gd name="connsiteX10" fmla="*/ 1452563 w 1754982"/>
              <a:gd name="connsiteY10" fmla="*/ 185738 h 280988"/>
              <a:gd name="connsiteX11" fmla="*/ 1569244 w 1754982"/>
              <a:gd name="connsiteY11" fmla="*/ 197644 h 280988"/>
              <a:gd name="connsiteX12" fmla="*/ 1647825 w 1754982"/>
              <a:gd name="connsiteY12" fmla="*/ 216694 h 280988"/>
              <a:gd name="connsiteX13" fmla="*/ 1754982 w 1754982"/>
              <a:gd name="connsiteY13" fmla="*/ 145257 h 280988"/>
              <a:gd name="connsiteX14" fmla="*/ 1619250 w 1754982"/>
              <a:gd name="connsiteY14" fmla="*/ 4763 h 280988"/>
              <a:gd name="connsiteX15" fmla="*/ 1526382 w 1754982"/>
              <a:gd name="connsiteY15" fmla="*/ 0 h 280988"/>
              <a:gd name="connsiteX16" fmla="*/ 1402557 w 1754982"/>
              <a:gd name="connsiteY16" fmla="*/ 2382 h 280988"/>
              <a:gd name="connsiteX17" fmla="*/ 1278732 w 1754982"/>
              <a:gd name="connsiteY17" fmla="*/ 19050 h 280988"/>
              <a:gd name="connsiteX18" fmla="*/ 1181100 w 1754982"/>
              <a:gd name="connsiteY18" fmla="*/ 33338 h 280988"/>
              <a:gd name="connsiteX19" fmla="*/ 821532 w 1754982"/>
              <a:gd name="connsiteY19" fmla="*/ 64294 h 280988"/>
              <a:gd name="connsiteX20" fmla="*/ 571500 w 1754982"/>
              <a:gd name="connsiteY20" fmla="*/ 83344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54982" h="280988">
                <a:moveTo>
                  <a:pt x="571500" y="83344"/>
                </a:moveTo>
                <a:lnTo>
                  <a:pt x="119063" y="121444"/>
                </a:lnTo>
                <a:lnTo>
                  <a:pt x="0" y="157163"/>
                </a:lnTo>
                <a:lnTo>
                  <a:pt x="157163" y="280988"/>
                </a:lnTo>
                <a:lnTo>
                  <a:pt x="233363" y="271463"/>
                </a:lnTo>
                <a:lnTo>
                  <a:pt x="500063" y="242888"/>
                </a:lnTo>
                <a:lnTo>
                  <a:pt x="621507" y="233363"/>
                </a:lnTo>
                <a:lnTo>
                  <a:pt x="833438" y="233363"/>
                </a:lnTo>
                <a:lnTo>
                  <a:pt x="1145382" y="211932"/>
                </a:lnTo>
                <a:lnTo>
                  <a:pt x="1369219" y="192882"/>
                </a:lnTo>
                <a:lnTo>
                  <a:pt x="1452563" y="185738"/>
                </a:lnTo>
                <a:lnTo>
                  <a:pt x="1569244" y="197644"/>
                </a:lnTo>
                <a:lnTo>
                  <a:pt x="1647825" y="216694"/>
                </a:lnTo>
                <a:lnTo>
                  <a:pt x="1754982" y="145257"/>
                </a:lnTo>
                <a:lnTo>
                  <a:pt x="1619250" y="4763"/>
                </a:lnTo>
                <a:lnTo>
                  <a:pt x="1526382" y="0"/>
                </a:lnTo>
                <a:lnTo>
                  <a:pt x="1402557" y="2382"/>
                </a:lnTo>
                <a:lnTo>
                  <a:pt x="1278732" y="19050"/>
                </a:lnTo>
                <a:lnTo>
                  <a:pt x="1181100" y="33338"/>
                </a:lnTo>
                <a:lnTo>
                  <a:pt x="821532" y="64294"/>
                </a:lnTo>
                <a:lnTo>
                  <a:pt x="571500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1425064-8D8F-48D7-A5D8-C271C82DF917}"/>
              </a:ext>
            </a:extLst>
          </p:cNvPr>
          <p:cNvSpPr/>
          <p:nvPr/>
        </p:nvSpPr>
        <p:spPr>
          <a:xfrm>
            <a:off x="6524625" y="3484563"/>
            <a:ext cx="393700" cy="2641600"/>
          </a:xfrm>
          <a:custGeom>
            <a:avLst/>
            <a:gdLst>
              <a:gd name="connsiteX0" fmla="*/ 122373 w 394314"/>
              <a:gd name="connsiteY0" fmla="*/ 1771013 h 2641222"/>
              <a:gd name="connsiteX1" fmla="*/ 122373 w 394314"/>
              <a:gd name="connsiteY1" fmla="*/ 2022558 h 2641222"/>
              <a:gd name="connsiteX2" fmla="*/ 118974 w 394314"/>
              <a:gd name="connsiteY2" fmla="*/ 2083744 h 2641222"/>
              <a:gd name="connsiteX3" fmla="*/ 105377 w 394314"/>
              <a:gd name="connsiteY3" fmla="*/ 2121136 h 2641222"/>
              <a:gd name="connsiteX4" fmla="*/ 64586 w 394314"/>
              <a:gd name="connsiteY4" fmla="*/ 2297897 h 2641222"/>
              <a:gd name="connsiteX5" fmla="*/ 112176 w 394314"/>
              <a:gd name="connsiteY5" fmla="*/ 2535845 h 2641222"/>
              <a:gd name="connsiteX6" fmla="*/ 139370 w 394314"/>
              <a:gd name="connsiteY6" fmla="*/ 2573237 h 2641222"/>
              <a:gd name="connsiteX7" fmla="*/ 159765 w 394314"/>
              <a:gd name="connsiteY7" fmla="*/ 2603830 h 2641222"/>
              <a:gd name="connsiteX8" fmla="*/ 173362 w 394314"/>
              <a:gd name="connsiteY8" fmla="*/ 2631024 h 2641222"/>
              <a:gd name="connsiteX9" fmla="*/ 193758 w 394314"/>
              <a:gd name="connsiteY9" fmla="*/ 2641222 h 2641222"/>
              <a:gd name="connsiteX10" fmla="*/ 234549 w 394314"/>
              <a:gd name="connsiteY10" fmla="*/ 2631024 h 2641222"/>
              <a:gd name="connsiteX11" fmla="*/ 265142 w 394314"/>
              <a:gd name="connsiteY11" fmla="*/ 2593633 h 2641222"/>
              <a:gd name="connsiteX12" fmla="*/ 329728 w 394314"/>
              <a:gd name="connsiteY12" fmla="*/ 2467860 h 2641222"/>
              <a:gd name="connsiteX13" fmla="*/ 380717 w 394314"/>
              <a:gd name="connsiteY13" fmla="*/ 2331890 h 2641222"/>
              <a:gd name="connsiteX14" fmla="*/ 394314 w 394314"/>
              <a:gd name="connsiteY14" fmla="*/ 2240110 h 2641222"/>
              <a:gd name="connsiteX15" fmla="*/ 380717 w 394314"/>
              <a:gd name="connsiteY15" fmla="*/ 2114337 h 2641222"/>
              <a:gd name="connsiteX16" fmla="*/ 370519 w 394314"/>
              <a:gd name="connsiteY16" fmla="*/ 1879789 h 2641222"/>
              <a:gd name="connsiteX17" fmla="*/ 367120 w 394314"/>
              <a:gd name="connsiteY17" fmla="*/ 1325710 h 2641222"/>
              <a:gd name="connsiteX18" fmla="*/ 370519 w 394314"/>
              <a:gd name="connsiteY18" fmla="*/ 744437 h 2641222"/>
              <a:gd name="connsiteX19" fmla="*/ 367120 w 394314"/>
              <a:gd name="connsiteY19" fmla="*/ 309332 h 2641222"/>
              <a:gd name="connsiteX20" fmla="*/ 377318 w 394314"/>
              <a:gd name="connsiteY20" fmla="*/ 268541 h 2641222"/>
              <a:gd name="connsiteX21" fmla="*/ 373918 w 394314"/>
              <a:gd name="connsiteY21" fmla="*/ 224351 h 2641222"/>
              <a:gd name="connsiteX22" fmla="*/ 360321 w 394314"/>
              <a:gd name="connsiteY22" fmla="*/ 193758 h 2641222"/>
              <a:gd name="connsiteX23" fmla="*/ 329728 w 394314"/>
              <a:gd name="connsiteY23" fmla="*/ 152966 h 2641222"/>
              <a:gd name="connsiteX24" fmla="*/ 275340 w 394314"/>
              <a:gd name="connsiteY24" fmla="*/ 101978 h 2641222"/>
              <a:gd name="connsiteX25" fmla="*/ 37392 w 394314"/>
              <a:gd name="connsiteY25" fmla="*/ 0 h 2641222"/>
              <a:gd name="connsiteX26" fmla="*/ 0 w 394314"/>
              <a:gd name="connsiteY26" fmla="*/ 23795 h 2641222"/>
              <a:gd name="connsiteX27" fmla="*/ 44190 w 394314"/>
              <a:gd name="connsiteY27" fmla="*/ 108776 h 2641222"/>
              <a:gd name="connsiteX28" fmla="*/ 74784 w 394314"/>
              <a:gd name="connsiteY28" fmla="*/ 129172 h 2641222"/>
              <a:gd name="connsiteX29" fmla="*/ 101978 w 394314"/>
              <a:gd name="connsiteY29" fmla="*/ 166563 h 2641222"/>
              <a:gd name="connsiteX30" fmla="*/ 118974 w 394314"/>
              <a:gd name="connsiteY30" fmla="*/ 207355 h 2641222"/>
              <a:gd name="connsiteX31" fmla="*/ 125773 w 394314"/>
              <a:gd name="connsiteY31" fmla="*/ 278739 h 2641222"/>
              <a:gd name="connsiteX32" fmla="*/ 122373 w 394314"/>
              <a:gd name="connsiteY32" fmla="*/ 1771013 h 2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4314" h="2641222">
                <a:moveTo>
                  <a:pt x="122373" y="1771013"/>
                </a:moveTo>
                <a:lnTo>
                  <a:pt x="122373" y="2022558"/>
                </a:lnTo>
                <a:lnTo>
                  <a:pt x="118974" y="2083744"/>
                </a:lnTo>
                <a:lnTo>
                  <a:pt x="105377" y="2121136"/>
                </a:lnTo>
                <a:lnTo>
                  <a:pt x="64586" y="2297897"/>
                </a:lnTo>
                <a:lnTo>
                  <a:pt x="112176" y="2535845"/>
                </a:lnTo>
                <a:lnTo>
                  <a:pt x="139370" y="2573237"/>
                </a:lnTo>
                <a:lnTo>
                  <a:pt x="159765" y="2603830"/>
                </a:lnTo>
                <a:lnTo>
                  <a:pt x="173362" y="2631024"/>
                </a:lnTo>
                <a:lnTo>
                  <a:pt x="193758" y="2641222"/>
                </a:lnTo>
                <a:lnTo>
                  <a:pt x="234549" y="2631024"/>
                </a:lnTo>
                <a:lnTo>
                  <a:pt x="265142" y="2593633"/>
                </a:lnTo>
                <a:lnTo>
                  <a:pt x="329728" y="2467860"/>
                </a:lnTo>
                <a:lnTo>
                  <a:pt x="380717" y="2331890"/>
                </a:lnTo>
                <a:lnTo>
                  <a:pt x="394314" y="2240110"/>
                </a:lnTo>
                <a:lnTo>
                  <a:pt x="380717" y="2114337"/>
                </a:lnTo>
                <a:lnTo>
                  <a:pt x="370519" y="1879789"/>
                </a:lnTo>
                <a:lnTo>
                  <a:pt x="367120" y="1325710"/>
                </a:lnTo>
                <a:lnTo>
                  <a:pt x="370519" y="744437"/>
                </a:lnTo>
                <a:lnTo>
                  <a:pt x="367120" y="309332"/>
                </a:lnTo>
                <a:lnTo>
                  <a:pt x="377318" y="268541"/>
                </a:lnTo>
                <a:lnTo>
                  <a:pt x="373918" y="224351"/>
                </a:lnTo>
                <a:lnTo>
                  <a:pt x="360321" y="193758"/>
                </a:lnTo>
                <a:lnTo>
                  <a:pt x="329728" y="152966"/>
                </a:lnTo>
                <a:lnTo>
                  <a:pt x="275340" y="101978"/>
                </a:lnTo>
                <a:lnTo>
                  <a:pt x="37392" y="0"/>
                </a:lnTo>
                <a:lnTo>
                  <a:pt x="0" y="23795"/>
                </a:lnTo>
                <a:lnTo>
                  <a:pt x="44190" y="108776"/>
                </a:lnTo>
                <a:lnTo>
                  <a:pt x="74784" y="129172"/>
                </a:lnTo>
                <a:lnTo>
                  <a:pt x="101978" y="166563"/>
                </a:lnTo>
                <a:lnTo>
                  <a:pt x="118974" y="207355"/>
                </a:lnTo>
                <a:lnTo>
                  <a:pt x="125773" y="278739"/>
                </a:lnTo>
                <a:cubicBezTo>
                  <a:pt x="124640" y="767099"/>
                  <a:pt x="123506" y="1255459"/>
                  <a:pt x="122373" y="1771013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15F3B85-21C9-4474-8204-9B3162569581}"/>
              </a:ext>
            </a:extLst>
          </p:cNvPr>
          <p:cNvSpPr/>
          <p:nvPr/>
        </p:nvSpPr>
        <p:spPr>
          <a:xfrm>
            <a:off x="6121400" y="5427663"/>
            <a:ext cx="554038" cy="615950"/>
          </a:xfrm>
          <a:custGeom>
            <a:avLst/>
            <a:gdLst>
              <a:gd name="connsiteX0" fmla="*/ 340591 w 552522"/>
              <a:gd name="connsiteY0" fmla="*/ 138112 h 616744"/>
              <a:gd name="connsiteX1" fmla="*/ 416791 w 552522"/>
              <a:gd name="connsiteY1" fmla="*/ 171450 h 616744"/>
              <a:gd name="connsiteX2" fmla="*/ 459653 w 552522"/>
              <a:gd name="connsiteY2" fmla="*/ 185737 h 616744"/>
              <a:gd name="connsiteX3" fmla="*/ 483466 w 552522"/>
              <a:gd name="connsiteY3" fmla="*/ 188119 h 616744"/>
              <a:gd name="connsiteX4" fmla="*/ 502516 w 552522"/>
              <a:gd name="connsiteY4" fmla="*/ 171450 h 616744"/>
              <a:gd name="connsiteX5" fmla="*/ 523947 w 552522"/>
              <a:gd name="connsiteY5" fmla="*/ 152400 h 616744"/>
              <a:gd name="connsiteX6" fmla="*/ 552522 w 552522"/>
              <a:gd name="connsiteY6" fmla="*/ 114300 h 616744"/>
              <a:gd name="connsiteX7" fmla="*/ 533472 w 552522"/>
              <a:gd name="connsiteY7" fmla="*/ 616744 h 616744"/>
              <a:gd name="connsiteX8" fmla="*/ 490609 w 552522"/>
              <a:gd name="connsiteY8" fmla="*/ 561975 h 616744"/>
              <a:gd name="connsiteX9" fmla="*/ 433459 w 552522"/>
              <a:gd name="connsiteY9" fmla="*/ 483394 h 616744"/>
              <a:gd name="connsiteX10" fmla="*/ 319159 w 552522"/>
              <a:gd name="connsiteY10" fmla="*/ 359569 h 616744"/>
              <a:gd name="connsiteX11" fmla="*/ 183428 w 552522"/>
              <a:gd name="connsiteY11" fmla="*/ 214312 h 616744"/>
              <a:gd name="connsiteX12" fmla="*/ 73891 w 552522"/>
              <a:gd name="connsiteY12" fmla="*/ 114300 h 616744"/>
              <a:gd name="connsiteX13" fmla="*/ 21503 w 552522"/>
              <a:gd name="connsiteY13" fmla="*/ 71437 h 616744"/>
              <a:gd name="connsiteX14" fmla="*/ 2453 w 552522"/>
              <a:gd name="connsiteY14" fmla="*/ 42862 h 616744"/>
              <a:gd name="connsiteX15" fmla="*/ 72 w 552522"/>
              <a:gd name="connsiteY15" fmla="*/ 14287 h 616744"/>
              <a:gd name="connsiteX16" fmla="*/ 11978 w 552522"/>
              <a:gd name="connsiteY16" fmla="*/ 0 h 616744"/>
              <a:gd name="connsiteX17" fmla="*/ 42934 w 552522"/>
              <a:gd name="connsiteY17" fmla="*/ 4762 h 616744"/>
              <a:gd name="connsiteX18" fmla="*/ 126278 w 552522"/>
              <a:gd name="connsiteY18" fmla="*/ 45244 h 616744"/>
              <a:gd name="connsiteX19" fmla="*/ 290584 w 552522"/>
              <a:gd name="connsiteY19" fmla="*/ 119062 h 616744"/>
              <a:gd name="connsiteX20" fmla="*/ 340591 w 552522"/>
              <a:gd name="connsiteY20" fmla="*/ 138112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522" h="616744">
                <a:moveTo>
                  <a:pt x="340591" y="138112"/>
                </a:moveTo>
                <a:lnTo>
                  <a:pt x="416791" y="171450"/>
                </a:lnTo>
                <a:lnTo>
                  <a:pt x="459653" y="185737"/>
                </a:lnTo>
                <a:lnTo>
                  <a:pt x="483466" y="188119"/>
                </a:lnTo>
                <a:lnTo>
                  <a:pt x="502516" y="171450"/>
                </a:lnTo>
                <a:lnTo>
                  <a:pt x="523947" y="152400"/>
                </a:lnTo>
                <a:lnTo>
                  <a:pt x="552522" y="114300"/>
                </a:lnTo>
                <a:lnTo>
                  <a:pt x="533472" y="616744"/>
                </a:lnTo>
                <a:lnTo>
                  <a:pt x="490609" y="561975"/>
                </a:lnTo>
                <a:lnTo>
                  <a:pt x="433459" y="483394"/>
                </a:lnTo>
                <a:lnTo>
                  <a:pt x="319159" y="359569"/>
                </a:lnTo>
                <a:lnTo>
                  <a:pt x="183428" y="214312"/>
                </a:lnTo>
                <a:lnTo>
                  <a:pt x="73891" y="114300"/>
                </a:lnTo>
                <a:lnTo>
                  <a:pt x="21503" y="71437"/>
                </a:lnTo>
                <a:lnTo>
                  <a:pt x="2453" y="42862"/>
                </a:lnTo>
                <a:cubicBezTo>
                  <a:pt x="0" y="15878"/>
                  <a:pt x="72" y="25436"/>
                  <a:pt x="72" y="14287"/>
                </a:cubicBezTo>
                <a:lnTo>
                  <a:pt x="11978" y="0"/>
                </a:lnTo>
                <a:lnTo>
                  <a:pt x="42934" y="4762"/>
                </a:lnTo>
                <a:lnTo>
                  <a:pt x="126278" y="45244"/>
                </a:lnTo>
                <a:lnTo>
                  <a:pt x="290584" y="119062"/>
                </a:lnTo>
                <a:lnTo>
                  <a:pt x="340591" y="1381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F85D63E-344D-4ACB-83EE-4E1482DAC29F}"/>
              </a:ext>
            </a:extLst>
          </p:cNvPr>
          <p:cNvSpPr/>
          <p:nvPr/>
        </p:nvSpPr>
        <p:spPr>
          <a:xfrm>
            <a:off x="5381626" y="4324350"/>
            <a:ext cx="995363" cy="1309688"/>
          </a:xfrm>
          <a:custGeom>
            <a:avLst/>
            <a:gdLst>
              <a:gd name="connsiteX0" fmla="*/ 857250 w 995363"/>
              <a:gd name="connsiteY0" fmla="*/ 350044 h 1309688"/>
              <a:gd name="connsiteX1" fmla="*/ 904875 w 995363"/>
              <a:gd name="connsiteY1" fmla="*/ 264319 h 1309688"/>
              <a:gd name="connsiteX2" fmla="*/ 947738 w 995363"/>
              <a:gd name="connsiteY2" fmla="*/ 171450 h 1309688"/>
              <a:gd name="connsiteX3" fmla="*/ 969169 w 995363"/>
              <a:gd name="connsiteY3" fmla="*/ 126206 h 1309688"/>
              <a:gd name="connsiteX4" fmla="*/ 976313 w 995363"/>
              <a:gd name="connsiteY4" fmla="*/ 111919 h 1309688"/>
              <a:gd name="connsiteX5" fmla="*/ 995363 w 995363"/>
              <a:gd name="connsiteY5" fmla="*/ 83344 h 1309688"/>
              <a:gd name="connsiteX6" fmla="*/ 726281 w 995363"/>
              <a:gd name="connsiteY6" fmla="*/ 0 h 1309688"/>
              <a:gd name="connsiteX7" fmla="*/ 721519 w 995363"/>
              <a:gd name="connsiteY7" fmla="*/ 42863 h 1309688"/>
              <a:gd name="connsiteX8" fmla="*/ 716756 w 995363"/>
              <a:gd name="connsiteY8" fmla="*/ 85725 h 1309688"/>
              <a:gd name="connsiteX9" fmla="*/ 702469 w 995363"/>
              <a:gd name="connsiteY9" fmla="*/ 140494 h 1309688"/>
              <a:gd name="connsiteX10" fmla="*/ 681038 w 995363"/>
              <a:gd name="connsiteY10" fmla="*/ 197644 h 1309688"/>
              <a:gd name="connsiteX11" fmla="*/ 578644 w 995363"/>
              <a:gd name="connsiteY11" fmla="*/ 402431 h 1309688"/>
              <a:gd name="connsiteX12" fmla="*/ 428625 w 995363"/>
              <a:gd name="connsiteY12" fmla="*/ 666750 h 1309688"/>
              <a:gd name="connsiteX13" fmla="*/ 321469 w 995363"/>
              <a:gd name="connsiteY13" fmla="*/ 835819 h 1309688"/>
              <a:gd name="connsiteX14" fmla="*/ 216694 w 995363"/>
              <a:gd name="connsiteY14" fmla="*/ 983456 h 1309688"/>
              <a:gd name="connsiteX15" fmla="*/ 23813 w 995363"/>
              <a:gd name="connsiteY15" fmla="*/ 1240631 h 1309688"/>
              <a:gd name="connsiteX16" fmla="*/ 14288 w 995363"/>
              <a:gd name="connsiteY16" fmla="*/ 1257300 h 1309688"/>
              <a:gd name="connsiteX17" fmla="*/ 0 w 995363"/>
              <a:gd name="connsiteY17" fmla="*/ 1288256 h 1309688"/>
              <a:gd name="connsiteX18" fmla="*/ 4763 w 995363"/>
              <a:gd name="connsiteY18" fmla="*/ 1302544 h 1309688"/>
              <a:gd name="connsiteX19" fmla="*/ 14288 w 995363"/>
              <a:gd name="connsiteY19" fmla="*/ 1309688 h 1309688"/>
              <a:gd name="connsiteX20" fmla="*/ 26194 w 995363"/>
              <a:gd name="connsiteY20" fmla="*/ 1309688 h 1309688"/>
              <a:gd name="connsiteX21" fmla="*/ 71438 w 995363"/>
              <a:gd name="connsiteY21" fmla="*/ 1290638 h 1309688"/>
              <a:gd name="connsiteX22" fmla="*/ 202406 w 995363"/>
              <a:gd name="connsiteY22" fmla="*/ 1173956 h 1309688"/>
              <a:gd name="connsiteX23" fmla="*/ 371475 w 995363"/>
              <a:gd name="connsiteY23" fmla="*/ 1016794 h 1309688"/>
              <a:gd name="connsiteX24" fmla="*/ 526256 w 995363"/>
              <a:gd name="connsiteY24" fmla="*/ 838200 h 1309688"/>
              <a:gd name="connsiteX25" fmla="*/ 669131 w 995363"/>
              <a:gd name="connsiteY25" fmla="*/ 640556 h 1309688"/>
              <a:gd name="connsiteX26" fmla="*/ 778669 w 995363"/>
              <a:gd name="connsiteY26" fmla="*/ 490538 h 1309688"/>
              <a:gd name="connsiteX27" fmla="*/ 857250 w 995363"/>
              <a:gd name="connsiteY27" fmla="*/ 350044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5363" h="1309688">
                <a:moveTo>
                  <a:pt x="857250" y="350044"/>
                </a:moveTo>
                <a:lnTo>
                  <a:pt x="904875" y="264319"/>
                </a:lnTo>
                <a:lnTo>
                  <a:pt x="947738" y="171450"/>
                </a:lnTo>
                <a:lnTo>
                  <a:pt x="969169" y="126206"/>
                </a:lnTo>
                <a:lnTo>
                  <a:pt x="976313" y="111919"/>
                </a:lnTo>
                <a:lnTo>
                  <a:pt x="995363" y="83344"/>
                </a:lnTo>
                <a:lnTo>
                  <a:pt x="726281" y="0"/>
                </a:lnTo>
                <a:lnTo>
                  <a:pt x="721519" y="42863"/>
                </a:lnTo>
                <a:lnTo>
                  <a:pt x="716756" y="85725"/>
                </a:lnTo>
                <a:lnTo>
                  <a:pt x="702469" y="140494"/>
                </a:lnTo>
                <a:lnTo>
                  <a:pt x="681038" y="197644"/>
                </a:lnTo>
                <a:lnTo>
                  <a:pt x="578644" y="402431"/>
                </a:lnTo>
                <a:lnTo>
                  <a:pt x="428625" y="666750"/>
                </a:lnTo>
                <a:lnTo>
                  <a:pt x="321469" y="835819"/>
                </a:lnTo>
                <a:lnTo>
                  <a:pt x="216694" y="983456"/>
                </a:lnTo>
                <a:lnTo>
                  <a:pt x="23813" y="1240631"/>
                </a:lnTo>
                <a:lnTo>
                  <a:pt x="14288" y="1257300"/>
                </a:lnTo>
                <a:lnTo>
                  <a:pt x="0" y="1288256"/>
                </a:lnTo>
                <a:lnTo>
                  <a:pt x="4763" y="1302544"/>
                </a:lnTo>
                <a:lnTo>
                  <a:pt x="14288" y="1309688"/>
                </a:lnTo>
                <a:lnTo>
                  <a:pt x="26194" y="1309688"/>
                </a:lnTo>
                <a:lnTo>
                  <a:pt x="71438" y="1290638"/>
                </a:lnTo>
                <a:lnTo>
                  <a:pt x="202406" y="1173956"/>
                </a:lnTo>
                <a:lnTo>
                  <a:pt x="371475" y="1016794"/>
                </a:lnTo>
                <a:lnTo>
                  <a:pt x="526256" y="838200"/>
                </a:lnTo>
                <a:lnTo>
                  <a:pt x="669131" y="640556"/>
                </a:lnTo>
                <a:lnTo>
                  <a:pt x="778669" y="490538"/>
                </a:lnTo>
                <a:lnTo>
                  <a:pt x="857250" y="3500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C71ADBBD-6897-4CD3-9F81-0A5D7CE66769}"/>
              </a:ext>
            </a:extLst>
          </p:cNvPr>
          <p:cNvSpPr/>
          <p:nvPr/>
        </p:nvSpPr>
        <p:spPr>
          <a:xfrm>
            <a:off x="6821488" y="4284664"/>
            <a:ext cx="1663700" cy="1355725"/>
          </a:xfrm>
          <a:custGeom>
            <a:avLst/>
            <a:gdLst>
              <a:gd name="connsiteX0" fmla="*/ 557213 w 1662113"/>
              <a:gd name="connsiteY0" fmla="*/ 516731 h 1357312"/>
              <a:gd name="connsiteX1" fmla="*/ 469107 w 1662113"/>
              <a:gd name="connsiteY1" fmla="*/ 433387 h 1357312"/>
              <a:gd name="connsiteX2" fmla="*/ 323850 w 1662113"/>
              <a:gd name="connsiteY2" fmla="*/ 295275 h 1357312"/>
              <a:gd name="connsiteX3" fmla="*/ 250032 w 1662113"/>
              <a:gd name="connsiteY3" fmla="*/ 216694 h 1357312"/>
              <a:gd name="connsiteX4" fmla="*/ 164307 w 1662113"/>
              <a:gd name="connsiteY4" fmla="*/ 157162 h 1357312"/>
              <a:gd name="connsiteX5" fmla="*/ 71438 w 1662113"/>
              <a:gd name="connsiteY5" fmla="*/ 66675 h 1357312"/>
              <a:gd name="connsiteX6" fmla="*/ 0 w 1662113"/>
              <a:gd name="connsiteY6" fmla="*/ 0 h 1357312"/>
              <a:gd name="connsiteX7" fmla="*/ 57150 w 1662113"/>
              <a:gd name="connsiteY7" fmla="*/ 219075 h 1357312"/>
              <a:gd name="connsiteX8" fmla="*/ 109538 w 1662113"/>
              <a:gd name="connsiteY8" fmla="*/ 261937 h 1357312"/>
              <a:gd name="connsiteX9" fmla="*/ 228600 w 1662113"/>
              <a:gd name="connsiteY9" fmla="*/ 388144 h 1357312"/>
              <a:gd name="connsiteX10" fmla="*/ 345282 w 1662113"/>
              <a:gd name="connsiteY10" fmla="*/ 523875 h 1357312"/>
              <a:gd name="connsiteX11" fmla="*/ 473869 w 1662113"/>
              <a:gd name="connsiteY11" fmla="*/ 688181 h 1357312"/>
              <a:gd name="connsiteX12" fmla="*/ 602457 w 1662113"/>
              <a:gd name="connsiteY12" fmla="*/ 878681 h 1357312"/>
              <a:gd name="connsiteX13" fmla="*/ 745332 w 1662113"/>
              <a:gd name="connsiteY13" fmla="*/ 1083469 h 1357312"/>
              <a:gd name="connsiteX14" fmla="*/ 835819 w 1662113"/>
              <a:gd name="connsiteY14" fmla="*/ 1214437 h 1357312"/>
              <a:gd name="connsiteX15" fmla="*/ 883444 w 1662113"/>
              <a:gd name="connsiteY15" fmla="*/ 1276350 h 1357312"/>
              <a:gd name="connsiteX16" fmla="*/ 904875 w 1662113"/>
              <a:gd name="connsiteY16" fmla="*/ 1302544 h 1357312"/>
              <a:gd name="connsiteX17" fmla="*/ 926307 w 1662113"/>
              <a:gd name="connsiteY17" fmla="*/ 1319212 h 1357312"/>
              <a:gd name="connsiteX18" fmla="*/ 962025 w 1662113"/>
              <a:gd name="connsiteY18" fmla="*/ 1333500 h 1357312"/>
              <a:gd name="connsiteX19" fmla="*/ 1000125 w 1662113"/>
              <a:gd name="connsiteY19" fmla="*/ 1345406 h 1357312"/>
              <a:gd name="connsiteX20" fmla="*/ 1078707 w 1662113"/>
              <a:gd name="connsiteY20" fmla="*/ 1357312 h 1357312"/>
              <a:gd name="connsiteX21" fmla="*/ 1381125 w 1662113"/>
              <a:gd name="connsiteY21" fmla="*/ 1354931 h 1357312"/>
              <a:gd name="connsiteX22" fmla="*/ 1576388 w 1662113"/>
              <a:gd name="connsiteY22" fmla="*/ 1357312 h 1357312"/>
              <a:gd name="connsiteX23" fmla="*/ 1626394 w 1662113"/>
              <a:gd name="connsiteY23" fmla="*/ 1352550 h 1357312"/>
              <a:gd name="connsiteX24" fmla="*/ 1650207 w 1662113"/>
              <a:gd name="connsiteY24" fmla="*/ 1340644 h 1357312"/>
              <a:gd name="connsiteX25" fmla="*/ 1662113 w 1662113"/>
              <a:gd name="connsiteY25" fmla="*/ 1326356 h 1357312"/>
              <a:gd name="connsiteX26" fmla="*/ 1659732 w 1662113"/>
              <a:gd name="connsiteY26" fmla="*/ 1307306 h 1357312"/>
              <a:gd name="connsiteX27" fmla="*/ 1635919 w 1662113"/>
              <a:gd name="connsiteY27" fmla="*/ 1281112 h 1357312"/>
              <a:gd name="connsiteX28" fmla="*/ 1554957 w 1662113"/>
              <a:gd name="connsiteY28" fmla="*/ 1235869 h 1357312"/>
              <a:gd name="connsiteX29" fmla="*/ 1383507 w 1662113"/>
              <a:gd name="connsiteY29" fmla="*/ 1138237 h 1357312"/>
              <a:gd name="connsiteX30" fmla="*/ 1181100 w 1662113"/>
              <a:gd name="connsiteY30" fmla="*/ 1002506 h 1357312"/>
              <a:gd name="connsiteX31" fmla="*/ 931069 w 1662113"/>
              <a:gd name="connsiteY31" fmla="*/ 826294 h 1357312"/>
              <a:gd name="connsiteX32" fmla="*/ 757238 w 1662113"/>
              <a:gd name="connsiteY32" fmla="*/ 688181 h 1357312"/>
              <a:gd name="connsiteX33" fmla="*/ 626269 w 1662113"/>
              <a:gd name="connsiteY33" fmla="*/ 578644 h 1357312"/>
              <a:gd name="connsiteX34" fmla="*/ 557213 w 1662113"/>
              <a:gd name="connsiteY34" fmla="*/ 516731 h 135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2113" h="1357312">
                <a:moveTo>
                  <a:pt x="557213" y="516731"/>
                </a:moveTo>
                <a:lnTo>
                  <a:pt x="469107" y="433387"/>
                </a:lnTo>
                <a:lnTo>
                  <a:pt x="323850" y="295275"/>
                </a:lnTo>
                <a:lnTo>
                  <a:pt x="250032" y="216694"/>
                </a:lnTo>
                <a:lnTo>
                  <a:pt x="164307" y="157162"/>
                </a:lnTo>
                <a:lnTo>
                  <a:pt x="71438" y="66675"/>
                </a:lnTo>
                <a:lnTo>
                  <a:pt x="0" y="0"/>
                </a:lnTo>
                <a:lnTo>
                  <a:pt x="57150" y="219075"/>
                </a:lnTo>
                <a:lnTo>
                  <a:pt x="109538" y="261937"/>
                </a:lnTo>
                <a:lnTo>
                  <a:pt x="228600" y="388144"/>
                </a:lnTo>
                <a:lnTo>
                  <a:pt x="345282" y="523875"/>
                </a:lnTo>
                <a:lnTo>
                  <a:pt x="473869" y="688181"/>
                </a:lnTo>
                <a:lnTo>
                  <a:pt x="602457" y="878681"/>
                </a:lnTo>
                <a:lnTo>
                  <a:pt x="745332" y="1083469"/>
                </a:lnTo>
                <a:lnTo>
                  <a:pt x="835819" y="1214437"/>
                </a:lnTo>
                <a:lnTo>
                  <a:pt x="883444" y="1276350"/>
                </a:lnTo>
                <a:lnTo>
                  <a:pt x="904875" y="1302544"/>
                </a:lnTo>
                <a:lnTo>
                  <a:pt x="926307" y="1319212"/>
                </a:lnTo>
                <a:lnTo>
                  <a:pt x="962025" y="1333500"/>
                </a:lnTo>
                <a:lnTo>
                  <a:pt x="1000125" y="1345406"/>
                </a:lnTo>
                <a:lnTo>
                  <a:pt x="1078707" y="1357312"/>
                </a:lnTo>
                <a:lnTo>
                  <a:pt x="1381125" y="1354931"/>
                </a:lnTo>
                <a:lnTo>
                  <a:pt x="1576388" y="1357312"/>
                </a:lnTo>
                <a:lnTo>
                  <a:pt x="1626394" y="1352550"/>
                </a:lnTo>
                <a:lnTo>
                  <a:pt x="1650207" y="1340644"/>
                </a:lnTo>
                <a:lnTo>
                  <a:pt x="1662113" y="1326356"/>
                </a:lnTo>
                <a:lnTo>
                  <a:pt x="1659732" y="1307306"/>
                </a:lnTo>
                <a:lnTo>
                  <a:pt x="1635919" y="1281112"/>
                </a:lnTo>
                <a:lnTo>
                  <a:pt x="1554957" y="1235869"/>
                </a:lnTo>
                <a:lnTo>
                  <a:pt x="1383507" y="1138237"/>
                </a:lnTo>
                <a:lnTo>
                  <a:pt x="1181100" y="1002506"/>
                </a:lnTo>
                <a:lnTo>
                  <a:pt x="931069" y="826294"/>
                </a:lnTo>
                <a:lnTo>
                  <a:pt x="757238" y="688181"/>
                </a:lnTo>
                <a:lnTo>
                  <a:pt x="626269" y="578644"/>
                </a:lnTo>
                <a:lnTo>
                  <a:pt x="557213" y="516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22D427-1A57-4C32-8C13-DF1B4ACD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271" y="1465264"/>
            <a:ext cx="4816257" cy="46638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FBD191-7271-4AA7-9558-19128178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931" y="1428867"/>
            <a:ext cx="4816257" cy="466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8" grpId="0" animBg="1"/>
      <p:bldP spid="25" grpId="0" animBg="1"/>
      <p:bldP spid="24" grpId="0" animBg="1"/>
      <p:bldP spid="27" grpId="0" animBg="1"/>
      <p:bldP spid="71" grpId="0" animBg="1"/>
      <p:bldP spid="72" grpId="0" animBg="1"/>
      <p:bldP spid="73" grpId="0" animBg="1"/>
      <p:bldP spid="75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2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E3899C-9193-469E-86F8-8E9D55E37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069643"/>
            <a:ext cx="4669941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96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B9261-14D5-46BA-8ECC-E68EB533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71" y="1097078"/>
            <a:ext cx="4816257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9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8AB8CB-67E1-4966-B4EF-B2158C31B91F}"/>
              </a:ext>
            </a:extLst>
          </p:cNvPr>
          <p:cNvSpPr/>
          <p:nvPr/>
        </p:nvSpPr>
        <p:spPr>
          <a:xfrm>
            <a:off x="4575176" y="3311525"/>
            <a:ext cx="638175" cy="1416050"/>
          </a:xfrm>
          <a:custGeom>
            <a:avLst/>
            <a:gdLst>
              <a:gd name="connsiteX0" fmla="*/ 334607 w 637484"/>
              <a:gd name="connsiteY0" fmla="*/ 850940 h 1416310"/>
              <a:gd name="connsiteX1" fmla="*/ 288454 w 637484"/>
              <a:gd name="connsiteY1" fmla="*/ 562486 h 1416310"/>
              <a:gd name="connsiteX2" fmla="*/ 259609 w 637484"/>
              <a:gd name="connsiteY2" fmla="*/ 429797 h 1416310"/>
              <a:gd name="connsiteX3" fmla="*/ 219225 w 637484"/>
              <a:gd name="connsiteY3" fmla="*/ 331722 h 1416310"/>
              <a:gd name="connsiteX4" fmla="*/ 149996 w 637484"/>
              <a:gd name="connsiteY4" fmla="*/ 213456 h 1416310"/>
              <a:gd name="connsiteX5" fmla="*/ 60575 w 637484"/>
              <a:gd name="connsiteY5" fmla="*/ 112497 h 1416310"/>
              <a:gd name="connsiteX6" fmla="*/ 23076 w 637484"/>
              <a:gd name="connsiteY6" fmla="*/ 80767 h 1416310"/>
              <a:gd name="connsiteX7" fmla="*/ 5769 w 637484"/>
              <a:gd name="connsiteY7" fmla="*/ 57691 h 1416310"/>
              <a:gd name="connsiteX8" fmla="*/ 0 w 637484"/>
              <a:gd name="connsiteY8" fmla="*/ 37499 h 1416310"/>
              <a:gd name="connsiteX9" fmla="*/ 2884 w 637484"/>
              <a:gd name="connsiteY9" fmla="*/ 11538 h 1416310"/>
              <a:gd name="connsiteX10" fmla="*/ 17307 w 637484"/>
              <a:gd name="connsiteY10" fmla="*/ 0 h 1416310"/>
              <a:gd name="connsiteX11" fmla="*/ 46152 w 637484"/>
              <a:gd name="connsiteY11" fmla="*/ 2884 h 1416310"/>
              <a:gd name="connsiteX12" fmla="*/ 149996 w 637484"/>
              <a:gd name="connsiteY12" fmla="*/ 28845 h 1416310"/>
              <a:gd name="connsiteX13" fmla="*/ 262493 w 637484"/>
              <a:gd name="connsiteY13" fmla="*/ 66344 h 1416310"/>
              <a:gd name="connsiteX14" fmla="*/ 349029 w 637484"/>
              <a:gd name="connsiteY14" fmla="*/ 106728 h 1416310"/>
              <a:gd name="connsiteX15" fmla="*/ 455757 w 637484"/>
              <a:gd name="connsiteY15" fmla="*/ 158650 h 1416310"/>
              <a:gd name="connsiteX16" fmla="*/ 507679 w 637484"/>
              <a:gd name="connsiteY16" fmla="*/ 323069 h 1416310"/>
              <a:gd name="connsiteX17" fmla="*/ 542294 w 637484"/>
              <a:gd name="connsiteY17" fmla="*/ 617292 h 1416310"/>
              <a:gd name="connsiteX18" fmla="*/ 620176 w 637484"/>
              <a:gd name="connsiteY18" fmla="*/ 1087472 h 1416310"/>
              <a:gd name="connsiteX19" fmla="*/ 637484 w 637484"/>
              <a:gd name="connsiteY19" fmla="*/ 1298044 h 1416310"/>
              <a:gd name="connsiteX20" fmla="*/ 634599 w 637484"/>
              <a:gd name="connsiteY20" fmla="*/ 1364389 h 1416310"/>
              <a:gd name="connsiteX21" fmla="*/ 625945 w 637484"/>
              <a:gd name="connsiteY21" fmla="*/ 1387465 h 1416310"/>
              <a:gd name="connsiteX22" fmla="*/ 608638 w 637484"/>
              <a:gd name="connsiteY22" fmla="*/ 1410541 h 1416310"/>
              <a:gd name="connsiteX23" fmla="*/ 591331 w 637484"/>
              <a:gd name="connsiteY23" fmla="*/ 1416310 h 1416310"/>
              <a:gd name="connsiteX24" fmla="*/ 553832 w 637484"/>
              <a:gd name="connsiteY24" fmla="*/ 1410541 h 1416310"/>
              <a:gd name="connsiteX25" fmla="*/ 501910 w 637484"/>
              <a:gd name="connsiteY25" fmla="*/ 1390349 h 1416310"/>
              <a:gd name="connsiteX26" fmla="*/ 452873 w 637484"/>
              <a:gd name="connsiteY26" fmla="*/ 1352850 h 1416310"/>
              <a:gd name="connsiteX27" fmla="*/ 415374 w 637484"/>
              <a:gd name="connsiteY27" fmla="*/ 1300929 h 1416310"/>
              <a:gd name="connsiteX28" fmla="*/ 383644 w 637484"/>
              <a:gd name="connsiteY28" fmla="*/ 1214392 h 1416310"/>
              <a:gd name="connsiteX29" fmla="*/ 369221 w 637484"/>
              <a:gd name="connsiteY29" fmla="*/ 1110549 h 1416310"/>
              <a:gd name="connsiteX30" fmla="*/ 334607 w 637484"/>
              <a:gd name="connsiteY30" fmla="*/ 850940 h 141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7484" h="1416310">
                <a:moveTo>
                  <a:pt x="334607" y="850940"/>
                </a:moveTo>
                <a:lnTo>
                  <a:pt x="288454" y="562486"/>
                </a:lnTo>
                <a:lnTo>
                  <a:pt x="259609" y="429797"/>
                </a:lnTo>
                <a:lnTo>
                  <a:pt x="219225" y="331722"/>
                </a:lnTo>
                <a:lnTo>
                  <a:pt x="149996" y="213456"/>
                </a:lnTo>
                <a:lnTo>
                  <a:pt x="60575" y="112497"/>
                </a:lnTo>
                <a:lnTo>
                  <a:pt x="23076" y="80767"/>
                </a:lnTo>
                <a:lnTo>
                  <a:pt x="5769" y="57691"/>
                </a:lnTo>
                <a:lnTo>
                  <a:pt x="0" y="37499"/>
                </a:lnTo>
                <a:lnTo>
                  <a:pt x="2884" y="11538"/>
                </a:lnTo>
                <a:lnTo>
                  <a:pt x="17307" y="0"/>
                </a:lnTo>
                <a:lnTo>
                  <a:pt x="46152" y="2884"/>
                </a:lnTo>
                <a:lnTo>
                  <a:pt x="149996" y="28845"/>
                </a:lnTo>
                <a:lnTo>
                  <a:pt x="262493" y="66344"/>
                </a:lnTo>
                <a:lnTo>
                  <a:pt x="349029" y="106728"/>
                </a:lnTo>
                <a:lnTo>
                  <a:pt x="455757" y="158650"/>
                </a:lnTo>
                <a:lnTo>
                  <a:pt x="507679" y="323069"/>
                </a:lnTo>
                <a:lnTo>
                  <a:pt x="542294" y="617292"/>
                </a:lnTo>
                <a:lnTo>
                  <a:pt x="620176" y="1087472"/>
                </a:lnTo>
                <a:lnTo>
                  <a:pt x="637484" y="1298044"/>
                </a:lnTo>
                <a:lnTo>
                  <a:pt x="634599" y="1364389"/>
                </a:lnTo>
                <a:lnTo>
                  <a:pt x="625945" y="1387465"/>
                </a:lnTo>
                <a:lnTo>
                  <a:pt x="608638" y="1410541"/>
                </a:lnTo>
                <a:lnTo>
                  <a:pt x="591331" y="1416310"/>
                </a:lnTo>
                <a:lnTo>
                  <a:pt x="553832" y="1410541"/>
                </a:lnTo>
                <a:lnTo>
                  <a:pt x="501910" y="1390349"/>
                </a:lnTo>
                <a:lnTo>
                  <a:pt x="452873" y="1352850"/>
                </a:lnTo>
                <a:lnTo>
                  <a:pt x="415374" y="1300929"/>
                </a:lnTo>
                <a:lnTo>
                  <a:pt x="383644" y="1214392"/>
                </a:lnTo>
                <a:lnTo>
                  <a:pt x="369221" y="1110549"/>
                </a:lnTo>
                <a:lnTo>
                  <a:pt x="334607" y="8509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63E4F41-DA86-42EC-96E6-09B3257CAF94}"/>
              </a:ext>
            </a:extLst>
          </p:cNvPr>
          <p:cNvSpPr/>
          <p:nvPr/>
        </p:nvSpPr>
        <p:spPr>
          <a:xfrm>
            <a:off x="3743325" y="4900614"/>
            <a:ext cx="630238" cy="1176337"/>
          </a:xfrm>
          <a:custGeom>
            <a:avLst/>
            <a:gdLst>
              <a:gd name="connsiteX0" fmla="*/ 271463 w 631031"/>
              <a:gd name="connsiteY0" fmla="*/ 650081 h 1176337"/>
              <a:gd name="connsiteX1" fmla="*/ 347663 w 631031"/>
              <a:gd name="connsiteY1" fmla="*/ 571500 h 1176337"/>
              <a:gd name="connsiteX2" fmla="*/ 428625 w 631031"/>
              <a:gd name="connsiteY2" fmla="*/ 457200 h 1176337"/>
              <a:gd name="connsiteX3" fmla="*/ 464344 w 631031"/>
              <a:gd name="connsiteY3" fmla="*/ 388143 h 1176337"/>
              <a:gd name="connsiteX4" fmla="*/ 535781 w 631031"/>
              <a:gd name="connsiteY4" fmla="*/ 152400 h 1176337"/>
              <a:gd name="connsiteX5" fmla="*/ 569119 w 631031"/>
              <a:gd name="connsiteY5" fmla="*/ 30956 h 1176337"/>
              <a:gd name="connsiteX6" fmla="*/ 573881 w 631031"/>
              <a:gd name="connsiteY6" fmla="*/ 9525 h 1176337"/>
              <a:gd name="connsiteX7" fmla="*/ 588169 w 631031"/>
              <a:gd name="connsiteY7" fmla="*/ 0 h 1176337"/>
              <a:gd name="connsiteX8" fmla="*/ 602456 w 631031"/>
              <a:gd name="connsiteY8" fmla="*/ 0 h 1176337"/>
              <a:gd name="connsiteX9" fmla="*/ 614363 w 631031"/>
              <a:gd name="connsiteY9" fmla="*/ 4762 h 1176337"/>
              <a:gd name="connsiteX10" fmla="*/ 626269 w 631031"/>
              <a:gd name="connsiteY10" fmla="*/ 30956 h 1176337"/>
              <a:gd name="connsiteX11" fmla="*/ 631031 w 631031"/>
              <a:gd name="connsiteY11" fmla="*/ 128587 h 1176337"/>
              <a:gd name="connsiteX12" fmla="*/ 628650 w 631031"/>
              <a:gd name="connsiteY12" fmla="*/ 273843 h 1176337"/>
              <a:gd name="connsiteX13" fmla="*/ 604838 w 631031"/>
              <a:gd name="connsiteY13" fmla="*/ 457200 h 1176337"/>
              <a:gd name="connsiteX14" fmla="*/ 557213 w 631031"/>
              <a:gd name="connsiteY14" fmla="*/ 631031 h 1176337"/>
              <a:gd name="connsiteX15" fmla="*/ 492919 w 631031"/>
              <a:gd name="connsiteY15" fmla="*/ 788193 h 1176337"/>
              <a:gd name="connsiteX16" fmla="*/ 454819 w 631031"/>
              <a:gd name="connsiteY16" fmla="*/ 869156 h 1176337"/>
              <a:gd name="connsiteX17" fmla="*/ 397669 w 631031"/>
              <a:gd name="connsiteY17" fmla="*/ 966787 h 1176337"/>
              <a:gd name="connsiteX18" fmla="*/ 326231 w 631031"/>
              <a:gd name="connsiteY18" fmla="*/ 1054893 h 1176337"/>
              <a:gd name="connsiteX19" fmla="*/ 242888 w 631031"/>
              <a:gd name="connsiteY19" fmla="*/ 1128712 h 1176337"/>
              <a:gd name="connsiteX20" fmla="*/ 183356 w 631031"/>
              <a:gd name="connsiteY20" fmla="*/ 1162050 h 1176337"/>
              <a:gd name="connsiteX21" fmla="*/ 130969 w 631031"/>
              <a:gd name="connsiteY21" fmla="*/ 1173956 h 1176337"/>
              <a:gd name="connsiteX22" fmla="*/ 83344 w 631031"/>
              <a:gd name="connsiteY22" fmla="*/ 1176337 h 1176337"/>
              <a:gd name="connsiteX23" fmla="*/ 52388 w 631031"/>
              <a:gd name="connsiteY23" fmla="*/ 1171575 h 1176337"/>
              <a:gd name="connsiteX24" fmla="*/ 30956 w 631031"/>
              <a:gd name="connsiteY24" fmla="*/ 1159668 h 1176337"/>
              <a:gd name="connsiteX25" fmla="*/ 11906 w 631031"/>
              <a:gd name="connsiteY25" fmla="*/ 1133475 h 1176337"/>
              <a:gd name="connsiteX26" fmla="*/ 0 w 631031"/>
              <a:gd name="connsiteY26" fmla="*/ 1085850 h 1176337"/>
              <a:gd name="connsiteX27" fmla="*/ 0 w 631031"/>
              <a:gd name="connsiteY27" fmla="*/ 1009650 h 1176337"/>
              <a:gd name="connsiteX28" fmla="*/ 9525 w 631031"/>
              <a:gd name="connsiteY28" fmla="*/ 945356 h 1176337"/>
              <a:gd name="connsiteX29" fmla="*/ 33338 w 631031"/>
              <a:gd name="connsiteY29" fmla="*/ 885825 h 1176337"/>
              <a:gd name="connsiteX30" fmla="*/ 83344 w 631031"/>
              <a:gd name="connsiteY30" fmla="*/ 816768 h 1176337"/>
              <a:gd name="connsiteX31" fmla="*/ 121444 w 631031"/>
              <a:gd name="connsiteY31" fmla="*/ 769143 h 1176337"/>
              <a:gd name="connsiteX32" fmla="*/ 200025 w 631031"/>
              <a:gd name="connsiteY32" fmla="*/ 711993 h 1176337"/>
              <a:gd name="connsiteX33" fmla="*/ 271463 w 631031"/>
              <a:gd name="connsiteY33" fmla="*/ 650081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1031" h="1176337">
                <a:moveTo>
                  <a:pt x="271463" y="650081"/>
                </a:moveTo>
                <a:lnTo>
                  <a:pt x="347663" y="571500"/>
                </a:lnTo>
                <a:lnTo>
                  <a:pt x="428625" y="457200"/>
                </a:lnTo>
                <a:lnTo>
                  <a:pt x="464344" y="388143"/>
                </a:lnTo>
                <a:lnTo>
                  <a:pt x="535781" y="152400"/>
                </a:lnTo>
                <a:lnTo>
                  <a:pt x="569119" y="30956"/>
                </a:lnTo>
                <a:lnTo>
                  <a:pt x="573881" y="9525"/>
                </a:lnTo>
                <a:lnTo>
                  <a:pt x="588169" y="0"/>
                </a:lnTo>
                <a:lnTo>
                  <a:pt x="602456" y="0"/>
                </a:lnTo>
                <a:lnTo>
                  <a:pt x="614363" y="4762"/>
                </a:lnTo>
                <a:lnTo>
                  <a:pt x="626269" y="30956"/>
                </a:lnTo>
                <a:lnTo>
                  <a:pt x="631031" y="128587"/>
                </a:lnTo>
                <a:cubicBezTo>
                  <a:pt x="630237" y="177006"/>
                  <a:pt x="629444" y="225424"/>
                  <a:pt x="628650" y="273843"/>
                </a:cubicBezTo>
                <a:lnTo>
                  <a:pt x="604838" y="457200"/>
                </a:lnTo>
                <a:lnTo>
                  <a:pt x="557213" y="631031"/>
                </a:lnTo>
                <a:lnTo>
                  <a:pt x="492919" y="788193"/>
                </a:lnTo>
                <a:lnTo>
                  <a:pt x="454819" y="869156"/>
                </a:lnTo>
                <a:lnTo>
                  <a:pt x="397669" y="966787"/>
                </a:lnTo>
                <a:lnTo>
                  <a:pt x="326231" y="1054893"/>
                </a:lnTo>
                <a:lnTo>
                  <a:pt x="242888" y="1128712"/>
                </a:lnTo>
                <a:lnTo>
                  <a:pt x="183356" y="1162050"/>
                </a:lnTo>
                <a:lnTo>
                  <a:pt x="130969" y="1173956"/>
                </a:lnTo>
                <a:lnTo>
                  <a:pt x="83344" y="1176337"/>
                </a:lnTo>
                <a:lnTo>
                  <a:pt x="52388" y="1171575"/>
                </a:lnTo>
                <a:lnTo>
                  <a:pt x="30956" y="1159668"/>
                </a:lnTo>
                <a:lnTo>
                  <a:pt x="11906" y="1133475"/>
                </a:lnTo>
                <a:lnTo>
                  <a:pt x="0" y="1085850"/>
                </a:lnTo>
                <a:lnTo>
                  <a:pt x="0" y="1009650"/>
                </a:lnTo>
                <a:lnTo>
                  <a:pt x="9525" y="945356"/>
                </a:lnTo>
                <a:lnTo>
                  <a:pt x="33338" y="885825"/>
                </a:lnTo>
                <a:lnTo>
                  <a:pt x="83344" y="816768"/>
                </a:lnTo>
                <a:lnTo>
                  <a:pt x="121444" y="769143"/>
                </a:lnTo>
                <a:lnTo>
                  <a:pt x="200025" y="711993"/>
                </a:lnTo>
                <a:lnTo>
                  <a:pt x="271463" y="650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CF8567-2A4A-473E-BAAF-F10929FBF485}"/>
              </a:ext>
            </a:extLst>
          </p:cNvPr>
          <p:cNvSpPr/>
          <p:nvPr/>
        </p:nvSpPr>
        <p:spPr>
          <a:xfrm>
            <a:off x="5087938" y="5024438"/>
            <a:ext cx="508000" cy="862012"/>
          </a:xfrm>
          <a:custGeom>
            <a:avLst/>
            <a:gdLst>
              <a:gd name="connsiteX0" fmla="*/ 192882 w 507207"/>
              <a:gd name="connsiteY0" fmla="*/ 535781 h 862012"/>
              <a:gd name="connsiteX1" fmla="*/ 159544 w 507207"/>
              <a:gd name="connsiteY1" fmla="*/ 390525 h 862012"/>
              <a:gd name="connsiteX2" fmla="*/ 123825 w 507207"/>
              <a:gd name="connsiteY2" fmla="*/ 285750 h 862012"/>
              <a:gd name="connsiteX3" fmla="*/ 28575 w 507207"/>
              <a:gd name="connsiteY3" fmla="*/ 85725 h 862012"/>
              <a:gd name="connsiteX4" fmla="*/ 4763 w 507207"/>
              <a:gd name="connsiteY4" fmla="*/ 38100 h 862012"/>
              <a:gd name="connsiteX5" fmla="*/ 0 w 507207"/>
              <a:gd name="connsiteY5" fmla="*/ 23812 h 862012"/>
              <a:gd name="connsiteX6" fmla="*/ 0 w 507207"/>
              <a:gd name="connsiteY6" fmla="*/ 14287 h 862012"/>
              <a:gd name="connsiteX7" fmla="*/ 7144 w 507207"/>
              <a:gd name="connsiteY7" fmla="*/ 4762 h 862012"/>
              <a:gd name="connsiteX8" fmla="*/ 28575 w 507207"/>
              <a:gd name="connsiteY8" fmla="*/ 0 h 862012"/>
              <a:gd name="connsiteX9" fmla="*/ 45244 w 507207"/>
              <a:gd name="connsiteY9" fmla="*/ 7143 h 862012"/>
              <a:gd name="connsiteX10" fmla="*/ 207169 w 507207"/>
              <a:gd name="connsiteY10" fmla="*/ 121443 h 862012"/>
              <a:gd name="connsiteX11" fmla="*/ 288132 w 507207"/>
              <a:gd name="connsiteY11" fmla="*/ 188118 h 862012"/>
              <a:gd name="connsiteX12" fmla="*/ 352425 w 507207"/>
              <a:gd name="connsiteY12" fmla="*/ 252412 h 862012"/>
              <a:gd name="connsiteX13" fmla="*/ 411957 w 507207"/>
              <a:gd name="connsiteY13" fmla="*/ 323850 h 862012"/>
              <a:gd name="connsiteX14" fmla="*/ 450057 w 507207"/>
              <a:gd name="connsiteY14" fmla="*/ 388143 h 862012"/>
              <a:gd name="connsiteX15" fmla="*/ 466725 w 507207"/>
              <a:gd name="connsiteY15" fmla="*/ 433387 h 862012"/>
              <a:gd name="connsiteX16" fmla="*/ 492919 w 507207"/>
              <a:gd name="connsiteY16" fmla="*/ 511968 h 862012"/>
              <a:gd name="connsiteX17" fmla="*/ 502444 w 507207"/>
              <a:gd name="connsiteY17" fmla="*/ 592931 h 862012"/>
              <a:gd name="connsiteX18" fmla="*/ 507207 w 507207"/>
              <a:gd name="connsiteY18" fmla="*/ 683418 h 862012"/>
              <a:gd name="connsiteX19" fmla="*/ 504825 w 507207"/>
              <a:gd name="connsiteY19" fmla="*/ 740568 h 862012"/>
              <a:gd name="connsiteX20" fmla="*/ 497682 w 507207"/>
              <a:gd name="connsiteY20" fmla="*/ 783431 h 862012"/>
              <a:gd name="connsiteX21" fmla="*/ 488157 w 507207"/>
              <a:gd name="connsiteY21" fmla="*/ 807243 h 862012"/>
              <a:gd name="connsiteX22" fmla="*/ 471488 w 507207"/>
              <a:gd name="connsiteY22" fmla="*/ 831056 h 862012"/>
              <a:gd name="connsiteX23" fmla="*/ 440532 w 507207"/>
              <a:gd name="connsiteY23" fmla="*/ 847725 h 862012"/>
              <a:gd name="connsiteX24" fmla="*/ 404813 w 507207"/>
              <a:gd name="connsiteY24" fmla="*/ 859631 h 862012"/>
              <a:gd name="connsiteX25" fmla="*/ 371475 w 507207"/>
              <a:gd name="connsiteY25" fmla="*/ 862012 h 862012"/>
              <a:gd name="connsiteX26" fmla="*/ 345282 w 507207"/>
              <a:gd name="connsiteY26" fmla="*/ 862012 h 862012"/>
              <a:gd name="connsiteX27" fmla="*/ 316707 w 507207"/>
              <a:gd name="connsiteY27" fmla="*/ 854868 h 862012"/>
              <a:gd name="connsiteX28" fmla="*/ 283369 w 507207"/>
              <a:gd name="connsiteY28" fmla="*/ 833437 h 862012"/>
              <a:gd name="connsiteX29" fmla="*/ 254794 w 507207"/>
              <a:gd name="connsiteY29" fmla="*/ 790575 h 862012"/>
              <a:gd name="connsiteX30" fmla="*/ 238125 w 507207"/>
              <a:gd name="connsiteY30" fmla="*/ 757237 h 862012"/>
              <a:gd name="connsiteX31" fmla="*/ 192882 w 507207"/>
              <a:gd name="connsiteY31" fmla="*/ 535781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7207" h="862012">
                <a:moveTo>
                  <a:pt x="192882" y="535781"/>
                </a:moveTo>
                <a:lnTo>
                  <a:pt x="159544" y="390525"/>
                </a:lnTo>
                <a:lnTo>
                  <a:pt x="123825" y="285750"/>
                </a:lnTo>
                <a:lnTo>
                  <a:pt x="28575" y="85725"/>
                </a:lnTo>
                <a:lnTo>
                  <a:pt x="4763" y="38100"/>
                </a:lnTo>
                <a:lnTo>
                  <a:pt x="0" y="23812"/>
                </a:lnTo>
                <a:lnTo>
                  <a:pt x="0" y="14287"/>
                </a:lnTo>
                <a:lnTo>
                  <a:pt x="7144" y="4762"/>
                </a:lnTo>
                <a:lnTo>
                  <a:pt x="28575" y="0"/>
                </a:lnTo>
                <a:lnTo>
                  <a:pt x="45244" y="7143"/>
                </a:lnTo>
                <a:lnTo>
                  <a:pt x="207169" y="121443"/>
                </a:lnTo>
                <a:lnTo>
                  <a:pt x="288132" y="188118"/>
                </a:lnTo>
                <a:lnTo>
                  <a:pt x="352425" y="252412"/>
                </a:lnTo>
                <a:lnTo>
                  <a:pt x="411957" y="323850"/>
                </a:lnTo>
                <a:lnTo>
                  <a:pt x="450057" y="388143"/>
                </a:lnTo>
                <a:lnTo>
                  <a:pt x="466725" y="433387"/>
                </a:lnTo>
                <a:lnTo>
                  <a:pt x="492919" y="511968"/>
                </a:lnTo>
                <a:lnTo>
                  <a:pt x="502444" y="592931"/>
                </a:lnTo>
                <a:lnTo>
                  <a:pt x="507207" y="683418"/>
                </a:lnTo>
                <a:lnTo>
                  <a:pt x="504825" y="740568"/>
                </a:lnTo>
                <a:lnTo>
                  <a:pt x="497682" y="783431"/>
                </a:lnTo>
                <a:lnTo>
                  <a:pt x="488157" y="807243"/>
                </a:lnTo>
                <a:lnTo>
                  <a:pt x="471488" y="831056"/>
                </a:lnTo>
                <a:lnTo>
                  <a:pt x="440532" y="847725"/>
                </a:lnTo>
                <a:lnTo>
                  <a:pt x="404813" y="859631"/>
                </a:lnTo>
                <a:lnTo>
                  <a:pt x="371475" y="862012"/>
                </a:lnTo>
                <a:lnTo>
                  <a:pt x="345282" y="862012"/>
                </a:lnTo>
                <a:lnTo>
                  <a:pt x="316707" y="854868"/>
                </a:lnTo>
                <a:lnTo>
                  <a:pt x="283369" y="833437"/>
                </a:lnTo>
                <a:lnTo>
                  <a:pt x="254794" y="790575"/>
                </a:lnTo>
                <a:lnTo>
                  <a:pt x="238125" y="757237"/>
                </a:lnTo>
                <a:lnTo>
                  <a:pt x="192882" y="5357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51B0A42-0302-475B-BC99-FF1751071010}"/>
              </a:ext>
            </a:extLst>
          </p:cNvPr>
          <p:cNvSpPr/>
          <p:nvPr/>
        </p:nvSpPr>
        <p:spPr>
          <a:xfrm>
            <a:off x="6211888" y="4906964"/>
            <a:ext cx="588962" cy="960437"/>
          </a:xfrm>
          <a:custGeom>
            <a:avLst/>
            <a:gdLst>
              <a:gd name="connsiteX0" fmla="*/ 250032 w 588169"/>
              <a:gd name="connsiteY0" fmla="*/ 519113 h 959644"/>
              <a:gd name="connsiteX1" fmla="*/ 173832 w 588169"/>
              <a:gd name="connsiteY1" fmla="*/ 328613 h 959644"/>
              <a:gd name="connsiteX2" fmla="*/ 133350 w 588169"/>
              <a:gd name="connsiteY2" fmla="*/ 247650 h 959644"/>
              <a:gd name="connsiteX3" fmla="*/ 52388 w 588169"/>
              <a:gd name="connsiteY3" fmla="*/ 121444 h 959644"/>
              <a:gd name="connsiteX4" fmla="*/ 14288 w 588169"/>
              <a:gd name="connsiteY4" fmla="*/ 66675 h 959644"/>
              <a:gd name="connsiteX5" fmla="*/ 2382 w 588169"/>
              <a:gd name="connsiteY5" fmla="*/ 40482 h 959644"/>
              <a:gd name="connsiteX6" fmla="*/ 0 w 588169"/>
              <a:gd name="connsiteY6" fmla="*/ 21432 h 959644"/>
              <a:gd name="connsiteX7" fmla="*/ 4763 w 588169"/>
              <a:gd name="connsiteY7" fmla="*/ 9525 h 959644"/>
              <a:gd name="connsiteX8" fmla="*/ 19050 w 588169"/>
              <a:gd name="connsiteY8" fmla="*/ 0 h 959644"/>
              <a:gd name="connsiteX9" fmla="*/ 47625 w 588169"/>
              <a:gd name="connsiteY9" fmla="*/ 7144 h 959644"/>
              <a:gd name="connsiteX10" fmla="*/ 85725 w 588169"/>
              <a:gd name="connsiteY10" fmla="*/ 38100 h 959644"/>
              <a:gd name="connsiteX11" fmla="*/ 269082 w 588169"/>
              <a:gd name="connsiteY11" fmla="*/ 200025 h 959644"/>
              <a:gd name="connsiteX12" fmla="*/ 357188 w 588169"/>
              <a:gd name="connsiteY12" fmla="*/ 288132 h 959644"/>
              <a:gd name="connsiteX13" fmla="*/ 438150 w 588169"/>
              <a:gd name="connsiteY13" fmla="*/ 383382 h 959644"/>
              <a:gd name="connsiteX14" fmla="*/ 509588 w 588169"/>
              <a:gd name="connsiteY14" fmla="*/ 483394 h 959644"/>
              <a:gd name="connsiteX15" fmla="*/ 554832 w 588169"/>
              <a:gd name="connsiteY15" fmla="*/ 581025 h 959644"/>
              <a:gd name="connsiteX16" fmla="*/ 576263 w 588169"/>
              <a:gd name="connsiteY16" fmla="*/ 671513 h 959644"/>
              <a:gd name="connsiteX17" fmla="*/ 588169 w 588169"/>
              <a:gd name="connsiteY17" fmla="*/ 757238 h 959644"/>
              <a:gd name="connsiteX18" fmla="*/ 588169 w 588169"/>
              <a:gd name="connsiteY18" fmla="*/ 812007 h 959644"/>
              <a:gd name="connsiteX19" fmla="*/ 578644 w 588169"/>
              <a:gd name="connsiteY19" fmla="*/ 859632 h 959644"/>
              <a:gd name="connsiteX20" fmla="*/ 554832 w 588169"/>
              <a:gd name="connsiteY20" fmla="*/ 892969 h 959644"/>
              <a:gd name="connsiteX21" fmla="*/ 502444 w 588169"/>
              <a:gd name="connsiteY21" fmla="*/ 940594 h 959644"/>
              <a:gd name="connsiteX22" fmla="*/ 464344 w 588169"/>
              <a:gd name="connsiteY22" fmla="*/ 957263 h 959644"/>
              <a:gd name="connsiteX23" fmla="*/ 428625 w 588169"/>
              <a:gd name="connsiteY23" fmla="*/ 959644 h 959644"/>
              <a:gd name="connsiteX24" fmla="*/ 395288 w 588169"/>
              <a:gd name="connsiteY24" fmla="*/ 954882 h 959644"/>
              <a:gd name="connsiteX25" fmla="*/ 369094 w 588169"/>
              <a:gd name="connsiteY25" fmla="*/ 935832 h 959644"/>
              <a:gd name="connsiteX26" fmla="*/ 347663 w 588169"/>
              <a:gd name="connsiteY26" fmla="*/ 904875 h 959644"/>
              <a:gd name="connsiteX27" fmla="*/ 328613 w 588169"/>
              <a:gd name="connsiteY27" fmla="*/ 845344 h 959644"/>
              <a:gd name="connsiteX28" fmla="*/ 316707 w 588169"/>
              <a:gd name="connsiteY28" fmla="*/ 771525 h 959644"/>
              <a:gd name="connsiteX29" fmla="*/ 302419 w 588169"/>
              <a:gd name="connsiteY29" fmla="*/ 700088 h 959644"/>
              <a:gd name="connsiteX30" fmla="*/ 250032 w 588169"/>
              <a:gd name="connsiteY30" fmla="*/ 519113 h 95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8169" h="959644">
                <a:moveTo>
                  <a:pt x="250032" y="519113"/>
                </a:moveTo>
                <a:lnTo>
                  <a:pt x="173832" y="328613"/>
                </a:lnTo>
                <a:lnTo>
                  <a:pt x="133350" y="247650"/>
                </a:lnTo>
                <a:lnTo>
                  <a:pt x="52388" y="121444"/>
                </a:lnTo>
                <a:lnTo>
                  <a:pt x="14288" y="66675"/>
                </a:lnTo>
                <a:lnTo>
                  <a:pt x="2382" y="40482"/>
                </a:lnTo>
                <a:lnTo>
                  <a:pt x="0" y="21432"/>
                </a:lnTo>
                <a:lnTo>
                  <a:pt x="4763" y="9525"/>
                </a:lnTo>
                <a:lnTo>
                  <a:pt x="19050" y="0"/>
                </a:lnTo>
                <a:lnTo>
                  <a:pt x="47625" y="7144"/>
                </a:lnTo>
                <a:lnTo>
                  <a:pt x="85725" y="38100"/>
                </a:lnTo>
                <a:lnTo>
                  <a:pt x="269082" y="200025"/>
                </a:lnTo>
                <a:lnTo>
                  <a:pt x="357188" y="288132"/>
                </a:lnTo>
                <a:lnTo>
                  <a:pt x="438150" y="383382"/>
                </a:lnTo>
                <a:lnTo>
                  <a:pt x="509588" y="483394"/>
                </a:lnTo>
                <a:lnTo>
                  <a:pt x="554832" y="581025"/>
                </a:lnTo>
                <a:lnTo>
                  <a:pt x="576263" y="671513"/>
                </a:lnTo>
                <a:lnTo>
                  <a:pt x="588169" y="757238"/>
                </a:lnTo>
                <a:lnTo>
                  <a:pt x="588169" y="812007"/>
                </a:lnTo>
                <a:lnTo>
                  <a:pt x="578644" y="859632"/>
                </a:lnTo>
                <a:lnTo>
                  <a:pt x="554832" y="892969"/>
                </a:lnTo>
                <a:lnTo>
                  <a:pt x="502444" y="940594"/>
                </a:lnTo>
                <a:lnTo>
                  <a:pt x="464344" y="957263"/>
                </a:lnTo>
                <a:lnTo>
                  <a:pt x="428625" y="959644"/>
                </a:lnTo>
                <a:lnTo>
                  <a:pt x="395288" y="954882"/>
                </a:lnTo>
                <a:lnTo>
                  <a:pt x="369094" y="935832"/>
                </a:lnTo>
                <a:lnTo>
                  <a:pt x="347663" y="904875"/>
                </a:lnTo>
                <a:lnTo>
                  <a:pt x="328613" y="845344"/>
                </a:lnTo>
                <a:lnTo>
                  <a:pt x="316707" y="771525"/>
                </a:lnTo>
                <a:lnTo>
                  <a:pt x="302419" y="700088"/>
                </a:lnTo>
                <a:lnTo>
                  <a:pt x="250032" y="5191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ED1D1A0-0CC7-434A-862F-482235CCD015}"/>
              </a:ext>
            </a:extLst>
          </p:cNvPr>
          <p:cNvSpPr/>
          <p:nvPr/>
        </p:nvSpPr>
        <p:spPr>
          <a:xfrm>
            <a:off x="7258051" y="4843463"/>
            <a:ext cx="868363" cy="1035050"/>
          </a:xfrm>
          <a:custGeom>
            <a:avLst/>
            <a:gdLst>
              <a:gd name="connsiteX0" fmla="*/ 490538 w 869156"/>
              <a:gd name="connsiteY0" fmla="*/ 669131 h 1035843"/>
              <a:gd name="connsiteX1" fmla="*/ 400050 w 869156"/>
              <a:gd name="connsiteY1" fmla="*/ 538162 h 1035843"/>
              <a:gd name="connsiteX2" fmla="*/ 295275 w 869156"/>
              <a:gd name="connsiteY2" fmla="*/ 395287 h 1035843"/>
              <a:gd name="connsiteX3" fmla="*/ 166688 w 869156"/>
              <a:gd name="connsiteY3" fmla="*/ 238125 h 1035843"/>
              <a:gd name="connsiteX4" fmla="*/ 30956 w 869156"/>
              <a:gd name="connsiteY4" fmla="*/ 80962 h 1035843"/>
              <a:gd name="connsiteX5" fmla="*/ 11906 w 869156"/>
              <a:gd name="connsiteY5" fmla="*/ 54768 h 1035843"/>
              <a:gd name="connsiteX6" fmla="*/ 0 w 869156"/>
              <a:gd name="connsiteY6" fmla="*/ 30956 h 1035843"/>
              <a:gd name="connsiteX7" fmla="*/ 0 w 869156"/>
              <a:gd name="connsiteY7" fmla="*/ 19050 h 1035843"/>
              <a:gd name="connsiteX8" fmla="*/ 4763 w 869156"/>
              <a:gd name="connsiteY8" fmla="*/ 7143 h 1035843"/>
              <a:gd name="connsiteX9" fmla="*/ 11906 w 869156"/>
              <a:gd name="connsiteY9" fmla="*/ 0 h 1035843"/>
              <a:gd name="connsiteX10" fmla="*/ 30956 w 869156"/>
              <a:gd name="connsiteY10" fmla="*/ 0 h 1035843"/>
              <a:gd name="connsiteX11" fmla="*/ 88106 w 869156"/>
              <a:gd name="connsiteY11" fmla="*/ 30956 h 1035843"/>
              <a:gd name="connsiteX12" fmla="*/ 414338 w 869156"/>
              <a:gd name="connsiteY12" fmla="*/ 242887 h 1035843"/>
              <a:gd name="connsiteX13" fmla="*/ 666750 w 869156"/>
              <a:gd name="connsiteY13" fmla="*/ 404812 h 1035843"/>
              <a:gd name="connsiteX14" fmla="*/ 700088 w 869156"/>
              <a:gd name="connsiteY14" fmla="*/ 431006 h 1035843"/>
              <a:gd name="connsiteX15" fmla="*/ 776288 w 869156"/>
              <a:gd name="connsiteY15" fmla="*/ 550068 h 1035843"/>
              <a:gd name="connsiteX16" fmla="*/ 821531 w 869156"/>
              <a:gd name="connsiteY16" fmla="*/ 645318 h 1035843"/>
              <a:gd name="connsiteX17" fmla="*/ 847725 w 869156"/>
              <a:gd name="connsiteY17" fmla="*/ 719137 h 1035843"/>
              <a:gd name="connsiteX18" fmla="*/ 859631 w 869156"/>
              <a:gd name="connsiteY18" fmla="*/ 771525 h 1035843"/>
              <a:gd name="connsiteX19" fmla="*/ 869156 w 869156"/>
              <a:gd name="connsiteY19" fmla="*/ 828675 h 1035843"/>
              <a:gd name="connsiteX20" fmla="*/ 866775 w 869156"/>
              <a:gd name="connsiteY20" fmla="*/ 885825 h 1035843"/>
              <a:gd name="connsiteX21" fmla="*/ 864394 w 869156"/>
              <a:gd name="connsiteY21" fmla="*/ 938212 h 1035843"/>
              <a:gd name="connsiteX22" fmla="*/ 850106 w 869156"/>
              <a:gd name="connsiteY22" fmla="*/ 985837 h 1035843"/>
              <a:gd name="connsiteX23" fmla="*/ 833438 w 869156"/>
              <a:gd name="connsiteY23" fmla="*/ 1019175 h 1035843"/>
              <a:gd name="connsiteX24" fmla="*/ 816769 w 869156"/>
              <a:gd name="connsiteY24" fmla="*/ 1031081 h 1035843"/>
              <a:gd name="connsiteX25" fmla="*/ 790575 w 869156"/>
              <a:gd name="connsiteY25" fmla="*/ 1035843 h 1035843"/>
              <a:gd name="connsiteX26" fmla="*/ 750094 w 869156"/>
              <a:gd name="connsiteY26" fmla="*/ 1033462 h 1035843"/>
              <a:gd name="connsiteX27" fmla="*/ 704850 w 869156"/>
              <a:gd name="connsiteY27" fmla="*/ 1021556 h 1035843"/>
              <a:gd name="connsiteX28" fmla="*/ 681038 w 869156"/>
              <a:gd name="connsiteY28" fmla="*/ 1004887 h 1035843"/>
              <a:gd name="connsiteX29" fmla="*/ 645319 w 869156"/>
              <a:gd name="connsiteY29" fmla="*/ 971550 h 1035843"/>
              <a:gd name="connsiteX30" fmla="*/ 581025 w 869156"/>
              <a:gd name="connsiteY30" fmla="*/ 866775 h 1035843"/>
              <a:gd name="connsiteX31" fmla="*/ 490538 w 869156"/>
              <a:gd name="connsiteY31" fmla="*/ 669131 h 10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9156" h="1035843">
                <a:moveTo>
                  <a:pt x="490538" y="669131"/>
                </a:moveTo>
                <a:lnTo>
                  <a:pt x="400050" y="538162"/>
                </a:lnTo>
                <a:lnTo>
                  <a:pt x="295275" y="395287"/>
                </a:lnTo>
                <a:lnTo>
                  <a:pt x="166688" y="238125"/>
                </a:lnTo>
                <a:lnTo>
                  <a:pt x="30956" y="80962"/>
                </a:lnTo>
                <a:lnTo>
                  <a:pt x="11906" y="54768"/>
                </a:lnTo>
                <a:lnTo>
                  <a:pt x="0" y="30956"/>
                </a:lnTo>
                <a:lnTo>
                  <a:pt x="0" y="19050"/>
                </a:lnTo>
                <a:lnTo>
                  <a:pt x="4763" y="7143"/>
                </a:lnTo>
                <a:lnTo>
                  <a:pt x="11906" y="0"/>
                </a:lnTo>
                <a:lnTo>
                  <a:pt x="30956" y="0"/>
                </a:lnTo>
                <a:lnTo>
                  <a:pt x="88106" y="30956"/>
                </a:lnTo>
                <a:lnTo>
                  <a:pt x="414338" y="242887"/>
                </a:lnTo>
                <a:lnTo>
                  <a:pt x="666750" y="404812"/>
                </a:lnTo>
                <a:lnTo>
                  <a:pt x="700088" y="431006"/>
                </a:lnTo>
                <a:lnTo>
                  <a:pt x="776288" y="550068"/>
                </a:lnTo>
                <a:lnTo>
                  <a:pt x="821531" y="645318"/>
                </a:lnTo>
                <a:lnTo>
                  <a:pt x="847725" y="719137"/>
                </a:lnTo>
                <a:lnTo>
                  <a:pt x="859631" y="771525"/>
                </a:lnTo>
                <a:lnTo>
                  <a:pt x="869156" y="828675"/>
                </a:lnTo>
                <a:cubicBezTo>
                  <a:pt x="868362" y="847725"/>
                  <a:pt x="867569" y="866775"/>
                  <a:pt x="866775" y="885825"/>
                </a:cubicBezTo>
                <a:lnTo>
                  <a:pt x="864394" y="938212"/>
                </a:lnTo>
                <a:lnTo>
                  <a:pt x="850106" y="985837"/>
                </a:lnTo>
                <a:lnTo>
                  <a:pt x="833438" y="1019175"/>
                </a:lnTo>
                <a:lnTo>
                  <a:pt x="816769" y="1031081"/>
                </a:lnTo>
                <a:lnTo>
                  <a:pt x="790575" y="1035843"/>
                </a:lnTo>
                <a:lnTo>
                  <a:pt x="750094" y="1033462"/>
                </a:lnTo>
                <a:lnTo>
                  <a:pt x="704850" y="1021556"/>
                </a:lnTo>
                <a:lnTo>
                  <a:pt x="681038" y="1004887"/>
                </a:lnTo>
                <a:lnTo>
                  <a:pt x="645319" y="971550"/>
                </a:lnTo>
                <a:lnTo>
                  <a:pt x="581025" y="866775"/>
                </a:lnTo>
                <a:lnTo>
                  <a:pt x="490538" y="669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A8828B1-C66E-4D50-B4B0-2C380C97474A}"/>
              </a:ext>
            </a:extLst>
          </p:cNvPr>
          <p:cNvSpPr/>
          <p:nvPr/>
        </p:nvSpPr>
        <p:spPr>
          <a:xfrm>
            <a:off x="5646739" y="1417639"/>
            <a:ext cx="585787" cy="1919287"/>
          </a:xfrm>
          <a:custGeom>
            <a:avLst/>
            <a:gdLst>
              <a:gd name="connsiteX0" fmla="*/ 217170 w 586740"/>
              <a:gd name="connsiteY0" fmla="*/ 1116330 h 1920240"/>
              <a:gd name="connsiteX1" fmla="*/ 217170 w 586740"/>
              <a:gd name="connsiteY1" fmla="*/ 590550 h 1920240"/>
              <a:gd name="connsiteX2" fmla="*/ 217170 w 586740"/>
              <a:gd name="connsiteY2" fmla="*/ 285750 h 1920240"/>
              <a:gd name="connsiteX3" fmla="*/ 217170 w 586740"/>
              <a:gd name="connsiteY3" fmla="*/ 243840 h 1920240"/>
              <a:gd name="connsiteX4" fmla="*/ 198120 w 586740"/>
              <a:gd name="connsiteY4" fmla="*/ 220980 h 1920240"/>
              <a:gd name="connsiteX5" fmla="*/ 125730 w 586740"/>
              <a:gd name="connsiteY5" fmla="*/ 152400 h 1920240"/>
              <a:gd name="connsiteX6" fmla="*/ 45720 w 586740"/>
              <a:gd name="connsiteY6" fmla="*/ 95250 h 1920240"/>
              <a:gd name="connsiteX7" fmla="*/ 15240 w 586740"/>
              <a:gd name="connsiteY7" fmla="*/ 68580 h 1920240"/>
              <a:gd name="connsiteX8" fmla="*/ 0 w 586740"/>
              <a:gd name="connsiteY8" fmla="*/ 45720 h 1920240"/>
              <a:gd name="connsiteX9" fmla="*/ 3810 w 586740"/>
              <a:gd name="connsiteY9" fmla="*/ 22860 h 1920240"/>
              <a:gd name="connsiteX10" fmla="*/ 22860 w 586740"/>
              <a:gd name="connsiteY10" fmla="*/ 7620 h 1920240"/>
              <a:gd name="connsiteX11" fmla="*/ 76200 w 586740"/>
              <a:gd name="connsiteY11" fmla="*/ 0 h 1920240"/>
              <a:gd name="connsiteX12" fmla="*/ 129540 w 586740"/>
              <a:gd name="connsiteY12" fmla="*/ 0 h 1920240"/>
              <a:gd name="connsiteX13" fmla="*/ 186690 w 586740"/>
              <a:gd name="connsiteY13" fmla="*/ 3810 h 1920240"/>
              <a:gd name="connsiteX14" fmla="*/ 266700 w 586740"/>
              <a:gd name="connsiteY14" fmla="*/ 30480 h 1920240"/>
              <a:gd name="connsiteX15" fmla="*/ 369570 w 586740"/>
              <a:gd name="connsiteY15" fmla="*/ 83820 h 1920240"/>
              <a:gd name="connsiteX16" fmla="*/ 453390 w 586740"/>
              <a:gd name="connsiteY16" fmla="*/ 133350 h 1920240"/>
              <a:gd name="connsiteX17" fmla="*/ 495300 w 586740"/>
              <a:gd name="connsiteY17" fmla="*/ 163830 h 1920240"/>
              <a:gd name="connsiteX18" fmla="*/ 533400 w 586740"/>
              <a:gd name="connsiteY18" fmla="*/ 205740 h 1920240"/>
              <a:gd name="connsiteX19" fmla="*/ 560070 w 586740"/>
              <a:gd name="connsiteY19" fmla="*/ 236220 h 1920240"/>
              <a:gd name="connsiteX20" fmla="*/ 579120 w 586740"/>
              <a:gd name="connsiteY20" fmla="*/ 274320 h 1920240"/>
              <a:gd name="connsiteX21" fmla="*/ 586740 w 586740"/>
              <a:gd name="connsiteY21" fmla="*/ 320040 h 1920240"/>
              <a:gd name="connsiteX22" fmla="*/ 586740 w 586740"/>
              <a:gd name="connsiteY22" fmla="*/ 358140 h 1920240"/>
              <a:gd name="connsiteX23" fmla="*/ 567690 w 586740"/>
              <a:gd name="connsiteY23" fmla="*/ 388620 h 1920240"/>
              <a:gd name="connsiteX24" fmla="*/ 544830 w 586740"/>
              <a:gd name="connsiteY24" fmla="*/ 422910 h 1920240"/>
              <a:gd name="connsiteX25" fmla="*/ 514350 w 586740"/>
              <a:gd name="connsiteY25" fmla="*/ 480060 h 1920240"/>
              <a:gd name="connsiteX26" fmla="*/ 483870 w 586740"/>
              <a:gd name="connsiteY26" fmla="*/ 571500 h 1920240"/>
              <a:gd name="connsiteX27" fmla="*/ 468630 w 586740"/>
              <a:gd name="connsiteY27" fmla="*/ 689610 h 1920240"/>
              <a:gd name="connsiteX28" fmla="*/ 461010 w 586740"/>
              <a:gd name="connsiteY28" fmla="*/ 990600 h 1920240"/>
              <a:gd name="connsiteX29" fmla="*/ 438150 w 586740"/>
              <a:gd name="connsiteY29" fmla="*/ 1097280 h 1920240"/>
              <a:gd name="connsiteX30" fmla="*/ 445770 w 586740"/>
              <a:gd name="connsiteY30" fmla="*/ 1908810 h 1920240"/>
              <a:gd name="connsiteX31" fmla="*/ 236220 w 586740"/>
              <a:gd name="connsiteY31" fmla="*/ 1920240 h 1920240"/>
              <a:gd name="connsiteX32" fmla="*/ 220980 w 586740"/>
              <a:gd name="connsiteY32" fmla="*/ 1451610 h 1920240"/>
              <a:gd name="connsiteX33" fmla="*/ 217170 w 586740"/>
              <a:gd name="connsiteY33" fmla="*/ 111633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6740" h="1920240">
                <a:moveTo>
                  <a:pt x="217170" y="1116330"/>
                </a:moveTo>
                <a:lnTo>
                  <a:pt x="217170" y="590550"/>
                </a:lnTo>
                <a:lnTo>
                  <a:pt x="217170" y="285750"/>
                </a:lnTo>
                <a:lnTo>
                  <a:pt x="217170" y="243840"/>
                </a:lnTo>
                <a:lnTo>
                  <a:pt x="198120" y="220980"/>
                </a:lnTo>
                <a:lnTo>
                  <a:pt x="125730" y="152400"/>
                </a:lnTo>
                <a:lnTo>
                  <a:pt x="45720" y="95250"/>
                </a:lnTo>
                <a:lnTo>
                  <a:pt x="15240" y="68580"/>
                </a:lnTo>
                <a:lnTo>
                  <a:pt x="0" y="45720"/>
                </a:lnTo>
                <a:lnTo>
                  <a:pt x="3810" y="22860"/>
                </a:lnTo>
                <a:lnTo>
                  <a:pt x="22860" y="7620"/>
                </a:lnTo>
                <a:lnTo>
                  <a:pt x="76200" y="0"/>
                </a:lnTo>
                <a:lnTo>
                  <a:pt x="129540" y="0"/>
                </a:lnTo>
                <a:lnTo>
                  <a:pt x="186690" y="3810"/>
                </a:lnTo>
                <a:lnTo>
                  <a:pt x="266700" y="30480"/>
                </a:lnTo>
                <a:lnTo>
                  <a:pt x="369570" y="83820"/>
                </a:lnTo>
                <a:lnTo>
                  <a:pt x="453390" y="133350"/>
                </a:lnTo>
                <a:lnTo>
                  <a:pt x="495300" y="163830"/>
                </a:lnTo>
                <a:lnTo>
                  <a:pt x="533400" y="205740"/>
                </a:lnTo>
                <a:lnTo>
                  <a:pt x="560070" y="236220"/>
                </a:lnTo>
                <a:lnTo>
                  <a:pt x="579120" y="274320"/>
                </a:lnTo>
                <a:lnTo>
                  <a:pt x="586740" y="320040"/>
                </a:lnTo>
                <a:lnTo>
                  <a:pt x="586740" y="358140"/>
                </a:lnTo>
                <a:lnTo>
                  <a:pt x="567690" y="388620"/>
                </a:lnTo>
                <a:lnTo>
                  <a:pt x="544830" y="422910"/>
                </a:lnTo>
                <a:lnTo>
                  <a:pt x="514350" y="480060"/>
                </a:lnTo>
                <a:lnTo>
                  <a:pt x="483870" y="571500"/>
                </a:lnTo>
                <a:lnTo>
                  <a:pt x="468630" y="689610"/>
                </a:lnTo>
                <a:lnTo>
                  <a:pt x="461010" y="990600"/>
                </a:lnTo>
                <a:lnTo>
                  <a:pt x="438150" y="1097280"/>
                </a:lnTo>
                <a:lnTo>
                  <a:pt x="445770" y="1908810"/>
                </a:lnTo>
                <a:lnTo>
                  <a:pt x="236220" y="1920240"/>
                </a:lnTo>
                <a:lnTo>
                  <a:pt x="220980" y="1451610"/>
                </a:lnTo>
                <a:lnTo>
                  <a:pt x="217170" y="11163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A8430F-1733-48C5-B3AA-14187FE8C06A}"/>
              </a:ext>
            </a:extLst>
          </p:cNvPr>
          <p:cNvSpPr/>
          <p:nvPr/>
        </p:nvSpPr>
        <p:spPr>
          <a:xfrm>
            <a:off x="6010275" y="2181226"/>
            <a:ext cx="1303338" cy="341313"/>
          </a:xfrm>
          <a:custGeom>
            <a:avLst/>
            <a:gdLst>
              <a:gd name="connsiteX0" fmla="*/ 257175 w 1302544"/>
              <a:gd name="connsiteY0" fmla="*/ 340519 h 340519"/>
              <a:gd name="connsiteX1" fmla="*/ 28575 w 1302544"/>
              <a:gd name="connsiteY1" fmla="*/ 338138 h 340519"/>
              <a:gd name="connsiteX2" fmla="*/ 0 w 1302544"/>
              <a:gd name="connsiteY2" fmla="*/ 202406 h 340519"/>
              <a:gd name="connsiteX3" fmla="*/ 104775 w 1302544"/>
              <a:gd name="connsiteY3" fmla="*/ 202406 h 340519"/>
              <a:gd name="connsiteX4" fmla="*/ 273844 w 1302544"/>
              <a:gd name="connsiteY4" fmla="*/ 192881 h 340519"/>
              <a:gd name="connsiteX5" fmla="*/ 421481 w 1302544"/>
              <a:gd name="connsiteY5" fmla="*/ 171450 h 340519"/>
              <a:gd name="connsiteX6" fmla="*/ 561975 w 1302544"/>
              <a:gd name="connsiteY6" fmla="*/ 135731 h 340519"/>
              <a:gd name="connsiteX7" fmla="*/ 702469 w 1302544"/>
              <a:gd name="connsiteY7" fmla="*/ 95250 h 340519"/>
              <a:gd name="connsiteX8" fmla="*/ 847725 w 1302544"/>
              <a:gd name="connsiteY8" fmla="*/ 40481 h 340519"/>
              <a:gd name="connsiteX9" fmla="*/ 945356 w 1302544"/>
              <a:gd name="connsiteY9" fmla="*/ 0 h 340519"/>
              <a:gd name="connsiteX10" fmla="*/ 992981 w 1302544"/>
              <a:gd name="connsiteY10" fmla="*/ 4763 h 340519"/>
              <a:gd name="connsiteX11" fmla="*/ 1252538 w 1302544"/>
              <a:gd name="connsiteY11" fmla="*/ 100013 h 340519"/>
              <a:gd name="connsiteX12" fmla="*/ 1293019 w 1302544"/>
              <a:gd name="connsiteY12" fmla="*/ 128588 h 340519"/>
              <a:gd name="connsiteX13" fmla="*/ 1302544 w 1302544"/>
              <a:gd name="connsiteY13" fmla="*/ 145256 h 340519"/>
              <a:gd name="connsiteX14" fmla="*/ 1297781 w 1302544"/>
              <a:gd name="connsiteY14" fmla="*/ 176213 h 340519"/>
              <a:gd name="connsiteX15" fmla="*/ 1283494 w 1302544"/>
              <a:gd name="connsiteY15" fmla="*/ 195263 h 340519"/>
              <a:gd name="connsiteX16" fmla="*/ 1226344 w 1302544"/>
              <a:gd name="connsiteY16" fmla="*/ 221456 h 340519"/>
              <a:gd name="connsiteX17" fmla="*/ 1083469 w 1302544"/>
              <a:gd name="connsiteY17" fmla="*/ 254794 h 340519"/>
              <a:gd name="connsiteX18" fmla="*/ 914400 w 1302544"/>
              <a:gd name="connsiteY18" fmla="*/ 290513 h 340519"/>
              <a:gd name="connsiteX19" fmla="*/ 714375 w 1302544"/>
              <a:gd name="connsiteY19" fmla="*/ 319088 h 340519"/>
              <a:gd name="connsiteX20" fmla="*/ 257175 w 1302544"/>
              <a:gd name="connsiteY20" fmla="*/ 340519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2544" h="340519">
                <a:moveTo>
                  <a:pt x="257175" y="340519"/>
                </a:moveTo>
                <a:lnTo>
                  <a:pt x="28575" y="338138"/>
                </a:lnTo>
                <a:lnTo>
                  <a:pt x="0" y="202406"/>
                </a:lnTo>
                <a:lnTo>
                  <a:pt x="104775" y="202406"/>
                </a:lnTo>
                <a:lnTo>
                  <a:pt x="273844" y="192881"/>
                </a:lnTo>
                <a:lnTo>
                  <a:pt x="421481" y="171450"/>
                </a:lnTo>
                <a:lnTo>
                  <a:pt x="561975" y="135731"/>
                </a:lnTo>
                <a:lnTo>
                  <a:pt x="702469" y="95250"/>
                </a:lnTo>
                <a:lnTo>
                  <a:pt x="847725" y="40481"/>
                </a:lnTo>
                <a:lnTo>
                  <a:pt x="945356" y="0"/>
                </a:lnTo>
                <a:lnTo>
                  <a:pt x="992981" y="4763"/>
                </a:lnTo>
                <a:lnTo>
                  <a:pt x="1252538" y="100013"/>
                </a:lnTo>
                <a:lnTo>
                  <a:pt x="1293019" y="128588"/>
                </a:lnTo>
                <a:lnTo>
                  <a:pt x="1302544" y="145256"/>
                </a:lnTo>
                <a:lnTo>
                  <a:pt x="1297781" y="176213"/>
                </a:lnTo>
                <a:lnTo>
                  <a:pt x="1283494" y="195263"/>
                </a:lnTo>
                <a:lnTo>
                  <a:pt x="1226344" y="221456"/>
                </a:lnTo>
                <a:lnTo>
                  <a:pt x="1083469" y="254794"/>
                </a:lnTo>
                <a:lnTo>
                  <a:pt x="914400" y="290513"/>
                </a:lnTo>
                <a:lnTo>
                  <a:pt x="714375" y="319088"/>
                </a:lnTo>
                <a:lnTo>
                  <a:pt x="257175" y="3405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04D3C2C-5AAD-45BA-8AB7-971AE087E512}"/>
              </a:ext>
            </a:extLst>
          </p:cNvPr>
          <p:cNvSpPr/>
          <p:nvPr/>
        </p:nvSpPr>
        <p:spPr>
          <a:xfrm>
            <a:off x="4935539" y="3138489"/>
            <a:ext cx="2547937" cy="1317625"/>
          </a:xfrm>
          <a:custGeom>
            <a:avLst/>
            <a:gdLst>
              <a:gd name="connsiteX0" fmla="*/ 565370 w 2547051"/>
              <a:gd name="connsiteY0" fmla="*/ 395183 h 1318236"/>
              <a:gd name="connsiteX1" fmla="*/ 121150 w 2547051"/>
              <a:gd name="connsiteY1" fmla="*/ 501911 h 1318236"/>
              <a:gd name="connsiteX2" fmla="*/ 0 w 2547051"/>
              <a:gd name="connsiteY2" fmla="*/ 346145 h 1318236"/>
              <a:gd name="connsiteX3" fmla="*/ 149996 w 2547051"/>
              <a:gd name="connsiteY3" fmla="*/ 317300 h 1318236"/>
              <a:gd name="connsiteX4" fmla="*/ 320184 w 2547051"/>
              <a:gd name="connsiteY4" fmla="*/ 282686 h 1318236"/>
              <a:gd name="connsiteX5" fmla="*/ 649022 w 2547051"/>
              <a:gd name="connsiteY5" fmla="*/ 222110 h 1318236"/>
              <a:gd name="connsiteX6" fmla="*/ 940360 w 2547051"/>
              <a:gd name="connsiteY6" fmla="*/ 173073 h 1318236"/>
              <a:gd name="connsiteX7" fmla="*/ 1150932 w 2547051"/>
              <a:gd name="connsiteY7" fmla="*/ 155766 h 1318236"/>
              <a:gd name="connsiteX8" fmla="*/ 1413425 w 2547051"/>
              <a:gd name="connsiteY8" fmla="*/ 121151 h 1318236"/>
              <a:gd name="connsiteX9" fmla="*/ 1776878 w 2547051"/>
              <a:gd name="connsiteY9" fmla="*/ 77883 h 1318236"/>
              <a:gd name="connsiteX10" fmla="*/ 1944181 w 2547051"/>
              <a:gd name="connsiteY10" fmla="*/ 60576 h 1318236"/>
              <a:gd name="connsiteX11" fmla="*/ 2056678 w 2547051"/>
              <a:gd name="connsiteY11" fmla="*/ 25961 h 1318236"/>
              <a:gd name="connsiteX12" fmla="*/ 2172060 w 2547051"/>
              <a:gd name="connsiteY12" fmla="*/ 0 h 1318236"/>
              <a:gd name="connsiteX13" fmla="*/ 2203790 w 2547051"/>
              <a:gd name="connsiteY13" fmla="*/ 0 h 1318236"/>
              <a:gd name="connsiteX14" fmla="*/ 2255712 w 2547051"/>
              <a:gd name="connsiteY14" fmla="*/ 28846 h 1318236"/>
              <a:gd name="connsiteX15" fmla="*/ 2440323 w 2547051"/>
              <a:gd name="connsiteY15" fmla="*/ 170188 h 1318236"/>
              <a:gd name="connsiteX16" fmla="*/ 2506667 w 2547051"/>
              <a:gd name="connsiteY16" fmla="*/ 233648 h 1318236"/>
              <a:gd name="connsiteX17" fmla="*/ 2523974 w 2547051"/>
              <a:gd name="connsiteY17" fmla="*/ 256725 h 1318236"/>
              <a:gd name="connsiteX18" fmla="*/ 2541282 w 2547051"/>
              <a:gd name="connsiteY18" fmla="*/ 297108 h 1318236"/>
              <a:gd name="connsiteX19" fmla="*/ 2547051 w 2547051"/>
              <a:gd name="connsiteY19" fmla="*/ 334607 h 1318236"/>
              <a:gd name="connsiteX20" fmla="*/ 2538397 w 2547051"/>
              <a:gd name="connsiteY20" fmla="*/ 357684 h 1318236"/>
              <a:gd name="connsiteX21" fmla="*/ 2503782 w 2547051"/>
              <a:gd name="connsiteY21" fmla="*/ 383644 h 1318236"/>
              <a:gd name="connsiteX22" fmla="*/ 2420131 w 2547051"/>
              <a:gd name="connsiteY22" fmla="*/ 435566 h 1318236"/>
              <a:gd name="connsiteX23" fmla="*/ 2411477 w 2547051"/>
              <a:gd name="connsiteY23" fmla="*/ 441335 h 1318236"/>
              <a:gd name="connsiteX24" fmla="*/ 2394170 w 2547051"/>
              <a:gd name="connsiteY24" fmla="*/ 484603 h 1318236"/>
              <a:gd name="connsiteX25" fmla="*/ 2278788 w 2547051"/>
              <a:gd name="connsiteY25" fmla="*/ 859594 h 1318236"/>
              <a:gd name="connsiteX26" fmla="*/ 2169176 w 2547051"/>
              <a:gd name="connsiteY26" fmla="*/ 1208624 h 1318236"/>
              <a:gd name="connsiteX27" fmla="*/ 2146099 w 2547051"/>
              <a:gd name="connsiteY27" fmla="*/ 1280737 h 1318236"/>
              <a:gd name="connsiteX28" fmla="*/ 2134561 w 2547051"/>
              <a:gd name="connsiteY28" fmla="*/ 1298044 h 1318236"/>
              <a:gd name="connsiteX29" fmla="*/ 2123023 w 2547051"/>
              <a:gd name="connsiteY29" fmla="*/ 1309583 h 1318236"/>
              <a:gd name="connsiteX30" fmla="*/ 2102831 w 2547051"/>
              <a:gd name="connsiteY30" fmla="*/ 1315352 h 1318236"/>
              <a:gd name="connsiteX31" fmla="*/ 2079755 w 2547051"/>
              <a:gd name="connsiteY31" fmla="*/ 1318236 h 1318236"/>
              <a:gd name="connsiteX32" fmla="*/ 2042256 w 2547051"/>
              <a:gd name="connsiteY32" fmla="*/ 1312467 h 1318236"/>
              <a:gd name="connsiteX33" fmla="*/ 2022064 w 2547051"/>
              <a:gd name="connsiteY33" fmla="*/ 1303814 h 1318236"/>
              <a:gd name="connsiteX34" fmla="*/ 2019179 w 2547051"/>
              <a:gd name="connsiteY34" fmla="*/ 1272084 h 1318236"/>
              <a:gd name="connsiteX35" fmla="*/ 2004757 w 2547051"/>
              <a:gd name="connsiteY35" fmla="*/ 1044205 h 1318236"/>
              <a:gd name="connsiteX36" fmla="*/ 2108600 w 2547051"/>
              <a:gd name="connsiteY36" fmla="*/ 516333 h 1318236"/>
              <a:gd name="connsiteX37" fmla="*/ 2148984 w 2547051"/>
              <a:gd name="connsiteY37" fmla="*/ 320185 h 1318236"/>
              <a:gd name="connsiteX38" fmla="*/ 2148984 w 2547051"/>
              <a:gd name="connsiteY38" fmla="*/ 294224 h 1318236"/>
              <a:gd name="connsiteX39" fmla="*/ 2146099 w 2547051"/>
              <a:gd name="connsiteY39" fmla="*/ 268263 h 1318236"/>
              <a:gd name="connsiteX40" fmla="*/ 2128792 w 2547051"/>
              <a:gd name="connsiteY40" fmla="*/ 242302 h 1318236"/>
              <a:gd name="connsiteX41" fmla="*/ 2111485 w 2547051"/>
              <a:gd name="connsiteY41" fmla="*/ 227879 h 1318236"/>
              <a:gd name="connsiteX42" fmla="*/ 2085524 w 2547051"/>
              <a:gd name="connsiteY42" fmla="*/ 219226 h 1318236"/>
              <a:gd name="connsiteX43" fmla="*/ 1655727 w 2547051"/>
              <a:gd name="connsiteY43" fmla="*/ 256725 h 1318236"/>
              <a:gd name="connsiteX44" fmla="*/ 1015358 w 2547051"/>
              <a:gd name="connsiteY44" fmla="*/ 314415 h 1318236"/>
              <a:gd name="connsiteX45" fmla="*/ 565370 w 2547051"/>
              <a:gd name="connsiteY45" fmla="*/ 395183 h 13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47051" h="1318236">
                <a:moveTo>
                  <a:pt x="565370" y="395183"/>
                </a:moveTo>
                <a:lnTo>
                  <a:pt x="121150" y="501911"/>
                </a:lnTo>
                <a:lnTo>
                  <a:pt x="0" y="346145"/>
                </a:lnTo>
                <a:lnTo>
                  <a:pt x="149996" y="317300"/>
                </a:lnTo>
                <a:lnTo>
                  <a:pt x="320184" y="282686"/>
                </a:lnTo>
                <a:lnTo>
                  <a:pt x="649022" y="222110"/>
                </a:lnTo>
                <a:lnTo>
                  <a:pt x="940360" y="173073"/>
                </a:lnTo>
                <a:lnTo>
                  <a:pt x="1150932" y="155766"/>
                </a:lnTo>
                <a:lnTo>
                  <a:pt x="1413425" y="121151"/>
                </a:lnTo>
                <a:lnTo>
                  <a:pt x="1776878" y="77883"/>
                </a:lnTo>
                <a:lnTo>
                  <a:pt x="1944181" y="60576"/>
                </a:lnTo>
                <a:lnTo>
                  <a:pt x="2056678" y="25961"/>
                </a:lnTo>
                <a:lnTo>
                  <a:pt x="2172060" y="0"/>
                </a:lnTo>
                <a:lnTo>
                  <a:pt x="2203790" y="0"/>
                </a:lnTo>
                <a:lnTo>
                  <a:pt x="2255712" y="28846"/>
                </a:lnTo>
                <a:lnTo>
                  <a:pt x="2440323" y="170188"/>
                </a:lnTo>
                <a:lnTo>
                  <a:pt x="2506667" y="233648"/>
                </a:lnTo>
                <a:lnTo>
                  <a:pt x="2523974" y="256725"/>
                </a:lnTo>
                <a:lnTo>
                  <a:pt x="2541282" y="297108"/>
                </a:lnTo>
                <a:lnTo>
                  <a:pt x="2547051" y="334607"/>
                </a:lnTo>
                <a:lnTo>
                  <a:pt x="2538397" y="357684"/>
                </a:lnTo>
                <a:lnTo>
                  <a:pt x="2503782" y="383644"/>
                </a:lnTo>
                <a:lnTo>
                  <a:pt x="2420131" y="435566"/>
                </a:lnTo>
                <a:lnTo>
                  <a:pt x="2411477" y="441335"/>
                </a:lnTo>
                <a:lnTo>
                  <a:pt x="2394170" y="484603"/>
                </a:lnTo>
                <a:lnTo>
                  <a:pt x="2278788" y="859594"/>
                </a:lnTo>
                <a:lnTo>
                  <a:pt x="2169176" y="1208624"/>
                </a:lnTo>
                <a:lnTo>
                  <a:pt x="2146099" y="1280737"/>
                </a:lnTo>
                <a:lnTo>
                  <a:pt x="2134561" y="1298044"/>
                </a:lnTo>
                <a:lnTo>
                  <a:pt x="2123023" y="1309583"/>
                </a:lnTo>
                <a:lnTo>
                  <a:pt x="2102831" y="1315352"/>
                </a:lnTo>
                <a:lnTo>
                  <a:pt x="2079755" y="1318236"/>
                </a:lnTo>
                <a:lnTo>
                  <a:pt x="2042256" y="1312467"/>
                </a:lnTo>
                <a:lnTo>
                  <a:pt x="2022064" y="1303814"/>
                </a:lnTo>
                <a:lnTo>
                  <a:pt x="2019179" y="1272084"/>
                </a:lnTo>
                <a:lnTo>
                  <a:pt x="2004757" y="1044205"/>
                </a:lnTo>
                <a:lnTo>
                  <a:pt x="2108600" y="516333"/>
                </a:lnTo>
                <a:lnTo>
                  <a:pt x="2148984" y="320185"/>
                </a:lnTo>
                <a:lnTo>
                  <a:pt x="2148984" y="294224"/>
                </a:lnTo>
                <a:lnTo>
                  <a:pt x="2146099" y="268263"/>
                </a:lnTo>
                <a:lnTo>
                  <a:pt x="2128792" y="242302"/>
                </a:lnTo>
                <a:lnTo>
                  <a:pt x="2111485" y="227879"/>
                </a:lnTo>
                <a:lnTo>
                  <a:pt x="2085524" y="219226"/>
                </a:lnTo>
                <a:lnTo>
                  <a:pt x="1655727" y="256725"/>
                </a:lnTo>
                <a:lnTo>
                  <a:pt x="1015358" y="314415"/>
                </a:lnTo>
                <a:lnTo>
                  <a:pt x="565370" y="3951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79397FB-1006-4A8A-A107-E2C85821A358}"/>
              </a:ext>
            </a:extLst>
          </p:cNvPr>
          <p:cNvSpPr/>
          <p:nvPr/>
        </p:nvSpPr>
        <p:spPr>
          <a:xfrm>
            <a:off x="5089526" y="4179888"/>
            <a:ext cx="1914525" cy="449262"/>
          </a:xfrm>
          <a:custGeom>
            <a:avLst/>
            <a:gdLst>
              <a:gd name="connsiteX0" fmla="*/ 328838 w 1915337"/>
              <a:gd name="connsiteY0" fmla="*/ 374991 h 449989"/>
              <a:gd name="connsiteX1" fmla="*/ 86537 w 1915337"/>
              <a:gd name="connsiteY1" fmla="*/ 449989 h 449989"/>
              <a:gd name="connsiteX2" fmla="*/ 0 w 1915337"/>
              <a:gd name="connsiteY2" fmla="*/ 224995 h 449989"/>
              <a:gd name="connsiteX3" fmla="*/ 144227 w 1915337"/>
              <a:gd name="connsiteY3" fmla="*/ 224995 h 449989"/>
              <a:gd name="connsiteX4" fmla="*/ 432682 w 1915337"/>
              <a:gd name="connsiteY4" fmla="*/ 184611 h 449989"/>
              <a:gd name="connsiteX5" fmla="*/ 824979 w 1915337"/>
              <a:gd name="connsiteY5" fmla="*/ 115382 h 449989"/>
              <a:gd name="connsiteX6" fmla="*/ 1176894 w 1915337"/>
              <a:gd name="connsiteY6" fmla="*/ 63460 h 449989"/>
              <a:gd name="connsiteX7" fmla="*/ 1569191 w 1915337"/>
              <a:gd name="connsiteY7" fmla="*/ 20192 h 449989"/>
              <a:gd name="connsiteX8" fmla="*/ 1889376 w 1915337"/>
              <a:gd name="connsiteY8" fmla="*/ 0 h 449989"/>
              <a:gd name="connsiteX9" fmla="*/ 1915337 w 1915337"/>
              <a:gd name="connsiteY9" fmla="*/ 239417 h 449989"/>
              <a:gd name="connsiteX10" fmla="*/ 1854761 w 1915337"/>
              <a:gd name="connsiteY10" fmla="*/ 201918 h 449989"/>
              <a:gd name="connsiteX11" fmla="*/ 1834569 w 1915337"/>
              <a:gd name="connsiteY11" fmla="*/ 187495 h 449989"/>
              <a:gd name="connsiteX12" fmla="*/ 1811493 w 1915337"/>
              <a:gd name="connsiteY12" fmla="*/ 175957 h 449989"/>
              <a:gd name="connsiteX13" fmla="*/ 1776878 w 1915337"/>
              <a:gd name="connsiteY13" fmla="*/ 173073 h 449989"/>
              <a:gd name="connsiteX14" fmla="*/ 1670150 w 1915337"/>
              <a:gd name="connsiteY14" fmla="*/ 184611 h 449989"/>
              <a:gd name="connsiteX15" fmla="*/ 1577845 w 1915337"/>
              <a:gd name="connsiteY15" fmla="*/ 184611 h 449989"/>
              <a:gd name="connsiteX16" fmla="*/ 1381696 w 1915337"/>
              <a:gd name="connsiteY16" fmla="*/ 196149 h 449989"/>
              <a:gd name="connsiteX17" fmla="*/ 1099011 w 1915337"/>
              <a:gd name="connsiteY17" fmla="*/ 233648 h 449989"/>
              <a:gd name="connsiteX18" fmla="*/ 810557 w 1915337"/>
              <a:gd name="connsiteY18" fmla="*/ 276916 h 449989"/>
              <a:gd name="connsiteX19" fmla="*/ 533641 w 1915337"/>
              <a:gd name="connsiteY19" fmla="*/ 323069 h 449989"/>
              <a:gd name="connsiteX20" fmla="*/ 328838 w 1915337"/>
              <a:gd name="connsiteY20" fmla="*/ 374991 h 44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5337" h="449989">
                <a:moveTo>
                  <a:pt x="328838" y="374991"/>
                </a:moveTo>
                <a:lnTo>
                  <a:pt x="86537" y="449989"/>
                </a:lnTo>
                <a:lnTo>
                  <a:pt x="0" y="224995"/>
                </a:lnTo>
                <a:lnTo>
                  <a:pt x="144227" y="224995"/>
                </a:lnTo>
                <a:lnTo>
                  <a:pt x="432682" y="184611"/>
                </a:lnTo>
                <a:lnTo>
                  <a:pt x="824979" y="115382"/>
                </a:lnTo>
                <a:lnTo>
                  <a:pt x="1176894" y="63460"/>
                </a:lnTo>
                <a:lnTo>
                  <a:pt x="1569191" y="20192"/>
                </a:lnTo>
                <a:lnTo>
                  <a:pt x="1889376" y="0"/>
                </a:lnTo>
                <a:lnTo>
                  <a:pt x="1915337" y="239417"/>
                </a:lnTo>
                <a:lnTo>
                  <a:pt x="1854761" y="201918"/>
                </a:lnTo>
                <a:lnTo>
                  <a:pt x="1834569" y="187495"/>
                </a:lnTo>
                <a:lnTo>
                  <a:pt x="1811493" y="175957"/>
                </a:lnTo>
                <a:lnTo>
                  <a:pt x="1776878" y="173073"/>
                </a:lnTo>
                <a:lnTo>
                  <a:pt x="1670150" y="184611"/>
                </a:lnTo>
                <a:lnTo>
                  <a:pt x="1577845" y="184611"/>
                </a:lnTo>
                <a:lnTo>
                  <a:pt x="1381696" y="196149"/>
                </a:lnTo>
                <a:lnTo>
                  <a:pt x="1099011" y="233648"/>
                </a:lnTo>
                <a:lnTo>
                  <a:pt x="810557" y="276916"/>
                </a:lnTo>
                <a:lnTo>
                  <a:pt x="533641" y="323069"/>
                </a:lnTo>
                <a:lnTo>
                  <a:pt x="328838" y="3749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466C4B-646A-4DD7-AE99-E592B449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30" y="1417639"/>
            <a:ext cx="4383404" cy="46577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A96293-8572-473E-BA13-9649CCDC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866" y="1411543"/>
            <a:ext cx="4389500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7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8D1F3D-0844-490D-AD6A-B90EB0F9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100126"/>
            <a:ext cx="438340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9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B2C200BB-EED2-4917-A3B1-A3A2EBC66D92}"/>
              </a:ext>
            </a:extLst>
          </p:cNvPr>
          <p:cNvSpPr/>
          <p:nvPr/>
        </p:nvSpPr>
        <p:spPr>
          <a:xfrm>
            <a:off x="4119563" y="1747838"/>
            <a:ext cx="539750" cy="736600"/>
          </a:xfrm>
          <a:custGeom>
            <a:avLst/>
            <a:gdLst>
              <a:gd name="connsiteX0" fmla="*/ 173831 w 540543"/>
              <a:gd name="connsiteY0" fmla="*/ 316706 h 735806"/>
              <a:gd name="connsiteX1" fmla="*/ 128587 w 540543"/>
              <a:gd name="connsiteY1" fmla="*/ 226218 h 735806"/>
              <a:gd name="connsiteX2" fmla="*/ 80962 w 540543"/>
              <a:gd name="connsiteY2" fmla="*/ 147637 h 735806"/>
              <a:gd name="connsiteX3" fmla="*/ 19050 w 540543"/>
              <a:gd name="connsiteY3" fmla="*/ 71437 h 735806"/>
              <a:gd name="connsiteX4" fmla="*/ 4762 w 540543"/>
              <a:gd name="connsiteY4" fmla="*/ 45243 h 735806"/>
              <a:gd name="connsiteX5" fmla="*/ 0 w 540543"/>
              <a:gd name="connsiteY5" fmla="*/ 23812 h 735806"/>
              <a:gd name="connsiteX6" fmla="*/ 4762 w 540543"/>
              <a:gd name="connsiteY6" fmla="*/ 9525 h 735806"/>
              <a:gd name="connsiteX7" fmla="*/ 16668 w 540543"/>
              <a:gd name="connsiteY7" fmla="*/ 0 h 735806"/>
              <a:gd name="connsiteX8" fmla="*/ 45243 w 540543"/>
              <a:gd name="connsiteY8" fmla="*/ 4762 h 735806"/>
              <a:gd name="connsiteX9" fmla="*/ 90487 w 540543"/>
              <a:gd name="connsiteY9" fmla="*/ 35718 h 735806"/>
              <a:gd name="connsiteX10" fmla="*/ 200025 w 540543"/>
              <a:gd name="connsiteY10" fmla="*/ 100012 h 735806"/>
              <a:gd name="connsiteX11" fmla="*/ 338137 w 540543"/>
              <a:gd name="connsiteY11" fmla="*/ 200025 h 735806"/>
              <a:gd name="connsiteX12" fmla="*/ 423862 w 540543"/>
              <a:gd name="connsiteY12" fmla="*/ 269081 h 735806"/>
              <a:gd name="connsiteX13" fmla="*/ 459581 w 540543"/>
              <a:gd name="connsiteY13" fmla="*/ 309562 h 735806"/>
              <a:gd name="connsiteX14" fmla="*/ 514350 w 540543"/>
              <a:gd name="connsiteY14" fmla="*/ 395287 h 735806"/>
              <a:gd name="connsiteX15" fmla="*/ 535781 w 540543"/>
              <a:gd name="connsiteY15" fmla="*/ 457200 h 735806"/>
              <a:gd name="connsiteX16" fmla="*/ 540543 w 540543"/>
              <a:gd name="connsiteY16" fmla="*/ 511968 h 735806"/>
              <a:gd name="connsiteX17" fmla="*/ 540543 w 540543"/>
              <a:gd name="connsiteY17" fmla="*/ 576262 h 735806"/>
              <a:gd name="connsiteX18" fmla="*/ 531018 w 540543"/>
              <a:gd name="connsiteY18" fmla="*/ 631031 h 735806"/>
              <a:gd name="connsiteX19" fmla="*/ 514350 w 540543"/>
              <a:gd name="connsiteY19" fmla="*/ 673893 h 735806"/>
              <a:gd name="connsiteX20" fmla="*/ 490537 w 540543"/>
              <a:gd name="connsiteY20" fmla="*/ 704850 h 735806"/>
              <a:gd name="connsiteX21" fmla="*/ 454818 w 540543"/>
              <a:gd name="connsiteY21" fmla="*/ 726281 h 735806"/>
              <a:gd name="connsiteX22" fmla="*/ 404812 w 540543"/>
              <a:gd name="connsiteY22" fmla="*/ 735806 h 735806"/>
              <a:gd name="connsiteX23" fmla="*/ 354806 w 540543"/>
              <a:gd name="connsiteY23" fmla="*/ 733425 h 735806"/>
              <a:gd name="connsiteX24" fmla="*/ 333375 w 540543"/>
              <a:gd name="connsiteY24" fmla="*/ 719137 h 735806"/>
              <a:gd name="connsiteX25" fmla="*/ 311943 w 540543"/>
              <a:gd name="connsiteY25" fmla="*/ 695325 h 735806"/>
              <a:gd name="connsiteX26" fmla="*/ 297656 w 540543"/>
              <a:gd name="connsiteY26" fmla="*/ 647700 h 735806"/>
              <a:gd name="connsiteX27" fmla="*/ 283368 w 540543"/>
              <a:gd name="connsiteY27" fmla="*/ 581025 h 735806"/>
              <a:gd name="connsiteX28" fmla="*/ 221456 w 540543"/>
              <a:gd name="connsiteY28" fmla="*/ 416718 h 735806"/>
              <a:gd name="connsiteX29" fmla="*/ 173831 w 540543"/>
              <a:gd name="connsiteY29" fmla="*/ 3167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543" h="735806">
                <a:moveTo>
                  <a:pt x="173831" y="316706"/>
                </a:moveTo>
                <a:lnTo>
                  <a:pt x="128587" y="226218"/>
                </a:lnTo>
                <a:lnTo>
                  <a:pt x="80962" y="147637"/>
                </a:lnTo>
                <a:lnTo>
                  <a:pt x="19050" y="71437"/>
                </a:lnTo>
                <a:lnTo>
                  <a:pt x="4762" y="45243"/>
                </a:lnTo>
                <a:lnTo>
                  <a:pt x="0" y="23812"/>
                </a:lnTo>
                <a:lnTo>
                  <a:pt x="4762" y="9525"/>
                </a:lnTo>
                <a:lnTo>
                  <a:pt x="16668" y="0"/>
                </a:lnTo>
                <a:lnTo>
                  <a:pt x="45243" y="4762"/>
                </a:lnTo>
                <a:lnTo>
                  <a:pt x="90487" y="35718"/>
                </a:lnTo>
                <a:lnTo>
                  <a:pt x="200025" y="100012"/>
                </a:lnTo>
                <a:lnTo>
                  <a:pt x="338137" y="200025"/>
                </a:lnTo>
                <a:lnTo>
                  <a:pt x="423862" y="269081"/>
                </a:lnTo>
                <a:lnTo>
                  <a:pt x="459581" y="309562"/>
                </a:lnTo>
                <a:lnTo>
                  <a:pt x="514350" y="395287"/>
                </a:lnTo>
                <a:lnTo>
                  <a:pt x="535781" y="457200"/>
                </a:lnTo>
                <a:lnTo>
                  <a:pt x="540543" y="511968"/>
                </a:lnTo>
                <a:lnTo>
                  <a:pt x="540543" y="576262"/>
                </a:lnTo>
                <a:lnTo>
                  <a:pt x="531018" y="631031"/>
                </a:lnTo>
                <a:lnTo>
                  <a:pt x="514350" y="673893"/>
                </a:lnTo>
                <a:lnTo>
                  <a:pt x="490537" y="704850"/>
                </a:lnTo>
                <a:lnTo>
                  <a:pt x="454818" y="726281"/>
                </a:lnTo>
                <a:lnTo>
                  <a:pt x="404812" y="735806"/>
                </a:lnTo>
                <a:lnTo>
                  <a:pt x="354806" y="733425"/>
                </a:lnTo>
                <a:lnTo>
                  <a:pt x="333375" y="719137"/>
                </a:lnTo>
                <a:lnTo>
                  <a:pt x="311943" y="695325"/>
                </a:lnTo>
                <a:lnTo>
                  <a:pt x="297656" y="647700"/>
                </a:lnTo>
                <a:lnTo>
                  <a:pt x="283368" y="581025"/>
                </a:lnTo>
                <a:lnTo>
                  <a:pt x="221456" y="416718"/>
                </a:lnTo>
                <a:lnTo>
                  <a:pt x="173831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562FFB39-F683-40ED-BE4C-4769545879B7}"/>
              </a:ext>
            </a:extLst>
          </p:cNvPr>
          <p:cNvSpPr/>
          <p:nvPr/>
        </p:nvSpPr>
        <p:spPr>
          <a:xfrm>
            <a:off x="5430839" y="1595439"/>
            <a:ext cx="657225" cy="803275"/>
          </a:xfrm>
          <a:custGeom>
            <a:avLst/>
            <a:gdLst>
              <a:gd name="connsiteX0" fmla="*/ 414338 w 657225"/>
              <a:gd name="connsiteY0" fmla="*/ 59531 h 802481"/>
              <a:gd name="connsiteX1" fmla="*/ 300038 w 657225"/>
              <a:gd name="connsiteY1" fmla="*/ 19050 h 802481"/>
              <a:gd name="connsiteX2" fmla="*/ 228600 w 657225"/>
              <a:gd name="connsiteY2" fmla="*/ 0 h 802481"/>
              <a:gd name="connsiteX3" fmla="*/ 216694 w 657225"/>
              <a:gd name="connsiteY3" fmla="*/ 4762 h 802481"/>
              <a:gd name="connsiteX4" fmla="*/ 207169 w 657225"/>
              <a:gd name="connsiteY4" fmla="*/ 16668 h 802481"/>
              <a:gd name="connsiteX5" fmla="*/ 214313 w 657225"/>
              <a:gd name="connsiteY5" fmla="*/ 38100 h 802481"/>
              <a:gd name="connsiteX6" fmla="*/ 228600 w 657225"/>
              <a:gd name="connsiteY6" fmla="*/ 57150 h 802481"/>
              <a:gd name="connsiteX7" fmla="*/ 269082 w 657225"/>
              <a:gd name="connsiteY7" fmla="*/ 85725 h 802481"/>
              <a:gd name="connsiteX8" fmla="*/ 297657 w 657225"/>
              <a:gd name="connsiteY8" fmla="*/ 116681 h 802481"/>
              <a:gd name="connsiteX9" fmla="*/ 311944 w 657225"/>
              <a:gd name="connsiteY9" fmla="*/ 142875 h 802481"/>
              <a:gd name="connsiteX10" fmla="*/ 319088 w 657225"/>
              <a:gd name="connsiteY10" fmla="*/ 173831 h 802481"/>
              <a:gd name="connsiteX11" fmla="*/ 319088 w 657225"/>
              <a:gd name="connsiteY11" fmla="*/ 207168 h 802481"/>
              <a:gd name="connsiteX12" fmla="*/ 304800 w 657225"/>
              <a:gd name="connsiteY12" fmla="*/ 257175 h 802481"/>
              <a:gd name="connsiteX13" fmla="*/ 233363 w 657225"/>
              <a:gd name="connsiteY13" fmla="*/ 402431 h 802481"/>
              <a:gd name="connsiteX14" fmla="*/ 111919 w 657225"/>
              <a:gd name="connsiteY14" fmla="*/ 597693 h 802481"/>
              <a:gd name="connsiteX15" fmla="*/ 9525 w 657225"/>
              <a:gd name="connsiteY15" fmla="*/ 747712 h 802481"/>
              <a:gd name="connsiteX16" fmla="*/ 0 w 657225"/>
              <a:gd name="connsiteY16" fmla="*/ 769143 h 802481"/>
              <a:gd name="connsiteX17" fmla="*/ 2382 w 657225"/>
              <a:gd name="connsiteY17" fmla="*/ 792956 h 802481"/>
              <a:gd name="connsiteX18" fmla="*/ 11907 w 657225"/>
              <a:gd name="connsiteY18" fmla="*/ 802481 h 802481"/>
              <a:gd name="connsiteX19" fmla="*/ 47625 w 657225"/>
              <a:gd name="connsiteY19" fmla="*/ 795337 h 802481"/>
              <a:gd name="connsiteX20" fmla="*/ 107157 w 657225"/>
              <a:gd name="connsiteY20" fmla="*/ 750093 h 802481"/>
              <a:gd name="connsiteX21" fmla="*/ 314325 w 657225"/>
              <a:gd name="connsiteY21" fmla="*/ 569118 h 802481"/>
              <a:gd name="connsiteX22" fmla="*/ 459582 w 657225"/>
              <a:gd name="connsiteY22" fmla="*/ 416718 h 802481"/>
              <a:gd name="connsiteX23" fmla="*/ 519113 w 657225"/>
              <a:gd name="connsiteY23" fmla="*/ 345281 h 802481"/>
              <a:gd name="connsiteX24" fmla="*/ 535782 w 657225"/>
              <a:gd name="connsiteY24" fmla="*/ 330993 h 802481"/>
              <a:gd name="connsiteX25" fmla="*/ 609600 w 657225"/>
              <a:gd name="connsiteY25" fmla="*/ 297656 h 802481"/>
              <a:gd name="connsiteX26" fmla="*/ 652463 w 657225"/>
              <a:gd name="connsiteY26" fmla="*/ 269081 h 802481"/>
              <a:gd name="connsiteX27" fmla="*/ 657225 w 657225"/>
              <a:gd name="connsiteY27" fmla="*/ 247650 h 802481"/>
              <a:gd name="connsiteX28" fmla="*/ 650082 w 657225"/>
              <a:gd name="connsiteY28" fmla="*/ 221456 h 802481"/>
              <a:gd name="connsiteX29" fmla="*/ 619125 w 657225"/>
              <a:gd name="connsiteY29" fmla="*/ 178593 h 802481"/>
              <a:gd name="connsiteX30" fmla="*/ 554832 w 657225"/>
              <a:gd name="connsiteY30" fmla="*/ 121443 h 802481"/>
              <a:gd name="connsiteX31" fmla="*/ 507207 w 657225"/>
              <a:gd name="connsiteY31" fmla="*/ 95250 h 802481"/>
              <a:gd name="connsiteX32" fmla="*/ 414338 w 657225"/>
              <a:gd name="connsiteY32" fmla="*/ 59531 h 80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7225" h="802481">
                <a:moveTo>
                  <a:pt x="414338" y="59531"/>
                </a:moveTo>
                <a:lnTo>
                  <a:pt x="300038" y="19050"/>
                </a:lnTo>
                <a:lnTo>
                  <a:pt x="228600" y="0"/>
                </a:lnTo>
                <a:lnTo>
                  <a:pt x="216694" y="4762"/>
                </a:lnTo>
                <a:lnTo>
                  <a:pt x="207169" y="16668"/>
                </a:lnTo>
                <a:lnTo>
                  <a:pt x="214313" y="38100"/>
                </a:lnTo>
                <a:lnTo>
                  <a:pt x="228600" y="57150"/>
                </a:lnTo>
                <a:lnTo>
                  <a:pt x="269082" y="85725"/>
                </a:lnTo>
                <a:lnTo>
                  <a:pt x="297657" y="116681"/>
                </a:lnTo>
                <a:lnTo>
                  <a:pt x="311944" y="142875"/>
                </a:lnTo>
                <a:lnTo>
                  <a:pt x="319088" y="173831"/>
                </a:lnTo>
                <a:lnTo>
                  <a:pt x="319088" y="207168"/>
                </a:lnTo>
                <a:lnTo>
                  <a:pt x="304800" y="257175"/>
                </a:lnTo>
                <a:lnTo>
                  <a:pt x="233363" y="402431"/>
                </a:lnTo>
                <a:lnTo>
                  <a:pt x="111919" y="597693"/>
                </a:lnTo>
                <a:lnTo>
                  <a:pt x="9525" y="747712"/>
                </a:lnTo>
                <a:lnTo>
                  <a:pt x="0" y="769143"/>
                </a:lnTo>
                <a:lnTo>
                  <a:pt x="2382" y="792956"/>
                </a:lnTo>
                <a:lnTo>
                  <a:pt x="11907" y="802481"/>
                </a:lnTo>
                <a:lnTo>
                  <a:pt x="47625" y="795337"/>
                </a:lnTo>
                <a:lnTo>
                  <a:pt x="107157" y="750093"/>
                </a:lnTo>
                <a:lnTo>
                  <a:pt x="314325" y="569118"/>
                </a:lnTo>
                <a:lnTo>
                  <a:pt x="459582" y="416718"/>
                </a:lnTo>
                <a:lnTo>
                  <a:pt x="519113" y="345281"/>
                </a:lnTo>
                <a:lnTo>
                  <a:pt x="535782" y="330993"/>
                </a:lnTo>
                <a:lnTo>
                  <a:pt x="609600" y="297656"/>
                </a:lnTo>
                <a:lnTo>
                  <a:pt x="652463" y="269081"/>
                </a:lnTo>
                <a:lnTo>
                  <a:pt x="657225" y="247650"/>
                </a:lnTo>
                <a:lnTo>
                  <a:pt x="650082" y="221456"/>
                </a:lnTo>
                <a:lnTo>
                  <a:pt x="619125" y="178593"/>
                </a:lnTo>
                <a:lnTo>
                  <a:pt x="554832" y="121443"/>
                </a:lnTo>
                <a:lnTo>
                  <a:pt x="507207" y="95250"/>
                </a:lnTo>
                <a:lnTo>
                  <a:pt x="414338" y="59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D0C7DE84-DE8D-4067-8CD7-6408DF79692C}"/>
              </a:ext>
            </a:extLst>
          </p:cNvPr>
          <p:cNvSpPr/>
          <p:nvPr/>
        </p:nvSpPr>
        <p:spPr>
          <a:xfrm>
            <a:off x="3954464" y="2466975"/>
            <a:ext cx="2206625" cy="495300"/>
          </a:xfrm>
          <a:custGeom>
            <a:avLst/>
            <a:gdLst>
              <a:gd name="connsiteX0" fmla="*/ 881063 w 2205038"/>
              <a:gd name="connsiteY0" fmla="*/ 192881 h 495300"/>
              <a:gd name="connsiteX1" fmla="*/ 516732 w 2205038"/>
              <a:gd name="connsiteY1" fmla="*/ 254794 h 495300"/>
              <a:gd name="connsiteX2" fmla="*/ 288132 w 2205038"/>
              <a:gd name="connsiteY2" fmla="*/ 290513 h 495300"/>
              <a:gd name="connsiteX3" fmla="*/ 266700 w 2205038"/>
              <a:gd name="connsiteY3" fmla="*/ 292894 h 495300"/>
              <a:gd name="connsiteX4" fmla="*/ 180975 w 2205038"/>
              <a:gd name="connsiteY4" fmla="*/ 271463 h 495300"/>
              <a:gd name="connsiteX5" fmla="*/ 97632 w 2205038"/>
              <a:gd name="connsiteY5" fmla="*/ 240506 h 495300"/>
              <a:gd name="connsiteX6" fmla="*/ 40482 w 2205038"/>
              <a:gd name="connsiteY6" fmla="*/ 219075 h 495300"/>
              <a:gd name="connsiteX7" fmla="*/ 14288 w 2205038"/>
              <a:gd name="connsiteY7" fmla="*/ 209550 h 495300"/>
              <a:gd name="connsiteX8" fmla="*/ 0 w 2205038"/>
              <a:gd name="connsiteY8" fmla="*/ 223838 h 495300"/>
              <a:gd name="connsiteX9" fmla="*/ 4763 w 2205038"/>
              <a:gd name="connsiteY9" fmla="*/ 245269 h 495300"/>
              <a:gd name="connsiteX10" fmla="*/ 19050 w 2205038"/>
              <a:gd name="connsiteY10" fmla="*/ 280988 h 495300"/>
              <a:gd name="connsiteX11" fmla="*/ 73819 w 2205038"/>
              <a:gd name="connsiteY11" fmla="*/ 333375 h 495300"/>
              <a:gd name="connsiteX12" fmla="*/ 169069 w 2205038"/>
              <a:gd name="connsiteY12" fmla="*/ 407194 h 495300"/>
              <a:gd name="connsiteX13" fmla="*/ 314325 w 2205038"/>
              <a:gd name="connsiteY13" fmla="*/ 495300 h 495300"/>
              <a:gd name="connsiteX14" fmla="*/ 328613 w 2205038"/>
              <a:gd name="connsiteY14" fmla="*/ 495300 h 495300"/>
              <a:gd name="connsiteX15" fmla="*/ 473869 w 2205038"/>
              <a:gd name="connsiteY15" fmla="*/ 469106 h 495300"/>
              <a:gd name="connsiteX16" fmla="*/ 866775 w 2205038"/>
              <a:gd name="connsiteY16" fmla="*/ 376238 h 495300"/>
              <a:gd name="connsiteX17" fmla="*/ 1285875 w 2205038"/>
              <a:gd name="connsiteY17" fmla="*/ 295275 h 495300"/>
              <a:gd name="connsiteX18" fmla="*/ 1571625 w 2205038"/>
              <a:gd name="connsiteY18" fmla="*/ 252413 h 495300"/>
              <a:gd name="connsiteX19" fmla="*/ 1824038 w 2205038"/>
              <a:gd name="connsiteY19" fmla="*/ 223838 h 495300"/>
              <a:gd name="connsiteX20" fmla="*/ 1990725 w 2205038"/>
              <a:gd name="connsiteY20" fmla="*/ 207169 h 495300"/>
              <a:gd name="connsiteX21" fmla="*/ 2088357 w 2205038"/>
              <a:gd name="connsiteY21" fmla="*/ 188119 h 495300"/>
              <a:gd name="connsiteX22" fmla="*/ 2145507 w 2205038"/>
              <a:gd name="connsiteY22" fmla="*/ 173831 h 495300"/>
              <a:gd name="connsiteX23" fmla="*/ 2183607 w 2205038"/>
              <a:gd name="connsiteY23" fmla="*/ 154781 h 495300"/>
              <a:gd name="connsiteX24" fmla="*/ 2202657 w 2205038"/>
              <a:gd name="connsiteY24" fmla="*/ 135731 h 495300"/>
              <a:gd name="connsiteX25" fmla="*/ 2205038 w 2205038"/>
              <a:gd name="connsiteY25" fmla="*/ 116681 h 495300"/>
              <a:gd name="connsiteX26" fmla="*/ 2197894 w 2205038"/>
              <a:gd name="connsiteY26" fmla="*/ 95250 h 495300"/>
              <a:gd name="connsiteX27" fmla="*/ 2166938 w 2205038"/>
              <a:gd name="connsiteY27" fmla="*/ 76200 h 495300"/>
              <a:gd name="connsiteX28" fmla="*/ 2081213 w 2205038"/>
              <a:gd name="connsiteY28" fmla="*/ 42863 h 495300"/>
              <a:gd name="connsiteX29" fmla="*/ 1981200 w 2205038"/>
              <a:gd name="connsiteY29" fmla="*/ 16669 h 495300"/>
              <a:gd name="connsiteX30" fmla="*/ 1869282 w 2205038"/>
              <a:gd name="connsiteY30" fmla="*/ 0 h 495300"/>
              <a:gd name="connsiteX31" fmla="*/ 1800225 w 2205038"/>
              <a:gd name="connsiteY31" fmla="*/ 4763 h 495300"/>
              <a:gd name="connsiteX32" fmla="*/ 1759744 w 2205038"/>
              <a:gd name="connsiteY32" fmla="*/ 16669 h 495300"/>
              <a:gd name="connsiteX33" fmla="*/ 1740694 w 2205038"/>
              <a:gd name="connsiteY33" fmla="*/ 28575 h 495300"/>
              <a:gd name="connsiteX34" fmla="*/ 1714500 w 2205038"/>
              <a:gd name="connsiteY34" fmla="*/ 50006 h 495300"/>
              <a:gd name="connsiteX35" fmla="*/ 1485900 w 2205038"/>
              <a:gd name="connsiteY35" fmla="*/ 83344 h 495300"/>
              <a:gd name="connsiteX36" fmla="*/ 1257300 w 2205038"/>
              <a:gd name="connsiteY36" fmla="*/ 119063 h 495300"/>
              <a:gd name="connsiteX37" fmla="*/ 1050132 w 2205038"/>
              <a:gd name="connsiteY37" fmla="*/ 159544 h 495300"/>
              <a:gd name="connsiteX38" fmla="*/ 881063 w 2205038"/>
              <a:gd name="connsiteY38" fmla="*/ 192881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05038" h="495300">
                <a:moveTo>
                  <a:pt x="881063" y="192881"/>
                </a:moveTo>
                <a:lnTo>
                  <a:pt x="516732" y="254794"/>
                </a:lnTo>
                <a:lnTo>
                  <a:pt x="288132" y="290513"/>
                </a:lnTo>
                <a:lnTo>
                  <a:pt x="266700" y="292894"/>
                </a:lnTo>
                <a:lnTo>
                  <a:pt x="180975" y="271463"/>
                </a:lnTo>
                <a:lnTo>
                  <a:pt x="97632" y="240506"/>
                </a:lnTo>
                <a:lnTo>
                  <a:pt x="40482" y="219075"/>
                </a:lnTo>
                <a:lnTo>
                  <a:pt x="14288" y="209550"/>
                </a:lnTo>
                <a:lnTo>
                  <a:pt x="0" y="223838"/>
                </a:lnTo>
                <a:lnTo>
                  <a:pt x="4763" y="245269"/>
                </a:lnTo>
                <a:lnTo>
                  <a:pt x="19050" y="280988"/>
                </a:lnTo>
                <a:lnTo>
                  <a:pt x="73819" y="333375"/>
                </a:lnTo>
                <a:cubicBezTo>
                  <a:pt x="105569" y="357981"/>
                  <a:pt x="138113" y="385366"/>
                  <a:pt x="169069" y="407194"/>
                </a:cubicBezTo>
                <a:lnTo>
                  <a:pt x="314325" y="495300"/>
                </a:lnTo>
                <a:lnTo>
                  <a:pt x="328613" y="495300"/>
                </a:lnTo>
                <a:lnTo>
                  <a:pt x="473869" y="469106"/>
                </a:lnTo>
                <a:lnTo>
                  <a:pt x="866775" y="376238"/>
                </a:lnTo>
                <a:lnTo>
                  <a:pt x="1285875" y="295275"/>
                </a:lnTo>
                <a:lnTo>
                  <a:pt x="1571625" y="252413"/>
                </a:lnTo>
                <a:lnTo>
                  <a:pt x="1824038" y="223838"/>
                </a:lnTo>
                <a:lnTo>
                  <a:pt x="1990725" y="207169"/>
                </a:lnTo>
                <a:lnTo>
                  <a:pt x="2088357" y="188119"/>
                </a:lnTo>
                <a:lnTo>
                  <a:pt x="2145507" y="173831"/>
                </a:lnTo>
                <a:lnTo>
                  <a:pt x="2183607" y="154781"/>
                </a:lnTo>
                <a:lnTo>
                  <a:pt x="2202657" y="135731"/>
                </a:lnTo>
                <a:lnTo>
                  <a:pt x="2205038" y="116681"/>
                </a:lnTo>
                <a:lnTo>
                  <a:pt x="2197894" y="95250"/>
                </a:lnTo>
                <a:lnTo>
                  <a:pt x="2166938" y="76200"/>
                </a:lnTo>
                <a:lnTo>
                  <a:pt x="2081213" y="42863"/>
                </a:lnTo>
                <a:lnTo>
                  <a:pt x="1981200" y="16669"/>
                </a:lnTo>
                <a:lnTo>
                  <a:pt x="1869282" y="0"/>
                </a:lnTo>
                <a:lnTo>
                  <a:pt x="1800225" y="4763"/>
                </a:lnTo>
                <a:lnTo>
                  <a:pt x="1759744" y="16669"/>
                </a:lnTo>
                <a:lnTo>
                  <a:pt x="1740694" y="28575"/>
                </a:lnTo>
                <a:lnTo>
                  <a:pt x="1714500" y="50006"/>
                </a:lnTo>
                <a:lnTo>
                  <a:pt x="1485900" y="83344"/>
                </a:lnTo>
                <a:lnTo>
                  <a:pt x="1257300" y="119063"/>
                </a:lnTo>
                <a:lnTo>
                  <a:pt x="1050132" y="159544"/>
                </a:lnTo>
                <a:lnTo>
                  <a:pt x="881063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C772FE03-0EAE-45B0-ABD6-7F6D0442CE30}"/>
              </a:ext>
            </a:extLst>
          </p:cNvPr>
          <p:cNvSpPr/>
          <p:nvPr/>
        </p:nvSpPr>
        <p:spPr>
          <a:xfrm>
            <a:off x="4830763" y="1438276"/>
            <a:ext cx="476250" cy="2352675"/>
          </a:xfrm>
          <a:custGeom>
            <a:avLst/>
            <a:gdLst>
              <a:gd name="connsiteX0" fmla="*/ 411033 w 476560"/>
              <a:gd name="connsiteY0" fmla="*/ 819088 h 2353017"/>
              <a:gd name="connsiteX1" fmla="*/ 411033 w 476560"/>
              <a:gd name="connsiteY1" fmla="*/ 539109 h 2353017"/>
              <a:gd name="connsiteX2" fmla="*/ 411033 w 476560"/>
              <a:gd name="connsiteY2" fmla="*/ 446776 h 2353017"/>
              <a:gd name="connsiteX3" fmla="*/ 416990 w 476560"/>
              <a:gd name="connsiteY3" fmla="*/ 411034 h 2353017"/>
              <a:gd name="connsiteX4" fmla="*/ 422947 w 476560"/>
              <a:gd name="connsiteY4" fmla="*/ 387205 h 2353017"/>
              <a:gd name="connsiteX5" fmla="*/ 437840 w 476560"/>
              <a:gd name="connsiteY5" fmla="*/ 351463 h 2353017"/>
              <a:gd name="connsiteX6" fmla="*/ 464646 w 476560"/>
              <a:gd name="connsiteY6" fmla="*/ 300829 h 2353017"/>
              <a:gd name="connsiteX7" fmla="*/ 476560 w 476560"/>
              <a:gd name="connsiteY7" fmla="*/ 268065 h 2353017"/>
              <a:gd name="connsiteX8" fmla="*/ 476560 w 476560"/>
              <a:gd name="connsiteY8" fmla="*/ 238280 h 2353017"/>
              <a:gd name="connsiteX9" fmla="*/ 467625 w 476560"/>
              <a:gd name="connsiteY9" fmla="*/ 205517 h 2353017"/>
              <a:gd name="connsiteX10" fmla="*/ 452732 w 476560"/>
              <a:gd name="connsiteY10" fmla="*/ 184667 h 2353017"/>
              <a:gd name="connsiteX11" fmla="*/ 425926 w 476560"/>
              <a:gd name="connsiteY11" fmla="*/ 160839 h 2353017"/>
              <a:gd name="connsiteX12" fmla="*/ 369334 w 476560"/>
              <a:gd name="connsiteY12" fmla="*/ 128076 h 2353017"/>
              <a:gd name="connsiteX13" fmla="*/ 279979 w 476560"/>
              <a:gd name="connsiteY13" fmla="*/ 86377 h 2353017"/>
              <a:gd name="connsiteX14" fmla="*/ 157861 w 476560"/>
              <a:gd name="connsiteY14" fmla="*/ 35742 h 2353017"/>
              <a:gd name="connsiteX15" fmla="*/ 68506 w 476560"/>
              <a:gd name="connsiteY15" fmla="*/ 8936 h 2353017"/>
              <a:gd name="connsiteX16" fmla="*/ 23828 w 476560"/>
              <a:gd name="connsiteY16" fmla="*/ 0 h 2353017"/>
              <a:gd name="connsiteX17" fmla="*/ 0 w 476560"/>
              <a:gd name="connsiteY17" fmla="*/ 2979 h 2353017"/>
              <a:gd name="connsiteX18" fmla="*/ 0 w 476560"/>
              <a:gd name="connsiteY18" fmla="*/ 20850 h 2353017"/>
              <a:gd name="connsiteX19" fmla="*/ 8936 w 476560"/>
              <a:gd name="connsiteY19" fmla="*/ 47656 h 2353017"/>
              <a:gd name="connsiteX20" fmla="*/ 35742 w 476560"/>
              <a:gd name="connsiteY20" fmla="*/ 71484 h 2353017"/>
              <a:gd name="connsiteX21" fmla="*/ 77441 w 476560"/>
              <a:gd name="connsiteY21" fmla="*/ 110205 h 2353017"/>
              <a:gd name="connsiteX22" fmla="*/ 119140 w 476560"/>
              <a:gd name="connsiteY22" fmla="*/ 163818 h 2353017"/>
              <a:gd name="connsiteX23" fmla="*/ 157861 w 476560"/>
              <a:gd name="connsiteY23" fmla="*/ 238280 h 2353017"/>
              <a:gd name="connsiteX24" fmla="*/ 181689 w 476560"/>
              <a:gd name="connsiteY24" fmla="*/ 336571 h 2353017"/>
              <a:gd name="connsiteX25" fmla="*/ 187646 w 476560"/>
              <a:gd name="connsiteY25" fmla="*/ 375291 h 2353017"/>
              <a:gd name="connsiteX26" fmla="*/ 184667 w 476560"/>
              <a:gd name="connsiteY26" fmla="*/ 735690 h 2353017"/>
              <a:gd name="connsiteX27" fmla="*/ 187646 w 476560"/>
              <a:gd name="connsiteY27" fmla="*/ 1194379 h 2353017"/>
              <a:gd name="connsiteX28" fmla="*/ 205517 w 476560"/>
              <a:gd name="connsiteY28" fmla="*/ 1355219 h 2353017"/>
              <a:gd name="connsiteX29" fmla="*/ 208495 w 476560"/>
              <a:gd name="connsiteY29" fmla="*/ 1551800 h 2353017"/>
              <a:gd name="connsiteX30" fmla="*/ 202538 w 476560"/>
              <a:gd name="connsiteY30" fmla="*/ 1828800 h 2353017"/>
              <a:gd name="connsiteX31" fmla="*/ 193603 w 476560"/>
              <a:gd name="connsiteY31" fmla="*/ 2007510 h 2353017"/>
              <a:gd name="connsiteX32" fmla="*/ 187646 w 476560"/>
              <a:gd name="connsiteY32" fmla="*/ 2174306 h 2353017"/>
              <a:gd name="connsiteX33" fmla="*/ 196581 w 476560"/>
              <a:gd name="connsiteY33" fmla="*/ 2213027 h 2353017"/>
              <a:gd name="connsiteX34" fmla="*/ 241259 w 476560"/>
              <a:gd name="connsiteY34" fmla="*/ 2311318 h 2353017"/>
              <a:gd name="connsiteX35" fmla="*/ 262108 w 476560"/>
              <a:gd name="connsiteY35" fmla="*/ 2344081 h 2353017"/>
              <a:gd name="connsiteX36" fmla="*/ 279979 w 476560"/>
              <a:gd name="connsiteY36" fmla="*/ 2353017 h 2353017"/>
              <a:gd name="connsiteX37" fmla="*/ 294872 w 476560"/>
              <a:gd name="connsiteY37" fmla="*/ 2353017 h 2353017"/>
              <a:gd name="connsiteX38" fmla="*/ 330614 w 476560"/>
              <a:gd name="connsiteY38" fmla="*/ 2338124 h 2353017"/>
              <a:gd name="connsiteX39" fmla="*/ 381248 w 476560"/>
              <a:gd name="connsiteY39" fmla="*/ 2287490 h 2353017"/>
              <a:gd name="connsiteX40" fmla="*/ 411033 w 476560"/>
              <a:gd name="connsiteY40" fmla="*/ 2239834 h 2353017"/>
              <a:gd name="connsiteX41" fmla="*/ 411033 w 476560"/>
              <a:gd name="connsiteY41" fmla="*/ 2204091 h 2353017"/>
              <a:gd name="connsiteX42" fmla="*/ 411033 w 476560"/>
              <a:gd name="connsiteY42" fmla="*/ 1867521 h 2353017"/>
              <a:gd name="connsiteX43" fmla="*/ 411033 w 476560"/>
              <a:gd name="connsiteY43" fmla="*/ 1286713 h 2353017"/>
              <a:gd name="connsiteX44" fmla="*/ 411033 w 476560"/>
              <a:gd name="connsiteY44" fmla="*/ 819088 h 235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76560" h="2353017">
                <a:moveTo>
                  <a:pt x="411033" y="819088"/>
                </a:moveTo>
                <a:lnTo>
                  <a:pt x="411033" y="539109"/>
                </a:lnTo>
                <a:lnTo>
                  <a:pt x="411033" y="446776"/>
                </a:lnTo>
                <a:lnTo>
                  <a:pt x="416990" y="411034"/>
                </a:lnTo>
                <a:lnTo>
                  <a:pt x="422947" y="387205"/>
                </a:lnTo>
                <a:lnTo>
                  <a:pt x="437840" y="351463"/>
                </a:lnTo>
                <a:lnTo>
                  <a:pt x="464646" y="300829"/>
                </a:lnTo>
                <a:lnTo>
                  <a:pt x="476560" y="268065"/>
                </a:lnTo>
                <a:lnTo>
                  <a:pt x="476560" y="238280"/>
                </a:lnTo>
                <a:lnTo>
                  <a:pt x="467625" y="205517"/>
                </a:lnTo>
                <a:lnTo>
                  <a:pt x="452732" y="184667"/>
                </a:lnTo>
                <a:lnTo>
                  <a:pt x="425926" y="160839"/>
                </a:lnTo>
                <a:lnTo>
                  <a:pt x="369334" y="128076"/>
                </a:lnTo>
                <a:lnTo>
                  <a:pt x="279979" y="86377"/>
                </a:lnTo>
                <a:lnTo>
                  <a:pt x="157861" y="35742"/>
                </a:lnTo>
                <a:lnTo>
                  <a:pt x="68506" y="8936"/>
                </a:lnTo>
                <a:lnTo>
                  <a:pt x="23828" y="0"/>
                </a:lnTo>
                <a:lnTo>
                  <a:pt x="0" y="2979"/>
                </a:lnTo>
                <a:lnTo>
                  <a:pt x="0" y="20850"/>
                </a:lnTo>
                <a:lnTo>
                  <a:pt x="8936" y="47656"/>
                </a:lnTo>
                <a:lnTo>
                  <a:pt x="35742" y="71484"/>
                </a:lnTo>
                <a:lnTo>
                  <a:pt x="77441" y="110205"/>
                </a:lnTo>
                <a:lnTo>
                  <a:pt x="119140" y="163818"/>
                </a:lnTo>
                <a:lnTo>
                  <a:pt x="157861" y="238280"/>
                </a:lnTo>
                <a:lnTo>
                  <a:pt x="181689" y="336571"/>
                </a:lnTo>
                <a:lnTo>
                  <a:pt x="187646" y="375291"/>
                </a:lnTo>
                <a:lnTo>
                  <a:pt x="184667" y="735690"/>
                </a:lnTo>
                <a:lnTo>
                  <a:pt x="187646" y="1194379"/>
                </a:lnTo>
                <a:lnTo>
                  <a:pt x="205517" y="1355219"/>
                </a:lnTo>
                <a:cubicBezTo>
                  <a:pt x="206510" y="1420746"/>
                  <a:pt x="207502" y="1486273"/>
                  <a:pt x="208495" y="1551800"/>
                </a:cubicBezTo>
                <a:lnTo>
                  <a:pt x="202538" y="1828800"/>
                </a:lnTo>
                <a:lnTo>
                  <a:pt x="193603" y="2007510"/>
                </a:lnTo>
                <a:lnTo>
                  <a:pt x="187646" y="2174306"/>
                </a:lnTo>
                <a:lnTo>
                  <a:pt x="196581" y="2213027"/>
                </a:lnTo>
                <a:lnTo>
                  <a:pt x="241259" y="2311318"/>
                </a:lnTo>
                <a:lnTo>
                  <a:pt x="262108" y="2344081"/>
                </a:lnTo>
                <a:lnTo>
                  <a:pt x="279979" y="2353017"/>
                </a:lnTo>
                <a:lnTo>
                  <a:pt x="294872" y="2353017"/>
                </a:lnTo>
                <a:lnTo>
                  <a:pt x="330614" y="2338124"/>
                </a:lnTo>
                <a:lnTo>
                  <a:pt x="381248" y="2287490"/>
                </a:lnTo>
                <a:lnTo>
                  <a:pt x="411033" y="2239834"/>
                </a:lnTo>
                <a:lnTo>
                  <a:pt x="411033" y="2204091"/>
                </a:lnTo>
                <a:lnTo>
                  <a:pt x="411033" y="1867521"/>
                </a:lnTo>
                <a:lnTo>
                  <a:pt x="411033" y="1286713"/>
                </a:lnTo>
                <a:lnTo>
                  <a:pt x="411033" y="8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151938F-BAE9-48D8-94BF-D5A8E8EBE43B}"/>
              </a:ext>
            </a:extLst>
          </p:cNvPr>
          <p:cNvSpPr/>
          <p:nvPr/>
        </p:nvSpPr>
        <p:spPr>
          <a:xfrm>
            <a:off x="3754438" y="2786064"/>
            <a:ext cx="1301750" cy="1171575"/>
          </a:xfrm>
          <a:custGeom>
            <a:avLst/>
            <a:gdLst>
              <a:gd name="connsiteX0" fmla="*/ 850107 w 1300163"/>
              <a:gd name="connsiteY0" fmla="*/ 333375 h 1171575"/>
              <a:gd name="connsiteX1" fmla="*/ 983457 w 1300163"/>
              <a:gd name="connsiteY1" fmla="*/ 152400 h 1171575"/>
              <a:gd name="connsiteX2" fmla="*/ 1064419 w 1300163"/>
              <a:gd name="connsiteY2" fmla="*/ 21431 h 1171575"/>
              <a:gd name="connsiteX3" fmla="*/ 1300163 w 1300163"/>
              <a:gd name="connsiteY3" fmla="*/ 0 h 1171575"/>
              <a:gd name="connsiteX4" fmla="*/ 1293019 w 1300163"/>
              <a:gd name="connsiteY4" fmla="*/ 116681 h 1171575"/>
              <a:gd name="connsiteX5" fmla="*/ 1185863 w 1300163"/>
              <a:gd name="connsiteY5" fmla="*/ 271462 h 1171575"/>
              <a:gd name="connsiteX6" fmla="*/ 1052513 w 1300163"/>
              <a:gd name="connsiteY6" fmla="*/ 433387 h 1171575"/>
              <a:gd name="connsiteX7" fmla="*/ 881063 w 1300163"/>
              <a:gd name="connsiteY7" fmla="*/ 616743 h 1171575"/>
              <a:gd name="connsiteX8" fmla="*/ 731044 w 1300163"/>
              <a:gd name="connsiteY8" fmla="*/ 747712 h 1171575"/>
              <a:gd name="connsiteX9" fmla="*/ 509588 w 1300163"/>
              <a:gd name="connsiteY9" fmla="*/ 895350 h 1171575"/>
              <a:gd name="connsiteX10" fmla="*/ 254794 w 1300163"/>
              <a:gd name="connsiteY10" fmla="*/ 1050131 h 1171575"/>
              <a:gd name="connsiteX11" fmla="*/ 88107 w 1300163"/>
              <a:gd name="connsiteY11" fmla="*/ 1145381 h 1171575"/>
              <a:gd name="connsiteX12" fmla="*/ 26194 w 1300163"/>
              <a:gd name="connsiteY12" fmla="*/ 1171575 h 1171575"/>
              <a:gd name="connsiteX13" fmla="*/ 9525 w 1300163"/>
              <a:gd name="connsiteY13" fmla="*/ 1171575 h 1171575"/>
              <a:gd name="connsiteX14" fmla="*/ 0 w 1300163"/>
              <a:gd name="connsiteY14" fmla="*/ 1157287 h 1171575"/>
              <a:gd name="connsiteX15" fmla="*/ 7144 w 1300163"/>
              <a:gd name="connsiteY15" fmla="*/ 1119187 h 1171575"/>
              <a:gd name="connsiteX16" fmla="*/ 33338 w 1300163"/>
              <a:gd name="connsiteY16" fmla="*/ 1095375 h 1171575"/>
              <a:gd name="connsiteX17" fmla="*/ 166688 w 1300163"/>
              <a:gd name="connsiteY17" fmla="*/ 1012031 h 1171575"/>
              <a:gd name="connsiteX18" fmla="*/ 345282 w 1300163"/>
              <a:gd name="connsiteY18" fmla="*/ 869156 h 1171575"/>
              <a:gd name="connsiteX19" fmla="*/ 511969 w 1300163"/>
              <a:gd name="connsiteY19" fmla="*/ 721518 h 1171575"/>
              <a:gd name="connsiteX20" fmla="*/ 711994 w 1300163"/>
              <a:gd name="connsiteY20" fmla="*/ 511968 h 1171575"/>
              <a:gd name="connsiteX21" fmla="*/ 850107 w 1300163"/>
              <a:gd name="connsiteY21" fmla="*/ 3333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0163" h="1171575">
                <a:moveTo>
                  <a:pt x="850107" y="333375"/>
                </a:moveTo>
                <a:lnTo>
                  <a:pt x="983457" y="152400"/>
                </a:lnTo>
                <a:lnTo>
                  <a:pt x="1064419" y="21431"/>
                </a:lnTo>
                <a:lnTo>
                  <a:pt x="1300163" y="0"/>
                </a:lnTo>
                <a:lnTo>
                  <a:pt x="1293019" y="116681"/>
                </a:lnTo>
                <a:lnTo>
                  <a:pt x="1185863" y="271462"/>
                </a:lnTo>
                <a:lnTo>
                  <a:pt x="1052513" y="433387"/>
                </a:lnTo>
                <a:lnTo>
                  <a:pt x="881063" y="616743"/>
                </a:lnTo>
                <a:lnTo>
                  <a:pt x="731044" y="747712"/>
                </a:lnTo>
                <a:lnTo>
                  <a:pt x="509588" y="895350"/>
                </a:lnTo>
                <a:lnTo>
                  <a:pt x="254794" y="1050131"/>
                </a:lnTo>
                <a:lnTo>
                  <a:pt x="88107" y="1145381"/>
                </a:lnTo>
                <a:lnTo>
                  <a:pt x="26194" y="1171575"/>
                </a:lnTo>
                <a:lnTo>
                  <a:pt x="9525" y="1171575"/>
                </a:lnTo>
                <a:lnTo>
                  <a:pt x="0" y="1157287"/>
                </a:lnTo>
                <a:lnTo>
                  <a:pt x="7144" y="1119187"/>
                </a:lnTo>
                <a:lnTo>
                  <a:pt x="33338" y="1095375"/>
                </a:lnTo>
                <a:lnTo>
                  <a:pt x="166688" y="1012031"/>
                </a:lnTo>
                <a:lnTo>
                  <a:pt x="345282" y="869156"/>
                </a:lnTo>
                <a:lnTo>
                  <a:pt x="511969" y="721518"/>
                </a:lnTo>
                <a:lnTo>
                  <a:pt x="711994" y="511968"/>
                </a:lnTo>
                <a:lnTo>
                  <a:pt x="850107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CE9C78F-568E-466E-B6A0-43F6B9D22DEC}"/>
              </a:ext>
            </a:extLst>
          </p:cNvPr>
          <p:cNvSpPr/>
          <p:nvPr/>
        </p:nvSpPr>
        <p:spPr>
          <a:xfrm>
            <a:off x="5341938" y="3005138"/>
            <a:ext cx="658812" cy="584200"/>
          </a:xfrm>
          <a:custGeom>
            <a:avLst/>
            <a:gdLst>
              <a:gd name="connsiteX0" fmla="*/ 461962 w 659606"/>
              <a:gd name="connsiteY0" fmla="*/ 157162 h 583406"/>
              <a:gd name="connsiteX1" fmla="*/ 250031 w 659606"/>
              <a:gd name="connsiteY1" fmla="*/ 71437 h 583406"/>
              <a:gd name="connsiteX2" fmla="*/ 80962 w 659606"/>
              <a:gd name="connsiteY2" fmla="*/ 11906 h 583406"/>
              <a:gd name="connsiteX3" fmla="*/ 38100 w 659606"/>
              <a:gd name="connsiteY3" fmla="*/ 0 h 583406"/>
              <a:gd name="connsiteX4" fmla="*/ 14287 w 659606"/>
              <a:gd name="connsiteY4" fmla="*/ 0 h 583406"/>
              <a:gd name="connsiteX5" fmla="*/ 0 w 659606"/>
              <a:gd name="connsiteY5" fmla="*/ 7143 h 583406"/>
              <a:gd name="connsiteX6" fmla="*/ 0 w 659606"/>
              <a:gd name="connsiteY6" fmla="*/ 26193 h 583406"/>
              <a:gd name="connsiteX7" fmla="*/ 21431 w 659606"/>
              <a:gd name="connsiteY7" fmla="*/ 57150 h 583406"/>
              <a:gd name="connsiteX8" fmla="*/ 95250 w 659606"/>
              <a:gd name="connsiteY8" fmla="*/ 109537 h 583406"/>
              <a:gd name="connsiteX9" fmla="*/ 228600 w 659606"/>
              <a:gd name="connsiteY9" fmla="*/ 223837 h 583406"/>
              <a:gd name="connsiteX10" fmla="*/ 369094 w 659606"/>
              <a:gd name="connsiteY10" fmla="*/ 361950 h 583406"/>
              <a:gd name="connsiteX11" fmla="*/ 511969 w 659606"/>
              <a:gd name="connsiteY11" fmla="*/ 531018 h 583406"/>
              <a:gd name="connsiteX12" fmla="*/ 540544 w 659606"/>
              <a:gd name="connsiteY12" fmla="*/ 573881 h 583406"/>
              <a:gd name="connsiteX13" fmla="*/ 554831 w 659606"/>
              <a:gd name="connsiteY13" fmla="*/ 583406 h 583406"/>
              <a:gd name="connsiteX14" fmla="*/ 585787 w 659606"/>
              <a:gd name="connsiteY14" fmla="*/ 581025 h 583406"/>
              <a:gd name="connsiteX15" fmla="*/ 626269 w 659606"/>
              <a:gd name="connsiteY15" fmla="*/ 569118 h 583406"/>
              <a:gd name="connsiteX16" fmla="*/ 647700 w 659606"/>
              <a:gd name="connsiteY16" fmla="*/ 545306 h 583406"/>
              <a:gd name="connsiteX17" fmla="*/ 654844 w 659606"/>
              <a:gd name="connsiteY17" fmla="*/ 521493 h 583406"/>
              <a:gd name="connsiteX18" fmla="*/ 659606 w 659606"/>
              <a:gd name="connsiteY18" fmla="*/ 476250 h 583406"/>
              <a:gd name="connsiteX19" fmla="*/ 652462 w 659606"/>
              <a:gd name="connsiteY19" fmla="*/ 388143 h 583406"/>
              <a:gd name="connsiteX20" fmla="*/ 635794 w 659606"/>
              <a:gd name="connsiteY20" fmla="*/ 309562 h 583406"/>
              <a:gd name="connsiteX21" fmla="*/ 611981 w 659606"/>
              <a:gd name="connsiteY21" fmla="*/ 250031 h 583406"/>
              <a:gd name="connsiteX22" fmla="*/ 581025 w 659606"/>
              <a:gd name="connsiteY22" fmla="*/ 209550 h 583406"/>
              <a:gd name="connsiteX23" fmla="*/ 538162 w 659606"/>
              <a:gd name="connsiteY23" fmla="*/ 188118 h 583406"/>
              <a:gd name="connsiteX24" fmla="*/ 461962 w 659606"/>
              <a:gd name="connsiteY24" fmla="*/ 157162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9606" h="583406">
                <a:moveTo>
                  <a:pt x="461962" y="157162"/>
                </a:moveTo>
                <a:lnTo>
                  <a:pt x="250031" y="71437"/>
                </a:lnTo>
                <a:lnTo>
                  <a:pt x="80962" y="11906"/>
                </a:lnTo>
                <a:lnTo>
                  <a:pt x="38100" y="0"/>
                </a:lnTo>
                <a:lnTo>
                  <a:pt x="14287" y="0"/>
                </a:lnTo>
                <a:lnTo>
                  <a:pt x="0" y="7143"/>
                </a:lnTo>
                <a:lnTo>
                  <a:pt x="0" y="26193"/>
                </a:lnTo>
                <a:lnTo>
                  <a:pt x="21431" y="57150"/>
                </a:lnTo>
                <a:lnTo>
                  <a:pt x="95250" y="109537"/>
                </a:lnTo>
                <a:lnTo>
                  <a:pt x="228600" y="223837"/>
                </a:lnTo>
                <a:lnTo>
                  <a:pt x="369094" y="361950"/>
                </a:lnTo>
                <a:lnTo>
                  <a:pt x="511969" y="531018"/>
                </a:lnTo>
                <a:lnTo>
                  <a:pt x="540544" y="573881"/>
                </a:lnTo>
                <a:lnTo>
                  <a:pt x="554831" y="583406"/>
                </a:lnTo>
                <a:lnTo>
                  <a:pt x="585787" y="581025"/>
                </a:lnTo>
                <a:lnTo>
                  <a:pt x="626269" y="569118"/>
                </a:lnTo>
                <a:lnTo>
                  <a:pt x="647700" y="545306"/>
                </a:lnTo>
                <a:lnTo>
                  <a:pt x="654844" y="521493"/>
                </a:lnTo>
                <a:lnTo>
                  <a:pt x="659606" y="476250"/>
                </a:lnTo>
                <a:lnTo>
                  <a:pt x="652462" y="388143"/>
                </a:lnTo>
                <a:lnTo>
                  <a:pt x="635794" y="309562"/>
                </a:lnTo>
                <a:lnTo>
                  <a:pt x="611981" y="250031"/>
                </a:lnTo>
                <a:lnTo>
                  <a:pt x="581025" y="209550"/>
                </a:lnTo>
                <a:lnTo>
                  <a:pt x="538162" y="188118"/>
                </a:lnTo>
                <a:lnTo>
                  <a:pt x="461962" y="1571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3DEE34DC-7630-4A95-B923-D69F4B18AB56}"/>
              </a:ext>
            </a:extLst>
          </p:cNvPr>
          <p:cNvSpPr/>
          <p:nvPr/>
        </p:nvSpPr>
        <p:spPr>
          <a:xfrm>
            <a:off x="4414838" y="3687763"/>
            <a:ext cx="1446212" cy="2000250"/>
          </a:xfrm>
          <a:custGeom>
            <a:avLst/>
            <a:gdLst>
              <a:gd name="connsiteX0" fmla="*/ 471367 w 1447585"/>
              <a:gd name="connsiteY0" fmla="*/ 891218 h 1998801"/>
              <a:gd name="connsiteX1" fmla="*/ 285911 w 1447585"/>
              <a:gd name="connsiteY1" fmla="*/ 1159099 h 1998801"/>
              <a:gd name="connsiteX2" fmla="*/ 221516 w 1447585"/>
              <a:gd name="connsiteY2" fmla="*/ 1256978 h 1998801"/>
              <a:gd name="connsiteX3" fmla="*/ 208638 w 1447585"/>
              <a:gd name="connsiteY3" fmla="*/ 1277585 h 1998801"/>
              <a:gd name="connsiteX4" fmla="*/ 216365 w 1447585"/>
              <a:gd name="connsiteY4" fmla="*/ 1285312 h 1998801"/>
              <a:gd name="connsiteX5" fmla="*/ 358032 w 1447585"/>
              <a:gd name="connsiteY5" fmla="*/ 1308494 h 1998801"/>
              <a:gd name="connsiteX6" fmla="*/ 582125 w 1447585"/>
              <a:gd name="connsiteY6" fmla="*/ 1352282 h 1998801"/>
              <a:gd name="connsiteX7" fmla="*/ 785611 w 1447585"/>
              <a:gd name="connsiteY7" fmla="*/ 1398646 h 1998801"/>
              <a:gd name="connsiteX8" fmla="*/ 983946 w 1447585"/>
              <a:gd name="connsiteY8" fmla="*/ 1460465 h 1998801"/>
              <a:gd name="connsiteX9" fmla="*/ 1079249 w 1447585"/>
              <a:gd name="connsiteY9" fmla="*/ 1496525 h 1998801"/>
              <a:gd name="connsiteX10" fmla="*/ 1156523 w 1447585"/>
              <a:gd name="connsiteY10" fmla="*/ 1535162 h 1998801"/>
              <a:gd name="connsiteX11" fmla="*/ 1215765 w 1447585"/>
              <a:gd name="connsiteY11" fmla="*/ 1573799 h 1998801"/>
              <a:gd name="connsiteX12" fmla="*/ 1264705 w 1447585"/>
              <a:gd name="connsiteY12" fmla="*/ 1615011 h 1998801"/>
              <a:gd name="connsiteX13" fmla="*/ 1318796 w 1447585"/>
              <a:gd name="connsiteY13" fmla="*/ 1671678 h 1998801"/>
              <a:gd name="connsiteX14" fmla="*/ 1357433 w 1447585"/>
              <a:gd name="connsiteY14" fmla="*/ 1723194 h 1998801"/>
              <a:gd name="connsiteX15" fmla="*/ 1401221 w 1447585"/>
              <a:gd name="connsiteY15" fmla="*/ 1790164 h 1998801"/>
              <a:gd name="connsiteX16" fmla="*/ 1439858 w 1447585"/>
              <a:gd name="connsiteY16" fmla="*/ 1864861 h 1998801"/>
              <a:gd name="connsiteX17" fmla="*/ 1447585 w 1447585"/>
              <a:gd name="connsiteY17" fmla="*/ 1903498 h 1998801"/>
              <a:gd name="connsiteX18" fmla="*/ 1439858 w 1447585"/>
              <a:gd name="connsiteY18" fmla="*/ 1926680 h 1998801"/>
              <a:gd name="connsiteX19" fmla="*/ 1414100 w 1447585"/>
              <a:gd name="connsiteY19" fmla="*/ 1970468 h 1998801"/>
              <a:gd name="connsiteX20" fmla="*/ 1388342 w 1447585"/>
              <a:gd name="connsiteY20" fmla="*/ 1991074 h 1998801"/>
              <a:gd name="connsiteX21" fmla="*/ 1357433 w 1447585"/>
              <a:gd name="connsiteY21" fmla="*/ 1998801 h 1998801"/>
              <a:gd name="connsiteX22" fmla="*/ 1326524 w 1447585"/>
              <a:gd name="connsiteY22" fmla="*/ 1991074 h 1998801"/>
              <a:gd name="connsiteX23" fmla="*/ 1293039 w 1447585"/>
              <a:gd name="connsiteY23" fmla="*/ 1973044 h 1998801"/>
              <a:gd name="connsiteX24" fmla="*/ 1269857 w 1447585"/>
              <a:gd name="connsiteY24" fmla="*/ 1942134 h 1998801"/>
              <a:gd name="connsiteX25" fmla="*/ 1192583 w 1447585"/>
              <a:gd name="connsiteY25" fmla="*/ 1854558 h 1998801"/>
              <a:gd name="connsiteX26" fmla="*/ 1076674 w 1447585"/>
              <a:gd name="connsiteY26" fmla="*/ 1756679 h 1998801"/>
              <a:gd name="connsiteX27" fmla="*/ 945309 w 1447585"/>
              <a:gd name="connsiteY27" fmla="*/ 1671678 h 1998801"/>
              <a:gd name="connsiteX28" fmla="*/ 834551 w 1447585"/>
              <a:gd name="connsiteY28" fmla="*/ 1609859 h 1998801"/>
              <a:gd name="connsiteX29" fmla="*/ 677429 w 1447585"/>
              <a:gd name="connsiteY29" fmla="*/ 1532586 h 1998801"/>
              <a:gd name="connsiteX30" fmla="*/ 551216 w 1447585"/>
              <a:gd name="connsiteY30" fmla="*/ 1478495 h 1998801"/>
              <a:gd name="connsiteX31" fmla="*/ 370911 w 1447585"/>
              <a:gd name="connsiteY31" fmla="*/ 1411525 h 1998801"/>
              <a:gd name="connsiteX32" fmla="*/ 239547 w 1447585"/>
              <a:gd name="connsiteY32" fmla="*/ 1375464 h 1998801"/>
              <a:gd name="connsiteX33" fmla="*/ 180304 w 1447585"/>
              <a:gd name="connsiteY33" fmla="*/ 1370312 h 1998801"/>
              <a:gd name="connsiteX34" fmla="*/ 131364 w 1447585"/>
              <a:gd name="connsiteY34" fmla="*/ 1396070 h 1998801"/>
              <a:gd name="connsiteX35" fmla="*/ 90152 w 1447585"/>
              <a:gd name="connsiteY35" fmla="*/ 1414101 h 1998801"/>
              <a:gd name="connsiteX36" fmla="*/ 66970 w 1447585"/>
              <a:gd name="connsiteY36" fmla="*/ 1419252 h 1998801"/>
              <a:gd name="connsiteX37" fmla="*/ 30909 w 1447585"/>
              <a:gd name="connsiteY37" fmla="*/ 1408949 h 1998801"/>
              <a:gd name="connsiteX38" fmla="*/ 10303 w 1447585"/>
              <a:gd name="connsiteY38" fmla="*/ 1393494 h 1998801"/>
              <a:gd name="connsiteX39" fmla="*/ 0 w 1447585"/>
              <a:gd name="connsiteY39" fmla="*/ 1378040 h 1998801"/>
              <a:gd name="connsiteX40" fmla="*/ 2576 w 1447585"/>
              <a:gd name="connsiteY40" fmla="*/ 1352282 h 1998801"/>
              <a:gd name="connsiteX41" fmla="*/ 10303 w 1447585"/>
              <a:gd name="connsiteY41" fmla="*/ 1308494 h 1998801"/>
              <a:gd name="connsiteX42" fmla="*/ 123637 w 1447585"/>
              <a:gd name="connsiteY42" fmla="*/ 1094705 h 1998801"/>
              <a:gd name="connsiteX43" fmla="*/ 257577 w 1447585"/>
              <a:gd name="connsiteY43" fmla="*/ 855157 h 1998801"/>
              <a:gd name="connsiteX44" fmla="*/ 432730 w 1447585"/>
              <a:gd name="connsiteY44" fmla="*/ 515155 h 1998801"/>
              <a:gd name="connsiteX45" fmla="*/ 535761 w 1447585"/>
              <a:gd name="connsiteY45" fmla="*/ 265305 h 1998801"/>
              <a:gd name="connsiteX46" fmla="*/ 535761 w 1447585"/>
              <a:gd name="connsiteY46" fmla="*/ 255002 h 1998801"/>
              <a:gd name="connsiteX47" fmla="*/ 528034 w 1447585"/>
              <a:gd name="connsiteY47" fmla="*/ 200911 h 1998801"/>
              <a:gd name="connsiteX48" fmla="*/ 499700 w 1447585"/>
              <a:gd name="connsiteY48" fmla="*/ 139092 h 1998801"/>
              <a:gd name="connsiteX49" fmla="*/ 463639 w 1447585"/>
              <a:gd name="connsiteY49" fmla="*/ 95304 h 1998801"/>
              <a:gd name="connsiteX50" fmla="*/ 427578 w 1447585"/>
              <a:gd name="connsiteY50" fmla="*/ 59243 h 1998801"/>
              <a:gd name="connsiteX51" fmla="*/ 419851 w 1447585"/>
              <a:gd name="connsiteY51" fmla="*/ 36061 h 1998801"/>
              <a:gd name="connsiteX52" fmla="*/ 422427 w 1447585"/>
              <a:gd name="connsiteY52" fmla="*/ 15455 h 1998801"/>
              <a:gd name="connsiteX53" fmla="*/ 432730 w 1447585"/>
              <a:gd name="connsiteY53" fmla="*/ 0 h 1998801"/>
              <a:gd name="connsiteX54" fmla="*/ 471367 w 1447585"/>
              <a:gd name="connsiteY54" fmla="*/ 7728 h 1998801"/>
              <a:gd name="connsiteX55" fmla="*/ 569246 w 1447585"/>
              <a:gd name="connsiteY55" fmla="*/ 54092 h 1998801"/>
              <a:gd name="connsiteX56" fmla="*/ 680004 w 1447585"/>
              <a:gd name="connsiteY56" fmla="*/ 128789 h 1998801"/>
              <a:gd name="connsiteX57" fmla="*/ 752126 w 1447585"/>
              <a:gd name="connsiteY57" fmla="*/ 195759 h 1998801"/>
              <a:gd name="connsiteX58" fmla="*/ 795914 w 1447585"/>
              <a:gd name="connsiteY58" fmla="*/ 252426 h 1998801"/>
              <a:gd name="connsiteX59" fmla="*/ 816520 w 1447585"/>
              <a:gd name="connsiteY59" fmla="*/ 291063 h 1998801"/>
              <a:gd name="connsiteX60" fmla="*/ 824248 w 1447585"/>
              <a:gd name="connsiteY60" fmla="*/ 316821 h 1998801"/>
              <a:gd name="connsiteX61" fmla="*/ 813945 w 1447585"/>
              <a:gd name="connsiteY61" fmla="*/ 337427 h 1998801"/>
              <a:gd name="connsiteX62" fmla="*/ 788187 w 1447585"/>
              <a:gd name="connsiteY62" fmla="*/ 368336 h 1998801"/>
              <a:gd name="connsiteX63" fmla="*/ 700611 w 1447585"/>
              <a:gd name="connsiteY63" fmla="*/ 520307 h 1998801"/>
              <a:gd name="connsiteX64" fmla="*/ 607883 w 1447585"/>
              <a:gd name="connsiteY64" fmla="*/ 687732 h 1998801"/>
              <a:gd name="connsiteX65" fmla="*/ 471367 w 1447585"/>
              <a:gd name="connsiteY65" fmla="*/ 891218 h 19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47585" h="1998801">
                <a:moveTo>
                  <a:pt x="471367" y="891218"/>
                </a:moveTo>
                <a:lnTo>
                  <a:pt x="285911" y="1159099"/>
                </a:lnTo>
                <a:lnTo>
                  <a:pt x="221516" y="1256978"/>
                </a:lnTo>
                <a:lnTo>
                  <a:pt x="208638" y="1277585"/>
                </a:lnTo>
                <a:lnTo>
                  <a:pt x="216365" y="1285312"/>
                </a:lnTo>
                <a:lnTo>
                  <a:pt x="358032" y="1308494"/>
                </a:lnTo>
                <a:lnTo>
                  <a:pt x="582125" y="1352282"/>
                </a:lnTo>
                <a:lnTo>
                  <a:pt x="785611" y="1398646"/>
                </a:lnTo>
                <a:lnTo>
                  <a:pt x="983946" y="1460465"/>
                </a:lnTo>
                <a:lnTo>
                  <a:pt x="1079249" y="1496525"/>
                </a:lnTo>
                <a:lnTo>
                  <a:pt x="1156523" y="1535162"/>
                </a:lnTo>
                <a:lnTo>
                  <a:pt x="1215765" y="1573799"/>
                </a:lnTo>
                <a:lnTo>
                  <a:pt x="1264705" y="1615011"/>
                </a:lnTo>
                <a:lnTo>
                  <a:pt x="1318796" y="1671678"/>
                </a:lnTo>
                <a:lnTo>
                  <a:pt x="1357433" y="1723194"/>
                </a:lnTo>
                <a:lnTo>
                  <a:pt x="1401221" y="1790164"/>
                </a:lnTo>
                <a:lnTo>
                  <a:pt x="1439858" y="1864861"/>
                </a:lnTo>
                <a:lnTo>
                  <a:pt x="1447585" y="1903498"/>
                </a:lnTo>
                <a:lnTo>
                  <a:pt x="1439858" y="1926680"/>
                </a:lnTo>
                <a:lnTo>
                  <a:pt x="1414100" y="1970468"/>
                </a:lnTo>
                <a:lnTo>
                  <a:pt x="1388342" y="1991074"/>
                </a:lnTo>
                <a:lnTo>
                  <a:pt x="1357433" y="1998801"/>
                </a:lnTo>
                <a:lnTo>
                  <a:pt x="1326524" y="1991074"/>
                </a:lnTo>
                <a:lnTo>
                  <a:pt x="1293039" y="1973044"/>
                </a:lnTo>
                <a:lnTo>
                  <a:pt x="1269857" y="1942134"/>
                </a:lnTo>
                <a:lnTo>
                  <a:pt x="1192583" y="1854558"/>
                </a:lnTo>
                <a:lnTo>
                  <a:pt x="1076674" y="1756679"/>
                </a:lnTo>
                <a:lnTo>
                  <a:pt x="945309" y="1671678"/>
                </a:lnTo>
                <a:lnTo>
                  <a:pt x="834551" y="1609859"/>
                </a:lnTo>
                <a:lnTo>
                  <a:pt x="677429" y="1532586"/>
                </a:lnTo>
                <a:lnTo>
                  <a:pt x="551216" y="1478495"/>
                </a:lnTo>
                <a:lnTo>
                  <a:pt x="370911" y="1411525"/>
                </a:lnTo>
                <a:lnTo>
                  <a:pt x="239547" y="1375464"/>
                </a:lnTo>
                <a:lnTo>
                  <a:pt x="180304" y="1370312"/>
                </a:lnTo>
                <a:lnTo>
                  <a:pt x="131364" y="1396070"/>
                </a:lnTo>
                <a:lnTo>
                  <a:pt x="90152" y="1414101"/>
                </a:lnTo>
                <a:lnTo>
                  <a:pt x="66970" y="1419252"/>
                </a:lnTo>
                <a:lnTo>
                  <a:pt x="30909" y="1408949"/>
                </a:lnTo>
                <a:lnTo>
                  <a:pt x="10303" y="1393494"/>
                </a:lnTo>
                <a:lnTo>
                  <a:pt x="0" y="1378040"/>
                </a:lnTo>
                <a:lnTo>
                  <a:pt x="2576" y="1352282"/>
                </a:lnTo>
                <a:lnTo>
                  <a:pt x="10303" y="1308494"/>
                </a:lnTo>
                <a:lnTo>
                  <a:pt x="123637" y="1094705"/>
                </a:lnTo>
                <a:lnTo>
                  <a:pt x="257577" y="855157"/>
                </a:lnTo>
                <a:lnTo>
                  <a:pt x="432730" y="515155"/>
                </a:lnTo>
                <a:lnTo>
                  <a:pt x="535761" y="265305"/>
                </a:lnTo>
                <a:lnTo>
                  <a:pt x="535761" y="255002"/>
                </a:lnTo>
                <a:lnTo>
                  <a:pt x="528034" y="200911"/>
                </a:lnTo>
                <a:lnTo>
                  <a:pt x="499700" y="139092"/>
                </a:lnTo>
                <a:lnTo>
                  <a:pt x="463639" y="95304"/>
                </a:lnTo>
                <a:lnTo>
                  <a:pt x="427578" y="59243"/>
                </a:lnTo>
                <a:lnTo>
                  <a:pt x="419851" y="36061"/>
                </a:lnTo>
                <a:lnTo>
                  <a:pt x="422427" y="15455"/>
                </a:lnTo>
                <a:lnTo>
                  <a:pt x="432730" y="0"/>
                </a:lnTo>
                <a:lnTo>
                  <a:pt x="471367" y="7728"/>
                </a:lnTo>
                <a:lnTo>
                  <a:pt x="569246" y="54092"/>
                </a:lnTo>
                <a:lnTo>
                  <a:pt x="680004" y="128789"/>
                </a:lnTo>
                <a:lnTo>
                  <a:pt x="752126" y="195759"/>
                </a:lnTo>
                <a:lnTo>
                  <a:pt x="795914" y="252426"/>
                </a:lnTo>
                <a:lnTo>
                  <a:pt x="816520" y="291063"/>
                </a:lnTo>
                <a:lnTo>
                  <a:pt x="824248" y="316821"/>
                </a:lnTo>
                <a:lnTo>
                  <a:pt x="813945" y="337427"/>
                </a:lnTo>
                <a:lnTo>
                  <a:pt x="788187" y="368336"/>
                </a:lnTo>
                <a:lnTo>
                  <a:pt x="700611" y="520307"/>
                </a:lnTo>
                <a:lnTo>
                  <a:pt x="607883" y="687732"/>
                </a:lnTo>
                <a:lnTo>
                  <a:pt x="471367" y="8912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4134706B-A13C-4237-8B09-ED8F1DE92E92}"/>
              </a:ext>
            </a:extLst>
          </p:cNvPr>
          <p:cNvSpPr/>
          <p:nvPr/>
        </p:nvSpPr>
        <p:spPr>
          <a:xfrm>
            <a:off x="4097339" y="3859213"/>
            <a:ext cx="1747837" cy="2049462"/>
          </a:xfrm>
          <a:custGeom>
            <a:avLst/>
            <a:gdLst>
              <a:gd name="connsiteX0" fmla="*/ 1612092 w 1746874"/>
              <a:gd name="connsiteY0" fmla="*/ 658051 h 2050793"/>
              <a:gd name="connsiteX1" fmla="*/ 1701947 w 1746874"/>
              <a:gd name="connsiteY1" fmla="*/ 425487 h 2050793"/>
              <a:gd name="connsiteX2" fmla="*/ 1746874 w 1746874"/>
              <a:gd name="connsiteY2" fmla="*/ 285420 h 2050793"/>
              <a:gd name="connsiteX3" fmla="*/ 1746874 w 1746874"/>
              <a:gd name="connsiteY3" fmla="*/ 206136 h 2050793"/>
              <a:gd name="connsiteX4" fmla="*/ 1688733 w 1746874"/>
              <a:gd name="connsiteY4" fmla="*/ 132139 h 2050793"/>
              <a:gd name="connsiteX5" fmla="*/ 1649091 w 1746874"/>
              <a:gd name="connsiteY5" fmla="*/ 95140 h 2050793"/>
              <a:gd name="connsiteX6" fmla="*/ 1596236 w 1746874"/>
              <a:gd name="connsiteY6" fmla="*/ 60784 h 2050793"/>
              <a:gd name="connsiteX7" fmla="*/ 1546023 w 1746874"/>
              <a:gd name="connsiteY7" fmla="*/ 36999 h 2050793"/>
              <a:gd name="connsiteX8" fmla="*/ 1474668 w 1746874"/>
              <a:gd name="connsiteY8" fmla="*/ 18499 h 2050793"/>
              <a:gd name="connsiteX9" fmla="*/ 1411242 w 1746874"/>
              <a:gd name="connsiteY9" fmla="*/ 13214 h 2050793"/>
              <a:gd name="connsiteX10" fmla="*/ 1390099 w 1746874"/>
              <a:gd name="connsiteY10" fmla="*/ 5285 h 2050793"/>
              <a:gd name="connsiteX11" fmla="*/ 1358386 w 1746874"/>
              <a:gd name="connsiteY11" fmla="*/ 0 h 2050793"/>
              <a:gd name="connsiteX12" fmla="*/ 1350458 w 1746874"/>
              <a:gd name="connsiteY12" fmla="*/ 18499 h 2050793"/>
              <a:gd name="connsiteX13" fmla="*/ 1358386 w 1746874"/>
              <a:gd name="connsiteY13" fmla="*/ 52855 h 2050793"/>
              <a:gd name="connsiteX14" fmla="*/ 1382171 w 1746874"/>
              <a:gd name="connsiteY14" fmla="*/ 81926 h 2050793"/>
              <a:gd name="connsiteX15" fmla="*/ 1403313 w 1746874"/>
              <a:gd name="connsiteY15" fmla="*/ 105711 h 2050793"/>
              <a:gd name="connsiteX16" fmla="*/ 1424455 w 1746874"/>
              <a:gd name="connsiteY16" fmla="*/ 134781 h 2050793"/>
              <a:gd name="connsiteX17" fmla="*/ 1437669 w 1746874"/>
              <a:gd name="connsiteY17" fmla="*/ 174423 h 2050793"/>
              <a:gd name="connsiteX18" fmla="*/ 1427098 w 1746874"/>
              <a:gd name="connsiteY18" fmla="*/ 256349 h 2050793"/>
              <a:gd name="connsiteX19" fmla="*/ 1408599 w 1746874"/>
              <a:gd name="connsiteY19" fmla="*/ 406987 h 2050793"/>
              <a:gd name="connsiteX20" fmla="*/ 1400670 w 1746874"/>
              <a:gd name="connsiteY20" fmla="*/ 478342 h 2050793"/>
              <a:gd name="connsiteX21" fmla="*/ 1384814 w 1746874"/>
              <a:gd name="connsiteY21" fmla="*/ 547054 h 2050793"/>
              <a:gd name="connsiteX22" fmla="*/ 1363672 w 1746874"/>
              <a:gd name="connsiteY22" fmla="*/ 634266 h 2050793"/>
              <a:gd name="connsiteX23" fmla="*/ 1331958 w 1746874"/>
              <a:gd name="connsiteY23" fmla="*/ 724120 h 2050793"/>
              <a:gd name="connsiteX24" fmla="*/ 1281746 w 1746874"/>
              <a:gd name="connsiteY24" fmla="*/ 843045 h 2050793"/>
              <a:gd name="connsiteX25" fmla="*/ 1205105 w 1746874"/>
              <a:gd name="connsiteY25" fmla="*/ 1004254 h 2050793"/>
              <a:gd name="connsiteX26" fmla="*/ 1067681 w 1746874"/>
              <a:gd name="connsiteY26" fmla="*/ 1247389 h 2050793"/>
              <a:gd name="connsiteX27" fmla="*/ 967255 w 1746874"/>
              <a:gd name="connsiteY27" fmla="*/ 1379528 h 2050793"/>
              <a:gd name="connsiteX28" fmla="*/ 877401 w 1746874"/>
              <a:gd name="connsiteY28" fmla="*/ 1479954 h 2050793"/>
              <a:gd name="connsiteX29" fmla="*/ 750548 w 1746874"/>
              <a:gd name="connsiteY29" fmla="*/ 1588307 h 2050793"/>
              <a:gd name="connsiteX30" fmla="*/ 615766 w 1746874"/>
              <a:gd name="connsiteY30" fmla="*/ 1696661 h 2050793"/>
              <a:gd name="connsiteX31" fmla="*/ 473057 w 1746874"/>
              <a:gd name="connsiteY31" fmla="*/ 1786515 h 2050793"/>
              <a:gd name="connsiteX32" fmla="*/ 309205 w 1746874"/>
              <a:gd name="connsiteY32" fmla="*/ 1879013 h 2050793"/>
              <a:gd name="connsiteX33" fmla="*/ 134781 w 1746874"/>
              <a:gd name="connsiteY33" fmla="*/ 1958296 h 2050793"/>
              <a:gd name="connsiteX34" fmla="*/ 23785 w 1746874"/>
              <a:gd name="connsiteY34" fmla="*/ 1997937 h 2050793"/>
              <a:gd name="connsiteX35" fmla="*/ 10571 w 1746874"/>
              <a:gd name="connsiteY35" fmla="*/ 2008509 h 2050793"/>
              <a:gd name="connsiteX36" fmla="*/ 0 w 1746874"/>
              <a:gd name="connsiteY36" fmla="*/ 2027008 h 2050793"/>
              <a:gd name="connsiteX37" fmla="*/ 2643 w 1746874"/>
              <a:gd name="connsiteY37" fmla="*/ 2040222 h 2050793"/>
              <a:gd name="connsiteX38" fmla="*/ 23785 w 1746874"/>
              <a:gd name="connsiteY38" fmla="*/ 2050793 h 2050793"/>
              <a:gd name="connsiteX39" fmla="*/ 89854 w 1746874"/>
              <a:gd name="connsiteY39" fmla="*/ 2045507 h 2050793"/>
              <a:gd name="connsiteX40" fmla="*/ 221993 w 1746874"/>
              <a:gd name="connsiteY40" fmla="*/ 2008509 h 2050793"/>
              <a:gd name="connsiteX41" fmla="*/ 422844 w 1746874"/>
              <a:gd name="connsiteY41" fmla="*/ 1942439 h 2050793"/>
              <a:gd name="connsiteX42" fmla="*/ 610481 w 1746874"/>
              <a:gd name="connsiteY42" fmla="*/ 1849942 h 2050793"/>
              <a:gd name="connsiteX43" fmla="*/ 845688 w 1746874"/>
              <a:gd name="connsiteY43" fmla="*/ 1707232 h 2050793"/>
              <a:gd name="connsiteX44" fmla="*/ 1043896 w 1746874"/>
              <a:gd name="connsiteY44" fmla="*/ 1556594 h 2050793"/>
              <a:gd name="connsiteX45" fmla="*/ 1194534 w 1746874"/>
              <a:gd name="connsiteY45" fmla="*/ 1421813 h 2050793"/>
              <a:gd name="connsiteX46" fmla="*/ 1310816 w 1746874"/>
              <a:gd name="connsiteY46" fmla="*/ 1281746 h 2050793"/>
              <a:gd name="connsiteX47" fmla="*/ 1403313 w 1746874"/>
              <a:gd name="connsiteY47" fmla="*/ 1112608 h 2050793"/>
              <a:gd name="connsiteX48" fmla="*/ 1522238 w 1746874"/>
              <a:gd name="connsiteY48" fmla="*/ 869473 h 2050793"/>
              <a:gd name="connsiteX49" fmla="*/ 1612092 w 1746874"/>
              <a:gd name="connsiteY49" fmla="*/ 658051 h 205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46874" h="2050793">
                <a:moveTo>
                  <a:pt x="1612092" y="658051"/>
                </a:moveTo>
                <a:lnTo>
                  <a:pt x="1701947" y="425487"/>
                </a:lnTo>
                <a:lnTo>
                  <a:pt x="1746874" y="285420"/>
                </a:lnTo>
                <a:lnTo>
                  <a:pt x="1746874" y="206136"/>
                </a:lnTo>
                <a:lnTo>
                  <a:pt x="1688733" y="132139"/>
                </a:lnTo>
                <a:lnTo>
                  <a:pt x="1649091" y="95140"/>
                </a:lnTo>
                <a:lnTo>
                  <a:pt x="1596236" y="60784"/>
                </a:lnTo>
                <a:lnTo>
                  <a:pt x="1546023" y="36999"/>
                </a:lnTo>
                <a:lnTo>
                  <a:pt x="1474668" y="18499"/>
                </a:lnTo>
                <a:lnTo>
                  <a:pt x="1411242" y="13214"/>
                </a:lnTo>
                <a:lnTo>
                  <a:pt x="1390099" y="5285"/>
                </a:lnTo>
                <a:lnTo>
                  <a:pt x="1358386" y="0"/>
                </a:lnTo>
                <a:lnTo>
                  <a:pt x="1350458" y="18499"/>
                </a:lnTo>
                <a:lnTo>
                  <a:pt x="1358386" y="52855"/>
                </a:lnTo>
                <a:lnTo>
                  <a:pt x="1382171" y="81926"/>
                </a:lnTo>
                <a:lnTo>
                  <a:pt x="1403313" y="105711"/>
                </a:lnTo>
                <a:lnTo>
                  <a:pt x="1424455" y="134781"/>
                </a:lnTo>
                <a:lnTo>
                  <a:pt x="1437669" y="174423"/>
                </a:lnTo>
                <a:lnTo>
                  <a:pt x="1427098" y="256349"/>
                </a:lnTo>
                <a:lnTo>
                  <a:pt x="1408599" y="406987"/>
                </a:lnTo>
                <a:lnTo>
                  <a:pt x="1400670" y="478342"/>
                </a:lnTo>
                <a:lnTo>
                  <a:pt x="1384814" y="547054"/>
                </a:lnTo>
                <a:lnTo>
                  <a:pt x="1363672" y="634266"/>
                </a:lnTo>
                <a:lnTo>
                  <a:pt x="1331958" y="724120"/>
                </a:lnTo>
                <a:lnTo>
                  <a:pt x="1281746" y="843045"/>
                </a:lnTo>
                <a:lnTo>
                  <a:pt x="1205105" y="1004254"/>
                </a:lnTo>
                <a:lnTo>
                  <a:pt x="1067681" y="1247389"/>
                </a:lnTo>
                <a:lnTo>
                  <a:pt x="967255" y="1379528"/>
                </a:lnTo>
                <a:lnTo>
                  <a:pt x="877401" y="1479954"/>
                </a:lnTo>
                <a:lnTo>
                  <a:pt x="750548" y="1588307"/>
                </a:lnTo>
                <a:lnTo>
                  <a:pt x="615766" y="1696661"/>
                </a:lnTo>
                <a:lnTo>
                  <a:pt x="473057" y="1786515"/>
                </a:lnTo>
                <a:lnTo>
                  <a:pt x="309205" y="1879013"/>
                </a:lnTo>
                <a:lnTo>
                  <a:pt x="134781" y="1958296"/>
                </a:lnTo>
                <a:lnTo>
                  <a:pt x="23785" y="1997937"/>
                </a:lnTo>
                <a:lnTo>
                  <a:pt x="10571" y="2008509"/>
                </a:lnTo>
                <a:lnTo>
                  <a:pt x="0" y="2027008"/>
                </a:lnTo>
                <a:lnTo>
                  <a:pt x="2643" y="2040222"/>
                </a:lnTo>
                <a:lnTo>
                  <a:pt x="23785" y="2050793"/>
                </a:lnTo>
                <a:lnTo>
                  <a:pt x="89854" y="2045507"/>
                </a:lnTo>
                <a:lnTo>
                  <a:pt x="221993" y="2008509"/>
                </a:lnTo>
                <a:lnTo>
                  <a:pt x="422844" y="1942439"/>
                </a:lnTo>
                <a:lnTo>
                  <a:pt x="610481" y="1849942"/>
                </a:lnTo>
                <a:lnTo>
                  <a:pt x="845688" y="1707232"/>
                </a:lnTo>
                <a:lnTo>
                  <a:pt x="1043896" y="1556594"/>
                </a:lnTo>
                <a:lnTo>
                  <a:pt x="1194534" y="1421813"/>
                </a:lnTo>
                <a:lnTo>
                  <a:pt x="1310816" y="1281746"/>
                </a:lnTo>
                <a:lnTo>
                  <a:pt x="1403313" y="1112608"/>
                </a:lnTo>
                <a:lnTo>
                  <a:pt x="1522238" y="869473"/>
                </a:lnTo>
                <a:lnTo>
                  <a:pt x="1612092" y="65805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120F3FE-52C7-470D-B07A-675DB18EB9C2}"/>
              </a:ext>
            </a:extLst>
          </p:cNvPr>
          <p:cNvSpPr/>
          <p:nvPr/>
        </p:nvSpPr>
        <p:spPr>
          <a:xfrm>
            <a:off x="3759201" y="3902075"/>
            <a:ext cx="2525713" cy="801688"/>
          </a:xfrm>
          <a:custGeom>
            <a:avLst/>
            <a:gdLst>
              <a:gd name="connsiteX0" fmla="*/ 893794 w 2524259"/>
              <a:gd name="connsiteY0" fmla="*/ 396669 h 801066"/>
              <a:gd name="connsiteX1" fmla="*/ 1099856 w 2524259"/>
              <a:gd name="connsiteY1" fmla="*/ 345153 h 801066"/>
              <a:gd name="connsiteX2" fmla="*/ 1542889 w 2524259"/>
              <a:gd name="connsiteY2" fmla="*/ 242122 h 801066"/>
              <a:gd name="connsiteX3" fmla="*/ 1795315 w 2524259"/>
              <a:gd name="connsiteY3" fmla="*/ 170001 h 801066"/>
              <a:gd name="connsiteX4" fmla="*/ 2117287 w 2524259"/>
              <a:gd name="connsiteY4" fmla="*/ 92727 h 801066"/>
              <a:gd name="connsiteX5" fmla="*/ 2346531 w 2524259"/>
              <a:gd name="connsiteY5" fmla="*/ 28333 h 801066"/>
              <a:gd name="connsiteX6" fmla="*/ 2459865 w 2524259"/>
              <a:gd name="connsiteY6" fmla="*/ 0 h 801066"/>
              <a:gd name="connsiteX7" fmla="*/ 2495926 w 2524259"/>
              <a:gd name="connsiteY7" fmla="*/ 0 h 801066"/>
              <a:gd name="connsiteX8" fmla="*/ 2511380 w 2524259"/>
              <a:gd name="connsiteY8" fmla="*/ 5151 h 801066"/>
              <a:gd name="connsiteX9" fmla="*/ 2521683 w 2524259"/>
              <a:gd name="connsiteY9" fmla="*/ 10303 h 801066"/>
              <a:gd name="connsiteX10" fmla="*/ 2524259 w 2524259"/>
              <a:gd name="connsiteY10" fmla="*/ 20606 h 801066"/>
              <a:gd name="connsiteX11" fmla="*/ 2513956 w 2524259"/>
              <a:gd name="connsiteY11" fmla="*/ 51515 h 801066"/>
              <a:gd name="connsiteX12" fmla="*/ 2493350 w 2524259"/>
              <a:gd name="connsiteY12" fmla="*/ 69546 h 801066"/>
              <a:gd name="connsiteX13" fmla="*/ 2220318 w 2524259"/>
              <a:gd name="connsiteY13" fmla="*/ 190607 h 801066"/>
              <a:gd name="connsiteX14" fmla="*/ 2058044 w 2524259"/>
              <a:gd name="connsiteY14" fmla="*/ 255001 h 801066"/>
              <a:gd name="connsiteX15" fmla="*/ 1751527 w 2524259"/>
              <a:gd name="connsiteY15" fmla="*/ 332275 h 801066"/>
              <a:gd name="connsiteX16" fmla="*/ 1372888 w 2524259"/>
              <a:gd name="connsiteY16" fmla="*/ 450760 h 801066"/>
              <a:gd name="connsiteX17" fmla="*/ 1105007 w 2524259"/>
              <a:gd name="connsiteY17" fmla="*/ 535761 h 801066"/>
              <a:gd name="connsiteX18" fmla="*/ 759854 w 2524259"/>
              <a:gd name="connsiteY18" fmla="*/ 633640 h 801066"/>
              <a:gd name="connsiteX19" fmla="*/ 582125 w 2524259"/>
              <a:gd name="connsiteY19" fmla="*/ 690307 h 801066"/>
              <a:gd name="connsiteX20" fmla="*/ 481670 w 2524259"/>
              <a:gd name="connsiteY20" fmla="*/ 734095 h 801066"/>
              <a:gd name="connsiteX21" fmla="*/ 414700 w 2524259"/>
              <a:gd name="connsiteY21" fmla="*/ 765005 h 801066"/>
              <a:gd name="connsiteX22" fmla="*/ 355457 w 2524259"/>
              <a:gd name="connsiteY22" fmla="*/ 793338 h 801066"/>
              <a:gd name="connsiteX23" fmla="*/ 316820 w 2524259"/>
              <a:gd name="connsiteY23" fmla="*/ 801066 h 801066"/>
              <a:gd name="connsiteX24" fmla="*/ 275608 w 2524259"/>
              <a:gd name="connsiteY24" fmla="*/ 801066 h 801066"/>
              <a:gd name="connsiteX25" fmla="*/ 242123 w 2524259"/>
              <a:gd name="connsiteY25" fmla="*/ 790762 h 801066"/>
              <a:gd name="connsiteX26" fmla="*/ 206062 w 2524259"/>
              <a:gd name="connsiteY26" fmla="*/ 757277 h 801066"/>
              <a:gd name="connsiteX27" fmla="*/ 131365 w 2524259"/>
              <a:gd name="connsiteY27" fmla="*/ 674853 h 801066"/>
              <a:gd name="connsiteX28" fmla="*/ 66970 w 2524259"/>
              <a:gd name="connsiteY28" fmla="*/ 584700 h 801066"/>
              <a:gd name="connsiteX29" fmla="*/ 18030 w 2524259"/>
              <a:gd name="connsiteY29" fmla="*/ 507427 h 801066"/>
              <a:gd name="connsiteX30" fmla="*/ 2576 w 2524259"/>
              <a:gd name="connsiteY30" fmla="*/ 471366 h 801066"/>
              <a:gd name="connsiteX31" fmla="*/ 0 w 2524259"/>
              <a:gd name="connsiteY31" fmla="*/ 455912 h 801066"/>
              <a:gd name="connsiteX32" fmla="*/ 7727 w 2524259"/>
              <a:gd name="connsiteY32" fmla="*/ 437881 h 801066"/>
              <a:gd name="connsiteX33" fmla="*/ 25758 w 2524259"/>
              <a:gd name="connsiteY33" fmla="*/ 435306 h 801066"/>
              <a:gd name="connsiteX34" fmla="*/ 48940 w 2524259"/>
              <a:gd name="connsiteY34" fmla="*/ 440457 h 801066"/>
              <a:gd name="connsiteX35" fmla="*/ 72122 w 2524259"/>
              <a:gd name="connsiteY35" fmla="*/ 455912 h 801066"/>
              <a:gd name="connsiteX36" fmla="*/ 105607 w 2524259"/>
              <a:gd name="connsiteY36" fmla="*/ 489397 h 801066"/>
              <a:gd name="connsiteX37" fmla="*/ 139092 w 2524259"/>
              <a:gd name="connsiteY37" fmla="*/ 510003 h 801066"/>
              <a:gd name="connsiteX38" fmla="*/ 182880 w 2524259"/>
              <a:gd name="connsiteY38" fmla="*/ 525458 h 801066"/>
              <a:gd name="connsiteX39" fmla="*/ 229244 w 2524259"/>
              <a:gd name="connsiteY39" fmla="*/ 533185 h 801066"/>
              <a:gd name="connsiteX40" fmla="*/ 275608 w 2524259"/>
              <a:gd name="connsiteY40" fmla="*/ 533185 h 801066"/>
              <a:gd name="connsiteX41" fmla="*/ 425003 w 2524259"/>
              <a:gd name="connsiteY41" fmla="*/ 507427 h 801066"/>
              <a:gd name="connsiteX42" fmla="*/ 726368 w 2524259"/>
              <a:gd name="connsiteY42" fmla="*/ 437881 h 801066"/>
              <a:gd name="connsiteX43" fmla="*/ 893794 w 2524259"/>
              <a:gd name="connsiteY43" fmla="*/ 396669 h 8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24259" h="801066">
                <a:moveTo>
                  <a:pt x="893794" y="396669"/>
                </a:moveTo>
                <a:lnTo>
                  <a:pt x="1099856" y="345153"/>
                </a:lnTo>
                <a:lnTo>
                  <a:pt x="1542889" y="242122"/>
                </a:lnTo>
                <a:lnTo>
                  <a:pt x="1795315" y="170001"/>
                </a:lnTo>
                <a:lnTo>
                  <a:pt x="2117287" y="92727"/>
                </a:lnTo>
                <a:lnTo>
                  <a:pt x="2346531" y="28333"/>
                </a:lnTo>
                <a:lnTo>
                  <a:pt x="2459865" y="0"/>
                </a:lnTo>
                <a:lnTo>
                  <a:pt x="2495926" y="0"/>
                </a:lnTo>
                <a:lnTo>
                  <a:pt x="2511380" y="5151"/>
                </a:lnTo>
                <a:lnTo>
                  <a:pt x="2521683" y="10303"/>
                </a:lnTo>
                <a:lnTo>
                  <a:pt x="2524259" y="20606"/>
                </a:lnTo>
                <a:lnTo>
                  <a:pt x="2513956" y="51515"/>
                </a:lnTo>
                <a:lnTo>
                  <a:pt x="2493350" y="69546"/>
                </a:lnTo>
                <a:lnTo>
                  <a:pt x="2220318" y="190607"/>
                </a:lnTo>
                <a:lnTo>
                  <a:pt x="2058044" y="255001"/>
                </a:lnTo>
                <a:lnTo>
                  <a:pt x="1751527" y="332275"/>
                </a:lnTo>
                <a:lnTo>
                  <a:pt x="1372888" y="450760"/>
                </a:lnTo>
                <a:lnTo>
                  <a:pt x="1105007" y="535761"/>
                </a:lnTo>
                <a:lnTo>
                  <a:pt x="759854" y="633640"/>
                </a:lnTo>
                <a:lnTo>
                  <a:pt x="582125" y="690307"/>
                </a:lnTo>
                <a:lnTo>
                  <a:pt x="481670" y="734095"/>
                </a:lnTo>
                <a:lnTo>
                  <a:pt x="414700" y="765005"/>
                </a:lnTo>
                <a:lnTo>
                  <a:pt x="355457" y="793338"/>
                </a:lnTo>
                <a:lnTo>
                  <a:pt x="316820" y="801066"/>
                </a:lnTo>
                <a:lnTo>
                  <a:pt x="275608" y="801066"/>
                </a:lnTo>
                <a:lnTo>
                  <a:pt x="242123" y="790762"/>
                </a:lnTo>
                <a:lnTo>
                  <a:pt x="206062" y="757277"/>
                </a:lnTo>
                <a:lnTo>
                  <a:pt x="131365" y="674853"/>
                </a:lnTo>
                <a:lnTo>
                  <a:pt x="66970" y="584700"/>
                </a:lnTo>
                <a:lnTo>
                  <a:pt x="18030" y="507427"/>
                </a:lnTo>
                <a:lnTo>
                  <a:pt x="2576" y="471366"/>
                </a:lnTo>
                <a:lnTo>
                  <a:pt x="0" y="455912"/>
                </a:lnTo>
                <a:lnTo>
                  <a:pt x="7727" y="437881"/>
                </a:lnTo>
                <a:lnTo>
                  <a:pt x="25758" y="435306"/>
                </a:lnTo>
                <a:lnTo>
                  <a:pt x="48940" y="440457"/>
                </a:lnTo>
                <a:lnTo>
                  <a:pt x="72122" y="455912"/>
                </a:lnTo>
                <a:lnTo>
                  <a:pt x="105607" y="489397"/>
                </a:lnTo>
                <a:lnTo>
                  <a:pt x="139092" y="510003"/>
                </a:lnTo>
                <a:lnTo>
                  <a:pt x="182880" y="525458"/>
                </a:lnTo>
                <a:lnTo>
                  <a:pt x="229244" y="533185"/>
                </a:lnTo>
                <a:lnTo>
                  <a:pt x="275608" y="533185"/>
                </a:lnTo>
                <a:lnTo>
                  <a:pt x="425003" y="507427"/>
                </a:lnTo>
                <a:lnTo>
                  <a:pt x="726368" y="437881"/>
                </a:lnTo>
                <a:lnTo>
                  <a:pt x="893794" y="3966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F73F7D7A-0023-4F85-BC1F-13496949C1B8}"/>
              </a:ext>
            </a:extLst>
          </p:cNvPr>
          <p:cNvSpPr/>
          <p:nvPr/>
        </p:nvSpPr>
        <p:spPr>
          <a:xfrm>
            <a:off x="6059489" y="1570039"/>
            <a:ext cx="998537" cy="1868487"/>
          </a:xfrm>
          <a:custGeom>
            <a:avLst/>
            <a:gdLst>
              <a:gd name="connsiteX0" fmla="*/ 862013 w 997744"/>
              <a:gd name="connsiteY0" fmla="*/ 581025 h 1869281"/>
              <a:gd name="connsiteX1" fmla="*/ 895350 w 997744"/>
              <a:gd name="connsiteY1" fmla="*/ 490537 h 1869281"/>
              <a:gd name="connsiteX2" fmla="*/ 909638 w 997744"/>
              <a:gd name="connsiteY2" fmla="*/ 461962 h 1869281"/>
              <a:gd name="connsiteX3" fmla="*/ 940594 w 997744"/>
              <a:gd name="connsiteY3" fmla="*/ 416719 h 1869281"/>
              <a:gd name="connsiteX4" fmla="*/ 978694 w 997744"/>
              <a:gd name="connsiteY4" fmla="*/ 381000 h 1869281"/>
              <a:gd name="connsiteX5" fmla="*/ 992982 w 997744"/>
              <a:gd name="connsiteY5" fmla="*/ 359569 h 1869281"/>
              <a:gd name="connsiteX6" fmla="*/ 997744 w 997744"/>
              <a:gd name="connsiteY6" fmla="*/ 326231 h 1869281"/>
              <a:gd name="connsiteX7" fmla="*/ 992982 w 997744"/>
              <a:gd name="connsiteY7" fmla="*/ 290512 h 1869281"/>
              <a:gd name="connsiteX8" fmla="*/ 969169 w 997744"/>
              <a:gd name="connsiteY8" fmla="*/ 250031 h 1869281"/>
              <a:gd name="connsiteX9" fmla="*/ 912019 w 997744"/>
              <a:gd name="connsiteY9" fmla="*/ 195262 h 1869281"/>
              <a:gd name="connsiteX10" fmla="*/ 816769 w 997744"/>
              <a:gd name="connsiteY10" fmla="*/ 123825 h 1869281"/>
              <a:gd name="connsiteX11" fmla="*/ 731044 w 997744"/>
              <a:gd name="connsiteY11" fmla="*/ 73819 h 1869281"/>
              <a:gd name="connsiteX12" fmla="*/ 638175 w 997744"/>
              <a:gd name="connsiteY12" fmla="*/ 33337 h 1869281"/>
              <a:gd name="connsiteX13" fmla="*/ 554832 w 997744"/>
              <a:gd name="connsiteY13" fmla="*/ 7144 h 1869281"/>
              <a:gd name="connsiteX14" fmla="*/ 511969 w 997744"/>
              <a:gd name="connsiteY14" fmla="*/ 0 h 1869281"/>
              <a:gd name="connsiteX15" fmla="*/ 488157 w 997744"/>
              <a:gd name="connsiteY15" fmla="*/ 7144 h 1869281"/>
              <a:gd name="connsiteX16" fmla="*/ 488157 w 997744"/>
              <a:gd name="connsiteY16" fmla="*/ 28575 h 1869281"/>
              <a:gd name="connsiteX17" fmla="*/ 500063 w 997744"/>
              <a:gd name="connsiteY17" fmla="*/ 54769 h 1869281"/>
              <a:gd name="connsiteX18" fmla="*/ 561975 w 997744"/>
              <a:gd name="connsiteY18" fmla="*/ 111919 h 1869281"/>
              <a:gd name="connsiteX19" fmla="*/ 628650 w 997744"/>
              <a:gd name="connsiteY19" fmla="*/ 190500 h 1869281"/>
              <a:gd name="connsiteX20" fmla="*/ 654844 w 997744"/>
              <a:gd name="connsiteY20" fmla="*/ 245269 h 1869281"/>
              <a:gd name="connsiteX21" fmla="*/ 654844 w 997744"/>
              <a:gd name="connsiteY21" fmla="*/ 304800 h 1869281"/>
              <a:gd name="connsiteX22" fmla="*/ 633413 w 997744"/>
              <a:gd name="connsiteY22" fmla="*/ 442912 h 1869281"/>
              <a:gd name="connsiteX23" fmla="*/ 600075 w 997744"/>
              <a:gd name="connsiteY23" fmla="*/ 609600 h 1869281"/>
              <a:gd name="connsiteX24" fmla="*/ 550069 w 997744"/>
              <a:gd name="connsiteY24" fmla="*/ 788194 h 1869281"/>
              <a:gd name="connsiteX25" fmla="*/ 452438 w 997744"/>
              <a:gd name="connsiteY25" fmla="*/ 1052512 h 1869281"/>
              <a:gd name="connsiteX26" fmla="*/ 321469 w 997744"/>
              <a:gd name="connsiteY26" fmla="*/ 1321594 h 1869281"/>
              <a:gd name="connsiteX27" fmla="*/ 176213 w 997744"/>
              <a:gd name="connsiteY27" fmla="*/ 1569244 h 1869281"/>
              <a:gd name="connsiteX28" fmla="*/ 38100 w 997744"/>
              <a:gd name="connsiteY28" fmla="*/ 1771650 h 1869281"/>
              <a:gd name="connsiteX29" fmla="*/ 14288 w 997744"/>
              <a:gd name="connsiteY29" fmla="*/ 1807369 h 1869281"/>
              <a:gd name="connsiteX30" fmla="*/ 4763 w 997744"/>
              <a:gd name="connsiteY30" fmla="*/ 1824037 h 1869281"/>
              <a:gd name="connsiteX31" fmla="*/ 0 w 997744"/>
              <a:gd name="connsiteY31" fmla="*/ 1845469 h 1869281"/>
              <a:gd name="connsiteX32" fmla="*/ 4763 w 997744"/>
              <a:gd name="connsiteY32" fmla="*/ 1862137 h 1869281"/>
              <a:gd name="connsiteX33" fmla="*/ 21432 w 997744"/>
              <a:gd name="connsiteY33" fmla="*/ 1869281 h 1869281"/>
              <a:gd name="connsiteX34" fmla="*/ 45244 w 997744"/>
              <a:gd name="connsiteY34" fmla="*/ 1869281 h 1869281"/>
              <a:gd name="connsiteX35" fmla="*/ 64294 w 997744"/>
              <a:gd name="connsiteY35" fmla="*/ 1857375 h 1869281"/>
              <a:gd name="connsiteX36" fmla="*/ 176213 w 997744"/>
              <a:gd name="connsiteY36" fmla="*/ 1721644 h 1869281"/>
              <a:gd name="connsiteX37" fmla="*/ 366713 w 997744"/>
              <a:gd name="connsiteY37" fmla="*/ 1488281 h 1869281"/>
              <a:gd name="connsiteX38" fmla="*/ 492919 w 997744"/>
              <a:gd name="connsiteY38" fmla="*/ 1326356 h 1869281"/>
              <a:gd name="connsiteX39" fmla="*/ 559594 w 997744"/>
              <a:gd name="connsiteY39" fmla="*/ 1238250 h 1869281"/>
              <a:gd name="connsiteX40" fmla="*/ 633413 w 997744"/>
              <a:gd name="connsiteY40" fmla="*/ 1102519 h 1869281"/>
              <a:gd name="connsiteX41" fmla="*/ 776288 w 997744"/>
              <a:gd name="connsiteY41" fmla="*/ 802481 h 1869281"/>
              <a:gd name="connsiteX42" fmla="*/ 862013 w 997744"/>
              <a:gd name="connsiteY42" fmla="*/ 581025 h 18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97744" h="1869281">
                <a:moveTo>
                  <a:pt x="862013" y="581025"/>
                </a:moveTo>
                <a:lnTo>
                  <a:pt x="895350" y="490537"/>
                </a:lnTo>
                <a:lnTo>
                  <a:pt x="909638" y="461962"/>
                </a:lnTo>
                <a:lnTo>
                  <a:pt x="940594" y="416719"/>
                </a:lnTo>
                <a:lnTo>
                  <a:pt x="978694" y="381000"/>
                </a:lnTo>
                <a:lnTo>
                  <a:pt x="992982" y="359569"/>
                </a:lnTo>
                <a:lnTo>
                  <a:pt x="997744" y="326231"/>
                </a:lnTo>
                <a:lnTo>
                  <a:pt x="992982" y="290512"/>
                </a:lnTo>
                <a:lnTo>
                  <a:pt x="969169" y="250031"/>
                </a:lnTo>
                <a:lnTo>
                  <a:pt x="912019" y="195262"/>
                </a:lnTo>
                <a:lnTo>
                  <a:pt x="816769" y="123825"/>
                </a:lnTo>
                <a:lnTo>
                  <a:pt x="731044" y="73819"/>
                </a:lnTo>
                <a:lnTo>
                  <a:pt x="638175" y="33337"/>
                </a:lnTo>
                <a:lnTo>
                  <a:pt x="554832" y="7144"/>
                </a:lnTo>
                <a:lnTo>
                  <a:pt x="511969" y="0"/>
                </a:lnTo>
                <a:lnTo>
                  <a:pt x="488157" y="7144"/>
                </a:lnTo>
                <a:lnTo>
                  <a:pt x="488157" y="28575"/>
                </a:lnTo>
                <a:lnTo>
                  <a:pt x="500063" y="54769"/>
                </a:lnTo>
                <a:lnTo>
                  <a:pt x="561975" y="111919"/>
                </a:lnTo>
                <a:lnTo>
                  <a:pt x="628650" y="190500"/>
                </a:lnTo>
                <a:lnTo>
                  <a:pt x="654844" y="245269"/>
                </a:lnTo>
                <a:lnTo>
                  <a:pt x="654844" y="304800"/>
                </a:lnTo>
                <a:lnTo>
                  <a:pt x="633413" y="442912"/>
                </a:lnTo>
                <a:lnTo>
                  <a:pt x="600075" y="609600"/>
                </a:lnTo>
                <a:lnTo>
                  <a:pt x="550069" y="788194"/>
                </a:lnTo>
                <a:lnTo>
                  <a:pt x="452438" y="1052512"/>
                </a:lnTo>
                <a:lnTo>
                  <a:pt x="321469" y="1321594"/>
                </a:lnTo>
                <a:lnTo>
                  <a:pt x="176213" y="1569244"/>
                </a:lnTo>
                <a:lnTo>
                  <a:pt x="38100" y="1771650"/>
                </a:lnTo>
                <a:lnTo>
                  <a:pt x="14288" y="1807369"/>
                </a:lnTo>
                <a:lnTo>
                  <a:pt x="4763" y="1824037"/>
                </a:lnTo>
                <a:lnTo>
                  <a:pt x="0" y="1845469"/>
                </a:lnTo>
                <a:lnTo>
                  <a:pt x="4763" y="1862137"/>
                </a:lnTo>
                <a:lnTo>
                  <a:pt x="21432" y="1869281"/>
                </a:lnTo>
                <a:lnTo>
                  <a:pt x="45244" y="1869281"/>
                </a:lnTo>
                <a:lnTo>
                  <a:pt x="64294" y="1857375"/>
                </a:lnTo>
                <a:lnTo>
                  <a:pt x="176213" y="1721644"/>
                </a:lnTo>
                <a:lnTo>
                  <a:pt x="366713" y="1488281"/>
                </a:lnTo>
                <a:lnTo>
                  <a:pt x="492919" y="1326356"/>
                </a:lnTo>
                <a:lnTo>
                  <a:pt x="559594" y="1238250"/>
                </a:lnTo>
                <a:lnTo>
                  <a:pt x="633413" y="1102519"/>
                </a:lnTo>
                <a:lnTo>
                  <a:pt x="776288" y="802481"/>
                </a:lnTo>
                <a:lnTo>
                  <a:pt x="862013" y="5810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8DB8262-0901-4AE0-8447-708460EDE89C}"/>
              </a:ext>
            </a:extLst>
          </p:cNvPr>
          <p:cNvSpPr/>
          <p:nvPr/>
        </p:nvSpPr>
        <p:spPr>
          <a:xfrm>
            <a:off x="6551614" y="2447925"/>
            <a:ext cx="1563687" cy="490538"/>
          </a:xfrm>
          <a:custGeom>
            <a:avLst/>
            <a:gdLst>
              <a:gd name="connsiteX0" fmla="*/ 781050 w 1564481"/>
              <a:gd name="connsiteY0" fmla="*/ 221456 h 490538"/>
              <a:gd name="connsiteX1" fmla="*/ 573881 w 1564481"/>
              <a:gd name="connsiteY1" fmla="*/ 280988 h 490538"/>
              <a:gd name="connsiteX2" fmla="*/ 416719 w 1564481"/>
              <a:gd name="connsiteY2" fmla="*/ 323850 h 490538"/>
              <a:gd name="connsiteX3" fmla="*/ 359569 w 1564481"/>
              <a:gd name="connsiteY3" fmla="*/ 330994 h 490538"/>
              <a:gd name="connsiteX4" fmla="*/ 307181 w 1564481"/>
              <a:gd name="connsiteY4" fmla="*/ 328613 h 490538"/>
              <a:gd name="connsiteX5" fmla="*/ 233362 w 1564481"/>
              <a:gd name="connsiteY5" fmla="*/ 316706 h 490538"/>
              <a:gd name="connsiteX6" fmla="*/ 111919 w 1564481"/>
              <a:gd name="connsiteY6" fmla="*/ 271463 h 490538"/>
              <a:gd name="connsiteX7" fmla="*/ 0 w 1564481"/>
              <a:gd name="connsiteY7" fmla="*/ 219075 h 490538"/>
              <a:gd name="connsiteX8" fmla="*/ 47625 w 1564481"/>
              <a:gd name="connsiteY8" fmla="*/ 373856 h 490538"/>
              <a:gd name="connsiteX9" fmla="*/ 114300 w 1564481"/>
              <a:gd name="connsiteY9" fmla="*/ 414338 h 490538"/>
              <a:gd name="connsiteX10" fmla="*/ 238125 w 1564481"/>
              <a:gd name="connsiteY10" fmla="*/ 485775 h 490538"/>
              <a:gd name="connsiteX11" fmla="*/ 259556 w 1564481"/>
              <a:gd name="connsiteY11" fmla="*/ 490538 h 490538"/>
              <a:gd name="connsiteX12" fmla="*/ 323850 w 1564481"/>
              <a:gd name="connsiteY12" fmla="*/ 490538 h 490538"/>
              <a:gd name="connsiteX13" fmla="*/ 559594 w 1564481"/>
              <a:gd name="connsiteY13" fmla="*/ 445294 h 490538"/>
              <a:gd name="connsiteX14" fmla="*/ 723900 w 1564481"/>
              <a:gd name="connsiteY14" fmla="*/ 419100 h 490538"/>
              <a:gd name="connsiteX15" fmla="*/ 919162 w 1564481"/>
              <a:gd name="connsiteY15" fmla="*/ 371475 h 490538"/>
              <a:gd name="connsiteX16" fmla="*/ 1200150 w 1564481"/>
              <a:gd name="connsiteY16" fmla="*/ 309563 h 490538"/>
              <a:gd name="connsiteX17" fmla="*/ 1416844 w 1564481"/>
              <a:gd name="connsiteY17" fmla="*/ 250031 h 490538"/>
              <a:gd name="connsiteX18" fmla="*/ 1502569 w 1564481"/>
              <a:gd name="connsiteY18" fmla="*/ 216694 h 490538"/>
              <a:gd name="connsiteX19" fmla="*/ 1540669 w 1564481"/>
              <a:gd name="connsiteY19" fmla="*/ 192881 h 490538"/>
              <a:gd name="connsiteX20" fmla="*/ 1557337 w 1564481"/>
              <a:gd name="connsiteY20" fmla="*/ 173831 h 490538"/>
              <a:gd name="connsiteX21" fmla="*/ 1564481 w 1564481"/>
              <a:gd name="connsiteY21" fmla="*/ 152400 h 490538"/>
              <a:gd name="connsiteX22" fmla="*/ 1557337 w 1564481"/>
              <a:gd name="connsiteY22" fmla="*/ 128588 h 490538"/>
              <a:gd name="connsiteX23" fmla="*/ 1533525 w 1564481"/>
              <a:gd name="connsiteY23" fmla="*/ 100013 h 490538"/>
              <a:gd name="connsiteX24" fmla="*/ 1500187 w 1564481"/>
              <a:gd name="connsiteY24" fmla="*/ 76200 h 490538"/>
              <a:gd name="connsiteX25" fmla="*/ 1416844 w 1564481"/>
              <a:gd name="connsiteY25" fmla="*/ 35719 h 490538"/>
              <a:gd name="connsiteX26" fmla="*/ 1328737 w 1564481"/>
              <a:gd name="connsiteY26" fmla="*/ 7144 h 490538"/>
              <a:gd name="connsiteX27" fmla="*/ 1273969 w 1564481"/>
              <a:gd name="connsiteY27" fmla="*/ 0 h 490538"/>
              <a:gd name="connsiteX28" fmla="*/ 1235869 w 1564481"/>
              <a:gd name="connsiteY28" fmla="*/ 23813 h 490538"/>
              <a:gd name="connsiteX29" fmla="*/ 1166812 w 1564481"/>
              <a:gd name="connsiteY29" fmla="*/ 92869 h 490538"/>
              <a:gd name="connsiteX30" fmla="*/ 781050 w 1564481"/>
              <a:gd name="connsiteY30" fmla="*/ 221456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64481" h="490538">
                <a:moveTo>
                  <a:pt x="781050" y="221456"/>
                </a:moveTo>
                <a:lnTo>
                  <a:pt x="573881" y="280988"/>
                </a:lnTo>
                <a:lnTo>
                  <a:pt x="416719" y="323850"/>
                </a:lnTo>
                <a:lnTo>
                  <a:pt x="359569" y="330994"/>
                </a:lnTo>
                <a:lnTo>
                  <a:pt x="307181" y="328613"/>
                </a:lnTo>
                <a:lnTo>
                  <a:pt x="233362" y="316706"/>
                </a:lnTo>
                <a:lnTo>
                  <a:pt x="111919" y="271463"/>
                </a:lnTo>
                <a:lnTo>
                  <a:pt x="0" y="219075"/>
                </a:lnTo>
                <a:lnTo>
                  <a:pt x="47625" y="373856"/>
                </a:lnTo>
                <a:lnTo>
                  <a:pt x="114300" y="414338"/>
                </a:lnTo>
                <a:lnTo>
                  <a:pt x="238125" y="485775"/>
                </a:lnTo>
                <a:lnTo>
                  <a:pt x="259556" y="490538"/>
                </a:lnTo>
                <a:lnTo>
                  <a:pt x="323850" y="490538"/>
                </a:lnTo>
                <a:lnTo>
                  <a:pt x="559594" y="445294"/>
                </a:lnTo>
                <a:lnTo>
                  <a:pt x="723900" y="419100"/>
                </a:lnTo>
                <a:lnTo>
                  <a:pt x="919162" y="371475"/>
                </a:lnTo>
                <a:lnTo>
                  <a:pt x="1200150" y="309563"/>
                </a:lnTo>
                <a:lnTo>
                  <a:pt x="1416844" y="250031"/>
                </a:lnTo>
                <a:lnTo>
                  <a:pt x="1502569" y="216694"/>
                </a:lnTo>
                <a:lnTo>
                  <a:pt x="1540669" y="192881"/>
                </a:lnTo>
                <a:lnTo>
                  <a:pt x="1557337" y="173831"/>
                </a:lnTo>
                <a:lnTo>
                  <a:pt x="1564481" y="152400"/>
                </a:lnTo>
                <a:lnTo>
                  <a:pt x="1557337" y="128588"/>
                </a:lnTo>
                <a:lnTo>
                  <a:pt x="1533525" y="100013"/>
                </a:lnTo>
                <a:lnTo>
                  <a:pt x="1500187" y="76200"/>
                </a:lnTo>
                <a:lnTo>
                  <a:pt x="1416844" y="35719"/>
                </a:lnTo>
                <a:lnTo>
                  <a:pt x="1328737" y="7144"/>
                </a:lnTo>
                <a:lnTo>
                  <a:pt x="1273969" y="0"/>
                </a:lnTo>
                <a:lnTo>
                  <a:pt x="1235869" y="23813"/>
                </a:lnTo>
                <a:lnTo>
                  <a:pt x="1166812" y="92869"/>
                </a:lnTo>
                <a:lnTo>
                  <a:pt x="781050" y="2214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B64EB09E-8092-434B-925E-5548B1167FCA}"/>
              </a:ext>
            </a:extLst>
          </p:cNvPr>
          <p:cNvSpPr/>
          <p:nvPr/>
        </p:nvSpPr>
        <p:spPr>
          <a:xfrm>
            <a:off x="5989639" y="2813051"/>
            <a:ext cx="1703387" cy="2881313"/>
          </a:xfrm>
          <a:custGeom>
            <a:avLst/>
            <a:gdLst>
              <a:gd name="connsiteX0" fmla="*/ 1591056 w 1704442"/>
              <a:gd name="connsiteY0" fmla="*/ 782727 h 2882189"/>
              <a:gd name="connsiteX1" fmla="*/ 1631290 w 1704442"/>
              <a:gd name="connsiteY1" fmla="*/ 662026 h 2882189"/>
              <a:gd name="connsiteX2" fmla="*/ 1671523 w 1704442"/>
              <a:gd name="connsiteY2" fmla="*/ 504749 h 2882189"/>
              <a:gd name="connsiteX3" fmla="*/ 1704442 w 1704442"/>
              <a:gd name="connsiteY3" fmla="*/ 362103 h 2882189"/>
              <a:gd name="connsiteX4" fmla="*/ 1704442 w 1704442"/>
              <a:gd name="connsiteY4" fmla="*/ 343815 h 2882189"/>
              <a:gd name="connsiteX5" fmla="*/ 1682496 w 1704442"/>
              <a:gd name="connsiteY5" fmla="*/ 292608 h 2882189"/>
              <a:gd name="connsiteX6" fmla="*/ 1627632 w 1704442"/>
              <a:gd name="connsiteY6" fmla="*/ 223114 h 2882189"/>
              <a:gd name="connsiteX7" fmla="*/ 1576426 w 1704442"/>
              <a:gd name="connsiteY7" fmla="*/ 168250 h 2882189"/>
              <a:gd name="connsiteX8" fmla="*/ 1514246 w 1704442"/>
              <a:gd name="connsiteY8" fmla="*/ 120701 h 2882189"/>
              <a:gd name="connsiteX9" fmla="*/ 1430122 w 1704442"/>
              <a:gd name="connsiteY9" fmla="*/ 69495 h 2882189"/>
              <a:gd name="connsiteX10" fmla="*/ 1356970 w 1704442"/>
              <a:gd name="connsiteY10" fmla="*/ 36576 h 2882189"/>
              <a:gd name="connsiteX11" fmla="*/ 1261872 w 1704442"/>
              <a:gd name="connsiteY11" fmla="*/ 0 h 2882189"/>
              <a:gd name="connsiteX12" fmla="*/ 1261872 w 1704442"/>
              <a:gd name="connsiteY12" fmla="*/ 80468 h 2882189"/>
              <a:gd name="connsiteX13" fmla="*/ 1272845 w 1704442"/>
              <a:gd name="connsiteY13" fmla="*/ 120701 h 2882189"/>
              <a:gd name="connsiteX14" fmla="*/ 1298448 w 1704442"/>
              <a:gd name="connsiteY14" fmla="*/ 149962 h 2882189"/>
              <a:gd name="connsiteX15" fmla="*/ 1335024 w 1704442"/>
              <a:gd name="connsiteY15" fmla="*/ 175565 h 2882189"/>
              <a:gd name="connsiteX16" fmla="*/ 1364285 w 1704442"/>
              <a:gd name="connsiteY16" fmla="*/ 197511 h 2882189"/>
              <a:gd name="connsiteX17" fmla="*/ 1382573 w 1704442"/>
              <a:gd name="connsiteY17" fmla="*/ 226772 h 2882189"/>
              <a:gd name="connsiteX18" fmla="*/ 1397203 w 1704442"/>
              <a:gd name="connsiteY18" fmla="*/ 299924 h 2882189"/>
              <a:gd name="connsiteX19" fmla="*/ 1389888 w 1704442"/>
              <a:gd name="connsiteY19" fmla="*/ 431597 h 2882189"/>
              <a:gd name="connsiteX20" fmla="*/ 1349654 w 1704442"/>
              <a:gd name="connsiteY20" fmla="*/ 640080 h 2882189"/>
              <a:gd name="connsiteX21" fmla="*/ 1287475 w 1704442"/>
              <a:gd name="connsiteY21" fmla="*/ 888797 h 2882189"/>
              <a:gd name="connsiteX22" fmla="*/ 1144829 w 1704442"/>
              <a:gd name="connsiteY22" fmla="*/ 1291133 h 2882189"/>
              <a:gd name="connsiteX23" fmla="*/ 1078992 w 1704442"/>
              <a:gd name="connsiteY23" fmla="*/ 1455725 h 2882189"/>
              <a:gd name="connsiteX24" fmla="*/ 987552 w 1704442"/>
              <a:gd name="connsiteY24" fmla="*/ 1660551 h 2882189"/>
              <a:gd name="connsiteX25" fmla="*/ 896112 w 1704442"/>
              <a:gd name="connsiteY25" fmla="*/ 1810512 h 2882189"/>
              <a:gd name="connsiteX26" fmla="*/ 757123 w 1704442"/>
              <a:gd name="connsiteY26" fmla="*/ 2026311 h 2882189"/>
              <a:gd name="connsiteX27" fmla="*/ 585216 w 1704442"/>
              <a:gd name="connsiteY27" fmla="*/ 2249424 h 2882189"/>
              <a:gd name="connsiteX28" fmla="*/ 395021 w 1704442"/>
              <a:gd name="connsiteY28" fmla="*/ 2472538 h 2882189"/>
              <a:gd name="connsiteX29" fmla="*/ 212141 w 1704442"/>
              <a:gd name="connsiteY29" fmla="*/ 2655418 h 2882189"/>
              <a:gd name="connsiteX30" fmla="*/ 25603 w 1704442"/>
              <a:gd name="connsiteY30" fmla="*/ 2812695 h 2882189"/>
              <a:gd name="connsiteX31" fmla="*/ 7315 w 1704442"/>
              <a:gd name="connsiteY31" fmla="*/ 2838298 h 2882189"/>
              <a:gd name="connsiteX32" fmla="*/ 0 w 1704442"/>
              <a:gd name="connsiteY32" fmla="*/ 2856586 h 2882189"/>
              <a:gd name="connsiteX33" fmla="*/ 7315 w 1704442"/>
              <a:gd name="connsiteY33" fmla="*/ 2874874 h 2882189"/>
              <a:gd name="connsiteX34" fmla="*/ 29261 w 1704442"/>
              <a:gd name="connsiteY34" fmla="*/ 2882189 h 2882189"/>
              <a:gd name="connsiteX35" fmla="*/ 58522 w 1704442"/>
              <a:gd name="connsiteY35" fmla="*/ 2871216 h 2882189"/>
              <a:gd name="connsiteX36" fmla="*/ 219456 w 1704442"/>
              <a:gd name="connsiteY36" fmla="*/ 2754173 h 2882189"/>
              <a:gd name="connsiteX37" fmla="*/ 405994 w 1704442"/>
              <a:gd name="connsiteY37" fmla="*/ 2615184 h 2882189"/>
              <a:gd name="connsiteX38" fmla="*/ 541325 w 1704442"/>
              <a:gd name="connsiteY38" fmla="*/ 2494484 h 2882189"/>
              <a:gd name="connsiteX39" fmla="*/ 720547 w 1704442"/>
              <a:gd name="connsiteY39" fmla="*/ 2333549 h 2882189"/>
              <a:gd name="connsiteX40" fmla="*/ 855878 w 1704442"/>
              <a:gd name="connsiteY40" fmla="*/ 2190903 h 2882189"/>
              <a:gd name="connsiteX41" fmla="*/ 1042416 w 1704442"/>
              <a:gd name="connsiteY41" fmla="*/ 1960474 h 2882189"/>
              <a:gd name="connsiteX42" fmla="*/ 1141171 w 1704442"/>
              <a:gd name="connsiteY42" fmla="*/ 1825143 h 2882189"/>
              <a:gd name="connsiteX43" fmla="*/ 1250899 w 1704442"/>
              <a:gd name="connsiteY43" fmla="*/ 1623975 h 2882189"/>
              <a:gd name="connsiteX44" fmla="*/ 1345997 w 1704442"/>
              <a:gd name="connsiteY44" fmla="*/ 1411834 h 2882189"/>
              <a:gd name="connsiteX45" fmla="*/ 1444752 w 1704442"/>
              <a:gd name="connsiteY45" fmla="*/ 1177748 h 2882189"/>
              <a:gd name="connsiteX46" fmla="*/ 1506931 w 1704442"/>
              <a:gd name="connsiteY46" fmla="*/ 1016813 h 2882189"/>
              <a:gd name="connsiteX47" fmla="*/ 1591056 w 1704442"/>
              <a:gd name="connsiteY47" fmla="*/ 782727 h 28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04442" h="2882189">
                <a:moveTo>
                  <a:pt x="1591056" y="782727"/>
                </a:moveTo>
                <a:lnTo>
                  <a:pt x="1631290" y="662026"/>
                </a:lnTo>
                <a:lnTo>
                  <a:pt x="1671523" y="504749"/>
                </a:lnTo>
                <a:lnTo>
                  <a:pt x="1704442" y="362103"/>
                </a:lnTo>
                <a:lnTo>
                  <a:pt x="1704442" y="343815"/>
                </a:lnTo>
                <a:lnTo>
                  <a:pt x="1682496" y="292608"/>
                </a:lnTo>
                <a:lnTo>
                  <a:pt x="1627632" y="223114"/>
                </a:lnTo>
                <a:lnTo>
                  <a:pt x="1576426" y="168250"/>
                </a:lnTo>
                <a:lnTo>
                  <a:pt x="1514246" y="120701"/>
                </a:lnTo>
                <a:lnTo>
                  <a:pt x="1430122" y="69495"/>
                </a:lnTo>
                <a:lnTo>
                  <a:pt x="1356970" y="36576"/>
                </a:lnTo>
                <a:lnTo>
                  <a:pt x="1261872" y="0"/>
                </a:lnTo>
                <a:lnTo>
                  <a:pt x="1261872" y="80468"/>
                </a:lnTo>
                <a:lnTo>
                  <a:pt x="1272845" y="120701"/>
                </a:lnTo>
                <a:lnTo>
                  <a:pt x="1298448" y="149962"/>
                </a:lnTo>
                <a:lnTo>
                  <a:pt x="1335024" y="175565"/>
                </a:lnTo>
                <a:lnTo>
                  <a:pt x="1364285" y="197511"/>
                </a:lnTo>
                <a:lnTo>
                  <a:pt x="1382573" y="226772"/>
                </a:lnTo>
                <a:lnTo>
                  <a:pt x="1397203" y="299924"/>
                </a:lnTo>
                <a:lnTo>
                  <a:pt x="1389888" y="431597"/>
                </a:lnTo>
                <a:lnTo>
                  <a:pt x="1349654" y="640080"/>
                </a:lnTo>
                <a:lnTo>
                  <a:pt x="1287475" y="888797"/>
                </a:lnTo>
                <a:lnTo>
                  <a:pt x="1144829" y="1291133"/>
                </a:lnTo>
                <a:lnTo>
                  <a:pt x="1078992" y="1455725"/>
                </a:lnTo>
                <a:lnTo>
                  <a:pt x="987552" y="1660551"/>
                </a:lnTo>
                <a:lnTo>
                  <a:pt x="896112" y="1810512"/>
                </a:lnTo>
                <a:lnTo>
                  <a:pt x="757123" y="2026311"/>
                </a:lnTo>
                <a:lnTo>
                  <a:pt x="585216" y="2249424"/>
                </a:lnTo>
                <a:lnTo>
                  <a:pt x="395021" y="2472538"/>
                </a:lnTo>
                <a:lnTo>
                  <a:pt x="212141" y="2655418"/>
                </a:lnTo>
                <a:lnTo>
                  <a:pt x="25603" y="2812695"/>
                </a:lnTo>
                <a:lnTo>
                  <a:pt x="7315" y="2838298"/>
                </a:lnTo>
                <a:lnTo>
                  <a:pt x="0" y="2856586"/>
                </a:lnTo>
                <a:lnTo>
                  <a:pt x="7315" y="2874874"/>
                </a:lnTo>
                <a:lnTo>
                  <a:pt x="29261" y="2882189"/>
                </a:lnTo>
                <a:lnTo>
                  <a:pt x="58522" y="2871216"/>
                </a:lnTo>
                <a:lnTo>
                  <a:pt x="219456" y="2754173"/>
                </a:lnTo>
                <a:lnTo>
                  <a:pt x="405994" y="2615184"/>
                </a:lnTo>
                <a:lnTo>
                  <a:pt x="541325" y="2494484"/>
                </a:lnTo>
                <a:lnTo>
                  <a:pt x="720547" y="2333549"/>
                </a:lnTo>
                <a:lnTo>
                  <a:pt x="855878" y="2190903"/>
                </a:lnTo>
                <a:lnTo>
                  <a:pt x="1042416" y="1960474"/>
                </a:lnTo>
                <a:lnTo>
                  <a:pt x="1141171" y="1825143"/>
                </a:lnTo>
                <a:lnTo>
                  <a:pt x="1250899" y="1623975"/>
                </a:lnTo>
                <a:lnTo>
                  <a:pt x="1345997" y="1411834"/>
                </a:lnTo>
                <a:lnTo>
                  <a:pt x="1444752" y="1177748"/>
                </a:lnTo>
                <a:lnTo>
                  <a:pt x="1506931" y="1016813"/>
                </a:lnTo>
                <a:lnTo>
                  <a:pt x="1591056" y="7827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388EC12F-1324-41A7-856C-F747092838EB}"/>
              </a:ext>
            </a:extLst>
          </p:cNvPr>
          <p:cNvSpPr/>
          <p:nvPr/>
        </p:nvSpPr>
        <p:spPr>
          <a:xfrm>
            <a:off x="6310314" y="3473450"/>
            <a:ext cx="2447925" cy="2287588"/>
          </a:xfrm>
          <a:custGeom>
            <a:avLst/>
            <a:gdLst>
              <a:gd name="connsiteX0" fmla="*/ 708884 w 2448329"/>
              <a:gd name="connsiteY0" fmla="*/ 714840 h 2287489"/>
              <a:gd name="connsiteX1" fmla="*/ 595701 w 2448329"/>
              <a:gd name="connsiteY1" fmla="*/ 559958 h 2287489"/>
              <a:gd name="connsiteX2" fmla="*/ 494432 w 2448329"/>
              <a:gd name="connsiteY2" fmla="*/ 422947 h 2287489"/>
              <a:gd name="connsiteX3" fmla="*/ 396141 w 2448329"/>
              <a:gd name="connsiteY3" fmla="*/ 288915 h 2287489"/>
              <a:gd name="connsiteX4" fmla="*/ 321679 w 2448329"/>
              <a:gd name="connsiteY4" fmla="*/ 187646 h 2287489"/>
              <a:gd name="connsiteX5" fmla="*/ 285936 w 2448329"/>
              <a:gd name="connsiteY5" fmla="*/ 145946 h 2287489"/>
              <a:gd name="connsiteX6" fmla="*/ 229345 w 2448329"/>
              <a:gd name="connsiteY6" fmla="*/ 95312 h 2287489"/>
              <a:gd name="connsiteX7" fmla="*/ 139990 w 2448329"/>
              <a:gd name="connsiteY7" fmla="*/ 38720 h 2287489"/>
              <a:gd name="connsiteX8" fmla="*/ 80420 w 2448329"/>
              <a:gd name="connsiteY8" fmla="*/ 8935 h 2287489"/>
              <a:gd name="connsiteX9" fmla="*/ 35742 w 2448329"/>
              <a:gd name="connsiteY9" fmla="*/ 0 h 2287489"/>
              <a:gd name="connsiteX10" fmla="*/ 5957 w 2448329"/>
              <a:gd name="connsiteY10" fmla="*/ 8935 h 2287489"/>
              <a:gd name="connsiteX11" fmla="*/ 0 w 2448329"/>
              <a:gd name="connsiteY11" fmla="*/ 41699 h 2287489"/>
              <a:gd name="connsiteX12" fmla="*/ 2979 w 2448329"/>
              <a:gd name="connsiteY12" fmla="*/ 80419 h 2287489"/>
              <a:gd name="connsiteX13" fmla="*/ 17871 w 2448329"/>
              <a:gd name="connsiteY13" fmla="*/ 104247 h 2287489"/>
              <a:gd name="connsiteX14" fmla="*/ 59570 w 2448329"/>
              <a:gd name="connsiteY14" fmla="*/ 128075 h 2287489"/>
              <a:gd name="connsiteX15" fmla="*/ 131054 w 2448329"/>
              <a:gd name="connsiteY15" fmla="*/ 181688 h 2287489"/>
              <a:gd name="connsiteX16" fmla="*/ 223388 w 2448329"/>
              <a:gd name="connsiteY16" fmla="*/ 277001 h 2287489"/>
              <a:gd name="connsiteX17" fmla="*/ 321679 w 2448329"/>
              <a:gd name="connsiteY17" fmla="*/ 399119 h 2287489"/>
              <a:gd name="connsiteX18" fmla="*/ 458690 w 2448329"/>
              <a:gd name="connsiteY18" fmla="*/ 607614 h 2287489"/>
              <a:gd name="connsiteX19" fmla="*/ 616550 w 2448329"/>
              <a:gd name="connsiteY19" fmla="*/ 884615 h 2287489"/>
              <a:gd name="connsiteX20" fmla="*/ 708884 w 2448329"/>
              <a:gd name="connsiteY20" fmla="*/ 1060346 h 2287489"/>
              <a:gd name="connsiteX21" fmla="*/ 804196 w 2448329"/>
              <a:gd name="connsiteY21" fmla="*/ 1197358 h 2287489"/>
              <a:gd name="connsiteX22" fmla="*/ 863766 w 2448329"/>
              <a:gd name="connsiteY22" fmla="*/ 1313519 h 2287489"/>
              <a:gd name="connsiteX23" fmla="*/ 976949 w 2448329"/>
              <a:gd name="connsiteY23" fmla="*/ 1492229 h 2287489"/>
              <a:gd name="connsiteX24" fmla="*/ 1110981 w 2448329"/>
              <a:gd name="connsiteY24" fmla="*/ 1697746 h 2287489"/>
              <a:gd name="connsiteX25" fmla="*/ 1224164 w 2448329"/>
              <a:gd name="connsiteY25" fmla="*/ 1867520 h 2287489"/>
              <a:gd name="connsiteX26" fmla="*/ 1358197 w 2448329"/>
              <a:gd name="connsiteY26" fmla="*/ 2052188 h 2287489"/>
              <a:gd name="connsiteX27" fmla="*/ 1468402 w 2448329"/>
              <a:gd name="connsiteY27" fmla="*/ 2192177 h 2287489"/>
              <a:gd name="connsiteX28" fmla="*/ 1513079 w 2448329"/>
              <a:gd name="connsiteY28" fmla="*/ 2236855 h 2287489"/>
              <a:gd name="connsiteX29" fmla="*/ 1566692 w 2448329"/>
              <a:gd name="connsiteY29" fmla="*/ 2272597 h 2287489"/>
              <a:gd name="connsiteX30" fmla="*/ 1602434 w 2448329"/>
              <a:gd name="connsiteY30" fmla="*/ 2281532 h 2287489"/>
              <a:gd name="connsiteX31" fmla="*/ 1754338 w 2448329"/>
              <a:gd name="connsiteY31" fmla="*/ 2287489 h 2287489"/>
              <a:gd name="connsiteX32" fmla="*/ 2040274 w 2448329"/>
              <a:gd name="connsiteY32" fmla="*/ 2278554 h 2287489"/>
              <a:gd name="connsiteX33" fmla="*/ 2290468 w 2448329"/>
              <a:gd name="connsiteY33" fmla="*/ 2242812 h 2287489"/>
              <a:gd name="connsiteX34" fmla="*/ 2418544 w 2448329"/>
              <a:gd name="connsiteY34" fmla="*/ 2213027 h 2287489"/>
              <a:gd name="connsiteX35" fmla="*/ 2445350 w 2448329"/>
              <a:gd name="connsiteY35" fmla="*/ 2198134 h 2287489"/>
              <a:gd name="connsiteX36" fmla="*/ 2448329 w 2448329"/>
              <a:gd name="connsiteY36" fmla="*/ 2177285 h 2287489"/>
              <a:gd name="connsiteX37" fmla="*/ 2439393 w 2448329"/>
              <a:gd name="connsiteY37" fmla="*/ 2162392 h 2287489"/>
              <a:gd name="connsiteX38" fmla="*/ 2409608 w 2448329"/>
              <a:gd name="connsiteY38" fmla="*/ 2141543 h 2287489"/>
              <a:gd name="connsiteX39" fmla="*/ 2290468 w 2448329"/>
              <a:gd name="connsiteY39" fmla="*/ 2108779 h 2287489"/>
              <a:gd name="connsiteX40" fmla="*/ 2132607 w 2448329"/>
              <a:gd name="connsiteY40" fmla="*/ 2043252 h 2287489"/>
              <a:gd name="connsiteX41" fmla="*/ 1936026 w 2448329"/>
              <a:gd name="connsiteY41" fmla="*/ 1933047 h 2287489"/>
              <a:gd name="connsiteX42" fmla="*/ 1688811 w 2448329"/>
              <a:gd name="connsiteY42" fmla="*/ 1775187 h 2287489"/>
              <a:gd name="connsiteX43" fmla="*/ 1498187 w 2448329"/>
              <a:gd name="connsiteY43" fmla="*/ 1623283 h 2287489"/>
              <a:gd name="connsiteX44" fmla="*/ 1283735 w 2448329"/>
              <a:gd name="connsiteY44" fmla="*/ 1414788 h 2287489"/>
              <a:gd name="connsiteX45" fmla="*/ 1057368 w 2448329"/>
              <a:gd name="connsiteY45" fmla="*/ 1164594 h 2287489"/>
              <a:gd name="connsiteX46" fmla="*/ 890572 w 2448329"/>
              <a:gd name="connsiteY46" fmla="*/ 956099 h 2287489"/>
              <a:gd name="connsiteX47" fmla="*/ 708884 w 2448329"/>
              <a:gd name="connsiteY47" fmla="*/ 714840 h 22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329" h="2287489">
                <a:moveTo>
                  <a:pt x="708884" y="714840"/>
                </a:moveTo>
                <a:lnTo>
                  <a:pt x="595701" y="559958"/>
                </a:lnTo>
                <a:lnTo>
                  <a:pt x="494432" y="422947"/>
                </a:lnTo>
                <a:lnTo>
                  <a:pt x="396141" y="288915"/>
                </a:lnTo>
                <a:lnTo>
                  <a:pt x="321679" y="187646"/>
                </a:lnTo>
                <a:lnTo>
                  <a:pt x="285936" y="145946"/>
                </a:lnTo>
                <a:lnTo>
                  <a:pt x="229345" y="95312"/>
                </a:lnTo>
                <a:lnTo>
                  <a:pt x="139990" y="38720"/>
                </a:lnTo>
                <a:lnTo>
                  <a:pt x="80420" y="8935"/>
                </a:lnTo>
                <a:lnTo>
                  <a:pt x="35742" y="0"/>
                </a:lnTo>
                <a:lnTo>
                  <a:pt x="5957" y="8935"/>
                </a:lnTo>
                <a:lnTo>
                  <a:pt x="0" y="41699"/>
                </a:lnTo>
                <a:lnTo>
                  <a:pt x="2979" y="80419"/>
                </a:lnTo>
                <a:lnTo>
                  <a:pt x="17871" y="104247"/>
                </a:lnTo>
                <a:lnTo>
                  <a:pt x="59570" y="128075"/>
                </a:lnTo>
                <a:lnTo>
                  <a:pt x="131054" y="181688"/>
                </a:lnTo>
                <a:lnTo>
                  <a:pt x="223388" y="277001"/>
                </a:lnTo>
                <a:lnTo>
                  <a:pt x="321679" y="399119"/>
                </a:lnTo>
                <a:lnTo>
                  <a:pt x="458690" y="607614"/>
                </a:lnTo>
                <a:lnTo>
                  <a:pt x="616550" y="884615"/>
                </a:lnTo>
                <a:lnTo>
                  <a:pt x="708884" y="1060346"/>
                </a:lnTo>
                <a:lnTo>
                  <a:pt x="804196" y="1197358"/>
                </a:lnTo>
                <a:lnTo>
                  <a:pt x="863766" y="1313519"/>
                </a:lnTo>
                <a:lnTo>
                  <a:pt x="976949" y="1492229"/>
                </a:lnTo>
                <a:lnTo>
                  <a:pt x="1110981" y="1697746"/>
                </a:lnTo>
                <a:lnTo>
                  <a:pt x="1224164" y="1867520"/>
                </a:lnTo>
                <a:lnTo>
                  <a:pt x="1358197" y="2052188"/>
                </a:lnTo>
                <a:lnTo>
                  <a:pt x="1468402" y="2192177"/>
                </a:lnTo>
                <a:lnTo>
                  <a:pt x="1513079" y="2236855"/>
                </a:lnTo>
                <a:lnTo>
                  <a:pt x="1566692" y="2272597"/>
                </a:lnTo>
                <a:lnTo>
                  <a:pt x="1602434" y="2281532"/>
                </a:lnTo>
                <a:lnTo>
                  <a:pt x="1754338" y="2287489"/>
                </a:lnTo>
                <a:lnTo>
                  <a:pt x="2040274" y="2278554"/>
                </a:lnTo>
                <a:lnTo>
                  <a:pt x="2290468" y="2242812"/>
                </a:lnTo>
                <a:lnTo>
                  <a:pt x="2418544" y="2213027"/>
                </a:lnTo>
                <a:lnTo>
                  <a:pt x="2445350" y="2198134"/>
                </a:lnTo>
                <a:lnTo>
                  <a:pt x="2448329" y="2177285"/>
                </a:lnTo>
                <a:lnTo>
                  <a:pt x="2439393" y="2162392"/>
                </a:lnTo>
                <a:lnTo>
                  <a:pt x="2409608" y="2141543"/>
                </a:lnTo>
                <a:lnTo>
                  <a:pt x="2290468" y="2108779"/>
                </a:lnTo>
                <a:lnTo>
                  <a:pt x="2132607" y="2043252"/>
                </a:lnTo>
                <a:lnTo>
                  <a:pt x="1936026" y="1933047"/>
                </a:lnTo>
                <a:lnTo>
                  <a:pt x="1688811" y="1775187"/>
                </a:lnTo>
                <a:lnTo>
                  <a:pt x="1498187" y="1623283"/>
                </a:lnTo>
                <a:lnTo>
                  <a:pt x="1283735" y="1414788"/>
                </a:lnTo>
                <a:lnTo>
                  <a:pt x="1057368" y="1164594"/>
                </a:lnTo>
                <a:lnTo>
                  <a:pt x="890572" y="956099"/>
                </a:lnTo>
                <a:lnTo>
                  <a:pt x="708884" y="71484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88C98F7-9AD8-4A99-8E45-1A5ECFB3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89" y="1453385"/>
            <a:ext cx="5005250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7A43BA-884B-4E19-A608-A01036B44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93" y="1438276"/>
            <a:ext cx="5011346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10" grpId="0" animBg="1"/>
      <p:bldP spid="109" grpId="0" animBg="1"/>
      <p:bldP spid="113" grpId="0" animBg="1"/>
      <p:bldP spid="115" grpId="0" animBg="1"/>
      <p:bldP spid="114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35C4D3C-883C-4C13-8725-9C3AC48D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5" y="1194622"/>
            <a:ext cx="5005250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4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16A2366-CC51-45E2-8176-BA53A98D9A6C}"/>
              </a:ext>
            </a:extLst>
          </p:cNvPr>
          <p:cNvSpPr/>
          <p:nvPr/>
        </p:nvSpPr>
        <p:spPr>
          <a:xfrm>
            <a:off x="4408488" y="1822451"/>
            <a:ext cx="461962" cy="2767013"/>
          </a:xfrm>
          <a:custGeom>
            <a:avLst/>
            <a:gdLst>
              <a:gd name="connsiteX0" fmla="*/ 444844 w 462496"/>
              <a:gd name="connsiteY0" fmla="*/ 490740 h 2767914"/>
              <a:gd name="connsiteX1" fmla="*/ 427191 w 462496"/>
              <a:gd name="connsiteY1" fmla="*/ 903808 h 2767914"/>
              <a:gd name="connsiteX2" fmla="*/ 423661 w 462496"/>
              <a:gd name="connsiteY2" fmla="*/ 1203901 h 2767914"/>
              <a:gd name="connsiteX3" fmla="*/ 406008 w 462496"/>
              <a:gd name="connsiteY3" fmla="*/ 1588726 h 2767914"/>
              <a:gd name="connsiteX4" fmla="*/ 409539 w 462496"/>
              <a:gd name="connsiteY4" fmla="*/ 1761720 h 2767914"/>
              <a:gd name="connsiteX5" fmla="*/ 360111 w 462496"/>
              <a:gd name="connsiteY5" fmla="*/ 2308948 h 2767914"/>
              <a:gd name="connsiteX6" fmla="*/ 338928 w 462496"/>
              <a:gd name="connsiteY6" fmla="*/ 2446638 h 2767914"/>
              <a:gd name="connsiteX7" fmla="*/ 296562 w 462496"/>
              <a:gd name="connsiteY7" fmla="*/ 2654937 h 2767914"/>
              <a:gd name="connsiteX8" fmla="*/ 271849 w 462496"/>
              <a:gd name="connsiteY8" fmla="*/ 2711425 h 2767914"/>
              <a:gd name="connsiteX9" fmla="*/ 250666 w 462496"/>
              <a:gd name="connsiteY9" fmla="*/ 2743200 h 2767914"/>
              <a:gd name="connsiteX10" fmla="*/ 222422 w 462496"/>
              <a:gd name="connsiteY10" fmla="*/ 2764383 h 2767914"/>
              <a:gd name="connsiteX11" fmla="*/ 204769 w 462496"/>
              <a:gd name="connsiteY11" fmla="*/ 2767914 h 2767914"/>
              <a:gd name="connsiteX12" fmla="*/ 176525 w 462496"/>
              <a:gd name="connsiteY12" fmla="*/ 2757322 h 2767914"/>
              <a:gd name="connsiteX13" fmla="*/ 127098 w 462496"/>
              <a:gd name="connsiteY13" fmla="*/ 2718486 h 2767914"/>
              <a:gd name="connsiteX14" fmla="*/ 91793 w 462496"/>
              <a:gd name="connsiteY14" fmla="*/ 2669059 h 2767914"/>
              <a:gd name="connsiteX15" fmla="*/ 60019 w 462496"/>
              <a:gd name="connsiteY15" fmla="*/ 2594919 h 2767914"/>
              <a:gd name="connsiteX16" fmla="*/ 42366 w 462496"/>
              <a:gd name="connsiteY16" fmla="*/ 2527839 h 2767914"/>
              <a:gd name="connsiteX17" fmla="*/ 28244 w 462496"/>
              <a:gd name="connsiteY17" fmla="*/ 2418394 h 2767914"/>
              <a:gd name="connsiteX18" fmla="*/ 28244 w 462496"/>
              <a:gd name="connsiteY18" fmla="*/ 2361906 h 2767914"/>
              <a:gd name="connsiteX19" fmla="*/ 52958 w 462496"/>
              <a:gd name="connsiteY19" fmla="*/ 2319540 h 2767914"/>
              <a:gd name="connsiteX20" fmla="*/ 95324 w 462496"/>
              <a:gd name="connsiteY20" fmla="*/ 2217155 h 2767914"/>
              <a:gd name="connsiteX21" fmla="*/ 134159 w 462496"/>
              <a:gd name="connsiteY21" fmla="*/ 2093588 h 2767914"/>
              <a:gd name="connsiteX22" fmla="*/ 144751 w 462496"/>
              <a:gd name="connsiteY22" fmla="*/ 2033569 h 2767914"/>
              <a:gd name="connsiteX23" fmla="*/ 165934 w 462496"/>
              <a:gd name="connsiteY23" fmla="*/ 1652275 h 2767914"/>
              <a:gd name="connsiteX24" fmla="*/ 194178 w 462496"/>
              <a:gd name="connsiteY24" fmla="*/ 1105047 h 2767914"/>
              <a:gd name="connsiteX25" fmla="*/ 211830 w 462496"/>
              <a:gd name="connsiteY25" fmla="*/ 564880 h 2767914"/>
              <a:gd name="connsiteX26" fmla="*/ 208300 w 462496"/>
              <a:gd name="connsiteY26" fmla="*/ 335398 h 2767914"/>
              <a:gd name="connsiteX27" fmla="*/ 204769 w 462496"/>
              <a:gd name="connsiteY27" fmla="*/ 275379 h 2767914"/>
              <a:gd name="connsiteX28" fmla="*/ 190647 w 462496"/>
              <a:gd name="connsiteY28" fmla="*/ 236544 h 2767914"/>
              <a:gd name="connsiteX29" fmla="*/ 158873 w 462496"/>
              <a:gd name="connsiteY29" fmla="*/ 172995 h 2767914"/>
              <a:gd name="connsiteX30" fmla="*/ 116507 w 462496"/>
              <a:gd name="connsiteY30" fmla="*/ 130629 h 2767914"/>
              <a:gd name="connsiteX31" fmla="*/ 70610 w 462496"/>
              <a:gd name="connsiteY31" fmla="*/ 95324 h 2767914"/>
              <a:gd name="connsiteX32" fmla="*/ 31775 w 462496"/>
              <a:gd name="connsiteY32" fmla="*/ 70610 h 2767914"/>
              <a:gd name="connsiteX33" fmla="*/ 10592 w 462496"/>
              <a:gd name="connsiteY33" fmla="*/ 49427 h 2767914"/>
              <a:gd name="connsiteX34" fmla="*/ 0 w 462496"/>
              <a:gd name="connsiteY34" fmla="*/ 28244 h 2767914"/>
              <a:gd name="connsiteX35" fmla="*/ 3531 w 462496"/>
              <a:gd name="connsiteY35" fmla="*/ 10592 h 2767914"/>
              <a:gd name="connsiteX36" fmla="*/ 24714 w 462496"/>
              <a:gd name="connsiteY36" fmla="*/ 0 h 2767914"/>
              <a:gd name="connsiteX37" fmla="*/ 60019 w 462496"/>
              <a:gd name="connsiteY37" fmla="*/ 0 h 2767914"/>
              <a:gd name="connsiteX38" fmla="*/ 137690 w 462496"/>
              <a:gd name="connsiteY38" fmla="*/ 17653 h 2767914"/>
              <a:gd name="connsiteX39" fmla="*/ 268318 w 462496"/>
              <a:gd name="connsiteY39" fmla="*/ 60019 h 2767914"/>
              <a:gd name="connsiteX40" fmla="*/ 416600 w 462496"/>
              <a:gd name="connsiteY40" fmla="*/ 120037 h 2767914"/>
              <a:gd name="connsiteX41" fmla="*/ 441313 w 462496"/>
              <a:gd name="connsiteY41" fmla="*/ 141220 h 2767914"/>
              <a:gd name="connsiteX42" fmla="*/ 462496 w 462496"/>
              <a:gd name="connsiteY42" fmla="*/ 225952 h 2767914"/>
              <a:gd name="connsiteX43" fmla="*/ 448374 w 462496"/>
              <a:gd name="connsiteY43" fmla="*/ 388355 h 2767914"/>
              <a:gd name="connsiteX44" fmla="*/ 444844 w 462496"/>
              <a:gd name="connsiteY44" fmla="*/ 490740 h 276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496" h="2767914">
                <a:moveTo>
                  <a:pt x="444844" y="490740"/>
                </a:moveTo>
                <a:lnTo>
                  <a:pt x="427191" y="903808"/>
                </a:lnTo>
                <a:cubicBezTo>
                  <a:pt x="426014" y="1003839"/>
                  <a:pt x="424838" y="1103870"/>
                  <a:pt x="423661" y="1203901"/>
                </a:cubicBezTo>
                <a:lnTo>
                  <a:pt x="406008" y="1588726"/>
                </a:lnTo>
                <a:lnTo>
                  <a:pt x="409539" y="1761720"/>
                </a:lnTo>
                <a:lnTo>
                  <a:pt x="360111" y="2308948"/>
                </a:lnTo>
                <a:lnTo>
                  <a:pt x="338928" y="2446638"/>
                </a:lnTo>
                <a:lnTo>
                  <a:pt x="296562" y="2654937"/>
                </a:lnTo>
                <a:lnTo>
                  <a:pt x="271849" y="2711425"/>
                </a:lnTo>
                <a:lnTo>
                  <a:pt x="250666" y="2743200"/>
                </a:lnTo>
                <a:lnTo>
                  <a:pt x="222422" y="2764383"/>
                </a:lnTo>
                <a:lnTo>
                  <a:pt x="204769" y="2767914"/>
                </a:lnTo>
                <a:lnTo>
                  <a:pt x="176525" y="2757322"/>
                </a:lnTo>
                <a:lnTo>
                  <a:pt x="127098" y="2718486"/>
                </a:lnTo>
                <a:lnTo>
                  <a:pt x="91793" y="2669059"/>
                </a:lnTo>
                <a:lnTo>
                  <a:pt x="60019" y="2594919"/>
                </a:lnTo>
                <a:lnTo>
                  <a:pt x="42366" y="2527839"/>
                </a:lnTo>
                <a:lnTo>
                  <a:pt x="28244" y="2418394"/>
                </a:lnTo>
                <a:lnTo>
                  <a:pt x="28244" y="2361906"/>
                </a:lnTo>
                <a:lnTo>
                  <a:pt x="52958" y="2319540"/>
                </a:lnTo>
                <a:lnTo>
                  <a:pt x="95324" y="2217155"/>
                </a:lnTo>
                <a:lnTo>
                  <a:pt x="134159" y="2093588"/>
                </a:lnTo>
                <a:lnTo>
                  <a:pt x="144751" y="2033569"/>
                </a:lnTo>
                <a:lnTo>
                  <a:pt x="165934" y="1652275"/>
                </a:lnTo>
                <a:lnTo>
                  <a:pt x="194178" y="1105047"/>
                </a:lnTo>
                <a:lnTo>
                  <a:pt x="211830" y="564880"/>
                </a:lnTo>
                <a:cubicBezTo>
                  <a:pt x="210653" y="488386"/>
                  <a:pt x="209477" y="411892"/>
                  <a:pt x="208300" y="335398"/>
                </a:cubicBezTo>
                <a:lnTo>
                  <a:pt x="204769" y="275379"/>
                </a:lnTo>
                <a:lnTo>
                  <a:pt x="190647" y="236544"/>
                </a:lnTo>
                <a:lnTo>
                  <a:pt x="158873" y="172995"/>
                </a:lnTo>
                <a:lnTo>
                  <a:pt x="116507" y="130629"/>
                </a:lnTo>
                <a:lnTo>
                  <a:pt x="70610" y="95324"/>
                </a:lnTo>
                <a:lnTo>
                  <a:pt x="31775" y="70610"/>
                </a:lnTo>
                <a:lnTo>
                  <a:pt x="10592" y="49427"/>
                </a:lnTo>
                <a:lnTo>
                  <a:pt x="0" y="28244"/>
                </a:lnTo>
                <a:lnTo>
                  <a:pt x="3531" y="10592"/>
                </a:lnTo>
                <a:lnTo>
                  <a:pt x="24714" y="0"/>
                </a:lnTo>
                <a:lnTo>
                  <a:pt x="60019" y="0"/>
                </a:lnTo>
                <a:lnTo>
                  <a:pt x="137690" y="17653"/>
                </a:lnTo>
                <a:lnTo>
                  <a:pt x="268318" y="60019"/>
                </a:lnTo>
                <a:lnTo>
                  <a:pt x="416600" y="120037"/>
                </a:lnTo>
                <a:lnTo>
                  <a:pt x="441313" y="141220"/>
                </a:lnTo>
                <a:lnTo>
                  <a:pt x="462496" y="225952"/>
                </a:lnTo>
                <a:lnTo>
                  <a:pt x="448374" y="388355"/>
                </a:lnTo>
                <a:lnTo>
                  <a:pt x="444844" y="49074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F060467-19A3-4EE7-8AD0-07D65FE966F3}"/>
              </a:ext>
            </a:extLst>
          </p:cNvPr>
          <p:cNvSpPr/>
          <p:nvPr/>
        </p:nvSpPr>
        <p:spPr>
          <a:xfrm>
            <a:off x="4827588" y="4665664"/>
            <a:ext cx="476250" cy="1068387"/>
          </a:xfrm>
          <a:custGeom>
            <a:avLst/>
            <a:gdLst>
              <a:gd name="connsiteX0" fmla="*/ 102394 w 476250"/>
              <a:gd name="connsiteY0" fmla="*/ 378619 h 1069181"/>
              <a:gd name="connsiteX1" fmla="*/ 38100 w 476250"/>
              <a:gd name="connsiteY1" fmla="*/ 135731 h 1069181"/>
              <a:gd name="connsiteX2" fmla="*/ 9525 w 476250"/>
              <a:gd name="connsiteY2" fmla="*/ 45244 h 1069181"/>
              <a:gd name="connsiteX3" fmla="*/ 0 w 476250"/>
              <a:gd name="connsiteY3" fmla="*/ 16669 h 1069181"/>
              <a:gd name="connsiteX4" fmla="*/ 2381 w 476250"/>
              <a:gd name="connsiteY4" fmla="*/ 7144 h 1069181"/>
              <a:gd name="connsiteX5" fmla="*/ 19050 w 476250"/>
              <a:gd name="connsiteY5" fmla="*/ 0 h 1069181"/>
              <a:gd name="connsiteX6" fmla="*/ 59531 w 476250"/>
              <a:gd name="connsiteY6" fmla="*/ 14287 h 1069181"/>
              <a:gd name="connsiteX7" fmla="*/ 100012 w 476250"/>
              <a:gd name="connsiteY7" fmla="*/ 64294 h 1069181"/>
              <a:gd name="connsiteX8" fmla="*/ 221456 w 476250"/>
              <a:gd name="connsiteY8" fmla="*/ 214312 h 1069181"/>
              <a:gd name="connsiteX9" fmla="*/ 328612 w 476250"/>
              <a:gd name="connsiteY9" fmla="*/ 376237 h 1069181"/>
              <a:gd name="connsiteX10" fmla="*/ 381000 w 476250"/>
              <a:gd name="connsiteY10" fmla="*/ 466725 h 1069181"/>
              <a:gd name="connsiteX11" fmla="*/ 426244 w 476250"/>
              <a:gd name="connsiteY11" fmla="*/ 561975 h 1069181"/>
              <a:gd name="connsiteX12" fmla="*/ 466725 w 476250"/>
              <a:gd name="connsiteY12" fmla="*/ 669131 h 1069181"/>
              <a:gd name="connsiteX13" fmla="*/ 476250 w 476250"/>
              <a:gd name="connsiteY13" fmla="*/ 707231 h 1069181"/>
              <a:gd name="connsiteX14" fmla="*/ 476250 w 476250"/>
              <a:gd name="connsiteY14" fmla="*/ 735806 h 1069181"/>
              <a:gd name="connsiteX15" fmla="*/ 459581 w 476250"/>
              <a:gd name="connsiteY15" fmla="*/ 845344 h 1069181"/>
              <a:gd name="connsiteX16" fmla="*/ 423862 w 476250"/>
              <a:gd name="connsiteY16" fmla="*/ 964406 h 1069181"/>
              <a:gd name="connsiteX17" fmla="*/ 400050 w 476250"/>
              <a:gd name="connsiteY17" fmla="*/ 1014412 h 1069181"/>
              <a:gd name="connsiteX18" fmla="*/ 376237 w 476250"/>
              <a:gd name="connsiteY18" fmla="*/ 1047750 h 1069181"/>
              <a:gd name="connsiteX19" fmla="*/ 359569 w 476250"/>
              <a:gd name="connsiteY19" fmla="*/ 1059656 h 1069181"/>
              <a:gd name="connsiteX20" fmla="*/ 340519 w 476250"/>
              <a:gd name="connsiteY20" fmla="*/ 1066800 h 1069181"/>
              <a:gd name="connsiteX21" fmla="*/ 309562 w 476250"/>
              <a:gd name="connsiteY21" fmla="*/ 1069181 h 1069181"/>
              <a:gd name="connsiteX22" fmla="*/ 276225 w 476250"/>
              <a:gd name="connsiteY22" fmla="*/ 1059656 h 1069181"/>
              <a:gd name="connsiteX23" fmla="*/ 250031 w 476250"/>
              <a:gd name="connsiteY23" fmla="*/ 1042987 h 1069181"/>
              <a:gd name="connsiteX24" fmla="*/ 219075 w 476250"/>
              <a:gd name="connsiteY24" fmla="*/ 1007269 h 1069181"/>
              <a:gd name="connsiteX25" fmla="*/ 202406 w 476250"/>
              <a:gd name="connsiteY25" fmla="*/ 981075 h 1069181"/>
              <a:gd name="connsiteX26" fmla="*/ 192881 w 476250"/>
              <a:gd name="connsiteY26" fmla="*/ 928687 h 1069181"/>
              <a:gd name="connsiteX27" fmla="*/ 192881 w 476250"/>
              <a:gd name="connsiteY27" fmla="*/ 869156 h 1069181"/>
              <a:gd name="connsiteX28" fmla="*/ 185737 w 476250"/>
              <a:gd name="connsiteY28" fmla="*/ 776287 h 1069181"/>
              <a:gd name="connsiteX29" fmla="*/ 169069 w 476250"/>
              <a:gd name="connsiteY29" fmla="*/ 650081 h 1069181"/>
              <a:gd name="connsiteX30" fmla="*/ 102394 w 476250"/>
              <a:gd name="connsiteY30" fmla="*/ 378619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6250" h="1069181">
                <a:moveTo>
                  <a:pt x="102394" y="378619"/>
                </a:moveTo>
                <a:lnTo>
                  <a:pt x="38100" y="135731"/>
                </a:lnTo>
                <a:lnTo>
                  <a:pt x="9525" y="45244"/>
                </a:lnTo>
                <a:lnTo>
                  <a:pt x="0" y="16669"/>
                </a:lnTo>
                <a:lnTo>
                  <a:pt x="2381" y="7144"/>
                </a:lnTo>
                <a:lnTo>
                  <a:pt x="19050" y="0"/>
                </a:lnTo>
                <a:lnTo>
                  <a:pt x="59531" y="14287"/>
                </a:lnTo>
                <a:lnTo>
                  <a:pt x="100012" y="64294"/>
                </a:lnTo>
                <a:lnTo>
                  <a:pt x="221456" y="214312"/>
                </a:lnTo>
                <a:lnTo>
                  <a:pt x="328612" y="376237"/>
                </a:lnTo>
                <a:lnTo>
                  <a:pt x="381000" y="466725"/>
                </a:lnTo>
                <a:lnTo>
                  <a:pt x="426244" y="561975"/>
                </a:lnTo>
                <a:lnTo>
                  <a:pt x="466725" y="669131"/>
                </a:lnTo>
                <a:lnTo>
                  <a:pt x="476250" y="707231"/>
                </a:lnTo>
                <a:lnTo>
                  <a:pt x="476250" y="735806"/>
                </a:lnTo>
                <a:lnTo>
                  <a:pt x="459581" y="845344"/>
                </a:lnTo>
                <a:lnTo>
                  <a:pt x="423862" y="964406"/>
                </a:lnTo>
                <a:lnTo>
                  <a:pt x="400050" y="1014412"/>
                </a:lnTo>
                <a:lnTo>
                  <a:pt x="376237" y="1047750"/>
                </a:lnTo>
                <a:lnTo>
                  <a:pt x="359569" y="1059656"/>
                </a:lnTo>
                <a:lnTo>
                  <a:pt x="340519" y="1066800"/>
                </a:lnTo>
                <a:lnTo>
                  <a:pt x="309562" y="1069181"/>
                </a:lnTo>
                <a:lnTo>
                  <a:pt x="276225" y="1059656"/>
                </a:lnTo>
                <a:lnTo>
                  <a:pt x="250031" y="1042987"/>
                </a:lnTo>
                <a:lnTo>
                  <a:pt x="219075" y="1007269"/>
                </a:lnTo>
                <a:lnTo>
                  <a:pt x="202406" y="981075"/>
                </a:lnTo>
                <a:lnTo>
                  <a:pt x="192881" y="928687"/>
                </a:lnTo>
                <a:lnTo>
                  <a:pt x="192881" y="869156"/>
                </a:lnTo>
                <a:lnTo>
                  <a:pt x="185737" y="776287"/>
                </a:lnTo>
                <a:lnTo>
                  <a:pt x="169069" y="650081"/>
                </a:lnTo>
                <a:lnTo>
                  <a:pt x="102394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78D2453-1991-4BFC-AE5B-AF77E3D86CF3}"/>
              </a:ext>
            </a:extLst>
          </p:cNvPr>
          <p:cNvSpPr/>
          <p:nvPr/>
        </p:nvSpPr>
        <p:spPr>
          <a:xfrm>
            <a:off x="5653089" y="4598989"/>
            <a:ext cx="568325" cy="820737"/>
          </a:xfrm>
          <a:custGeom>
            <a:avLst/>
            <a:gdLst>
              <a:gd name="connsiteX0" fmla="*/ 142875 w 569118"/>
              <a:gd name="connsiteY0" fmla="*/ 233362 h 821531"/>
              <a:gd name="connsiteX1" fmla="*/ 85725 w 569118"/>
              <a:gd name="connsiteY1" fmla="*/ 152400 h 821531"/>
              <a:gd name="connsiteX2" fmla="*/ 47625 w 569118"/>
              <a:gd name="connsiteY2" fmla="*/ 102394 h 821531"/>
              <a:gd name="connsiteX3" fmla="*/ 16668 w 569118"/>
              <a:gd name="connsiteY3" fmla="*/ 66675 h 821531"/>
              <a:gd name="connsiteX4" fmla="*/ 2381 w 569118"/>
              <a:gd name="connsiteY4" fmla="*/ 42862 h 821531"/>
              <a:gd name="connsiteX5" fmla="*/ 0 w 569118"/>
              <a:gd name="connsiteY5" fmla="*/ 16669 h 821531"/>
              <a:gd name="connsiteX6" fmla="*/ 7143 w 569118"/>
              <a:gd name="connsiteY6" fmla="*/ 0 h 821531"/>
              <a:gd name="connsiteX7" fmla="*/ 21431 w 569118"/>
              <a:gd name="connsiteY7" fmla="*/ 0 h 821531"/>
              <a:gd name="connsiteX8" fmla="*/ 54768 w 569118"/>
              <a:gd name="connsiteY8" fmla="*/ 14287 h 821531"/>
              <a:gd name="connsiteX9" fmla="*/ 133350 w 569118"/>
              <a:gd name="connsiteY9" fmla="*/ 69056 h 821531"/>
              <a:gd name="connsiteX10" fmla="*/ 316706 w 569118"/>
              <a:gd name="connsiteY10" fmla="*/ 209550 h 821531"/>
              <a:gd name="connsiteX11" fmla="*/ 442912 w 569118"/>
              <a:gd name="connsiteY11" fmla="*/ 316706 h 821531"/>
              <a:gd name="connsiteX12" fmla="*/ 500062 w 569118"/>
              <a:gd name="connsiteY12" fmla="*/ 369094 h 821531"/>
              <a:gd name="connsiteX13" fmla="*/ 507206 w 569118"/>
              <a:gd name="connsiteY13" fmla="*/ 385762 h 821531"/>
              <a:gd name="connsiteX14" fmla="*/ 554831 w 569118"/>
              <a:gd name="connsiteY14" fmla="*/ 540544 h 821531"/>
              <a:gd name="connsiteX15" fmla="*/ 569118 w 569118"/>
              <a:gd name="connsiteY15" fmla="*/ 642937 h 821531"/>
              <a:gd name="connsiteX16" fmla="*/ 566737 w 569118"/>
              <a:gd name="connsiteY16" fmla="*/ 671512 h 821531"/>
              <a:gd name="connsiteX17" fmla="*/ 547687 w 569118"/>
              <a:gd name="connsiteY17" fmla="*/ 728662 h 821531"/>
              <a:gd name="connsiteX18" fmla="*/ 519112 w 569118"/>
              <a:gd name="connsiteY18" fmla="*/ 771525 h 821531"/>
              <a:gd name="connsiteX19" fmla="*/ 492918 w 569118"/>
              <a:gd name="connsiteY19" fmla="*/ 800100 h 821531"/>
              <a:gd name="connsiteX20" fmla="*/ 452437 w 569118"/>
              <a:gd name="connsiteY20" fmla="*/ 816769 h 821531"/>
              <a:gd name="connsiteX21" fmla="*/ 421481 w 569118"/>
              <a:gd name="connsiteY21" fmla="*/ 821531 h 821531"/>
              <a:gd name="connsiteX22" fmla="*/ 397668 w 569118"/>
              <a:gd name="connsiteY22" fmla="*/ 819150 h 821531"/>
              <a:gd name="connsiteX23" fmla="*/ 376237 w 569118"/>
              <a:gd name="connsiteY23" fmla="*/ 797719 h 821531"/>
              <a:gd name="connsiteX24" fmla="*/ 352425 w 569118"/>
              <a:gd name="connsiteY24" fmla="*/ 766762 h 821531"/>
              <a:gd name="connsiteX25" fmla="*/ 330993 w 569118"/>
              <a:gd name="connsiteY25" fmla="*/ 711994 h 821531"/>
              <a:gd name="connsiteX26" fmla="*/ 304800 w 569118"/>
              <a:gd name="connsiteY26" fmla="*/ 633412 h 821531"/>
              <a:gd name="connsiteX27" fmla="*/ 273843 w 569118"/>
              <a:gd name="connsiteY27" fmla="*/ 516731 h 821531"/>
              <a:gd name="connsiteX28" fmla="*/ 245268 w 569118"/>
              <a:gd name="connsiteY28" fmla="*/ 421481 h 821531"/>
              <a:gd name="connsiteX29" fmla="*/ 200025 w 569118"/>
              <a:gd name="connsiteY29" fmla="*/ 321469 h 821531"/>
              <a:gd name="connsiteX30" fmla="*/ 142875 w 569118"/>
              <a:gd name="connsiteY30" fmla="*/ 233362 h 8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9118" h="821531">
                <a:moveTo>
                  <a:pt x="142875" y="233362"/>
                </a:moveTo>
                <a:lnTo>
                  <a:pt x="85725" y="152400"/>
                </a:lnTo>
                <a:lnTo>
                  <a:pt x="47625" y="102394"/>
                </a:lnTo>
                <a:lnTo>
                  <a:pt x="16668" y="66675"/>
                </a:lnTo>
                <a:lnTo>
                  <a:pt x="2381" y="42862"/>
                </a:lnTo>
                <a:lnTo>
                  <a:pt x="0" y="16669"/>
                </a:lnTo>
                <a:lnTo>
                  <a:pt x="7143" y="0"/>
                </a:lnTo>
                <a:lnTo>
                  <a:pt x="21431" y="0"/>
                </a:lnTo>
                <a:lnTo>
                  <a:pt x="54768" y="14287"/>
                </a:lnTo>
                <a:lnTo>
                  <a:pt x="133350" y="69056"/>
                </a:lnTo>
                <a:lnTo>
                  <a:pt x="316706" y="209550"/>
                </a:lnTo>
                <a:lnTo>
                  <a:pt x="442912" y="316706"/>
                </a:lnTo>
                <a:lnTo>
                  <a:pt x="500062" y="369094"/>
                </a:lnTo>
                <a:lnTo>
                  <a:pt x="507206" y="385762"/>
                </a:lnTo>
                <a:lnTo>
                  <a:pt x="554831" y="540544"/>
                </a:lnTo>
                <a:lnTo>
                  <a:pt x="569118" y="642937"/>
                </a:lnTo>
                <a:lnTo>
                  <a:pt x="566737" y="671512"/>
                </a:lnTo>
                <a:lnTo>
                  <a:pt x="547687" y="728662"/>
                </a:lnTo>
                <a:lnTo>
                  <a:pt x="519112" y="771525"/>
                </a:lnTo>
                <a:lnTo>
                  <a:pt x="492918" y="800100"/>
                </a:lnTo>
                <a:lnTo>
                  <a:pt x="452437" y="816769"/>
                </a:lnTo>
                <a:lnTo>
                  <a:pt x="421481" y="821531"/>
                </a:lnTo>
                <a:lnTo>
                  <a:pt x="397668" y="819150"/>
                </a:lnTo>
                <a:lnTo>
                  <a:pt x="376237" y="797719"/>
                </a:lnTo>
                <a:lnTo>
                  <a:pt x="352425" y="766762"/>
                </a:lnTo>
                <a:lnTo>
                  <a:pt x="330993" y="711994"/>
                </a:lnTo>
                <a:lnTo>
                  <a:pt x="304800" y="633412"/>
                </a:lnTo>
                <a:lnTo>
                  <a:pt x="273843" y="516731"/>
                </a:lnTo>
                <a:lnTo>
                  <a:pt x="245268" y="421481"/>
                </a:lnTo>
                <a:lnTo>
                  <a:pt x="200025" y="321469"/>
                </a:lnTo>
                <a:lnTo>
                  <a:pt x="142875" y="233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4D2C2A8-D0D7-47FD-B0C2-653F43855052}"/>
              </a:ext>
            </a:extLst>
          </p:cNvPr>
          <p:cNvSpPr/>
          <p:nvPr/>
        </p:nvSpPr>
        <p:spPr>
          <a:xfrm>
            <a:off x="6548439" y="4513263"/>
            <a:ext cx="625475" cy="736600"/>
          </a:xfrm>
          <a:custGeom>
            <a:avLst/>
            <a:gdLst>
              <a:gd name="connsiteX0" fmla="*/ 219075 w 626268"/>
              <a:gd name="connsiteY0" fmla="*/ 97631 h 738187"/>
              <a:gd name="connsiteX1" fmla="*/ 90487 w 626268"/>
              <a:gd name="connsiteY1" fmla="*/ 30956 h 738187"/>
              <a:gd name="connsiteX2" fmla="*/ 42862 w 626268"/>
              <a:gd name="connsiteY2" fmla="*/ 7144 h 738187"/>
              <a:gd name="connsiteX3" fmla="*/ 21431 w 626268"/>
              <a:gd name="connsiteY3" fmla="*/ 0 h 738187"/>
              <a:gd name="connsiteX4" fmla="*/ 0 w 626268"/>
              <a:gd name="connsiteY4" fmla="*/ 4762 h 738187"/>
              <a:gd name="connsiteX5" fmla="*/ 0 w 626268"/>
              <a:gd name="connsiteY5" fmla="*/ 16669 h 738187"/>
              <a:gd name="connsiteX6" fmla="*/ 7143 w 626268"/>
              <a:gd name="connsiteY6" fmla="*/ 42862 h 738187"/>
              <a:gd name="connsiteX7" fmla="*/ 28575 w 626268"/>
              <a:gd name="connsiteY7" fmla="*/ 80962 h 738187"/>
              <a:gd name="connsiteX8" fmla="*/ 102393 w 626268"/>
              <a:gd name="connsiteY8" fmla="*/ 164306 h 738187"/>
              <a:gd name="connsiteX9" fmla="*/ 219075 w 626268"/>
              <a:gd name="connsiteY9" fmla="*/ 316706 h 738187"/>
              <a:gd name="connsiteX10" fmla="*/ 300037 w 626268"/>
              <a:gd name="connsiteY10" fmla="*/ 442912 h 738187"/>
              <a:gd name="connsiteX11" fmla="*/ 311943 w 626268"/>
              <a:gd name="connsiteY11" fmla="*/ 471487 h 738187"/>
              <a:gd name="connsiteX12" fmla="*/ 323850 w 626268"/>
              <a:gd name="connsiteY12" fmla="*/ 511969 h 738187"/>
              <a:gd name="connsiteX13" fmla="*/ 347662 w 626268"/>
              <a:gd name="connsiteY13" fmla="*/ 571500 h 738187"/>
              <a:gd name="connsiteX14" fmla="*/ 366712 w 626268"/>
              <a:gd name="connsiteY14" fmla="*/ 614362 h 738187"/>
              <a:gd name="connsiteX15" fmla="*/ 397668 w 626268"/>
              <a:gd name="connsiteY15" fmla="*/ 659606 h 738187"/>
              <a:gd name="connsiteX16" fmla="*/ 421481 w 626268"/>
              <a:gd name="connsiteY16" fmla="*/ 690562 h 738187"/>
              <a:gd name="connsiteX17" fmla="*/ 445293 w 626268"/>
              <a:gd name="connsiteY17" fmla="*/ 714375 h 738187"/>
              <a:gd name="connsiteX18" fmla="*/ 473868 w 626268"/>
              <a:gd name="connsiteY18" fmla="*/ 733425 h 738187"/>
              <a:gd name="connsiteX19" fmla="*/ 497681 w 626268"/>
              <a:gd name="connsiteY19" fmla="*/ 738187 h 738187"/>
              <a:gd name="connsiteX20" fmla="*/ 528637 w 626268"/>
              <a:gd name="connsiteY20" fmla="*/ 735806 h 738187"/>
              <a:gd name="connsiteX21" fmla="*/ 559593 w 626268"/>
              <a:gd name="connsiteY21" fmla="*/ 721519 h 738187"/>
              <a:gd name="connsiteX22" fmla="*/ 590550 w 626268"/>
              <a:gd name="connsiteY22" fmla="*/ 695325 h 738187"/>
              <a:gd name="connsiteX23" fmla="*/ 614362 w 626268"/>
              <a:gd name="connsiteY23" fmla="*/ 664369 h 738187"/>
              <a:gd name="connsiteX24" fmla="*/ 623887 w 626268"/>
              <a:gd name="connsiteY24" fmla="*/ 635794 h 738187"/>
              <a:gd name="connsiteX25" fmla="*/ 626268 w 626268"/>
              <a:gd name="connsiteY25" fmla="*/ 592931 h 738187"/>
              <a:gd name="connsiteX26" fmla="*/ 619125 w 626268"/>
              <a:gd name="connsiteY26" fmla="*/ 516731 h 738187"/>
              <a:gd name="connsiteX27" fmla="*/ 588168 w 626268"/>
              <a:gd name="connsiteY27" fmla="*/ 388144 h 738187"/>
              <a:gd name="connsiteX28" fmla="*/ 550068 w 626268"/>
              <a:gd name="connsiteY28" fmla="*/ 288131 h 738187"/>
              <a:gd name="connsiteX29" fmla="*/ 528637 w 626268"/>
              <a:gd name="connsiteY29" fmla="*/ 269081 h 738187"/>
              <a:gd name="connsiteX30" fmla="*/ 440531 w 626268"/>
              <a:gd name="connsiteY30" fmla="*/ 219075 h 738187"/>
              <a:gd name="connsiteX31" fmla="*/ 283368 w 626268"/>
              <a:gd name="connsiteY31" fmla="*/ 133350 h 738187"/>
              <a:gd name="connsiteX32" fmla="*/ 219075 w 626268"/>
              <a:gd name="connsiteY32" fmla="*/ 97631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6268" h="738187">
                <a:moveTo>
                  <a:pt x="219075" y="97631"/>
                </a:moveTo>
                <a:lnTo>
                  <a:pt x="90487" y="30956"/>
                </a:lnTo>
                <a:lnTo>
                  <a:pt x="42862" y="7144"/>
                </a:lnTo>
                <a:lnTo>
                  <a:pt x="21431" y="0"/>
                </a:lnTo>
                <a:lnTo>
                  <a:pt x="0" y="4762"/>
                </a:lnTo>
                <a:lnTo>
                  <a:pt x="0" y="16669"/>
                </a:lnTo>
                <a:lnTo>
                  <a:pt x="7143" y="42862"/>
                </a:lnTo>
                <a:lnTo>
                  <a:pt x="28575" y="80962"/>
                </a:lnTo>
                <a:lnTo>
                  <a:pt x="102393" y="164306"/>
                </a:lnTo>
                <a:lnTo>
                  <a:pt x="219075" y="316706"/>
                </a:lnTo>
                <a:lnTo>
                  <a:pt x="300037" y="442912"/>
                </a:lnTo>
                <a:lnTo>
                  <a:pt x="311943" y="471487"/>
                </a:lnTo>
                <a:lnTo>
                  <a:pt x="323850" y="511969"/>
                </a:lnTo>
                <a:lnTo>
                  <a:pt x="347662" y="571500"/>
                </a:lnTo>
                <a:lnTo>
                  <a:pt x="366712" y="614362"/>
                </a:lnTo>
                <a:lnTo>
                  <a:pt x="397668" y="659606"/>
                </a:lnTo>
                <a:lnTo>
                  <a:pt x="421481" y="690562"/>
                </a:lnTo>
                <a:lnTo>
                  <a:pt x="445293" y="714375"/>
                </a:lnTo>
                <a:lnTo>
                  <a:pt x="473868" y="733425"/>
                </a:lnTo>
                <a:lnTo>
                  <a:pt x="497681" y="738187"/>
                </a:lnTo>
                <a:lnTo>
                  <a:pt x="528637" y="735806"/>
                </a:lnTo>
                <a:lnTo>
                  <a:pt x="559593" y="721519"/>
                </a:lnTo>
                <a:lnTo>
                  <a:pt x="590550" y="695325"/>
                </a:lnTo>
                <a:lnTo>
                  <a:pt x="614362" y="664369"/>
                </a:lnTo>
                <a:lnTo>
                  <a:pt x="623887" y="635794"/>
                </a:lnTo>
                <a:lnTo>
                  <a:pt x="626268" y="592931"/>
                </a:lnTo>
                <a:lnTo>
                  <a:pt x="619125" y="516731"/>
                </a:lnTo>
                <a:lnTo>
                  <a:pt x="588168" y="388144"/>
                </a:lnTo>
                <a:lnTo>
                  <a:pt x="550068" y="288131"/>
                </a:lnTo>
                <a:lnTo>
                  <a:pt x="528637" y="269081"/>
                </a:lnTo>
                <a:lnTo>
                  <a:pt x="440531" y="219075"/>
                </a:lnTo>
                <a:lnTo>
                  <a:pt x="283368" y="133350"/>
                </a:lnTo>
                <a:lnTo>
                  <a:pt x="219075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18B13EA-21F2-4D43-B50D-4825125BAAE9}"/>
              </a:ext>
            </a:extLst>
          </p:cNvPr>
          <p:cNvSpPr/>
          <p:nvPr/>
        </p:nvSpPr>
        <p:spPr>
          <a:xfrm>
            <a:off x="3767139" y="4716464"/>
            <a:ext cx="466725" cy="1260475"/>
          </a:xfrm>
          <a:custGeom>
            <a:avLst/>
            <a:gdLst>
              <a:gd name="connsiteX0" fmla="*/ 273843 w 466725"/>
              <a:gd name="connsiteY0" fmla="*/ 397669 h 1259682"/>
              <a:gd name="connsiteX1" fmla="*/ 292893 w 466725"/>
              <a:gd name="connsiteY1" fmla="*/ 285750 h 1259682"/>
              <a:gd name="connsiteX2" fmla="*/ 307181 w 466725"/>
              <a:gd name="connsiteY2" fmla="*/ 157163 h 1259682"/>
              <a:gd name="connsiteX3" fmla="*/ 314325 w 466725"/>
              <a:gd name="connsiteY3" fmla="*/ 45244 h 1259682"/>
              <a:gd name="connsiteX4" fmla="*/ 319087 w 466725"/>
              <a:gd name="connsiteY4" fmla="*/ 11907 h 1259682"/>
              <a:gd name="connsiteX5" fmla="*/ 326231 w 466725"/>
              <a:gd name="connsiteY5" fmla="*/ 0 h 1259682"/>
              <a:gd name="connsiteX6" fmla="*/ 347662 w 466725"/>
              <a:gd name="connsiteY6" fmla="*/ 4763 h 1259682"/>
              <a:gd name="connsiteX7" fmla="*/ 371475 w 466725"/>
              <a:gd name="connsiteY7" fmla="*/ 16669 h 1259682"/>
              <a:gd name="connsiteX8" fmla="*/ 388143 w 466725"/>
              <a:gd name="connsiteY8" fmla="*/ 40482 h 1259682"/>
              <a:gd name="connsiteX9" fmla="*/ 423862 w 466725"/>
              <a:gd name="connsiteY9" fmla="*/ 150019 h 1259682"/>
              <a:gd name="connsiteX10" fmla="*/ 440531 w 466725"/>
              <a:gd name="connsiteY10" fmla="*/ 233363 h 1259682"/>
              <a:gd name="connsiteX11" fmla="*/ 450056 w 466725"/>
              <a:gd name="connsiteY11" fmla="*/ 300038 h 1259682"/>
              <a:gd name="connsiteX12" fmla="*/ 459581 w 466725"/>
              <a:gd name="connsiteY12" fmla="*/ 373857 h 1259682"/>
              <a:gd name="connsiteX13" fmla="*/ 466725 w 466725"/>
              <a:gd name="connsiteY13" fmla="*/ 473869 h 1259682"/>
              <a:gd name="connsiteX14" fmla="*/ 466725 w 466725"/>
              <a:gd name="connsiteY14" fmla="*/ 600075 h 1259682"/>
              <a:gd name="connsiteX15" fmla="*/ 459581 w 466725"/>
              <a:gd name="connsiteY15" fmla="*/ 673894 h 1259682"/>
              <a:gd name="connsiteX16" fmla="*/ 440531 w 466725"/>
              <a:gd name="connsiteY16" fmla="*/ 778669 h 1259682"/>
              <a:gd name="connsiteX17" fmla="*/ 395287 w 466725"/>
              <a:gd name="connsiteY17" fmla="*/ 921544 h 1259682"/>
              <a:gd name="connsiteX18" fmla="*/ 338137 w 466725"/>
              <a:gd name="connsiteY18" fmla="*/ 1052513 h 1259682"/>
              <a:gd name="connsiteX19" fmla="*/ 288131 w 466725"/>
              <a:gd name="connsiteY19" fmla="*/ 1135857 h 1259682"/>
              <a:gd name="connsiteX20" fmla="*/ 238125 w 466725"/>
              <a:gd name="connsiteY20" fmla="*/ 1188244 h 1259682"/>
              <a:gd name="connsiteX21" fmla="*/ 190500 w 466725"/>
              <a:gd name="connsiteY21" fmla="*/ 1226344 h 1259682"/>
              <a:gd name="connsiteX22" fmla="*/ 140493 w 466725"/>
              <a:gd name="connsiteY22" fmla="*/ 1250157 h 1259682"/>
              <a:gd name="connsiteX23" fmla="*/ 88106 w 466725"/>
              <a:gd name="connsiteY23" fmla="*/ 1257300 h 1259682"/>
              <a:gd name="connsiteX24" fmla="*/ 54768 w 466725"/>
              <a:gd name="connsiteY24" fmla="*/ 1259682 h 1259682"/>
              <a:gd name="connsiteX25" fmla="*/ 38100 w 466725"/>
              <a:gd name="connsiteY25" fmla="*/ 1252538 h 1259682"/>
              <a:gd name="connsiteX26" fmla="*/ 19050 w 466725"/>
              <a:gd name="connsiteY26" fmla="*/ 1228725 h 1259682"/>
              <a:gd name="connsiteX27" fmla="*/ 9525 w 466725"/>
              <a:gd name="connsiteY27" fmla="*/ 1202532 h 1259682"/>
              <a:gd name="connsiteX28" fmla="*/ 0 w 466725"/>
              <a:gd name="connsiteY28" fmla="*/ 1143000 h 1259682"/>
              <a:gd name="connsiteX29" fmla="*/ 0 w 466725"/>
              <a:gd name="connsiteY29" fmla="*/ 1059657 h 1259682"/>
              <a:gd name="connsiteX30" fmla="*/ 4762 w 466725"/>
              <a:gd name="connsiteY30" fmla="*/ 1002507 h 1259682"/>
              <a:gd name="connsiteX31" fmla="*/ 14287 w 466725"/>
              <a:gd name="connsiteY31" fmla="*/ 962025 h 1259682"/>
              <a:gd name="connsiteX32" fmla="*/ 33337 w 466725"/>
              <a:gd name="connsiteY32" fmla="*/ 928688 h 1259682"/>
              <a:gd name="connsiteX33" fmla="*/ 57150 w 466725"/>
              <a:gd name="connsiteY33" fmla="*/ 909638 h 1259682"/>
              <a:gd name="connsiteX34" fmla="*/ 121443 w 466725"/>
              <a:gd name="connsiteY34" fmla="*/ 821532 h 1259682"/>
              <a:gd name="connsiteX35" fmla="*/ 169068 w 466725"/>
              <a:gd name="connsiteY35" fmla="*/ 733425 h 1259682"/>
              <a:gd name="connsiteX36" fmla="*/ 214312 w 466725"/>
              <a:gd name="connsiteY36" fmla="*/ 631032 h 1259682"/>
              <a:gd name="connsiteX37" fmla="*/ 259556 w 466725"/>
              <a:gd name="connsiteY37" fmla="*/ 478632 h 1259682"/>
              <a:gd name="connsiteX38" fmla="*/ 273843 w 466725"/>
              <a:gd name="connsiteY38" fmla="*/ 397669 h 12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6725" h="1259682">
                <a:moveTo>
                  <a:pt x="273843" y="397669"/>
                </a:moveTo>
                <a:lnTo>
                  <a:pt x="292893" y="285750"/>
                </a:lnTo>
                <a:lnTo>
                  <a:pt x="307181" y="157163"/>
                </a:lnTo>
                <a:lnTo>
                  <a:pt x="314325" y="45244"/>
                </a:lnTo>
                <a:lnTo>
                  <a:pt x="319087" y="11907"/>
                </a:lnTo>
                <a:lnTo>
                  <a:pt x="326231" y="0"/>
                </a:lnTo>
                <a:lnTo>
                  <a:pt x="347662" y="4763"/>
                </a:lnTo>
                <a:lnTo>
                  <a:pt x="371475" y="16669"/>
                </a:lnTo>
                <a:lnTo>
                  <a:pt x="388143" y="40482"/>
                </a:lnTo>
                <a:lnTo>
                  <a:pt x="423862" y="150019"/>
                </a:lnTo>
                <a:lnTo>
                  <a:pt x="440531" y="233363"/>
                </a:lnTo>
                <a:lnTo>
                  <a:pt x="450056" y="300038"/>
                </a:lnTo>
                <a:lnTo>
                  <a:pt x="459581" y="373857"/>
                </a:lnTo>
                <a:lnTo>
                  <a:pt x="466725" y="473869"/>
                </a:lnTo>
                <a:lnTo>
                  <a:pt x="466725" y="600075"/>
                </a:lnTo>
                <a:lnTo>
                  <a:pt x="459581" y="673894"/>
                </a:lnTo>
                <a:lnTo>
                  <a:pt x="440531" y="778669"/>
                </a:lnTo>
                <a:lnTo>
                  <a:pt x="395287" y="921544"/>
                </a:lnTo>
                <a:lnTo>
                  <a:pt x="338137" y="1052513"/>
                </a:lnTo>
                <a:lnTo>
                  <a:pt x="288131" y="1135857"/>
                </a:lnTo>
                <a:lnTo>
                  <a:pt x="238125" y="1188244"/>
                </a:lnTo>
                <a:lnTo>
                  <a:pt x="190500" y="1226344"/>
                </a:lnTo>
                <a:lnTo>
                  <a:pt x="140493" y="1250157"/>
                </a:lnTo>
                <a:lnTo>
                  <a:pt x="88106" y="1257300"/>
                </a:lnTo>
                <a:lnTo>
                  <a:pt x="54768" y="1259682"/>
                </a:lnTo>
                <a:lnTo>
                  <a:pt x="38100" y="1252538"/>
                </a:lnTo>
                <a:lnTo>
                  <a:pt x="19050" y="1228725"/>
                </a:lnTo>
                <a:lnTo>
                  <a:pt x="9525" y="1202532"/>
                </a:lnTo>
                <a:lnTo>
                  <a:pt x="0" y="1143000"/>
                </a:lnTo>
                <a:lnTo>
                  <a:pt x="0" y="1059657"/>
                </a:lnTo>
                <a:lnTo>
                  <a:pt x="4762" y="1002507"/>
                </a:lnTo>
                <a:lnTo>
                  <a:pt x="14287" y="962025"/>
                </a:lnTo>
                <a:lnTo>
                  <a:pt x="33337" y="928688"/>
                </a:lnTo>
                <a:lnTo>
                  <a:pt x="57150" y="909638"/>
                </a:lnTo>
                <a:lnTo>
                  <a:pt x="121443" y="821532"/>
                </a:lnTo>
                <a:lnTo>
                  <a:pt x="169068" y="733425"/>
                </a:lnTo>
                <a:lnTo>
                  <a:pt x="214312" y="631032"/>
                </a:lnTo>
                <a:lnTo>
                  <a:pt x="259556" y="478632"/>
                </a:lnTo>
                <a:lnTo>
                  <a:pt x="273843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5C1E793-617B-42E2-A7E2-3BD83B4218CA}"/>
              </a:ext>
            </a:extLst>
          </p:cNvPr>
          <p:cNvSpPr/>
          <p:nvPr/>
        </p:nvSpPr>
        <p:spPr>
          <a:xfrm>
            <a:off x="4637089" y="1600201"/>
            <a:ext cx="2759075" cy="538163"/>
          </a:xfrm>
          <a:custGeom>
            <a:avLst/>
            <a:gdLst>
              <a:gd name="connsiteX0" fmla="*/ 992981 w 2759869"/>
              <a:gd name="connsiteY0" fmla="*/ 290513 h 538163"/>
              <a:gd name="connsiteX1" fmla="*/ 604837 w 2759869"/>
              <a:gd name="connsiteY1" fmla="*/ 330994 h 538163"/>
              <a:gd name="connsiteX2" fmla="*/ 323850 w 2759869"/>
              <a:gd name="connsiteY2" fmla="*/ 354806 h 538163"/>
              <a:gd name="connsiteX3" fmla="*/ 226219 w 2759869"/>
              <a:gd name="connsiteY3" fmla="*/ 357188 h 538163"/>
              <a:gd name="connsiteX4" fmla="*/ 145256 w 2759869"/>
              <a:gd name="connsiteY4" fmla="*/ 352425 h 538163"/>
              <a:gd name="connsiteX5" fmla="*/ 0 w 2759869"/>
              <a:gd name="connsiteY5" fmla="*/ 364331 h 538163"/>
              <a:gd name="connsiteX6" fmla="*/ 216694 w 2759869"/>
              <a:gd name="connsiteY6" fmla="*/ 509588 h 538163"/>
              <a:gd name="connsiteX7" fmla="*/ 388144 w 2759869"/>
              <a:gd name="connsiteY7" fmla="*/ 528638 h 538163"/>
              <a:gd name="connsiteX8" fmla="*/ 466725 w 2759869"/>
              <a:gd name="connsiteY8" fmla="*/ 535781 h 538163"/>
              <a:gd name="connsiteX9" fmla="*/ 533400 w 2759869"/>
              <a:gd name="connsiteY9" fmla="*/ 538163 h 538163"/>
              <a:gd name="connsiteX10" fmla="*/ 697706 w 2759869"/>
              <a:gd name="connsiteY10" fmla="*/ 521494 h 538163"/>
              <a:gd name="connsiteX11" fmla="*/ 823912 w 2759869"/>
              <a:gd name="connsiteY11" fmla="*/ 502444 h 538163"/>
              <a:gd name="connsiteX12" fmla="*/ 1073944 w 2759869"/>
              <a:gd name="connsiteY12" fmla="*/ 473869 h 538163"/>
              <a:gd name="connsiteX13" fmla="*/ 1197769 w 2759869"/>
              <a:gd name="connsiteY13" fmla="*/ 464344 h 538163"/>
              <a:gd name="connsiteX14" fmla="*/ 1497806 w 2759869"/>
              <a:gd name="connsiteY14" fmla="*/ 433388 h 538163"/>
              <a:gd name="connsiteX15" fmla="*/ 1769269 w 2759869"/>
              <a:gd name="connsiteY15" fmla="*/ 395288 h 538163"/>
              <a:gd name="connsiteX16" fmla="*/ 2085975 w 2759869"/>
              <a:gd name="connsiteY16" fmla="*/ 347663 h 538163"/>
              <a:gd name="connsiteX17" fmla="*/ 2395537 w 2759869"/>
              <a:gd name="connsiteY17" fmla="*/ 297656 h 538163"/>
              <a:gd name="connsiteX18" fmla="*/ 2616994 w 2759869"/>
              <a:gd name="connsiteY18" fmla="*/ 257175 h 538163"/>
              <a:gd name="connsiteX19" fmla="*/ 2678906 w 2759869"/>
              <a:gd name="connsiteY19" fmla="*/ 242888 h 538163"/>
              <a:gd name="connsiteX20" fmla="*/ 2697956 w 2759869"/>
              <a:gd name="connsiteY20" fmla="*/ 233363 h 538163"/>
              <a:gd name="connsiteX21" fmla="*/ 2733675 w 2759869"/>
              <a:gd name="connsiteY21" fmla="*/ 197644 h 538163"/>
              <a:gd name="connsiteX22" fmla="*/ 2750344 w 2759869"/>
              <a:gd name="connsiteY22" fmla="*/ 173831 h 538163"/>
              <a:gd name="connsiteX23" fmla="*/ 2757487 w 2759869"/>
              <a:gd name="connsiteY23" fmla="*/ 150019 h 538163"/>
              <a:gd name="connsiteX24" fmla="*/ 2759869 w 2759869"/>
              <a:gd name="connsiteY24" fmla="*/ 126206 h 538163"/>
              <a:gd name="connsiteX25" fmla="*/ 2755106 w 2759869"/>
              <a:gd name="connsiteY25" fmla="*/ 97631 h 538163"/>
              <a:gd name="connsiteX26" fmla="*/ 2738437 w 2759869"/>
              <a:gd name="connsiteY26" fmla="*/ 71438 h 538163"/>
              <a:gd name="connsiteX27" fmla="*/ 2702719 w 2759869"/>
              <a:gd name="connsiteY27" fmla="*/ 42863 h 538163"/>
              <a:gd name="connsiteX28" fmla="*/ 2662237 w 2759869"/>
              <a:gd name="connsiteY28" fmla="*/ 23813 h 538163"/>
              <a:gd name="connsiteX29" fmla="*/ 2602706 w 2759869"/>
              <a:gd name="connsiteY29" fmla="*/ 7144 h 538163"/>
              <a:gd name="connsiteX30" fmla="*/ 2521744 w 2759869"/>
              <a:gd name="connsiteY30" fmla="*/ 0 h 538163"/>
              <a:gd name="connsiteX31" fmla="*/ 2352675 w 2759869"/>
              <a:gd name="connsiteY31" fmla="*/ 0 h 538163"/>
              <a:gd name="connsiteX32" fmla="*/ 2295525 w 2759869"/>
              <a:gd name="connsiteY32" fmla="*/ 2381 h 538163"/>
              <a:gd name="connsiteX33" fmla="*/ 2259806 w 2759869"/>
              <a:gd name="connsiteY33" fmla="*/ 21431 h 538163"/>
              <a:gd name="connsiteX34" fmla="*/ 2128837 w 2759869"/>
              <a:gd name="connsiteY34" fmla="*/ 78581 h 538163"/>
              <a:gd name="connsiteX35" fmla="*/ 1928812 w 2759869"/>
              <a:gd name="connsiteY35" fmla="*/ 130969 h 538163"/>
              <a:gd name="connsiteX36" fmla="*/ 1633537 w 2759869"/>
              <a:gd name="connsiteY36" fmla="*/ 197644 h 538163"/>
              <a:gd name="connsiteX37" fmla="*/ 1314450 w 2759869"/>
              <a:gd name="connsiteY37" fmla="*/ 254794 h 538163"/>
              <a:gd name="connsiteX38" fmla="*/ 1145381 w 2759869"/>
              <a:gd name="connsiteY38" fmla="*/ 278606 h 538163"/>
              <a:gd name="connsiteX39" fmla="*/ 992981 w 2759869"/>
              <a:gd name="connsiteY39" fmla="*/ 290513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59869" h="538163">
                <a:moveTo>
                  <a:pt x="992981" y="290513"/>
                </a:moveTo>
                <a:lnTo>
                  <a:pt x="604837" y="330994"/>
                </a:lnTo>
                <a:lnTo>
                  <a:pt x="323850" y="354806"/>
                </a:lnTo>
                <a:lnTo>
                  <a:pt x="226219" y="357188"/>
                </a:lnTo>
                <a:lnTo>
                  <a:pt x="145256" y="352425"/>
                </a:lnTo>
                <a:lnTo>
                  <a:pt x="0" y="364331"/>
                </a:lnTo>
                <a:lnTo>
                  <a:pt x="216694" y="509588"/>
                </a:lnTo>
                <a:lnTo>
                  <a:pt x="388144" y="528638"/>
                </a:lnTo>
                <a:lnTo>
                  <a:pt x="466725" y="535781"/>
                </a:lnTo>
                <a:lnTo>
                  <a:pt x="533400" y="538163"/>
                </a:lnTo>
                <a:lnTo>
                  <a:pt x="697706" y="521494"/>
                </a:lnTo>
                <a:lnTo>
                  <a:pt x="823912" y="502444"/>
                </a:lnTo>
                <a:lnTo>
                  <a:pt x="1073944" y="473869"/>
                </a:lnTo>
                <a:lnTo>
                  <a:pt x="1197769" y="464344"/>
                </a:lnTo>
                <a:lnTo>
                  <a:pt x="1497806" y="433388"/>
                </a:lnTo>
                <a:lnTo>
                  <a:pt x="1769269" y="395288"/>
                </a:lnTo>
                <a:lnTo>
                  <a:pt x="2085975" y="347663"/>
                </a:lnTo>
                <a:lnTo>
                  <a:pt x="2395537" y="297656"/>
                </a:lnTo>
                <a:lnTo>
                  <a:pt x="2616994" y="257175"/>
                </a:lnTo>
                <a:lnTo>
                  <a:pt x="2678906" y="242888"/>
                </a:lnTo>
                <a:lnTo>
                  <a:pt x="2697956" y="233363"/>
                </a:lnTo>
                <a:lnTo>
                  <a:pt x="2733675" y="197644"/>
                </a:lnTo>
                <a:lnTo>
                  <a:pt x="2750344" y="173831"/>
                </a:lnTo>
                <a:lnTo>
                  <a:pt x="2757487" y="150019"/>
                </a:lnTo>
                <a:lnTo>
                  <a:pt x="2759869" y="126206"/>
                </a:lnTo>
                <a:lnTo>
                  <a:pt x="2755106" y="97631"/>
                </a:lnTo>
                <a:lnTo>
                  <a:pt x="2738437" y="71438"/>
                </a:lnTo>
                <a:lnTo>
                  <a:pt x="2702719" y="42863"/>
                </a:lnTo>
                <a:lnTo>
                  <a:pt x="2662237" y="23813"/>
                </a:lnTo>
                <a:lnTo>
                  <a:pt x="2602706" y="7144"/>
                </a:lnTo>
                <a:lnTo>
                  <a:pt x="2521744" y="0"/>
                </a:lnTo>
                <a:lnTo>
                  <a:pt x="2352675" y="0"/>
                </a:lnTo>
                <a:lnTo>
                  <a:pt x="2295525" y="2381"/>
                </a:lnTo>
                <a:lnTo>
                  <a:pt x="2259806" y="21431"/>
                </a:lnTo>
                <a:lnTo>
                  <a:pt x="2128837" y="78581"/>
                </a:lnTo>
                <a:lnTo>
                  <a:pt x="1928812" y="130969"/>
                </a:lnTo>
                <a:lnTo>
                  <a:pt x="1633537" y="197644"/>
                </a:lnTo>
                <a:lnTo>
                  <a:pt x="1314450" y="254794"/>
                </a:lnTo>
                <a:lnTo>
                  <a:pt x="1145381" y="278606"/>
                </a:lnTo>
                <a:lnTo>
                  <a:pt x="992981" y="2905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67EBB36-3E45-4675-AADD-A4C485627109}"/>
              </a:ext>
            </a:extLst>
          </p:cNvPr>
          <p:cNvSpPr/>
          <p:nvPr/>
        </p:nvSpPr>
        <p:spPr>
          <a:xfrm>
            <a:off x="5735639" y="2032000"/>
            <a:ext cx="465137" cy="2128838"/>
          </a:xfrm>
          <a:custGeom>
            <a:avLst/>
            <a:gdLst>
              <a:gd name="connsiteX0" fmla="*/ 184667 w 464646"/>
              <a:gd name="connsiteY0" fmla="*/ 982906 h 2129629"/>
              <a:gd name="connsiteX1" fmla="*/ 196581 w 464646"/>
              <a:gd name="connsiteY1" fmla="*/ 705905 h 2129629"/>
              <a:gd name="connsiteX2" fmla="*/ 199559 w 464646"/>
              <a:gd name="connsiteY2" fmla="*/ 521238 h 2129629"/>
              <a:gd name="connsiteX3" fmla="*/ 196581 w 464646"/>
              <a:gd name="connsiteY3" fmla="*/ 354442 h 2129629"/>
              <a:gd name="connsiteX4" fmla="*/ 187645 w 464646"/>
              <a:gd name="connsiteY4" fmla="*/ 262108 h 2129629"/>
              <a:gd name="connsiteX5" fmla="*/ 172753 w 464646"/>
              <a:gd name="connsiteY5" fmla="*/ 187646 h 2129629"/>
              <a:gd name="connsiteX6" fmla="*/ 154882 w 464646"/>
              <a:gd name="connsiteY6" fmla="*/ 125097 h 2129629"/>
              <a:gd name="connsiteX7" fmla="*/ 131054 w 464646"/>
              <a:gd name="connsiteY7" fmla="*/ 86377 h 2129629"/>
              <a:gd name="connsiteX8" fmla="*/ 98290 w 464646"/>
              <a:gd name="connsiteY8" fmla="*/ 56592 h 2129629"/>
              <a:gd name="connsiteX9" fmla="*/ 0 w 464646"/>
              <a:gd name="connsiteY9" fmla="*/ 8936 h 2129629"/>
              <a:gd name="connsiteX10" fmla="*/ 274022 w 464646"/>
              <a:gd name="connsiteY10" fmla="*/ 0 h 2129629"/>
              <a:gd name="connsiteX11" fmla="*/ 351463 w 464646"/>
              <a:gd name="connsiteY11" fmla="*/ 29785 h 2129629"/>
              <a:gd name="connsiteX12" fmla="*/ 399119 w 464646"/>
              <a:gd name="connsiteY12" fmla="*/ 53613 h 2129629"/>
              <a:gd name="connsiteX13" fmla="*/ 437839 w 464646"/>
              <a:gd name="connsiteY13" fmla="*/ 74463 h 2129629"/>
              <a:gd name="connsiteX14" fmla="*/ 452732 w 464646"/>
              <a:gd name="connsiteY14" fmla="*/ 89355 h 2129629"/>
              <a:gd name="connsiteX15" fmla="*/ 458689 w 464646"/>
              <a:gd name="connsiteY15" fmla="*/ 101269 h 2129629"/>
              <a:gd name="connsiteX16" fmla="*/ 464646 w 464646"/>
              <a:gd name="connsiteY16" fmla="*/ 131054 h 2129629"/>
              <a:gd name="connsiteX17" fmla="*/ 452732 w 464646"/>
              <a:gd name="connsiteY17" fmla="*/ 193603 h 2129629"/>
              <a:gd name="connsiteX18" fmla="*/ 446775 w 464646"/>
              <a:gd name="connsiteY18" fmla="*/ 247216 h 2129629"/>
              <a:gd name="connsiteX19" fmla="*/ 443796 w 464646"/>
              <a:gd name="connsiteY19" fmla="*/ 512302 h 2129629"/>
              <a:gd name="connsiteX20" fmla="*/ 437839 w 464646"/>
              <a:gd name="connsiteY20" fmla="*/ 768454 h 2129629"/>
              <a:gd name="connsiteX21" fmla="*/ 416990 w 464646"/>
              <a:gd name="connsiteY21" fmla="*/ 1218207 h 2129629"/>
              <a:gd name="connsiteX22" fmla="*/ 402097 w 464646"/>
              <a:gd name="connsiteY22" fmla="*/ 1385003 h 2129629"/>
              <a:gd name="connsiteX23" fmla="*/ 384226 w 464646"/>
              <a:gd name="connsiteY23" fmla="*/ 1804972 h 2129629"/>
              <a:gd name="connsiteX24" fmla="*/ 378269 w 464646"/>
              <a:gd name="connsiteY24" fmla="*/ 2031338 h 2129629"/>
              <a:gd name="connsiteX25" fmla="*/ 262108 w 464646"/>
              <a:gd name="connsiteY25" fmla="*/ 2129629 h 2129629"/>
              <a:gd name="connsiteX26" fmla="*/ 148925 w 464646"/>
              <a:gd name="connsiteY26" fmla="*/ 2049209 h 2129629"/>
              <a:gd name="connsiteX27" fmla="*/ 175731 w 464646"/>
              <a:gd name="connsiteY27" fmla="*/ 1420745 h 2129629"/>
              <a:gd name="connsiteX28" fmla="*/ 184667 w 464646"/>
              <a:gd name="connsiteY28" fmla="*/ 982906 h 212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4646" h="2129629">
                <a:moveTo>
                  <a:pt x="184667" y="982906"/>
                </a:moveTo>
                <a:lnTo>
                  <a:pt x="196581" y="705905"/>
                </a:lnTo>
                <a:cubicBezTo>
                  <a:pt x="197574" y="644349"/>
                  <a:pt x="198070" y="592226"/>
                  <a:pt x="199559" y="521238"/>
                </a:cubicBezTo>
                <a:cubicBezTo>
                  <a:pt x="198566" y="465639"/>
                  <a:pt x="202041" y="413019"/>
                  <a:pt x="196581" y="354442"/>
                </a:cubicBezTo>
                <a:lnTo>
                  <a:pt x="187645" y="262108"/>
                </a:lnTo>
                <a:lnTo>
                  <a:pt x="172753" y="187646"/>
                </a:lnTo>
                <a:lnTo>
                  <a:pt x="154882" y="125097"/>
                </a:lnTo>
                <a:lnTo>
                  <a:pt x="131054" y="86377"/>
                </a:lnTo>
                <a:lnTo>
                  <a:pt x="98290" y="56592"/>
                </a:lnTo>
                <a:lnTo>
                  <a:pt x="0" y="8936"/>
                </a:lnTo>
                <a:lnTo>
                  <a:pt x="274022" y="0"/>
                </a:lnTo>
                <a:lnTo>
                  <a:pt x="351463" y="29785"/>
                </a:lnTo>
                <a:lnTo>
                  <a:pt x="399119" y="53613"/>
                </a:lnTo>
                <a:lnTo>
                  <a:pt x="437839" y="74463"/>
                </a:lnTo>
                <a:lnTo>
                  <a:pt x="452732" y="89355"/>
                </a:lnTo>
                <a:lnTo>
                  <a:pt x="458689" y="101269"/>
                </a:lnTo>
                <a:lnTo>
                  <a:pt x="464646" y="131054"/>
                </a:lnTo>
                <a:lnTo>
                  <a:pt x="452732" y="193603"/>
                </a:lnTo>
                <a:lnTo>
                  <a:pt x="446775" y="247216"/>
                </a:lnTo>
                <a:lnTo>
                  <a:pt x="443796" y="512302"/>
                </a:lnTo>
                <a:lnTo>
                  <a:pt x="437839" y="768454"/>
                </a:lnTo>
                <a:lnTo>
                  <a:pt x="416990" y="1218207"/>
                </a:lnTo>
                <a:lnTo>
                  <a:pt x="402097" y="1385003"/>
                </a:lnTo>
                <a:lnTo>
                  <a:pt x="384226" y="1804972"/>
                </a:lnTo>
                <a:lnTo>
                  <a:pt x="378269" y="2031338"/>
                </a:lnTo>
                <a:lnTo>
                  <a:pt x="262108" y="2129629"/>
                </a:lnTo>
                <a:lnTo>
                  <a:pt x="148925" y="2049209"/>
                </a:lnTo>
                <a:lnTo>
                  <a:pt x="175731" y="1420745"/>
                </a:lnTo>
                <a:lnTo>
                  <a:pt x="184667" y="9829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526426E-1296-48CD-9066-E8CE689BB6F9}"/>
              </a:ext>
            </a:extLst>
          </p:cNvPr>
          <p:cNvSpPr/>
          <p:nvPr/>
        </p:nvSpPr>
        <p:spPr>
          <a:xfrm>
            <a:off x="4667250" y="2351088"/>
            <a:ext cx="2573338" cy="525462"/>
          </a:xfrm>
          <a:custGeom>
            <a:avLst/>
            <a:gdLst>
              <a:gd name="connsiteX0" fmla="*/ 962025 w 2574131"/>
              <a:gd name="connsiteY0" fmla="*/ 247650 h 526256"/>
              <a:gd name="connsiteX1" fmla="*/ 1162050 w 2574131"/>
              <a:gd name="connsiteY1" fmla="*/ 226219 h 526256"/>
              <a:gd name="connsiteX2" fmla="*/ 1295400 w 2574131"/>
              <a:gd name="connsiteY2" fmla="*/ 204787 h 526256"/>
              <a:gd name="connsiteX3" fmla="*/ 1509713 w 2574131"/>
              <a:gd name="connsiteY3" fmla="*/ 166687 h 526256"/>
              <a:gd name="connsiteX4" fmla="*/ 1816894 w 2574131"/>
              <a:gd name="connsiteY4" fmla="*/ 119062 h 526256"/>
              <a:gd name="connsiteX5" fmla="*/ 1957388 w 2574131"/>
              <a:gd name="connsiteY5" fmla="*/ 92869 h 526256"/>
              <a:gd name="connsiteX6" fmla="*/ 2040731 w 2574131"/>
              <a:gd name="connsiteY6" fmla="*/ 71437 h 526256"/>
              <a:gd name="connsiteX7" fmla="*/ 2088356 w 2574131"/>
              <a:gd name="connsiteY7" fmla="*/ 50006 h 526256"/>
              <a:gd name="connsiteX8" fmla="*/ 2133600 w 2574131"/>
              <a:gd name="connsiteY8" fmla="*/ 21431 h 526256"/>
              <a:gd name="connsiteX9" fmla="*/ 2166938 w 2574131"/>
              <a:gd name="connsiteY9" fmla="*/ 4762 h 526256"/>
              <a:gd name="connsiteX10" fmla="*/ 2185988 w 2574131"/>
              <a:gd name="connsiteY10" fmla="*/ 0 h 526256"/>
              <a:gd name="connsiteX11" fmla="*/ 2235994 w 2574131"/>
              <a:gd name="connsiteY11" fmla="*/ 0 h 526256"/>
              <a:gd name="connsiteX12" fmla="*/ 2307431 w 2574131"/>
              <a:gd name="connsiteY12" fmla="*/ 7144 h 526256"/>
              <a:gd name="connsiteX13" fmla="*/ 2407444 w 2574131"/>
              <a:gd name="connsiteY13" fmla="*/ 23812 h 526256"/>
              <a:gd name="connsiteX14" fmla="*/ 2464594 w 2574131"/>
              <a:gd name="connsiteY14" fmla="*/ 35719 h 526256"/>
              <a:gd name="connsiteX15" fmla="*/ 2507456 w 2574131"/>
              <a:gd name="connsiteY15" fmla="*/ 52387 h 526256"/>
              <a:gd name="connsiteX16" fmla="*/ 2536031 w 2574131"/>
              <a:gd name="connsiteY16" fmla="*/ 69056 h 526256"/>
              <a:gd name="connsiteX17" fmla="*/ 2559844 w 2574131"/>
              <a:gd name="connsiteY17" fmla="*/ 88106 h 526256"/>
              <a:gd name="connsiteX18" fmla="*/ 2571750 w 2574131"/>
              <a:gd name="connsiteY18" fmla="*/ 109537 h 526256"/>
              <a:gd name="connsiteX19" fmla="*/ 2574131 w 2574131"/>
              <a:gd name="connsiteY19" fmla="*/ 123825 h 526256"/>
              <a:gd name="connsiteX20" fmla="*/ 2574131 w 2574131"/>
              <a:gd name="connsiteY20" fmla="*/ 150019 h 526256"/>
              <a:gd name="connsiteX21" fmla="*/ 2562225 w 2574131"/>
              <a:gd name="connsiteY21" fmla="*/ 178594 h 526256"/>
              <a:gd name="connsiteX22" fmla="*/ 2543175 w 2574131"/>
              <a:gd name="connsiteY22" fmla="*/ 204787 h 526256"/>
              <a:gd name="connsiteX23" fmla="*/ 2507456 w 2574131"/>
              <a:gd name="connsiteY23" fmla="*/ 230981 h 526256"/>
              <a:gd name="connsiteX24" fmla="*/ 2459831 w 2574131"/>
              <a:gd name="connsiteY24" fmla="*/ 245269 h 526256"/>
              <a:gd name="connsiteX25" fmla="*/ 2286000 w 2574131"/>
              <a:gd name="connsiteY25" fmla="*/ 271462 h 526256"/>
              <a:gd name="connsiteX26" fmla="*/ 1990725 w 2574131"/>
              <a:gd name="connsiteY26" fmla="*/ 304800 h 526256"/>
              <a:gd name="connsiteX27" fmla="*/ 1628775 w 2574131"/>
              <a:gd name="connsiteY27" fmla="*/ 347662 h 526256"/>
              <a:gd name="connsiteX28" fmla="*/ 1371600 w 2574131"/>
              <a:gd name="connsiteY28" fmla="*/ 381000 h 526256"/>
              <a:gd name="connsiteX29" fmla="*/ 1269206 w 2574131"/>
              <a:gd name="connsiteY29" fmla="*/ 409575 h 526256"/>
              <a:gd name="connsiteX30" fmla="*/ 1090613 w 2574131"/>
              <a:gd name="connsiteY30" fmla="*/ 431006 h 526256"/>
              <a:gd name="connsiteX31" fmla="*/ 735806 w 2574131"/>
              <a:gd name="connsiteY31" fmla="*/ 471487 h 526256"/>
              <a:gd name="connsiteX32" fmla="*/ 452438 w 2574131"/>
              <a:gd name="connsiteY32" fmla="*/ 502444 h 526256"/>
              <a:gd name="connsiteX33" fmla="*/ 202406 w 2574131"/>
              <a:gd name="connsiteY33" fmla="*/ 526256 h 526256"/>
              <a:gd name="connsiteX34" fmla="*/ 159544 w 2574131"/>
              <a:gd name="connsiteY34" fmla="*/ 526256 h 526256"/>
              <a:gd name="connsiteX35" fmla="*/ 0 w 2574131"/>
              <a:gd name="connsiteY35" fmla="*/ 383381 h 526256"/>
              <a:gd name="connsiteX36" fmla="*/ 161925 w 2574131"/>
              <a:gd name="connsiteY36" fmla="*/ 323850 h 526256"/>
              <a:gd name="connsiteX37" fmla="*/ 328613 w 2574131"/>
              <a:gd name="connsiteY37" fmla="*/ 314325 h 526256"/>
              <a:gd name="connsiteX38" fmla="*/ 604838 w 2574131"/>
              <a:gd name="connsiteY38" fmla="*/ 288131 h 526256"/>
              <a:gd name="connsiteX39" fmla="*/ 831056 w 2574131"/>
              <a:gd name="connsiteY39" fmla="*/ 264319 h 526256"/>
              <a:gd name="connsiteX40" fmla="*/ 962025 w 2574131"/>
              <a:gd name="connsiteY40" fmla="*/ 247650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4131" h="526256">
                <a:moveTo>
                  <a:pt x="962025" y="247650"/>
                </a:moveTo>
                <a:lnTo>
                  <a:pt x="1162050" y="226219"/>
                </a:lnTo>
                <a:lnTo>
                  <a:pt x="1295400" y="204787"/>
                </a:lnTo>
                <a:lnTo>
                  <a:pt x="1509713" y="166687"/>
                </a:lnTo>
                <a:lnTo>
                  <a:pt x="1816894" y="119062"/>
                </a:lnTo>
                <a:lnTo>
                  <a:pt x="1957388" y="92869"/>
                </a:lnTo>
                <a:lnTo>
                  <a:pt x="2040731" y="71437"/>
                </a:lnTo>
                <a:lnTo>
                  <a:pt x="2088356" y="50006"/>
                </a:lnTo>
                <a:lnTo>
                  <a:pt x="2133600" y="21431"/>
                </a:lnTo>
                <a:lnTo>
                  <a:pt x="2166938" y="4762"/>
                </a:lnTo>
                <a:lnTo>
                  <a:pt x="2185988" y="0"/>
                </a:lnTo>
                <a:lnTo>
                  <a:pt x="2235994" y="0"/>
                </a:lnTo>
                <a:lnTo>
                  <a:pt x="2307431" y="7144"/>
                </a:lnTo>
                <a:lnTo>
                  <a:pt x="2407444" y="23812"/>
                </a:lnTo>
                <a:lnTo>
                  <a:pt x="2464594" y="35719"/>
                </a:lnTo>
                <a:lnTo>
                  <a:pt x="2507456" y="52387"/>
                </a:lnTo>
                <a:lnTo>
                  <a:pt x="2536031" y="69056"/>
                </a:lnTo>
                <a:lnTo>
                  <a:pt x="2559844" y="88106"/>
                </a:lnTo>
                <a:lnTo>
                  <a:pt x="2571750" y="109537"/>
                </a:lnTo>
                <a:lnTo>
                  <a:pt x="2574131" y="123825"/>
                </a:lnTo>
                <a:lnTo>
                  <a:pt x="2574131" y="150019"/>
                </a:lnTo>
                <a:lnTo>
                  <a:pt x="2562225" y="178594"/>
                </a:lnTo>
                <a:lnTo>
                  <a:pt x="2543175" y="204787"/>
                </a:lnTo>
                <a:lnTo>
                  <a:pt x="2507456" y="230981"/>
                </a:lnTo>
                <a:lnTo>
                  <a:pt x="2459831" y="245269"/>
                </a:lnTo>
                <a:lnTo>
                  <a:pt x="2286000" y="271462"/>
                </a:lnTo>
                <a:lnTo>
                  <a:pt x="1990725" y="304800"/>
                </a:lnTo>
                <a:lnTo>
                  <a:pt x="1628775" y="347662"/>
                </a:lnTo>
                <a:lnTo>
                  <a:pt x="1371600" y="381000"/>
                </a:lnTo>
                <a:lnTo>
                  <a:pt x="1269206" y="409575"/>
                </a:lnTo>
                <a:lnTo>
                  <a:pt x="1090613" y="431006"/>
                </a:lnTo>
                <a:lnTo>
                  <a:pt x="735806" y="471487"/>
                </a:lnTo>
                <a:lnTo>
                  <a:pt x="452438" y="502444"/>
                </a:lnTo>
                <a:lnTo>
                  <a:pt x="202406" y="526256"/>
                </a:lnTo>
                <a:lnTo>
                  <a:pt x="159544" y="526256"/>
                </a:lnTo>
                <a:lnTo>
                  <a:pt x="0" y="383381"/>
                </a:lnTo>
                <a:lnTo>
                  <a:pt x="161925" y="323850"/>
                </a:lnTo>
                <a:lnTo>
                  <a:pt x="328613" y="314325"/>
                </a:lnTo>
                <a:lnTo>
                  <a:pt x="604838" y="288131"/>
                </a:lnTo>
                <a:lnTo>
                  <a:pt x="831056" y="264319"/>
                </a:lnTo>
                <a:lnTo>
                  <a:pt x="962025" y="247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B483B3D-0A60-4322-88D7-FE5839AE24BE}"/>
              </a:ext>
            </a:extLst>
          </p:cNvPr>
          <p:cNvSpPr/>
          <p:nvPr/>
        </p:nvSpPr>
        <p:spPr>
          <a:xfrm>
            <a:off x="4630739" y="3087688"/>
            <a:ext cx="2644775" cy="482600"/>
          </a:xfrm>
          <a:custGeom>
            <a:avLst/>
            <a:gdLst>
              <a:gd name="connsiteX0" fmla="*/ 785813 w 2643188"/>
              <a:gd name="connsiteY0" fmla="*/ 254794 h 481013"/>
              <a:gd name="connsiteX1" fmla="*/ 497682 w 2643188"/>
              <a:gd name="connsiteY1" fmla="*/ 288132 h 481013"/>
              <a:gd name="connsiteX2" fmla="*/ 250032 w 2643188"/>
              <a:gd name="connsiteY2" fmla="*/ 302419 h 481013"/>
              <a:gd name="connsiteX3" fmla="*/ 173832 w 2643188"/>
              <a:gd name="connsiteY3" fmla="*/ 302419 h 481013"/>
              <a:gd name="connsiteX4" fmla="*/ 0 w 2643188"/>
              <a:gd name="connsiteY4" fmla="*/ 333375 h 481013"/>
              <a:gd name="connsiteX5" fmla="*/ 178594 w 2643188"/>
              <a:gd name="connsiteY5" fmla="*/ 478632 h 481013"/>
              <a:gd name="connsiteX6" fmla="*/ 309563 w 2643188"/>
              <a:gd name="connsiteY6" fmla="*/ 481013 h 481013"/>
              <a:gd name="connsiteX7" fmla="*/ 495300 w 2643188"/>
              <a:gd name="connsiteY7" fmla="*/ 469107 h 481013"/>
              <a:gd name="connsiteX8" fmla="*/ 721519 w 2643188"/>
              <a:gd name="connsiteY8" fmla="*/ 447675 h 481013"/>
              <a:gd name="connsiteX9" fmla="*/ 966788 w 2643188"/>
              <a:gd name="connsiteY9" fmla="*/ 423863 h 481013"/>
              <a:gd name="connsiteX10" fmla="*/ 1235869 w 2643188"/>
              <a:gd name="connsiteY10" fmla="*/ 390525 h 481013"/>
              <a:gd name="connsiteX11" fmla="*/ 1321594 w 2643188"/>
              <a:gd name="connsiteY11" fmla="*/ 378619 h 481013"/>
              <a:gd name="connsiteX12" fmla="*/ 1497807 w 2643188"/>
              <a:gd name="connsiteY12" fmla="*/ 347663 h 481013"/>
              <a:gd name="connsiteX13" fmla="*/ 1702594 w 2643188"/>
              <a:gd name="connsiteY13" fmla="*/ 328613 h 481013"/>
              <a:gd name="connsiteX14" fmla="*/ 1897857 w 2643188"/>
              <a:gd name="connsiteY14" fmla="*/ 311944 h 481013"/>
              <a:gd name="connsiteX15" fmla="*/ 2107407 w 2643188"/>
              <a:gd name="connsiteY15" fmla="*/ 285750 h 481013"/>
              <a:gd name="connsiteX16" fmla="*/ 2309813 w 2643188"/>
              <a:gd name="connsiteY16" fmla="*/ 259557 h 481013"/>
              <a:gd name="connsiteX17" fmla="*/ 2478882 w 2643188"/>
              <a:gd name="connsiteY17" fmla="*/ 233363 h 481013"/>
              <a:gd name="connsiteX18" fmla="*/ 2550319 w 2643188"/>
              <a:gd name="connsiteY18" fmla="*/ 219075 h 481013"/>
              <a:gd name="connsiteX19" fmla="*/ 2590800 w 2643188"/>
              <a:gd name="connsiteY19" fmla="*/ 204788 h 481013"/>
              <a:gd name="connsiteX20" fmla="*/ 2616994 w 2643188"/>
              <a:gd name="connsiteY20" fmla="*/ 190500 h 481013"/>
              <a:gd name="connsiteX21" fmla="*/ 2636044 w 2643188"/>
              <a:gd name="connsiteY21" fmla="*/ 171450 h 481013"/>
              <a:gd name="connsiteX22" fmla="*/ 2643188 w 2643188"/>
              <a:gd name="connsiteY22" fmla="*/ 152400 h 481013"/>
              <a:gd name="connsiteX23" fmla="*/ 2643188 w 2643188"/>
              <a:gd name="connsiteY23" fmla="*/ 128588 h 481013"/>
              <a:gd name="connsiteX24" fmla="*/ 2633663 w 2643188"/>
              <a:gd name="connsiteY24" fmla="*/ 109538 h 481013"/>
              <a:gd name="connsiteX25" fmla="*/ 2612232 w 2643188"/>
              <a:gd name="connsiteY25" fmla="*/ 90488 h 481013"/>
              <a:gd name="connsiteX26" fmla="*/ 2578894 w 2643188"/>
              <a:gd name="connsiteY26" fmla="*/ 69057 h 481013"/>
              <a:gd name="connsiteX27" fmla="*/ 2509838 w 2643188"/>
              <a:gd name="connsiteY27" fmla="*/ 40482 h 481013"/>
              <a:gd name="connsiteX28" fmla="*/ 2426494 w 2643188"/>
              <a:gd name="connsiteY28" fmla="*/ 16669 h 481013"/>
              <a:gd name="connsiteX29" fmla="*/ 2305050 w 2643188"/>
              <a:gd name="connsiteY29" fmla="*/ 0 h 481013"/>
              <a:gd name="connsiteX30" fmla="*/ 2238375 w 2643188"/>
              <a:gd name="connsiteY30" fmla="*/ 0 h 481013"/>
              <a:gd name="connsiteX31" fmla="*/ 2212182 w 2643188"/>
              <a:gd name="connsiteY31" fmla="*/ 9525 h 481013"/>
              <a:gd name="connsiteX32" fmla="*/ 2155032 w 2643188"/>
              <a:gd name="connsiteY32" fmla="*/ 52388 h 481013"/>
              <a:gd name="connsiteX33" fmla="*/ 2112169 w 2643188"/>
              <a:gd name="connsiteY33" fmla="*/ 71438 h 481013"/>
              <a:gd name="connsiteX34" fmla="*/ 2007394 w 2643188"/>
              <a:gd name="connsiteY34" fmla="*/ 88107 h 481013"/>
              <a:gd name="connsiteX35" fmla="*/ 1690688 w 2643188"/>
              <a:gd name="connsiteY35" fmla="*/ 121444 h 481013"/>
              <a:gd name="connsiteX36" fmla="*/ 1497807 w 2643188"/>
              <a:gd name="connsiteY36" fmla="*/ 142875 h 481013"/>
              <a:gd name="connsiteX37" fmla="*/ 1245394 w 2643188"/>
              <a:gd name="connsiteY37" fmla="*/ 190500 h 481013"/>
              <a:gd name="connsiteX38" fmla="*/ 878682 w 2643188"/>
              <a:gd name="connsiteY38" fmla="*/ 242888 h 481013"/>
              <a:gd name="connsiteX39" fmla="*/ 785813 w 2643188"/>
              <a:gd name="connsiteY39" fmla="*/ 254794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43188" h="481013">
                <a:moveTo>
                  <a:pt x="785813" y="254794"/>
                </a:moveTo>
                <a:lnTo>
                  <a:pt x="497682" y="288132"/>
                </a:lnTo>
                <a:lnTo>
                  <a:pt x="250032" y="302419"/>
                </a:lnTo>
                <a:lnTo>
                  <a:pt x="173832" y="302419"/>
                </a:lnTo>
                <a:lnTo>
                  <a:pt x="0" y="333375"/>
                </a:lnTo>
                <a:lnTo>
                  <a:pt x="178594" y="478632"/>
                </a:lnTo>
                <a:lnTo>
                  <a:pt x="309563" y="481013"/>
                </a:lnTo>
                <a:lnTo>
                  <a:pt x="495300" y="469107"/>
                </a:lnTo>
                <a:lnTo>
                  <a:pt x="721519" y="447675"/>
                </a:lnTo>
                <a:lnTo>
                  <a:pt x="966788" y="423863"/>
                </a:lnTo>
                <a:lnTo>
                  <a:pt x="1235869" y="390525"/>
                </a:lnTo>
                <a:lnTo>
                  <a:pt x="1321594" y="378619"/>
                </a:lnTo>
                <a:lnTo>
                  <a:pt x="1497807" y="347663"/>
                </a:lnTo>
                <a:lnTo>
                  <a:pt x="1702594" y="328613"/>
                </a:lnTo>
                <a:lnTo>
                  <a:pt x="1897857" y="311944"/>
                </a:lnTo>
                <a:lnTo>
                  <a:pt x="2107407" y="285750"/>
                </a:lnTo>
                <a:lnTo>
                  <a:pt x="2309813" y="259557"/>
                </a:lnTo>
                <a:lnTo>
                  <a:pt x="2478882" y="233363"/>
                </a:lnTo>
                <a:lnTo>
                  <a:pt x="2550319" y="219075"/>
                </a:lnTo>
                <a:lnTo>
                  <a:pt x="2590800" y="204788"/>
                </a:lnTo>
                <a:lnTo>
                  <a:pt x="2616994" y="190500"/>
                </a:lnTo>
                <a:lnTo>
                  <a:pt x="2636044" y="171450"/>
                </a:lnTo>
                <a:lnTo>
                  <a:pt x="2643188" y="152400"/>
                </a:lnTo>
                <a:lnTo>
                  <a:pt x="2643188" y="128588"/>
                </a:lnTo>
                <a:lnTo>
                  <a:pt x="2633663" y="109538"/>
                </a:lnTo>
                <a:lnTo>
                  <a:pt x="2612232" y="90488"/>
                </a:lnTo>
                <a:lnTo>
                  <a:pt x="2578894" y="69057"/>
                </a:lnTo>
                <a:lnTo>
                  <a:pt x="2509838" y="40482"/>
                </a:lnTo>
                <a:lnTo>
                  <a:pt x="2426494" y="16669"/>
                </a:lnTo>
                <a:lnTo>
                  <a:pt x="2305050" y="0"/>
                </a:lnTo>
                <a:lnTo>
                  <a:pt x="2238375" y="0"/>
                </a:lnTo>
                <a:lnTo>
                  <a:pt x="2212182" y="9525"/>
                </a:lnTo>
                <a:lnTo>
                  <a:pt x="2155032" y="52388"/>
                </a:lnTo>
                <a:lnTo>
                  <a:pt x="2112169" y="71438"/>
                </a:lnTo>
                <a:lnTo>
                  <a:pt x="2007394" y="88107"/>
                </a:lnTo>
                <a:lnTo>
                  <a:pt x="1690688" y="121444"/>
                </a:lnTo>
                <a:lnTo>
                  <a:pt x="1497807" y="142875"/>
                </a:lnTo>
                <a:lnTo>
                  <a:pt x="1245394" y="190500"/>
                </a:lnTo>
                <a:lnTo>
                  <a:pt x="878682" y="242888"/>
                </a:lnTo>
                <a:lnTo>
                  <a:pt x="785813" y="2547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6319D8D-9996-4448-8308-9A839C456AE3}"/>
              </a:ext>
            </a:extLst>
          </p:cNvPr>
          <p:cNvSpPr/>
          <p:nvPr/>
        </p:nvSpPr>
        <p:spPr>
          <a:xfrm>
            <a:off x="4527551" y="3898901"/>
            <a:ext cx="3641725" cy="2333625"/>
          </a:xfrm>
          <a:custGeom>
            <a:avLst/>
            <a:gdLst>
              <a:gd name="connsiteX0" fmla="*/ 882650 w 3641725"/>
              <a:gd name="connsiteY0" fmla="*/ 225425 h 2333625"/>
              <a:gd name="connsiteX1" fmla="*/ 533400 w 3641725"/>
              <a:gd name="connsiteY1" fmla="*/ 288925 h 2333625"/>
              <a:gd name="connsiteX2" fmla="*/ 238125 w 3641725"/>
              <a:gd name="connsiteY2" fmla="*/ 355600 h 2333625"/>
              <a:gd name="connsiteX3" fmla="*/ 171450 w 3641725"/>
              <a:gd name="connsiteY3" fmla="*/ 368300 h 2333625"/>
              <a:gd name="connsiteX4" fmla="*/ 0 w 3641725"/>
              <a:gd name="connsiteY4" fmla="*/ 422275 h 2333625"/>
              <a:gd name="connsiteX5" fmla="*/ 168275 w 3641725"/>
              <a:gd name="connsiteY5" fmla="*/ 584200 h 2333625"/>
              <a:gd name="connsiteX6" fmla="*/ 301625 w 3641725"/>
              <a:gd name="connsiteY6" fmla="*/ 549275 h 2333625"/>
              <a:gd name="connsiteX7" fmla="*/ 533400 w 3641725"/>
              <a:gd name="connsiteY7" fmla="*/ 495300 h 2333625"/>
              <a:gd name="connsiteX8" fmla="*/ 787400 w 3641725"/>
              <a:gd name="connsiteY8" fmla="*/ 444500 h 2333625"/>
              <a:gd name="connsiteX9" fmla="*/ 1079500 w 3641725"/>
              <a:gd name="connsiteY9" fmla="*/ 393700 h 2333625"/>
              <a:gd name="connsiteX10" fmla="*/ 1397000 w 3641725"/>
              <a:gd name="connsiteY10" fmla="*/ 346075 h 2333625"/>
              <a:gd name="connsiteX11" fmla="*/ 1727200 w 3641725"/>
              <a:gd name="connsiteY11" fmla="*/ 307975 h 2333625"/>
              <a:gd name="connsiteX12" fmla="*/ 2070100 w 3641725"/>
              <a:gd name="connsiteY12" fmla="*/ 276225 h 2333625"/>
              <a:gd name="connsiteX13" fmla="*/ 2324100 w 3641725"/>
              <a:gd name="connsiteY13" fmla="*/ 260350 h 2333625"/>
              <a:gd name="connsiteX14" fmla="*/ 2660650 w 3641725"/>
              <a:gd name="connsiteY14" fmla="*/ 247650 h 2333625"/>
              <a:gd name="connsiteX15" fmla="*/ 2873375 w 3641725"/>
              <a:gd name="connsiteY15" fmla="*/ 244475 h 2333625"/>
              <a:gd name="connsiteX16" fmla="*/ 3022600 w 3641725"/>
              <a:gd name="connsiteY16" fmla="*/ 244475 h 2333625"/>
              <a:gd name="connsiteX17" fmla="*/ 3143250 w 3641725"/>
              <a:gd name="connsiteY17" fmla="*/ 254000 h 2333625"/>
              <a:gd name="connsiteX18" fmla="*/ 3235325 w 3641725"/>
              <a:gd name="connsiteY18" fmla="*/ 276225 h 2333625"/>
              <a:gd name="connsiteX19" fmla="*/ 3263900 w 3641725"/>
              <a:gd name="connsiteY19" fmla="*/ 292100 h 2333625"/>
              <a:gd name="connsiteX20" fmla="*/ 3279775 w 3641725"/>
              <a:gd name="connsiteY20" fmla="*/ 307975 h 2333625"/>
              <a:gd name="connsiteX21" fmla="*/ 3289300 w 3641725"/>
              <a:gd name="connsiteY21" fmla="*/ 327025 h 2333625"/>
              <a:gd name="connsiteX22" fmla="*/ 3298825 w 3641725"/>
              <a:gd name="connsiteY22" fmla="*/ 371475 h 2333625"/>
              <a:gd name="connsiteX23" fmla="*/ 3302000 w 3641725"/>
              <a:gd name="connsiteY23" fmla="*/ 447675 h 2333625"/>
              <a:gd name="connsiteX24" fmla="*/ 3279775 w 3641725"/>
              <a:gd name="connsiteY24" fmla="*/ 663575 h 2333625"/>
              <a:gd name="connsiteX25" fmla="*/ 3241675 w 3641725"/>
              <a:gd name="connsiteY25" fmla="*/ 958850 h 2333625"/>
              <a:gd name="connsiteX26" fmla="*/ 3216275 w 3641725"/>
              <a:gd name="connsiteY26" fmla="*/ 1095375 h 2333625"/>
              <a:gd name="connsiteX27" fmla="*/ 3184525 w 3641725"/>
              <a:gd name="connsiteY27" fmla="*/ 1244600 h 2333625"/>
              <a:gd name="connsiteX28" fmla="*/ 3127375 w 3641725"/>
              <a:gd name="connsiteY28" fmla="*/ 1447800 h 2333625"/>
              <a:gd name="connsiteX29" fmla="*/ 3082925 w 3641725"/>
              <a:gd name="connsiteY29" fmla="*/ 1558925 h 2333625"/>
              <a:gd name="connsiteX30" fmla="*/ 3032125 w 3641725"/>
              <a:gd name="connsiteY30" fmla="*/ 1666875 h 2333625"/>
              <a:gd name="connsiteX31" fmla="*/ 2965450 w 3641725"/>
              <a:gd name="connsiteY31" fmla="*/ 1762125 h 2333625"/>
              <a:gd name="connsiteX32" fmla="*/ 2927350 w 3641725"/>
              <a:gd name="connsiteY32" fmla="*/ 1809750 h 2333625"/>
              <a:gd name="connsiteX33" fmla="*/ 2698750 w 3641725"/>
              <a:gd name="connsiteY33" fmla="*/ 2276475 h 2333625"/>
              <a:gd name="connsiteX34" fmla="*/ 2705100 w 3641725"/>
              <a:gd name="connsiteY34" fmla="*/ 2298700 h 2333625"/>
              <a:gd name="connsiteX35" fmla="*/ 2708275 w 3641725"/>
              <a:gd name="connsiteY35" fmla="*/ 2317750 h 2333625"/>
              <a:gd name="connsiteX36" fmla="*/ 2720975 w 3641725"/>
              <a:gd name="connsiteY36" fmla="*/ 2330450 h 2333625"/>
              <a:gd name="connsiteX37" fmla="*/ 2733675 w 3641725"/>
              <a:gd name="connsiteY37" fmla="*/ 2333625 h 2333625"/>
              <a:gd name="connsiteX38" fmla="*/ 2765425 w 3641725"/>
              <a:gd name="connsiteY38" fmla="*/ 2327275 h 2333625"/>
              <a:gd name="connsiteX39" fmla="*/ 2822575 w 3641725"/>
              <a:gd name="connsiteY39" fmla="*/ 2305050 h 2333625"/>
              <a:gd name="connsiteX40" fmla="*/ 2860675 w 3641725"/>
              <a:gd name="connsiteY40" fmla="*/ 2276475 h 2333625"/>
              <a:gd name="connsiteX41" fmla="*/ 2965450 w 3641725"/>
              <a:gd name="connsiteY41" fmla="*/ 2171700 h 2333625"/>
              <a:gd name="connsiteX42" fmla="*/ 3092450 w 3641725"/>
              <a:gd name="connsiteY42" fmla="*/ 2032000 h 2333625"/>
              <a:gd name="connsiteX43" fmla="*/ 3203575 w 3641725"/>
              <a:gd name="connsiteY43" fmla="*/ 1873250 h 2333625"/>
              <a:gd name="connsiteX44" fmla="*/ 3254375 w 3641725"/>
              <a:gd name="connsiteY44" fmla="*/ 1784350 h 2333625"/>
              <a:gd name="connsiteX45" fmla="*/ 3279775 w 3641725"/>
              <a:gd name="connsiteY45" fmla="*/ 1717675 h 2333625"/>
              <a:gd name="connsiteX46" fmla="*/ 3340100 w 3641725"/>
              <a:gd name="connsiteY46" fmla="*/ 1536700 h 2333625"/>
              <a:gd name="connsiteX47" fmla="*/ 3384550 w 3641725"/>
              <a:gd name="connsiteY47" fmla="*/ 1371600 h 2333625"/>
              <a:gd name="connsiteX48" fmla="*/ 3467100 w 3641725"/>
              <a:gd name="connsiteY48" fmla="*/ 1009650 h 2333625"/>
              <a:gd name="connsiteX49" fmla="*/ 3540125 w 3641725"/>
              <a:gd name="connsiteY49" fmla="*/ 647700 h 2333625"/>
              <a:gd name="connsiteX50" fmla="*/ 3571875 w 3641725"/>
              <a:gd name="connsiteY50" fmla="*/ 482600 h 2333625"/>
              <a:gd name="connsiteX51" fmla="*/ 3600450 w 3641725"/>
              <a:gd name="connsiteY51" fmla="*/ 431800 h 2333625"/>
              <a:gd name="connsiteX52" fmla="*/ 3619500 w 3641725"/>
              <a:gd name="connsiteY52" fmla="*/ 381000 h 2333625"/>
              <a:gd name="connsiteX53" fmla="*/ 3638550 w 3641725"/>
              <a:gd name="connsiteY53" fmla="*/ 320675 h 2333625"/>
              <a:gd name="connsiteX54" fmla="*/ 3641725 w 3641725"/>
              <a:gd name="connsiteY54" fmla="*/ 263525 h 2333625"/>
              <a:gd name="connsiteX55" fmla="*/ 3632200 w 3641725"/>
              <a:gd name="connsiteY55" fmla="*/ 231775 h 2333625"/>
              <a:gd name="connsiteX56" fmla="*/ 3562350 w 3641725"/>
              <a:gd name="connsiteY56" fmla="*/ 171450 h 2333625"/>
              <a:gd name="connsiteX57" fmla="*/ 3460750 w 3641725"/>
              <a:gd name="connsiteY57" fmla="*/ 88900 h 2333625"/>
              <a:gd name="connsiteX58" fmla="*/ 3381375 w 3641725"/>
              <a:gd name="connsiteY58" fmla="*/ 41275 h 2333625"/>
              <a:gd name="connsiteX59" fmla="*/ 3314700 w 3641725"/>
              <a:gd name="connsiteY59" fmla="*/ 9525 h 2333625"/>
              <a:gd name="connsiteX60" fmla="*/ 3263900 w 3641725"/>
              <a:gd name="connsiteY60" fmla="*/ 0 h 2333625"/>
              <a:gd name="connsiteX61" fmla="*/ 3244850 w 3641725"/>
              <a:gd name="connsiteY61" fmla="*/ 3175 h 2333625"/>
              <a:gd name="connsiteX62" fmla="*/ 3121025 w 3641725"/>
              <a:gd name="connsiteY62" fmla="*/ 41275 h 2333625"/>
              <a:gd name="connsiteX63" fmla="*/ 3063875 w 3641725"/>
              <a:gd name="connsiteY63" fmla="*/ 47625 h 2333625"/>
              <a:gd name="connsiteX64" fmla="*/ 2867025 w 3641725"/>
              <a:gd name="connsiteY64" fmla="*/ 50800 h 2333625"/>
              <a:gd name="connsiteX65" fmla="*/ 2508250 w 3641725"/>
              <a:gd name="connsiteY65" fmla="*/ 66675 h 2333625"/>
              <a:gd name="connsiteX66" fmla="*/ 2009775 w 3641725"/>
              <a:gd name="connsiteY66" fmla="*/ 95250 h 2333625"/>
              <a:gd name="connsiteX67" fmla="*/ 1581150 w 3641725"/>
              <a:gd name="connsiteY67" fmla="*/ 133350 h 2333625"/>
              <a:gd name="connsiteX68" fmla="*/ 1333500 w 3641725"/>
              <a:gd name="connsiteY68" fmla="*/ 161925 h 2333625"/>
              <a:gd name="connsiteX69" fmla="*/ 1025525 w 3641725"/>
              <a:gd name="connsiteY69" fmla="*/ 203200 h 2333625"/>
              <a:gd name="connsiteX70" fmla="*/ 882650 w 3641725"/>
              <a:gd name="connsiteY70" fmla="*/ 2254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641725" h="2333625">
                <a:moveTo>
                  <a:pt x="882650" y="225425"/>
                </a:moveTo>
                <a:lnTo>
                  <a:pt x="533400" y="288925"/>
                </a:lnTo>
                <a:lnTo>
                  <a:pt x="238125" y="355600"/>
                </a:lnTo>
                <a:lnTo>
                  <a:pt x="171450" y="368300"/>
                </a:lnTo>
                <a:lnTo>
                  <a:pt x="0" y="422275"/>
                </a:lnTo>
                <a:lnTo>
                  <a:pt x="168275" y="584200"/>
                </a:lnTo>
                <a:lnTo>
                  <a:pt x="301625" y="549275"/>
                </a:lnTo>
                <a:lnTo>
                  <a:pt x="533400" y="495300"/>
                </a:lnTo>
                <a:lnTo>
                  <a:pt x="787400" y="444500"/>
                </a:lnTo>
                <a:lnTo>
                  <a:pt x="1079500" y="393700"/>
                </a:lnTo>
                <a:lnTo>
                  <a:pt x="1397000" y="346075"/>
                </a:lnTo>
                <a:lnTo>
                  <a:pt x="1727200" y="307975"/>
                </a:lnTo>
                <a:lnTo>
                  <a:pt x="2070100" y="276225"/>
                </a:lnTo>
                <a:lnTo>
                  <a:pt x="2324100" y="260350"/>
                </a:lnTo>
                <a:lnTo>
                  <a:pt x="2660650" y="247650"/>
                </a:lnTo>
                <a:lnTo>
                  <a:pt x="2873375" y="244475"/>
                </a:lnTo>
                <a:lnTo>
                  <a:pt x="3022600" y="244475"/>
                </a:lnTo>
                <a:lnTo>
                  <a:pt x="3143250" y="254000"/>
                </a:lnTo>
                <a:lnTo>
                  <a:pt x="3235325" y="276225"/>
                </a:lnTo>
                <a:lnTo>
                  <a:pt x="3263900" y="292100"/>
                </a:lnTo>
                <a:lnTo>
                  <a:pt x="3279775" y="307975"/>
                </a:lnTo>
                <a:lnTo>
                  <a:pt x="3289300" y="327025"/>
                </a:lnTo>
                <a:lnTo>
                  <a:pt x="3298825" y="371475"/>
                </a:lnTo>
                <a:lnTo>
                  <a:pt x="3302000" y="447675"/>
                </a:lnTo>
                <a:lnTo>
                  <a:pt x="3279775" y="663575"/>
                </a:lnTo>
                <a:lnTo>
                  <a:pt x="3241675" y="958850"/>
                </a:lnTo>
                <a:lnTo>
                  <a:pt x="3216275" y="1095375"/>
                </a:lnTo>
                <a:lnTo>
                  <a:pt x="3184525" y="1244600"/>
                </a:lnTo>
                <a:lnTo>
                  <a:pt x="3127375" y="1447800"/>
                </a:lnTo>
                <a:lnTo>
                  <a:pt x="3082925" y="1558925"/>
                </a:lnTo>
                <a:lnTo>
                  <a:pt x="3032125" y="1666875"/>
                </a:lnTo>
                <a:lnTo>
                  <a:pt x="2965450" y="1762125"/>
                </a:lnTo>
                <a:lnTo>
                  <a:pt x="2927350" y="1809750"/>
                </a:lnTo>
                <a:lnTo>
                  <a:pt x="2698750" y="2276475"/>
                </a:lnTo>
                <a:lnTo>
                  <a:pt x="2705100" y="2298700"/>
                </a:lnTo>
                <a:lnTo>
                  <a:pt x="2708275" y="2317750"/>
                </a:lnTo>
                <a:lnTo>
                  <a:pt x="2720975" y="2330450"/>
                </a:lnTo>
                <a:lnTo>
                  <a:pt x="2733675" y="2333625"/>
                </a:lnTo>
                <a:lnTo>
                  <a:pt x="2765425" y="2327275"/>
                </a:lnTo>
                <a:lnTo>
                  <a:pt x="2822575" y="2305050"/>
                </a:lnTo>
                <a:lnTo>
                  <a:pt x="2860675" y="2276475"/>
                </a:lnTo>
                <a:lnTo>
                  <a:pt x="2965450" y="2171700"/>
                </a:lnTo>
                <a:lnTo>
                  <a:pt x="3092450" y="2032000"/>
                </a:lnTo>
                <a:lnTo>
                  <a:pt x="3203575" y="1873250"/>
                </a:lnTo>
                <a:lnTo>
                  <a:pt x="3254375" y="1784350"/>
                </a:lnTo>
                <a:lnTo>
                  <a:pt x="3279775" y="1717675"/>
                </a:lnTo>
                <a:lnTo>
                  <a:pt x="3340100" y="1536700"/>
                </a:lnTo>
                <a:lnTo>
                  <a:pt x="3384550" y="1371600"/>
                </a:lnTo>
                <a:lnTo>
                  <a:pt x="3467100" y="1009650"/>
                </a:lnTo>
                <a:lnTo>
                  <a:pt x="3540125" y="647700"/>
                </a:lnTo>
                <a:lnTo>
                  <a:pt x="3571875" y="482600"/>
                </a:lnTo>
                <a:lnTo>
                  <a:pt x="3600450" y="431800"/>
                </a:lnTo>
                <a:lnTo>
                  <a:pt x="3619500" y="381000"/>
                </a:lnTo>
                <a:lnTo>
                  <a:pt x="3638550" y="320675"/>
                </a:lnTo>
                <a:lnTo>
                  <a:pt x="3641725" y="263525"/>
                </a:lnTo>
                <a:lnTo>
                  <a:pt x="3632200" y="231775"/>
                </a:lnTo>
                <a:lnTo>
                  <a:pt x="3562350" y="171450"/>
                </a:lnTo>
                <a:lnTo>
                  <a:pt x="3460750" y="88900"/>
                </a:lnTo>
                <a:lnTo>
                  <a:pt x="3381375" y="41275"/>
                </a:lnTo>
                <a:lnTo>
                  <a:pt x="3314700" y="9525"/>
                </a:lnTo>
                <a:lnTo>
                  <a:pt x="3263900" y="0"/>
                </a:lnTo>
                <a:lnTo>
                  <a:pt x="3244850" y="3175"/>
                </a:lnTo>
                <a:lnTo>
                  <a:pt x="3121025" y="41275"/>
                </a:lnTo>
                <a:lnTo>
                  <a:pt x="3063875" y="47625"/>
                </a:lnTo>
                <a:lnTo>
                  <a:pt x="2867025" y="50800"/>
                </a:lnTo>
                <a:lnTo>
                  <a:pt x="2508250" y="66675"/>
                </a:lnTo>
                <a:lnTo>
                  <a:pt x="2009775" y="95250"/>
                </a:lnTo>
                <a:lnTo>
                  <a:pt x="1581150" y="133350"/>
                </a:lnTo>
                <a:lnTo>
                  <a:pt x="1333500" y="161925"/>
                </a:lnTo>
                <a:lnTo>
                  <a:pt x="1025525" y="203200"/>
                </a:lnTo>
                <a:lnTo>
                  <a:pt x="882650" y="2254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64E2B2C-7772-42E6-A8BE-B031D27A70FE}"/>
              </a:ext>
            </a:extLst>
          </p:cNvPr>
          <p:cNvSpPr/>
          <p:nvPr/>
        </p:nvSpPr>
        <p:spPr>
          <a:xfrm>
            <a:off x="6615114" y="5541963"/>
            <a:ext cx="860425" cy="673100"/>
          </a:xfrm>
          <a:custGeom>
            <a:avLst/>
            <a:gdLst>
              <a:gd name="connsiteX0" fmla="*/ 302418 w 859631"/>
              <a:gd name="connsiteY0" fmla="*/ 111919 h 673894"/>
              <a:gd name="connsiteX1" fmla="*/ 426243 w 859631"/>
              <a:gd name="connsiteY1" fmla="*/ 161925 h 673894"/>
              <a:gd name="connsiteX2" fmla="*/ 533400 w 859631"/>
              <a:gd name="connsiteY2" fmla="*/ 204787 h 673894"/>
              <a:gd name="connsiteX3" fmla="*/ 559593 w 859631"/>
              <a:gd name="connsiteY3" fmla="*/ 214312 h 673894"/>
              <a:gd name="connsiteX4" fmla="*/ 628650 w 859631"/>
              <a:gd name="connsiteY4" fmla="*/ 223837 h 673894"/>
              <a:gd name="connsiteX5" fmla="*/ 690562 w 859631"/>
              <a:gd name="connsiteY5" fmla="*/ 230981 h 673894"/>
              <a:gd name="connsiteX6" fmla="*/ 728662 w 859631"/>
              <a:gd name="connsiteY6" fmla="*/ 226219 h 673894"/>
              <a:gd name="connsiteX7" fmla="*/ 769143 w 859631"/>
              <a:gd name="connsiteY7" fmla="*/ 211931 h 673894"/>
              <a:gd name="connsiteX8" fmla="*/ 814387 w 859631"/>
              <a:gd name="connsiteY8" fmla="*/ 188119 h 673894"/>
              <a:gd name="connsiteX9" fmla="*/ 859631 w 859631"/>
              <a:gd name="connsiteY9" fmla="*/ 150019 h 673894"/>
              <a:gd name="connsiteX10" fmla="*/ 619125 w 859631"/>
              <a:gd name="connsiteY10" fmla="*/ 673894 h 673894"/>
              <a:gd name="connsiteX11" fmla="*/ 614362 w 859631"/>
              <a:gd name="connsiteY11" fmla="*/ 647700 h 673894"/>
              <a:gd name="connsiteX12" fmla="*/ 602456 w 859631"/>
              <a:gd name="connsiteY12" fmla="*/ 611981 h 673894"/>
              <a:gd name="connsiteX13" fmla="*/ 569118 w 859631"/>
              <a:gd name="connsiteY13" fmla="*/ 557212 h 673894"/>
              <a:gd name="connsiteX14" fmla="*/ 514350 w 859631"/>
              <a:gd name="connsiteY14" fmla="*/ 481012 h 673894"/>
              <a:gd name="connsiteX15" fmla="*/ 445293 w 859631"/>
              <a:gd name="connsiteY15" fmla="*/ 407194 h 673894"/>
              <a:gd name="connsiteX16" fmla="*/ 354806 w 859631"/>
              <a:gd name="connsiteY16" fmla="*/ 323850 h 673894"/>
              <a:gd name="connsiteX17" fmla="*/ 233362 w 859631"/>
              <a:gd name="connsiteY17" fmla="*/ 219075 h 673894"/>
              <a:gd name="connsiteX18" fmla="*/ 52387 w 859631"/>
              <a:gd name="connsiteY18" fmla="*/ 85725 h 673894"/>
              <a:gd name="connsiteX19" fmla="*/ 16668 w 859631"/>
              <a:gd name="connsiteY19" fmla="*/ 59531 h 673894"/>
              <a:gd name="connsiteX20" fmla="*/ 7143 w 859631"/>
              <a:gd name="connsiteY20" fmla="*/ 47625 h 673894"/>
              <a:gd name="connsiteX21" fmla="*/ 0 w 859631"/>
              <a:gd name="connsiteY21" fmla="*/ 26194 h 673894"/>
              <a:gd name="connsiteX22" fmla="*/ 0 w 859631"/>
              <a:gd name="connsiteY22" fmla="*/ 11906 h 673894"/>
              <a:gd name="connsiteX23" fmla="*/ 4762 w 859631"/>
              <a:gd name="connsiteY23" fmla="*/ 0 h 673894"/>
              <a:gd name="connsiteX24" fmla="*/ 21431 w 859631"/>
              <a:gd name="connsiteY24" fmla="*/ 0 h 673894"/>
              <a:gd name="connsiteX25" fmla="*/ 61912 w 859631"/>
              <a:gd name="connsiteY25" fmla="*/ 14287 h 673894"/>
              <a:gd name="connsiteX26" fmla="*/ 152400 w 859631"/>
              <a:gd name="connsiteY26" fmla="*/ 54769 h 673894"/>
              <a:gd name="connsiteX27" fmla="*/ 250031 w 859631"/>
              <a:gd name="connsiteY27" fmla="*/ 92869 h 673894"/>
              <a:gd name="connsiteX28" fmla="*/ 302418 w 859631"/>
              <a:gd name="connsiteY28" fmla="*/ 111919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9631" h="673894">
                <a:moveTo>
                  <a:pt x="302418" y="111919"/>
                </a:moveTo>
                <a:lnTo>
                  <a:pt x="426243" y="161925"/>
                </a:lnTo>
                <a:lnTo>
                  <a:pt x="533400" y="204787"/>
                </a:lnTo>
                <a:lnTo>
                  <a:pt x="559593" y="214312"/>
                </a:lnTo>
                <a:lnTo>
                  <a:pt x="628650" y="223837"/>
                </a:lnTo>
                <a:lnTo>
                  <a:pt x="690562" y="230981"/>
                </a:lnTo>
                <a:lnTo>
                  <a:pt x="728662" y="226219"/>
                </a:lnTo>
                <a:lnTo>
                  <a:pt x="769143" y="211931"/>
                </a:lnTo>
                <a:lnTo>
                  <a:pt x="814387" y="188119"/>
                </a:lnTo>
                <a:lnTo>
                  <a:pt x="859631" y="150019"/>
                </a:lnTo>
                <a:lnTo>
                  <a:pt x="619125" y="673894"/>
                </a:lnTo>
                <a:lnTo>
                  <a:pt x="614362" y="647700"/>
                </a:lnTo>
                <a:lnTo>
                  <a:pt x="602456" y="611981"/>
                </a:lnTo>
                <a:lnTo>
                  <a:pt x="569118" y="557212"/>
                </a:lnTo>
                <a:lnTo>
                  <a:pt x="514350" y="481012"/>
                </a:lnTo>
                <a:lnTo>
                  <a:pt x="445293" y="407194"/>
                </a:lnTo>
                <a:lnTo>
                  <a:pt x="354806" y="323850"/>
                </a:lnTo>
                <a:lnTo>
                  <a:pt x="233362" y="219075"/>
                </a:lnTo>
                <a:lnTo>
                  <a:pt x="52387" y="85725"/>
                </a:lnTo>
                <a:lnTo>
                  <a:pt x="16668" y="59531"/>
                </a:lnTo>
                <a:lnTo>
                  <a:pt x="7143" y="47625"/>
                </a:lnTo>
                <a:lnTo>
                  <a:pt x="0" y="26194"/>
                </a:lnTo>
                <a:lnTo>
                  <a:pt x="0" y="11906"/>
                </a:lnTo>
                <a:lnTo>
                  <a:pt x="4762" y="0"/>
                </a:lnTo>
                <a:lnTo>
                  <a:pt x="21431" y="0"/>
                </a:lnTo>
                <a:lnTo>
                  <a:pt x="61912" y="14287"/>
                </a:lnTo>
                <a:lnTo>
                  <a:pt x="152400" y="54769"/>
                </a:lnTo>
                <a:lnTo>
                  <a:pt x="250031" y="92869"/>
                </a:lnTo>
                <a:lnTo>
                  <a:pt x="302418" y="1119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A2877F-4FEB-4A7F-B6C5-D9707E58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69" y="1573805"/>
            <a:ext cx="4401693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EB18A7A-D105-4D3C-B234-3DB6D2F41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658" y="1608137"/>
            <a:ext cx="440169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57" grpId="0" animBg="1"/>
      <p:bldP spid="58" grpId="0" animBg="1"/>
      <p:bldP spid="59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D862B4-BC05-4599-926D-BED47E04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1115367"/>
            <a:ext cx="440169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65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864C30-BA33-4B30-81BE-24218DD6A1CC}"/>
              </a:ext>
            </a:extLst>
          </p:cNvPr>
          <p:cNvSpPr/>
          <p:nvPr/>
        </p:nvSpPr>
        <p:spPr>
          <a:xfrm>
            <a:off x="5678488" y="1506538"/>
            <a:ext cx="635000" cy="855662"/>
          </a:xfrm>
          <a:custGeom>
            <a:avLst/>
            <a:gdLst>
              <a:gd name="connsiteX0" fmla="*/ 526257 w 633413"/>
              <a:gd name="connsiteY0" fmla="*/ 114300 h 854869"/>
              <a:gd name="connsiteX1" fmla="*/ 392907 w 633413"/>
              <a:gd name="connsiteY1" fmla="*/ 59532 h 854869"/>
              <a:gd name="connsiteX2" fmla="*/ 269082 w 633413"/>
              <a:gd name="connsiteY2" fmla="*/ 23813 h 854869"/>
              <a:gd name="connsiteX3" fmla="*/ 202407 w 633413"/>
              <a:gd name="connsiteY3" fmla="*/ 9525 h 854869"/>
              <a:gd name="connsiteX4" fmla="*/ 119063 w 633413"/>
              <a:gd name="connsiteY4" fmla="*/ 0 h 854869"/>
              <a:gd name="connsiteX5" fmla="*/ 47625 w 633413"/>
              <a:gd name="connsiteY5" fmla="*/ 2382 h 854869"/>
              <a:gd name="connsiteX6" fmla="*/ 11907 w 633413"/>
              <a:gd name="connsiteY6" fmla="*/ 9525 h 854869"/>
              <a:gd name="connsiteX7" fmla="*/ 2382 w 633413"/>
              <a:gd name="connsiteY7" fmla="*/ 19050 h 854869"/>
              <a:gd name="connsiteX8" fmla="*/ 0 w 633413"/>
              <a:gd name="connsiteY8" fmla="*/ 33338 h 854869"/>
              <a:gd name="connsiteX9" fmla="*/ 9525 w 633413"/>
              <a:gd name="connsiteY9" fmla="*/ 45244 h 854869"/>
              <a:gd name="connsiteX10" fmla="*/ 26194 w 633413"/>
              <a:gd name="connsiteY10" fmla="*/ 59532 h 854869"/>
              <a:gd name="connsiteX11" fmla="*/ 38100 w 633413"/>
              <a:gd name="connsiteY11" fmla="*/ 69057 h 854869"/>
              <a:gd name="connsiteX12" fmla="*/ 76200 w 633413"/>
              <a:gd name="connsiteY12" fmla="*/ 85725 h 854869"/>
              <a:gd name="connsiteX13" fmla="*/ 128588 w 633413"/>
              <a:gd name="connsiteY13" fmla="*/ 114300 h 854869"/>
              <a:gd name="connsiteX14" fmla="*/ 180975 w 633413"/>
              <a:gd name="connsiteY14" fmla="*/ 152400 h 854869"/>
              <a:gd name="connsiteX15" fmla="*/ 219075 w 633413"/>
              <a:gd name="connsiteY15" fmla="*/ 192882 h 854869"/>
              <a:gd name="connsiteX16" fmla="*/ 238125 w 633413"/>
              <a:gd name="connsiteY16" fmla="*/ 216694 h 854869"/>
              <a:gd name="connsiteX17" fmla="*/ 254794 w 633413"/>
              <a:gd name="connsiteY17" fmla="*/ 245269 h 854869"/>
              <a:gd name="connsiteX18" fmla="*/ 269082 w 633413"/>
              <a:gd name="connsiteY18" fmla="*/ 292894 h 854869"/>
              <a:gd name="connsiteX19" fmla="*/ 273844 w 633413"/>
              <a:gd name="connsiteY19" fmla="*/ 357188 h 854869"/>
              <a:gd name="connsiteX20" fmla="*/ 283369 w 633413"/>
              <a:gd name="connsiteY20" fmla="*/ 502444 h 854869"/>
              <a:gd name="connsiteX21" fmla="*/ 292894 w 633413"/>
              <a:gd name="connsiteY21" fmla="*/ 709613 h 854869"/>
              <a:gd name="connsiteX22" fmla="*/ 300038 w 633413"/>
              <a:gd name="connsiteY22" fmla="*/ 854869 h 854869"/>
              <a:gd name="connsiteX23" fmla="*/ 550069 w 633413"/>
              <a:gd name="connsiteY23" fmla="*/ 807244 h 854869"/>
              <a:gd name="connsiteX24" fmla="*/ 545307 w 633413"/>
              <a:gd name="connsiteY24" fmla="*/ 607219 h 854869"/>
              <a:gd name="connsiteX25" fmla="*/ 542925 w 633413"/>
              <a:gd name="connsiteY25" fmla="*/ 378619 h 854869"/>
              <a:gd name="connsiteX26" fmla="*/ 542925 w 633413"/>
              <a:gd name="connsiteY26" fmla="*/ 342900 h 854869"/>
              <a:gd name="connsiteX27" fmla="*/ 542925 w 633413"/>
              <a:gd name="connsiteY27" fmla="*/ 335757 h 854869"/>
              <a:gd name="connsiteX28" fmla="*/ 545307 w 633413"/>
              <a:gd name="connsiteY28" fmla="*/ 321469 h 854869"/>
              <a:gd name="connsiteX29" fmla="*/ 557213 w 633413"/>
              <a:gd name="connsiteY29" fmla="*/ 304800 h 854869"/>
              <a:gd name="connsiteX30" fmla="*/ 578644 w 633413"/>
              <a:gd name="connsiteY30" fmla="*/ 283369 h 854869"/>
              <a:gd name="connsiteX31" fmla="*/ 602457 w 633413"/>
              <a:gd name="connsiteY31" fmla="*/ 259557 h 854869"/>
              <a:gd name="connsiteX32" fmla="*/ 614363 w 633413"/>
              <a:gd name="connsiteY32" fmla="*/ 252413 h 854869"/>
              <a:gd name="connsiteX33" fmla="*/ 621507 w 633413"/>
              <a:gd name="connsiteY33" fmla="*/ 245269 h 854869"/>
              <a:gd name="connsiteX34" fmla="*/ 633413 w 633413"/>
              <a:gd name="connsiteY34" fmla="*/ 204788 h 854869"/>
              <a:gd name="connsiteX35" fmla="*/ 633413 w 633413"/>
              <a:gd name="connsiteY35" fmla="*/ 192882 h 854869"/>
              <a:gd name="connsiteX36" fmla="*/ 628650 w 633413"/>
              <a:gd name="connsiteY36" fmla="*/ 176213 h 854869"/>
              <a:gd name="connsiteX37" fmla="*/ 526257 w 633413"/>
              <a:gd name="connsiteY37" fmla="*/ 114300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3413" h="854869">
                <a:moveTo>
                  <a:pt x="526257" y="114300"/>
                </a:moveTo>
                <a:lnTo>
                  <a:pt x="392907" y="59532"/>
                </a:lnTo>
                <a:lnTo>
                  <a:pt x="269082" y="23813"/>
                </a:lnTo>
                <a:lnTo>
                  <a:pt x="202407" y="9525"/>
                </a:lnTo>
                <a:lnTo>
                  <a:pt x="119063" y="0"/>
                </a:lnTo>
                <a:lnTo>
                  <a:pt x="47625" y="2382"/>
                </a:lnTo>
                <a:lnTo>
                  <a:pt x="11907" y="9525"/>
                </a:lnTo>
                <a:lnTo>
                  <a:pt x="2382" y="19050"/>
                </a:lnTo>
                <a:lnTo>
                  <a:pt x="0" y="33338"/>
                </a:lnTo>
                <a:lnTo>
                  <a:pt x="9525" y="45244"/>
                </a:lnTo>
                <a:lnTo>
                  <a:pt x="26194" y="59532"/>
                </a:lnTo>
                <a:lnTo>
                  <a:pt x="38100" y="69057"/>
                </a:lnTo>
                <a:lnTo>
                  <a:pt x="76200" y="85725"/>
                </a:lnTo>
                <a:lnTo>
                  <a:pt x="128588" y="114300"/>
                </a:lnTo>
                <a:lnTo>
                  <a:pt x="180975" y="152400"/>
                </a:lnTo>
                <a:lnTo>
                  <a:pt x="219075" y="192882"/>
                </a:lnTo>
                <a:lnTo>
                  <a:pt x="238125" y="216694"/>
                </a:lnTo>
                <a:lnTo>
                  <a:pt x="254794" y="245269"/>
                </a:lnTo>
                <a:lnTo>
                  <a:pt x="269082" y="292894"/>
                </a:lnTo>
                <a:lnTo>
                  <a:pt x="273844" y="357188"/>
                </a:lnTo>
                <a:cubicBezTo>
                  <a:pt x="277072" y="405603"/>
                  <a:pt x="283369" y="453921"/>
                  <a:pt x="283369" y="502444"/>
                </a:cubicBezTo>
                <a:lnTo>
                  <a:pt x="292894" y="709613"/>
                </a:lnTo>
                <a:lnTo>
                  <a:pt x="300038" y="854869"/>
                </a:lnTo>
                <a:lnTo>
                  <a:pt x="550069" y="807244"/>
                </a:lnTo>
                <a:lnTo>
                  <a:pt x="545307" y="607219"/>
                </a:lnTo>
                <a:lnTo>
                  <a:pt x="542925" y="378619"/>
                </a:lnTo>
                <a:lnTo>
                  <a:pt x="542925" y="342900"/>
                </a:lnTo>
                <a:lnTo>
                  <a:pt x="542925" y="335757"/>
                </a:lnTo>
                <a:lnTo>
                  <a:pt x="545307" y="321469"/>
                </a:lnTo>
                <a:lnTo>
                  <a:pt x="557213" y="304800"/>
                </a:lnTo>
                <a:lnTo>
                  <a:pt x="578644" y="283369"/>
                </a:lnTo>
                <a:lnTo>
                  <a:pt x="602457" y="259557"/>
                </a:lnTo>
                <a:lnTo>
                  <a:pt x="614363" y="252413"/>
                </a:lnTo>
                <a:lnTo>
                  <a:pt x="621507" y="245269"/>
                </a:lnTo>
                <a:lnTo>
                  <a:pt x="633413" y="204788"/>
                </a:lnTo>
                <a:lnTo>
                  <a:pt x="633413" y="192882"/>
                </a:lnTo>
                <a:lnTo>
                  <a:pt x="628650" y="176213"/>
                </a:lnTo>
                <a:lnTo>
                  <a:pt x="526257" y="114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D484211-09E7-4E48-92D0-4CB6CB974859}"/>
              </a:ext>
            </a:extLst>
          </p:cNvPr>
          <p:cNvSpPr/>
          <p:nvPr/>
        </p:nvSpPr>
        <p:spPr>
          <a:xfrm>
            <a:off x="3800475" y="2135189"/>
            <a:ext cx="4522788" cy="642937"/>
          </a:xfrm>
          <a:custGeom>
            <a:avLst/>
            <a:gdLst>
              <a:gd name="connsiteX0" fmla="*/ 1140488 w 4521758"/>
              <a:gd name="connsiteY0" fmla="*/ 286378 h 643094"/>
              <a:gd name="connsiteX1" fmla="*/ 1793631 w 4521758"/>
              <a:gd name="connsiteY1" fmla="*/ 231112 h 643094"/>
              <a:gd name="connsiteX2" fmla="*/ 2175468 w 4521758"/>
              <a:gd name="connsiteY2" fmla="*/ 200967 h 643094"/>
              <a:gd name="connsiteX3" fmla="*/ 2486967 w 4521758"/>
              <a:gd name="connsiteY3" fmla="*/ 150725 h 643094"/>
              <a:gd name="connsiteX4" fmla="*/ 3135086 w 4521758"/>
              <a:gd name="connsiteY4" fmla="*/ 105507 h 643094"/>
              <a:gd name="connsiteX5" fmla="*/ 3516923 w 4521758"/>
              <a:gd name="connsiteY5" fmla="*/ 75362 h 643094"/>
              <a:gd name="connsiteX6" fmla="*/ 3672673 w 4521758"/>
              <a:gd name="connsiteY6" fmla="*/ 70338 h 643094"/>
              <a:gd name="connsiteX7" fmla="*/ 3702818 w 4521758"/>
              <a:gd name="connsiteY7" fmla="*/ 70338 h 643094"/>
              <a:gd name="connsiteX8" fmla="*/ 3858567 w 4521758"/>
              <a:gd name="connsiteY8" fmla="*/ 25121 h 643094"/>
              <a:gd name="connsiteX9" fmla="*/ 3918857 w 4521758"/>
              <a:gd name="connsiteY9" fmla="*/ 5024 h 643094"/>
              <a:gd name="connsiteX10" fmla="*/ 3954026 w 4521758"/>
              <a:gd name="connsiteY10" fmla="*/ 0 h 643094"/>
              <a:gd name="connsiteX11" fmla="*/ 4044462 w 4521758"/>
              <a:gd name="connsiteY11" fmla="*/ 15072 h 643094"/>
              <a:gd name="connsiteX12" fmla="*/ 4210259 w 4521758"/>
              <a:gd name="connsiteY12" fmla="*/ 60290 h 643094"/>
              <a:gd name="connsiteX13" fmla="*/ 4295670 w 4521758"/>
              <a:gd name="connsiteY13" fmla="*/ 100483 h 643094"/>
              <a:gd name="connsiteX14" fmla="*/ 4426299 w 4521758"/>
              <a:gd name="connsiteY14" fmla="*/ 165798 h 643094"/>
              <a:gd name="connsiteX15" fmla="*/ 4471516 w 4521758"/>
              <a:gd name="connsiteY15" fmla="*/ 195943 h 643094"/>
              <a:gd name="connsiteX16" fmla="*/ 4511710 w 4521758"/>
              <a:gd name="connsiteY16" fmla="*/ 231112 h 643094"/>
              <a:gd name="connsiteX17" fmla="*/ 4521758 w 4521758"/>
              <a:gd name="connsiteY17" fmla="*/ 271305 h 643094"/>
              <a:gd name="connsiteX18" fmla="*/ 4506686 w 4521758"/>
              <a:gd name="connsiteY18" fmla="*/ 306474 h 643094"/>
              <a:gd name="connsiteX19" fmla="*/ 4436347 w 4521758"/>
              <a:gd name="connsiteY19" fmla="*/ 351692 h 643094"/>
              <a:gd name="connsiteX20" fmla="*/ 4376057 w 4521758"/>
              <a:gd name="connsiteY20" fmla="*/ 351692 h 643094"/>
              <a:gd name="connsiteX21" fmla="*/ 3954026 w 4521758"/>
              <a:gd name="connsiteY21" fmla="*/ 296426 h 643094"/>
              <a:gd name="connsiteX22" fmla="*/ 3657600 w 4521758"/>
              <a:gd name="connsiteY22" fmla="*/ 291402 h 643094"/>
              <a:gd name="connsiteX23" fmla="*/ 3220497 w 4521758"/>
              <a:gd name="connsiteY23" fmla="*/ 301450 h 643094"/>
              <a:gd name="connsiteX24" fmla="*/ 2627644 w 4521758"/>
              <a:gd name="connsiteY24" fmla="*/ 346668 h 643094"/>
              <a:gd name="connsiteX25" fmla="*/ 2135275 w 4521758"/>
              <a:gd name="connsiteY25" fmla="*/ 381837 h 643094"/>
              <a:gd name="connsiteX26" fmla="*/ 1517301 w 4521758"/>
              <a:gd name="connsiteY26" fmla="*/ 432079 h 643094"/>
              <a:gd name="connsiteX27" fmla="*/ 1019908 w 4521758"/>
              <a:gd name="connsiteY27" fmla="*/ 497393 h 643094"/>
              <a:gd name="connsiteX28" fmla="*/ 683288 w 4521758"/>
              <a:gd name="connsiteY28" fmla="*/ 572756 h 643094"/>
              <a:gd name="connsiteX29" fmla="*/ 482321 w 4521758"/>
              <a:gd name="connsiteY29" fmla="*/ 628022 h 643094"/>
              <a:gd name="connsiteX30" fmla="*/ 442127 w 4521758"/>
              <a:gd name="connsiteY30" fmla="*/ 638070 h 643094"/>
              <a:gd name="connsiteX31" fmla="*/ 406958 w 4521758"/>
              <a:gd name="connsiteY31" fmla="*/ 643094 h 643094"/>
              <a:gd name="connsiteX32" fmla="*/ 361741 w 4521758"/>
              <a:gd name="connsiteY32" fmla="*/ 633046 h 643094"/>
              <a:gd name="connsiteX33" fmla="*/ 326571 w 4521758"/>
              <a:gd name="connsiteY33" fmla="*/ 617973 h 643094"/>
              <a:gd name="connsiteX34" fmla="*/ 266281 w 4521758"/>
              <a:gd name="connsiteY34" fmla="*/ 572756 h 643094"/>
              <a:gd name="connsiteX35" fmla="*/ 195943 w 4521758"/>
              <a:gd name="connsiteY35" fmla="*/ 507441 h 643094"/>
              <a:gd name="connsiteX36" fmla="*/ 115556 w 4521758"/>
              <a:gd name="connsiteY36" fmla="*/ 401934 h 643094"/>
              <a:gd name="connsiteX37" fmla="*/ 65314 w 4521758"/>
              <a:gd name="connsiteY37" fmla="*/ 326571 h 643094"/>
              <a:gd name="connsiteX38" fmla="*/ 30145 w 4521758"/>
              <a:gd name="connsiteY38" fmla="*/ 266281 h 643094"/>
              <a:gd name="connsiteX39" fmla="*/ 10048 w 4521758"/>
              <a:gd name="connsiteY39" fmla="*/ 226088 h 643094"/>
              <a:gd name="connsiteX40" fmla="*/ 0 w 4521758"/>
              <a:gd name="connsiteY40" fmla="*/ 190918 h 643094"/>
              <a:gd name="connsiteX41" fmla="*/ 10048 w 4521758"/>
              <a:gd name="connsiteY41" fmla="*/ 185894 h 643094"/>
              <a:gd name="connsiteX42" fmla="*/ 30145 w 4521758"/>
              <a:gd name="connsiteY42" fmla="*/ 185894 h 643094"/>
              <a:gd name="connsiteX43" fmla="*/ 60290 w 4521758"/>
              <a:gd name="connsiteY43" fmla="*/ 200967 h 643094"/>
              <a:gd name="connsiteX44" fmla="*/ 160774 w 4521758"/>
              <a:gd name="connsiteY44" fmla="*/ 281354 h 643094"/>
              <a:gd name="connsiteX45" fmla="*/ 226088 w 4521758"/>
              <a:gd name="connsiteY45" fmla="*/ 321547 h 643094"/>
              <a:gd name="connsiteX46" fmla="*/ 286378 w 4521758"/>
              <a:gd name="connsiteY46" fmla="*/ 341644 h 643094"/>
              <a:gd name="connsiteX47" fmla="*/ 341644 w 4521758"/>
              <a:gd name="connsiteY47" fmla="*/ 356716 h 643094"/>
              <a:gd name="connsiteX48" fmla="*/ 427055 w 4521758"/>
              <a:gd name="connsiteY48" fmla="*/ 356716 h 643094"/>
              <a:gd name="connsiteX49" fmla="*/ 1140488 w 4521758"/>
              <a:gd name="connsiteY49" fmla="*/ 286378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521758" h="643094">
                <a:moveTo>
                  <a:pt x="1140488" y="286378"/>
                </a:moveTo>
                <a:lnTo>
                  <a:pt x="1793631" y="231112"/>
                </a:lnTo>
                <a:lnTo>
                  <a:pt x="2175468" y="200967"/>
                </a:lnTo>
                <a:lnTo>
                  <a:pt x="2486967" y="150725"/>
                </a:lnTo>
                <a:lnTo>
                  <a:pt x="3135086" y="105507"/>
                </a:lnTo>
                <a:lnTo>
                  <a:pt x="3516923" y="75362"/>
                </a:lnTo>
                <a:lnTo>
                  <a:pt x="3672673" y="70338"/>
                </a:lnTo>
                <a:lnTo>
                  <a:pt x="3702818" y="70338"/>
                </a:lnTo>
                <a:lnTo>
                  <a:pt x="3858567" y="25121"/>
                </a:lnTo>
                <a:lnTo>
                  <a:pt x="3918857" y="5024"/>
                </a:lnTo>
                <a:lnTo>
                  <a:pt x="3954026" y="0"/>
                </a:lnTo>
                <a:lnTo>
                  <a:pt x="4044462" y="15072"/>
                </a:lnTo>
                <a:lnTo>
                  <a:pt x="4210259" y="60290"/>
                </a:lnTo>
                <a:lnTo>
                  <a:pt x="4295670" y="100483"/>
                </a:lnTo>
                <a:lnTo>
                  <a:pt x="4426299" y="165798"/>
                </a:lnTo>
                <a:lnTo>
                  <a:pt x="4471516" y="195943"/>
                </a:lnTo>
                <a:lnTo>
                  <a:pt x="4511710" y="231112"/>
                </a:lnTo>
                <a:lnTo>
                  <a:pt x="4521758" y="271305"/>
                </a:lnTo>
                <a:lnTo>
                  <a:pt x="4506686" y="306474"/>
                </a:lnTo>
                <a:lnTo>
                  <a:pt x="4436347" y="351692"/>
                </a:lnTo>
                <a:lnTo>
                  <a:pt x="4376057" y="351692"/>
                </a:lnTo>
                <a:lnTo>
                  <a:pt x="3954026" y="296426"/>
                </a:lnTo>
                <a:lnTo>
                  <a:pt x="3657600" y="291402"/>
                </a:lnTo>
                <a:lnTo>
                  <a:pt x="3220497" y="301450"/>
                </a:lnTo>
                <a:lnTo>
                  <a:pt x="2627644" y="346668"/>
                </a:lnTo>
                <a:lnTo>
                  <a:pt x="2135275" y="381837"/>
                </a:lnTo>
                <a:lnTo>
                  <a:pt x="1517301" y="432079"/>
                </a:lnTo>
                <a:lnTo>
                  <a:pt x="1019908" y="497393"/>
                </a:lnTo>
                <a:lnTo>
                  <a:pt x="683288" y="572756"/>
                </a:lnTo>
                <a:lnTo>
                  <a:pt x="482321" y="628022"/>
                </a:lnTo>
                <a:lnTo>
                  <a:pt x="442127" y="638070"/>
                </a:lnTo>
                <a:lnTo>
                  <a:pt x="406958" y="643094"/>
                </a:lnTo>
                <a:lnTo>
                  <a:pt x="361741" y="633046"/>
                </a:lnTo>
                <a:lnTo>
                  <a:pt x="326571" y="617973"/>
                </a:lnTo>
                <a:lnTo>
                  <a:pt x="266281" y="572756"/>
                </a:lnTo>
                <a:lnTo>
                  <a:pt x="195943" y="507441"/>
                </a:lnTo>
                <a:lnTo>
                  <a:pt x="115556" y="401934"/>
                </a:lnTo>
                <a:lnTo>
                  <a:pt x="65314" y="326571"/>
                </a:lnTo>
                <a:lnTo>
                  <a:pt x="30145" y="266281"/>
                </a:lnTo>
                <a:lnTo>
                  <a:pt x="10048" y="226088"/>
                </a:lnTo>
                <a:lnTo>
                  <a:pt x="0" y="190918"/>
                </a:lnTo>
                <a:lnTo>
                  <a:pt x="10048" y="185894"/>
                </a:lnTo>
                <a:lnTo>
                  <a:pt x="30145" y="185894"/>
                </a:lnTo>
                <a:lnTo>
                  <a:pt x="60290" y="200967"/>
                </a:lnTo>
                <a:lnTo>
                  <a:pt x="160774" y="281354"/>
                </a:lnTo>
                <a:lnTo>
                  <a:pt x="226088" y="321547"/>
                </a:lnTo>
                <a:lnTo>
                  <a:pt x="286378" y="341644"/>
                </a:lnTo>
                <a:cubicBezTo>
                  <a:pt x="338224" y="357197"/>
                  <a:pt x="319135" y="356716"/>
                  <a:pt x="341644" y="356716"/>
                </a:cubicBezTo>
                <a:lnTo>
                  <a:pt x="427055" y="356716"/>
                </a:lnTo>
                <a:lnTo>
                  <a:pt x="1140488" y="2863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5434294-5B2A-4C79-BC27-383995DC4B7D}"/>
              </a:ext>
            </a:extLst>
          </p:cNvPr>
          <p:cNvSpPr/>
          <p:nvPr/>
        </p:nvSpPr>
        <p:spPr>
          <a:xfrm>
            <a:off x="6069014" y="3103564"/>
            <a:ext cx="1474787" cy="422275"/>
          </a:xfrm>
          <a:custGeom>
            <a:avLst/>
            <a:gdLst>
              <a:gd name="connsiteX0" fmla="*/ 519113 w 1473994"/>
              <a:gd name="connsiteY0" fmla="*/ 169069 h 423862"/>
              <a:gd name="connsiteX1" fmla="*/ 690563 w 1473994"/>
              <a:gd name="connsiteY1" fmla="*/ 166687 h 423862"/>
              <a:gd name="connsiteX2" fmla="*/ 812007 w 1473994"/>
              <a:gd name="connsiteY2" fmla="*/ 157162 h 423862"/>
              <a:gd name="connsiteX3" fmla="*/ 962025 w 1473994"/>
              <a:gd name="connsiteY3" fmla="*/ 133350 h 423862"/>
              <a:gd name="connsiteX4" fmla="*/ 1157288 w 1473994"/>
              <a:gd name="connsiteY4" fmla="*/ 80962 h 423862"/>
              <a:gd name="connsiteX5" fmla="*/ 1231107 w 1473994"/>
              <a:gd name="connsiteY5" fmla="*/ 133350 h 423862"/>
              <a:gd name="connsiteX6" fmla="*/ 1340644 w 1473994"/>
              <a:gd name="connsiteY6" fmla="*/ 228600 h 423862"/>
              <a:gd name="connsiteX7" fmla="*/ 1438275 w 1473994"/>
              <a:gd name="connsiteY7" fmla="*/ 314325 h 423862"/>
              <a:gd name="connsiteX8" fmla="*/ 1466850 w 1473994"/>
              <a:gd name="connsiteY8" fmla="*/ 350044 h 423862"/>
              <a:gd name="connsiteX9" fmla="*/ 1473994 w 1473994"/>
              <a:gd name="connsiteY9" fmla="*/ 371475 h 423862"/>
              <a:gd name="connsiteX10" fmla="*/ 1473994 w 1473994"/>
              <a:gd name="connsiteY10" fmla="*/ 392906 h 423862"/>
              <a:gd name="connsiteX11" fmla="*/ 1454944 w 1473994"/>
              <a:gd name="connsiteY11" fmla="*/ 423862 h 423862"/>
              <a:gd name="connsiteX12" fmla="*/ 1059657 w 1473994"/>
              <a:gd name="connsiteY12" fmla="*/ 338137 h 423862"/>
              <a:gd name="connsiteX13" fmla="*/ 978694 w 1473994"/>
              <a:gd name="connsiteY13" fmla="*/ 328612 h 423862"/>
              <a:gd name="connsiteX14" fmla="*/ 514350 w 1473994"/>
              <a:gd name="connsiteY14" fmla="*/ 369094 h 423862"/>
              <a:gd name="connsiteX15" fmla="*/ 457200 w 1473994"/>
              <a:gd name="connsiteY15" fmla="*/ 369094 h 423862"/>
              <a:gd name="connsiteX16" fmla="*/ 376238 w 1473994"/>
              <a:gd name="connsiteY16" fmla="*/ 335756 h 423862"/>
              <a:gd name="connsiteX17" fmla="*/ 259557 w 1473994"/>
              <a:gd name="connsiteY17" fmla="*/ 271462 h 423862"/>
              <a:gd name="connsiteX18" fmla="*/ 150019 w 1473994"/>
              <a:gd name="connsiteY18" fmla="*/ 190500 h 423862"/>
              <a:gd name="connsiteX19" fmla="*/ 42863 w 1473994"/>
              <a:gd name="connsiteY19" fmla="*/ 102394 h 423862"/>
              <a:gd name="connsiteX20" fmla="*/ 0 w 1473994"/>
              <a:gd name="connsiteY20" fmla="*/ 0 h 423862"/>
              <a:gd name="connsiteX21" fmla="*/ 109538 w 1473994"/>
              <a:gd name="connsiteY21" fmla="*/ 40481 h 423862"/>
              <a:gd name="connsiteX22" fmla="*/ 166688 w 1473994"/>
              <a:gd name="connsiteY22" fmla="*/ 76200 h 423862"/>
              <a:gd name="connsiteX23" fmla="*/ 254794 w 1473994"/>
              <a:gd name="connsiteY23" fmla="*/ 126206 h 423862"/>
              <a:gd name="connsiteX24" fmla="*/ 345282 w 1473994"/>
              <a:gd name="connsiteY24" fmla="*/ 161925 h 423862"/>
              <a:gd name="connsiteX25" fmla="*/ 414338 w 1473994"/>
              <a:gd name="connsiteY25" fmla="*/ 171450 h 423862"/>
              <a:gd name="connsiteX26" fmla="*/ 519113 w 1473994"/>
              <a:gd name="connsiteY26" fmla="*/ 169069 h 4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3994" h="423862">
                <a:moveTo>
                  <a:pt x="519113" y="169069"/>
                </a:moveTo>
                <a:lnTo>
                  <a:pt x="690563" y="166687"/>
                </a:lnTo>
                <a:lnTo>
                  <a:pt x="812007" y="157162"/>
                </a:lnTo>
                <a:lnTo>
                  <a:pt x="962025" y="133350"/>
                </a:lnTo>
                <a:lnTo>
                  <a:pt x="1157288" y="80962"/>
                </a:lnTo>
                <a:lnTo>
                  <a:pt x="1231107" y="133350"/>
                </a:lnTo>
                <a:lnTo>
                  <a:pt x="1340644" y="228600"/>
                </a:lnTo>
                <a:lnTo>
                  <a:pt x="1438275" y="314325"/>
                </a:lnTo>
                <a:lnTo>
                  <a:pt x="1466850" y="350044"/>
                </a:lnTo>
                <a:lnTo>
                  <a:pt x="1473994" y="371475"/>
                </a:lnTo>
                <a:lnTo>
                  <a:pt x="1473994" y="392906"/>
                </a:lnTo>
                <a:lnTo>
                  <a:pt x="1454944" y="423862"/>
                </a:lnTo>
                <a:lnTo>
                  <a:pt x="1059657" y="338137"/>
                </a:lnTo>
                <a:lnTo>
                  <a:pt x="978694" y="328612"/>
                </a:lnTo>
                <a:lnTo>
                  <a:pt x="514350" y="369094"/>
                </a:lnTo>
                <a:lnTo>
                  <a:pt x="457200" y="369094"/>
                </a:lnTo>
                <a:lnTo>
                  <a:pt x="376238" y="335756"/>
                </a:lnTo>
                <a:lnTo>
                  <a:pt x="259557" y="271462"/>
                </a:lnTo>
                <a:lnTo>
                  <a:pt x="150019" y="190500"/>
                </a:lnTo>
                <a:lnTo>
                  <a:pt x="42863" y="102394"/>
                </a:lnTo>
                <a:lnTo>
                  <a:pt x="0" y="0"/>
                </a:lnTo>
                <a:lnTo>
                  <a:pt x="109538" y="40481"/>
                </a:lnTo>
                <a:lnTo>
                  <a:pt x="166688" y="76200"/>
                </a:lnTo>
                <a:lnTo>
                  <a:pt x="254794" y="126206"/>
                </a:lnTo>
                <a:lnTo>
                  <a:pt x="345282" y="161925"/>
                </a:lnTo>
                <a:lnTo>
                  <a:pt x="414338" y="171450"/>
                </a:lnTo>
                <a:lnTo>
                  <a:pt x="519113" y="1690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A091E51-4DA8-423B-9CAB-B19D188C6E7C}"/>
              </a:ext>
            </a:extLst>
          </p:cNvPr>
          <p:cNvSpPr/>
          <p:nvPr/>
        </p:nvSpPr>
        <p:spPr>
          <a:xfrm rot="16200000">
            <a:off x="5462589" y="4059239"/>
            <a:ext cx="2720975" cy="1438275"/>
          </a:xfrm>
          <a:custGeom>
            <a:avLst/>
            <a:gdLst>
              <a:gd name="connsiteX0" fmla="*/ 97631 w 2721769"/>
              <a:gd name="connsiteY0" fmla="*/ 226219 h 1438275"/>
              <a:gd name="connsiteX1" fmla="*/ 54769 w 2721769"/>
              <a:gd name="connsiteY1" fmla="*/ 164306 h 1438275"/>
              <a:gd name="connsiteX2" fmla="*/ 28575 w 2721769"/>
              <a:gd name="connsiteY2" fmla="*/ 114300 h 1438275"/>
              <a:gd name="connsiteX3" fmla="*/ 11906 w 2721769"/>
              <a:gd name="connsiteY3" fmla="*/ 100013 h 1438275"/>
              <a:gd name="connsiteX4" fmla="*/ 0 w 2721769"/>
              <a:gd name="connsiteY4" fmla="*/ 66675 h 1438275"/>
              <a:gd name="connsiteX5" fmla="*/ 4763 w 2721769"/>
              <a:gd name="connsiteY5" fmla="*/ 33338 h 1438275"/>
              <a:gd name="connsiteX6" fmla="*/ 35719 w 2721769"/>
              <a:gd name="connsiteY6" fmla="*/ 14288 h 1438275"/>
              <a:gd name="connsiteX7" fmla="*/ 54769 w 2721769"/>
              <a:gd name="connsiteY7" fmla="*/ 9525 h 1438275"/>
              <a:gd name="connsiteX8" fmla="*/ 73819 w 2721769"/>
              <a:gd name="connsiteY8" fmla="*/ 0 h 1438275"/>
              <a:gd name="connsiteX9" fmla="*/ 521494 w 2721769"/>
              <a:gd name="connsiteY9" fmla="*/ 133350 h 1438275"/>
              <a:gd name="connsiteX10" fmla="*/ 554831 w 2721769"/>
              <a:gd name="connsiteY10" fmla="*/ 204788 h 1438275"/>
              <a:gd name="connsiteX11" fmla="*/ 616744 w 2721769"/>
              <a:gd name="connsiteY11" fmla="*/ 288131 h 1438275"/>
              <a:gd name="connsiteX12" fmla="*/ 745331 w 2721769"/>
              <a:gd name="connsiteY12" fmla="*/ 390525 h 1438275"/>
              <a:gd name="connsiteX13" fmla="*/ 959644 w 2721769"/>
              <a:gd name="connsiteY13" fmla="*/ 521494 h 1438275"/>
              <a:gd name="connsiteX14" fmla="*/ 1176338 w 2721769"/>
              <a:gd name="connsiteY14" fmla="*/ 619125 h 1438275"/>
              <a:gd name="connsiteX15" fmla="*/ 1495425 w 2721769"/>
              <a:gd name="connsiteY15" fmla="*/ 745331 h 1438275"/>
              <a:gd name="connsiteX16" fmla="*/ 1752600 w 2721769"/>
              <a:gd name="connsiteY16" fmla="*/ 842963 h 1438275"/>
              <a:gd name="connsiteX17" fmla="*/ 2105025 w 2721769"/>
              <a:gd name="connsiteY17" fmla="*/ 959644 h 1438275"/>
              <a:gd name="connsiteX18" fmla="*/ 2297906 w 2721769"/>
              <a:gd name="connsiteY18" fmla="*/ 1016794 h 1438275"/>
              <a:gd name="connsiteX19" fmla="*/ 2436019 w 2721769"/>
              <a:gd name="connsiteY19" fmla="*/ 1050131 h 1438275"/>
              <a:gd name="connsiteX20" fmla="*/ 2555081 w 2721769"/>
              <a:gd name="connsiteY20" fmla="*/ 1076325 h 1438275"/>
              <a:gd name="connsiteX21" fmla="*/ 2626519 w 2721769"/>
              <a:gd name="connsiteY21" fmla="*/ 1076325 h 1438275"/>
              <a:gd name="connsiteX22" fmla="*/ 2664619 w 2721769"/>
              <a:gd name="connsiteY22" fmla="*/ 1062038 h 1438275"/>
              <a:gd name="connsiteX23" fmla="*/ 2702719 w 2721769"/>
              <a:gd name="connsiteY23" fmla="*/ 1019175 h 1438275"/>
              <a:gd name="connsiteX24" fmla="*/ 2721769 w 2721769"/>
              <a:gd name="connsiteY24" fmla="*/ 1009650 h 1438275"/>
              <a:gd name="connsiteX25" fmla="*/ 2643188 w 2721769"/>
              <a:gd name="connsiteY25" fmla="*/ 1438275 h 1438275"/>
              <a:gd name="connsiteX26" fmla="*/ 2590800 w 2721769"/>
              <a:gd name="connsiteY26" fmla="*/ 1402556 h 1438275"/>
              <a:gd name="connsiteX27" fmla="*/ 2531269 w 2721769"/>
              <a:gd name="connsiteY27" fmla="*/ 1350169 h 1438275"/>
              <a:gd name="connsiteX28" fmla="*/ 2476500 w 2721769"/>
              <a:gd name="connsiteY28" fmla="*/ 1309688 h 1438275"/>
              <a:gd name="connsiteX29" fmla="*/ 2447925 w 2721769"/>
              <a:gd name="connsiteY29" fmla="*/ 1293019 h 1438275"/>
              <a:gd name="connsiteX30" fmla="*/ 1935956 w 2721769"/>
              <a:gd name="connsiteY30" fmla="*/ 1138238 h 1438275"/>
              <a:gd name="connsiteX31" fmla="*/ 1683544 w 2721769"/>
              <a:gd name="connsiteY31" fmla="*/ 1047750 h 1438275"/>
              <a:gd name="connsiteX32" fmla="*/ 1254919 w 2721769"/>
              <a:gd name="connsiteY32" fmla="*/ 885825 h 1438275"/>
              <a:gd name="connsiteX33" fmla="*/ 907256 w 2721769"/>
              <a:gd name="connsiteY33" fmla="*/ 740569 h 1438275"/>
              <a:gd name="connsiteX34" fmla="*/ 626269 w 2721769"/>
              <a:gd name="connsiteY34" fmla="*/ 609600 h 1438275"/>
              <a:gd name="connsiteX35" fmla="*/ 473869 w 2721769"/>
              <a:gd name="connsiteY35" fmla="*/ 519113 h 1438275"/>
              <a:gd name="connsiteX36" fmla="*/ 381000 w 2721769"/>
              <a:gd name="connsiteY36" fmla="*/ 454819 h 1438275"/>
              <a:gd name="connsiteX37" fmla="*/ 264319 w 2721769"/>
              <a:gd name="connsiteY37" fmla="*/ 376238 h 1438275"/>
              <a:gd name="connsiteX38" fmla="*/ 180975 w 2721769"/>
              <a:gd name="connsiteY38" fmla="*/ 311944 h 1438275"/>
              <a:gd name="connsiteX39" fmla="*/ 97631 w 2721769"/>
              <a:gd name="connsiteY39" fmla="*/ 226219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21769" h="1438275">
                <a:moveTo>
                  <a:pt x="97631" y="226219"/>
                </a:moveTo>
                <a:lnTo>
                  <a:pt x="54769" y="164306"/>
                </a:lnTo>
                <a:lnTo>
                  <a:pt x="28575" y="114300"/>
                </a:lnTo>
                <a:lnTo>
                  <a:pt x="11906" y="100013"/>
                </a:lnTo>
                <a:lnTo>
                  <a:pt x="0" y="66675"/>
                </a:lnTo>
                <a:lnTo>
                  <a:pt x="4763" y="33338"/>
                </a:lnTo>
                <a:lnTo>
                  <a:pt x="35719" y="14288"/>
                </a:lnTo>
                <a:lnTo>
                  <a:pt x="54769" y="9525"/>
                </a:lnTo>
                <a:lnTo>
                  <a:pt x="73819" y="0"/>
                </a:lnTo>
                <a:lnTo>
                  <a:pt x="521494" y="133350"/>
                </a:lnTo>
                <a:lnTo>
                  <a:pt x="554831" y="204788"/>
                </a:lnTo>
                <a:lnTo>
                  <a:pt x="616744" y="288131"/>
                </a:lnTo>
                <a:lnTo>
                  <a:pt x="745331" y="390525"/>
                </a:lnTo>
                <a:lnTo>
                  <a:pt x="959644" y="521494"/>
                </a:lnTo>
                <a:lnTo>
                  <a:pt x="1176338" y="619125"/>
                </a:lnTo>
                <a:lnTo>
                  <a:pt x="1495425" y="745331"/>
                </a:lnTo>
                <a:lnTo>
                  <a:pt x="1752600" y="842963"/>
                </a:lnTo>
                <a:lnTo>
                  <a:pt x="2105025" y="959644"/>
                </a:lnTo>
                <a:lnTo>
                  <a:pt x="2297906" y="1016794"/>
                </a:lnTo>
                <a:lnTo>
                  <a:pt x="2436019" y="1050131"/>
                </a:lnTo>
                <a:lnTo>
                  <a:pt x="2555081" y="1076325"/>
                </a:lnTo>
                <a:lnTo>
                  <a:pt x="2626519" y="1076325"/>
                </a:lnTo>
                <a:lnTo>
                  <a:pt x="2664619" y="1062038"/>
                </a:lnTo>
                <a:lnTo>
                  <a:pt x="2702719" y="1019175"/>
                </a:lnTo>
                <a:lnTo>
                  <a:pt x="2721769" y="1009650"/>
                </a:lnTo>
                <a:lnTo>
                  <a:pt x="2643188" y="1438275"/>
                </a:lnTo>
                <a:lnTo>
                  <a:pt x="2590800" y="1402556"/>
                </a:lnTo>
                <a:lnTo>
                  <a:pt x="2531269" y="1350169"/>
                </a:lnTo>
                <a:lnTo>
                  <a:pt x="2476500" y="1309688"/>
                </a:lnTo>
                <a:cubicBezTo>
                  <a:pt x="2449636" y="1292593"/>
                  <a:pt x="2460655" y="1293019"/>
                  <a:pt x="2447925" y="1293019"/>
                </a:cubicBezTo>
                <a:lnTo>
                  <a:pt x="1935956" y="1138238"/>
                </a:lnTo>
                <a:lnTo>
                  <a:pt x="1683544" y="1047750"/>
                </a:lnTo>
                <a:lnTo>
                  <a:pt x="1254919" y="885825"/>
                </a:lnTo>
                <a:lnTo>
                  <a:pt x="907256" y="740569"/>
                </a:lnTo>
                <a:lnTo>
                  <a:pt x="626269" y="609600"/>
                </a:lnTo>
                <a:lnTo>
                  <a:pt x="473869" y="519113"/>
                </a:lnTo>
                <a:lnTo>
                  <a:pt x="381000" y="454819"/>
                </a:lnTo>
                <a:lnTo>
                  <a:pt x="264319" y="376238"/>
                </a:lnTo>
                <a:lnTo>
                  <a:pt x="180975" y="311944"/>
                </a:lnTo>
                <a:lnTo>
                  <a:pt x="97631" y="226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DEF7DCE-F146-4090-86A0-A04D37BAF664}"/>
              </a:ext>
            </a:extLst>
          </p:cNvPr>
          <p:cNvSpPr/>
          <p:nvPr/>
        </p:nvSpPr>
        <p:spPr>
          <a:xfrm>
            <a:off x="5524501" y="5292726"/>
            <a:ext cx="758825" cy="796925"/>
          </a:xfrm>
          <a:custGeom>
            <a:avLst/>
            <a:gdLst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90550 w 758825"/>
              <a:gd name="connsiteY12" fmla="*/ 796925 h 796925"/>
              <a:gd name="connsiteX13" fmla="*/ 758825 w 758825"/>
              <a:gd name="connsiteY13" fmla="*/ 304800 h 796925"/>
              <a:gd name="connsiteX14" fmla="*/ 708025 w 758825"/>
              <a:gd name="connsiteY14" fmla="*/ 323850 h 796925"/>
              <a:gd name="connsiteX15" fmla="*/ 660400 w 758825"/>
              <a:gd name="connsiteY15" fmla="*/ 327025 h 796925"/>
              <a:gd name="connsiteX16" fmla="*/ 609600 w 758825"/>
              <a:gd name="connsiteY16" fmla="*/ 311150 h 796925"/>
              <a:gd name="connsiteX17" fmla="*/ 517525 w 758825"/>
              <a:gd name="connsiteY17" fmla="*/ 279400 h 796925"/>
              <a:gd name="connsiteX18" fmla="*/ 412750 w 758825"/>
              <a:gd name="connsiteY18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700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700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03238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652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825" h="796925">
                <a:moveTo>
                  <a:pt x="412750" y="228600"/>
                </a:moveTo>
                <a:lnTo>
                  <a:pt x="130175" y="66675"/>
                </a:lnTo>
                <a:lnTo>
                  <a:pt x="50800" y="12700"/>
                </a:lnTo>
                <a:lnTo>
                  <a:pt x="6350" y="0"/>
                </a:lnTo>
                <a:lnTo>
                  <a:pt x="0" y="38100"/>
                </a:lnTo>
                <a:lnTo>
                  <a:pt x="25400" y="76200"/>
                </a:lnTo>
                <a:lnTo>
                  <a:pt x="120650" y="149225"/>
                </a:lnTo>
                <a:lnTo>
                  <a:pt x="279400" y="282575"/>
                </a:lnTo>
                <a:lnTo>
                  <a:pt x="387350" y="387350"/>
                </a:lnTo>
                <a:lnTo>
                  <a:pt x="466725" y="482600"/>
                </a:lnTo>
                <a:lnTo>
                  <a:pt x="504825" y="552450"/>
                </a:lnTo>
                <a:lnTo>
                  <a:pt x="558800" y="695325"/>
                </a:lnTo>
                <a:cubicBezTo>
                  <a:pt x="565415" y="721783"/>
                  <a:pt x="569648" y="714839"/>
                  <a:pt x="578644" y="774652"/>
                </a:cubicBezTo>
                <a:lnTo>
                  <a:pt x="590550" y="796925"/>
                </a:lnTo>
                <a:lnTo>
                  <a:pt x="758825" y="304800"/>
                </a:lnTo>
                <a:lnTo>
                  <a:pt x="708025" y="323850"/>
                </a:lnTo>
                <a:lnTo>
                  <a:pt x="660400" y="327025"/>
                </a:lnTo>
                <a:lnTo>
                  <a:pt x="609600" y="311150"/>
                </a:lnTo>
                <a:lnTo>
                  <a:pt x="517525" y="279400"/>
                </a:lnTo>
                <a:lnTo>
                  <a:pt x="412750" y="2286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93D7DD4-FEE4-416D-B03A-9D6846B6F8EA}"/>
              </a:ext>
            </a:extLst>
          </p:cNvPr>
          <p:cNvSpPr/>
          <p:nvPr/>
        </p:nvSpPr>
        <p:spPr>
          <a:xfrm>
            <a:off x="3981450" y="2462214"/>
            <a:ext cx="2266950" cy="2922587"/>
          </a:xfrm>
          <a:custGeom>
            <a:avLst/>
            <a:gdLst>
              <a:gd name="connsiteX0" fmla="*/ 1940996 w 2266366"/>
              <a:gd name="connsiteY0" fmla="*/ 1150012 h 2922714"/>
              <a:gd name="connsiteX1" fmla="*/ 1705384 w 2266366"/>
              <a:gd name="connsiteY1" fmla="*/ 1509041 h 2922714"/>
              <a:gd name="connsiteX2" fmla="*/ 1503431 w 2266366"/>
              <a:gd name="connsiteY2" fmla="*/ 1772702 h 2922714"/>
              <a:gd name="connsiteX3" fmla="*/ 1161232 w 2266366"/>
              <a:gd name="connsiteY3" fmla="*/ 2137340 h 2922714"/>
              <a:gd name="connsiteX4" fmla="*/ 807813 w 2266366"/>
              <a:gd name="connsiteY4" fmla="*/ 2445880 h 2922714"/>
              <a:gd name="connsiteX5" fmla="*/ 499273 w 2266366"/>
              <a:gd name="connsiteY5" fmla="*/ 2664663 h 2922714"/>
              <a:gd name="connsiteX6" fmla="*/ 190734 w 2266366"/>
              <a:gd name="connsiteY6" fmla="*/ 2844177 h 2922714"/>
              <a:gd name="connsiteX7" fmla="*/ 44878 w 2266366"/>
              <a:gd name="connsiteY7" fmla="*/ 2917104 h 2922714"/>
              <a:gd name="connsiteX8" fmla="*/ 11220 w 2266366"/>
              <a:gd name="connsiteY8" fmla="*/ 2922714 h 2922714"/>
              <a:gd name="connsiteX9" fmla="*/ 0 w 2266366"/>
              <a:gd name="connsiteY9" fmla="*/ 2917104 h 2922714"/>
              <a:gd name="connsiteX10" fmla="*/ 5610 w 2266366"/>
              <a:gd name="connsiteY10" fmla="*/ 2883446 h 2922714"/>
              <a:gd name="connsiteX11" fmla="*/ 56098 w 2266366"/>
              <a:gd name="connsiteY11" fmla="*/ 2832957 h 2922714"/>
              <a:gd name="connsiteX12" fmla="*/ 330979 w 2266366"/>
              <a:gd name="connsiteY12" fmla="*/ 2653443 h 2922714"/>
              <a:gd name="connsiteX13" fmla="*/ 577811 w 2266366"/>
              <a:gd name="connsiteY13" fmla="*/ 2457100 h 2922714"/>
              <a:gd name="connsiteX14" fmla="*/ 875131 w 2266366"/>
              <a:gd name="connsiteY14" fmla="*/ 2187828 h 2922714"/>
              <a:gd name="connsiteX15" fmla="*/ 1150012 w 2266366"/>
              <a:gd name="connsiteY15" fmla="*/ 1879289 h 2922714"/>
              <a:gd name="connsiteX16" fmla="*/ 1452942 w 2266366"/>
              <a:gd name="connsiteY16" fmla="*/ 1475382 h 2922714"/>
              <a:gd name="connsiteX17" fmla="*/ 1682945 w 2266366"/>
              <a:gd name="connsiteY17" fmla="*/ 1116354 h 2922714"/>
              <a:gd name="connsiteX18" fmla="*/ 1868069 w 2266366"/>
              <a:gd name="connsiteY18" fmla="*/ 768545 h 2922714"/>
              <a:gd name="connsiteX19" fmla="*/ 1946606 w 2266366"/>
              <a:gd name="connsiteY19" fmla="*/ 566592 h 2922714"/>
              <a:gd name="connsiteX20" fmla="*/ 1969045 w 2266366"/>
              <a:gd name="connsiteY20" fmla="*/ 431956 h 2922714"/>
              <a:gd name="connsiteX21" fmla="*/ 1969045 w 2266366"/>
              <a:gd name="connsiteY21" fmla="*/ 353419 h 2922714"/>
              <a:gd name="connsiteX22" fmla="*/ 1940996 w 2266366"/>
              <a:gd name="connsiteY22" fmla="*/ 286101 h 2922714"/>
              <a:gd name="connsiteX23" fmla="*/ 1879288 w 2266366"/>
              <a:gd name="connsiteY23" fmla="*/ 201954 h 2922714"/>
              <a:gd name="connsiteX24" fmla="*/ 1716604 w 2266366"/>
              <a:gd name="connsiteY24" fmla="*/ 0 h 2922714"/>
              <a:gd name="connsiteX25" fmla="*/ 1980265 w 2266366"/>
              <a:gd name="connsiteY25" fmla="*/ 50489 h 2922714"/>
              <a:gd name="connsiteX26" fmla="*/ 2036363 w 2266366"/>
              <a:gd name="connsiteY26" fmla="*/ 123416 h 2922714"/>
              <a:gd name="connsiteX27" fmla="*/ 2142950 w 2266366"/>
              <a:gd name="connsiteY27" fmla="*/ 252442 h 2922714"/>
              <a:gd name="connsiteX28" fmla="*/ 2215877 w 2266366"/>
              <a:gd name="connsiteY28" fmla="*/ 308540 h 2922714"/>
              <a:gd name="connsiteX29" fmla="*/ 2249536 w 2266366"/>
              <a:gd name="connsiteY29" fmla="*/ 353419 h 2922714"/>
              <a:gd name="connsiteX30" fmla="*/ 2266366 w 2266366"/>
              <a:gd name="connsiteY30" fmla="*/ 431956 h 2922714"/>
              <a:gd name="connsiteX31" fmla="*/ 2260756 w 2266366"/>
              <a:gd name="connsiteY31" fmla="*/ 521713 h 2922714"/>
              <a:gd name="connsiteX32" fmla="*/ 2243926 w 2266366"/>
              <a:gd name="connsiteY32" fmla="*/ 589031 h 2922714"/>
              <a:gd name="connsiteX33" fmla="*/ 2137340 w 2266366"/>
              <a:gd name="connsiteY33" fmla="*/ 802204 h 2922714"/>
              <a:gd name="connsiteX34" fmla="*/ 1940996 w 2266366"/>
              <a:gd name="connsiteY34" fmla="*/ 1150012 h 29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66366" h="2922714">
                <a:moveTo>
                  <a:pt x="1940996" y="1150012"/>
                </a:moveTo>
                <a:lnTo>
                  <a:pt x="1705384" y="1509041"/>
                </a:lnTo>
                <a:lnTo>
                  <a:pt x="1503431" y="1772702"/>
                </a:lnTo>
                <a:lnTo>
                  <a:pt x="1161232" y="2137340"/>
                </a:lnTo>
                <a:lnTo>
                  <a:pt x="807813" y="2445880"/>
                </a:lnTo>
                <a:lnTo>
                  <a:pt x="499273" y="2664663"/>
                </a:lnTo>
                <a:lnTo>
                  <a:pt x="190734" y="2844177"/>
                </a:lnTo>
                <a:lnTo>
                  <a:pt x="44878" y="2917104"/>
                </a:lnTo>
                <a:lnTo>
                  <a:pt x="11220" y="2922714"/>
                </a:lnTo>
                <a:lnTo>
                  <a:pt x="0" y="2917104"/>
                </a:lnTo>
                <a:lnTo>
                  <a:pt x="5610" y="2883446"/>
                </a:lnTo>
                <a:lnTo>
                  <a:pt x="56098" y="2832957"/>
                </a:lnTo>
                <a:lnTo>
                  <a:pt x="330979" y="2653443"/>
                </a:lnTo>
                <a:lnTo>
                  <a:pt x="577811" y="2457100"/>
                </a:lnTo>
                <a:lnTo>
                  <a:pt x="875131" y="2187828"/>
                </a:lnTo>
                <a:lnTo>
                  <a:pt x="1150012" y="1879289"/>
                </a:lnTo>
                <a:lnTo>
                  <a:pt x="1452942" y="1475382"/>
                </a:lnTo>
                <a:lnTo>
                  <a:pt x="1682945" y="1116354"/>
                </a:lnTo>
                <a:lnTo>
                  <a:pt x="1868069" y="768545"/>
                </a:lnTo>
                <a:lnTo>
                  <a:pt x="1946606" y="566592"/>
                </a:lnTo>
                <a:lnTo>
                  <a:pt x="1969045" y="431956"/>
                </a:lnTo>
                <a:lnTo>
                  <a:pt x="1969045" y="353419"/>
                </a:lnTo>
                <a:lnTo>
                  <a:pt x="1940996" y="286101"/>
                </a:lnTo>
                <a:lnTo>
                  <a:pt x="1879288" y="201954"/>
                </a:lnTo>
                <a:lnTo>
                  <a:pt x="1716604" y="0"/>
                </a:lnTo>
                <a:lnTo>
                  <a:pt x="1980265" y="50489"/>
                </a:lnTo>
                <a:lnTo>
                  <a:pt x="2036363" y="123416"/>
                </a:lnTo>
                <a:lnTo>
                  <a:pt x="2142950" y="252442"/>
                </a:lnTo>
                <a:lnTo>
                  <a:pt x="2215877" y="308540"/>
                </a:lnTo>
                <a:lnTo>
                  <a:pt x="2249536" y="353419"/>
                </a:lnTo>
                <a:lnTo>
                  <a:pt x="2266366" y="431956"/>
                </a:lnTo>
                <a:lnTo>
                  <a:pt x="2260756" y="521713"/>
                </a:lnTo>
                <a:lnTo>
                  <a:pt x="2243926" y="589031"/>
                </a:lnTo>
                <a:lnTo>
                  <a:pt x="2137340" y="802204"/>
                </a:lnTo>
                <a:lnTo>
                  <a:pt x="1940996" y="115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7AC6DE-EB3D-441D-9B18-3A53A148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88" y="1480896"/>
            <a:ext cx="4523624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F6CAFD-2972-464D-B3AE-2823A6E6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39" y="1450193"/>
            <a:ext cx="4523624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55B0E6-9D5D-48D8-BBF2-8CBC549C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88" y="1112319"/>
            <a:ext cx="452362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0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0F6D72A-DF59-459E-90E6-5BFD6CE39009}"/>
              </a:ext>
            </a:extLst>
          </p:cNvPr>
          <p:cNvSpPr/>
          <p:nvPr/>
        </p:nvSpPr>
        <p:spPr>
          <a:xfrm>
            <a:off x="4679951" y="2111376"/>
            <a:ext cx="3114675" cy="582613"/>
          </a:xfrm>
          <a:custGeom>
            <a:avLst/>
            <a:gdLst>
              <a:gd name="connsiteX0" fmla="*/ 836729 w 3113903"/>
              <a:gd name="connsiteY0" fmla="*/ 271849 h 582533"/>
              <a:gd name="connsiteX1" fmla="*/ 1256859 w 3113903"/>
              <a:gd name="connsiteY1" fmla="*/ 225952 h 582533"/>
              <a:gd name="connsiteX2" fmla="*/ 1758190 w 3113903"/>
              <a:gd name="connsiteY2" fmla="*/ 158873 h 582533"/>
              <a:gd name="connsiteX3" fmla="*/ 2192442 w 3113903"/>
              <a:gd name="connsiteY3" fmla="*/ 102385 h 582533"/>
              <a:gd name="connsiteX4" fmla="*/ 2545492 w 3113903"/>
              <a:gd name="connsiteY4" fmla="*/ 45897 h 582533"/>
              <a:gd name="connsiteX5" fmla="*/ 2616102 w 3113903"/>
              <a:gd name="connsiteY5" fmla="*/ 17653 h 582533"/>
              <a:gd name="connsiteX6" fmla="*/ 2686712 w 3113903"/>
              <a:gd name="connsiteY6" fmla="*/ 0 h 582533"/>
              <a:gd name="connsiteX7" fmla="*/ 2739669 w 3113903"/>
              <a:gd name="connsiteY7" fmla="*/ 14122 h 582533"/>
              <a:gd name="connsiteX8" fmla="*/ 2891481 w 3113903"/>
              <a:gd name="connsiteY8" fmla="*/ 70610 h 582533"/>
              <a:gd name="connsiteX9" fmla="*/ 3000927 w 3113903"/>
              <a:gd name="connsiteY9" fmla="*/ 127098 h 582533"/>
              <a:gd name="connsiteX10" fmla="*/ 3068006 w 3113903"/>
              <a:gd name="connsiteY10" fmla="*/ 172995 h 582533"/>
              <a:gd name="connsiteX11" fmla="*/ 3099781 w 3113903"/>
              <a:gd name="connsiteY11" fmla="*/ 208300 h 582533"/>
              <a:gd name="connsiteX12" fmla="*/ 3106842 w 3113903"/>
              <a:gd name="connsiteY12" fmla="*/ 240074 h 582533"/>
              <a:gd name="connsiteX13" fmla="*/ 3113903 w 3113903"/>
              <a:gd name="connsiteY13" fmla="*/ 278910 h 582533"/>
              <a:gd name="connsiteX14" fmla="*/ 3099781 w 3113903"/>
              <a:gd name="connsiteY14" fmla="*/ 314215 h 582533"/>
              <a:gd name="connsiteX15" fmla="*/ 3075067 w 3113903"/>
              <a:gd name="connsiteY15" fmla="*/ 328337 h 582533"/>
              <a:gd name="connsiteX16" fmla="*/ 3029171 w 3113903"/>
              <a:gd name="connsiteY16" fmla="*/ 342459 h 582533"/>
              <a:gd name="connsiteX17" fmla="*/ 2962091 w 3113903"/>
              <a:gd name="connsiteY17" fmla="*/ 338928 h 582533"/>
              <a:gd name="connsiteX18" fmla="*/ 2866768 w 3113903"/>
              <a:gd name="connsiteY18" fmla="*/ 321276 h 582533"/>
              <a:gd name="connsiteX19" fmla="*/ 2690242 w 3113903"/>
              <a:gd name="connsiteY19" fmla="*/ 307154 h 582533"/>
              <a:gd name="connsiteX20" fmla="*/ 2361906 w 3113903"/>
              <a:gd name="connsiteY20" fmla="*/ 317745 h 582533"/>
              <a:gd name="connsiteX21" fmla="*/ 2026508 w 3113903"/>
              <a:gd name="connsiteY21" fmla="*/ 338928 h 582533"/>
              <a:gd name="connsiteX22" fmla="*/ 1447506 w 3113903"/>
              <a:gd name="connsiteY22" fmla="*/ 409538 h 582533"/>
              <a:gd name="connsiteX23" fmla="*/ 1172127 w 3113903"/>
              <a:gd name="connsiteY23" fmla="*/ 455435 h 582533"/>
              <a:gd name="connsiteX24" fmla="*/ 776710 w 3113903"/>
              <a:gd name="connsiteY24" fmla="*/ 508392 h 582533"/>
              <a:gd name="connsiteX25" fmla="*/ 691978 w 3113903"/>
              <a:gd name="connsiteY25" fmla="*/ 529575 h 582533"/>
              <a:gd name="connsiteX26" fmla="*/ 635490 w 3113903"/>
              <a:gd name="connsiteY26" fmla="*/ 543697 h 582533"/>
              <a:gd name="connsiteX27" fmla="*/ 568411 w 3113903"/>
              <a:gd name="connsiteY27" fmla="*/ 564880 h 582533"/>
              <a:gd name="connsiteX28" fmla="*/ 515453 w 3113903"/>
              <a:gd name="connsiteY28" fmla="*/ 579002 h 582533"/>
              <a:gd name="connsiteX29" fmla="*/ 448374 w 3113903"/>
              <a:gd name="connsiteY29" fmla="*/ 582533 h 582533"/>
              <a:gd name="connsiteX30" fmla="*/ 420130 w 3113903"/>
              <a:gd name="connsiteY30" fmla="*/ 575472 h 582533"/>
              <a:gd name="connsiteX31" fmla="*/ 360111 w 3113903"/>
              <a:gd name="connsiteY31" fmla="*/ 557819 h 582533"/>
              <a:gd name="connsiteX32" fmla="*/ 289501 w 3113903"/>
              <a:gd name="connsiteY32" fmla="*/ 511923 h 582533"/>
              <a:gd name="connsiteX33" fmla="*/ 148281 w 3113903"/>
              <a:gd name="connsiteY33" fmla="*/ 406008 h 582533"/>
              <a:gd name="connsiteX34" fmla="*/ 77671 w 3113903"/>
              <a:gd name="connsiteY34" fmla="*/ 338928 h 582533"/>
              <a:gd name="connsiteX35" fmla="*/ 21183 w 3113903"/>
              <a:gd name="connsiteY35" fmla="*/ 261257 h 582533"/>
              <a:gd name="connsiteX36" fmla="*/ 0 w 3113903"/>
              <a:gd name="connsiteY36" fmla="*/ 215361 h 582533"/>
              <a:gd name="connsiteX37" fmla="*/ 14122 w 3113903"/>
              <a:gd name="connsiteY37" fmla="*/ 194178 h 582533"/>
              <a:gd name="connsiteX38" fmla="*/ 60018 w 3113903"/>
              <a:gd name="connsiteY38" fmla="*/ 208300 h 582533"/>
              <a:gd name="connsiteX39" fmla="*/ 194178 w 3113903"/>
              <a:gd name="connsiteY39" fmla="*/ 250666 h 582533"/>
              <a:gd name="connsiteX40" fmla="*/ 360111 w 3113903"/>
              <a:gd name="connsiteY40" fmla="*/ 275379 h 582533"/>
              <a:gd name="connsiteX41" fmla="*/ 536636 w 3113903"/>
              <a:gd name="connsiteY41" fmla="*/ 293032 h 582533"/>
              <a:gd name="connsiteX42" fmla="*/ 836729 w 3113903"/>
              <a:gd name="connsiteY42" fmla="*/ 271849 h 5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3903" h="582533">
                <a:moveTo>
                  <a:pt x="836729" y="271849"/>
                </a:moveTo>
                <a:lnTo>
                  <a:pt x="1256859" y="225952"/>
                </a:lnTo>
                <a:lnTo>
                  <a:pt x="1758190" y="158873"/>
                </a:lnTo>
                <a:lnTo>
                  <a:pt x="2192442" y="102385"/>
                </a:lnTo>
                <a:lnTo>
                  <a:pt x="2545492" y="45897"/>
                </a:lnTo>
                <a:lnTo>
                  <a:pt x="2616102" y="17653"/>
                </a:lnTo>
                <a:lnTo>
                  <a:pt x="2686712" y="0"/>
                </a:lnTo>
                <a:lnTo>
                  <a:pt x="2739669" y="14122"/>
                </a:lnTo>
                <a:lnTo>
                  <a:pt x="2891481" y="70610"/>
                </a:lnTo>
                <a:lnTo>
                  <a:pt x="3000927" y="127098"/>
                </a:lnTo>
                <a:lnTo>
                  <a:pt x="3068006" y="172995"/>
                </a:lnTo>
                <a:lnTo>
                  <a:pt x="3099781" y="208300"/>
                </a:lnTo>
                <a:lnTo>
                  <a:pt x="3106842" y="240074"/>
                </a:lnTo>
                <a:lnTo>
                  <a:pt x="3113903" y="278910"/>
                </a:lnTo>
                <a:lnTo>
                  <a:pt x="3099781" y="314215"/>
                </a:lnTo>
                <a:lnTo>
                  <a:pt x="3075067" y="328337"/>
                </a:lnTo>
                <a:lnTo>
                  <a:pt x="3029171" y="342459"/>
                </a:lnTo>
                <a:lnTo>
                  <a:pt x="2962091" y="338928"/>
                </a:lnTo>
                <a:lnTo>
                  <a:pt x="2866768" y="321276"/>
                </a:lnTo>
                <a:lnTo>
                  <a:pt x="2690242" y="307154"/>
                </a:lnTo>
                <a:lnTo>
                  <a:pt x="2361906" y="317745"/>
                </a:lnTo>
                <a:lnTo>
                  <a:pt x="2026508" y="338928"/>
                </a:lnTo>
                <a:lnTo>
                  <a:pt x="1447506" y="409538"/>
                </a:lnTo>
                <a:lnTo>
                  <a:pt x="1172127" y="455435"/>
                </a:lnTo>
                <a:lnTo>
                  <a:pt x="776710" y="508392"/>
                </a:lnTo>
                <a:lnTo>
                  <a:pt x="691978" y="529575"/>
                </a:lnTo>
                <a:lnTo>
                  <a:pt x="635490" y="543697"/>
                </a:lnTo>
                <a:lnTo>
                  <a:pt x="568411" y="564880"/>
                </a:lnTo>
                <a:lnTo>
                  <a:pt x="515453" y="579002"/>
                </a:lnTo>
                <a:lnTo>
                  <a:pt x="448374" y="582533"/>
                </a:lnTo>
                <a:lnTo>
                  <a:pt x="420130" y="575472"/>
                </a:lnTo>
                <a:lnTo>
                  <a:pt x="360111" y="557819"/>
                </a:lnTo>
                <a:lnTo>
                  <a:pt x="289501" y="511923"/>
                </a:lnTo>
                <a:lnTo>
                  <a:pt x="148281" y="406008"/>
                </a:lnTo>
                <a:lnTo>
                  <a:pt x="77671" y="338928"/>
                </a:lnTo>
                <a:lnTo>
                  <a:pt x="21183" y="261257"/>
                </a:lnTo>
                <a:lnTo>
                  <a:pt x="0" y="215361"/>
                </a:lnTo>
                <a:lnTo>
                  <a:pt x="14122" y="194178"/>
                </a:lnTo>
                <a:lnTo>
                  <a:pt x="60018" y="208300"/>
                </a:lnTo>
                <a:lnTo>
                  <a:pt x="194178" y="250666"/>
                </a:lnTo>
                <a:lnTo>
                  <a:pt x="360111" y="275379"/>
                </a:lnTo>
                <a:lnTo>
                  <a:pt x="536636" y="293032"/>
                </a:lnTo>
                <a:lnTo>
                  <a:pt x="836729" y="27184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66740AB-0361-458C-B46A-FC929AB7DDC7}"/>
              </a:ext>
            </a:extLst>
          </p:cNvPr>
          <p:cNvSpPr/>
          <p:nvPr/>
        </p:nvSpPr>
        <p:spPr>
          <a:xfrm>
            <a:off x="5932489" y="2432051"/>
            <a:ext cx="458787" cy="2536825"/>
          </a:xfrm>
          <a:custGeom>
            <a:avLst/>
            <a:gdLst>
              <a:gd name="connsiteX0" fmla="*/ 385845 w 459842"/>
              <a:gd name="connsiteY0" fmla="*/ 586696 h 2537063"/>
              <a:gd name="connsiteX1" fmla="*/ 369988 w 459842"/>
              <a:gd name="connsiteY1" fmla="*/ 1427098 h 2537063"/>
              <a:gd name="connsiteX2" fmla="*/ 348846 w 459842"/>
              <a:gd name="connsiteY2" fmla="*/ 2500064 h 2537063"/>
              <a:gd name="connsiteX3" fmla="*/ 243135 w 459842"/>
              <a:gd name="connsiteY3" fmla="*/ 2537063 h 2537063"/>
              <a:gd name="connsiteX4" fmla="*/ 100425 w 459842"/>
              <a:gd name="connsiteY4" fmla="*/ 2478922 h 2537063"/>
              <a:gd name="connsiteX5" fmla="*/ 105710 w 459842"/>
              <a:gd name="connsiteY5" fmla="*/ 2161789 h 2537063"/>
              <a:gd name="connsiteX6" fmla="*/ 126853 w 459842"/>
              <a:gd name="connsiteY6" fmla="*/ 935542 h 2537063"/>
              <a:gd name="connsiteX7" fmla="*/ 121567 w 459842"/>
              <a:gd name="connsiteY7" fmla="*/ 607838 h 2537063"/>
              <a:gd name="connsiteX8" fmla="*/ 110996 w 459842"/>
              <a:gd name="connsiteY8" fmla="*/ 528555 h 2537063"/>
              <a:gd name="connsiteX9" fmla="*/ 79283 w 459842"/>
              <a:gd name="connsiteY9" fmla="*/ 332989 h 2537063"/>
              <a:gd name="connsiteX10" fmla="*/ 0 w 459842"/>
              <a:gd name="connsiteY10" fmla="*/ 0 h 2537063"/>
              <a:gd name="connsiteX11" fmla="*/ 396416 w 459842"/>
              <a:gd name="connsiteY11" fmla="*/ 42284 h 2537063"/>
              <a:gd name="connsiteX12" fmla="*/ 449271 w 459842"/>
              <a:gd name="connsiteY12" fmla="*/ 137424 h 2537063"/>
              <a:gd name="connsiteX13" fmla="*/ 459842 w 459842"/>
              <a:gd name="connsiteY13" fmla="*/ 179708 h 2537063"/>
              <a:gd name="connsiteX14" fmla="*/ 449271 w 459842"/>
              <a:gd name="connsiteY14" fmla="*/ 227278 h 2537063"/>
              <a:gd name="connsiteX15" fmla="*/ 417558 w 459842"/>
              <a:gd name="connsiteY15" fmla="*/ 280134 h 2537063"/>
              <a:gd name="connsiteX16" fmla="*/ 391130 w 459842"/>
              <a:gd name="connsiteY16" fmla="*/ 317133 h 2537063"/>
              <a:gd name="connsiteX17" fmla="*/ 385845 w 459842"/>
              <a:gd name="connsiteY17" fmla="*/ 364702 h 2537063"/>
              <a:gd name="connsiteX18" fmla="*/ 391130 w 459842"/>
              <a:gd name="connsiteY18" fmla="*/ 433415 h 2537063"/>
              <a:gd name="connsiteX19" fmla="*/ 385845 w 459842"/>
              <a:gd name="connsiteY19" fmla="*/ 586696 h 253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842" h="2537063">
                <a:moveTo>
                  <a:pt x="385845" y="586696"/>
                </a:moveTo>
                <a:lnTo>
                  <a:pt x="369988" y="1427098"/>
                </a:lnTo>
                <a:lnTo>
                  <a:pt x="348846" y="2500064"/>
                </a:lnTo>
                <a:lnTo>
                  <a:pt x="243135" y="2537063"/>
                </a:lnTo>
                <a:lnTo>
                  <a:pt x="100425" y="2478922"/>
                </a:lnTo>
                <a:cubicBezTo>
                  <a:pt x="102187" y="2373211"/>
                  <a:pt x="103948" y="2267500"/>
                  <a:pt x="105710" y="2161789"/>
                </a:cubicBezTo>
                <a:lnTo>
                  <a:pt x="126853" y="935542"/>
                </a:lnTo>
                <a:lnTo>
                  <a:pt x="121567" y="607838"/>
                </a:lnTo>
                <a:lnTo>
                  <a:pt x="110996" y="528555"/>
                </a:lnTo>
                <a:lnTo>
                  <a:pt x="79283" y="332989"/>
                </a:lnTo>
                <a:lnTo>
                  <a:pt x="0" y="0"/>
                </a:lnTo>
                <a:lnTo>
                  <a:pt x="396416" y="42284"/>
                </a:lnTo>
                <a:lnTo>
                  <a:pt x="449271" y="137424"/>
                </a:lnTo>
                <a:lnTo>
                  <a:pt x="459842" y="179708"/>
                </a:lnTo>
                <a:lnTo>
                  <a:pt x="449271" y="227278"/>
                </a:lnTo>
                <a:lnTo>
                  <a:pt x="417558" y="280134"/>
                </a:lnTo>
                <a:lnTo>
                  <a:pt x="391130" y="317133"/>
                </a:lnTo>
                <a:lnTo>
                  <a:pt x="385845" y="364702"/>
                </a:lnTo>
                <a:lnTo>
                  <a:pt x="391130" y="433415"/>
                </a:lnTo>
                <a:lnTo>
                  <a:pt x="385845" y="5866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CDE67F5-6A1C-4FE4-98BA-A5DB7063B681}"/>
              </a:ext>
            </a:extLst>
          </p:cNvPr>
          <p:cNvSpPr/>
          <p:nvPr/>
        </p:nvSpPr>
        <p:spPr>
          <a:xfrm>
            <a:off x="3960813" y="4787900"/>
            <a:ext cx="4367212" cy="628650"/>
          </a:xfrm>
          <a:custGeom>
            <a:avLst/>
            <a:gdLst>
              <a:gd name="connsiteX0" fmla="*/ 1562518 w 4366008"/>
              <a:gd name="connsiteY0" fmla="*/ 170822 h 628022"/>
              <a:gd name="connsiteX1" fmla="*/ 2059912 w 4366008"/>
              <a:gd name="connsiteY1" fmla="*/ 115556 h 628022"/>
              <a:gd name="connsiteX2" fmla="*/ 2371411 w 4366008"/>
              <a:gd name="connsiteY2" fmla="*/ 85411 h 628022"/>
              <a:gd name="connsiteX3" fmla="*/ 2863780 w 4366008"/>
              <a:gd name="connsiteY3" fmla="*/ 60290 h 628022"/>
              <a:gd name="connsiteX4" fmla="*/ 3441560 w 4366008"/>
              <a:gd name="connsiteY4" fmla="*/ 45217 h 628022"/>
              <a:gd name="connsiteX5" fmla="*/ 3712866 w 4366008"/>
              <a:gd name="connsiteY5" fmla="*/ 45217 h 628022"/>
              <a:gd name="connsiteX6" fmla="*/ 3838470 w 4366008"/>
              <a:gd name="connsiteY6" fmla="*/ 20096 h 628022"/>
              <a:gd name="connsiteX7" fmla="*/ 3918857 w 4366008"/>
              <a:gd name="connsiteY7" fmla="*/ 0 h 628022"/>
              <a:gd name="connsiteX8" fmla="*/ 3989195 w 4366008"/>
              <a:gd name="connsiteY8" fmla="*/ 20096 h 628022"/>
              <a:gd name="connsiteX9" fmla="*/ 4099727 w 4366008"/>
              <a:gd name="connsiteY9" fmla="*/ 60290 h 628022"/>
              <a:gd name="connsiteX10" fmla="*/ 4215283 w 4366008"/>
              <a:gd name="connsiteY10" fmla="*/ 125604 h 628022"/>
              <a:gd name="connsiteX11" fmla="*/ 4295670 w 4366008"/>
              <a:gd name="connsiteY11" fmla="*/ 190918 h 628022"/>
              <a:gd name="connsiteX12" fmla="*/ 4350936 w 4366008"/>
              <a:gd name="connsiteY12" fmla="*/ 271305 h 628022"/>
              <a:gd name="connsiteX13" fmla="*/ 4366008 w 4366008"/>
              <a:gd name="connsiteY13" fmla="*/ 331595 h 628022"/>
              <a:gd name="connsiteX14" fmla="*/ 4355960 w 4366008"/>
              <a:gd name="connsiteY14" fmla="*/ 371789 h 628022"/>
              <a:gd name="connsiteX15" fmla="*/ 4320791 w 4366008"/>
              <a:gd name="connsiteY15" fmla="*/ 396909 h 628022"/>
              <a:gd name="connsiteX16" fmla="*/ 4275573 w 4366008"/>
              <a:gd name="connsiteY16" fmla="*/ 406958 h 628022"/>
              <a:gd name="connsiteX17" fmla="*/ 4210259 w 4366008"/>
              <a:gd name="connsiteY17" fmla="*/ 406958 h 628022"/>
              <a:gd name="connsiteX18" fmla="*/ 4099727 w 4366008"/>
              <a:gd name="connsiteY18" fmla="*/ 381837 h 628022"/>
              <a:gd name="connsiteX19" fmla="*/ 3848518 w 4366008"/>
              <a:gd name="connsiteY19" fmla="*/ 336619 h 628022"/>
              <a:gd name="connsiteX20" fmla="*/ 3391318 w 4366008"/>
              <a:gd name="connsiteY20" fmla="*/ 296426 h 628022"/>
              <a:gd name="connsiteX21" fmla="*/ 2898949 w 4366008"/>
              <a:gd name="connsiteY21" fmla="*/ 271305 h 628022"/>
              <a:gd name="connsiteX22" fmla="*/ 2411604 w 4366008"/>
              <a:gd name="connsiteY22" fmla="*/ 291402 h 628022"/>
              <a:gd name="connsiteX23" fmla="*/ 1693147 w 4366008"/>
              <a:gd name="connsiteY23" fmla="*/ 356716 h 628022"/>
              <a:gd name="connsiteX24" fmla="*/ 1145512 w 4366008"/>
              <a:gd name="connsiteY24" fmla="*/ 447151 h 628022"/>
              <a:gd name="connsiteX25" fmla="*/ 703384 w 4366008"/>
              <a:gd name="connsiteY25" fmla="*/ 537586 h 628022"/>
              <a:gd name="connsiteX26" fmla="*/ 422030 w 4366008"/>
              <a:gd name="connsiteY26" fmla="*/ 628022 h 628022"/>
              <a:gd name="connsiteX27" fmla="*/ 371789 w 4366008"/>
              <a:gd name="connsiteY27" fmla="*/ 612949 h 628022"/>
              <a:gd name="connsiteX28" fmla="*/ 266281 w 4366008"/>
              <a:gd name="connsiteY28" fmla="*/ 547635 h 628022"/>
              <a:gd name="connsiteX29" fmla="*/ 170822 w 4366008"/>
              <a:gd name="connsiteY29" fmla="*/ 447151 h 628022"/>
              <a:gd name="connsiteX30" fmla="*/ 75362 w 4366008"/>
              <a:gd name="connsiteY30" fmla="*/ 331595 h 628022"/>
              <a:gd name="connsiteX31" fmla="*/ 20096 w 4366008"/>
              <a:gd name="connsiteY31" fmla="*/ 236136 h 628022"/>
              <a:gd name="connsiteX32" fmla="*/ 0 w 4366008"/>
              <a:gd name="connsiteY32" fmla="*/ 190918 h 628022"/>
              <a:gd name="connsiteX33" fmla="*/ 10048 w 4366008"/>
              <a:gd name="connsiteY33" fmla="*/ 165797 h 628022"/>
              <a:gd name="connsiteX34" fmla="*/ 55266 w 4366008"/>
              <a:gd name="connsiteY34" fmla="*/ 185894 h 628022"/>
              <a:gd name="connsiteX35" fmla="*/ 135652 w 4366008"/>
              <a:gd name="connsiteY35" fmla="*/ 236136 h 628022"/>
              <a:gd name="connsiteX36" fmla="*/ 251208 w 4366008"/>
              <a:gd name="connsiteY36" fmla="*/ 276329 h 628022"/>
              <a:gd name="connsiteX37" fmla="*/ 376813 w 4366008"/>
              <a:gd name="connsiteY37" fmla="*/ 291402 h 628022"/>
              <a:gd name="connsiteX38" fmla="*/ 567732 w 4366008"/>
              <a:gd name="connsiteY38" fmla="*/ 296426 h 628022"/>
              <a:gd name="connsiteX39" fmla="*/ 904351 w 4366008"/>
              <a:gd name="connsiteY39" fmla="*/ 261257 h 628022"/>
              <a:gd name="connsiteX40" fmla="*/ 1562518 w 4366008"/>
              <a:gd name="connsiteY40" fmla="*/ 170822 h 62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008" h="628022">
                <a:moveTo>
                  <a:pt x="1562518" y="170822"/>
                </a:moveTo>
                <a:lnTo>
                  <a:pt x="2059912" y="115556"/>
                </a:lnTo>
                <a:lnTo>
                  <a:pt x="2371411" y="85411"/>
                </a:lnTo>
                <a:lnTo>
                  <a:pt x="2863780" y="60290"/>
                </a:lnTo>
                <a:lnTo>
                  <a:pt x="3441560" y="45217"/>
                </a:lnTo>
                <a:lnTo>
                  <a:pt x="3712866" y="45217"/>
                </a:lnTo>
                <a:lnTo>
                  <a:pt x="3838470" y="20096"/>
                </a:lnTo>
                <a:lnTo>
                  <a:pt x="3918857" y="0"/>
                </a:lnTo>
                <a:lnTo>
                  <a:pt x="3989195" y="20096"/>
                </a:lnTo>
                <a:lnTo>
                  <a:pt x="4099727" y="60290"/>
                </a:lnTo>
                <a:lnTo>
                  <a:pt x="4215283" y="125604"/>
                </a:lnTo>
                <a:lnTo>
                  <a:pt x="4295670" y="190918"/>
                </a:lnTo>
                <a:lnTo>
                  <a:pt x="4350936" y="271305"/>
                </a:lnTo>
                <a:lnTo>
                  <a:pt x="4366008" y="331595"/>
                </a:lnTo>
                <a:lnTo>
                  <a:pt x="4355960" y="371789"/>
                </a:lnTo>
                <a:lnTo>
                  <a:pt x="4320791" y="396909"/>
                </a:lnTo>
                <a:lnTo>
                  <a:pt x="4275573" y="406958"/>
                </a:lnTo>
                <a:lnTo>
                  <a:pt x="4210259" y="406958"/>
                </a:lnTo>
                <a:lnTo>
                  <a:pt x="4099727" y="381837"/>
                </a:lnTo>
                <a:lnTo>
                  <a:pt x="3848518" y="336619"/>
                </a:lnTo>
                <a:lnTo>
                  <a:pt x="3391318" y="296426"/>
                </a:lnTo>
                <a:lnTo>
                  <a:pt x="2898949" y="271305"/>
                </a:lnTo>
                <a:lnTo>
                  <a:pt x="2411604" y="291402"/>
                </a:lnTo>
                <a:lnTo>
                  <a:pt x="1693147" y="356716"/>
                </a:lnTo>
                <a:lnTo>
                  <a:pt x="1145512" y="447151"/>
                </a:lnTo>
                <a:lnTo>
                  <a:pt x="703384" y="537586"/>
                </a:lnTo>
                <a:lnTo>
                  <a:pt x="422030" y="628022"/>
                </a:lnTo>
                <a:lnTo>
                  <a:pt x="371789" y="612949"/>
                </a:lnTo>
                <a:lnTo>
                  <a:pt x="266281" y="547635"/>
                </a:lnTo>
                <a:lnTo>
                  <a:pt x="170822" y="447151"/>
                </a:lnTo>
                <a:lnTo>
                  <a:pt x="75362" y="331595"/>
                </a:lnTo>
                <a:lnTo>
                  <a:pt x="20096" y="236136"/>
                </a:lnTo>
                <a:lnTo>
                  <a:pt x="0" y="190918"/>
                </a:lnTo>
                <a:lnTo>
                  <a:pt x="10048" y="165797"/>
                </a:lnTo>
                <a:lnTo>
                  <a:pt x="55266" y="185894"/>
                </a:lnTo>
                <a:lnTo>
                  <a:pt x="135652" y="236136"/>
                </a:lnTo>
                <a:lnTo>
                  <a:pt x="251208" y="276329"/>
                </a:lnTo>
                <a:lnTo>
                  <a:pt x="376813" y="291402"/>
                </a:lnTo>
                <a:lnTo>
                  <a:pt x="567732" y="296426"/>
                </a:lnTo>
                <a:lnTo>
                  <a:pt x="904351" y="261257"/>
                </a:lnTo>
                <a:lnTo>
                  <a:pt x="1562518" y="1708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A947CB-AC3C-4BB6-9694-C15EAD51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43" y="2106135"/>
            <a:ext cx="4365114" cy="33104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718D1D-B9BD-48B1-AC34-84F01F078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177" y="2106135"/>
            <a:ext cx="4365114" cy="331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5CCC6C3-D8CD-48BC-AAA6-A230DAF3B31A}"/>
              </a:ext>
            </a:extLst>
          </p:cNvPr>
          <p:cNvSpPr/>
          <p:nvPr/>
        </p:nvSpPr>
        <p:spPr>
          <a:xfrm>
            <a:off x="4078288" y="1544639"/>
            <a:ext cx="1073150" cy="503237"/>
          </a:xfrm>
          <a:custGeom>
            <a:avLst/>
            <a:gdLst>
              <a:gd name="connsiteX0" fmla="*/ 423863 w 1071563"/>
              <a:gd name="connsiteY0" fmla="*/ 166688 h 502444"/>
              <a:gd name="connsiteX1" fmla="*/ 323850 w 1071563"/>
              <a:gd name="connsiteY1" fmla="*/ 130969 h 502444"/>
              <a:gd name="connsiteX2" fmla="*/ 214313 w 1071563"/>
              <a:gd name="connsiteY2" fmla="*/ 83344 h 502444"/>
              <a:gd name="connsiteX3" fmla="*/ 119063 w 1071563"/>
              <a:gd name="connsiteY3" fmla="*/ 35719 h 502444"/>
              <a:gd name="connsiteX4" fmla="*/ 76200 w 1071563"/>
              <a:gd name="connsiteY4" fmla="*/ 11907 h 502444"/>
              <a:gd name="connsiteX5" fmla="*/ 45244 w 1071563"/>
              <a:gd name="connsiteY5" fmla="*/ 4763 h 502444"/>
              <a:gd name="connsiteX6" fmla="*/ 19050 w 1071563"/>
              <a:gd name="connsiteY6" fmla="*/ 0 h 502444"/>
              <a:gd name="connsiteX7" fmla="*/ 0 w 1071563"/>
              <a:gd name="connsiteY7" fmla="*/ 7144 h 502444"/>
              <a:gd name="connsiteX8" fmla="*/ 2382 w 1071563"/>
              <a:gd name="connsiteY8" fmla="*/ 23813 h 502444"/>
              <a:gd name="connsiteX9" fmla="*/ 19050 w 1071563"/>
              <a:gd name="connsiteY9" fmla="*/ 73819 h 502444"/>
              <a:gd name="connsiteX10" fmla="*/ 45244 w 1071563"/>
              <a:gd name="connsiteY10" fmla="*/ 97632 h 502444"/>
              <a:gd name="connsiteX11" fmla="*/ 133350 w 1071563"/>
              <a:gd name="connsiteY11" fmla="*/ 164307 h 502444"/>
              <a:gd name="connsiteX12" fmla="*/ 233363 w 1071563"/>
              <a:gd name="connsiteY12" fmla="*/ 235744 h 502444"/>
              <a:gd name="connsiteX13" fmla="*/ 342900 w 1071563"/>
              <a:gd name="connsiteY13" fmla="*/ 300038 h 502444"/>
              <a:gd name="connsiteX14" fmla="*/ 478632 w 1071563"/>
              <a:gd name="connsiteY14" fmla="*/ 373857 h 502444"/>
              <a:gd name="connsiteX15" fmla="*/ 571500 w 1071563"/>
              <a:gd name="connsiteY15" fmla="*/ 416719 h 502444"/>
              <a:gd name="connsiteX16" fmla="*/ 688182 w 1071563"/>
              <a:gd name="connsiteY16" fmla="*/ 461963 h 502444"/>
              <a:gd name="connsiteX17" fmla="*/ 795338 w 1071563"/>
              <a:gd name="connsiteY17" fmla="*/ 490538 h 502444"/>
              <a:gd name="connsiteX18" fmla="*/ 869157 w 1071563"/>
              <a:gd name="connsiteY18" fmla="*/ 500063 h 502444"/>
              <a:gd name="connsiteX19" fmla="*/ 931069 w 1071563"/>
              <a:gd name="connsiteY19" fmla="*/ 502444 h 502444"/>
              <a:gd name="connsiteX20" fmla="*/ 981075 w 1071563"/>
              <a:gd name="connsiteY20" fmla="*/ 497682 h 502444"/>
              <a:gd name="connsiteX21" fmla="*/ 1019175 w 1071563"/>
              <a:gd name="connsiteY21" fmla="*/ 481013 h 502444"/>
              <a:gd name="connsiteX22" fmla="*/ 1052513 w 1071563"/>
              <a:gd name="connsiteY22" fmla="*/ 452438 h 502444"/>
              <a:gd name="connsiteX23" fmla="*/ 1066800 w 1071563"/>
              <a:gd name="connsiteY23" fmla="*/ 423863 h 502444"/>
              <a:gd name="connsiteX24" fmla="*/ 1071563 w 1071563"/>
              <a:gd name="connsiteY24" fmla="*/ 383382 h 502444"/>
              <a:gd name="connsiteX25" fmla="*/ 1069182 w 1071563"/>
              <a:gd name="connsiteY25" fmla="*/ 335757 h 502444"/>
              <a:gd name="connsiteX26" fmla="*/ 1054894 w 1071563"/>
              <a:gd name="connsiteY26" fmla="*/ 311944 h 502444"/>
              <a:gd name="connsiteX27" fmla="*/ 1031082 w 1071563"/>
              <a:gd name="connsiteY27" fmla="*/ 280988 h 502444"/>
              <a:gd name="connsiteX28" fmla="*/ 985838 w 1071563"/>
              <a:gd name="connsiteY28" fmla="*/ 261938 h 502444"/>
              <a:gd name="connsiteX29" fmla="*/ 931069 w 1071563"/>
              <a:gd name="connsiteY29" fmla="*/ 245269 h 502444"/>
              <a:gd name="connsiteX30" fmla="*/ 835819 w 1071563"/>
              <a:gd name="connsiteY30" fmla="*/ 230982 h 502444"/>
              <a:gd name="connsiteX31" fmla="*/ 702469 w 1071563"/>
              <a:gd name="connsiteY31" fmla="*/ 219075 h 502444"/>
              <a:gd name="connsiteX32" fmla="*/ 578644 w 1071563"/>
              <a:gd name="connsiteY32" fmla="*/ 200025 h 502444"/>
              <a:gd name="connsiteX33" fmla="*/ 473869 w 1071563"/>
              <a:gd name="connsiteY33" fmla="*/ 178594 h 502444"/>
              <a:gd name="connsiteX34" fmla="*/ 423863 w 1071563"/>
              <a:gd name="connsiteY34" fmla="*/ 166688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1563" h="502444">
                <a:moveTo>
                  <a:pt x="423863" y="166688"/>
                </a:moveTo>
                <a:lnTo>
                  <a:pt x="323850" y="130969"/>
                </a:lnTo>
                <a:lnTo>
                  <a:pt x="214313" y="83344"/>
                </a:lnTo>
                <a:lnTo>
                  <a:pt x="119063" y="35719"/>
                </a:lnTo>
                <a:lnTo>
                  <a:pt x="76200" y="11907"/>
                </a:lnTo>
                <a:lnTo>
                  <a:pt x="45244" y="4763"/>
                </a:lnTo>
                <a:lnTo>
                  <a:pt x="19050" y="0"/>
                </a:lnTo>
                <a:lnTo>
                  <a:pt x="0" y="7144"/>
                </a:lnTo>
                <a:lnTo>
                  <a:pt x="2382" y="23813"/>
                </a:lnTo>
                <a:lnTo>
                  <a:pt x="19050" y="73819"/>
                </a:lnTo>
                <a:lnTo>
                  <a:pt x="45244" y="97632"/>
                </a:lnTo>
                <a:lnTo>
                  <a:pt x="133350" y="164307"/>
                </a:lnTo>
                <a:lnTo>
                  <a:pt x="233363" y="235744"/>
                </a:lnTo>
                <a:lnTo>
                  <a:pt x="342900" y="300038"/>
                </a:lnTo>
                <a:lnTo>
                  <a:pt x="478632" y="373857"/>
                </a:lnTo>
                <a:lnTo>
                  <a:pt x="571500" y="416719"/>
                </a:lnTo>
                <a:lnTo>
                  <a:pt x="688182" y="461963"/>
                </a:lnTo>
                <a:lnTo>
                  <a:pt x="795338" y="490538"/>
                </a:lnTo>
                <a:lnTo>
                  <a:pt x="869157" y="500063"/>
                </a:lnTo>
                <a:lnTo>
                  <a:pt x="931069" y="502444"/>
                </a:lnTo>
                <a:lnTo>
                  <a:pt x="981075" y="497682"/>
                </a:lnTo>
                <a:lnTo>
                  <a:pt x="1019175" y="481013"/>
                </a:lnTo>
                <a:lnTo>
                  <a:pt x="1052513" y="452438"/>
                </a:lnTo>
                <a:lnTo>
                  <a:pt x="1066800" y="423863"/>
                </a:lnTo>
                <a:lnTo>
                  <a:pt x="1071563" y="383382"/>
                </a:lnTo>
                <a:lnTo>
                  <a:pt x="1069182" y="335757"/>
                </a:lnTo>
                <a:lnTo>
                  <a:pt x="1054894" y="311944"/>
                </a:lnTo>
                <a:lnTo>
                  <a:pt x="1031082" y="280988"/>
                </a:lnTo>
                <a:lnTo>
                  <a:pt x="985838" y="261938"/>
                </a:lnTo>
                <a:lnTo>
                  <a:pt x="931069" y="245269"/>
                </a:lnTo>
                <a:lnTo>
                  <a:pt x="835819" y="230982"/>
                </a:lnTo>
                <a:lnTo>
                  <a:pt x="702469" y="219075"/>
                </a:lnTo>
                <a:lnTo>
                  <a:pt x="578644" y="200025"/>
                </a:lnTo>
                <a:lnTo>
                  <a:pt x="473869" y="178594"/>
                </a:lnTo>
                <a:lnTo>
                  <a:pt x="423863" y="166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8E0A6008-C36A-436D-BAEE-23AE17356139}"/>
              </a:ext>
            </a:extLst>
          </p:cNvPr>
          <p:cNvSpPr/>
          <p:nvPr/>
        </p:nvSpPr>
        <p:spPr>
          <a:xfrm>
            <a:off x="3551238" y="2268538"/>
            <a:ext cx="2203450" cy="565150"/>
          </a:xfrm>
          <a:custGeom>
            <a:avLst/>
            <a:gdLst>
              <a:gd name="connsiteX0" fmla="*/ 1009650 w 2205037"/>
              <a:gd name="connsiteY0" fmla="*/ 183357 h 564357"/>
              <a:gd name="connsiteX1" fmla="*/ 1207294 w 2205037"/>
              <a:gd name="connsiteY1" fmla="*/ 133350 h 564357"/>
              <a:gd name="connsiteX2" fmla="*/ 1390650 w 2205037"/>
              <a:gd name="connsiteY2" fmla="*/ 83344 h 564357"/>
              <a:gd name="connsiteX3" fmla="*/ 1595437 w 2205037"/>
              <a:gd name="connsiteY3" fmla="*/ 28575 h 564357"/>
              <a:gd name="connsiteX4" fmla="*/ 1714500 w 2205037"/>
              <a:gd name="connsiteY4" fmla="*/ 4763 h 564357"/>
              <a:gd name="connsiteX5" fmla="*/ 1790700 w 2205037"/>
              <a:gd name="connsiteY5" fmla="*/ 0 h 564357"/>
              <a:gd name="connsiteX6" fmla="*/ 1902619 w 2205037"/>
              <a:gd name="connsiteY6" fmla="*/ 7144 h 564357"/>
              <a:gd name="connsiteX7" fmla="*/ 2007394 w 2205037"/>
              <a:gd name="connsiteY7" fmla="*/ 19050 h 564357"/>
              <a:gd name="connsiteX8" fmla="*/ 2064544 w 2205037"/>
              <a:gd name="connsiteY8" fmla="*/ 38100 h 564357"/>
              <a:gd name="connsiteX9" fmla="*/ 2093119 w 2205037"/>
              <a:gd name="connsiteY9" fmla="*/ 54769 h 564357"/>
              <a:gd name="connsiteX10" fmla="*/ 2143125 w 2205037"/>
              <a:gd name="connsiteY10" fmla="*/ 97632 h 564357"/>
              <a:gd name="connsiteX11" fmla="*/ 2166937 w 2205037"/>
              <a:gd name="connsiteY11" fmla="*/ 126207 h 564357"/>
              <a:gd name="connsiteX12" fmla="*/ 2183606 w 2205037"/>
              <a:gd name="connsiteY12" fmla="*/ 145257 h 564357"/>
              <a:gd name="connsiteX13" fmla="*/ 2200275 w 2205037"/>
              <a:gd name="connsiteY13" fmla="*/ 173832 h 564357"/>
              <a:gd name="connsiteX14" fmla="*/ 2205037 w 2205037"/>
              <a:gd name="connsiteY14" fmla="*/ 197644 h 564357"/>
              <a:gd name="connsiteX15" fmla="*/ 2195512 w 2205037"/>
              <a:gd name="connsiteY15" fmla="*/ 211932 h 564357"/>
              <a:gd name="connsiteX16" fmla="*/ 2176462 w 2205037"/>
              <a:gd name="connsiteY16" fmla="*/ 226219 h 564357"/>
              <a:gd name="connsiteX17" fmla="*/ 2114550 w 2205037"/>
              <a:gd name="connsiteY17" fmla="*/ 240507 h 564357"/>
              <a:gd name="connsiteX18" fmla="*/ 1950244 w 2205037"/>
              <a:gd name="connsiteY18" fmla="*/ 245269 h 564357"/>
              <a:gd name="connsiteX19" fmla="*/ 1754981 w 2205037"/>
              <a:gd name="connsiteY19" fmla="*/ 247650 h 564357"/>
              <a:gd name="connsiteX20" fmla="*/ 1543050 w 2205037"/>
              <a:gd name="connsiteY20" fmla="*/ 264319 h 564357"/>
              <a:gd name="connsiteX21" fmla="*/ 1307306 w 2205037"/>
              <a:gd name="connsiteY21" fmla="*/ 304800 h 564357"/>
              <a:gd name="connsiteX22" fmla="*/ 1026319 w 2205037"/>
              <a:gd name="connsiteY22" fmla="*/ 373857 h 564357"/>
              <a:gd name="connsiteX23" fmla="*/ 757237 w 2205037"/>
              <a:gd name="connsiteY23" fmla="*/ 447675 h 564357"/>
              <a:gd name="connsiteX24" fmla="*/ 507206 w 2205037"/>
              <a:gd name="connsiteY24" fmla="*/ 533400 h 564357"/>
              <a:gd name="connsiteX25" fmla="*/ 442912 w 2205037"/>
              <a:gd name="connsiteY25" fmla="*/ 554832 h 564357"/>
              <a:gd name="connsiteX26" fmla="*/ 414337 w 2205037"/>
              <a:gd name="connsiteY26" fmla="*/ 564357 h 564357"/>
              <a:gd name="connsiteX27" fmla="*/ 404812 w 2205037"/>
              <a:gd name="connsiteY27" fmla="*/ 564357 h 564357"/>
              <a:gd name="connsiteX28" fmla="*/ 361950 w 2205037"/>
              <a:gd name="connsiteY28" fmla="*/ 540544 h 564357"/>
              <a:gd name="connsiteX29" fmla="*/ 271462 w 2205037"/>
              <a:gd name="connsiteY29" fmla="*/ 476250 h 564357"/>
              <a:gd name="connsiteX30" fmla="*/ 169069 w 2205037"/>
              <a:gd name="connsiteY30" fmla="*/ 388144 h 564357"/>
              <a:gd name="connsiteX31" fmla="*/ 85725 w 2205037"/>
              <a:gd name="connsiteY31" fmla="*/ 295275 h 564357"/>
              <a:gd name="connsiteX32" fmla="*/ 23812 w 2205037"/>
              <a:gd name="connsiteY32" fmla="*/ 211932 h 564357"/>
              <a:gd name="connsiteX33" fmla="*/ 2381 w 2205037"/>
              <a:gd name="connsiteY33" fmla="*/ 178594 h 564357"/>
              <a:gd name="connsiteX34" fmla="*/ 0 w 2205037"/>
              <a:gd name="connsiteY34" fmla="*/ 164307 h 564357"/>
              <a:gd name="connsiteX35" fmla="*/ 2381 w 2205037"/>
              <a:gd name="connsiteY35" fmla="*/ 140494 h 564357"/>
              <a:gd name="connsiteX36" fmla="*/ 19050 w 2205037"/>
              <a:gd name="connsiteY36" fmla="*/ 135732 h 564357"/>
              <a:gd name="connsiteX37" fmla="*/ 54769 w 2205037"/>
              <a:gd name="connsiteY37" fmla="*/ 147638 h 564357"/>
              <a:gd name="connsiteX38" fmla="*/ 88106 w 2205037"/>
              <a:gd name="connsiteY38" fmla="*/ 178594 h 564357"/>
              <a:gd name="connsiteX39" fmla="*/ 126206 w 2205037"/>
              <a:gd name="connsiteY39" fmla="*/ 214313 h 564357"/>
              <a:gd name="connsiteX40" fmla="*/ 169069 w 2205037"/>
              <a:gd name="connsiteY40" fmla="*/ 247650 h 564357"/>
              <a:gd name="connsiteX41" fmla="*/ 211931 w 2205037"/>
              <a:gd name="connsiteY41" fmla="*/ 266700 h 564357"/>
              <a:gd name="connsiteX42" fmla="*/ 266700 w 2205037"/>
              <a:gd name="connsiteY42" fmla="*/ 288132 h 564357"/>
              <a:gd name="connsiteX43" fmla="*/ 328612 w 2205037"/>
              <a:gd name="connsiteY43" fmla="*/ 295275 h 564357"/>
              <a:gd name="connsiteX44" fmla="*/ 509587 w 2205037"/>
              <a:gd name="connsiteY44" fmla="*/ 283369 h 564357"/>
              <a:gd name="connsiteX45" fmla="*/ 750094 w 2205037"/>
              <a:gd name="connsiteY45" fmla="*/ 242888 h 564357"/>
              <a:gd name="connsiteX46" fmla="*/ 1009650 w 2205037"/>
              <a:gd name="connsiteY46" fmla="*/ 183357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05037" h="564357">
                <a:moveTo>
                  <a:pt x="1009650" y="183357"/>
                </a:moveTo>
                <a:lnTo>
                  <a:pt x="1207294" y="133350"/>
                </a:lnTo>
                <a:lnTo>
                  <a:pt x="1390650" y="83344"/>
                </a:lnTo>
                <a:lnTo>
                  <a:pt x="1595437" y="28575"/>
                </a:lnTo>
                <a:lnTo>
                  <a:pt x="1714500" y="4763"/>
                </a:lnTo>
                <a:lnTo>
                  <a:pt x="1790700" y="0"/>
                </a:lnTo>
                <a:lnTo>
                  <a:pt x="1902619" y="7144"/>
                </a:lnTo>
                <a:lnTo>
                  <a:pt x="2007394" y="19050"/>
                </a:lnTo>
                <a:lnTo>
                  <a:pt x="2064544" y="38100"/>
                </a:lnTo>
                <a:lnTo>
                  <a:pt x="2093119" y="54769"/>
                </a:lnTo>
                <a:lnTo>
                  <a:pt x="2143125" y="97632"/>
                </a:lnTo>
                <a:lnTo>
                  <a:pt x="2166937" y="126207"/>
                </a:lnTo>
                <a:lnTo>
                  <a:pt x="2183606" y="145257"/>
                </a:lnTo>
                <a:lnTo>
                  <a:pt x="2200275" y="173832"/>
                </a:lnTo>
                <a:lnTo>
                  <a:pt x="2205037" y="197644"/>
                </a:lnTo>
                <a:lnTo>
                  <a:pt x="2195512" y="211932"/>
                </a:lnTo>
                <a:lnTo>
                  <a:pt x="2176462" y="226219"/>
                </a:lnTo>
                <a:lnTo>
                  <a:pt x="2114550" y="240507"/>
                </a:lnTo>
                <a:lnTo>
                  <a:pt x="1950244" y="245269"/>
                </a:lnTo>
                <a:lnTo>
                  <a:pt x="1754981" y="247650"/>
                </a:lnTo>
                <a:lnTo>
                  <a:pt x="1543050" y="264319"/>
                </a:lnTo>
                <a:lnTo>
                  <a:pt x="1307306" y="304800"/>
                </a:lnTo>
                <a:lnTo>
                  <a:pt x="1026319" y="373857"/>
                </a:lnTo>
                <a:lnTo>
                  <a:pt x="757237" y="447675"/>
                </a:lnTo>
                <a:lnTo>
                  <a:pt x="507206" y="533400"/>
                </a:lnTo>
                <a:lnTo>
                  <a:pt x="442912" y="554832"/>
                </a:lnTo>
                <a:lnTo>
                  <a:pt x="414337" y="564357"/>
                </a:lnTo>
                <a:lnTo>
                  <a:pt x="404812" y="564357"/>
                </a:lnTo>
                <a:lnTo>
                  <a:pt x="361950" y="540544"/>
                </a:lnTo>
                <a:lnTo>
                  <a:pt x="271462" y="476250"/>
                </a:lnTo>
                <a:lnTo>
                  <a:pt x="169069" y="388144"/>
                </a:lnTo>
                <a:lnTo>
                  <a:pt x="85725" y="295275"/>
                </a:lnTo>
                <a:lnTo>
                  <a:pt x="23812" y="211932"/>
                </a:lnTo>
                <a:lnTo>
                  <a:pt x="2381" y="178594"/>
                </a:lnTo>
                <a:lnTo>
                  <a:pt x="0" y="164307"/>
                </a:lnTo>
                <a:lnTo>
                  <a:pt x="2381" y="140494"/>
                </a:lnTo>
                <a:lnTo>
                  <a:pt x="19050" y="135732"/>
                </a:lnTo>
                <a:lnTo>
                  <a:pt x="54769" y="147638"/>
                </a:lnTo>
                <a:lnTo>
                  <a:pt x="88106" y="178594"/>
                </a:lnTo>
                <a:lnTo>
                  <a:pt x="126206" y="214313"/>
                </a:lnTo>
                <a:lnTo>
                  <a:pt x="169069" y="247650"/>
                </a:lnTo>
                <a:lnTo>
                  <a:pt x="211931" y="266700"/>
                </a:lnTo>
                <a:lnTo>
                  <a:pt x="266700" y="288132"/>
                </a:lnTo>
                <a:lnTo>
                  <a:pt x="328612" y="295275"/>
                </a:lnTo>
                <a:lnTo>
                  <a:pt x="509587" y="283369"/>
                </a:lnTo>
                <a:lnTo>
                  <a:pt x="750094" y="242888"/>
                </a:lnTo>
                <a:lnTo>
                  <a:pt x="1009650" y="1833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79E383B-BFD2-4ABC-B01A-62243EBAFD89}"/>
              </a:ext>
            </a:extLst>
          </p:cNvPr>
          <p:cNvSpPr/>
          <p:nvPr/>
        </p:nvSpPr>
        <p:spPr>
          <a:xfrm>
            <a:off x="3995738" y="3008314"/>
            <a:ext cx="1422400" cy="403225"/>
          </a:xfrm>
          <a:custGeom>
            <a:avLst/>
            <a:gdLst>
              <a:gd name="connsiteX0" fmla="*/ 416718 w 1421606"/>
              <a:gd name="connsiteY0" fmla="*/ 161925 h 404812"/>
              <a:gd name="connsiteX1" fmla="*/ 526256 w 1421606"/>
              <a:gd name="connsiteY1" fmla="*/ 147637 h 404812"/>
              <a:gd name="connsiteX2" fmla="*/ 688181 w 1421606"/>
              <a:gd name="connsiteY2" fmla="*/ 114300 h 404812"/>
              <a:gd name="connsiteX3" fmla="*/ 854868 w 1421606"/>
              <a:gd name="connsiteY3" fmla="*/ 73819 h 404812"/>
              <a:gd name="connsiteX4" fmla="*/ 950118 w 1421606"/>
              <a:gd name="connsiteY4" fmla="*/ 45244 h 404812"/>
              <a:gd name="connsiteX5" fmla="*/ 1054893 w 1421606"/>
              <a:gd name="connsiteY5" fmla="*/ 2381 h 404812"/>
              <a:gd name="connsiteX6" fmla="*/ 1078706 w 1421606"/>
              <a:gd name="connsiteY6" fmla="*/ 0 h 404812"/>
              <a:gd name="connsiteX7" fmla="*/ 1147762 w 1421606"/>
              <a:gd name="connsiteY7" fmla="*/ 11906 h 404812"/>
              <a:gd name="connsiteX8" fmla="*/ 1250156 w 1421606"/>
              <a:gd name="connsiteY8" fmla="*/ 30956 h 404812"/>
              <a:gd name="connsiteX9" fmla="*/ 1321593 w 1421606"/>
              <a:gd name="connsiteY9" fmla="*/ 54769 h 404812"/>
              <a:gd name="connsiteX10" fmla="*/ 1362075 w 1421606"/>
              <a:gd name="connsiteY10" fmla="*/ 71437 h 404812"/>
              <a:gd name="connsiteX11" fmla="*/ 1400175 w 1421606"/>
              <a:gd name="connsiteY11" fmla="*/ 102394 h 404812"/>
              <a:gd name="connsiteX12" fmla="*/ 1416843 w 1421606"/>
              <a:gd name="connsiteY12" fmla="*/ 123825 h 404812"/>
              <a:gd name="connsiteX13" fmla="*/ 1421606 w 1421606"/>
              <a:gd name="connsiteY13" fmla="*/ 145256 h 404812"/>
              <a:gd name="connsiteX14" fmla="*/ 1416843 w 1421606"/>
              <a:gd name="connsiteY14" fmla="*/ 164306 h 404812"/>
              <a:gd name="connsiteX15" fmla="*/ 1395412 w 1421606"/>
              <a:gd name="connsiteY15" fmla="*/ 178594 h 404812"/>
              <a:gd name="connsiteX16" fmla="*/ 1276350 w 1421606"/>
              <a:gd name="connsiteY16" fmla="*/ 209550 h 404812"/>
              <a:gd name="connsiteX17" fmla="*/ 1052512 w 1421606"/>
              <a:gd name="connsiteY17" fmla="*/ 240506 h 404812"/>
              <a:gd name="connsiteX18" fmla="*/ 923925 w 1421606"/>
              <a:gd name="connsiteY18" fmla="*/ 252412 h 404812"/>
              <a:gd name="connsiteX19" fmla="*/ 785812 w 1421606"/>
              <a:gd name="connsiteY19" fmla="*/ 278606 h 404812"/>
              <a:gd name="connsiteX20" fmla="*/ 581025 w 1421606"/>
              <a:gd name="connsiteY20" fmla="*/ 333375 h 404812"/>
              <a:gd name="connsiteX21" fmla="*/ 471487 w 1421606"/>
              <a:gd name="connsiteY21" fmla="*/ 381000 h 404812"/>
              <a:gd name="connsiteX22" fmla="*/ 419100 w 1421606"/>
              <a:gd name="connsiteY22" fmla="*/ 397669 h 404812"/>
              <a:gd name="connsiteX23" fmla="*/ 373856 w 1421606"/>
              <a:gd name="connsiteY23" fmla="*/ 404812 h 404812"/>
              <a:gd name="connsiteX24" fmla="*/ 342900 w 1421606"/>
              <a:gd name="connsiteY24" fmla="*/ 404812 h 404812"/>
              <a:gd name="connsiteX25" fmla="*/ 290512 w 1421606"/>
              <a:gd name="connsiteY25" fmla="*/ 385762 h 404812"/>
              <a:gd name="connsiteX26" fmla="*/ 240506 w 1421606"/>
              <a:gd name="connsiteY26" fmla="*/ 359569 h 404812"/>
              <a:gd name="connsiteX27" fmla="*/ 140493 w 1421606"/>
              <a:gd name="connsiteY27" fmla="*/ 292894 h 404812"/>
              <a:gd name="connsiteX28" fmla="*/ 57150 w 1421606"/>
              <a:gd name="connsiteY28" fmla="*/ 214312 h 404812"/>
              <a:gd name="connsiteX29" fmla="*/ 26193 w 1421606"/>
              <a:gd name="connsiteY29" fmla="*/ 185737 h 404812"/>
              <a:gd name="connsiteX30" fmla="*/ 11906 w 1421606"/>
              <a:gd name="connsiteY30" fmla="*/ 161925 h 404812"/>
              <a:gd name="connsiteX31" fmla="*/ 0 w 1421606"/>
              <a:gd name="connsiteY31" fmla="*/ 133350 h 404812"/>
              <a:gd name="connsiteX32" fmla="*/ 7143 w 1421606"/>
              <a:gd name="connsiteY32" fmla="*/ 119062 h 404812"/>
              <a:gd name="connsiteX33" fmla="*/ 26193 w 1421606"/>
              <a:gd name="connsiteY33" fmla="*/ 119062 h 404812"/>
              <a:gd name="connsiteX34" fmla="*/ 57150 w 1421606"/>
              <a:gd name="connsiteY34" fmla="*/ 130969 h 404812"/>
              <a:gd name="connsiteX35" fmla="*/ 140493 w 1421606"/>
              <a:gd name="connsiteY35" fmla="*/ 161925 h 404812"/>
              <a:gd name="connsiteX36" fmla="*/ 207168 w 1421606"/>
              <a:gd name="connsiteY36" fmla="*/ 178594 h 404812"/>
              <a:gd name="connsiteX37" fmla="*/ 261937 w 1421606"/>
              <a:gd name="connsiteY37" fmla="*/ 178594 h 404812"/>
              <a:gd name="connsiteX38" fmla="*/ 416718 w 1421606"/>
              <a:gd name="connsiteY38" fmla="*/ 161925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21606" h="404812">
                <a:moveTo>
                  <a:pt x="416718" y="161925"/>
                </a:moveTo>
                <a:lnTo>
                  <a:pt x="526256" y="147637"/>
                </a:lnTo>
                <a:lnTo>
                  <a:pt x="688181" y="114300"/>
                </a:lnTo>
                <a:lnTo>
                  <a:pt x="854868" y="73819"/>
                </a:lnTo>
                <a:lnTo>
                  <a:pt x="950118" y="45244"/>
                </a:lnTo>
                <a:lnTo>
                  <a:pt x="1054893" y="2381"/>
                </a:lnTo>
                <a:lnTo>
                  <a:pt x="1078706" y="0"/>
                </a:lnTo>
                <a:lnTo>
                  <a:pt x="1147762" y="11906"/>
                </a:lnTo>
                <a:lnTo>
                  <a:pt x="1250156" y="30956"/>
                </a:lnTo>
                <a:lnTo>
                  <a:pt x="1321593" y="54769"/>
                </a:lnTo>
                <a:lnTo>
                  <a:pt x="1362075" y="71437"/>
                </a:lnTo>
                <a:lnTo>
                  <a:pt x="1400175" y="102394"/>
                </a:lnTo>
                <a:lnTo>
                  <a:pt x="1416843" y="123825"/>
                </a:lnTo>
                <a:lnTo>
                  <a:pt x="1421606" y="145256"/>
                </a:lnTo>
                <a:lnTo>
                  <a:pt x="1416843" y="164306"/>
                </a:lnTo>
                <a:lnTo>
                  <a:pt x="1395412" y="178594"/>
                </a:lnTo>
                <a:lnTo>
                  <a:pt x="1276350" y="209550"/>
                </a:lnTo>
                <a:lnTo>
                  <a:pt x="1052512" y="240506"/>
                </a:lnTo>
                <a:lnTo>
                  <a:pt x="923925" y="252412"/>
                </a:lnTo>
                <a:lnTo>
                  <a:pt x="785812" y="278606"/>
                </a:lnTo>
                <a:lnTo>
                  <a:pt x="581025" y="333375"/>
                </a:lnTo>
                <a:lnTo>
                  <a:pt x="471487" y="381000"/>
                </a:lnTo>
                <a:lnTo>
                  <a:pt x="419100" y="397669"/>
                </a:lnTo>
                <a:lnTo>
                  <a:pt x="373856" y="404812"/>
                </a:lnTo>
                <a:lnTo>
                  <a:pt x="342900" y="404812"/>
                </a:lnTo>
                <a:lnTo>
                  <a:pt x="290512" y="385762"/>
                </a:lnTo>
                <a:lnTo>
                  <a:pt x="240506" y="359569"/>
                </a:lnTo>
                <a:lnTo>
                  <a:pt x="140493" y="292894"/>
                </a:lnTo>
                <a:lnTo>
                  <a:pt x="57150" y="214312"/>
                </a:lnTo>
                <a:lnTo>
                  <a:pt x="26193" y="185737"/>
                </a:lnTo>
                <a:lnTo>
                  <a:pt x="11906" y="161925"/>
                </a:lnTo>
                <a:lnTo>
                  <a:pt x="0" y="133350"/>
                </a:lnTo>
                <a:lnTo>
                  <a:pt x="7143" y="119062"/>
                </a:lnTo>
                <a:lnTo>
                  <a:pt x="26193" y="119062"/>
                </a:lnTo>
                <a:lnTo>
                  <a:pt x="57150" y="130969"/>
                </a:lnTo>
                <a:lnTo>
                  <a:pt x="140493" y="161925"/>
                </a:lnTo>
                <a:lnTo>
                  <a:pt x="207168" y="178594"/>
                </a:lnTo>
                <a:lnTo>
                  <a:pt x="261937" y="178594"/>
                </a:lnTo>
                <a:lnTo>
                  <a:pt x="416718" y="161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E8958CDE-98CB-4E67-9988-647E546B8185}"/>
              </a:ext>
            </a:extLst>
          </p:cNvPr>
          <p:cNvSpPr/>
          <p:nvPr/>
        </p:nvSpPr>
        <p:spPr>
          <a:xfrm>
            <a:off x="3935414" y="3675063"/>
            <a:ext cx="1419225" cy="381000"/>
          </a:xfrm>
          <a:custGeom>
            <a:avLst/>
            <a:gdLst>
              <a:gd name="connsiteX0" fmla="*/ 523875 w 1419225"/>
              <a:gd name="connsiteY0" fmla="*/ 140494 h 381000"/>
              <a:gd name="connsiteX1" fmla="*/ 359569 w 1419225"/>
              <a:gd name="connsiteY1" fmla="*/ 171450 h 381000"/>
              <a:gd name="connsiteX2" fmla="*/ 288132 w 1419225"/>
              <a:gd name="connsiteY2" fmla="*/ 183356 h 381000"/>
              <a:gd name="connsiteX3" fmla="*/ 238125 w 1419225"/>
              <a:gd name="connsiteY3" fmla="*/ 180975 h 381000"/>
              <a:gd name="connsiteX4" fmla="*/ 147638 w 1419225"/>
              <a:gd name="connsiteY4" fmla="*/ 169069 h 381000"/>
              <a:gd name="connsiteX5" fmla="*/ 71438 w 1419225"/>
              <a:gd name="connsiteY5" fmla="*/ 145256 h 381000"/>
              <a:gd name="connsiteX6" fmla="*/ 33338 w 1419225"/>
              <a:gd name="connsiteY6" fmla="*/ 126206 h 381000"/>
              <a:gd name="connsiteX7" fmla="*/ 16669 w 1419225"/>
              <a:gd name="connsiteY7" fmla="*/ 123825 h 381000"/>
              <a:gd name="connsiteX8" fmla="*/ 2382 w 1419225"/>
              <a:gd name="connsiteY8" fmla="*/ 128587 h 381000"/>
              <a:gd name="connsiteX9" fmla="*/ 0 w 1419225"/>
              <a:gd name="connsiteY9" fmla="*/ 154781 h 381000"/>
              <a:gd name="connsiteX10" fmla="*/ 9525 w 1419225"/>
              <a:gd name="connsiteY10" fmla="*/ 180975 h 381000"/>
              <a:gd name="connsiteX11" fmla="*/ 40482 w 1419225"/>
              <a:gd name="connsiteY11" fmla="*/ 214312 h 381000"/>
              <a:gd name="connsiteX12" fmla="*/ 145257 w 1419225"/>
              <a:gd name="connsiteY12" fmla="*/ 283369 h 381000"/>
              <a:gd name="connsiteX13" fmla="*/ 290513 w 1419225"/>
              <a:gd name="connsiteY13" fmla="*/ 361950 h 381000"/>
              <a:gd name="connsiteX14" fmla="*/ 361950 w 1419225"/>
              <a:gd name="connsiteY14" fmla="*/ 381000 h 381000"/>
              <a:gd name="connsiteX15" fmla="*/ 383382 w 1419225"/>
              <a:gd name="connsiteY15" fmla="*/ 376237 h 381000"/>
              <a:gd name="connsiteX16" fmla="*/ 481013 w 1419225"/>
              <a:gd name="connsiteY16" fmla="*/ 342900 h 381000"/>
              <a:gd name="connsiteX17" fmla="*/ 633413 w 1419225"/>
              <a:gd name="connsiteY17" fmla="*/ 292894 h 381000"/>
              <a:gd name="connsiteX18" fmla="*/ 797719 w 1419225"/>
              <a:gd name="connsiteY18" fmla="*/ 252412 h 381000"/>
              <a:gd name="connsiteX19" fmla="*/ 942975 w 1419225"/>
              <a:gd name="connsiteY19" fmla="*/ 228600 h 381000"/>
              <a:gd name="connsiteX20" fmla="*/ 1123950 w 1419225"/>
              <a:gd name="connsiteY20" fmla="*/ 221456 h 381000"/>
              <a:gd name="connsiteX21" fmla="*/ 1247775 w 1419225"/>
              <a:gd name="connsiteY21" fmla="*/ 221456 h 381000"/>
              <a:gd name="connsiteX22" fmla="*/ 1345407 w 1419225"/>
              <a:gd name="connsiteY22" fmla="*/ 209550 h 381000"/>
              <a:gd name="connsiteX23" fmla="*/ 1393032 w 1419225"/>
              <a:gd name="connsiteY23" fmla="*/ 190500 h 381000"/>
              <a:gd name="connsiteX24" fmla="*/ 1412082 w 1419225"/>
              <a:gd name="connsiteY24" fmla="*/ 178594 h 381000"/>
              <a:gd name="connsiteX25" fmla="*/ 1419225 w 1419225"/>
              <a:gd name="connsiteY25" fmla="*/ 166687 h 381000"/>
              <a:gd name="connsiteX26" fmla="*/ 1419225 w 1419225"/>
              <a:gd name="connsiteY26" fmla="*/ 150019 h 381000"/>
              <a:gd name="connsiteX27" fmla="*/ 1400175 w 1419225"/>
              <a:gd name="connsiteY27" fmla="*/ 114300 h 381000"/>
              <a:gd name="connsiteX28" fmla="*/ 1378744 w 1419225"/>
              <a:gd name="connsiteY28" fmla="*/ 92869 h 381000"/>
              <a:gd name="connsiteX29" fmla="*/ 1338263 w 1419225"/>
              <a:gd name="connsiteY29" fmla="*/ 64294 h 381000"/>
              <a:gd name="connsiteX30" fmla="*/ 1238250 w 1419225"/>
              <a:gd name="connsiteY30" fmla="*/ 28575 h 381000"/>
              <a:gd name="connsiteX31" fmla="*/ 1150144 w 1419225"/>
              <a:gd name="connsiteY31" fmla="*/ 7144 h 381000"/>
              <a:gd name="connsiteX32" fmla="*/ 1104900 w 1419225"/>
              <a:gd name="connsiteY32" fmla="*/ 0 h 381000"/>
              <a:gd name="connsiteX33" fmla="*/ 1083469 w 1419225"/>
              <a:gd name="connsiteY33" fmla="*/ 2381 h 381000"/>
              <a:gd name="connsiteX34" fmla="*/ 966788 w 1419225"/>
              <a:gd name="connsiteY34" fmla="*/ 38100 h 381000"/>
              <a:gd name="connsiteX35" fmla="*/ 869157 w 1419225"/>
              <a:gd name="connsiteY35" fmla="*/ 76200 h 381000"/>
              <a:gd name="connsiteX36" fmla="*/ 742950 w 1419225"/>
              <a:gd name="connsiteY36" fmla="*/ 97631 h 381000"/>
              <a:gd name="connsiteX37" fmla="*/ 523875 w 1419225"/>
              <a:gd name="connsiteY37" fmla="*/ 14049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19225" h="381000">
                <a:moveTo>
                  <a:pt x="523875" y="140494"/>
                </a:moveTo>
                <a:lnTo>
                  <a:pt x="359569" y="171450"/>
                </a:lnTo>
                <a:lnTo>
                  <a:pt x="288132" y="183356"/>
                </a:lnTo>
                <a:lnTo>
                  <a:pt x="238125" y="180975"/>
                </a:lnTo>
                <a:lnTo>
                  <a:pt x="147638" y="169069"/>
                </a:lnTo>
                <a:lnTo>
                  <a:pt x="71438" y="145256"/>
                </a:lnTo>
                <a:lnTo>
                  <a:pt x="33338" y="126206"/>
                </a:lnTo>
                <a:lnTo>
                  <a:pt x="16669" y="123825"/>
                </a:lnTo>
                <a:lnTo>
                  <a:pt x="2382" y="128587"/>
                </a:lnTo>
                <a:lnTo>
                  <a:pt x="0" y="154781"/>
                </a:lnTo>
                <a:lnTo>
                  <a:pt x="9525" y="180975"/>
                </a:lnTo>
                <a:lnTo>
                  <a:pt x="40482" y="214312"/>
                </a:lnTo>
                <a:lnTo>
                  <a:pt x="145257" y="283369"/>
                </a:lnTo>
                <a:lnTo>
                  <a:pt x="290513" y="361950"/>
                </a:lnTo>
                <a:lnTo>
                  <a:pt x="361950" y="381000"/>
                </a:lnTo>
                <a:lnTo>
                  <a:pt x="383382" y="376237"/>
                </a:lnTo>
                <a:lnTo>
                  <a:pt x="481013" y="342900"/>
                </a:lnTo>
                <a:lnTo>
                  <a:pt x="633413" y="292894"/>
                </a:lnTo>
                <a:lnTo>
                  <a:pt x="797719" y="252412"/>
                </a:lnTo>
                <a:lnTo>
                  <a:pt x="942975" y="228600"/>
                </a:lnTo>
                <a:lnTo>
                  <a:pt x="1123950" y="221456"/>
                </a:lnTo>
                <a:lnTo>
                  <a:pt x="1247775" y="221456"/>
                </a:lnTo>
                <a:lnTo>
                  <a:pt x="1345407" y="209550"/>
                </a:lnTo>
                <a:lnTo>
                  <a:pt x="1393032" y="190500"/>
                </a:lnTo>
                <a:lnTo>
                  <a:pt x="1412082" y="178594"/>
                </a:lnTo>
                <a:lnTo>
                  <a:pt x="1419225" y="166687"/>
                </a:lnTo>
                <a:lnTo>
                  <a:pt x="1419225" y="150019"/>
                </a:lnTo>
                <a:lnTo>
                  <a:pt x="1400175" y="114300"/>
                </a:lnTo>
                <a:lnTo>
                  <a:pt x="1378744" y="92869"/>
                </a:lnTo>
                <a:lnTo>
                  <a:pt x="1338263" y="64294"/>
                </a:lnTo>
                <a:lnTo>
                  <a:pt x="1238250" y="28575"/>
                </a:lnTo>
                <a:lnTo>
                  <a:pt x="1150144" y="7144"/>
                </a:lnTo>
                <a:lnTo>
                  <a:pt x="1104900" y="0"/>
                </a:lnTo>
                <a:lnTo>
                  <a:pt x="1083469" y="2381"/>
                </a:lnTo>
                <a:lnTo>
                  <a:pt x="966788" y="38100"/>
                </a:lnTo>
                <a:lnTo>
                  <a:pt x="869157" y="76200"/>
                </a:lnTo>
                <a:lnTo>
                  <a:pt x="742950" y="97631"/>
                </a:lnTo>
                <a:lnTo>
                  <a:pt x="523875" y="1404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85712B3-8EE5-4A5B-965E-BC3350F8FFFB}"/>
              </a:ext>
            </a:extLst>
          </p:cNvPr>
          <p:cNvSpPr/>
          <p:nvPr/>
        </p:nvSpPr>
        <p:spPr>
          <a:xfrm>
            <a:off x="3805239" y="4543425"/>
            <a:ext cx="623887" cy="1169988"/>
          </a:xfrm>
          <a:custGeom>
            <a:avLst/>
            <a:gdLst>
              <a:gd name="connsiteX0" fmla="*/ 252412 w 623887"/>
              <a:gd name="connsiteY0" fmla="*/ 545306 h 1169194"/>
              <a:gd name="connsiteX1" fmla="*/ 221456 w 623887"/>
              <a:gd name="connsiteY1" fmla="*/ 388144 h 1169194"/>
              <a:gd name="connsiteX2" fmla="*/ 200025 w 623887"/>
              <a:gd name="connsiteY2" fmla="*/ 269081 h 1169194"/>
              <a:gd name="connsiteX3" fmla="*/ 185737 w 623887"/>
              <a:gd name="connsiteY3" fmla="*/ 240506 h 1169194"/>
              <a:gd name="connsiteX4" fmla="*/ 157162 w 623887"/>
              <a:gd name="connsiteY4" fmla="*/ 197644 h 1169194"/>
              <a:gd name="connsiteX5" fmla="*/ 121443 w 623887"/>
              <a:gd name="connsiteY5" fmla="*/ 147638 h 1169194"/>
              <a:gd name="connsiteX6" fmla="*/ 66675 w 623887"/>
              <a:gd name="connsiteY6" fmla="*/ 100013 h 1169194"/>
              <a:gd name="connsiteX7" fmla="*/ 21431 w 623887"/>
              <a:gd name="connsiteY7" fmla="*/ 64294 h 1169194"/>
              <a:gd name="connsiteX8" fmla="*/ 9525 w 623887"/>
              <a:gd name="connsiteY8" fmla="*/ 47625 h 1169194"/>
              <a:gd name="connsiteX9" fmla="*/ 0 w 623887"/>
              <a:gd name="connsiteY9" fmla="*/ 21431 h 1169194"/>
              <a:gd name="connsiteX10" fmla="*/ 9525 w 623887"/>
              <a:gd name="connsiteY10" fmla="*/ 2381 h 1169194"/>
              <a:gd name="connsiteX11" fmla="*/ 42862 w 623887"/>
              <a:gd name="connsiteY11" fmla="*/ 0 h 1169194"/>
              <a:gd name="connsiteX12" fmla="*/ 128587 w 623887"/>
              <a:gd name="connsiteY12" fmla="*/ 7144 h 1169194"/>
              <a:gd name="connsiteX13" fmla="*/ 204787 w 623887"/>
              <a:gd name="connsiteY13" fmla="*/ 26194 h 1169194"/>
              <a:gd name="connsiteX14" fmla="*/ 278606 w 623887"/>
              <a:gd name="connsiteY14" fmla="*/ 57150 h 1169194"/>
              <a:gd name="connsiteX15" fmla="*/ 330993 w 623887"/>
              <a:gd name="connsiteY15" fmla="*/ 83344 h 1169194"/>
              <a:gd name="connsiteX16" fmla="*/ 371475 w 623887"/>
              <a:gd name="connsiteY16" fmla="*/ 145256 h 1169194"/>
              <a:gd name="connsiteX17" fmla="*/ 428625 w 623887"/>
              <a:gd name="connsiteY17" fmla="*/ 383381 h 1169194"/>
              <a:gd name="connsiteX18" fmla="*/ 571500 w 623887"/>
              <a:gd name="connsiteY18" fmla="*/ 873919 h 1169194"/>
              <a:gd name="connsiteX19" fmla="*/ 623887 w 623887"/>
              <a:gd name="connsiteY19" fmla="*/ 1009650 h 1169194"/>
              <a:gd name="connsiteX20" fmla="*/ 597693 w 623887"/>
              <a:gd name="connsiteY20" fmla="*/ 1066800 h 1169194"/>
              <a:gd name="connsiteX21" fmla="*/ 564356 w 623887"/>
              <a:gd name="connsiteY21" fmla="*/ 1121569 h 1169194"/>
              <a:gd name="connsiteX22" fmla="*/ 523875 w 623887"/>
              <a:gd name="connsiteY22" fmla="*/ 1159669 h 1169194"/>
              <a:gd name="connsiteX23" fmla="*/ 495300 w 623887"/>
              <a:gd name="connsiteY23" fmla="*/ 1169194 h 1169194"/>
              <a:gd name="connsiteX24" fmla="*/ 483393 w 623887"/>
              <a:gd name="connsiteY24" fmla="*/ 1166813 h 1169194"/>
              <a:gd name="connsiteX25" fmla="*/ 457200 w 623887"/>
              <a:gd name="connsiteY25" fmla="*/ 1150144 h 1169194"/>
              <a:gd name="connsiteX26" fmla="*/ 385762 w 623887"/>
              <a:gd name="connsiteY26" fmla="*/ 1073944 h 1169194"/>
              <a:gd name="connsiteX27" fmla="*/ 366712 w 623887"/>
              <a:gd name="connsiteY27" fmla="*/ 1052513 h 1169194"/>
              <a:gd name="connsiteX28" fmla="*/ 359568 w 623887"/>
              <a:gd name="connsiteY28" fmla="*/ 1033463 h 1169194"/>
              <a:gd name="connsiteX29" fmla="*/ 252412 w 623887"/>
              <a:gd name="connsiteY29" fmla="*/ 545306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3887" h="1169194">
                <a:moveTo>
                  <a:pt x="252412" y="545306"/>
                </a:moveTo>
                <a:lnTo>
                  <a:pt x="221456" y="388144"/>
                </a:lnTo>
                <a:lnTo>
                  <a:pt x="200025" y="269081"/>
                </a:lnTo>
                <a:lnTo>
                  <a:pt x="185737" y="240506"/>
                </a:lnTo>
                <a:lnTo>
                  <a:pt x="157162" y="197644"/>
                </a:lnTo>
                <a:lnTo>
                  <a:pt x="121443" y="147638"/>
                </a:lnTo>
                <a:lnTo>
                  <a:pt x="66675" y="100013"/>
                </a:lnTo>
                <a:lnTo>
                  <a:pt x="21431" y="64294"/>
                </a:lnTo>
                <a:lnTo>
                  <a:pt x="9525" y="47625"/>
                </a:lnTo>
                <a:lnTo>
                  <a:pt x="0" y="21431"/>
                </a:lnTo>
                <a:lnTo>
                  <a:pt x="9525" y="2381"/>
                </a:lnTo>
                <a:lnTo>
                  <a:pt x="42862" y="0"/>
                </a:lnTo>
                <a:lnTo>
                  <a:pt x="128587" y="7144"/>
                </a:lnTo>
                <a:lnTo>
                  <a:pt x="204787" y="26194"/>
                </a:lnTo>
                <a:lnTo>
                  <a:pt x="278606" y="57150"/>
                </a:lnTo>
                <a:lnTo>
                  <a:pt x="330993" y="83344"/>
                </a:lnTo>
                <a:lnTo>
                  <a:pt x="371475" y="145256"/>
                </a:lnTo>
                <a:lnTo>
                  <a:pt x="428625" y="383381"/>
                </a:lnTo>
                <a:lnTo>
                  <a:pt x="571500" y="873919"/>
                </a:lnTo>
                <a:lnTo>
                  <a:pt x="623887" y="1009650"/>
                </a:lnTo>
                <a:lnTo>
                  <a:pt x="597693" y="1066800"/>
                </a:lnTo>
                <a:lnTo>
                  <a:pt x="564356" y="1121569"/>
                </a:lnTo>
                <a:lnTo>
                  <a:pt x="523875" y="1159669"/>
                </a:lnTo>
                <a:lnTo>
                  <a:pt x="495300" y="1169194"/>
                </a:lnTo>
                <a:lnTo>
                  <a:pt x="483393" y="1166813"/>
                </a:lnTo>
                <a:lnTo>
                  <a:pt x="457200" y="1150144"/>
                </a:lnTo>
                <a:lnTo>
                  <a:pt x="385762" y="1073944"/>
                </a:lnTo>
                <a:lnTo>
                  <a:pt x="366712" y="1052513"/>
                </a:lnTo>
                <a:lnTo>
                  <a:pt x="359568" y="1033463"/>
                </a:lnTo>
                <a:lnTo>
                  <a:pt x="252412" y="54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7D4AAE1-DA49-46EA-BF62-30A60C75581E}"/>
              </a:ext>
            </a:extLst>
          </p:cNvPr>
          <p:cNvSpPr/>
          <p:nvPr/>
        </p:nvSpPr>
        <p:spPr>
          <a:xfrm>
            <a:off x="5830888" y="2133601"/>
            <a:ext cx="2425700" cy="1370013"/>
          </a:xfrm>
          <a:custGeom>
            <a:avLst/>
            <a:gdLst>
              <a:gd name="connsiteX0" fmla="*/ 1273969 w 2424113"/>
              <a:gd name="connsiteY0" fmla="*/ 133350 h 1369219"/>
              <a:gd name="connsiteX1" fmla="*/ 1571625 w 2424113"/>
              <a:gd name="connsiteY1" fmla="*/ 88106 h 1369219"/>
              <a:gd name="connsiteX2" fmla="*/ 1826419 w 2424113"/>
              <a:gd name="connsiteY2" fmla="*/ 52388 h 1369219"/>
              <a:gd name="connsiteX3" fmla="*/ 1859757 w 2424113"/>
              <a:gd name="connsiteY3" fmla="*/ 35719 h 1369219"/>
              <a:gd name="connsiteX4" fmla="*/ 1907382 w 2424113"/>
              <a:gd name="connsiteY4" fmla="*/ 16669 h 1369219"/>
              <a:gd name="connsiteX5" fmla="*/ 1955007 w 2424113"/>
              <a:gd name="connsiteY5" fmla="*/ 0 h 1369219"/>
              <a:gd name="connsiteX6" fmla="*/ 1974057 w 2424113"/>
              <a:gd name="connsiteY6" fmla="*/ 0 h 1369219"/>
              <a:gd name="connsiteX7" fmla="*/ 2007394 w 2424113"/>
              <a:gd name="connsiteY7" fmla="*/ 9525 h 1369219"/>
              <a:gd name="connsiteX8" fmla="*/ 2078832 w 2424113"/>
              <a:gd name="connsiteY8" fmla="*/ 30956 h 1369219"/>
              <a:gd name="connsiteX9" fmla="*/ 2157413 w 2424113"/>
              <a:gd name="connsiteY9" fmla="*/ 71438 h 1369219"/>
              <a:gd name="connsiteX10" fmla="*/ 2240757 w 2424113"/>
              <a:gd name="connsiteY10" fmla="*/ 126206 h 1369219"/>
              <a:gd name="connsiteX11" fmla="*/ 2300288 w 2424113"/>
              <a:gd name="connsiteY11" fmla="*/ 171450 h 1369219"/>
              <a:gd name="connsiteX12" fmla="*/ 2352675 w 2424113"/>
              <a:gd name="connsiteY12" fmla="*/ 223838 h 1369219"/>
              <a:gd name="connsiteX13" fmla="*/ 2390775 w 2424113"/>
              <a:gd name="connsiteY13" fmla="*/ 247650 h 1369219"/>
              <a:gd name="connsiteX14" fmla="*/ 2409825 w 2424113"/>
              <a:gd name="connsiteY14" fmla="*/ 269081 h 1369219"/>
              <a:gd name="connsiteX15" fmla="*/ 2419350 w 2424113"/>
              <a:gd name="connsiteY15" fmla="*/ 292894 h 1369219"/>
              <a:gd name="connsiteX16" fmla="*/ 2424113 w 2424113"/>
              <a:gd name="connsiteY16" fmla="*/ 323850 h 1369219"/>
              <a:gd name="connsiteX17" fmla="*/ 2416969 w 2424113"/>
              <a:gd name="connsiteY17" fmla="*/ 352425 h 1369219"/>
              <a:gd name="connsiteX18" fmla="*/ 2390775 w 2424113"/>
              <a:gd name="connsiteY18" fmla="*/ 390525 h 1369219"/>
              <a:gd name="connsiteX19" fmla="*/ 2343150 w 2424113"/>
              <a:gd name="connsiteY19" fmla="*/ 435769 h 1369219"/>
              <a:gd name="connsiteX20" fmla="*/ 2324100 w 2424113"/>
              <a:gd name="connsiteY20" fmla="*/ 457200 h 1369219"/>
              <a:gd name="connsiteX21" fmla="*/ 2307432 w 2424113"/>
              <a:gd name="connsiteY21" fmla="*/ 481013 h 1369219"/>
              <a:gd name="connsiteX22" fmla="*/ 2290763 w 2424113"/>
              <a:gd name="connsiteY22" fmla="*/ 535781 h 1369219"/>
              <a:gd name="connsiteX23" fmla="*/ 2245519 w 2424113"/>
              <a:gd name="connsiteY23" fmla="*/ 681038 h 1369219"/>
              <a:gd name="connsiteX24" fmla="*/ 2145507 w 2424113"/>
              <a:gd name="connsiteY24" fmla="*/ 928688 h 1369219"/>
              <a:gd name="connsiteX25" fmla="*/ 2002632 w 2424113"/>
              <a:gd name="connsiteY25" fmla="*/ 1219200 h 1369219"/>
              <a:gd name="connsiteX26" fmla="*/ 1962150 w 2424113"/>
              <a:gd name="connsiteY26" fmla="*/ 1312069 h 1369219"/>
              <a:gd name="connsiteX27" fmla="*/ 1940719 w 2424113"/>
              <a:gd name="connsiteY27" fmla="*/ 1345406 h 1369219"/>
              <a:gd name="connsiteX28" fmla="*/ 1907382 w 2424113"/>
              <a:gd name="connsiteY28" fmla="*/ 1366838 h 1369219"/>
              <a:gd name="connsiteX29" fmla="*/ 1878807 w 2424113"/>
              <a:gd name="connsiteY29" fmla="*/ 1369219 h 1369219"/>
              <a:gd name="connsiteX30" fmla="*/ 1847850 w 2424113"/>
              <a:gd name="connsiteY30" fmla="*/ 1362075 h 1369219"/>
              <a:gd name="connsiteX31" fmla="*/ 1819275 w 2424113"/>
              <a:gd name="connsiteY31" fmla="*/ 1347788 h 1369219"/>
              <a:gd name="connsiteX32" fmla="*/ 1797844 w 2424113"/>
              <a:gd name="connsiteY32" fmla="*/ 1316831 h 1369219"/>
              <a:gd name="connsiteX33" fmla="*/ 1793082 w 2424113"/>
              <a:gd name="connsiteY33" fmla="*/ 1214438 h 1369219"/>
              <a:gd name="connsiteX34" fmla="*/ 1843088 w 2424113"/>
              <a:gd name="connsiteY34" fmla="*/ 1054894 h 1369219"/>
              <a:gd name="connsiteX35" fmla="*/ 1888332 w 2424113"/>
              <a:gd name="connsiteY35" fmla="*/ 904875 h 1369219"/>
              <a:gd name="connsiteX36" fmla="*/ 1935957 w 2424113"/>
              <a:gd name="connsiteY36" fmla="*/ 690563 h 1369219"/>
              <a:gd name="connsiteX37" fmla="*/ 1981200 w 2424113"/>
              <a:gd name="connsiteY37" fmla="*/ 416719 h 1369219"/>
              <a:gd name="connsiteX38" fmla="*/ 2000250 w 2424113"/>
              <a:gd name="connsiteY38" fmla="*/ 250031 h 1369219"/>
              <a:gd name="connsiteX39" fmla="*/ 1995488 w 2424113"/>
              <a:gd name="connsiteY39" fmla="*/ 230981 h 1369219"/>
              <a:gd name="connsiteX40" fmla="*/ 1978819 w 2424113"/>
              <a:gd name="connsiteY40" fmla="*/ 211931 h 1369219"/>
              <a:gd name="connsiteX41" fmla="*/ 1947863 w 2424113"/>
              <a:gd name="connsiteY41" fmla="*/ 204788 h 1369219"/>
              <a:gd name="connsiteX42" fmla="*/ 1888332 w 2424113"/>
              <a:gd name="connsiteY42" fmla="*/ 202406 h 1369219"/>
              <a:gd name="connsiteX43" fmla="*/ 1671638 w 2424113"/>
              <a:gd name="connsiteY43" fmla="*/ 233363 h 1369219"/>
              <a:gd name="connsiteX44" fmla="*/ 1285875 w 2424113"/>
              <a:gd name="connsiteY44" fmla="*/ 292894 h 1369219"/>
              <a:gd name="connsiteX45" fmla="*/ 995363 w 2424113"/>
              <a:gd name="connsiteY45" fmla="*/ 357188 h 1369219"/>
              <a:gd name="connsiteX46" fmla="*/ 750094 w 2424113"/>
              <a:gd name="connsiteY46" fmla="*/ 416719 h 1369219"/>
              <a:gd name="connsiteX47" fmla="*/ 457200 w 2424113"/>
              <a:gd name="connsiteY47" fmla="*/ 519113 h 1369219"/>
              <a:gd name="connsiteX48" fmla="*/ 426244 w 2424113"/>
              <a:gd name="connsiteY48" fmla="*/ 528638 h 1369219"/>
              <a:gd name="connsiteX49" fmla="*/ 402432 w 2424113"/>
              <a:gd name="connsiteY49" fmla="*/ 531019 h 1369219"/>
              <a:gd name="connsiteX50" fmla="*/ 361950 w 2424113"/>
              <a:gd name="connsiteY50" fmla="*/ 521494 h 1369219"/>
              <a:gd name="connsiteX51" fmla="*/ 304800 w 2424113"/>
              <a:gd name="connsiteY51" fmla="*/ 495300 h 1369219"/>
              <a:gd name="connsiteX52" fmla="*/ 250032 w 2424113"/>
              <a:gd name="connsiteY52" fmla="*/ 447675 h 1369219"/>
              <a:gd name="connsiteX53" fmla="*/ 171450 w 2424113"/>
              <a:gd name="connsiteY53" fmla="*/ 371475 h 1369219"/>
              <a:gd name="connsiteX54" fmla="*/ 71438 w 2424113"/>
              <a:gd name="connsiteY54" fmla="*/ 238125 h 1369219"/>
              <a:gd name="connsiteX55" fmla="*/ 19050 w 2424113"/>
              <a:gd name="connsiteY55" fmla="*/ 152400 h 1369219"/>
              <a:gd name="connsiteX56" fmla="*/ 0 w 2424113"/>
              <a:gd name="connsiteY56" fmla="*/ 107156 h 1369219"/>
              <a:gd name="connsiteX57" fmla="*/ 4763 w 2424113"/>
              <a:gd name="connsiteY57" fmla="*/ 83344 h 1369219"/>
              <a:gd name="connsiteX58" fmla="*/ 28575 w 2424113"/>
              <a:gd name="connsiteY58" fmla="*/ 78581 h 1369219"/>
              <a:gd name="connsiteX59" fmla="*/ 71438 w 2424113"/>
              <a:gd name="connsiteY59" fmla="*/ 104775 h 1369219"/>
              <a:gd name="connsiteX60" fmla="*/ 183357 w 2424113"/>
              <a:gd name="connsiteY60" fmla="*/ 180975 h 1369219"/>
              <a:gd name="connsiteX61" fmla="*/ 297657 w 2424113"/>
              <a:gd name="connsiteY61" fmla="*/ 233363 h 1369219"/>
              <a:gd name="connsiteX62" fmla="*/ 431007 w 2424113"/>
              <a:gd name="connsiteY62" fmla="*/ 257175 h 1369219"/>
              <a:gd name="connsiteX63" fmla="*/ 559594 w 2424113"/>
              <a:gd name="connsiteY63" fmla="*/ 245269 h 1369219"/>
              <a:gd name="connsiteX64" fmla="*/ 766763 w 2424113"/>
              <a:gd name="connsiteY64" fmla="*/ 216694 h 1369219"/>
              <a:gd name="connsiteX65" fmla="*/ 1050132 w 2424113"/>
              <a:gd name="connsiteY65" fmla="*/ 171450 h 1369219"/>
              <a:gd name="connsiteX66" fmla="*/ 1273969 w 2424113"/>
              <a:gd name="connsiteY66" fmla="*/ 133350 h 13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4113" h="1369219">
                <a:moveTo>
                  <a:pt x="1273969" y="133350"/>
                </a:moveTo>
                <a:lnTo>
                  <a:pt x="1571625" y="88106"/>
                </a:lnTo>
                <a:lnTo>
                  <a:pt x="1826419" y="52388"/>
                </a:lnTo>
                <a:lnTo>
                  <a:pt x="1859757" y="35719"/>
                </a:lnTo>
                <a:lnTo>
                  <a:pt x="1907382" y="16669"/>
                </a:lnTo>
                <a:lnTo>
                  <a:pt x="1955007" y="0"/>
                </a:lnTo>
                <a:lnTo>
                  <a:pt x="1974057" y="0"/>
                </a:lnTo>
                <a:lnTo>
                  <a:pt x="2007394" y="9525"/>
                </a:lnTo>
                <a:lnTo>
                  <a:pt x="2078832" y="30956"/>
                </a:lnTo>
                <a:lnTo>
                  <a:pt x="2157413" y="71438"/>
                </a:lnTo>
                <a:lnTo>
                  <a:pt x="2240757" y="126206"/>
                </a:lnTo>
                <a:lnTo>
                  <a:pt x="2300288" y="171450"/>
                </a:lnTo>
                <a:lnTo>
                  <a:pt x="2352675" y="223838"/>
                </a:lnTo>
                <a:lnTo>
                  <a:pt x="2390775" y="247650"/>
                </a:lnTo>
                <a:lnTo>
                  <a:pt x="2409825" y="269081"/>
                </a:lnTo>
                <a:lnTo>
                  <a:pt x="2419350" y="292894"/>
                </a:lnTo>
                <a:lnTo>
                  <a:pt x="2424113" y="323850"/>
                </a:lnTo>
                <a:lnTo>
                  <a:pt x="2416969" y="352425"/>
                </a:lnTo>
                <a:lnTo>
                  <a:pt x="2390775" y="390525"/>
                </a:lnTo>
                <a:lnTo>
                  <a:pt x="2343150" y="435769"/>
                </a:lnTo>
                <a:lnTo>
                  <a:pt x="2324100" y="457200"/>
                </a:lnTo>
                <a:lnTo>
                  <a:pt x="2307432" y="481013"/>
                </a:lnTo>
                <a:lnTo>
                  <a:pt x="2290763" y="535781"/>
                </a:lnTo>
                <a:lnTo>
                  <a:pt x="2245519" y="681038"/>
                </a:lnTo>
                <a:lnTo>
                  <a:pt x="2145507" y="928688"/>
                </a:lnTo>
                <a:lnTo>
                  <a:pt x="2002632" y="1219200"/>
                </a:lnTo>
                <a:lnTo>
                  <a:pt x="1962150" y="1312069"/>
                </a:lnTo>
                <a:lnTo>
                  <a:pt x="1940719" y="1345406"/>
                </a:lnTo>
                <a:lnTo>
                  <a:pt x="1907382" y="1366838"/>
                </a:lnTo>
                <a:lnTo>
                  <a:pt x="1878807" y="1369219"/>
                </a:lnTo>
                <a:lnTo>
                  <a:pt x="1847850" y="1362075"/>
                </a:lnTo>
                <a:lnTo>
                  <a:pt x="1819275" y="1347788"/>
                </a:lnTo>
                <a:lnTo>
                  <a:pt x="1797844" y="1316831"/>
                </a:lnTo>
                <a:lnTo>
                  <a:pt x="1793082" y="1214438"/>
                </a:lnTo>
                <a:lnTo>
                  <a:pt x="1843088" y="1054894"/>
                </a:lnTo>
                <a:lnTo>
                  <a:pt x="1888332" y="904875"/>
                </a:lnTo>
                <a:lnTo>
                  <a:pt x="1935957" y="690563"/>
                </a:lnTo>
                <a:lnTo>
                  <a:pt x="1981200" y="416719"/>
                </a:lnTo>
                <a:lnTo>
                  <a:pt x="2000250" y="250031"/>
                </a:lnTo>
                <a:lnTo>
                  <a:pt x="1995488" y="230981"/>
                </a:lnTo>
                <a:lnTo>
                  <a:pt x="1978819" y="211931"/>
                </a:lnTo>
                <a:lnTo>
                  <a:pt x="1947863" y="204788"/>
                </a:lnTo>
                <a:lnTo>
                  <a:pt x="1888332" y="202406"/>
                </a:lnTo>
                <a:lnTo>
                  <a:pt x="1671638" y="233363"/>
                </a:lnTo>
                <a:lnTo>
                  <a:pt x="1285875" y="292894"/>
                </a:lnTo>
                <a:lnTo>
                  <a:pt x="995363" y="357188"/>
                </a:lnTo>
                <a:lnTo>
                  <a:pt x="750094" y="416719"/>
                </a:lnTo>
                <a:lnTo>
                  <a:pt x="457200" y="519113"/>
                </a:lnTo>
                <a:lnTo>
                  <a:pt x="426244" y="528638"/>
                </a:lnTo>
                <a:lnTo>
                  <a:pt x="402432" y="531019"/>
                </a:lnTo>
                <a:lnTo>
                  <a:pt x="361950" y="521494"/>
                </a:lnTo>
                <a:lnTo>
                  <a:pt x="304800" y="495300"/>
                </a:lnTo>
                <a:lnTo>
                  <a:pt x="250032" y="447675"/>
                </a:lnTo>
                <a:lnTo>
                  <a:pt x="171450" y="371475"/>
                </a:lnTo>
                <a:lnTo>
                  <a:pt x="71438" y="238125"/>
                </a:lnTo>
                <a:lnTo>
                  <a:pt x="19050" y="152400"/>
                </a:lnTo>
                <a:lnTo>
                  <a:pt x="0" y="107156"/>
                </a:lnTo>
                <a:lnTo>
                  <a:pt x="4763" y="83344"/>
                </a:lnTo>
                <a:lnTo>
                  <a:pt x="28575" y="78581"/>
                </a:lnTo>
                <a:lnTo>
                  <a:pt x="71438" y="104775"/>
                </a:lnTo>
                <a:lnTo>
                  <a:pt x="183357" y="180975"/>
                </a:lnTo>
                <a:lnTo>
                  <a:pt x="297657" y="233363"/>
                </a:lnTo>
                <a:lnTo>
                  <a:pt x="431007" y="257175"/>
                </a:lnTo>
                <a:lnTo>
                  <a:pt x="559594" y="245269"/>
                </a:lnTo>
                <a:lnTo>
                  <a:pt x="766763" y="216694"/>
                </a:lnTo>
                <a:lnTo>
                  <a:pt x="1050132" y="171450"/>
                </a:lnTo>
                <a:lnTo>
                  <a:pt x="1273969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CAC8811-D0FA-45BB-A828-9D16591DD128}"/>
              </a:ext>
            </a:extLst>
          </p:cNvPr>
          <p:cNvSpPr/>
          <p:nvPr/>
        </p:nvSpPr>
        <p:spPr>
          <a:xfrm>
            <a:off x="3932238" y="4362450"/>
            <a:ext cx="1668462" cy="1131888"/>
          </a:xfrm>
          <a:custGeom>
            <a:avLst/>
            <a:gdLst>
              <a:gd name="connsiteX0" fmla="*/ 668579 w 1668704"/>
              <a:gd name="connsiteY0" fmla="*/ 173831 h 1131094"/>
              <a:gd name="connsiteX1" fmla="*/ 292342 w 1668704"/>
              <a:gd name="connsiteY1" fmla="*/ 254794 h 1131094"/>
              <a:gd name="connsiteX2" fmla="*/ 187567 w 1668704"/>
              <a:gd name="connsiteY2" fmla="*/ 276225 h 1131094"/>
              <a:gd name="connsiteX3" fmla="*/ 47073 w 1668704"/>
              <a:gd name="connsiteY3" fmla="*/ 290513 h 1131094"/>
              <a:gd name="connsiteX4" fmla="*/ 254242 w 1668704"/>
              <a:gd name="connsiteY4" fmla="*/ 407194 h 1131094"/>
              <a:gd name="connsiteX5" fmla="*/ 511417 w 1668704"/>
              <a:gd name="connsiteY5" fmla="*/ 357188 h 1131094"/>
              <a:gd name="connsiteX6" fmla="*/ 890035 w 1668704"/>
              <a:gd name="connsiteY6" fmla="*/ 280988 h 1131094"/>
              <a:gd name="connsiteX7" fmla="*/ 1123398 w 1668704"/>
              <a:gd name="connsiteY7" fmla="*/ 235744 h 1131094"/>
              <a:gd name="connsiteX8" fmla="*/ 1178167 w 1668704"/>
              <a:gd name="connsiteY8" fmla="*/ 228600 h 1131094"/>
              <a:gd name="connsiteX9" fmla="*/ 1216267 w 1668704"/>
              <a:gd name="connsiteY9" fmla="*/ 230981 h 1131094"/>
              <a:gd name="connsiteX10" fmla="*/ 1237698 w 1668704"/>
              <a:gd name="connsiteY10" fmla="*/ 240506 h 1131094"/>
              <a:gd name="connsiteX11" fmla="*/ 1251985 w 1668704"/>
              <a:gd name="connsiteY11" fmla="*/ 254794 h 1131094"/>
              <a:gd name="connsiteX12" fmla="*/ 1261510 w 1668704"/>
              <a:gd name="connsiteY12" fmla="*/ 276225 h 1131094"/>
              <a:gd name="connsiteX13" fmla="*/ 1266273 w 1668704"/>
              <a:gd name="connsiteY13" fmla="*/ 323850 h 1131094"/>
              <a:gd name="connsiteX14" fmla="*/ 1251985 w 1668704"/>
              <a:gd name="connsiteY14" fmla="*/ 435769 h 1131094"/>
              <a:gd name="connsiteX15" fmla="*/ 1173404 w 1668704"/>
              <a:gd name="connsiteY15" fmla="*/ 926306 h 1131094"/>
              <a:gd name="connsiteX16" fmla="*/ 1211504 w 1668704"/>
              <a:gd name="connsiteY16" fmla="*/ 1028700 h 1131094"/>
              <a:gd name="connsiteX17" fmla="*/ 1290085 w 1668704"/>
              <a:gd name="connsiteY17" fmla="*/ 1119188 h 1131094"/>
              <a:gd name="connsiteX18" fmla="*/ 1318660 w 1668704"/>
              <a:gd name="connsiteY18" fmla="*/ 1128713 h 1131094"/>
              <a:gd name="connsiteX19" fmla="*/ 1354379 w 1668704"/>
              <a:gd name="connsiteY19" fmla="*/ 1131094 h 1131094"/>
              <a:gd name="connsiteX20" fmla="*/ 1387717 w 1668704"/>
              <a:gd name="connsiteY20" fmla="*/ 1116806 h 1131094"/>
              <a:gd name="connsiteX21" fmla="*/ 1406767 w 1668704"/>
              <a:gd name="connsiteY21" fmla="*/ 1090613 h 1131094"/>
              <a:gd name="connsiteX22" fmla="*/ 1416292 w 1668704"/>
              <a:gd name="connsiteY22" fmla="*/ 1050131 h 1131094"/>
              <a:gd name="connsiteX23" fmla="*/ 1416292 w 1668704"/>
              <a:gd name="connsiteY23" fmla="*/ 1000125 h 1131094"/>
              <a:gd name="connsiteX24" fmla="*/ 1421054 w 1668704"/>
              <a:gd name="connsiteY24" fmla="*/ 969169 h 1131094"/>
              <a:gd name="connsiteX25" fmla="*/ 1487729 w 1668704"/>
              <a:gd name="connsiteY25" fmla="*/ 681038 h 1131094"/>
              <a:gd name="connsiteX26" fmla="*/ 1542498 w 1668704"/>
              <a:gd name="connsiteY26" fmla="*/ 414338 h 1131094"/>
              <a:gd name="connsiteX27" fmla="*/ 1554404 w 1668704"/>
              <a:gd name="connsiteY27" fmla="*/ 376238 h 1131094"/>
              <a:gd name="connsiteX28" fmla="*/ 1568692 w 1668704"/>
              <a:gd name="connsiteY28" fmla="*/ 347663 h 1131094"/>
              <a:gd name="connsiteX29" fmla="*/ 1592504 w 1668704"/>
              <a:gd name="connsiteY29" fmla="*/ 333375 h 1131094"/>
              <a:gd name="connsiteX30" fmla="*/ 1628223 w 1668704"/>
              <a:gd name="connsiteY30" fmla="*/ 311944 h 1131094"/>
              <a:gd name="connsiteX31" fmla="*/ 1656798 w 1668704"/>
              <a:gd name="connsiteY31" fmla="*/ 283369 h 1131094"/>
              <a:gd name="connsiteX32" fmla="*/ 1668704 w 1668704"/>
              <a:gd name="connsiteY32" fmla="*/ 250031 h 1131094"/>
              <a:gd name="connsiteX33" fmla="*/ 1666323 w 1668704"/>
              <a:gd name="connsiteY33" fmla="*/ 233363 h 1131094"/>
              <a:gd name="connsiteX34" fmla="*/ 1652035 w 1668704"/>
              <a:gd name="connsiteY34" fmla="*/ 216694 h 1131094"/>
              <a:gd name="connsiteX35" fmla="*/ 1594885 w 1668704"/>
              <a:gd name="connsiteY35" fmla="*/ 164306 h 1131094"/>
              <a:gd name="connsiteX36" fmla="*/ 1506779 w 1668704"/>
              <a:gd name="connsiteY36" fmla="*/ 102394 h 1131094"/>
              <a:gd name="connsiteX37" fmla="*/ 1392479 w 1668704"/>
              <a:gd name="connsiteY37" fmla="*/ 40481 h 1131094"/>
              <a:gd name="connsiteX38" fmla="*/ 1332948 w 1668704"/>
              <a:gd name="connsiteY38" fmla="*/ 14288 h 1131094"/>
              <a:gd name="connsiteX39" fmla="*/ 1282942 w 1668704"/>
              <a:gd name="connsiteY39" fmla="*/ 0 h 1131094"/>
              <a:gd name="connsiteX40" fmla="*/ 1249604 w 1668704"/>
              <a:gd name="connsiteY40" fmla="*/ 0 h 1131094"/>
              <a:gd name="connsiteX41" fmla="*/ 1204360 w 1668704"/>
              <a:gd name="connsiteY41" fmla="*/ 11906 h 1131094"/>
              <a:gd name="connsiteX42" fmla="*/ 1166260 w 1668704"/>
              <a:gd name="connsiteY42" fmla="*/ 28575 h 1131094"/>
              <a:gd name="connsiteX43" fmla="*/ 1042435 w 1668704"/>
              <a:gd name="connsiteY43" fmla="*/ 95250 h 1131094"/>
              <a:gd name="connsiteX44" fmla="*/ 668579 w 1668704"/>
              <a:gd name="connsiteY44" fmla="*/ 173831 h 11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8704" h="1131094">
                <a:moveTo>
                  <a:pt x="668579" y="173831"/>
                </a:moveTo>
                <a:lnTo>
                  <a:pt x="292342" y="254794"/>
                </a:lnTo>
                <a:lnTo>
                  <a:pt x="187567" y="276225"/>
                </a:lnTo>
                <a:cubicBezTo>
                  <a:pt x="140728" y="280909"/>
                  <a:pt x="0" y="290513"/>
                  <a:pt x="47073" y="290513"/>
                </a:cubicBezTo>
                <a:lnTo>
                  <a:pt x="254242" y="407194"/>
                </a:lnTo>
                <a:lnTo>
                  <a:pt x="511417" y="357188"/>
                </a:lnTo>
                <a:lnTo>
                  <a:pt x="890035" y="280988"/>
                </a:lnTo>
                <a:lnTo>
                  <a:pt x="1123398" y="235744"/>
                </a:lnTo>
                <a:lnTo>
                  <a:pt x="1178167" y="228600"/>
                </a:lnTo>
                <a:lnTo>
                  <a:pt x="1216267" y="230981"/>
                </a:lnTo>
                <a:lnTo>
                  <a:pt x="1237698" y="240506"/>
                </a:lnTo>
                <a:lnTo>
                  <a:pt x="1251985" y="254794"/>
                </a:lnTo>
                <a:lnTo>
                  <a:pt x="1261510" y="276225"/>
                </a:lnTo>
                <a:lnTo>
                  <a:pt x="1266273" y="323850"/>
                </a:lnTo>
                <a:lnTo>
                  <a:pt x="1251985" y="435769"/>
                </a:lnTo>
                <a:lnTo>
                  <a:pt x="1173404" y="926306"/>
                </a:lnTo>
                <a:lnTo>
                  <a:pt x="1211504" y="1028700"/>
                </a:lnTo>
                <a:lnTo>
                  <a:pt x="1290085" y="1119188"/>
                </a:lnTo>
                <a:lnTo>
                  <a:pt x="1318660" y="1128713"/>
                </a:lnTo>
                <a:lnTo>
                  <a:pt x="1354379" y="1131094"/>
                </a:lnTo>
                <a:lnTo>
                  <a:pt x="1387717" y="1116806"/>
                </a:lnTo>
                <a:lnTo>
                  <a:pt x="1406767" y="1090613"/>
                </a:lnTo>
                <a:lnTo>
                  <a:pt x="1416292" y="1050131"/>
                </a:lnTo>
                <a:lnTo>
                  <a:pt x="1416292" y="1000125"/>
                </a:lnTo>
                <a:lnTo>
                  <a:pt x="1421054" y="969169"/>
                </a:lnTo>
                <a:lnTo>
                  <a:pt x="1487729" y="681038"/>
                </a:lnTo>
                <a:lnTo>
                  <a:pt x="1542498" y="414338"/>
                </a:lnTo>
                <a:lnTo>
                  <a:pt x="1554404" y="376238"/>
                </a:lnTo>
                <a:lnTo>
                  <a:pt x="1568692" y="347663"/>
                </a:lnTo>
                <a:lnTo>
                  <a:pt x="1592504" y="333375"/>
                </a:lnTo>
                <a:lnTo>
                  <a:pt x="1628223" y="311944"/>
                </a:lnTo>
                <a:lnTo>
                  <a:pt x="1656798" y="283369"/>
                </a:lnTo>
                <a:lnTo>
                  <a:pt x="1668704" y="250031"/>
                </a:lnTo>
                <a:lnTo>
                  <a:pt x="1666323" y="233363"/>
                </a:lnTo>
                <a:lnTo>
                  <a:pt x="1652035" y="216694"/>
                </a:lnTo>
                <a:lnTo>
                  <a:pt x="1594885" y="164306"/>
                </a:lnTo>
                <a:lnTo>
                  <a:pt x="1506779" y="102394"/>
                </a:lnTo>
                <a:lnTo>
                  <a:pt x="1392479" y="40481"/>
                </a:lnTo>
                <a:lnTo>
                  <a:pt x="1332948" y="14288"/>
                </a:lnTo>
                <a:lnTo>
                  <a:pt x="1282942" y="0"/>
                </a:lnTo>
                <a:lnTo>
                  <a:pt x="1249604" y="0"/>
                </a:lnTo>
                <a:lnTo>
                  <a:pt x="1204360" y="11906"/>
                </a:lnTo>
                <a:lnTo>
                  <a:pt x="1166260" y="28575"/>
                </a:lnTo>
                <a:lnTo>
                  <a:pt x="1042435" y="95250"/>
                </a:lnTo>
                <a:lnTo>
                  <a:pt x="668579" y="173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FCF1018-32D7-485C-B7EA-507814D20076}"/>
              </a:ext>
            </a:extLst>
          </p:cNvPr>
          <p:cNvSpPr/>
          <p:nvPr/>
        </p:nvSpPr>
        <p:spPr>
          <a:xfrm>
            <a:off x="4335464" y="5259389"/>
            <a:ext cx="942975" cy="352425"/>
          </a:xfrm>
          <a:custGeom>
            <a:avLst/>
            <a:gdLst>
              <a:gd name="connsiteX0" fmla="*/ 361950 w 942975"/>
              <a:gd name="connsiteY0" fmla="*/ 76200 h 352425"/>
              <a:gd name="connsiteX1" fmla="*/ 785813 w 942975"/>
              <a:gd name="connsiteY1" fmla="*/ 0 h 352425"/>
              <a:gd name="connsiteX2" fmla="*/ 942975 w 942975"/>
              <a:gd name="connsiteY2" fmla="*/ 59532 h 352425"/>
              <a:gd name="connsiteX3" fmla="*/ 909638 w 942975"/>
              <a:gd name="connsiteY3" fmla="*/ 223838 h 352425"/>
              <a:gd name="connsiteX4" fmla="*/ 847725 w 942975"/>
              <a:gd name="connsiteY4" fmla="*/ 211932 h 352425"/>
              <a:gd name="connsiteX5" fmla="*/ 769144 w 942975"/>
              <a:gd name="connsiteY5" fmla="*/ 197644 h 352425"/>
              <a:gd name="connsiteX6" fmla="*/ 683419 w 942975"/>
              <a:gd name="connsiteY6" fmla="*/ 183357 h 352425"/>
              <a:gd name="connsiteX7" fmla="*/ 607219 w 942975"/>
              <a:gd name="connsiteY7" fmla="*/ 178594 h 352425"/>
              <a:gd name="connsiteX8" fmla="*/ 538163 w 942975"/>
              <a:gd name="connsiteY8" fmla="*/ 190500 h 352425"/>
              <a:gd name="connsiteX9" fmla="*/ 245269 w 942975"/>
              <a:gd name="connsiteY9" fmla="*/ 257175 h 352425"/>
              <a:gd name="connsiteX10" fmla="*/ 109538 w 942975"/>
              <a:gd name="connsiteY10" fmla="*/ 285750 h 352425"/>
              <a:gd name="connsiteX11" fmla="*/ 92869 w 942975"/>
              <a:gd name="connsiteY11" fmla="*/ 297657 h 352425"/>
              <a:gd name="connsiteX12" fmla="*/ 64294 w 942975"/>
              <a:gd name="connsiteY12" fmla="*/ 352425 h 352425"/>
              <a:gd name="connsiteX13" fmla="*/ 7144 w 942975"/>
              <a:gd name="connsiteY13" fmla="*/ 311944 h 352425"/>
              <a:gd name="connsiteX14" fmla="*/ 0 w 942975"/>
              <a:gd name="connsiteY14" fmla="*/ 138113 h 352425"/>
              <a:gd name="connsiteX15" fmla="*/ 190500 w 942975"/>
              <a:gd name="connsiteY15" fmla="*/ 107157 h 352425"/>
              <a:gd name="connsiteX16" fmla="*/ 361950 w 942975"/>
              <a:gd name="connsiteY16" fmla="*/ 7620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2975" h="352425">
                <a:moveTo>
                  <a:pt x="361950" y="76200"/>
                </a:moveTo>
                <a:lnTo>
                  <a:pt x="785813" y="0"/>
                </a:lnTo>
                <a:lnTo>
                  <a:pt x="942975" y="59532"/>
                </a:lnTo>
                <a:lnTo>
                  <a:pt x="909638" y="223838"/>
                </a:lnTo>
                <a:lnTo>
                  <a:pt x="847725" y="211932"/>
                </a:lnTo>
                <a:lnTo>
                  <a:pt x="769144" y="197644"/>
                </a:lnTo>
                <a:lnTo>
                  <a:pt x="683419" y="183357"/>
                </a:lnTo>
                <a:lnTo>
                  <a:pt x="607219" y="178594"/>
                </a:lnTo>
                <a:lnTo>
                  <a:pt x="538163" y="190500"/>
                </a:lnTo>
                <a:lnTo>
                  <a:pt x="245269" y="257175"/>
                </a:lnTo>
                <a:lnTo>
                  <a:pt x="109538" y="285750"/>
                </a:lnTo>
                <a:lnTo>
                  <a:pt x="92869" y="297657"/>
                </a:lnTo>
                <a:lnTo>
                  <a:pt x="64294" y="352425"/>
                </a:lnTo>
                <a:lnTo>
                  <a:pt x="7144" y="311944"/>
                </a:lnTo>
                <a:lnTo>
                  <a:pt x="0" y="138113"/>
                </a:lnTo>
                <a:lnTo>
                  <a:pt x="190500" y="107157"/>
                </a:lnTo>
                <a:lnTo>
                  <a:pt x="361950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430C622E-8372-477A-BE3E-F854DA9BDB42}"/>
              </a:ext>
            </a:extLst>
          </p:cNvPr>
          <p:cNvSpPr/>
          <p:nvPr/>
        </p:nvSpPr>
        <p:spPr>
          <a:xfrm>
            <a:off x="6049964" y="3230564"/>
            <a:ext cx="1741487" cy="358775"/>
          </a:xfrm>
          <a:custGeom>
            <a:avLst/>
            <a:gdLst>
              <a:gd name="connsiteX0" fmla="*/ 628650 w 1740694"/>
              <a:gd name="connsiteY0" fmla="*/ 152400 h 357188"/>
              <a:gd name="connsiteX1" fmla="*/ 985838 w 1740694"/>
              <a:gd name="connsiteY1" fmla="*/ 92869 h 357188"/>
              <a:gd name="connsiteX2" fmla="*/ 1345407 w 1740694"/>
              <a:gd name="connsiteY2" fmla="*/ 21432 h 357188"/>
              <a:gd name="connsiteX3" fmla="*/ 1431132 w 1740694"/>
              <a:gd name="connsiteY3" fmla="*/ 0 h 357188"/>
              <a:gd name="connsiteX4" fmla="*/ 1447800 w 1740694"/>
              <a:gd name="connsiteY4" fmla="*/ 0 h 357188"/>
              <a:gd name="connsiteX5" fmla="*/ 1473994 w 1740694"/>
              <a:gd name="connsiteY5" fmla="*/ 0 h 357188"/>
              <a:gd name="connsiteX6" fmla="*/ 1574007 w 1740694"/>
              <a:gd name="connsiteY6" fmla="*/ 16669 h 357188"/>
              <a:gd name="connsiteX7" fmla="*/ 1650207 w 1740694"/>
              <a:gd name="connsiteY7" fmla="*/ 38100 h 357188"/>
              <a:gd name="connsiteX8" fmla="*/ 1740694 w 1740694"/>
              <a:gd name="connsiteY8" fmla="*/ 111919 h 357188"/>
              <a:gd name="connsiteX9" fmla="*/ 1590675 w 1740694"/>
              <a:gd name="connsiteY9" fmla="*/ 230982 h 357188"/>
              <a:gd name="connsiteX10" fmla="*/ 1564482 w 1740694"/>
              <a:gd name="connsiteY10" fmla="*/ 200025 h 357188"/>
              <a:gd name="connsiteX11" fmla="*/ 1533525 w 1740694"/>
              <a:gd name="connsiteY11" fmla="*/ 180975 h 357188"/>
              <a:gd name="connsiteX12" fmla="*/ 1504950 w 1740694"/>
              <a:gd name="connsiteY12" fmla="*/ 176213 h 357188"/>
              <a:gd name="connsiteX13" fmla="*/ 1464469 w 1740694"/>
              <a:gd name="connsiteY13" fmla="*/ 176213 h 357188"/>
              <a:gd name="connsiteX14" fmla="*/ 1297782 w 1740694"/>
              <a:gd name="connsiteY14" fmla="*/ 204788 h 357188"/>
              <a:gd name="connsiteX15" fmla="*/ 978694 w 1740694"/>
              <a:gd name="connsiteY15" fmla="*/ 264319 h 357188"/>
              <a:gd name="connsiteX16" fmla="*/ 688182 w 1740694"/>
              <a:gd name="connsiteY16" fmla="*/ 316707 h 357188"/>
              <a:gd name="connsiteX17" fmla="*/ 469107 w 1740694"/>
              <a:gd name="connsiteY17" fmla="*/ 345282 h 357188"/>
              <a:gd name="connsiteX18" fmla="*/ 366713 w 1740694"/>
              <a:gd name="connsiteY18" fmla="*/ 357188 h 357188"/>
              <a:gd name="connsiteX19" fmla="*/ 276225 w 1740694"/>
              <a:gd name="connsiteY19" fmla="*/ 357188 h 357188"/>
              <a:gd name="connsiteX20" fmla="*/ 92869 w 1740694"/>
              <a:gd name="connsiteY20" fmla="*/ 271463 h 357188"/>
              <a:gd name="connsiteX21" fmla="*/ 0 w 1740694"/>
              <a:gd name="connsiteY21" fmla="*/ 159544 h 357188"/>
              <a:gd name="connsiteX22" fmla="*/ 223838 w 1740694"/>
              <a:gd name="connsiteY22" fmla="*/ 195263 h 357188"/>
              <a:gd name="connsiteX23" fmla="*/ 319088 w 1740694"/>
              <a:gd name="connsiteY23" fmla="*/ 192882 h 357188"/>
              <a:gd name="connsiteX24" fmla="*/ 628650 w 1740694"/>
              <a:gd name="connsiteY24" fmla="*/ 15240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0694" h="357188">
                <a:moveTo>
                  <a:pt x="628650" y="152400"/>
                </a:moveTo>
                <a:lnTo>
                  <a:pt x="985838" y="92869"/>
                </a:lnTo>
                <a:lnTo>
                  <a:pt x="1345407" y="21432"/>
                </a:lnTo>
                <a:lnTo>
                  <a:pt x="1431132" y="0"/>
                </a:lnTo>
                <a:lnTo>
                  <a:pt x="1447800" y="0"/>
                </a:lnTo>
                <a:lnTo>
                  <a:pt x="1473994" y="0"/>
                </a:lnTo>
                <a:lnTo>
                  <a:pt x="1574007" y="16669"/>
                </a:lnTo>
                <a:lnTo>
                  <a:pt x="1650207" y="38100"/>
                </a:lnTo>
                <a:lnTo>
                  <a:pt x="1740694" y="111919"/>
                </a:lnTo>
                <a:lnTo>
                  <a:pt x="1590675" y="230982"/>
                </a:lnTo>
                <a:lnTo>
                  <a:pt x="1564482" y="200025"/>
                </a:lnTo>
                <a:lnTo>
                  <a:pt x="1533525" y="180975"/>
                </a:lnTo>
                <a:lnTo>
                  <a:pt x="1504950" y="176213"/>
                </a:lnTo>
                <a:lnTo>
                  <a:pt x="1464469" y="176213"/>
                </a:lnTo>
                <a:lnTo>
                  <a:pt x="1297782" y="204788"/>
                </a:lnTo>
                <a:lnTo>
                  <a:pt x="978694" y="264319"/>
                </a:lnTo>
                <a:lnTo>
                  <a:pt x="688182" y="316707"/>
                </a:lnTo>
                <a:lnTo>
                  <a:pt x="469107" y="345282"/>
                </a:lnTo>
                <a:lnTo>
                  <a:pt x="366713" y="357188"/>
                </a:lnTo>
                <a:lnTo>
                  <a:pt x="276225" y="357188"/>
                </a:lnTo>
                <a:lnTo>
                  <a:pt x="92869" y="271463"/>
                </a:lnTo>
                <a:lnTo>
                  <a:pt x="0" y="159544"/>
                </a:lnTo>
                <a:lnTo>
                  <a:pt x="223838" y="195263"/>
                </a:lnTo>
                <a:lnTo>
                  <a:pt x="319088" y="192882"/>
                </a:lnTo>
                <a:lnTo>
                  <a:pt x="628650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A81317-51CC-49E9-8885-8ADEDE1461BA}"/>
              </a:ext>
            </a:extLst>
          </p:cNvPr>
          <p:cNvSpPr/>
          <p:nvPr/>
        </p:nvSpPr>
        <p:spPr>
          <a:xfrm>
            <a:off x="5899150" y="3236914"/>
            <a:ext cx="2624138" cy="2293937"/>
          </a:xfrm>
          <a:custGeom>
            <a:avLst/>
            <a:gdLst>
              <a:gd name="connsiteX0" fmla="*/ 187646 w 2624060"/>
              <a:gd name="connsiteY0" fmla="*/ 1134809 h 2293447"/>
              <a:gd name="connsiteX1" fmla="*/ 190624 w 2624060"/>
              <a:gd name="connsiteY1" fmla="*/ 693991 h 2293447"/>
              <a:gd name="connsiteX2" fmla="*/ 187646 w 2624060"/>
              <a:gd name="connsiteY2" fmla="*/ 408055 h 2293447"/>
              <a:gd name="connsiteX3" fmla="*/ 190624 w 2624060"/>
              <a:gd name="connsiteY3" fmla="*/ 315721 h 2293447"/>
              <a:gd name="connsiteX4" fmla="*/ 181689 w 2624060"/>
              <a:gd name="connsiteY4" fmla="*/ 277001 h 2293447"/>
              <a:gd name="connsiteX5" fmla="*/ 160839 w 2624060"/>
              <a:gd name="connsiteY5" fmla="*/ 226366 h 2293447"/>
              <a:gd name="connsiteX6" fmla="*/ 119140 w 2624060"/>
              <a:gd name="connsiteY6" fmla="*/ 166796 h 2293447"/>
              <a:gd name="connsiteX7" fmla="*/ 74463 w 2624060"/>
              <a:gd name="connsiteY7" fmla="*/ 122119 h 2293447"/>
              <a:gd name="connsiteX8" fmla="*/ 32764 w 2624060"/>
              <a:gd name="connsiteY8" fmla="*/ 83398 h 2293447"/>
              <a:gd name="connsiteX9" fmla="*/ 17871 w 2624060"/>
              <a:gd name="connsiteY9" fmla="*/ 65527 h 2293447"/>
              <a:gd name="connsiteX10" fmla="*/ 2979 w 2624060"/>
              <a:gd name="connsiteY10" fmla="*/ 38721 h 2293447"/>
              <a:gd name="connsiteX11" fmla="*/ 0 w 2624060"/>
              <a:gd name="connsiteY11" fmla="*/ 2979 h 2293447"/>
              <a:gd name="connsiteX12" fmla="*/ 20850 w 2624060"/>
              <a:gd name="connsiteY12" fmla="*/ 0 h 2293447"/>
              <a:gd name="connsiteX13" fmla="*/ 77441 w 2624060"/>
              <a:gd name="connsiteY13" fmla="*/ 20850 h 2293447"/>
              <a:gd name="connsiteX14" fmla="*/ 137011 w 2624060"/>
              <a:gd name="connsiteY14" fmla="*/ 38721 h 2293447"/>
              <a:gd name="connsiteX15" fmla="*/ 226366 w 2624060"/>
              <a:gd name="connsiteY15" fmla="*/ 74463 h 2293447"/>
              <a:gd name="connsiteX16" fmla="*/ 306786 w 2624060"/>
              <a:gd name="connsiteY16" fmla="*/ 119140 h 2293447"/>
              <a:gd name="connsiteX17" fmla="*/ 399119 w 2624060"/>
              <a:gd name="connsiteY17" fmla="*/ 184667 h 2293447"/>
              <a:gd name="connsiteX18" fmla="*/ 458689 w 2624060"/>
              <a:gd name="connsiteY18" fmla="*/ 345506 h 2293447"/>
              <a:gd name="connsiteX19" fmla="*/ 437840 w 2624060"/>
              <a:gd name="connsiteY19" fmla="*/ 628464 h 2293447"/>
              <a:gd name="connsiteX20" fmla="*/ 411033 w 2624060"/>
              <a:gd name="connsiteY20" fmla="*/ 1054390 h 2293447"/>
              <a:gd name="connsiteX21" fmla="*/ 393162 w 2624060"/>
              <a:gd name="connsiteY21" fmla="*/ 1349262 h 2293447"/>
              <a:gd name="connsiteX22" fmla="*/ 387205 w 2624060"/>
              <a:gd name="connsiteY22" fmla="*/ 1504144 h 2293447"/>
              <a:gd name="connsiteX23" fmla="*/ 393162 w 2624060"/>
              <a:gd name="connsiteY23" fmla="*/ 1650090 h 2293447"/>
              <a:gd name="connsiteX24" fmla="*/ 402098 w 2624060"/>
              <a:gd name="connsiteY24" fmla="*/ 1742424 h 2293447"/>
              <a:gd name="connsiteX25" fmla="*/ 414012 w 2624060"/>
              <a:gd name="connsiteY25" fmla="*/ 1804972 h 2293447"/>
              <a:gd name="connsiteX26" fmla="*/ 443797 w 2624060"/>
              <a:gd name="connsiteY26" fmla="*/ 1894327 h 2293447"/>
              <a:gd name="connsiteX27" fmla="*/ 473582 w 2624060"/>
              <a:gd name="connsiteY27" fmla="*/ 1944962 h 2293447"/>
              <a:gd name="connsiteX28" fmla="*/ 506345 w 2624060"/>
              <a:gd name="connsiteY28" fmla="*/ 1986661 h 2293447"/>
              <a:gd name="connsiteX29" fmla="*/ 536130 w 2624060"/>
              <a:gd name="connsiteY29" fmla="*/ 2004532 h 2293447"/>
              <a:gd name="connsiteX30" fmla="*/ 601657 w 2624060"/>
              <a:gd name="connsiteY30" fmla="*/ 2028360 h 2293447"/>
              <a:gd name="connsiteX31" fmla="*/ 702926 w 2624060"/>
              <a:gd name="connsiteY31" fmla="*/ 2055166 h 2293447"/>
              <a:gd name="connsiteX32" fmla="*/ 822067 w 2624060"/>
              <a:gd name="connsiteY32" fmla="*/ 2070059 h 2293447"/>
              <a:gd name="connsiteX33" fmla="*/ 1003755 w 2624060"/>
              <a:gd name="connsiteY33" fmla="*/ 2084951 h 2293447"/>
              <a:gd name="connsiteX34" fmla="*/ 1227143 w 2624060"/>
              <a:gd name="connsiteY34" fmla="*/ 2090908 h 2293447"/>
              <a:gd name="connsiteX35" fmla="*/ 1441595 w 2624060"/>
              <a:gd name="connsiteY35" fmla="*/ 2087930 h 2293447"/>
              <a:gd name="connsiteX36" fmla="*/ 1635197 w 2624060"/>
              <a:gd name="connsiteY36" fmla="*/ 2087930 h 2293447"/>
              <a:gd name="connsiteX37" fmla="*/ 1793058 w 2624060"/>
              <a:gd name="connsiteY37" fmla="*/ 2073037 h 2293447"/>
              <a:gd name="connsiteX38" fmla="*/ 1885392 w 2624060"/>
              <a:gd name="connsiteY38" fmla="*/ 2067080 h 2293447"/>
              <a:gd name="connsiteX39" fmla="*/ 2001553 w 2624060"/>
              <a:gd name="connsiteY39" fmla="*/ 2043252 h 2293447"/>
              <a:gd name="connsiteX40" fmla="*/ 2129629 w 2624060"/>
              <a:gd name="connsiteY40" fmla="*/ 1995596 h 2293447"/>
              <a:gd name="connsiteX41" fmla="*/ 2552576 w 2624060"/>
              <a:gd name="connsiteY41" fmla="*/ 2007510 h 2293447"/>
              <a:gd name="connsiteX42" fmla="*/ 2573426 w 2624060"/>
              <a:gd name="connsiteY42" fmla="*/ 2013467 h 2293447"/>
              <a:gd name="connsiteX43" fmla="*/ 2594275 w 2624060"/>
              <a:gd name="connsiteY43" fmla="*/ 2022403 h 2293447"/>
              <a:gd name="connsiteX44" fmla="*/ 2612146 w 2624060"/>
              <a:gd name="connsiteY44" fmla="*/ 2037295 h 2293447"/>
              <a:gd name="connsiteX45" fmla="*/ 2621082 w 2624060"/>
              <a:gd name="connsiteY45" fmla="*/ 2064102 h 2293447"/>
              <a:gd name="connsiteX46" fmla="*/ 2624060 w 2624060"/>
              <a:gd name="connsiteY46" fmla="*/ 2099844 h 2293447"/>
              <a:gd name="connsiteX47" fmla="*/ 2618103 w 2624060"/>
              <a:gd name="connsiteY47" fmla="*/ 2129629 h 2293447"/>
              <a:gd name="connsiteX48" fmla="*/ 2603211 w 2624060"/>
              <a:gd name="connsiteY48" fmla="*/ 2168349 h 2293447"/>
              <a:gd name="connsiteX49" fmla="*/ 2570447 w 2624060"/>
              <a:gd name="connsiteY49" fmla="*/ 2201113 h 2293447"/>
              <a:gd name="connsiteX50" fmla="*/ 2519812 w 2624060"/>
              <a:gd name="connsiteY50" fmla="*/ 2227919 h 2293447"/>
              <a:gd name="connsiteX51" fmla="*/ 2454285 w 2624060"/>
              <a:gd name="connsiteY51" fmla="*/ 2254726 h 2293447"/>
              <a:gd name="connsiteX52" fmla="*/ 2299403 w 2624060"/>
              <a:gd name="connsiteY52" fmla="*/ 2275576 h 2293447"/>
              <a:gd name="connsiteX53" fmla="*/ 2081973 w 2624060"/>
              <a:gd name="connsiteY53" fmla="*/ 2287490 h 2293447"/>
              <a:gd name="connsiteX54" fmla="*/ 1828800 w 2624060"/>
              <a:gd name="connsiteY54" fmla="*/ 2293447 h 2293447"/>
              <a:gd name="connsiteX55" fmla="*/ 1623283 w 2624060"/>
              <a:gd name="connsiteY55" fmla="*/ 2293447 h 2293447"/>
              <a:gd name="connsiteX56" fmla="*/ 1301605 w 2624060"/>
              <a:gd name="connsiteY56" fmla="*/ 2293447 h 2293447"/>
              <a:gd name="connsiteX57" fmla="*/ 991841 w 2624060"/>
              <a:gd name="connsiteY57" fmla="*/ 2290468 h 2293447"/>
              <a:gd name="connsiteX58" fmla="*/ 857809 w 2624060"/>
              <a:gd name="connsiteY58" fmla="*/ 2275576 h 2293447"/>
              <a:gd name="connsiteX59" fmla="*/ 705905 w 2624060"/>
              <a:gd name="connsiteY59" fmla="*/ 2251748 h 2293447"/>
              <a:gd name="connsiteX60" fmla="*/ 571872 w 2624060"/>
              <a:gd name="connsiteY60" fmla="*/ 2216005 h 2293447"/>
              <a:gd name="connsiteX61" fmla="*/ 461668 w 2624060"/>
              <a:gd name="connsiteY61" fmla="*/ 2165371 h 2293447"/>
              <a:gd name="connsiteX62" fmla="*/ 402098 w 2624060"/>
              <a:gd name="connsiteY62" fmla="*/ 2123672 h 2293447"/>
              <a:gd name="connsiteX63" fmla="*/ 342528 w 2624060"/>
              <a:gd name="connsiteY63" fmla="*/ 2070059 h 2293447"/>
              <a:gd name="connsiteX64" fmla="*/ 297850 w 2624060"/>
              <a:gd name="connsiteY64" fmla="*/ 2004532 h 2293447"/>
              <a:gd name="connsiteX65" fmla="*/ 256151 w 2624060"/>
              <a:gd name="connsiteY65" fmla="*/ 1924112 h 2293447"/>
              <a:gd name="connsiteX66" fmla="*/ 223388 w 2624060"/>
              <a:gd name="connsiteY66" fmla="*/ 1819865 h 2293447"/>
              <a:gd name="connsiteX67" fmla="*/ 196581 w 2624060"/>
              <a:gd name="connsiteY67" fmla="*/ 1685832 h 2293447"/>
              <a:gd name="connsiteX68" fmla="*/ 187646 w 2624060"/>
              <a:gd name="connsiteY68" fmla="*/ 1578606 h 2293447"/>
              <a:gd name="connsiteX69" fmla="*/ 187646 w 2624060"/>
              <a:gd name="connsiteY69" fmla="*/ 1253949 h 2293447"/>
              <a:gd name="connsiteX70" fmla="*/ 187646 w 2624060"/>
              <a:gd name="connsiteY70" fmla="*/ 1134809 h 229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24060" h="2293447">
                <a:moveTo>
                  <a:pt x="187646" y="1134809"/>
                </a:moveTo>
                <a:cubicBezTo>
                  <a:pt x="188639" y="987870"/>
                  <a:pt x="189631" y="840930"/>
                  <a:pt x="190624" y="693991"/>
                </a:cubicBezTo>
                <a:cubicBezTo>
                  <a:pt x="189631" y="598679"/>
                  <a:pt x="190128" y="479539"/>
                  <a:pt x="187646" y="408055"/>
                </a:cubicBezTo>
                <a:cubicBezTo>
                  <a:pt x="188639" y="377277"/>
                  <a:pt x="189631" y="346499"/>
                  <a:pt x="190624" y="315721"/>
                </a:cubicBezTo>
                <a:lnTo>
                  <a:pt x="181689" y="277001"/>
                </a:lnTo>
                <a:lnTo>
                  <a:pt x="160839" y="226366"/>
                </a:lnTo>
                <a:lnTo>
                  <a:pt x="119140" y="166796"/>
                </a:lnTo>
                <a:lnTo>
                  <a:pt x="74463" y="122119"/>
                </a:lnTo>
                <a:lnTo>
                  <a:pt x="32764" y="83398"/>
                </a:lnTo>
                <a:lnTo>
                  <a:pt x="17871" y="65527"/>
                </a:lnTo>
                <a:lnTo>
                  <a:pt x="2979" y="38721"/>
                </a:lnTo>
                <a:lnTo>
                  <a:pt x="0" y="2979"/>
                </a:lnTo>
                <a:lnTo>
                  <a:pt x="20850" y="0"/>
                </a:lnTo>
                <a:lnTo>
                  <a:pt x="77441" y="20850"/>
                </a:lnTo>
                <a:lnTo>
                  <a:pt x="137011" y="38721"/>
                </a:lnTo>
                <a:lnTo>
                  <a:pt x="226366" y="74463"/>
                </a:lnTo>
                <a:lnTo>
                  <a:pt x="306786" y="119140"/>
                </a:lnTo>
                <a:lnTo>
                  <a:pt x="399119" y="184667"/>
                </a:lnTo>
                <a:lnTo>
                  <a:pt x="458689" y="345506"/>
                </a:lnTo>
                <a:lnTo>
                  <a:pt x="437840" y="628464"/>
                </a:lnTo>
                <a:lnTo>
                  <a:pt x="411033" y="1054390"/>
                </a:lnTo>
                <a:lnTo>
                  <a:pt x="393162" y="1349262"/>
                </a:lnTo>
                <a:lnTo>
                  <a:pt x="387205" y="1504144"/>
                </a:lnTo>
                <a:lnTo>
                  <a:pt x="393162" y="1650090"/>
                </a:lnTo>
                <a:lnTo>
                  <a:pt x="402098" y="1742424"/>
                </a:lnTo>
                <a:lnTo>
                  <a:pt x="414012" y="1804972"/>
                </a:lnTo>
                <a:lnTo>
                  <a:pt x="443797" y="1894327"/>
                </a:lnTo>
                <a:lnTo>
                  <a:pt x="473582" y="1944962"/>
                </a:lnTo>
                <a:lnTo>
                  <a:pt x="506345" y="1986661"/>
                </a:lnTo>
                <a:lnTo>
                  <a:pt x="536130" y="2004532"/>
                </a:lnTo>
                <a:lnTo>
                  <a:pt x="601657" y="2028360"/>
                </a:lnTo>
                <a:lnTo>
                  <a:pt x="702926" y="2055166"/>
                </a:lnTo>
                <a:lnTo>
                  <a:pt x="822067" y="2070059"/>
                </a:lnTo>
                <a:lnTo>
                  <a:pt x="1003755" y="2084951"/>
                </a:lnTo>
                <a:lnTo>
                  <a:pt x="1227143" y="2090908"/>
                </a:lnTo>
                <a:lnTo>
                  <a:pt x="1441595" y="2087930"/>
                </a:lnTo>
                <a:lnTo>
                  <a:pt x="1635197" y="2087930"/>
                </a:lnTo>
                <a:lnTo>
                  <a:pt x="1793058" y="2073037"/>
                </a:lnTo>
                <a:lnTo>
                  <a:pt x="1885392" y="2067080"/>
                </a:lnTo>
                <a:lnTo>
                  <a:pt x="2001553" y="2043252"/>
                </a:lnTo>
                <a:lnTo>
                  <a:pt x="2129629" y="1995596"/>
                </a:lnTo>
                <a:lnTo>
                  <a:pt x="2552576" y="2007510"/>
                </a:lnTo>
                <a:lnTo>
                  <a:pt x="2573426" y="2013467"/>
                </a:lnTo>
                <a:lnTo>
                  <a:pt x="2594275" y="2022403"/>
                </a:lnTo>
                <a:lnTo>
                  <a:pt x="2612146" y="2037295"/>
                </a:lnTo>
                <a:lnTo>
                  <a:pt x="2621082" y="2064102"/>
                </a:lnTo>
                <a:lnTo>
                  <a:pt x="2624060" y="2099844"/>
                </a:lnTo>
                <a:lnTo>
                  <a:pt x="2618103" y="2129629"/>
                </a:lnTo>
                <a:lnTo>
                  <a:pt x="2603211" y="2168349"/>
                </a:lnTo>
                <a:lnTo>
                  <a:pt x="2570447" y="2201113"/>
                </a:lnTo>
                <a:lnTo>
                  <a:pt x="2519812" y="2227919"/>
                </a:lnTo>
                <a:lnTo>
                  <a:pt x="2454285" y="2254726"/>
                </a:lnTo>
                <a:lnTo>
                  <a:pt x="2299403" y="2275576"/>
                </a:lnTo>
                <a:lnTo>
                  <a:pt x="2081973" y="2287490"/>
                </a:lnTo>
                <a:lnTo>
                  <a:pt x="1828800" y="2293447"/>
                </a:lnTo>
                <a:lnTo>
                  <a:pt x="1623283" y="2293447"/>
                </a:lnTo>
                <a:lnTo>
                  <a:pt x="1301605" y="2293447"/>
                </a:lnTo>
                <a:lnTo>
                  <a:pt x="991841" y="2290468"/>
                </a:lnTo>
                <a:lnTo>
                  <a:pt x="857809" y="2275576"/>
                </a:lnTo>
                <a:lnTo>
                  <a:pt x="705905" y="2251748"/>
                </a:lnTo>
                <a:lnTo>
                  <a:pt x="571872" y="2216005"/>
                </a:lnTo>
                <a:lnTo>
                  <a:pt x="461668" y="2165371"/>
                </a:lnTo>
                <a:lnTo>
                  <a:pt x="402098" y="2123672"/>
                </a:lnTo>
                <a:lnTo>
                  <a:pt x="342528" y="2070059"/>
                </a:lnTo>
                <a:lnTo>
                  <a:pt x="297850" y="2004532"/>
                </a:lnTo>
                <a:lnTo>
                  <a:pt x="256151" y="1924112"/>
                </a:lnTo>
                <a:lnTo>
                  <a:pt x="223388" y="1819865"/>
                </a:lnTo>
                <a:lnTo>
                  <a:pt x="196581" y="1685832"/>
                </a:lnTo>
                <a:lnTo>
                  <a:pt x="187646" y="1578606"/>
                </a:lnTo>
                <a:lnTo>
                  <a:pt x="187646" y="1253949"/>
                </a:lnTo>
                <a:lnTo>
                  <a:pt x="187646" y="1134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25B624C2-5842-43F1-A349-0F2A4DC834C0}"/>
              </a:ext>
            </a:extLst>
          </p:cNvPr>
          <p:cNvSpPr/>
          <p:nvPr/>
        </p:nvSpPr>
        <p:spPr>
          <a:xfrm>
            <a:off x="7991475" y="4402138"/>
            <a:ext cx="522288" cy="876300"/>
          </a:xfrm>
          <a:custGeom>
            <a:avLst/>
            <a:gdLst>
              <a:gd name="connsiteX0" fmla="*/ 211931 w 521494"/>
              <a:gd name="connsiteY0" fmla="*/ 202407 h 876300"/>
              <a:gd name="connsiteX1" fmla="*/ 235744 w 521494"/>
              <a:gd name="connsiteY1" fmla="*/ 42863 h 876300"/>
              <a:gd name="connsiteX2" fmla="*/ 240506 w 521494"/>
              <a:gd name="connsiteY2" fmla="*/ 14288 h 876300"/>
              <a:gd name="connsiteX3" fmla="*/ 250031 w 521494"/>
              <a:gd name="connsiteY3" fmla="*/ 2382 h 876300"/>
              <a:gd name="connsiteX4" fmla="*/ 264319 w 521494"/>
              <a:gd name="connsiteY4" fmla="*/ 0 h 876300"/>
              <a:gd name="connsiteX5" fmla="*/ 283369 w 521494"/>
              <a:gd name="connsiteY5" fmla="*/ 4763 h 876300"/>
              <a:gd name="connsiteX6" fmla="*/ 290513 w 521494"/>
              <a:gd name="connsiteY6" fmla="*/ 19050 h 876300"/>
              <a:gd name="connsiteX7" fmla="*/ 295275 w 521494"/>
              <a:gd name="connsiteY7" fmla="*/ 73819 h 876300"/>
              <a:gd name="connsiteX8" fmla="*/ 323850 w 521494"/>
              <a:gd name="connsiteY8" fmla="*/ 347663 h 876300"/>
              <a:gd name="connsiteX9" fmla="*/ 357188 w 521494"/>
              <a:gd name="connsiteY9" fmla="*/ 640557 h 876300"/>
              <a:gd name="connsiteX10" fmla="*/ 369094 w 521494"/>
              <a:gd name="connsiteY10" fmla="*/ 709613 h 876300"/>
              <a:gd name="connsiteX11" fmla="*/ 385763 w 521494"/>
              <a:gd name="connsiteY11" fmla="*/ 752475 h 876300"/>
              <a:gd name="connsiteX12" fmla="*/ 404813 w 521494"/>
              <a:gd name="connsiteY12" fmla="*/ 792957 h 876300"/>
              <a:gd name="connsiteX13" fmla="*/ 426244 w 521494"/>
              <a:gd name="connsiteY13" fmla="*/ 819150 h 876300"/>
              <a:gd name="connsiteX14" fmla="*/ 440531 w 521494"/>
              <a:gd name="connsiteY14" fmla="*/ 831057 h 876300"/>
              <a:gd name="connsiteX15" fmla="*/ 473869 w 521494"/>
              <a:gd name="connsiteY15" fmla="*/ 842963 h 876300"/>
              <a:gd name="connsiteX16" fmla="*/ 502444 w 521494"/>
              <a:gd name="connsiteY16" fmla="*/ 854869 h 876300"/>
              <a:gd name="connsiteX17" fmla="*/ 521494 w 521494"/>
              <a:gd name="connsiteY17" fmla="*/ 876300 h 876300"/>
              <a:gd name="connsiteX18" fmla="*/ 0 w 521494"/>
              <a:gd name="connsiteY18" fmla="*/ 847725 h 876300"/>
              <a:gd name="connsiteX19" fmla="*/ 54769 w 521494"/>
              <a:gd name="connsiteY19" fmla="*/ 821532 h 876300"/>
              <a:gd name="connsiteX20" fmla="*/ 83344 w 521494"/>
              <a:gd name="connsiteY20" fmla="*/ 797719 h 876300"/>
              <a:gd name="connsiteX21" fmla="*/ 111919 w 521494"/>
              <a:gd name="connsiteY21" fmla="*/ 759619 h 876300"/>
              <a:gd name="connsiteX22" fmla="*/ 133350 w 521494"/>
              <a:gd name="connsiteY22" fmla="*/ 707232 h 876300"/>
              <a:gd name="connsiteX23" fmla="*/ 150019 w 521494"/>
              <a:gd name="connsiteY23" fmla="*/ 635794 h 876300"/>
              <a:gd name="connsiteX24" fmla="*/ 171450 w 521494"/>
              <a:gd name="connsiteY24" fmla="*/ 471488 h 876300"/>
              <a:gd name="connsiteX25" fmla="*/ 211931 w 521494"/>
              <a:gd name="connsiteY25" fmla="*/ 202407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1494" h="876300">
                <a:moveTo>
                  <a:pt x="211931" y="202407"/>
                </a:moveTo>
                <a:lnTo>
                  <a:pt x="235744" y="42863"/>
                </a:lnTo>
                <a:lnTo>
                  <a:pt x="240506" y="14288"/>
                </a:lnTo>
                <a:lnTo>
                  <a:pt x="250031" y="2382"/>
                </a:lnTo>
                <a:lnTo>
                  <a:pt x="264319" y="0"/>
                </a:lnTo>
                <a:lnTo>
                  <a:pt x="283369" y="4763"/>
                </a:lnTo>
                <a:lnTo>
                  <a:pt x="290513" y="19050"/>
                </a:lnTo>
                <a:lnTo>
                  <a:pt x="295275" y="73819"/>
                </a:lnTo>
                <a:lnTo>
                  <a:pt x="323850" y="347663"/>
                </a:lnTo>
                <a:lnTo>
                  <a:pt x="357188" y="640557"/>
                </a:lnTo>
                <a:lnTo>
                  <a:pt x="369094" y="709613"/>
                </a:lnTo>
                <a:lnTo>
                  <a:pt x="385763" y="752475"/>
                </a:lnTo>
                <a:lnTo>
                  <a:pt x="404813" y="792957"/>
                </a:lnTo>
                <a:lnTo>
                  <a:pt x="426244" y="819150"/>
                </a:lnTo>
                <a:lnTo>
                  <a:pt x="440531" y="831057"/>
                </a:lnTo>
                <a:lnTo>
                  <a:pt x="473869" y="842963"/>
                </a:lnTo>
                <a:lnTo>
                  <a:pt x="502444" y="854869"/>
                </a:lnTo>
                <a:lnTo>
                  <a:pt x="521494" y="876300"/>
                </a:lnTo>
                <a:lnTo>
                  <a:pt x="0" y="847725"/>
                </a:lnTo>
                <a:lnTo>
                  <a:pt x="54769" y="821532"/>
                </a:lnTo>
                <a:lnTo>
                  <a:pt x="83344" y="797719"/>
                </a:lnTo>
                <a:lnTo>
                  <a:pt x="111919" y="759619"/>
                </a:lnTo>
                <a:lnTo>
                  <a:pt x="133350" y="707232"/>
                </a:lnTo>
                <a:lnTo>
                  <a:pt x="150019" y="635794"/>
                </a:lnTo>
                <a:lnTo>
                  <a:pt x="171450" y="471488"/>
                </a:lnTo>
                <a:lnTo>
                  <a:pt x="211931" y="2024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25571E-0047-4597-B342-43CEA0D3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28" y="1504326"/>
            <a:ext cx="4968671" cy="41700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58BB92-EC36-4C45-AA23-F32B9B188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616" y="1498229"/>
            <a:ext cx="4974767" cy="417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3" grpId="0" animBg="1"/>
      <p:bldP spid="121" grpId="0" animBg="1"/>
      <p:bldP spid="122" grpId="0" animBg="1"/>
      <p:bldP spid="124" grpId="0" animBg="1"/>
      <p:bldP spid="125" grpId="0" animBg="1"/>
      <p:bldP spid="1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C16CD3-D776-42D6-B9AF-72DBD357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43" y="1773792"/>
            <a:ext cx="4365114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58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B30DF27-8664-4D00-A18F-C0F171627C10}"/>
              </a:ext>
            </a:extLst>
          </p:cNvPr>
          <p:cNvSpPr/>
          <p:nvPr/>
        </p:nvSpPr>
        <p:spPr>
          <a:xfrm>
            <a:off x="4068764" y="2830513"/>
            <a:ext cx="790575" cy="596900"/>
          </a:xfrm>
          <a:custGeom>
            <a:avLst/>
            <a:gdLst>
              <a:gd name="connsiteX0" fmla="*/ 488157 w 790575"/>
              <a:gd name="connsiteY0" fmla="*/ 490538 h 595313"/>
              <a:gd name="connsiteX1" fmla="*/ 378619 w 790575"/>
              <a:gd name="connsiteY1" fmla="*/ 409575 h 595313"/>
              <a:gd name="connsiteX2" fmla="*/ 283369 w 790575"/>
              <a:gd name="connsiteY2" fmla="*/ 333375 h 595313"/>
              <a:gd name="connsiteX3" fmla="*/ 169069 w 790575"/>
              <a:gd name="connsiteY3" fmla="*/ 226219 h 595313"/>
              <a:gd name="connsiteX4" fmla="*/ 40482 w 790575"/>
              <a:gd name="connsiteY4" fmla="*/ 100013 h 595313"/>
              <a:gd name="connsiteX5" fmla="*/ 4763 w 790575"/>
              <a:gd name="connsiteY5" fmla="*/ 52388 h 595313"/>
              <a:gd name="connsiteX6" fmla="*/ 0 w 790575"/>
              <a:gd name="connsiteY6" fmla="*/ 19050 h 595313"/>
              <a:gd name="connsiteX7" fmla="*/ 7144 w 790575"/>
              <a:gd name="connsiteY7" fmla="*/ 4763 h 595313"/>
              <a:gd name="connsiteX8" fmla="*/ 30957 w 790575"/>
              <a:gd name="connsiteY8" fmla="*/ 0 h 595313"/>
              <a:gd name="connsiteX9" fmla="*/ 69057 w 790575"/>
              <a:gd name="connsiteY9" fmla="*/ 21432 h 595313"/>
              <a:gd name="connsiteX10" fmla="*/ 121444 w 790575"/>
              <a:gd name="connsiteY10" fmla="*/ 52388 h 595313"/>
              <a:gd name="connsiteX11" fmla="*/ 173832 w 790575"/>
              <a:gd name="connsiteY11" fmla="*/ 69057 h 595313"/>
              <a:gd name="connsiteX12" fmla="*/ 326232 w 790575"/>
              <a:gd name="connsiteY12" fmla="*/ 100013 h 595313"/>
              <a:gd name="connsiteX13" fmla="*/ 423863 w 790575"/>
              <a:gd name="connsiteY13" fmla="*/ 109538 h 595313"/>
              <a:gd name="connsiteX14" fmla="*/ 490538 w 790575"/>
              <a:gd name="connsiteY14" fmla="*/ 123825 h 595313"/>
              <a:gd name="connsiteX15" fmla="*/ 557213 w 790575"/>
              <a:gd name="connsiteY15" fmla="*/ 150019 h 595313"/>
              <a:gd name="connsiteX16" fmla="*/ 628650 w 790575"/>
              <a:gd name="connsiteY16" fmla="*/ 185738 h 595313"/>
              <a:gd name="connsiteX17" fmla="*/ 666750 w 790575"/>
              <a:gd name="connsiteY17" fmla="*/ 216694 h 595313"/>
              <a:gd name="connsiteX18" fmla="*/ 702469 w 790575"/>
              <a:gd name="connsiteY18" fmla="*/ 278607 h 595313"/>
              <a:gd name="connsiteX19" fmla="*/ 750094 w 790575"/>
              <a:gd name="connsiteY19" fmla="*/ 352425 h 595313"/>
              <a:gd name="connsiteX20" fmla="*/ 781050 w 790575"/>
              <a:gd name="connsiteY20" fmla="*/ 419100 h 595313"/>
              <a:gd name="connsiteX21" fmla="*/ 790575 w 790575"/>
              <a:gd name="connsiteY21" fmla="*/ 469107 h 595313"/>
              <a:gd name="connsiteX22" fmla="*/ 790575 w 790575"/>
              <a:gd name="connsiteY22" fmla="*/ 531019 h 595313"/>
              <a:gd name="connsiteX23" fmla="*/ 771525 w 790575"/>
              <a:gd name="connsiteY23" fmla="*/ 585788 h 595313"/>
              <a:gd name="connsiteX24" fmla="*/ 750094 w 790575"/>
              <a:gd name="connsiteY24" fmla="*/ 595313 h 595313"/>
              <a:gd name="connsiteX25" fmla="*/ 711994 w 790575"/>
              <a:gd name="connsiteY25" fmla="*/ 595313 h 595313"/>
              <a:gd name="connsiteX26" fmla="*/ 657225 w 790575"/>
              <a:gd name="connsiteY26" fmla="*/ 581025 h 595313"/>
              <a:gd name="connsiteX27" fmla="*/ 488157 w 790575"/>
              <a:gd name="connsiteY27" fmla="*/ 490538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0575" h="595313">
                <a:moveTo>
                  <a:pt x="488157" y="490538"/>
                </a:moveTo>
                <a:lnTo>
                  <a:pt x="378619" y="409575"/>
                </a:lnTo>
                <a:lnTo>
                  <a:pt x="283369" y="333375"/>
                </a:lnTo>
                <a:lnTo>
                  <a:pt x="169069" y="226219"/>
                </a:lnTo>
                <a:lnTo>
                  <a:pt x="40482" y="100013"/>
                </a:lnTo>
                <a:lnTo>
                  <a:pt x="4763" y="52388"/>
                </a:lnTo>
                <a:lnTo>
                  <a:pt x="0" y="19050"/>
                </a:lnTo>
                <a:lnTo>
                  <a:pt x="7144" y="4763"/>
                </a:lnTo>
                <a:lnTo>
                  <a:pt x="30957" y="0"/>
                </a:lnTo>
                <a:lnTo>
                  <a:pt x="69057" y="21432"/>
                </a:lnTo>
                <a:lnTo>
                  <a:pt x="121444" y="52388"/>
                </a:lnTo>
                <a:lnTo>
                  <a:pt x="173832" y="69057"/>
                </a:lnTo>
                <a:lnTo>
                  <a:pt x="326232" y="100013"/>
                </a:lnTo>
                <a:lnTo>
                  <a:pt x="423863" y="109538"/>
                </a:lnTo>
                <a:lnTo>
                  <a:pt x="490538" y="123825"/>
                </a:lnTo>
                <a:lnTo>
                  <a:pt x="557213" y="150019"/>
                </a:lnTo>
                <a:lnTo>
                  <a:pt x="628650" y="185738"/>
                </a:lnTo>
                <a:lnTo>
                  <a:pt x="666750" y="216694"/>
                </a:lnTo>
                <a:lnTo>
                  <a:pt x="702469" y="278607"/>
                </a:lnTo>
                <a:lnTo>
                  <a:pt x="750094" y="352425"/>
                </a:lnTo>
                <a:lnTo>
                  <a:pt x="781050" y="419100"/>
                </a:lnTo>
                <a:lnTo>
                  <a:pt x="790575" y="469107"/>
                </a:lnTo>
                <a:lnTo>
                  <a:pt x="790575" y="531019"/>
                </a:lnTo>
                <a:lnTo>
                  <a:pt x="771525" y="585788"/>
                </a:lnTo>
                <a:lnTo>
                  <a:pt x="750094" y="595313"/>
                </a:lnTo>
                <a:lnTo>
                  <a:pt x="711994" y="595313"/>
                </a:lnTo>
                <a:lnTo>
                  <a:pt x="657225" y="581025"/>
                </a:lnTo>
                <a:lnTo>
                  <a:pt x="488157" y="4905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D9C9309-2EDB-491F-BCB8-F869096DFF47}"/>
              </a:ext>
            </a:extLst>
          </p:cNvPr>
          <p:cNvSpPr/>
          <p:nvPr/>
        </p:nvSpPr>
        <p:spPr>
          <a:xfrm>
            <a:off x="3763963" y="3843338"/>
            <a:ext cx="1257300" cy="1016000"/>
          </a:xfrm>
          <a:custGeom>
            <a:avLst/>
            <a:gdLst>
              <a:gd name="connsiteX0" fmla="*/ 845344 w 1257300"/>
              <a:gd name="connsiteY0" fmla="*/ 423862 h 1016793"/>
              <a:gd name="connsiteX1" fmla="*/ 740569 w 1257300"/>
              <a:gd name="connsiteY1" fmla="*/ 523875 h 1016793"/>
              <a:gd name="connsiteX2" fmla="*/ 642938 w 1257300"/>
              <a:gd name="connsiteY2" fmla="*/ 619125 h 1016793"/>
              <a:gd name="connsiteX3" fmla="*/ 561975 w 1257300"/>
              <a:gd name="connsiteY3" fmla="*/ 700087 h 1016793"/>
              <a:gd name="connsiteX4" fmla="*/ 490538 w 1257300"/>
              <a:gd name="connsiteY4" fmla="*/ 788193 h 1016793"/>
              <a:gd name="connsiteX5" fmla="*/ 421482 w 1257300"/>
              <a:gd name="connsiteY5" fmla="*/ 888206 h 1016793"/>
              <a:gd name="connsiteX6" fmla="*/ 371475 w 1257300"/>
              <a:gd name="connsiteY6" fmla="*/ 983456 h 1016793"/>
              <a:gd name="connsiteX7" fmla="*/ 352425 w 1257300"/>
              <a:gd name="connsiteY7" fmla="*/ 1009650 h 1016793"/>
              <a:gd name="connsiteX8" fmla="*/ 333375 w 1257300"/>
              <a:gd name="connsiteY8" fmla="*/ 1016793 h 1016793"/>
              <a:gd name="connsiteX9" fmla="*/ 307182 w 1257300"/>
              <a:gd name="connsiteY9" fmla="*/ 1014412 h 1016793"/>
              <a:gd name="connsiteX10" fmla="*/ 257175 w 1257300"/>
              <a:gd name="connsiteY10" fmla="*/ 981075 h 1016793"/>
              <a:gd name="connsiteX11" fmla="*/ 226219 w 1257300"/>
              <a:gd name="connsiteY11" fmla="*/ 954881 h 1016793"/>
              <a:gd name="connsiteX12" fmla="*/ 138113 w 1257300"/>
              <a:gd name="connsiteY12" fmla="*/ 833437 h 1016793"/>
              <a:gd name="connsiteX13" fmla="*/ 47625 w 1257300"/>
              <a:gd name="connsiteY13" fmla="*/ 688181 h 1016793"/>
              <a:gd name="connsiteX14" fmla="*/ 16669 w 1257300"/>
              <a:gd name="connsiteY14" fmla="*/ 616743 h 1016793"/>
              <a:gd name="connsiteX15" fmla="*/ 0 w 1257300"/>
              <a:gd name="connsiteY15" fmla="*/ 557212 h 1016793"/>
              <a:gd name="connsiteX16" fmla="*/ 2382 w 1257300"/>
              <a:gd name="connsiteY16" fmla="*/ 542925 h 1016793"/>
              <a:gd name="connsiteX17" fmla="*/ 11907 w 1257300"/>
              <a:gd name="connsiteY17" fmla="*/ 531018 h 1016793"/>
              <a:gd name="connsiteX18" fmla="*/ 30957 w 1257300"/>
              <a:gd name="connsiteY18" fmla="*/ 528637 h 1016793"/>
              <a:gd name="connsiteX19" fmla="*/ 59532 w 1257300"/>
              <a:gd name="connsiteY19" fmla="*/ 547687 h 1016793"/>
              <a:gd name="connsiteX20" fmla="*/ 135732 w 1257300"/>
              <a:gd name="connsiteY20" fmla="*/ 604837 h 1016793"/>
              <a:gd name="connsiteX21" fmla="*/ 152400 w 1257300"/>
              <a:gd name="connsiteY21" fmla="*/ 611981 h 1016793"/>
              <a:gd name="connsiteX22" fmla="*/ 192882 w 1257300"/>
              <a:gd name="connsiteY22" fmla="*/ 609600 h 1016793"/>
              <a:gd name="connsiteX23" fmla="*/ 259557 w 1257300"/>
              <a:gd name="connsiteY23" fmla="*/ 581025 h 1016793"/>
              <a:gd name="connsiteX24" fmla="*/ 566738 w 1257300"/>
              <a:gd name="connsiteY24" fmla="*/ 419100 h 1016793"/>
              <a:gd name="connsiteX25" fmla="*/ 919163 w 1257300"/>
              <a:gd name="connsiteY25" fmla="*/ 197643 h 1016793"/>
              <a:gd name="connsiteX26" fmla="*/ 1166813 w 1257300"/>
              <a:gd name="connsiteY26" fmla="*/ 26193 h 1016793"/>
              <a:gd name="connsiteX27" fmla="*/ 1204913 w 1257300"/>
              <a:gd name="connsiteY27" fmla="*/ 4762 h 1016793"/>
              <a:gd name="connsiteX28" fmla="*/ 1231107 w 1257300"/>
              <a:gd name="connsiteY28" fmla="*/ 0 h 1016793"/>
              <a:gd name="connsiteX29" fmla="*/ 1250157 w 1257300"/>
              <a:gd name="connsiteY29" fmla="*/ 9525 h 1016793"/>
              <a:gd name="connsiteX30" fmla="*/ 1257300 w 1257300"/>
              <a:gd name="connsiteY30" fmla="*/ 26193 h 1016793"/>
              <a:gd name="connsiteX31" fmla="*/ 1252538 w 1257300"/>
              <a:gd name="connsiteY31" fmla="*/ 42862 h 1016793"/>
              <a:gd name="connsiteX32" fmla="*/ 1209675 w 1257300"/>
              <a:gd name="connsiteY32" fmla="*/ 76200 h 1016793"/>
              <a:gd name="connsiteX33" fmla="*/ 1083469 w 1257300"/>
              <a:gd name="connsiteY33" fmla="*/ 195262 h 1016793"/>
              <a:gd name="connsiteX34" fmla="*/ 845344 w 1257300"/>
              <a:gd name="connsiteY34" fmla="*/ 423862 h 101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7300" h="1016793">
                <a:moveTo>
                  <a:pt x="845344" y="423862"/>
                </a:moveTo>
                <a:lnTo>
                  <a:pt x="740569" y="523875"/>
                </a:lnTo>
                <a:lnTo>
                  <a:pt x="642938" y="619125"/>
                </a:lnTo>
                <a:lnTo>
                  <a:pt x="561975" y="700087"/>
                </a:lnTo>
                <a:lnTo>
                  <a:pt x="490538" y="788193"/>
                </a:lnTo>
                <a:lnTo>
                  <a:pt x="421482" y="888206"/>
                </a:lnTo>
                <a:lnTo>
                  <a:pt x="371475" y="983456"/>
                </a:lnTo>
                <a:lnTo>
                  <a:pt x="352425" y="1009650"/>
                </a:lnTo>
                <a:lnTo>
                  <a:pt x="333375" y="1016793"/>
                </a:lnTo>
                <a:lnTo>
                  <a:pt x="307182" y="1014412"/>
                </a:lnTo>
                <a:lnTo>
                  <a:pt x="257175" y="981075"/>
                </a:lnTo>
                <a:lnTo>
                  <a:pt x="226219" y="954881"/>
                </a:lnTo>
                <a:lnTo>
                  <a:pt x="138113" y="833437"/>
                </a:lnTo>
                <a:lnTo>
                  <a:pt x="47625" y="688181"/>
                </a:lnTo>
                <a:lnTo>
                  <a:pt x="16669" y="616743"/>
                </a:lnTo>
                <a:lnTo>
                  <a:pt x="0" y="557212"/>
                </a:lnTo>
                <a:lnTo>
                  <a:pt x="2382" y="542925"/>
                </a:lnTo>
                <a:lnTo>
                  <a:pt x="11907" y="531018"/>
                </a:lnTo>
                <a:lnTo>
                  <a:pt x="30957" y="528637"/>
                </a:lnTo>
                <a:lnTo>
                  <a:pt x="59532" y="547687"/>
                </a:lnTo>
                <a:lnTo>
                  <a:pt x="135732" y="604837"/>
                </a:lnTo>
                <a:lnTo>
                  <a:pt x="152400" y="611981"/>
                </a:lnTo>
                <a:lnTo>
                  <a:pt x="192882" y="609600"/>
                </a:lnTo>
                <a:lnTo>
                  <a:pt x="259557" y="581025"/>
                </a:lnTo>
                <a:lnTo>
                  <a:pt x="566738" y="419100"/>
                </a:lnTo>
                <a:lnTo>
                  <a:pt x="919163" y="197643"/>
                </a:lnTo>
                <a:lnTo>
                  <a:pt x="1166813" y="26193"/>
                </a:lnTo>
                <a:lnTo>
                  <a:pt x="1204913" y="4762"/>
                </a:lnTo>
                <a:lnTo>
                  <a:pt x="1231107" y="0"/>
                </a:lnTo>
                <a:lnTo>
                  <a:pt x="1250157" y="9525"/>
                </a:lnTo>
                <a:lnTo>
                  <a:pt x="1257300" y="26193"/>
                </a:lnTo>
                <a:lnTo>
                  <a:pt x="1252538" y="42862"/>
                </a:lnTo>
                <a:lnTo>
                  <a:pt x="1209675" y="76200"/>
                </a:lnTo>
                <a:lnTo>
                  <a:pt x="1083469" y="195262"/>
                </a:lnTo>
                <a:lnTo>
                  <a:pt x="845344" y="4238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A00A5F-BEF1-40E4-BF29-F3BA297E5963}"/>
              </a:ext>
            </a:extLst>
          </p:cNvPr>
          <p:cNvSpPr/>
          <p:nvPr/>
        </p:nvSpPr>
        <p:spPr>
          <a:xfrm>
            <a:off x="6186489" y="2743200"/>
            <a:ext cx="860425" cy="661988"/>
          </a:xfrm>
          <a:custGeom>
            <a:avLst/>
            <a:gdLst>
              <a:gd name="connsiteX0" fmla="*/ 504825 w 859631"/>
              <a:gd name="connsiteY0" fmla="*/ 509588 h 661988"/>
              <a:gd name="connsiteX1" fmla="*/ 395287 w 859631"/>
              <a:gd name="connsiteY1" fmla="*/ 419100 h 661988"/>
              <a:gd name="connsiteX2" fmla="*/ 195262 w 859631"/>
              <a:gd name="connsiteY2" fmla="*/ 240506 h 661988"/>
              <a:gd name="connsiteX3" fmla="*/ 73818 w 859631"/>
              <a:gd name="connsiteY3" fmla="*/ 123825 h 661988"/>
              <a:gd name="connsiteX4" fmla="*/ 14287 w 859631"/>
              <a:gd name="connsiteY4" fmla="*/ 59531 h 661988"/>
              <a:gd name="connsiteX5" fmla="*/ 0 w 859631"/>
              <a:gd name="connsiteY5" fmla="*/ 23813 h 661988"/>
              <a:gd name="connsiteX6" fmla="*/ 7143 w 859631"/>
              <a:gd name="connsiteY6" fmla="*/ 4763 h 661988"/>
              <a:gd name="connsiteX7" fmla="*/ 26193 w 859631"/>
              <a:gd name="connsiteY7" fmla="*/ 0 h 661988"/>
              <a:gd name="connsiteX8" fmla="*/ 85725 w 859631"/>
              <a:gd name="connsiteY8" fmla="*/ 19050 h 661988"/>
              <a:gd name="connsiteX9" fmla="*/ 278606 w 859631"/>
              <a:gd name="connsiteY9" fmla="*/ 64294 h 661988"/>
              <a:gd name="connsiteX10" fmla="*/ 440531 w 859631"/>
              <a:gd name="connsiteY10" fmla="*/ 100013 h 661988"/>
              <a:gd name="connsiteX11" fmla="*/ 528637 w 859631"/>
              <a:gd name="connsiteY11" fmla="*/ 123825 h 661988"/>
              <a:gd name="connsiteX12" fmla="*/ 592931 w 859631"/>
              <a:gd name="connsiteY12" fmla="*/ 145256 h 661988"/>
              <a:gd name="connsiteX13" fmla="*/ 645318 w 859631"/>
              <a:gd name="connsiteY13" fmla="*/ 171450 h 661988"/>
              <a:gd name="connsiteX14" fmla="*/ 666750 w 859631"/>
              <a:gd name="connsiteY14" fmla="*/ 190500 h 661988"/>
              <a:gd name="connsiteX15" fmla="*/ 719137 w 859631"/>
              <a:gd name="connsiteY15" fmla="*/ 245269 h 661988"/>
              <a:gd name="connsiteX16" fmla="*/ 757237 w 859631"/>
              <a:gd name="connsiteY16" fmla="*/ 297656 h 661988"/>
              <a:gd name="connsiteX17" fmla="*/ 792956 w 859631"/>
              <a:gd name="connsiteY17" fmla="*/ 364331 h 661988"/>
              <a:gd name="connsiteX18" fmla="*/ 831056 w 859631"/>
              <a:gd name="connsiteY18" fmla="*/ 435769 h 661988"/>
              <a:gd name="connsiteX19" fmla="*/ 850106 w 859631"/>
              <a:gd name="connsiteY19" fmla="*/ 495300 h 661988"/>
              <a:gd name="connsiteX20" fmla="*/ 859631 w 859631"/>
              <a:gd name="connsiteY20" fmla="*/ 550069 h 661988"/>
              <a:gd name="connsiteX21" fmla="*/ 859631 w 859631"/>
              <a:gd name="connsiteY21" fmla="*/ 609600 h 661988"/>
              <a:gd name="connsiteX22" fmla="*/ 847725 w 859631"/>
              <a:gd name="connsiteY22" fmla="*/ 638175 h 661988"/>
              <a:gd name="connsiteX23" fmla="*/ 828675 w 859631"/>
              <a:gd name="connsiteY23" fmla="*/ 652463 h 661988"/>
              <a:gd name="connsiteX24" fmla="*/ 804862 w 859631"/>
              <a:gd name="connsiteY24" fmla="*/ 661988 h 661988"/>
              <a:gd name="connsiteX25" fmla="*/ 752475 w 859631"/>
              <a:gd name="connsiteY25" fmla="*/ 659606 h 661988"/>
              <a:gd name="connsiteX26" fmla="*/ 700087 w 859631"/>
              <a:gd name="connsiteY26" fmla="*/ 640556 h 661988"/>
              <a:gd name="connsiteX27" fmla="*/ 504825 w 859631"/>
              <a:gd name="connsiteY27" fmla="*/ 509588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631" h="661988">
                <a:moveTo>
                  <a:pt x="504825" y="509588"/>
                </a:moveTo>
                <a:lnTo>
                  <a:pt x="395287" y="419100"/>
                </a:lnTo>
                <a:lnTo>
                  <a:pt x="195262" y="240506"/>
                </a:lnTo>
                <a:lnTo>
                  <a:pt x="73818" y="123825"/>
                </a:lnTo>
                <a:lnTo>
                  <a:pt x="14287" y="59531"/>
                </a:lnTo>
                <a:lnTo>
                  <a:pt x="0" y="23813"/>
                </a:lnTo>
                <a:lnTo>
                  <a:pt x="7143" y="4763"/>
                </a:lnTo>
                <a:lnTo>
                  <a:pt x="26193" y="0"/>
                </a:lnTo>
                <a:lnTo>
                  <a:pt x="85725" y="19050"/>
                </a:lnTo>
                <a:lnTo>
                  <a:pt x="278606" y="64294"/>
                </a:lnTo>
                <a:lnTo>
                  <a:pt x="440531" y="100013"/>
                </a:lnTo>
                <a:lnTo>
                  <a:pt x="528637" y="123825"/>
                </a:lnTo>
                <a:lnTo>
                  <a:pt x="592931" y="145256"/>
                </a:lnTo>
                <a:lnTo>
                  <a:pt x="645318" y="171450"/>
                </a:lnTo>
                <a:lnTo>
                  <a:pt x="666750" y="190500"/>
                </a:lnTo>
                <a:lnTo>
                  <a:pt x="719137" y="245269"/>
                </a:lnTo>
                <a:lnTo>
                  <a:pt x="757237" y="297656"/>
                </a:lnTo>
                <a:lnTo>
                  <a:pt x="792956" y="364331"/>
                </a:lnTo>
                <a:lnTo>
                  <a:pt x="831056" y="435769"/>
                </a:lnTo>
                <a:lnTo>
                  <a:pt x="850106" y="495300"/>
                </a:lnTo>
                <a:lnTo>
                  <a:pt x="859631" y="550069"/>
                </a:lnTo>
                <a:lnTo>
                  <a:pt x="859631" y="609600"/>
                </a:lnTo>
                <a:lnTo>
                  <a:pt x="847725" y="638175"/>
                </a:lnTo>
                <a:lnTo>
                  <a:pt x="828675" y="652463"/>
                </a:lnTo>
                <a:lnTo>
                  <a:pt x="804862" y="661988"/>
                </a:lnTo>
                <a:lnTo>
                  <a:pt x="752475" y="659606"/>
                </a:lnTo>
                <a:lnTo>
                  <a:pt x="700087" y="640556"/>
                </a:lnTo>
                <a:lnTo>
                  <a:pt x="504825" y="5095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E27D4C1-B255-4569-9847-AE0537A0CDA7}"/>
              </a:ext>
            </a:extLst>
          </p:cNvPr>
          <p:cNvSpPr/>
          <p:nvPr/>
        </p:nvSpPr>
        <p:spPr>
          <a:xfrm>
            <a:off x="6048375" y="3671889"/>
            <a:ext cx="1246188" cy="1108075"/>
          </a:xfrm>
          <a:custGeom>
            <a:avLst/>
            <a:gdLst>
              <a:gd name="connsiteX0" fmla="*/ 950119 w 1245394"/>
              <a:gd name="connsiteY0" fmla="*/ 381000 h 1107281"/>
              <a:gd name="connsiteX1" fmla="*/ 828675 w 1245394"/>
              <a:gd name="connsiteY1" fmla="*/ 514350 h 1107281"/>
              <a:gd name="connsiteX2" fmla="*/ 714375 w 1245394"/>
              <a:gd name="connsiteY2" fmla="*/ 638175 h 1107281"/>
              <a:gd name="connsiteX3" fmla="*/ 621506 w 1245394"/>
              <a:gd name="connsiteY3" fmla="*/ 735806 h 1107281"/>
              <a:gd name="connsiteX4" fmla="*/ 535781 w 1245394"/>
              <a:gd name="connsiteY4" fmla="*/ 828675 h 1107281"/>
              <a:gd name="connsiteX5" fmla="*/ 445294 w 1245394"/>
              <a:gd name="connsiteY5" fmla="*/ 919162 h 1107281"/>
              <a:gd name="connsiteX6" fmla="*/ 388144 w 1245394"/>
              <a:gd name="connsiteY6" fmla="*/ 983456 h 1107281"/>
              <a:gd name="connsiteX7" fmla="*/ 330994 w 1245394"/>
              <a:gd name="connsiteY7" fmla="*/ 1076325 h 1107281"/>
              <a:gd name="connsiteX8" fmla="*/ 311944 w 1245394"/>
              <a:gd name="connsiteY8" fmla="*/ 1100137 h 1107281"/>
              <a:gd name="connsiteX9" fmla="*/ 297656 w 1245394"/>
              <a:gd name="connsiteY9" fmla="*/ 1107281 h 1107281"/>
              <a:gd name="connsiteX10" fmla="*/ 266700 w 1245394"/>
              <a:gd name="connsiteY10" fmla="*/ 1095375 h 1107281"/>
              <a:gd name="connsiteX11" fmla="*/ 216694 w 1245394"/>
              <a:gd name="connsiteY11" fmla="*/ 1052512 h 1107281"/>
              <a:gd name="connsiteX12" fmla="*/ 152400 w 1245394"/>
              <a:gd name="connsiteY12" fmla="*/ 981075 h 1107281"/>
              <a:gd name="connsiteX13" fmla="*/ 88106 w 1245394"/>
              <a:gd name="connsiteY13" fmla="*/ 888206 h 1107281"/>
              <a:gd name="connsiteX14" fmla="*/ 35719 w 1245394"/>
              <a:gd name="connsiteY14" fmla="*/ 783431 h 1107281"/>
              <a:gd name="connsiteX15" fmla="*/ 11906 w 1245394"/>
              <a:gd name="connsiteY15" fmla="*/ 714375 h 1107281"/>
              <a:gd name="connsiteX16" fmla="*/ 0 w 1245394"/>
              <a:gd name="connsiteY16" fmla="*/ 621506 h 1107281"/>
              <a:gd name="connsiteX17" fmla="*/ 4763 w 1245394"/>
              <a:gd name="connsiteY17" fmla="*/ 581025 h 1107281"/>
              <a:gd name="connsiteX18" fmla="*/ 19050 w 1245394"/>
              <a:gd name="connsiteY18" fmla="*/ 569118 h 1107281"/>
              <a:gd name="connsiteX19" fmla="*/ 33338 w 1245394"/>
              <a:gd name="connsiteY19" fmla="*/ 561975 h 1107281"/>
              <a:gd name="connsiteX20" fmla="*/ 47625 w 1245394"/>
              <a:gd name="connsiteY20" fmla="*/ 569118 h 1107281"/>
              <a:gd name="connsiteX21" fmla="*/ 71438 w 1245394"/>
              <a:gd name="connsiteY21" fmla="*/ 607218 h 1107281"/>
              <a:gd name="connsiteX22" fmla="*/ 102394 w 1245394"/>
              <a:gd name="connsiteY22" fmla="*/ 661987 h 1107281"/>
              <a:gd name="connsiteX23" fmla="*/ 130969 w 1245394"/>
              <a:gd name="connsiteY23" fmla="*/ 700087 h 1107281"/>
              <a:gd name="connsiteX24" fmla="*/ 142875 w 1245394"/>
              <a:gd name="connsiteY24" fmla="*/ 707231 h 1107281"/>
              <a:gd name="connsiteX25" fmla="*/ 164306 w 1245394"/>
              <a:gd name="connsiteY25" fmla="*/ 711993 h 1107281"/>
              <a:gd name="connsiteX26" fmla="*/ 188119 w 1245394"/>
              <a:gd name="connsiteY26" fmla="*/ 711993 h 1107281"/>
              <a:gd name="connsiteX27" fmla="*/ 221456 w 1245394"/>
              <a:gd name="connsiteY27" fmla="*/ 700087 h 1107281"/>
              <a:gd name="connsiteX28" fmla="*/ 445294 w 1245394"/>
              <a:gd name="connsiteY28" fmla="*/ 571500 h 1107281"/>
              <a:gd name="connsiteX29" fmla="*/ 738188 w 1245394"/>
              <a:gd name="connsiteY29" fmla="*/ 357187 h 1107281"/>
              <a:gd name="connsiteX30" fmla="*/ 1066800 w 1245394"/>
              <a:gd name="connsiteY30" fmla="*/ 114300 h 1107281"/>
              <a:gd name="connsiteX31" fmla="*/ 1195388 w 1245394"/>
              <a:gd name="connsiteY31" fmla="*/ 11906 h 1107281"/>
              <a:gd name="connsiteX32" fmla="*/ 1209675 w 1245394"/>
              <a:gd name="connsiteY32" fmla="*/ 4762 h 1107281"/>
              <a:gd name="connsiteX33" fmla="*/ 1228725 w 1245394"/>
              <a:gd name="connsiteY33" fmla="*/ 0 h 1107281"/>
              <a:gd name="connsiteX34" fmla="*/ 1240631 w 1245394"/>
              <a:gd name="connsiteY34" fmla="*/ 4762 h 1107281"/>
              <a:gd name="connsiteX35" fmla="*/ 1245394 w 1245394"/>
              <a:gd name="connsiteY35" fmla="*/ 16668 h 1107281"/>
              <a:gd name="connsiteX36" fmla="*/ 1235869 w 1245394"/>
              <a:gd name="connsiteY36" fmla="*/ 45243 h 1107281"/>
              <a:gd name="connsiteX37" fmla="*/ 1173956 w 1245394"/>
              <a:gd name="connsiteY37" fmla="*/ 123825 h 1107281"/>
              <a:gd name="connsiteX38" fmla="*/ 950119 w 1245394"/>
              <a:gd name="connsiteY38" fmla="*/ 381000 h 11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45394" h="1107281">
                <a:moveTo>
                  <a:pt x="950119" y="381000"/>
                </a:moveTo>
                <a:lnTo>
                  <a:pt x="828675" y="514350"/>
                </a:lnTo>
                <a:lnTo>
                  <a:pt x="714375" y="638175"/>
                </a:lnTo>
                <a:lnTo>
                  <a:pt x="621506" y="735806"/>
                </a:lnTo>
                <a:lnTo>
                  <a:pt x="535781" y="828675"/>
                </a:lnTo>
                <a:lnTo>
                  <a:pt x="445294" y="919162"/>
                </a:lnTo>
                <a:lnTo>
                  <a:pt x="388144" y="983456"/>
                </a:lnTo>
                <a:lnTo>
                  <a:pt x="330994" y="1076325"/>
                </a:lnTo>
                <a:lnTo>
                  <a:pt x="311944" y="1100137"/>
                </a:lnTo>
                <a:lnTo>
                  <a:pt x="297656" y="1107281"/>
                </a:lnTo>
                <a:lnTo>
                  <a:pt x="266700" y="1095375"/>
                </a:lnTo>
                <a:lnTo>
                  <a:pt x="216694" y="1052512"/>
                </a:lnTo>
                <a:lnTo>
                  <a:pt x="152400" y="981075"/>
                </a:lnTo>
                <a:lnTo>
                  <a:pt x="88106" y="888206"/>
                </a:lnTo>
                <a:lnTo>
                  <a:pt x="35719" y="783431"/>
                </a:lnTo>
                <a:lnTo>
                  <a:pt x="11906" y="714375"/>
                </a:lnTo>
                <a:lnTo>
                  <a:pt x="0" y="621506"/>
                </a:lnTo>
                <a:lnTo>
                  <a:pt x="4763" y="581025"/>
                </a:lnTo>
                <a:lnTo>
                  <a:pt x="19050" y="569118"/>
                </a:lnTo>
                <a:lnTo>
                  <a:pt x="33338" y="561975"/>
                </a:lnTo>
                <a:lnTo>
                  <a:pt x="47625" y="569118"/>
                </a:lnTo>
                <a:lnTo>
                  <a:pt x="71438" y="607218"/>
                </a:lnTo>
                <a:lnTo>
                  <a:pt x="102394" y="661987"/>
                </a:lnTo>
                <a:lnTo>
                  <a:pt x="130969" y="700087"/>
                </a:lnTo>
                <a:lnTo>
                  <a:pt x="142875" y="707231"/>
                </a:lnTo>
                <a:lnTo>
                  <a:pt x="164306" y="711993"/>
                </a:lnTo>
                <a:lnTo>
                  <a:pt x="188119" y="711993"/>
                </a:lnTo>
                <a:lnTo>
                  <a:pt x="221456" y="700087"/>
                </a:lnTo>
                <a:lnTo>
                  <a:pt x="445294" y="571500"/>
                </a:lnTo>
                <a:lnTo>
                  <a:pt x="738188" y="357187"/>
                </a:lnTo>
                <a:lnTo>
                  <a:pt x="1066800" y="114300"/>
                </a:lnTo>
                <a:lnTo>
                  <a:pt x="1195388" y="11906"/>
                </a:lnTo>
                <a:lnTo>
                  <a:pt x="1209675" y="4762"/>
                </a:lnTo>
                <a:lnTo>
                  <a:pt x="1228725" y="0"/>
                </a:lnTo>
                <a:lnTo>
                  <a:pt x="1240631" y="4762"/>
                </a:lnTo>
                <a:lnTo>
                  <a:pt x="1245394" y="16668"/>
                </a:lnTo>
                <a:lnTo>
                  <a:pt x="1235869" y="45243"/>
                </a:lnTo>
                <a:lnTo>
                  <a:pt x="1173956" y="123825"/>
                </a:lnTo>
                <a:lnTo>
                  <a:pt x="950119" y="381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F2F9383-A48C-4489-982C-6BF6CC836F3A}"/>
              </a:ext>
            </a:extLst>
          </p:cNvPr>
          <p:cNvSpPr/>
          <p:nvPr/>
        </p:nvSpPr>
        <p:spPr>
          <a:xfrm>
            <a:off x="3940175" y="1897064"/>
            <a:ext cx="1797050" cy="4008437"/>
          </a:xfrm>
          <a:custGeom>
            <a:avLst/>
            <a:gdLst>
              <a:gd name="connsiteX0" fmla="*/ 1402080 w 1798320"/>
              <a:gd name="connsiteY0" fmla="*/ 1744980 h 4008120"/>
              <a:gd name="connsiteX1" fmla="*/ 1402080 w 1798320"/>
              <a:gd name="connsiteY1" fmla="*/ 998220 h 4008120"/>
              <a:gd name="connsiteX2" fmla="*/ 1409700 w 1798320"/>
              <a:gd name="connsiteY2" fmla="*/ 396240 h 4008120"/>
              <a:gd name="connsiteX3" fmla="*/ 1409700 w 1798320"/>
              <a:gd name="connsiteY3" fmla="*/ 350520 h 4008120"/>
              <a:gd name="connsiteX4" fmla="*/ 1371600 w 1798320"/>
              <a:gd name="connsiteY4" fmla="*/ 297180 h 4008120"/>
              <a:gd name="connsiteX5" fmla="*/ 1234440 w 1798320"/>
              <a:gd name="connsiteY5" fmla="*/ 320040 h 4008120"/>
              <a:gd name="connsiteX6" fmla="*/ 891540 w 1798320"/>
              <a:gd name="connsiteY6" fmla="*/ 396240 h 4008120"/>
              <a:gd name="connsiteX7" fmla="*/ 556260 w 1798320"/>
              <a:gd name="connsiteY7" fmla="*/ 495300 h 4008120"/>
              <a:gd name="connsiteX8" fmla="*/ 426720 w 1798320"/>
              <a:gd name="connsiteY8" fmla="*/ 571500 h 4008120"/>
              <a:gd name="connsiteX9" fmla="*/ 350520 w 1798320"/>
              <a:gd name="connsiteY9" fmla="*/ 601980 h 4008120"/>
              <a:gd name="connsiteX10" fmla="*/ 266700 w 1798320"/>
              <a:gd name="connsiteY10" fmla="*/ 617220 h 4008120"/>
              <a:gd name="connsiteX11" fmla="*/ 220980 w 1798320"/>
              <a:gd name="connsiteY11" fmla="*/ 571500 h 4008120"/>
              <a:gd name="connsiteX12" fmla="*/ 144780 w 1798320"/>
              <a:gd name="connsiteY12" fmla="*/ 480060 h 4008120"/>
              <a:gd name="connsiteX13" fmla="*/ 60960 w 1798320"/>
              <a:gd name="connsiteY13" fmla="*/ 373380 h 4008120"/>
              <a:gd name="connsiteX14" fmla="*/ 0 w 1798320"/>
              <a:gd name="connsiteY14" fmla="*/ 251460 h 4008120"/>
              <a:gd name="connsiteX15" fmla="*/ 0 w 1798320"/>
              <a:gd name="connsiteY15" fmla="*/ 220980 h 4008120"/>
              <a:gd name="connsiteX16" fmla="*/ 15240 w 1798320"/>
              <a:gd name="connsiteY16" fmla="*/ 205740 h 4008120"/>
              <a:gd name="connsiteX17" fmla="*/ 45720 w 1798320"/>
              <a:gd name="connsiteY17" fmla="*/ 205740 h 4008120"/>
              <a:gd name="connsiteX18" fmla="*/ 114300 w 1798320"/>
              <a:gd name="connsiteY18" fmla="*/ 251460 h 4008120"/>
              <a:gd name="connsiteX19" fmla="*/ 220980 w 1798320"/>
              <a:gd name="connsiteY19" fmla="*/ 304800 h 4008120"/>
              <a:gd name="connsiteX20" fmla="*/ 274320 w 1798320"/>
              <a:gd name="connsiteY20" fmla="*/ 320040 h 4008120"/>
              <a:gd name="connsiteX21" fmla="*/ 411480 w 1798320"/>
              <a:gd name="connsiteY21" fmla="*/ 297180 h 4008120"/>
              <a:gd name="connsiteX22" fmla="*/ 922020 w 1798320"/>
              <a:gd name="connsiteY22" fmla="*/ 190500 h 4008120"/>
              <a:gd name="connsiteX23" fmla="*/ 1234440 w 1798320"/>
              <a:gd name="connsiteY23" fmla="*/ 114300 h 4008120"/>
              <a:gd name="connsiteX24" fmla="*/ 1379220 w 1798320"/>
              <a:gd name="connsiteY24" fmla="*/ 68580 h 4008120"/>
              <a:gd name="connsiteX25" fmla="*/ 1432560 w 1798320"/>
              <a:gd name="connsiteY25" fmla="*/ 22860 h 4008120"/>
              <a:gd name="connsiteX26" fmla="*/ 1501140 w 1798320"/>
              <a:gd name="connsiteY26" fmla="*/ 0 h 4008120"/>
              <a:gd name="connsiteX27" fmla="*/ 1630680 w 1798320"/>
              <a:gd name="connsiteY27" fmla="*/ 99060 h 4008120"/>
              <a:gd name="connsiteX28" fmla="*/ 1737360 w 1798320"/>
              <a:gd name="connsiteY28" fmla="*/ 182880 h 4008120"/>
              <a:gd name="connsiteX29" fmla="*/ 1783080 w 1798320"/>
              <a:gd name="connsiteY29" fmla="*/ 236220 h 4008120"/>
              <a:gd name="connsiteX30" fmla="*/ 1798320 w 1798320"/>
              <a:gd name="connsiteY30" fmla="*/ 297180 h 4008120"/>
              <a:gd name="connsiteX31" fmla="*/ 1783080 w 1798320"/>
              <a:gd name="connsiteY31" fmla="*/ 320040 h 4008120"/>
              <a:gd name="connsiteX32" fmla="*/ 1737360 w 1798320"/>
              <a:gd name="connsiteY32" fmla="*/ 388620 h 4008120"/>
              <a:gd name="connsiteX33" fmla="*/ 1706880 w 1798320"/>
              <a:gd name="connsiteY33" fmla="*/ 480060 h 4008120"/>
              <a:gd name="connsiteX34" fmla="*/ 1706880 w 1798320"/>
              <a:gd name="connsiteY34" fmla="*/ 624840 h 4008120"/>
              <a:gd name="connsiteX35" fmla="*/ 1699260 w 1798320"/>
              <a:gd name="connsiteY35" fmla="*/ 1729740 h 4008120"/>
              <a:gd name="connsiteX36" fmla="*/ 1684020 w 1798320"/>
              <a:gd name="connsiteY36" fmla="*/ 2857500 h 4008120"/>
              <a:gd name="connsiteX37" fmla="*/ 1684020 w 1798320"/>
              <a:gd name="connsiteY37" fmla="*/ 3169920 h 4008120"/>
              <a:gd name="connsiteX38" fmla="*/ 1684020 w 1798320"/>
              <a:gd name="connsiteY38" fmla="*/ 3322320 h 4008120"/>
              <a:gd name="connsiteX39" fmla="*/ 1699260 w 1798320"/>
              <a:gd name="connsiteY39" fmla="*/ 3497580 h 4008120"/>
              <a:gd name="connsiteX40" fmla="*/ 1691640 w 1798320"/>
              <a:gd name="connsiteY40" fmla="*/ 3566160 h 4008120"/>
              <a:gd name="connsiteX41" fmla="*/ 1638300 w 1798320"/>
              <a:gd name="connsiteY41" fmla="*/ 3741420 h 4008120"/>
              <a:gd name="connsiteX42" fmla="*/ 1562100 w 1798320"/>
              <a:gd name="connsiteY42" fmla="*/ 3863340 h 4008120"/>
              <a:gd name="connsiteX43" fmla="*/ 1455420 w 1798320"/>
              <a:gd name="connsiteY43" fmla="*/ 3985260 h 4008120"/>
              <a:gd name="connsiteX44" fmla="*/ 1417320 w 1798320"/>
              <a:gd name="connsiteY44" fmla="*/ 4008120 h 4008120"/>
              <a:gd name="connsiteX45" fmla="*/ 1371600 w 1798320"/>
              <a:gd name="connsiteY45" fmla="*/ 3970020 h 4008120"/>
              <a:gd name="connsiteX46" fmla="*/ 1310640 w 1798320"/>
              <a:gd name="connsiteY46" fmla="*/ 3870960 h 4008120"/>
              <a:gd name="connsiteX47" fmla="*/ 1264920 w 1798320"/>
              <a:gd name="connsiteY47" fmla="*/ 3627120 h 4008120"/>
              <a:gd name="connsiteX48" fmla="*/ 1371600 w 1798320"/>
              <a:gd name="connsiteY48" fmla="*/ 3512820 h 4008120"/>
              <a:gd name="connsiteX49" fmla="*/ 1394460 w 1798320"/>
              <a:gd name="connsiteY49" fmla="*/ 3474720 h 4008120"/>
              <a:gd name="connsiteX50" fmla="*/ 1409700 w 1798320"/>
              <a:gd name="connsiteY50" fmla="*/ 3390900 h 4008120"/>
              <a:gd name="connsiteX51" fmla="*/ 1417320 w 1798320"/>
              <a:gd name="connsiteY51" fmla="*/ 2948940 h 4008120"/>
              <a:gd name="connsiteX52" fmla="*/ 1402080 w 1798320"/>
              <a:gd name="connsiteY52" fmla="*/ 2316480 h 4008120"/>
              <a:gd name="connsiteX53" fmla="*/ 1402080 w 1798320"/>
              <a:gd name="connsiteY53" fmla="*/ 1744980 h 400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98320" h="4008120">
                <a:moveTo>
                  <a:pt x="1402080" y="1744980"/>
                </a:moveTo>
                <a:lnTo>
                  <a:pt x="1402080" y="998220"/>
                </a:lnTo>
                <a:lnTo>
                  <a:pt x="1409700" y="396240"/>
                </a:lnTo>
                <a:lnTo>
                  <a:pt x="1409700" y="350520"/>
                </a:lnTo>
                <a:lnTo>
                  <a:pt x="1371600" y="297180"/>
                </a:lnTo>
                <a:lnTo>
                  <a:pt x="1234440" y="320040"/>
                </a:lnTo>
                <a:lnTo>
                  <a:pt x="891540" y="396240"/>
                </a:lnTo>
                <a:lnTo>
                  <a:pt x="556260" y="495300"/>
                </a:lnTo>
                <a:lnTo>
                  <a:pt x="426720" y="571500"/>
                </a:lnTo>
                <a:lnTo>
                  <a:pt x="350520" y="601980"/>
                </a:lnTo>
                <a:lnTo>
                  <a:pt x="266700" y="617220"/>
                </a:lnTo>
                <a:lnTo>
                  <a:pt x="220980" y="571500"/>
                </a:lnTo>
                <a:lnTo>
                  <a:pt x="144780" y="480060"/>
                </a:lnTo>
                <a:lnTo>
                  <a:pt x="60960" y="373380"/>
                </a:lnTo>
                <a:lnTo>
                  <a:pt x="0" y="251460"/>
                </a:lnTo>
                <a:lnTo>
                  <a:pt x="0" y="220980"/>
                </a:lnTo>
                <a:lnTo>
                  <a:pt x="15240" y="205740"/>
                </a:lnTo>
                <a:lnTo>
                  <a:pt x="45720" y="205740"/>
                </a:lnTo>
                <a:lnTo>
                  <a:pt x="114300" y="251460"/>
                </a:lnTo>
                <a:lnTo>
                  <a:pt x="220980" y="304800"/>
                </a:lnTo>
                <a:lnTo>
                  <a:pt x="274320" y="320040"/>
                </a:lnTo>
                <a:lnTo>
                  <a:pt x="411480" y="297180"/>
                </a:lnTo>
                <a:lnTo>
                  <a:pt x="922020" y="190500"/>
                </a:lnTo>
                <a:lnTo>
                  <a:pt x="1234440" y="114300"/>
                </a:lnTo>
                <a:lnTo>
                  <a:pt x="1379220" y="68580"/>
                </a:lnTo>
                <a:lnTo>
                  <a:pt x="1432560" y="22860"/>
                </a:lnTo>
                <a:lnTo>
                  <a:pt x="1501140" y="0"/>
                </a:lnTo>
                <a:lnTo>
                  <a:pt x="1630680" y="99060"/>
                </a:lnTo>
                <a:lnTo>
                  <a:pt x="1737360" y="182880"/>
                </a:lnTo>
                <a:lnTo>
                  <a:pt x="1783080" y="236220"/>
                </a:lnTo>
                <a:lnTo>
                  <a:pt x="1798320" y="297180"/>
                </a:lnTo>
                <a:lnTo>
                  <a:pt x="1783080" y="320040"/>
                </a:lnTo>
                <a:lnTo>
                  <a:pt x="1737360" y="388620"/>
                </a:lnTo>
                <a:lnTo>
                  <a:pt x="1706880" y="480060"/>
                </a:lnTo>
                <a:lnTo>
                  <a:pt x="1706880" y="624840"/>
                </a:lnTo>
                <a:lnTo>
                  <a:pt x="1699260" y="1729740"/>
                </a:lnTo>
                <a:lnTo>
                  <a:pt x="1684020" y="2857500"/>
                </a:lnTo>
                <a:lnTo>
                  <a:pt x="1684020" y="3169920"/>
                </a:lnTo>
                <a:lnTo>
                  <a:pt x="1684020" y="3322320"/>
                </a:lnTo>
                <a:lnTo>
                  <a:pt x="1699260" y="3497580"/>
                </a:lnTo>
                <a:lnTo>
                  <a:pt x="1691640" y="3566160"/>
                </a:lnTo>
                <a:lnTo>
                  <a:pt x="1638300" y="3741420"/>
                </a:lnTo>
                <a:lnTo>
                  <a:pt x="1562100" y="3863340"/>
                </a:lnTo>
                <a:lnTo>
                  <a:pt x="1455420" y="3985260"/>
                </a:lnTo>
                <a:lnTo>
                  <a:pt x="1417320" y="4008120"/>
                </a:lnTo>
                <a:lnTo>
                  <a:pt x="1371600" y="3970020"/>
                </a:lnTo>
                <a:lnTo>
                  <a:pt x="1310640" y="3870960"/>
                </a:lnTo>
                <a:lnTo>
                  <a:pt x="1264920" y="3627120"/>
                </a:lnTo>
                <a:lnTo>
                  <a:pt x="1371600" y="3512820"/>
                </a:lnTo>
                <a:lnTo>
                  <a:pt x="1394460" y="3474720"/>
                </a:lnTo>
                <a:lnTo>
                  <a:pt x="1409700" y="3390900"/>
                </a:lnTo>
                <a:lnTo>
                  <a:pt x="1417320" y="2948940"/>
                </a:lnTo>
                <a:lnTo>
                  <a:pt x="1402080" y="2316480"/>
                </a:lnTo>
                <a:lnTo>
                  <a:pt x="1402080" y="17449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6C86A0E-C1A9-4271-B527-EB042AC19740}"/>
              </a:ext>
            </a:extLst>
          </p:cNvPr>
          <p:cNvSpPr/>
          <p:nvPr/>
        </p:nvSpPr>
        <p:spPr>
          <a:xfrm>
            <a:off x="5740401" y="1655763"/>
            <a:ext cx="2289175" cy="4292600"/>
          </a:xfrm>
          <a:custGeom>
            <a:avLst/>
            <a:gdLst>
              <a:gd name="connsiteX0" fmla="*/ 1927654 w 2290118"/>
              <a:gd name="connsiteY0" fmla="*/ 2438400 h 4291914"/>
              <a:gd name="connsiteX1" fmla="*/ 1935891 w 2290118"/>
              <a:gd name="connsiteY1" fmla="*/ 1705233 h 4291914"/>
              <a:gd name="connsiteX2" fmla="*/ 1935891 w 2290118"/>
              <a:gd name="connsiteY2" fmla="*/ 832022 h 4291914"/>
              <a:gd name="connsiteX3" fmla="*/ 1935891 w 2290118"/>
              <a:gd name="connsiteY3" fmla="*/ 461319 h 4291914"/>
              <a:gd name="connsiteX4" fmla="*/ 1919416 w 2290118"/>
              <a:gd name="connsiteY4" fmla="*/ 304800 h 4291914"/>
              <a:gd name="connsiteX5" fmla="*/ 1878227 w 2290118"/>
              <a:gd name="connsiteY5" fmla="*/ 271849 h 4291914"/>
              <a:gd name="connsiteX6" fmla="*/ 1804086 w 2290118"/>
              <a:gd name="connsiteY6" fmla="*/ 271849 h 4291914"/>
              <a:gd name="connsiteX7" fmla="*/ 1318054 w 2290118"/>
              <a:gd name="connsiteY7" fmla="*/ 395417 h 4291914"/>
              <a:gd name="connsiteX8" fmla="*/ 716691 w 2290118"/>
              <a:gd name="connsiteY8" fmla="*/ 560173 h 4291914"/>
              <a:gd name="connsiteX9" fmla="*/ 650789 w 2290118"/>
              <a:gd name="connsiteY9" fmla="*/ 576649 h 4291914"/>
              <a:gd name="connsiteX10" fmla="*/ 560172 w 2290118"/>
              <a:gd name="connsiteY10" fmla="*/ 634314 h 4291914"/>
              <a:gd name="connsiteX11" fmla="*/ 502508 w 2290118"/>
              <a:gd name="connsiteY11" fmla="*/ 659027 h 4291914"/>
              <a:gd name="connsiteX12" fmla="*/ 444843 w 2290118"/>
              <a:gd name="connsiteY12" fmla="*/ 675503 h 4291914"/>
              <a:gd name="connsiteX13" fmla="*/ 370702 w 2290118"/>
              <a:gd name="connsiteY13" fmla="*/ 659027 h 4291914"/>
              <a:gd name="connsiteX14" fmla="*/ 280086 w 2290118"/>
              <a:gd name="connsiteY14" fmla="*/ 609600 h 4291914"/>
              <a:gd name="connsiteX15" fmla="*/ 32951 w 2290118"/>
              <a:gd name="connsiteY15" fmla="*/ 354227 h 4291914"/>
              <a:gd name="connsiteX16" fmla="*/ 0 w 2290118"/>
              <a:gd name="connsiteY16" fmla="*/ 296563 h 4291914"/>
              <a:gd name="connsiteX17" fmla="*/ 24713 w 2290118"/>
              <a:gd name="connsiteY17" fmla="*/ 271849 h 4291914"/>
              <a:gd name="connsiteX18" fmla="*/ 90616 w 2290118"/>
              <a:gd name="connsiteY18" fmla="*/ 304800 h 4291914"/>
              <a:gd name="connsiteX19" fmla="*/ 214183 w 2290118"/>
              <a:gd name="connsiteY19" fmla="*/ 354227 h 4291914"/>
              <a:gd name="connsiteX20" fmla="*/ 304800 w 2290118"/>
              <a:gd name="connsiteY20" fmla="*/ 378941 h 4291914"/>
              <a:gd name="connsiteX21" fmla="*/ 378940 w 2290118"/>
              <a:gd name="connsiteY21" fmla="*/ 387179 h 4291914"/>
              <a:gd name="connsiteX22" fmla="*/ 626075 w 2290118"/>
              <a:gd name="connsiteY22" fmla="*/ 329514 h 4291914"/>
              <a:gd name="connsiteX23" fmla="*/ 1128583 w 2290118"/>
              <a:gd name="connsiteY23" fmla="*/ 205946 h 4291914"/>
              <a:gd name="connsiteX24" fmla="*/ 1705232 w 2290118"/>
              <a:gd name="connsiteY24" fmla="*/ 65903 h 4291914"/>
              <a:gd name="connsiteX25" fmla="*/ 1804086 w 2290118"/>
              <a:gd name="connsiteY25" fmla="*/ 49427 h 4291914"/>
              <a:gd name="connsiteX26" fmla="*/ 1861751 w 2290118"/>
              <a:gd name="connsiteY26" fmla="*/ 16476 h 4291914"/>
              <a:gd name="connsiteX27" fmla="*/ 1894702 w 2290118"/>
              <a:gd name="connsiteY27" fmla="*/ 0 h 4291914"/>
              <a:gd name="connsiteX28" fmla="*/ 1952367 w 2290118"/>
              <a:gd name="connsiteY28" fmla="*/ 24714 h 4291914"/>
              <a:gd name="connsiteX29" fmla="*/ 2158313 w 2290118"/>
              <a:gd name="connsiteY29" fmla="*/ 172995 h 4291914"/>
              <a:gd name="connsiteX30" fmla="*/ 2290118 w 2290118"/>
              <a:gd name="connsiteY30" fmla="*/ 288325 h 4291914"/>
              <a:gd name="connsiteX31" fmla="*/ 2265405 w 2290118"/>
              <a:gd name="connsiteY31" fmla="*/ 354227 h 4291914"/>
              <a:gd name="connsiteX32" fmla="*/ 2215978 w 2290118"/>
              <a:gd name="connsiteY32" fmla="*/ 461319 h 4291914"/>
              <a:gd name="connsiteX33" fmla="*/ 2207740 w 2290118"/>
              <a:gd name="connsiteY33" fmla="*/ 535460 h 4291914"/>
              <a:gd name="connsiteX34" fmla="*/ 2199502 w 2290118"/>
              <a:gd name="connsiteY34" fmla="*/ 2281881 h 4291914"/>
              <a:gd name="connsiteX35" fmla="*/ 2183027 w 2290118"/>
              <a:gd name="connsiteY35" fmla="*/ 3138617 h 4291914"/>
              <a:gd name="connsiteX36" fmla="*/ 2183027 w 2290118"/>
              <a:gd name="connsiteY36" fmla="*/ 3402227 h 4291914"/>
              <a:gd name="connsiteX37" fmla="*/ 2183027 w 2290118"/>
              <a:gd name="connsiteY37" fmla="*/ 3534033 h 4291914"/>
              <a:gd name="connsiteX38" fmla="*/ 2199502 w 2290118"/>
              <a:gd name="connsiteY38" fmla="*/ 3690552 h 4291914"/>
              <a:gd name="connsiteX39" fmla="*/ 2224216 w 2290118"/>
              <a:gd name="connsiteY39" fmla="*/ 3781168 h 4291914"/>
              <a:gd name="connsiteX40" fmla="*/ 2215978 w 2290118"/>
              <a:gd name="connsiteY40" fmla="*/ 3904736 h 4291914"/>
              <a:gd name="connsiteX41" fmla="*/ 2150075 w 2290118"/>
              <a:gd name="connsiteY41" fmla="*/ 4061254 h 4291914"/>
              <a:gd name="connsiteX42" fmla="*/ 2084172 w 2290118"/>
              <a:gd name="connsiteY42" fmla="*/ 4168346 h 4291914"/>
              <a:gd name="connsiteX43" fmla="*/ 2018270 w 2290118"/>
              <a:gd name="connsiteY43" fmla="*/ 4250725 h 4291914"/>
              <a:gd name="connsiteX44" fmla="*/ 1944129 w 2290118"/>
              <a:gd name="connsiteY44" fmla="*/ 4291914 h 4291914"/>
              <a:gd name="connsiteX45" fmla="*/ 1894702 w 2290118"/>
              <a:gd name="connsiteY45" fmla="*/ 4283676 h 4291914"/>
              <a:gd name="connsiteX46" fmla="*/ 1861751 w 2290118"/>
              <a:gd name="connsiteY46" fmla="*/ 4209536 h 4291914"/>
              <a:gd name="connsiteX47" fmla="*/ 1820562 w 2290118"/>
              <a:gd name="connsiteY47" fmla="*/ 3880022 h 4291914"/>
              <a:gd name="connsiteX48" fmla="*/ 1919416 w 2290118"/>
              <a:gd name="connsiteY48" fmla="*/ 3715265 h 4291914"/>
              <a:gd name="connsiteX49" fmla="*/ 1935891 w 2290118"/>
              <a:gd name="connsiteY49" fmla="*/ 3624649 h 4291914"/>
              <a:gd name="connsiteX50" fmla="*/ 1935891 w 2290118"/>
              <a:gd name="connsiteY50" fmla="*/ 2907957 h 4291914"/>
              <a:gd name="connsiteX51" fmla="*/ 1927654 w 2290118"/>
              <a:gd name="connsiteY51" fmla="*/ 2438400 h 4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90118" h="4291914">
                <a:moveTo>
                  <a:pt x="1927654" y="2438400"/>
                </a:moveTo>
                <a:cubicBezTo>
                  <a:pt x="1930400" y="2194011"/>
                  <a:pt x="1933145" y="1949622"/>
                  <a:pt x="1935891" y="1705233"/>
                </a:cubicBezTo>
                <a:lnTo>
                  <a:pt x="1935891" y="832022"/>
                </a:lnTo>
                <a:lnTo>
                  <a:pt x="1935891" y="461319"/>
                </a:lnTo>
                <a:lnTo>
                  <a:pt x="1919416" y="304800"/>
                </a:lnTo>
                <a:lnTo>
                  <a:pt x="1878227" y="271849"/>
                </a:lnTo>
                <a:lnTo>
                  <a:pt x="1804086" y="271849"/>
                </a:lnTo>
                <a:lnTo>
                  <a:pt x="1318054" y="395417"/>
                </a:lnTo>
                <a:lnTo>
                  <a:pt x="716691" y="560173"/>
                </a:lnTo>
                <a:lnTo>
                  <a:pt x="650789" y="576649"/>
                </a:lnTo>
                <a:lnTo>
                  <a:pt x="560172" y="634314"/>
                </a:lnTo>
                <a:lnTo>
                  <a:pt x="502508" y="659027"/>
                </a:lnTo>
                <a:lnTo>
                  <a:pt x="444843" y="675503"/>
                </a:lnTo>
                <a:lnTo>
                  <a:pt x="370702" y="659027"/>
                </a:lnTo>
                <a:lnTo>
                  <a:pt x="280086" y="609600"/>
                </a:lnTo>
                <a:lnTo>
                  <a:pt x="32951" y="354227"/>
                </a:lnTo>
                <a:lnTo>
                  <a:pt x="0" y="296563"/>
                </a:lnTo>
                <a:lnTo>
                  <a:pt x="24713" y="271849"/>
                </a:lnTo>
                <a:lnTo>
                  <a:pt x="90616" y="304800"/>
                </a:lnTo>
                <a:lnTo>
                  <a:pt x="214183" y="354227"/>
                </a:lnTo>
                <a:lnTo>
                  <a:pt x="304800" y="378941"/>
                </a:lnTo>
                <a:lnTo>
                  <a:pt x="378940" y="387179"/>
                </a:lnTo>
                <a:lnTo>
                  <a:pt x="626075" y="329514"/>
                </a:lnTo>
                <a:lnTo>
                  <a:pt x="1128583" y="205946"/>
                </a:lnTo>
                <a:lnTo>
                  <a:pt x="1705232" y="65903"/>
                </a:lnTo>
                <a:lnTo>
                  <a:pt x="1804086" y="49427"/>
                </a:lnTo>
                <a:lnTo>
                  <a:pt x="1861751" y="16476"/>
                </a:lnTo>
                <a:lnTo>
                  <a:pt x="1894702" y="0"/>
                </a:lnTo>
                <a:lnTo>
                  <a:pt x="1952367" y="24714"/>
                </a:lnTo>
                <a:lnTo>
                  <a:pt x="2158313" y="172995"/>
                </a:lnTo>
                <a:lnTo>
                  <a:pt x="2290118" y="288325"/>
                </a:lnTo>
                <a:lnTo>
                  <a:pt x="2265405" y="354227"/>
                </a:lnTo>
                <a:lnTo>
                  <a:pt x="2215978" y="461319"/>
                </a:lnTo>
                <a:lnTo>
                  <a:pt x="2207740" y="535460"/>
                </a:lnTo>
                <a:lnTo>
                  <a:pt x="2199502" y="2281881"/>
                </a:lnTo>
                <a:lnTo>
                  <a:pt x="2183027" y="3138617"/>
                </a:lnTo>
                <a:lnTo>
                  <a:pt x="2183027" y="3402227"/>
                </a:lnTo>
                <a:lnTo>
                  <a:pt x="2183027" y="3534033"/>
                </a:lnTo>
                <a:lnTo>
                  <a:pt x="2199502" y="3690552"/>
                </a:lnTo>
                <a:lnTo>
                  <a:pt x="2224216" y="3781168"/>
                </a:lnTo>
                <a:lnTo>
                  <a:pt x="2215978" y="3904736"/>
                </a:lnTo>
                <a:lnTo>
                  <a:pt x="2150075" y="4061254"/>
                </a:lnTo>
                <a:lnTo>
                  <a:pt x="2084172" y="4168346"/>
                </a:lnTo>
                <a:lnTo>
                  <a:pt x="2018270" y="4250725"/>
                </a:lnTo>
                <a:lnTo>
                  <a:pt x="1944129" y="4291914"/>
                </a:lnTo>
                <a:lnTo>
                  <a:pt x="1894702" y="4283676"/>
                </a:lnTo>
                <a:lnTo>
                  <a:pt x="1861751" y="4209536"/>
                </a:lnTo>
                <a:lnTo>
                  <a:pt x="1820562" y="3880022"/>
                </a:lnTo>
                <a:lnTo>
                  <a:pt x="1919416" y="3715265"/>
                </a:lnTo>
                <a:lnTo>
                  <a:pt x="1935891" y="3624649"/>
                </a:lnTo>
                <a:lnTo>
                  <a:pt x="1935891" y="2907957"/>
                </a:lnTo>
                <a:lnTo>
                  <a:pt x="1927654" y="2438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8B2A3E9-0B51-49EC-BFCD-7BED7FD575E4}"/>
              </a:ext>
            </a:extLst>
          </p:cNvPr>
          <p:cNvSpPr/>
          <p:nvPr/>
        </p:nvSpPr>
        <p:spPr>
          <a:xfrm>
            <a:off x="4649789" y="5202238"/>
            <a:ext cx="676275" cy="608012"/>
          </a:xfrm>
          <a:custGeom>
            <a:avLst/>
            <a:gdLst>
              <a:gd name="connsiteX0" fmla="*/ 242888 w 676275"/>
              <a:gd name="connsiteY0" fmla="*/ 92869 h 607219"/>
              <a:gd name="connsiteX1" fmla="*/ 414338 w 676275"/>
              <a:gd name="connsiteY1" fmla="*/ 159544 h 607219"/>
              <a:gd name="connsiteX2" fmla="*/ 542925 w 676275"/>
              <a:gd name="connsiteY2" fmla="*/ 202407 h 607219"/>
              <a:gd name="connsiteX3" fmla="*/ 597694 w 676275"/>
              <a:gd name="connsiteY3" fmla="*/ 223838 h 607219"/>
              <a:gd name="connsiteX4" fmla="*/ 621507 w 676275"/>
              <a:gd name="connsiteY4" fmla="*/ 226219 h 607219"/>
              <a:gd name="connsiteX5" fmla="*/ 676275 w 676275"/>
              <a:gd name="connsiteY5" fmla="*/ 202407 h 607219"/>
              <a:gd name="connsiteX6" fmla="*/ 638175 w 676275"/>
              <a:gd name="connsiteY6" fmla="*/ 607219 h 607219"/>
              <a:gd name="connsiteX7" fmla="*/ 564357 w 676275"/>
              <a:gd name="connsiteY7" fmla="*/ 526257 h 607219"/>
              <a:gd name="connsiteX8" fmla="*/ 492919 w 676275"/>
              <a:gd name="connsiteY8" fmla="*/ 433388 h 607219"/>
              <a:gd name="connsiteX9" fmla="*/ 371475 w 676275"/>
              <a:gd name="connsiteY9" fmla="*/ 319088 h 607219"/>
              <a:gd name="connsiteX10" fmla="*/ 230982 w 676275"/>
              <a:gd name="connsiteY10" fmla="*/ 202407 h 607219"/>
              <a:gd name="connsiteX11" fmla="*/ 9525 w 676275"/>
              <a:gd name="connsiteY11" fmla="*/ 59532 h 607219"/>
              <a:gd name="connsiteX12" fmla="*/ 0 w 676275"/>
              <a:gd name="connsiteY12" fmla="*/ 38100 h 607219"/>
              <a:gd name="connsiteX13" fmla="*/ 2382 w 676275"/>
              <a:gd name="connsiteY13" fmla="*/ 11907 h 607219"/>
              <a:gd name="connsiteX14" fmla="*/ 14288 w 676275"/>
              <a:gd name="connsiteY14" fmla="*/ 0 h 607219"/>
              <a:gd name="connsiteX15" fmla="*/ 45244 w 676275"/>
              <a:gd name="connsiteY15" fmla="*/ 0 h 607219"/>
              <a:gd name="connsiteX16" fmla="*/ 242888 w 676275"/>
              <a:gd name="connsiteY16" fmla="*/ 92869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607219">
                <a:moveTo>
                  <a:pt x="242888" y="92869"/>
                </a:moveTo>
                <a:lnTo>
                  <a:pt x="414338" y="159544"/>
                </a:lnTo>
                <a:lnTo>
                  <a:pt x="542925" y="202407"/>
                </a:lnTo>
                <a:lnTo>
                  <a:pt x="597694" y="223838"/>
                </a:lnTo>
                <a:lnTo>
                  <a:pt x="621507" y="226219"/>
                </a:lnTo>
                <a:lnTo>
                  <a:pt x="676275" y="202407"/>
                </a:lnTo>
                <a:lnTo>
                  <a:pt x="638175" y="607219"/>
                </a:lnTo>
                <a:lnTo>
                  <a:pt x="564357" y="526257"/>
                </a:lnTo>
                <a:lnTo>
                  <a:pt x="492919" y="433388"/>
                </a:lnTo>
                <a:lnTo>
                  <a:pt x="371475" y="319088"/>
                </a:lnTo>
                <a:lnTo>
                  <a:pt x="230982" y="202407"/>
                </a:lnTo>
                <a:lnTo>
                  <a:pt x="9525" y="59532"/>
                </a:lnTo>
                <a:lnTo>
                  <a:pt x="0" y="38100"/>
                </a:lnTo>
                <a:lnTo>
                  <a:pt x="2382" y="11907"/>
                </a:lnTo>
                <a:lnTo>
                  <a:pt x="14288" y="0"/>
                </a:lnTo>
                <a:lnTo>
                  <a:pt x="45244" y="0"/>
                </a:lnTo>
                <a:lnTo>
                  <a:pt x="242888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D729595-A245-4123-BA98-47BC5EA37A3A}"/>
              </a:ext>
            </a:extLst>
          </p:cNvPr>
          <p:cNvSpPr/>
          <p:nvPr/>
        </p:nvSpPr>
        <p:spPr>
          <a:xfrm>
            <a:off x="6789739" y="5183189"/>
            <a:ext cx="879475" cy="712787"/>
          </a:xfrm>
          <a:custGeom>
            <a:avLst/>
            <a:gdLst>
              <a:gd name="connsiteX0" fmla="*/ 183356 w 881062"/>
              <a:gd name="connsiteY0" fmla="*/ 57150 h 711994"/>
              <a:gd name="connsiteX1" fmla="*/ 454819 w 881062"/>
              <a:gd name="connsiteY1" fmla="*/ 152400 h 711994"/>
              <a:gd name="connsiteX2" fmla="*/ 631031 w 881062"/>
              <a:gd name="connsiteY2" fmla="*/ 202407 h 711994"/>
              <a:gd name="connsiteX3" fmla="*/ 738187 w 881062"/>
              <a:gd name="connsiteY3" fmla="*/ 226219 h 711994"/>
              <a:gd name="connsiteX4" fmla="*/ 797719 w 881062"/>
              <a:gd name="connsiteY4" fmla="*/ 233363 h 711994"/>
              <a:gd name="connsiteX5" fmla="*/ 826294 w 881062"/>
              <a:gd name="connsiteY5" fmla="*/ 233363 h 711994"/>
              <a:gd name="connsiteX6" fmla="*/ 881062 w 881062"/>
              <a:gd name="connsiteY6" fmla="*/ 209550 h 711994"/>
              <a:gd name="connsiteX7" fmla="*/ 833437 w 881062"/>
              <a:gd name="connsiteY7" fmla="*/ 711994 h 711994"/>
              <a:gd name="connsiteX8" fmla="*/ 812006 w 881062"/>
              <a:gd name="connsiteY8" fmla="*/ 681038 h 711994"/>
              <a:gd name="connsiteX9" fmla="*/ 769144 w 881062"/>
              <a:gd name="connsiteY9" fmla="*/ 602457 h 711994"/>
              <a:gd name="connsiteX10" fmla="*/ 709612 w 881062"/>
              <a:gd name="connsiteY10" fmla="*/ 528638 h 711994"/>
              <a:gd name="connsiteX11" fmla="*/ 619125 w 881062"/>
              <a:gd name="connsiteY11" fmla="*/ 435769 h 711994"/>
              <a:gd name="connsiteX12" fmla="*/ 464344 w 881062"/>
              <a:gd name="connsiteY12" fmla="*/ 330994 h 711994"/>
              <a:gd name="connsiteX13" fmla="*/ 176212 w 881062"/>
              <a:gd name="connsiteY13" fmla="*/ 150019 h 711994"/>
              <a:gd name="connsiteX14" fmla="*/ 35719 w 881062"/>
              <a:gd name="connsiteY14" fmla="*/ 69057 h 711994"/>
              <a:gd name="connsiteX15" fmla="*/ 9525 w 881062"/>
              <a:gd name="connsiteY15" fmla="*/ 50007 h 711994"/>
              <a:gd name="connsiteX16" fmla="*/ 0 w 881062"/>
              <a:gd name="connsiteY16" fmla="*/ 26194 h 711994"/>
              <a:gd name="connsiteX17" fmla="*/ 7144 w 881062"/>
              <a:gd name="connsiteY17" fmla="*/ 9525 h 711994"/>
              <a:gd name="connsiteX18" fmla="*/ 35719 w 881062"/>
              <a:gd name="connsiteY18" fmla="*/ 0 h 711994"/>
              <a:gd name="connsiteX19" fmla="*/ 183356 w 881062"/>
              <a:gd name="connsiteY19" fmla="*/ 57150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1062" h="711994">
                <a:moveTo>
                  <a:pt x="183356" y="57150"/>
                </a:moveTo>
                <a:lnTo>
                  <a:pt x="454819" y="152400"/>
                </a:lnTo>
                <a:lnTo>
                  <a:pt x="631031" y="202407"/>
                </a:lnTo>
                <a:lnTo>
                  <a:pt x="738187" y="226219"/>
                </a:lnTo>
                <a:lnTo>
                  <a:pt x="797719" y="233363"/>
                </a:lnTo>
                <a:lnTo>
                  <a:pt x="826294" y="233363"/>
                </a:lnTo>
                <a:lnTo>
                  <a:pt x="881062" y="209550"/>
                </a:lnTo>
                <a:lnTo>
                  <a:pt x="833437" y="711994"/>
                </a:lnTo>
                <a:lnTo>
                  <a:pt x="812006" y="681038"/>
                </a:lnTo>
                <a:lnTo>
                  <a:pt x="769144" y="602457"/>
                </a:lnTo>
                <a:lnTo>
                  <a:pt x="709612" y="528638"/>
                </a:lnTo>
                <a:lnTo>
                  <a:pt x="619125" y="435769"/>
                </a:lnTo>
                <a:lnTo>
                  <a:pt x="464344" y="330994"/>
                </a:lnTo>
                <a:lnTo>
                  <a:pt x="176212" y="150019"/>
                </a:lnTo>
                <a:lnTo>
                  <a:pt x="35719" y="69057"/>
                </a:lnTo>
                <a:lnTo>
                  <a:pt x="9525" y="50007"/>
                </a:lnTo>
                <a:lnTo>
                  <a:pt x="0" y="26194"/>
                </a:lnTo>
                <a:lnTo>
                  <a:pt x="7144" y="9525"/>
                </a:lnTo>
                <a:lnTo>
                  <a:pt x="35719" y="0"/>
                </a:lnTo>
                <a:lnTo>
                  <a:pt x="183356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21A8CD-C139-4ED7-A0AE-4972959F0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97" y="1655763"/>
            <a:ext cx="4267570" cy="42919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F7AB634-70C4-40C8-AB8D-56B909BB5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006" y="1694311"/>
            <a:ext cx="4267570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3EE07E-8A1A-4993-AACF-2E53DE7C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283022"/>
            <a:ext cx="4267570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29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すみれとあり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あたらしい漢字：春 道 高 近 地 自 分 外</a:t>
            </a:r>
          </a:p>
        </p:txBody>
      </p:sp>
    </p:spTree>
    <p:extLst>
      <p:ext uri="{BB962C8B-B14F-4D97-AF65-F5344CB8AC3E}">
        <p14:creationId xmlns:p14="http://schemas.microsoft.com/office/powerpoint/2010/main" val="11108664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CCE603C-6C2A-40A8-8061-CAADACBE6027}"/>
              </a:ext>
            </a:extLst>
          </p:cNvPr>
          <p:cNvSpPr/>
          <p:nvPr/>
        </p:nvSpPr>
        <p:spPr>
          <a:xfrm>
            <a:off x="4549776" y="1820863"/>
            <a:ext cx="2754313" cy="512762"/>
          </a:xfrm>
          <a:custGeom>
            <a:avLst/>
            <a:gdLst>
              <a:gd name="connsiteX0" fmla="*/ 868247 w 2754738"/>
              <a:gd name="connsiteY0" fmla="*/ 444220 h 513449"/>
              <a:gd name="connsiteX1" fmla="*/ 556717 w 2754738"/>
              <a:gd name="connsiteY1" fmla="*/ 484604 h 513449"/>
              <a:gd name="connsiteX2" fmla="*/ 395182 w 2754738"/>
              <a:gd name="connsiteY2" fmla="*/ 513449 h 513449"/>
              <a:gd name="connsiteX3" fmla="*/ 363452 w 2754738"/>
              <a:gd name="connsiteY3" fmla="*/ 513449 h 513449"/>
              <a:gd name="connsiteX4" fmla="*/ 328838 w 2754738"/>
              <a:gd name="connsiteY4" fmla="*/ 501911 h 513449"/>
              <a:gd name="connsiteX5" fmla="*/ 256724 w 2754738"/>
              <a:gd name="connsiteY5" fmla="*/ 464412 h 513449"/>
              <a:gd name="connsiteX6" fmla="*/ 141342 w 2754738"/>
              <a:gd name="connsiteY6" fmla="*/ 380760 h 513449"/>
              <a:gd name="connsiteX7" fmla="*/ 37499 w 2754738"/>
              <a:gd name="connsiteY7" fmla="*/ 288455 h 513449"/>
              <a:gd name="connsiteX8" fmla="*/ 17307 w 2754738"/>
              <a:gd name="connsiteY8" fmla="*/ 265378 h 513449"/>
              <a:gd name="connsiteX9" fmla="*/ 5769 w 2754738"/>
              <a:gd name="connsiteY9" fmla="*/ 242302 h 513449"/>
              <a:gd name="connsiteX10" fmla="*/ 0 w 2754738"/>
              <a:gd name="connsiteY10" fmla="*/ 222110 h 513449"/>
              <a:gd name="connsiteX11" fmla="*/ 0 w 2754738"/>
              <a:gd name="connsiteY11" fmla="*/ 204803 h 513449"/>
              <a:gd name="connsiteX12" fmla="*/ 8653 w 2754738"/>
              <a:gd name="connsiteY12" fmla="*/ 190380 h 513449"/>
              <a:gd name="connsiteX13" fmla="*/ 20192 w 2754738"/>
              <a:gd name="connsiteY13" fmla="*/ 184611 h 513449"/>
              <a:gd name="connsiteX14" fmla="*/ 46152 w 2754738"/>
              <a:gd name="connsiteY14" fmla="*/ 193265 h 513449"/>
              <a:gd name="connsiteX15" fmla="*/ 95190 w 2754738"/>
              <a:gd name="connsiteY15" fmla="*/ 222110 h 513449"/>
              <a:gd name="connsiteX16" fmla="*/ 155765 w 2754738"/>
              <a:gd name="connsiteY16" fmla="*/ 253840 h 513449"/>
              <a:gd name="connsiteX17" fmla="*/ 245186 w 2754738"/>
              <a:gd name="connsiteY17" fmla="*/ 288455 h 513449"/>
              <a:gd name="connsiteX18" fmla="*/ 334607 w 2754738"/>
              <a:gd name="connsiteY18" fmla="*/ 302877 h 513449"/>
              <a:gd name="connsiteX19" fmla="*/ 447104 w 2754738"/>
              <a:gd name="connsiteY19" fmla="*/ 311531 h 513449"/>
              <a:gd name="connsiteX20" fmla="*/ 565370 w 2754738"/>
              <a:gd name="connsiteY20" fmla="*/ 314416 h 513449"/>
              <a:gd name="connsiteX21" fmla="*/ 1228815 w 2754738"/>
              <a:gd name="connsiteY21" fmla="*/ 224995 h 513449"/>
              <a:gd name="connsiteX22" fmla="*/ 1505731 w 2754738"/>
              <a:gd name="connsiteY22" fmla="*/ 181727 h 513449"/>
              <a:gd name="connsiteX23" fmla="*/ 1773993 w 2754738"/>
              <a:gd name="connsiteY23" fmla="*/ 135574 h 513449"/>
              <a:gd name="connsiteX24" fmla="*/ 2177829 w 2754738"/>
              <a:gd name="connsiteY24" fmla="*/ 72114 h 513449"/>
              <a:gd name="connsiteX25" fmla="*/ 2238405 w 2754738"/>
              <a:gd name="connsiteY25" fmla="*/ 46153 h 513449"/>
              <a:gd name="connsiteX26" fmla="*/ 2324941 w 2754738"/>
              <a:gd name="connsiteY26" fmla="*/ 2885 h 513449"/>
              <a:gd name="connsiteX27" fmla="*/ 2376863 w 2754738"/>
              <a:gd name="connsiteY27" fmla="*/ 0 h 513449"/>
              <a:gd name="connsiteX28" fmla="*/ 2590319 w 2754738"/>
              <a:gd name="connsiteY28" fmla="*/ 46153 h 513449"/>
              <a:gd name="connsiteX29" fmla="*/ 2665317 w 2754738"/>
              <a:gd name="connsiteY29" fmla="*/ 69229 h 513449"/>
              <a:gd name="connsiteX30" fmla="*/ 2691278 w 2754738"/>
              <a:gd name="connsiteY30" fmla="*/ 83652 h 513449"/>
              <a:gd name="connsiteX31" fmla="*/ 2737431 w 2754738"/>
              <a:gd name="connsiteY31" fmla="*/ 126920 h 513449"/>
              <a:gd name="connsiteX32" fmla="*/ 2751853 w 2754738"/>
              <a:gd name="connsiteY32" fmla="*/ 152881 h 513449"/>
              <a:gd name="connsiteX33" fmla="*/ 2754738 w 2754738"/>
              <a:gd name="connsiteY33" fmla="*/ 178842 h 513449"/>
              <a:gd name="connsiteX34" fmla="*/ 2740315 w 2754738"/>
              <a:gd name="connsiteY34" fmla="*/ 204803 h 513449"/>
              <a:gd name="connsiteX35" fmla="*/ 2723008 w 2754738"/>
              <a:gd name="connsiteY35" fmla="*/ 222110 h 513449"/>
              <a:gd name="connsiteX36" fmla="*/ 2662433 w 2754738"/>
              <a:gd name="connsiteY36" fmla="*/ 242302 h 513449"/>
              <a:gd name="connsiteX37" fmla="*/ 2538397 w 2754738"/>
              <a:gd name="connsiteY37" fmla="*/ 250956 h 513449"/>
              <a:gd name="connsiteX38" fmla="*/ 2356671 w 2754738"/>
              <a:gd name="connsiteY38" fmla="*/ 256725 h 513449"/>
              <a:gd name="connsiteX39" fmla="*/ 2174945 w 2754738"/>
              <a:gd name="connsiteY39" fmla="*/ 274032 h 513449"/>
              <a:gd name="connsiteX40" fmla="*/ 1448040 w 2754738"/>
              <a:gd name="connsiteY40" fmla="*/ 380760 h 513449"/>
              <a:gd name="connsiteX41" fmla="*/ 1171124 w 2754738"/>
              <a:gd name="connsiteY41" fmla="*/ 406721 h 513449"/>
              <a:gd name="connsiteX42" fmla="*/ 868247 w 2754738"/>
              <a:gd name="connsiteY42" fmla="*/ 444220 h 5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54738" h="513449">
                <a:moveTo>
                  <a:pt x="868247" y="444220"/>
                </a:moveTo>
                <a:lnTo>
                  <a:pt x="556717" y="484604"/>
                </a:lnTo>
                <a:lnTo>
                  <a:pt x="395182" y="513449"/>
                </a:lnTo>
                <a:lnTo>
                  <a:pt x="363452" y="513449"/>
                </a:lnTo>
                <a:lnTo>
                  <a:pt x="328838" y="501911"/>
                </a:lnTo>
                <a:lnTo>
                  <a:pt x="256724" y="464412"/>
                </a:lnTo>
                <a:lnTo>
                  <a:pt x="141342" y="380760"/>
                </a:lnTo>
                <a:lnTo>
                  <a:pt x="37499" y="288455"/>
                </a:lnTo>
                <a:lnTo>
                  <a:pt x="17307" y="265378"/>
                </a:lnTo>
                <a:lnTo>
                  <a:pt x="5769" y="242302"/>
                </a:lnTo>
                <a:lnTo>
                  <a:pt x="0" y="222110"/>
                </a:lnTo>
                <a:lnTo>
                  <a:pt x="0" y="204803"/>
                </a:lnTo>
                <a:lnTo>
                  <a:pt x="8653" y="190380"/>
                </a:lnTo>
                <a:lnTo>
                  <a:pt x="20192" y="184611"/>
                </a:lnTo>
                <a:lnTo>
                  <a:pt x="46152" y="193265"/>
                </a:lnTo>
                <a:lnTo>
                  <a:pt x="95190" y="222110"/>
                </a:lnTo>
                <a:lnTo>
                  <a:pt x="155765" y="253840"/>
                </a:lnTo>
                <a:lnTo>
                  <a:pt x="245186" y="288455"/>
                </a:lnTo>
                <a:lnTo>
                  <a:pt x="334607" y="302877"/>
                </a:lnTo>
                <a:lnTo>
                  <a:pt x="447104" y="311531"/>
                </a:lnTo>
                <a:lnTo>
                  <a:pt x="565370" y="314416"/>
                </a:lnTo>
                <a:lnTo>
                  <a:pt x="1228815" y="224995"/>
                </a:lnTo>
                <a:lnTo>
                  <a:pt x="1505731" y="181727"/>
                </a:lnTo>
                <a:lnTo>
                  <a:pt x="1773993" y="135574"/>
                </a:lnTo>
                <a:lnTo>
                  <a:pt x="2177829" y="72114"/>
                </a:lnTo>
                <a:lnTo>
                  <a:pt x="2238405" y="46153"/>
                </a:lnTo>
                <a:lnTo>
                  <a:pt x="2324941" y="2885"/>
                </a:lnTo>
                <a:lnTo>
                  <a:pt x="2376863" y="0"/>
                </a:lnTo>
                <a:lnTo>
                  <a:pt x="2590319" y="46153"/>
                </a:lnTo>
                <a:lnTo>
                  <a:pt x="2665317" y="69229"/>
                </a:lnTo>
                <a:lnTo>
                  <a:pt x="2691278" y="83652"/>
                </a:lnTo>
                <a:lnTo>
                  <a:pt x="2737431" y="126920"/>
                </a:lnTo>
                <a:lnTo>
                  <a:pt x="2751853" y="152881"/>
                </a:lnTo>
                <a:lnTo>
                  <a:pt x="2754738" y="178842"/>
                </a:lnTo>
                <a:lnTo>
                  <a:pt x="2740315" y="204803"/>
                </a:lnTo>
                <a:lnTo>
                  <a:pt x="2723008" y="222110"/>
                </a:lnTo>
                <a:lnTo>
                  <a:pt x="2662433" y="242302"/>
                </a:lnTo>
                <a:lnTo>
                  <a:pt x="2538397" y="250956"/>
                </a:lnTo>
                <a:lnTo>
                  <a:pt x="2356671" y="256725"/>
                </a:lnTo>
                <a:lnTo>
                  <a:pt x="2174945" y="274032"/>
                </a:lnTo>
                <a:lnTo>
                  <a:pt x="1448040" y="380760"/>
                </a:lnTo>
                <a:lnTo>
                  <a:pt x="1171124" y="406721"/>
                </a:lnTo>
                <a:lnTo>
                  <a:pt x="868247" y="4442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D9569E4-C955-4785-8C33-BEA2618BE6B1}"/>
              </a:ext>
            </a:extLst>
          </p:cNvPr>
          <p:cNvSpPr/>
          <p:nvPr/>
        </p:nvSpPr>
        <p:spPr>
          <a:xfrm>
            <a:off x="4497388" y="2449513"/>
            <a:ext cx="2774950" cy="533400"/>
          </a:xfrm>
          <a:custGeom>
            <a:avLst/>
            <a:gdLst>
              <a:gd name="connsiteX0" fmla="*/ 778827 w 2774930"/>
              <a:gd name="connsiteY0" fmla="*/ 478834 h 533640"/>
              <a:gd name="connsiteX1" fmla="*/ 571139 w 2774930"/>
              <a:gd name="connsiteY1" fmla="*/ 507679 h 533640"/>
              <a:gd name="connsiteX2" fmla="*/ 504795 w 2774930"/>
              <a:gd name="connsiteY2" fmla="*/ 527871 h 533640"/>
              <a:gd name="connsiteX3" fmla="*/ 475950 w 2774930"/>
              <a:gd name="connsiteY3" fmla="*/ 533640 h 533640"/>
              <a:gd name="connsiteX4" fmla="*/ 426912 w 2774930"/>
              <a:gd name="connsiteY4" fmla="*/ 527871 h 533640"/>
              <a:gd name="connsiteX5" fmla="*/ 325953 w 2774930"/>
              <a:gd name="connsiteY5" fmla="*/ 501910 h 533640"/>
              <a:gd name="connsiteX6" fmla="*/ 253840 w 2774930"/>
              <a:gd name="connsiteY6" fmla="*/ 475949 h 533640"/>
              <a:gd name="connsiteX7" fmla="*/ 164419 w 2774930"/>
              <a:gd name="connsiteY7" fmla="*/ 435566 h 533640"/>
              <a:gd name="connsiteX8" fmla="*/ 83652 w 2774930"/>
              <a:gd name="connsiteY8" fmla="*/ 386528 h 533640"/>
              <a:gd name="connsiteX9" fmla="*/ 51922 w 2774930"/>
              <a:gd name="connsiteY9" fmla="*/ 363452 h 533640"/>
              <a:gd name="connsiteX10" fmla="*/ 17307 w 2774930"/>
              <a:gd name="connsiteY10" fmla="*/ 325953 h 533640"/>
              <a:gd name="connsiteX11" fmla="*/ 2885 w 2774930"/>
              <a:gd name="connsiteY11" fmla="*/ 297108 h 533640"/>
              <a:gd name="connsiteX12" fmla="*/ 0 w 2774930"/>
              <a:gd name="connsiteY12" fmla="*/ 274031 h 533640"/>
              <a:gd name="connsiteX13" fmla="*/ 0 w 2774930"/>
              <a:gd name="connsiteY13" fmla="*/ 256724 h 533640"/>
              <a:gd name="connsiteX14" fmla="*/ 2885 w 2774930"/>
              <a:gd name="connsiteY14" fmla="*/ 236532 h 533640"/>
              <a:gd name="connsiteX15" fmla="*/ 11538 w 2774930"/>
              <a:gd name="connsiteY15" fmla="*/ 224994 h 533640"/>
              <a:gd name="connsiteX16" fmla="*/ 20192 w 2774930"/>
              <a:gd name="connsiteY16" fmla="*/ 219225 h 533640"/>
              <a:gd name="connsiteX17" fmla="*/ 40384 w 2774930"/>
              <a:gd name="connsiteY17" fmla="*/ 222109 h 533640"/>
              <a:gd name="connsiteX18" fmla="*/ 66345 w 2774930"/>
              <a:gd name="connsiteY18" fmla="*/ 233648 h 533640"/>
              <a:gd name="connsiteX19" fmla="*/ 112497 w 2774930"/>
              <a:gd name="connsiteY19" fmla="*/ 276916 h 533640"/>
              <a:gd name="connsiteX20" fmla="*/ 149996 w 2774930"/>
              <a:gd name="connsiteY20" fmla="*/ 297108 h 533640"/>
              <a:gd name="connsiteX21" fmla="*/ 222110 w 2774930"/>
              <a:gd name="connsiteY21" fmla="*/ 320184 h 533640"/>
              <a:gd name="connsiteX22" fmla="*/ 354799 w 2774930"/>
              <a:gd name="connsiteY22" fmla="*/ 343260 h 533640"/>
              <a:gd name="connsiteX23" fmla="*/ 444220 w 2774930"/>
              <a:gd name="connsiteY23" fmla="*/ 349029 h 533640"/>
              <a:gd name="connsiteX24" fmla="*/ 536525 w 2774930"/>
              <a:gd name="connsiteY24" fmla="*/ 343260 h 533640"/>
              <a:gd name="connsiteX25" fmla="*/ 1104780 w 2774930"/>
              <a:gd name="connsiteY25" fmla="*/ 262493 h 533640"/>
              <a:gd name="connsiteX26" fmla="*/ 1378811 w 2774930"/>
              <a:gd name="connsiteY26" fmla="*/ 219225 h 533640"/>
              <a:gd name="connsiteX27" fmla="*/ 1877837 w 2774930"/>
              <a:gd name="connsiteY27" fmla="*/ 144227 h 533640"/>
              <a:gd name="connsiteX28" fmla="*/ 2105716 w 2774930"/>
              <a:gd name="connsiteY28" fmla="*/ 103843 h 533640"/>
              <a:gd name="connsiteX29" fmla="*/ 2192252 w 2774930"/>
              <a:gd name="connsiteY29" fmla="*/ 86536 h 533640"/>
              <a:gd name="connsiteX30" fmla="*/ 2252828 w 2774930"/>
              <a:gd name="connsiteY30" fmla="*/ 63460 h 533640"/>
              <a:gd name="connsiteX31" fmla="*/ 2356671 w 2774930"/>
              <a:gd name="connsiteY31" fmla="*/ 0 h 533640"/>
              <a:gd name="connsiteX32" fmla="*/ 2397055 w 2774930"/>
              <a:gd name="connsiteY32" fmla="*/ 0 h 533640"/>
              <a:gd name="connsiteX33" fmla="*/ 2509552 w 2774930"/>
              <a:gd name="connsiteY33" fmla="*/ 20191 h 533640"/>
              <a:gd name="connsiteX34" fmla="*/ 2587435 w 2774930"/>
              <a:gd name="connsiteY34" fmla="*/ 40383 h 533640"/>
              <a:gd name="connsiteX35" fmla="*/ 2717239 w 2774930"/>
              <a:gd name="connsiteY35" fmla="*/ 83651 h 533640"/>
              <a:gd name="connsiteX36" fmla="*/ 2743200 w 2774930"/>
              <a:gd name="connsiteY36" fmla="*/ 98074 h 533640"/>
              <a:gd name="connsiteX37" fmla="*/ 2751854 w 2774930"/>
              <a:gd name="connsiteY37" fmla="*/ 103843 h 533640"/>
              <a:gd name="connsiteX38" fmla="*/ 2766276 w 2774930"/>
              <a:gd name="connsiteY38" fmla="*/ 118266 h 533640"/>
              <a:gd name="connsiteX39" fmla="*/ 2774930 w 2774930"/>
              <a:gd name="connsiteY39" fmla="*/ 135573 h 533640"/>
              <a:gd name="connsiteX40" fmla="*/ 2772045 w 2774930"/>
              <a:gd name="connsiteY40" fmla="*/ 149996 h 533640"/>
              <a:gd name="connsiteX41" fmla="*/ 2751854 w 2774930"/>
              <a:gd name="connsiteY41" fmla="*/ 178841 h 533640"/>
              <a:gd name="connsiteX42" fmla="*/ 2714355 w 2774930"/>
              <a:gd name="connsiteY42" fmla="*/ 210571 h 533640"/>
              <a:gd name="connsiteX43" fmla="*/ 2668202 w 2774930"/>
              <a:gd name="connsiteY43" fmla="*/ 250955 h 533640"/>
              <a:gd name="connsiteX44" fmla="*/ 2648010 w 2774930"/>
              <a:gd name="connsiteY44" fmla="*/ 259608 h 533640"/>
              <a:gd name="connsiteX45" fmla="*/ 2558589 w 2774930"/>
              <a:gd name="connsiteY45" fmla="*/ 265378 h 533640"/>
              <a:gd name="connsiteX46" fmla="*/ 2382632 w 2774930"/>
              <a:gd name="connsiteY46" fmla="*/ 265378 h 533640"/>
              <a:gd name="connsiteX47" fmla="*/ 2088409 w 2774930"/>
              <a:gd name="connsiteY47" fmla="*/ 294223 h 533640"/>
              <a:gd name="connsiteX48" fmla="*/ 1598037 w 2774930"/>
              <a:gd name="connsiteY48" fmla="*/ 351914 h 533640"/>
              <a:gd name="connsiteX49" fmla="*/ 1445156 w 2774930"/>
              <a:gd name="connsiteY49" fmla="*/ 372106 h 533640"/>
              <a:gd name="connsiteX50" fmla="*/ 1298044 w 2774930"/>
              <a:gd name="connsiteY50" fmla="*/ 395182 h 533640"/>
              <a:gd name="connsiteX51" fmla="*/ 1012474 w 2774930"/>
              <a:gd name="connsiteY51" fmla="*/ 429797 h 533640"/>
              <a:gd name="connsiteX52" fmla="*/ 778827 w 2774930"/>
              <a:gd name="connsiteY52" fmla="*/ 478834 h 5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4930" h="533640">
                <a:moveTo>
                  <a:pt x="778827" y="478834"/>
                </a:moveTo>
                <a:lnTo>
                  <a:pt x="571139" y="507679"/>
                </a:lnTo>
                <a:lnTo>
                  <a:pt x="504795" y="527871"/>
                </a:lnTo>
                <a:lnTo>
                  <a:pt x="475950" y="533640"/>
                </a:lnTo>
                <a:lnTo>
                  <a:pt x="426912" y="527871"/>
                </a:lnTo>
                <a:lnTo>
                  <a:pt x="325953" y="501910"/>
                </a:lnTo>
                <a:lnTo>
                  <a:pt x="253840" y="475949"/>
                </a:lnTo>
                <a:lnTo>
                  <a:pt x="164419" y="435566"/>
                </a:lnTo>
                <a:lnTo>
                  <a:pt x="83652" y="386528"/>
                </a:lnTo>
                <a:lnTo>
                  <a:pt x="51922" y="363452"/>
                </a:lnTo>
                <a:lnTo>
                  <a:pt x="17307" y="325953"/>
                </a:lnTo>
                <a:lnTo>
                  <a:pt x="2885" y="297108"/>
                </a:lnTo>
                <a:lnTo>
                  <a:pt x="0" y="274031"/>
                </a:lnTo>
                <a:lnTo>
                  <a:pt x="0" y="256724"/>
                </a:lnTo>
                <a:lnTo>
                  <a:pt x="2885" y="236532"/>
                </a:lnTo>
                <a:lnTo>
                  <a:pt x="11538" y="224994"/>
                </a:lnTo>
                <a:lnTo>
                  <a:pt x="20192" y="219225"/>
                </a:lnTo>
                <a:lnTo>
                  <a:pt x="40384" y="222109"/>
                </a:lnTo>
                <a:lnTo>
                  <a:pt x="66345" y="233648"/>
                </a:lnTo>
                <a:lnTo>
                  <a:pt x="112497" y="276916"/>
                </a:lnTo>
                <a:lnTo>
                  <a:pt x="149996" y="297108"/>
                </a:lnTo>
                <a:lnTo>
                  <a:pt x="222110" y="320184"/>
                </a:lnTo>
                <a:lnTo>
                  <a:pt x="354799" y="343260"/>
                </a:lnTo>
                <a:lnTo>
                  <a:pt x="444220" y="349029"/>
                </a:lnTo>
                <a:lnTo>
                  <a:pt x="536525" y="343260"/>
                </a:lnTo>
                <a:lnTo>
                  <a:pt x="1104780" y="262493"/>
                </a:lnTo>
                <a:lnTo>
                  <a:pt x="1378811" y="219225"/>
                </a:lnTo>
                <a:lnTo>
                  <a:pt x="1877837" y="144227"/>
                </a:lnTo>
                <a:lnTo>
                  <a:pt x="2105716" y="103843"/>
                </a:lnTo>
                <a:lnTo>
                  <a:pt x="2192252" y="86536"/>
                </a:lnTo>
                <a:lnTo>
                  <a:pt x="2252828" y="63460"/>
                </a:lnTo>
                <a:lnTo>
                  <a:pt x="2356671" y="0"/>
                </a:lnTo>
                <a:lnTo>
                  <a:pt x="2397055" y="0"/>
                </a:lnTo>
                <a:lnTo>
                  <a:pt x="2509552" y="20191"/>
                </a:lnTo>
                <a:lnTo>
                  <a:pt x="2587435" y="40383"/>
                </a:lnTo>
                <a:lnTo>
                  <a:pt x="2717239" y="83651"/>
                </a:lnTo>
                <a:lnTo>
                  <a:pt x="2743200" y="98074"/>
                </a:lnTo>
                <a:lnTo>
                  <a:pt x="2751854" y="103843"/>
                </a:lnTo>
                <a:lnTo>
                  <a:pt x="2766276" y="118266"/>
                </a:lnTo>
                <a:lnTo>
                  <a:pt x="2774930" y="135573"/>
                </a:lnTo>
                <a:lnTo>
                  <a:pt x="2772045" y="149996"/>
                </a:lnTo>
                <a:lnTo>
                  <a:pt x="2751854" y="178841"/>
                </a:lnTo>
                <a:lnTo>
                  <a:pt x="2714355" y="210571"/>
                </a:lnTo>
                <a:lnTo>
                  <a:pt x="2668202" y="250955"/>
                </a:lnTo>
                <a:lnTo>
                  <a:pt x="2648010" y="259608"/>
                </a:lnTo>
                <a:lnTo>
                  <a:pt x="2558589" y="265378"/>
                </a:lnTo>
                <a:lnTo>
                  <a:pt x="2382632" y="265378"/>
                </a:lnTo>
                <a:lnTo>
                  <a:pt x="2088409" y="294223"/>
                </a:lnTo>
                <a:lnTo>
                  <a:pt x="1598037" y="351914"/>
                </a:lnTo>
                <a:lnTo>
                  <a:pt x="1445156" y="372106"/>
                </a:lnTo>
                <a:lnTo>
                  <a:pt x="1298044" y="395182"/>
                </a:lnTo>
                <a:lnTo>
                  <a:pt x="1012474" y="429797"/>
                </a:lnTo>
                <a:lnTo>
                  <a:pt x="778827" y="4788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802FB4A-4ABC-4AB2-A9A6-3E01FB0EA53C}"/>
              </a:ext>
            </a:extLst>
          </p:cNvPr>
          <p:cNvSpPr/>
          <p:nvPr/>
        </p:nvSpPr>
        <p:spPr>
          <a:xfrm>
            <a:off x="3836989" y="3074988"/>
            <a:ext cx="4111625" cy="685800"/>
          </a:xfrm>
          <a:custGeom>
            <a:avLst/>
            <a:gdLst>
              <a:gd name="connsiteX0" fmla="*/ 1030252 w 4112732"/>
              <a:gd name="connsiteY0" fmla="*/ 546157 h 686834"/>
              <a:gd name="connsiteX1" fmla="*/ 819237 w 4112732"/>
              <a:gd name="connsiteY1" fmla="*/ 599945 h 686834"/>
              <a:gd name="connsiteX2" fmla="*/ 678560 w 4112732"/>
              <a:gd name="connsiteY2" fmla="*/ 645458 h 686834"/>
              <a:gd name="connsiteX3" fmla="*/ 575121 w 4112732"/>
              <a:gd name="connsiteY3" fmla="*/ 686834 h 686834"/>
              <a:gd name="connsiteX4" fmla="*/ 529608 w 4112732"/>
              <a:gd name="connsiteY4" fmla="*/ 682696 h 686834"/>
              <a:gd name="connsiteX5" fmla="*/ 306180 w 4112732"/>
              <a:gd name="connsiteY5" fmla="*/ 616495 h 686834"/>
              <a:gd name="connsiteX6" fmla="*/ 144815 w 4112732"/>
              <a:gd name="connsiteY6" fmla="*/ 542019 h 686834"/>
              <a:gd name="connsiteX7" fmla="*/ 82751 w 4112732"/>
              <a:gd name="connsiteY7" fmla="*/ 504781 h 686834"/>
              <a:gd name="connsiteX8" fmla="*/ 33101 w 4112732"/>
              <a:gd name="connsiteY8" fmla="*/ 463406 h 686834"/>
              <a:gd name="connsiteX9" fmla="*/ 0 w 4112732"/>
              <a:gd name="connsiteY9" fmla="*/ 422030 h 686834"/>
              <a:gd name="connsiteX10" fmla="*/ 4138 w 4112732"/>
              <a:gd name="connsiteY10" fmla="*/ 405480 h 686834"/>
              <a:gd name="connsiteX11" fmla="*/ 16551 w 4112732"/>
              <a:gd name="connsiteY11" fmla="*/ 388930 h 686834"/>
              <a:gd name="connsiteX12" fmla="*/ 37238 w 4112732"/>
              <a:gd name="connsiteY12" fmla="*/ 380655 h 686834"/>
              <a:gd name="connsiteX13" fmla="*/ 115852 w 4112732"/>
              <a:gd name="connsiteY13" fmla="*/ 397205 h 686834"/>
              <a:gd name="connsiteX14" fmla="*/ 211016 w 4112732"/>
              <a:gd name="connsiteY14" fmla="*/ 417893 h 686834"/>
              <a:gd name="connsiteX15" fmla="*/ 359968 w 4112732"/>
              <a:gd name="connsiteY15" fmla="*/ 438581 h 686834"/>
              <a:gd name="connsiteX16" fmla="*/ 463407 w 4112732"/>
              <a:gd name="connsiteY16" fmla="*/ 446856 h 686834"/>
              <a:gd name="connsiteX17" fmla="*/ 546158 w 4112732"/>
              <a:gd name="connsiteY17" fmla="*/ 442718 h 686834"/>
              <a:gd name="connsiteX18" fmla="*/ 1038527 w 4112732"/>
              <a:gd name="connsiteY18" fmla="*/ 368242 h 686834"/>
              <a:gd name="connsiteX19" fmla="*/ 1468833 w 4112732"/>
              <a:gd name="connsiteY19" fmla="*/ 293766 h 686834"/>
              <a:gd name="connsiteX20" fmla="*/ 1750187 w 4112732"/>
              <a:gd name="connsiteY20" fmla="*/ 239978 h 686834"/>
              <a:gd name="connsiteX21" fmla="*/ 2097741 w 4112732"/>
              <a:gd name="connsiteY21" fmla="*/ 194465 h 686834"/>
              <a:gd name="connsiteX22" fmla="*/ 2420471 w 4112732"/>
              <a:gd name="connsiteY22" fmla="*/ 153089 h 686834"/>
              <a:gd name="connsiteX23" fmla="*/ 2614936 w 4112732"/>
              <a:gd name="connsiteY23" fmla="*/ 128264 h 686834"/>
              <a:gd name="connsiteX24" fmla="*/ 2974903 w 4112732"/>
              <a:gd name="connsiteY24" fmla="*/ 82751 h 686834"/>
              <a:gd name="connsiteX25" fmla="*/ 3500373 w 4112732"/>
              <a:gd name="connsiteY25" fmla="*/ 45513 h 686834"/>
              <a:gd name="connsiteX26" fmla="*/ 3595537 w 4112732"/>
              <a:gd name="connsiteY26" fmla="*/ 33100 h 686834"/>
              <a:gd name="connsiteX27" fmla="*/ 3711389 w 4112732"/>
              <a:gd name="connsiteY27" fmla="*/ 0 h 686834"/>
              <a:gd name="connsiteX28" fmla="*/ 3752764 w 4112732"/>
              <a:gd name="connsiteY28" fmla="*/ 0 h 686834"/>
              <a:gd name="connsiteX29" fmla="*/ 3827240 w 4112732"/>
              <a:gd name="connsiteY29" fmla="*/ 12412 h 686834"/>
              <a:gd name="connsiteX30" fmla="*/ 3955504 w 4112732"/>
              <a:gd name="connsiteY30" fmla="*/ 57925 h 686834"/>
              <a:gd name="connsiteX31" fmla="*/ 4050668 w 4112732"/>
              <a:gd name="connsiteY31" fmla="*/ 99301 h 686834"/>
              <a:gd name="connsiteX32" fmla="*/ 4079631 w 4112732"/>
              <a:gd name="connsiteY32" fmla="*/ 124126 h 686834"/>
              <a:gd name="connsiteX33" fmla="*/ 4104456 w 4112732"/>
              <a:gd name="connsiteY33" fmla="*/ 161364 h 686834"/>
              <a:gd name="connsiteX34" fmla="*/ 4112732 w 4112732"/>
              <a:gd name="connsiteY34" fmla="*/ 194465 h 686834"/>
              <a:gd name="connsiteX35" fmla="*/ 4104456 w 4112732"/>
              <a:gd name="connsiteY35" fmla="*/ 227565 h 686834"/>
              <a:gd name="connsiteX36" fmla="*/ 4071356 w 4112732"/>
              <a:gd name="connsiteY36" fmla="*/ 264803 h 686834"/>
              <a:gd name="connsiteX37" fmla="*/ 4046531 w 4112732"/>
              <a:gd name="connsiteY37" fmla="*/ 281353 h 686834"/>
              <a:gd name="connsiteX38" fmla="*/ 4009293 w 4112732"/>
              <a:gd name="connsiteY38" fmla="*/ 281353 h 686834"/>
              <a:gd name="connsiteX39" fmla="*/ 3843790 w 4112732"/>
              <a:gd name="connsiteY39" fmla="*/ 264803 h 686834"/>
              <a:gd name="connsiteX40" fmla="*/ 3607950 w 4112732"/>
              <a:gd name="connsiteY40" fmla="*/ 264803 h 686834"/>
              <a:gd name="connsiteX41" fmla="*/ 3136268 w 4112732"/>
              <a:gd name="connsiteY41" fmla="*/ 273078 h 686834"/>
              <a:gd name="connsiteX42" fmla="*/ 2751475 w 4112732"/>
              <a:gd name="connsiteY42" fmla="*/ 289628 h 686834"/>
              <a:gd name="connsiteX43" fmla="*/ 2557010 w 4112732"/>
              <a:gd name="connsiteY43" fmla="*/ 306179 h 686834"/>
              <a:gd name="connsiteX44" fmla="*/ 2139117 w 4112732"/>
              <a:gd name="connsiteY44" fmla="*/ 359967 h 686834"/>
              <a:gd name="connsiteX45" fmla="*/ 1650885 w 4112732"/>
              <a:gd name="connsiteY45" fmla="*/ 417893 h 686834"/>
              <a:gd name="connsiteX46" fmla="*/ 1344706 w 4112732"/>
              <a:gd name="connsiteY46" fmla="*/ 471681 h 686834"/>
              <a:gd name="connsiteX47" fmla="*/ 1030252 w 4112732"/>
              <a:gd name="connsiteY47" fmla="*/ 546157 h 6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12732" h="686834">
                <a:moveTo>
                  <a:pt x="1030252" y="546157"/>
                </a:moveTo>
                <a:lnTo>
                  <a:pt x="819237" y="599945"/>
                </a:lnTo>
                <a:lnTo>
                  <a:pt x="678560" y="645458"/>
                </a:lnTo>
                <a:lnTo>
                  <a:pt x="575121" y="686834"/>
                </a:lnTo>
                <a:lnTo>
                  <a:pt x="529608" y="682696"/>
                </a:lnTo>
                <a:lnTo>
                  <a:pt x="306180" y="616495"/>
                </a:lnTo>
                <a:lnTo>
                  <a:pt x="144815" y="542019"/>
                </a:lnTo>
                <a:lnTo>
                  <a:pt x="82751" y="504781"/>
                </a:lnTo>
                <a:lnTo>
                  <a:pt x="33101" y="463406"/>
                </a:lnTo>
                <a:lnTo>
                  <a:pt x="0" y="422030"/>
                </a:lnTo>
                <a:lnTo>
                  <a:pt x="4138" y="405480"/>
                </a:lnTo>
                <a:lnTo>
                  <a:pt x="16551" y="388930"/>
                </a:lnTo>
                <a:lnTo>
                  <a:pt x="37238" y="380655"/>
                </a:lnTo>
                <a:lnTo>
                  <a:pt x="115852" y="397205"/>
                </a:lnTo>
                <a:lnTo>
                  <a:pt x="211016" y="417893"/>
                </a:lnTo>
                <a:lnTo>
                  <a:pt x="359968" y="438581"/>
                </a:lnTo>
                <a:lnTo>
                  <a:pt x="463407" y="446856"/>
                </a:lnTo>
                <a:lnTo>
                  <a:pt x="546158" y="442718"/>
                </a:lnTo>
                <a:lnTo>
                  <a:pt x="1038527" y="368242"/>
                </a:lnTo>
                <a:lnTo>
                  <a:pt x="1468833" y="293766"/>
                </a:lnTo>
                <a:lnTo>
                  <a:pt x="1750187" y="239978"/>
                </a:lnTo>
                <a:lnTo>
                  <a:pt x="2097741" y="194465"/>
                </a:lnTo>
                <a:lnTo>
                  <a:pt x="2420471" y="153089"/>
                </a:lnTo>
                <a:lnTo>
                  <a:pt x="2614936" y="128264"/>
                </a:lnTo>
                <a:lnTo>
                  <a:pt x="2974903" y="82751"/>
                </a:lnTo>
                <a:cubicBezTo>
                  <a:pt x="3150053" y="70240"/>
                  <a:pt x="3324777" y="45513"/>
                  <a:pt x="3500373" y="45513"/>
                </a:cubicBezTo>
                <a:lnTo>
                  <a:pt x="3595537" y="33100"/>
                </a:lnTo>
                <a:lnTo>
                  <a:pt x="3711389" y="0"/>
                </a:lnTo>
                <a:lnTo>
                  <a:pt x="3752764" y="0"/>
                </a:lnTo>
                <a:lnTo>
                  <a:pt x="3827240" y="12412"/>
                </a:lnTo>
                <a:lnTo>
                  <a:pt x="3955504" y="57925"/>
                </a:lnTo>
                <a:lnTo>
                  <a:pt x="4050668" y="99301"/>
                </a:lnTo>
                <a:lnTo>
                  <a:pt x="4079631" y="124126"/>
                </a:lnTo>
                <a:lnTo>
                  <a:pt x="4104456" y="161364"/>
                </a:lnTo>
                <a:lnTo>
                  <a:pt x="4112732" y="194465"/>
                </a:lnTo>
                <a:lnTo>
                  <a:pt x="4104456" y="227565"/>
                </a:lnTo>
                <a:lnTo>
                  <a:pt x="4071356" y="264803"/>
                </a:lnTo>
                <a:lnTo>
                  <a:pt x="4046531" y="281353"/>
                </a:lnTo>
                <a:lnTo>
                  <a:pt x="4009293" y="281353"/>
                </a:lnTo>
                <a:lnTo>
                  <a:pt x="3843790" y="264803"/>
                </a:lnTo>
                <a:lnTo>
                  <a:pt x="3607950" y="264803"/>
                </a:lnTo>
                <a:lnTo>
                  <a:pt x="3136268" y="273078"/>
                </a:lnTo>
                <a:lnTo>
                  <a:pt x="2751475" y="289628"/>
                </a:lnTo>
                <a:lnTo>
                  <a:pt x="2557010" y="306179"/>
                </a:lnTo>
                <a:lnTo>
                  <a:pt x="2139117" y="359967"/>
                </a:lnTo>
                <a:lnTo>
                  <a:pt x="1650885" y="417893"/>
                </a:lnTo>
                <a:lnTo>
                  <a:pt x="1344706" y="471681"/>
                </a:lnTo>
                <a:lnTo>
                  <a:pt x="1030252" y="546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EB81798-D280-47A4-A941-BEC1A52B4837}"/>
              </a:ext>
            </a:extLst>
          </p:cNvPr>
          <p:cNvSpPr/>
          <p:nvPr/>
        </p:nvSpPr>
        <p:spPr>
          <a:xfrm rot="16200000">
            <a:off x="3141663" y="1966913"/>
            <a:ext cx="3667125" cy="2438400"/>
          </a:xfrm>
          <a:custGeom>
            <a:avLst/>
            <a:gdLst>
              <a:gd name="connsiteX0" fmla="*/ 2538412 w 3667125"/>
              <a:gd name="connsiteY0" fmla="*/ 1914525 h 2438400"/>
              <a:gd name="connsiteX1" fmla="*/ 2776537 w 3667125"/>
              <a:gd name="connsiteY1" fmla="*/ 1971675 h 2438400"/>
              <a:gd name="connsiteX2" fmla="*/ 2990850 w 3667125"/>
              <a:gd name="connsiteY2" fmla="*/ 2024062 h 2438400"/>
              <a:gd name="connsiteX3" fmla="*/ 3171825 w 3667125"/>
              <a:gd name="connsiteY3" fmla="*/ 2062162 h 2438400"/>
              <a:gd name="connsiteX4" fmla="*/ 3376612 w 3667125"/>
              <a:gd name="connsiteY4" fmla="*/ 2095500 h 2438400"/>
              <a:gd name="connsiteX5" fmla="*/ 3438525 w 3667125"/>
              <a:gd name="connsiteY5" fmla="*/ 2090737 h 2438400"/>
              <a:gd name="connsiteX6" fmla="*/ 3486150 w 3667125"/>
              <a:gd name="connsiteY6" fmla="*/ 2066925 h 2438400"/>
              <a:gd name="connsiteX7" fmla="*/ 3529012 w 3667125"/>
              <a:gd name="connsiteY7" fmla="*/ 2024062 h 2438400"/>
              <a:gd name="connsiteX8" fmla="*/ 3590925 w 3667125"/>
              <a:gd name="connsiteY8" fmla="*/ 1952625 h 2438400"/>
              <a:gd name="connsiteX9" fmla="*/ 3605212 w 3667125"/>
              <a:gd name="connsiteY9" fmla="*/ 1928812 h 2438400"/>
              <a:gd name="connsiteX10" fmla="*/ 3629025 w 3667125"/>
              <a:gd name="connsiteY10" fmla="*/ 1919287 h 2438400"/>
              <a:gd name="connsiteX11" fmla="*/ 3652837 w 3667125"/>
              <a:gd name="connsiteY11" fmla="*/ 1924050 h 2438400"/>
              <a:gd name="connsiteX12" fmla="*/ 3662362 w 3667125"/>
              <a:gd name="connsiteY12" fmla="*/ 1952625 h 2438400"/>
              <a:gd name="connsiteX13" fmla="*/ 3667125 w 3667125"/>
              <a:gd name="connsiteY13" fmla="*/ 2014537 h 2438400"/>
              <a:gd name="connsiteX14" fmla="*/ 3657600 w 3667125"/>
              <a:gd name="connsiteY14" fmla="*/ 2076450 h 2438400"/>
              <a:gd name="connsiteX15" fmla="*/ 3629025 w 3667125"/>
              <a:gd name="connsiteY15" fmla="*/ 2157412 h 2438400"/>
              <a:gd name="connsiteX16" fmla="*/ 3576637 w 3667125"/>
              <a:gd name="connsiteY16" fmla="*/ 2262187 h 2438400"/>
              <a:gd name="connsiteX17" fmla="*/ 3457575 w 3667125"/>
              <a:gd name="connsiteY17" fmla="*/ 2414587 h 2438400"/>
              <a:gd name="connsiteX18" fmla="*/ 3433762 w 3667125"/>
              <a:gd name="connsiteY18" fmla="*/ 2433637 h 2438400"/>
              <a:gd name="connsiteX19" fmla="*/ 3409950 w 3667125"/>
              <a:gd name="connsiteY19" fmla="*/ 2438400 h 2438400"/>
              <a:gd name="connsiteX20" fmla="*/ 3371850 w 3667125"/>
              <a:gd name="connsiteY20" fmla="*/ 2424112 h 2438400"/>
              <a:gd name="connsiteX21" fmla="*/ 3348037 w 3667125"/>
              <a:gd name="connsiteY21" fmla="*/ 2400300 h 2438400"/>
              <a:gd name="connsiteX22" fmla="*/ 3300412 w 3667125"/>
              <a:gd name="connsiteY22" fmla="*/ 2376487 h 2438400"/>
              <a:gd name="connsiteX23" fmla="*/ 3105150 w 3667125"/>
              <a:gd name="connsiteY23" fmla="*/ 2314575 h 2438400"/>
              <a:gd name="connsiteX24" fmla="*/ 2967037 w 3667125"/>
              <a:gd name="connsiteY24" fmla="*/ 2276475 h 2438400"/>
              <a:gd name="connsiteX25" fmla="*/ 2809875 w 3667125"/>
              <a:gd name="connsiteY25" fmla="*/ 2247900 h 2438400"/>
              <a:gd name="connsiteX26" fmla="*/ 2581275 w 3667125"/>
              <a:gd name="connsiteY26" fmla="*/ 2181225 h 2438400"/>
              <a:gd name="connsiteX27" fmla="*/ 2333625 w 3667125"/>
              <a:gd name="connsiteY27" fmla="*/ 2105025 h 2438400"/>
              <a:gd name="connsiteX28" fmla="*/ 2157412 w 3667125"/>
              <a:gd name="connsiteY28" fmla="*/ 2043112 h 2438400"/>
              <a:gd name="connsiteX29" fmla="*/ 1876425 w 3667125"/>
              <a:gd name="connsiteY29" fmla="*/ 1919287 h 2438400"/>
              <a:gd name="connsiteX30" fmla="*/ 1685925 w 3667125"/>
              <a:gd name="connsiteY30" fmla="*/ 1819275 h 2438400"/>
              <a:gd name="connsiteX31" fmla="*/ 1514475 w 3667125"/>
              <a:gd name="connsiteY31" fmla="*/ 1728787 h 2438400"/>
              <a:gd name="connsiteX32" fmla="*/ 1295400 w 3667125"/>
              <a:gd name="connsiteY32" fmla="*/ 1590675 h 2438400"/>
              <a:gd name="connsiteX33" fmla="*/ 933450 w 3667125"/>
              <a:gd name="connsiteY33" fmla="*/ 1319212 h 2438400"/>
              <a:gd name="connsiteX34" fmla="*/ 814387 w 3667125"/>
              <a:gd name="connsiteY34" fmla="*/ 1209675 h 2438400"/>
              <a:gd name="connsiteX35" fmla="*/ 604837 w 3667125"/>
              <a:gd name="connsiteY35" fmla="*/ 1009650 h 2438400"/>
              <a:gd name="connsiteX36" fmla="*/ 471487 w 3667125"/>
              <a:gd name="connsiteY36" fmla="*/ 847725 h 2438400"/>
              <a:gd name="connsiteX37" fmla="*/ 361950 w 3667125"/>
              <a:gd name="connsiteY37" fmla="*/ 709612 h 2438400"/>
              <a:gd name="connsiteX38" fmla="*/ 266700 w 3667125"/>
              <a:gd name="connsiteY38" fmla="*/ 552450 h 2438400"/>
              <a:gd name="connsiteX39" fmla="*/ 152400 w 3667125"/>
              <a:gd name="connsiteY39" fmla="*/ 357187 h 2438400"/>
              <a:gd name="connsiteX40" fmla="*/ 47625 w 3667125"/>
              <a:gd name="connsiteY40" fmla="*/ 138112 h 2438400"/>
              <a:gd name="connsiteX41" fmla="*/ 4762 w 3667125"/>
              <a:gd name="connsiteY41" fmla="*/ 38100 h 2438400"/>
              <a:gd name="connsiteX42" fmla="*/ 0 w 3667125"/>
              <a:gd name="connsiteY42" fmla="*/ 9525 h 2438400"/>
              <a:gd name="connsiteX43" fmla="*/ 14287 w 3667125"/>
              <a:gd name="connsiteY43" fmla="*/ 0 h 2438400"/>
              <a:gd name="connsiteX44" fmla="*/ 23812 w 3667125"/>
              <a:gd name="connsiteY44" fmla="*/ 0 h 2438400"/>
              <a:gd name="connsiteX45" fmla="*/ 38100 w 3667125"/>
              <a:gd name="connsiteY45" fmla="*/ 4762 h 2438400"/>
              <a:gd name="connsiteX46" fmla="*/ 61912 w 3667125"/>
              <a:gd name="connsiteY46" fmla="*/ 28575 h 2438400"/>
              <a:gd name="connsiteX47" fmla="*/ 114300 w 3667125"/>
              <a:gd name="connsiteY47" fmla="*/ 128587 h 2438400"/>
              <a:gd name="connsiteX48" fmla="*/ 200025 w 3667125"/>
              <a:gd name="connsiteY48" fmla="*/ 257175 h 2438400"/>
              <a:gd name="connsiteX49" fmla="*/ 338137 w 3667125"/>
              <a:gd name="connsiteY49" fmla="*/ 457200 h 2438400"/>
              <a:gd name="connsiteX50" fmla="*/ 509587 w 3667125"/>
              <a:gd name="connsiteY50" fmla="*/ 661987 h 2438400"/>
              <a:gd name="connsiteX51" fmla="*/ 695325 w 3667125"/>
              <a:gd name="connsiteY51" fmla="*/ 866775 h 2438400"/>
              <a:gd name="connsiteX52" fmla="*/ 900112 w 3667125"/>
              <a:gd name="connsiteY52" fmla="*/ 1052512 h 2438400"/>
              <a:gd name="connsiteX53" fmla="*/ 1143000 w 3667125"/>
              <a:gd name="connsiteY53" fmla="*/ 1247775 h 2438400"/>
              <a:gd name="connsiteX54" fmla="*/ 1414462 w 3667125"/>
              <a:gd name="connsiteY54" fmla="*/ 1428750 h 2438400"/>
              <a:gd name="connsiteX55" fmla="*/ 1490662 w 3667125"/>
              <a:gd name="connsiteY55" fmla="*/ 1466850 h 2438400"/>
              <a:gd name="connsiteX56" fmla="*/ 1666875 w 3667125"/>
              <a:gd name="connsiteY56" fmla="*/ 1557337 h 2438400"/>
              <a:gd name="connsiteX57" fmla="*/ 1871662 w 3667125"/>
              <a:gd name="connsiteY57" fmla="*/ 1657350 h 2438400"/>
              <a:gd name="connsiteX58" fmla="*/ 2143125 w 3667125"/>
              <a:gd name="connsiteY58" fmla="*/ 1776412 h 2438400"/>
              <a:gd name="connsiteX59" fmla="*/ 2319337 w 3667125"/>
              <a:gd name="connsiteY59" fmla="*/ 1843087 h 2438400"/>
              <a:gd name="connsiteX60" fmla="*/ 2538412 w 3667125"/>
              <a:gd name="connsiteY60" fmla="*/ 191452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667125" h="2438400">
                <a:moveTo>
                  <a:pt x="2538412" y="1914525"/>
                </a:moveTo>
                <a:lnTo>
                  <a:pt x="2776537" y="1971675"/>
                </a:lnTo>
                <a:lnTo>
                  <a:pt x="2990850" y="2024062"/>
                </a:lnTo>
                <a:lnTo>
                  <a:pt x="3171825" y="2062162"/>
                </a:lnTo>
                <a:lnTo>
                  <a:pt x="3376612" y="2095500"/>
                </a:lnTo>
                <a:lnTo>
                  <a:pt x="3438525" y="2090737"/>
                </a:lnTo>
                <a:lnTo>
                  <a:pt x="3486150" y="2066925"/>
                </a:lnTo>
                <a:lnTo>
                  <a:pt x="3529012" y="2024062"/>
                </a:lnTo>
                <a:lnTo>
                  <a:pt x="3590925" y="1952625"/>
                </a:lnTo>
                <a:lnTo>
                  <a:pt x="3605212" y="1928812"/>
                </a:lnTo>
                <a:lnTo>
                  <a:pt x="3629025" y="1919287"/>
                </a:lnTo>
                <a:lnTo>
                  <a:pt x="3652837" y="1924050"/>
                </a:lnTo>
                <a:lnTo>
                  <a:pt x="3662362" y="1952625"/>
                </a:lnTo>
                <a:lnTo>
                  <a:pt x="3667125" y="2014537"/>
                </a:lnTo>
                <a:lnTo>
                  <a:pt x="3657600" y="2076450"/>
                </a:lnTo>
                <a:lnTo>
                  <a:pt x="3629025" y="2157412"/>
                </a:lnTo>
                <a:lnTo>
                  <a:pt x="3576637" y="2262187"/>
                </a:lnTo>
                <a:lnTo>
                  <a:pt x="3457575" y="2414587"/>
                </a:lnTo>
                <a:lnTo>
                  <a:pt x="3433762" y="2433637"/>
                </a:lnTo>
                <a:lnTo>
                  <a:pt x="3409950" y="2438400"/>
                </a:lnTo>
                <a:lnTo>
                  <a:pt x="3371850" y="2424112"/>
                </a:lnTo>
                <a:lnTo>
                  <a:pt x="3348037" y="2400300"/>
                </a:lnTo>
                <a:lnTo>
                  <a:pt x="3300412" y="2376487"/>
                </a:lnTo>
                <a:lnTo>
                  <a:pt x="3105150" y="2314575"/>
                </a:lnTo>
                <a:lnTo>
                  <a:pt x="2967037" y="2276475"/>
                </a:lnTo>
                <a:lnTo>
                  <a:pt x="2809875" y="2247900"/>
                </a:lnTo>
                <a:lnTo>
                  <a:pt x="2581275" y="2181225"/>
                </a:lnTo>
                <a:lnTo>
                  <a:pt x="2333625" y="2105025"/>
                </a:lnTo>
                <a:lnTo>
                  <a:pt x="2157412" y="2043112"/>
                </a:lnTo>
                <a:lnTo>
                  <a:pt x="1876425" y="1919287"/>
                </a:lnTo>
                <a:lnTo>
                  <a:pt x="1685925" y="1819275"/>
                </a:lnTo>
                <a:lnTo>
                  <a:pt x="1514475" y="1728787"/>
                </a:lnTo>
                <a:lnTo>
                  <a:pt x="1295400" y="1590675"/>
                </a:lnTo>
                <a:lnTo>
                  <a:pt x="933450" y="1319212"/>
                </a:lnTo>
                <a:lnTo>
                  <a:pt x="814387" y="1209675"/>
                </a:lnTo>
                <a:lnTo>
                  <a:pt x="604837" y="1009650"/>
                </a:lnTo>
                <a:lnTo>
                  <a:pt x="471487" y="847725"/>
                </a:lnTo>
                <a:lnTo>
                  <a:pt x="361950" y="709612"/>
                </a:lnTo>
                <a:lnTo>
                  <a:pt x="266700" y="552450"/>
                </a:lnTo>
                <a:lnTo>
                  <a:pt x="152400" y="357187"/>
                </a:lnTo>
                <a:lnTo>
                  <a:pt x="47625" y="138112"/>
                </a:lnTo>
                <a:lnTo>
                  <a:pt x="4762" y="38100"/>
                </a:lnTo>
                <a:lnTo>
                  <a:pt x="0" y="9525"/>
                </a:lnTo>
                <a:lnTo>
                  <a:pt x="14287" y="0"/>
                </a:lnTo>
                <a:lnTo>
                  <a:pt x="23812" y="0"/>
                </a:lnTo>
                <a:lnTo>
                  <a:pt x="38100" y="4762"/>
                </a:lnTo>
                <a:lnTo>
                  <a:pt x="61912" y="28575"/>
                </a:lnTo>
                <a:lnTo>
                  <a:pt x="114300" y="128587"/>
                </a:lnTo>
                <a:lnTo>
                  <a:pt x="200025" y="257175"/>
                </a:lnTo>
                <a:lnTo>
                  <a:pt x="338137" y="457200"/>
                </a:lnTo>
                <a:lnTo>
                  <a:pt x="509587" y="661987"/>
                </a:lnTo>
                <a:lnTo>
                  <a:pt x="695325" y="866775"/>
                </a:lnTo>
                <a:lnTo>
                  <a:pt x="900112" y="1052512"/>
                </a:lnTo>
                <a:lnTo>
                  <a:pt x="1143000" y="1247775"/>
                </a:lnTo>
                <a:lnTo>
                  <a:pt x="1414462" y="1428750"/>
                </a:lnTo>
                <a:lnTo>
                  <a:pt x="1490662" y="1466850"/>
                </a:lnTo>
                <a:lnTo>
                  <a:pt x="1666875" y="1557337"/>
                </a:lnTo>
                <a:lnTo>
                  <a:pt x="1871662" y="1657350"/>
                </a:lnTo>
                <a:lnTo>
                  <a:pt x="2143125" y="1776412"/>
                </a:lnTo>
                <a:lnTo>
                  <a:pt x="2319337" y="1843087"/>
                </a:lnTo>
                <a:lnTo>
                  <a:pt x="2538412" y="19145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D45A638-3086-40A7-9A89-9585D166243D}"/>
              </a:ext>
            </a:extLst>
          </p:cNvPr>
          <p:cNvSpPr/>
          <p:nvPr/>
        </p:nvSpPr>
        <p:spPr>
          <a:xfrm rot="16200000">
            <a:off x="6251576" y="2414588"/>
            <a:ext cx="2028825" cy="2717800"/>
          </a:xfrm>
          <a:custGeom>
            <a:avLst/>
            <a:gdLst>
              <a:gd name="connsiteX0" fmla="*/ 979714 w 2029767"/>
              <a:gd name="connsiteY0" fmla="*/ 859134 h 2718079"/>
              <a:gd name="connsiteX1" fmla="*/ 1115367 w 2029767"/>
              <a:gd name="connsiteY1" fmla="*/ 743578 h 2718079"/>
              <a:gd name="connsiteX2" fmla="*/ 1406769 w 2029767"/>
              <a:gd name="connsiteY2" fmla="*/ 497393 h 2718079"/>
              <a:gd name="connsiteX3" fmla="*/ 1547446 w 2029767"/>
              <a:gd name="connsiteY3" fmla="*/ 361740 h 2718079"/>
              <a:gd name="connsiteX4" fmla="*/ 1607736 w 2029767"/>
              <a:gd name="connsiteY4" fmla="*/ 336620 h 2718079"/>
              <a:gd name="connsiteX5" fmla="*/ 1657978 w 2029767"/>
              <a:gd name="connsiteY5" fmla="*/ 301450 h 2718079"/>
              <a:gd name="connsiteX6" fmla="*/ 1868993 w 2029767"/>
              <a:gd name="connsiteY6" fmla="*/ 130628 h 2718079"/>
              <a:gd name="connsiteX7" fmla="*/ 2029767 w 2029767"/>
              <a:gd name="connsiteY7" fmla="*/ 0 h 2718079"/>
              <a:gd name="connsiteX8" fmla="*/ 1999622 w 2029767"/>
              <a:gd name="connsiteY8" fmla="*/ 160773 h 2718079"/>
              <a:gd name="connsiteX9" fmla="*/ 1929283 w 2029767"/>
              <a:gd name="connsiteY9" fmla="*/ 211015 h 2718079"/>
              <a:gd name="connsiteX10" fmla="*/ 1828800 w 2029767"/>
              <a:gd name="connsiteY10" fmla="*/ 291402 h 2718079"/>
              <a:gd name="connsiteX11" fmla="*/ 1728316 w 2029767"/>
              <a:gd name="connsiteY11" fmla="*/ 381837 h 2718079"/>
              <a:gd name="connsiteX12" fmla="*/ 1577591 w 2029767"/>
              <a:gd name="connsiteY12" fmla="*/ 547635 h 2718079"/>
              <a:gd name="connsiteX13" fmla="*/ 1416818 w 2029767"/>
              <a:gd name="connsiteY13" fmla="*/ 698360 h 2718079"/>
              <a:gd name="connsiteX14" fmla="*/ 1150536 w 2029767"/>
              <a:gd name="connsiteY14" fmla="*/ 979714 h 2718079"/>
              <a:gd name="connsiteX15" fmla="*/ 1004835 w 2029767"/>
              <a:gd name="connsiteY15" fmla="*/ 1160584 h 2718079"/>
              <a:gd name="connsiteX16" fmla="*/ 879231 w 2029767"/>
              <a:gd name="connsiteY16" fmla="*/ 1316334 h 2718079"/>
              <a:gd name="connsiteX17" fmla="*/ 753626 w 2029767"/>
              <a:gd name="connsiteY17" fmla="*/ 1472083 h 2718079"/>
              <a:gd name="connsiteX18" fmla="*/ 663191 w 2029767"/>
              <a:gd name="connsiteY18" fmla="*/ 1587639 h 2718079"/>
              <a:gd name="connsiteX19" fmla="*/ 522514 w 2029767"/>
              <a:gd name="connsiteY19" fmla="*/ 1793631 h 2718079"/>
              <a:gd name="connsiteX20" fmla="*/ 417007 w 2029767"/>
              <a:gd name="connsiteY20" fmla="*/ 1974501 h 2718079"/>
              <a:gd name="connsiteX21" fmla="*/ 311499 w 2029767"/>
              <a:gd name="connsiteY21" fmla="*/ 2170444 h 2718079"/>
              <a:gd name="connsiteX22" fmla="*/ 266281 w 2029767"/>
              <a:gd name="connsiteY22" fmla="*/ 2286000 h 2718079"/>
              <a:gd name="connsiteX23" fmla="*/ 216040 w 2029767"/>
              <a:gd name="connsiteY23" fmla="*/ 2396532 h 2718079"/>
              <a:gd name="connsiteX24" fmla="*/ 155749 w 2029767"/>
              <a:gd name="connsiteY24" fmla="*/ 2562329 h 2718079"/>
              <a:gd name="connsiteX25" fmla="*/ 115556 w 2029767"/>
              <a:gd name="connsiteY25" fmla="*/ 2672861 h 2718079"/>
              <a:gd name="connsiteX26" fmla="*/ 100483 w 2029767"/>
              <a:gd name="connsiteY26" fmla="*/ 2708031 h 2718079"/>
              <a:gd name="connsiteX27" fmla="*/ 80387 w 2029767"/>
              <a:gd name="connsiteY27" fmla="*/ 2718079 h 2718079"/>
              <a:gd name="connsiteX28" fmla="*/ 55266 w 2029767"/>
              <a:gd name="connsiteY28" fmla="*/ 2708031 h 2718079"/>
              <a:gd name="connsiteX29" fmla="*/ 45218 w 2029767"/>
              <a:gd name="connsiteY29" fmla="*/ 2687934 h 2718079"/>
              <a:gd name="connsiteX30" fmla="*/ 35169 w 2029767"/>
              <a:gd name="connsiteY30" fmla="*/ 2602523 h 2718079"/>
              <a:gd name="connsiteX31" fmla="*/ 25121 w 2029767"/>
              <a:gd name="connsiteY31" fmla="*/ 2341266 h 2718079"/>
              <a:gd name="connsiteX32" fmla="*/ 10048 w 2029767"/>
              <a:gd name="connsiteY32" fmla="*/ 2064936 h 2718079"/>
              <a:gd name="connsiteX33" fmla="*/ 0 w 2029767"/>
              <a:gd name="connsiteY33" fmla="*/ 1858945 h 2718079"/>
              <a:gd name="connsiteX34" fmla="*/ 0 w 2029767"/>
              <a:gd name="connsiteY34" fmla="*/ 1778558 h 2718079"/>
              <a:gd name="connsiteX35" fmla="*/ 25121 w 2029767"/>
              <a:gd name="connsiteY35" fmla="*/ 1718268 h 2718079"/>
              <a:gd name="connsiteX36" fmla="*/ 60290 w 2029767"/>
              <a:gd name="connsiteY36" fmla="*/ 1668026 h 2718079"/>
              <a:gd name="connsiteX37" fmla="*/ 150725 w 2029767"/>
              <a:gd name="connsiteY37" fmla="*/ 1602712 h 2718079"/>
              <a:gd name="connsiteX38" fmla="*/ 452176 w 2029767"/>
              <a:gd name="connsiteY38" fmla="*/ 1341455 h 2718079"/>
              <a:gd name="connsiteX39" fmla="*/ 979714 w 2029767"/>
              <a:gd name="connsiteY39" fmla="*/ 859134 h 27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29767" h="2718079">
                <a:moveTo>
                  <a:pt x="979714" y="859134"/>
                </a:moveTo>
                <a:lnTo>
                  <a:pt x="1115367" y="743578"/>
                </a:lnTo>
                <a:lnTo>
                  <a:pt x="1406769" y="497393"/>
                </a:lnTo>
                <a:lnTo>
                  <a:pt x="1547446" y="361740"/>
                </a:lnTo>
                <a:lnTo>
                  <a:pt x="1607736" y="336620"/>
                </a:lnTo>
                <a:lnTo>
                  <a:pt x="1657978" y="301450"/>
                </a:lnTo>
                <a:lnTo>
                  <a:pt x="1868993" y="130628"/>
                </a:lnTo>
                <a:lnTo>
                  <a:pt x="2029767" y="0"/>
                </a:lnTo>
                <a:lnTo>
                  <a:pt x="1999622" y="160773"/>
                </a:lnTo>
                <a:lnTo>
                  <a:pt x="1929283" y="211015"/>
                </a:lnTo>
                <a:lnTo>
                  <a:pt x="1828800" y="291402"/>
                </a:lnTo>
                <a:lnTo>
                  <a:pt x="1728316" y="381837"/>
                </a:lnTo>
                <a:lnTo>
                  <a:pt x="1577591" y="547635"/>
                </a:lnTo>
                <a:lnTo>
                  <a:pt x="1416818" y="698360"/>
                </a:lnTo>
                <a:lnTo>
                  <a:pt x="1150536" y="979714"/>
                </a:lnTo>
                <a:lnTo>
                  <a:pt x="1004835" y="1160584"/>
                </a:lnTo>
                <a:lnTo>
                  <a:pt x="879231" y="1316334"/>
                </a:lnTo>
                <a:lnTo>
                  <a:pt x="753626" y="1472083"/>
                </a:lnTo>
                <a:lnTo>
                  <a:pt x="663191" y="1587639"/>
                </a:lnTo>
                <a:lnTo>
                  <a:pt x="522514" y="1793631"/>
                </a:lnTo>
                <a:lnTo>
                  <a:pt x="417007" y="1974501"/>
                </a:lnTo>
                <a:lnTo>
                  <a:pt x="311499" y="2170444"/>
                </a:lnTo>
                <a:lnTo>
                  <a:pt x="266281" y="2286000"/>
                </a:lnTo>
                <a:lnTo>
                  <a:pt x="216040" y="2396532"/>
                </a:lnTo>
                <a:lnTo>
                  <a:pt x="155749" y="2562329"/>
                </a:lnTo>
                <a:lnTo>
                  <a:pt x="115556" y="2672861"/>
                </a:lnTo>
                <a:lnTo>
                  <a:pt x="100483" y="2708031"/>
                </a:lnTo>
                <a:lnTo>
                  <a:pt x="80387" y="2718079"/>
                </a:lnTo>
                <a:lnTo>
                  <a:pt x="55266" y="2708031"/>
                </a:lnTo>
                <a:lnTo>
                  <a:pt x="45218" y="2687934"/>
                </a:lnTo>
                <a:lnTo>
                  <a:pt x="35169" y="2602523"/>
                </a:lnTo>
                <a:lnTo>
                  <a:pt x="25121" y="2341266"/>
                </a:lnTo>
                <a:lnTo>
                  <a:pt x="10048" y="2064936"/>
                </a:lnTo>
                <a:lnTo>
                  <a:pt x="0" y="1858945"/>
                </a:lnTo>
                <a:lnTo>
                  <a:pt x="0" y="1778558"/>
                </a:lnTo>
                <a:lnTo>
                  <a:pt x="25121" y="1718268"/>
                </a:lnTo>
                <a:lnTo>
                  <a:pt x="60290" y="1668026"/>
                </a:lnTo>
                <a:lnTo>
                  <a:pt x="150725" y="1602712"/>
                </a:lnTo>
                <a:lnTo>
                  <a:pt x="452176" y="1341455"/>
                </a:lnTo>
                <a:lnTo>
                  <a:pt x="979714" y="85913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40A5D58-11B0-4677-80CA-E4F97CE013E1}"/>
              </a:ext>
            </a:extLst>
          </p:cNvPr>
          <p:cNvSpPr/>
          <p:nvPr/>
        </p:nvSpPr>
        <p:spPr>
          <a:xfrm rot="16200000">
            <a:off x="4245769" y="4809332"/>
            <a:ext cx="1871663" cy="488950"/>
          </a:xfrm>
          <a:custGeom>
            <a:avLst/>
            <a:gdLst>
              <a:gd name="connsiteX0" fmla="*/ 854869 w 1871662"/>
              <a:gd name="connsiteY0" fmla="*/ 269081 h 488156"/>
              <a:gd name="connsiteX1" fmla="*/ 1402556 w 1871662"/>
              <a:gd name="connsiteY1" fmla="*/ 261937 h 488156"/>
              <a:gd name="connsiteX2" fmla="*/ 1438275 w 1871662"/>
              <a:gd name="connsiteY2" fmla="*/ 261937 h 488156"/>
              <a:gd name="connsiteX3" fmla="*/ 1507331 w 1871662"/>
              <a:gd name="connsiteY3" fmla="*/ 269081 h 488156"/>
              <a:gd name="connsiteX4" fmla="*/ 1576387 w 1871662"/>
              <a:gd name="connsiteY4" fmla="*/ 269081 h 488156"/>
              <a:gd name="connsiteX5" fmla="*/ 1609725 w 1871662"/>
              <a:gd name="connsiteY5" fmla="*/ 264318 h 488156"/>
              <a:gd name="connsiteX6" fmla="*/ 1669256 w 1871662"/>
              <a:gd name="connsiteY6" fmla="*/ 247650 h 488156"/>
              <a:gd name="connsiteX7" fmla="*/ 1700212 w 1871662"/>
              <a:gd name="connsiteY7" fmla="*/ 228600 h 488156"/>
              <a:gd name="connsiteX8" fmla="*/ 1735931 w 1871662"/>
              <a:gd name="connsiteY8" fmla="*/ 190500 h 488156"/>
              <a:gd name="connsiteX9" fmla="*/ 1790700 w 1871662"/>
              <a:gd name="connsiteY9" fmla="*/ 111918 h 488156"/>
              <a:gd name="connsiteX10" fmla="*/ 1816894 w 1871662"/>
              <a:gd name="connsiteY10" fmla="*/ 57150 h 488156"/>
              <a:gd name="connsiteX11" fmla="*/ 1833562 w 1871662"/>
              <a:gd name="connsiteY11" fmla="*/ 11906 h 488156"/>
              <a:gd name="connsiteX12" fmla="*/ 1871662 w 1871662"/>
              <a:gd name="connsiteY12" fmla="*/ 0 h 488156"/>
              <a:gd name="connsiteX13" fmla="*/ 1866900 w 1871662"/>
              <a:gd name="connsiteY13" fmla="*/ 102393 h 488156"/>
              <a:gd name="connsiteX14" fmla="*/ 1857375 w 1871662"/>
              <a:gd name="connsiteY14" fmla="*/ 164306 h 488156"/>
              <a:gd name="connsiteX15" fmla="*/ 1835944 w 1871662"/>
              <a:gd name="connsiteY15" fmla="*/ 230981 h 488156"/>
              <a:gd name="connsiteX16" fmla="*/ 1797844 w 1871662"/>
              <a:gd name="connsiteY16" fmla="*/ 321468 h 488156"/>
              <a:gd name="connsiteX17" fmla="*/ 1762125 w 1871662"/>
              <a:gd name="connsiteY17" fmla="*/ 390525 h 488156"/>
              <a:gd name="connsiteX18" fmla="*/ 1600200 w 1871662"/>
              <a:gd name="connsiteY18" fmla="*/ 440531 h 488156"/>
              <a:gd name="connsiteX19" fmla="*/ 1497806 w 1871662"/>
              <a:gd name="connsiteY19" fmla="*/ 473868 h 488156"/>
              <a:gd name="connsiteX20" fmla="*/ 1435894 w 1871662"/>
              <a:gd name="connsiteY20" fmla="*/ 481012 h 488156"/>
              <a:gd name="connsiteX21" fmla="*/ 1078706 w 1871662"/>
              <a:gd name="connsiteY21" fmla="*/ 485775 h 488156"/>
              <a:gd name="connsiteX22" fmla="*/ 916781 w 1871662"/>
              <a:gd name="connsiteY22" fmla="*/ 488156 h 488156"/>
              <a:gd name="connsiteX23" fmla="*/ 650081 w 1871662"/>
              <a:gd name="connsiteY23" fmla="*/ 469106 h 488156"/>
              <a:gd name="connsiteX24" fmla="*/ 280987 w 1871662"/>
              <a:gd name="connsiteY24" fmla="*/ 483393 h 488156"/>
              <a:gd name="connsiteX25" fmla="*/ 159544 w 1871662"/>
              <a:gd name="connsiteY25" fmla="*/ 483393 h 488156"/>
              <a:gd name="connsiteX26" fmla="*/ 111919 w 1871662"/>
              <a:gd name="connsiteY26" fmla="*/ 469106 h 488156"/>
              <a:gd name="connsiteX27" fmla="*/ 57150 w 1871662"/>
              <a:gd name="connsiteY27" fmla="*/ 447675 h 488156"/>
              <a:gd name="connsiteX28" fmla="*/ 21431 w 1871662"/>
              <a:gd name="connsiteY28" fmla="*/ 428625 h 488156"/>
              <a:gd name="connsiteX29" fmla="*/ 4762 w 1871662"/>
              <a:gd name="connsiteY29" fmla="*/ 411956 h 488156"/>
              <a:gd name="connsiteX30" fmla="*/ 0 w 1871662"/>
              <a:gd name="connsiteY30" fmla="*/ 385762 h 488156"/>
              <a:gd name="connsiteX31" fmla="*/ 0 w 1871662"/>
              <a:gd name="connsiteY31" fmla="*/ 366712 h 488156"/>
              <a:gd name="connsiteX32" fmla="*/ 14287 w 1871662"/>
              <a:gd name="connsiteY32" fmla="*/ 338137 h 488156"/>
              <a:gd name="connsiteX33" fmla="*/ 23812 w 1871662"/>
              <a:gd name="connsiteY33" fmla="*/ 326231 h 488156"/>
              <a:gd name="connsiteX34" fmla="*/ 52387 w 1871662"/>
              <a:gd name="connsiteY34" fmla="*/ 311943 h 488156"/>
              <a:gd name="connsiteX35" fmla="*/ 150019 w 1871662"/>
              <a:gd name="connsiteY35" fmla="*/ 276225 h 488156"/>
              <a:gd name="connsiteX36" fmla="*/ 214312 w 1871662"/>
              <a:gd name="connsiteY36" fmla="*/ 254793 h 488156"/>
              <a:gd name="connsiteX37" fmla="*/ 247650 w 1871662"/>
              <a:gd name="connsiteY37" fmla="*/ 259556 h 488156"/>
              <a:gd name="connsiteX38" fmla="*/ 378619 w 1871662"/>
              <a:gd name="connsiteY38" fmla="*/ 264318 h 488156"/>
              <a:gd name="connsiteX39" fmla="*/ 854869 w 1871662"/>
              <a:gd name="connsiteY39" fmla="*/ 269081 h 4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1662" h="488156">
                <a:moveTo>
                  <a:pt x="854869" y="269081"/>
                </a:moveTo>
                <a:lnTo>
                  <a:pt x="1402556" y="261937"/>
                </a:lnTo>
                <a:lnTo>
                  <a:pt x="1438275" y="261937"/>
                </a:lnTo>
                <a:lnTo>
                  <a:pt x="1507331" y="269081"/>
                </a:lnTo>
                <a:lnTo>
                  <a:pt x="1576387" y="269081"/>
                </a:lnTo>
                <a:lnTo>
                  <a:pt x="1609725" y="264318"/>
                </a:lnTo>
                <a:lnTo>
                  <a:pt x="1669256" y="247650"/>
                </a:lnTo>
                <a:lnTo>
                  <a:pt x="1700212" y="228600"/>
                </a:lnTo>
                <a:lnTo>
                  <a:pt x="1735931" y="190500"/>
                </a:lnTo>
                <a:lnTo>
                  <a:pt x="1790700" y="111918"/>
                </a:lnTo>
                <a:lnTo>
                  <a:pt x="1816894" y="57150"/>
                </a:lnTo>
                <a:lnTo>
                  <a:pt x="1833562" y="11906"/>
                </a:lnTo>
                <a:lnTo>
                  <a:pt x="1871662" y="0"/>
                </a:lnTo>
                <a:lnTo>
                  <a:pt x="1866900" y="102393"/>
                </a:lnTo>
                <a:lnTo>
                  <a:pt x="1857375" y="164306"/>
                </a:lnTo>
                <a:lnTo>
                  <a:pt x="1835944" y="230981"/>
                </a:lnTo>
                <a:lnTo>
                  <a:pt x="1797844" y="321468"/>
                </a:lnTo>
                <a:lnTo>
                  <a:pt x="1762125" y="390525"/>
                </a:lnTo>
                <a:lnTo>
                  <a:pt x="1600200" y="440531"/>
                </a:lnTo>
                <a:lnTo>
                  <a:pt x="1497806" y="473868"/>
                </a:lnTo>
                <a:lnTo>
                  <a:pt x="1435894" y="481012"/>
                </a:lnTo>
                <a:lnTo>
                  <a:pt x="1078706" y="485775"/>
                </a:lnTo>
                <a:lnTo>
                  <a:pt x="916781" y="488156"/>
                </a:lnTo>
                <a:lnTo>
                  <a:pt x="650081" y="469106"/>
                </a:lnTo>
                <a:lnTo>
                  <a:pt x="280987" y="483393"/>
                </a:lnTo>
                <a:lnTo>
                  <a:pt x="159544" y="483393"/>
                </a:lnTo>
                <a:lnTo>
                  <a:pt x="111919" y="469106"/>
                </a:lnTo>
                <a:lnTo>
                  <a:pt x="57150" y="447675"/>
                </a:lnTo>
                <a:lnTo>
                  <a:pt x="21431" y="428625"/>
                </a:lnTo>
                <a:lnTo>
                  <a:pt x="4762" y="411956"/>
                </a:lnTo>
                <a:lnTo>
                  <a:pt x="0" y="385762"/>
                </a:lnTo>
                <a:lnTo>
                  <a:pt x="0" y="366712"/>
                </a:lnTo>
                <a:lnTo>
                  <a:pt x="14287" y="338137"/>
                </a:lnTo>
                <a:lnTo>
                  <a:pt x="23812" y="326231"/>
                </a:lnTo>
                <a:lnTo>
                  <a:pt x="52387" y="311943"/>
                </a:lnTo>
                <a:lnTo>
                  <a:pt x="150019" y="276225"/>
                </a:lnTo>
                <a:lnTo>
                  <a:pt x="214312" y="254793"/>
                </a:lnTo>
                <a:lnTo>
                  <a:pt x="247650" y="259556"/>
                </a:lnTo>
                <a:lnTo>
                  <a:pt x="378619" y="264318"/>
                </a:lnTo>
                <a:lnTo>
                  <a:pt x="854869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63DA393-5B51-4418-921E-CC9BA2A8CF62}"/>
              </a:ext>
            </a:extLst>
          </p:cNvPr>
          <p:cNvSpPr/>
          <p:nvPr/>
        </p:nvSpPr>
        <p:spPr>
          <a:xfrm rot="16200000">
            <a:off x="5161757" y="4087019"/>
            <a:ext cx="1947862" cy="1765300"/>
          </a:xfrm>
          <a:custGeom>
            <a:avLst/>
            <a:gdLst>
              <a:gd name="connsiteX0" fmla="*/ 1301915 w 1947774"/>
              <a:gd name="connsiteY0" fmla="*/ 1437885 h 1764214"/>
              <a:gd name="connsiteX1" fmla="*/ 1682632 w 1947774"/>
              <a:gd name="connsiteY1" fmla="*/ 1437885 h 1764214"/>
              <a:gd name="connsiteX2" fmla="*/ 1713225 w 1947774"/>
              <a:gd name="connsiteY2" fmla="*/ 1431087 h 1764214"/>
              <a:gd name="connsiteX3" fmla="*/ 1737020 w 1947774"/>
              <a:gd name="connsiteY3" fmla="*/ 1410691 h 1764214"/>
              <a:gd name="connsiteX4" fmla="*/ 1750617 w 1947774"/>
              <a:gd name="connsiteY4" fmla="*/ 1380098 h 1764214"/>
              <a:gd name="connsiteX5" fmla="*/ 1754016 w 1947774"/>
              <a:gd name="connsiteY5" fmla="*/ 1342706 h 1764214"/>
              <a:gd name="connsiteX6" fmla="*/ 1750617 w 1947774"/>
              <a:gd name="connsiteY6" fmla="*/ 1312113 h 1764214"/>
              <a:gd name="connsiteX7" fmla="*/ 1713225 w 1947774"/>
              <a:gd name="connsiteY7" fmla="*/ 955191 h 1764214"/>
              <a:gd name="connsiteX8" fmla="*/ 1652039 w 1947774"/>
              <a:gd name="connsiteY8" fmla="*/ 547280 h 1764214"/>
              <a:gd name="connsiteX9" fmla="*/ 1601050 w 1947774"/>
              <a:gd name="connsiteY9" fmla="*/ 265142 h 1764214"/>
              <a:gd name="connsiteX10" fmla="*/ 1573856 w 1947774"/>
              <a:gd name="connsiteY10" fmla="*/ 98578 h 1764214"/>
              <a:gd name="connsiteX11" fmla="*/ 1689431 w 1947774"/>
              <a:gd name="connsiteY11" fmla="*/ 0 h 1764214"/>
              <a:gd name="connsiteX12" fmla="*/ 1713225 w 1947774"/>
              <a:gd name="connsiteY12" fmla="*/ 98578 h 1764214"/>
              <a:gd name="connsiteX13" fmla="*/ 1750617 w 1947774"/>
              <a:gd name="connsiteY13" fmla="*/ 271940 h 1764214"/>
              <a:gd name="connsiteX14" fmla="*/ 1798207 w 1947774"/>
              <a:gd name="connsiteY14" fmla="*/ 550679 h 1764214"/>
              <a:gd name="connsiteX15" fmla="*/ 1866192 w 1947774"/>
              <a:gd name="connsiteY15" fmla="*/ 944993 h 1764214"/>
              <a:gd name="connsiteX16" fmla="*/ 1903584 w 1947774"/>
              <a:gd name="connsiteY16" fmla="*/ 1240728 h 1764214"/>
              <a:gd name="connsiteX17" fmla="*/ 1910382 w 1947774"/>
              <a:gd name="connsiteY17" fmla="*/ 1318911 h 1764214"/>
              <a:gd name="connsiteX18" fmla="*/ 1923979 w 1947774"/>
              <a:gd name="connsiteY18" fmla="*/ 1349504 h 1764214"/>
              <a:gd name="connsiteX19" fmla="*/ 1944375 w 1947774"/>
              <a:gd name="connsiteY19" fmla="*/ 1400493 h 1764214"/>
              <a:gd name="connsiteX20" fmla="*/ 1947774 w 1947774"/>
              <a:gd name="connsiteY20" fmla="*/ 1424288 h 1764214"/>
              <a:gd name="connsiteX21" fmla="*/ 1923979 w 1947774"/>
              <a:gd name="connsiteY21" fmla="*/ 1482075 h 1764214"/>
              <a:gd name="connsiteX22" fmla="*/ 1872990 w 1947774"/>
              <a:gd name="connsiteY22" fmla="*/ 1573855 h 1764214"/>
              <a:gd name="connsiteX23" fmla="*/ 1771013 w 1947774"/>
              <a:gd name="connsiteY23" fmla="*/ 1713225 h 1764214"/>
              <a:gd name="connsiteX24" fmla="*/ 1733621 w 1947774"/>
              <a:gd name="connsiteY24" fmla="*/ 1740419 h 1764214"/>
              <a:gd name="connsiteX25" fmla="*/ 1703028 w 1947774"/>
              <a:gd name="connsiteY25" fmla="*/ 1760814 h 1764214"/>
              <a:gd name="connsiteX26" fmla="*/ 1675834 w 1947774"/>
              <a:gd name="connsiteY26" fmla="*/ 1764214 h 1764214"/>
              <a:gd name="connsiteX27" fmla="*/ 1648639 w 1947774"/>
              <a:gd name="connsiteY27" fmla="*/ 1754016 h 1764214"/>
              <a:gd name="connsiteX28" fmla="*/ 1628244 w 1947774"/>
              <a:gd name="connsiteY28" fmla="*/ 1737020 h 1764214"/>
              <a:gd name="connsiteX29" fmla="*/ 1560259 w 1947774"/>
              <a:gd name="connsiteY29" fmla="*/ 1706426 h 1764214"/>
              <a:gd name="connsiteX30" fmla="*/ 1499072 w 1947774"/>
              <a:gd name="connsiteY30" fmla="*/ 1686031 h 1764214"/>
              <a:gd name="connsiteX31" fmla="*/ 1118355 w 1947774"/>
              <a:gd name="connsiteY31" fmla="*/ 1672434 h 1764214"/>
              <a:gd name="connsiteX32" fmla="*/ 866810 w 1947774"/>
              <a:gd name="connsiteY32" fmla="*/ 1662236 h 1764214"/>
              <a:gd name="connsiteX33" fmla="*/ 479295 w 1947774"/>
              <a:gd name="connsiteY33" fmla="*/ 1662236 h 1764214"/>
              <a:gd name="connsiteX34" fmla="*/ 275340 w 1947774"/>
              <a:gd name="connsiteY34" fmla="*/ 1669035 h 1764214"/>
              <a:gd name="connsiteX35" fmla="*/ 200556 w 1947774"/>
              <a:gd name="connsiteY35" fmla="*/ 1686031 h 1764214"/>
              <a:gd name="connsiteX36" fmla="*/ 159765 w 1947774"/>
              <a:gd name="connsiteY36" fmla="*/ 1689430 h 1764214"/>
              <a:gd name="connsiteX37" fmla="*/ 95179 w 1947774"/>
              <a:gd name="connsiteY37" fmla="*/ 1665635 h 1764214"/>
              <a:gd name="connsiteX38" fmla="*/ 40791 w 1947774"/>
              <a:gd name="connsiteY38" fmla="*/ 1628243 h 1764214"/>
              <a:gd name="connsiteX39" fmla="*/ 13597 w 1947774"/>
              <a:gd name="connsiteY39" fmla="*/ 1597650 h 1764214"/>
              <a:gd name="connsiteX40" fmla="*/ 0 w 1947774"/>
              <a:gd name="connsiteY40" fmla="*/ 1567057 h 1764214"/>
              <a:gd name="connsiteX41" fmla="*/ 13597 w 1947774"/>
              <a:gd name="connsiteY41" fmla="*/ 1516068 h 1764214"/>
              <a:gd name="connsiteX42" fmla="*/ 37392 w 1947774"/>
              <a:gd name="connsiteY42" fmla="*/ 1482075 h 1764214"/>
              <a:gd name="connsiteX43" fmla="*/ 95179 w 1947774"/>
              <a:gd name="connsiteY43" fmla="*/ 1454881 h 1764214"/>
              <a:gd name="connsiteX44" fmla="*/ 159765 w 1947774"/>
              <a:gd name="connsiteY44" fmla="*/ 1434486 h 1764214"/>
              <a:gd name="connsiteX45" fmla="*/ 353523 w 1947774"/>
              <a:gd name="connsiteY45" fmla="*/ 1437885 h 1764214"/>
              <a:gd name="connsiteX46" fmla="*/ 1006180 w 1947774"/>
              <a:gd name="connsiteY46" fmla="*/ 1437885 h 1764214"/>
              <a:gd name="connsiteX47" fmla="*/ 1301915 w 1947774"/>
              <a:gd name="connsiteY47" fmla="*/ 1437885 h 17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7774" h="1764214">
                <a:moveTo>
                  <a:pt x="1301915" y="1437885"/>
                </a:moveTo>
                <a:lnTo>
                  <a:pt x="1682632" y="1437885"/>
                </a:lnTo>
                <a:lnTo>
                  <a:pt x="1713225" y="1431087"/>
                </a:lnTo>
                <a:lnTo>
                  <a:pt x="1737020" y="1410691"/>
                </a:lnTo>
                <a:lnTo>
                  <a:pt x="1750617" y="1380098"/>
                </a:lnTo>
                <a:lnTo>
                  <a:pt x="1754016" y="1342706"/>
                </a:lnTo>
                <a:lnTo>
                  <a:pt x="1750617" y="1312113"/>
                </a:lnTo>
                <a:lnTo>
                  <a:pt x="1713225" y="955191"/>
                </a:lnTo>
                <a:lnTo>
                  <a:pt x="1652039" y="547280"/>
                </a:lnTo>
                <a:lnTo>
                  <a:pt x="1601050" y="265142"/>
                </a:lnTo>
                <a:lnTo>
                  <a:pt x="1573856" y="98578"/>
                </a:lnTo>
                <a:lnTo>
                  <a:pt x="1689431" y="0"/>
                </a:lnTo>
                <a:lnTo>
                  <a:pt x="1713225" y="98578"/>
                </a:lnTo>
                <a:lnTo>
                  <a:pt x="1750617" y="271940"/>
                </a:lnTo>
                <a:lnTo>
                  <a:pt x="1798207" y="550679"/>
                </a:lnTo>
                <a:lnTo>
                  <a:pt x="1866192" y="944993"/>
                </a:lnTo>
                <a:lnTo>
                  <a:pt x="1903584" y="1240728"/>
                </a:lnTo>
                <a:lnTo>
                  <a:pt x="1910382" y="1318911"/>
                </a:lnTo>
                <a:lnTo>
                  <a:pt x="1923979" y="1349504"/>
                </a:lnTo>
                <a:lnTo>
                  <a:pt x="1944375" y="1400493"/>
                </a:lnTo>
                <a:lnTo>
                  <a:pt x="1947774" y="1424288"/>
                </a:lnTo>
                <a:lnTo>
                  <a:pt x="1923979" y="1482075"/>
                </a:lnTo>
                <a:lnTo>
                  <a:pt x="1872990" y="1573855"/>
                </a:lnTo>
                <a:lnTo>
                  <a:pt x="1771013" y="1713225"/>
                </a:lnTo>
                <a:lnTo>
                  <a:pt x="1733621" y="1740419"/>
                </a:lnTo>
                <a:lnTo>
                  <a:pt x="1703028" y="1760814"/>
                </a:lnTo>
                <a:lnTo>
                  <a:pt x="1675834" y="1764214"/>
                </a:lnTo>
                <a:lnTo>
                  <a:pt x="1648639" y="1754016"/>
                </a:lnTo>
                <a:lnTo>
                  <a:pt x="1628244" y="1737020"/>
                </a:lnTo>
                <a:lnTo>
                  <a:pt x="1560259" y="1706426"/>
                </a:lnTo>
                <a:lnTo>
                  <a:pt x="1499072" y="1686031"/>
                </a:lnTo>
                <a:lnTo>
                  <a:pt x="1118355" y="1672434"/>
                </a:lnTo>
                <a:lnTo>
                  <a:pt x="866810" y="1662236"/>
                </a:lnTo>
                <a:lnTo>
                  <a:pt x="479295" y="1662236"/>
                </a:lnTo>
                <a:lnTo>
                  <a:pt x="275340" y="1669035"/>
                </a:lnTo>
                <a:lnTo>
                  <a:pt x="200556" y="1686031"/>
                </a:lnTo>
                <a:lnTo>
                  <a:pt x="159765" y="1689430"/>
                </a:lnTo>
                <a:lnTo>
                  <a:pt x="95179" y="1665635"/>
                </a:lnTo>
                <a:lnTo>
                  <a:pt x="40791" y="1628243"/>
                </a:lnTo>
                <a:lnTo>
                  <a:pt x="13597" y="1597650"/>
                </a:lnTo>
                <a:lnTo>
                  <a:pt x="0" y="1567057"/>
                </a:lnTo>
                <a:lnTo>
                  <a:pt x="13597" y="1516068"/>
                </a:lnTo>
                <a:lnTo>
                  <a:pt x="37392" y="1482075"/>
                </a:lnTo>
                <a:lnTo>
                  <a:pt x="95179" y="1454881"/>
                </a:lnTo>
                <a:lnTo>
                  <a:pt x="159765" y="1434486"/>
                </a:lnTo>
                <a:lnTo>
                  <a:pt x="353523" y="1437885"/>
                </a:lnTo>
                <a:lnTo>
                  <a:pt x="1006180" y="1437885"/>
                </a:lnTo>
                <a:lnTo>
                  <a:pt x="1301915" y="143788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D0D42A5-0EA0-4793-858A-5FDFFBED7923}"/>
              </a:ext>
            </a:extLst>
          </p:cNvPr>
          <p:cNvSpPr/>
          <p:nvPr/>
        </p:nvSpPr>
        <p:spPr>
          <a:xfrm>
            <a:off x="5337176" y="4722814"/>
            <a:ext cx="1471613" cy="344487"/>
          </a:xfrm>
          <a:custGeom>
            <a:avLst/>
            <a:gdLst>
              <a:gd name="connsiteX0" fmla="*/ 461963 w 1471613"/>
              <a:gd name="connsiteY0" fmla="*/ 285750 h 345281"/>
              <a:gd name="connsiteX1" fmla="*/ 83344 w 1471613"/>
              <a:gd name="connsiteY1" fmla="*/ 335756 h 345281"/>
              <a:gd name="connsiteX2" fmla="*/ 33338 w 1471613"/>
              <a:gd name="connsiteY2" fmla="*/ 345281 h 345281"/>
              <a:gd name="connsiteX3" fmla="*/ 0 w 1471613"/>
              <a:gd name="connsiteY3" fmla="*/ 178594 h 345281"/>
              <a:gd name="connsiteX4" fmla="*/ 78582 w 1471613"/>
              <a:gd name="connsiteY4" fmla="*/ 178594 h 345281"/>
              <a:gd name="connsiteX5" fmla="*/ 328613 w 1471613"/>
              <a:gd name="connsiteY5" fmla="*/ 150019 h 345281"/>
              <a:gd name="connsiteX6" fmla="*/ 704850 w 1471613"/>
              <a:gd name="connsiteY6" fmla="*/ 100012 h 345281"/>
              <a:gd name="connsiteX7" fmla="*/ 902494 w 1471613"/>
              <a:gd name="connsiteY7" fmla="*/ 64294 h 345281"/>
              <a:gd name="connsiteX8" fmla="*/ 1088232 w 1471613"/>
              <a:gd name="connsiteY8" fmla="*/ 4762 h 345281"/>
              <a:gd name="connsiteX9" fmla="*/ 1114425 w 1471613"/>
              <a:gd name="connsiteY9" fmla="*/ 0 h 345281"/>
              <a:gd name="connsiteX10" fmla="*/ 1162050 w 1471613"/>
              <a:gd name="connsiteY10" fmla="*/ 7144 h 345281"/>
              <a:gd name="connsiteX11" fmla="*/ 1238250 w 1471613"/>
              <a:gd name="connsiteY11" fmla="*/ 30956 h 345281"/>
              <a:gd name="connsiteX12" fmla="*/ 1333500 w 1471613"/>
              <a:gd name="connsiteY12" fmla="*/ 71437 h 345281"/>
              <a:gd name="connsiteX13" fmla="*/ 1366838 w 1471613"/>
              <a:gd name="connsiteY13" fmla="*/ 83344 h 345281"/>
              <a:gd name="connsiteX14" fmla="*/ 1426369 w 1471613"/>
              <a:gd name="connsiteY14" fmla="*/ 92869 h 345281"/>
              <a:gd name="connsiteX15" fmla="*/ 1471613 w 1471613"/>
              <a:gd name="connsiteY15" fmla="*/ 216694 h 345281"/>
              <a:gd name="connsiteX16" fmla="*/ 1340644 w 1471613"/>
              <a:gd name="connsiteY16" fmla="*/ 202406 h 345281"/>
              <a:gd name="connsiteX17" fmla="*/ 1154907 w 1471613"/>
              <a:gd name="connsiteY17" fmla="*/ 209550 h 345281"/>
              <a:gd name="connsiteX18" fmla="*/ 816769 w 1471613"/>
              <a:gd name="connsiteY18" fmla="*/ 245269 h 345281"/>
              <a:gd name="connsiteX19" fmla="*/ 461963 w 1471613"/>
              <a:gd name="connsiteY19" fmla="*/ 285750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1613" h="345281">
                <a:moveTo>
                  <a:pt x="461963" y="285750"/>
                </a:moveTo>
                <a:lnTo>
                  <a:pt x="83344" y="335756"/>
                </a:lnTo>
                <a:lnTo>
                  <a:pt x="33338" y="345281"/>
                </a:lnTo>
                <a:lnTo>
                  <a:pt x="0" y="178594"/>
                </a:lnTo>
                <a:lnTo>
                  <a:pt x="78582" y="178594"/>
                </a:lnTo>
                <a:lnTo>
                  <a:pt x="328613" y="150019"/>
                </a:lnTo>
                <a:lnTo>
                  <a:pt x="704850" y="100012"/>
                </a:lnTo>
                <a:lnTo>
                  <a:pt x="902494" y="64294"/>
                </a:lnTo>
                <a:lnTo>
                  <a:pt x="1088232" y="4762"/>
                </a:lnTo>
                <a:lnTo>
                  <a:pt x="1114425" y="0"/>
                </a:lnTo>
                <a:lnTo>
                  <a:pt x="1162050" y="7144"/>
                </a:lnTo>
                <a:lnTo>
                  <a:pt x="1238250" y="30956"/>
                </a:lnTo>
                <a:lnTo>
                  <a:pt x="1333500" y="71437"/>
                </a:lnTo>
                <a:lnTo>
                  <a:pt x="1366838" y="83344"/>
                </a:lnTo>
                <a:lnTo>
                  <a:pt x="1426369" y="92869"/>
                </a:lnTo>
                <a:lnTo>
                  <a:pt x="1471613" y="216694"/>
                </a:lnTo>
                <a:lnTo>
                  <a:pt x="1340644" y="202406"/>
                </a:lnTo>
                <a:lnTo>
                  <a:pt x="1154907" y="209550"/>
                </a:lnTo>
                <a:lnTo>
                  <a:pt x="816769" y="245269"/>
                </a:lnTo>
                <a:lnTo>
                  <a:pt x="461963" y="2857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340FD88-34EC-468A-9629-643A2B53231A}"/>
              </a:ext>
            </a:extLst>
          </p:cNvPr>
          <p:cNvSpPr/>
          <p:nvPr/>
        </p:nvSpPr>
        <p:spPr>
          <a:xfrm>
            <a:off x="5324476" y="5551489"/>
            <a:ext cx="1427163" cy="339725"/>
          </a:xfrm>
          <a:custGeom>
            <a:avLst/>
            <a:gdLst>
              <a:gd name="connsiteX0" fmla="*/ 516731 w 1426369"/>
              <a:gd name="connsiteY0" fmla="*/ 269081 h 340519"/>
              <a:gd name="connsiteX1" fmla="*/ 276225 w 1426369"/>
              <a:gd name="connsiteY1" fmla="*/ 307181 h 340519"/>
              <a:gd name="connsiteX2" fmla="*/ 252413 w 1426369"/>
              <a:gd name="connsiteY2" fmla="*/ 309562 h 340519"/>
              <a:gd name="connsiteX3" fmla="*/ 228600 w 1426369"/>
              <a:gd name="connsiteY3" fmla="*/ 309562 h 340519"/>
              <a:gd name="connsiteX4" fmla="*/ 195263 w 1426369"/>
              <a:gd name="connsiteY4" fmla="*/ 307181 h 340519"/>
              <a:gd name="connsiteX5" fmla="*/ 152400 w 1426369"/>
              <a:gd name="connsiteY5" fmla="*/ 297656 h 340519"/>
              <a:gd name="connsiteX6" fmla="*/ 97631 w 1426369"/>
              <a:gd name="connsiteY6" fmla="*/ 280987 h 340519"/>
              <a:gd name="connsiteX7" fmla="*/ 54769 w 1426369"/>
              <a:gd name="connsiteY7" fmla="*/ 261937 h 340519"/>
              <a:gd name="connsiteX8" fmla="*/ 0 w 1426369"/>
              <a:gd name="connsiteY8" fmla="*/ 169069 h 340519"/>
              <a:gd name="connsiteX9" fmla="*/ 102394 w 1426369"/>
              <a:gd name="connsiteY9" fmla="*/ 157162 h 340519"/>
              <a:gd name="connsiteX10" fmla="*/ 433388 w 1426369"/>
              <a:gd name="connsiteY10" fmla="*/ 109537 h 340519"/>
              <a:gd name="connsiteX11" fmla="*/ 897731 w 1426369"/>
              <a:gd name="connsiteY11" fmla="*/ 40481 h 340519"/>
              <a:gd name="connsiteX12" fmla="*/ 1119188 w 1426369"/>
              <a:gd name="connsiteY12" fmla="*/ 4762 h 340519"/>
              <a:gd name="connsiteX13" fmla="*/ 1159669 w 1426369"/>
              <a:gd name="connsiteY13" fmla="*/ 0 h 340519"/>
              <a:gd name="connsiteX14" fmla="*/ 1195388 w 1426369"/>
              <a:gd name="connsiteY14" fmla="*/ 0 h 340519"/>
              <a:gd name="connsiteX15" fmla="*/ 1254919 w 1426369"/>
              <a:gd name="connsiteY15" fmla="*/ 16669 h 340519"/>
              <a:gd name="connsiteX16" fmla="*/ 1364456 w 1426369"/>
              <a:gd name="connsiteY16" fmla="*/ 59531 h 340519"/>
              <a:gd name="connsiteX17" fmla="*/ 1407319 w 1426369"/>
              <a:gd name="connsiteY17" fmla="*/ 73819 h 340519"/>
              <a:gd name="connsiteX18" fmla="*/ 1426369 w 1426369"/>
              <a:gd name="connsiteY18" fmla="*/ 340519 h 340519"/>
              <a:gd name="connsiteX19" fmla="*/ 1390650 w 1426369"/>
              <a:gd name="connsiteY19" fmla="*/ 297656 h 340519"/>
              <a:gd name="connsiteX20" fmla="*/ 1352550 w 1426369"/>
              <a:gd name="connsiteY20" fmla="*/ 261937 h 340519"/>
              <a:gd name="connsiteX21" fmla="*/ 1319213 w 1426369"/>
              <a:gd name="connsiteY21" fmla="*/ 240506 h 340519"/>
              <a:gd name="connsiteX22" fmla="*/ 1254919 w 1426369"/>
              <a:gd name="connsiteY22" fmla="*/ 211931 h 340519"/>
              <a:gd name="connsiteX23" fmla="*/ 1207294 w 1426369"/>
              <a:gd name="connsiteY23" fmla="*/ 204787 h 340519"/>
              <a:gd name="connsiteX24" fmla="*/ 1147763 w 1426369"/>
              <a:gd name="connsiteY24" fmla="*/ 197644 h 340519"/>
              <a:gd name="connsiteX25" fmla="*/ 1071563 w 1426369"/>
              <a:gd name="connsiteY25" fmla="*/ 195262 h 340519"/>
              <a:gd name="connsiteX26" fmla="*/ 862013 w 1426369"/>
              <a:gd name="connsiteY26" fmla="*/ 219075 h 340519"/>
              <a:gd name="connsiteX27" fmla="*/ 516731 w 1426369"/>
              <a:gd name="connsiteY27" fmla="*/ 269081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6369" h="340519">
                <a:moveTo>
                  <a:pt x="516731" y="269081"/>
                </a:moveTo>
                <a:lnTo>
                  <a:pt x="276225" y="307181"/>
                </a:lnTo>
                <a:lnTo>
                  <a:pt x="252413" y="309562"/>
                </a:lnTo>
                <a:lnTo>
                  <a:pt x="228600" y="309562"/>
                </a:lnTo>
                <a:lnTo>
                  <a:pt x="195263" y="307181"/>
                </a:lnTo>
                <a:lnTo>
                  <a:pt x="152400" y="297656"/>
                </a:lnTo>
                <a:lnTo>
                  <a:pt x="97631" y="280987"/>
                </a:lnTo>
                <a:lnTo>
                  <a:pt x="54769" y="261937"/>
                </a:lnTo>
                <a:lnTo>
                  <a:pt x="0" y="169069"/>
                </a:lnTo>
                <a:lnTo>
                  <a:pt x="102394" y="157162"/>
                </a:lnTo>
                <a:lnTo>
                  <a:pt x="433388" y="109537"/>
                </a:lnTo>
                <a:lnTo>
                  <a:pt x="897731" y="40481"/>
                </a:lnTo>
                <a:lnTo>
                  <a:pt x="1119188" y="4762"/>
                </a:lnTo>
                <a:lnTo>
                  <a:pt x="1159669" y="0"/>
                </a:lnTo>
                <a:lnTo>
                  <a:pt x="1195388" y="0"/>
                </a:lnTo>
                <a:lnTo>
                  <a:pt x="1254919" y="16669"/>
                </a:lnTo>
                <a:lnTo>
                  <a:pt x="1364456" y="59531"/>
                </a:lnTo>
                <a:lnTo>
                  <a:pt x="1407319" y="73819"/>
                </a:lnTo>
                <a:lnTo>
                  <a:pt x="1426369" y="340519"/>
                </a:lnTo>
                <a:lnTo>
                  <a:pt x="1390650" y="297656"/>
                </a:lnTo>
                <a:lnTo>
                  <a:pt x="1352550" y="261937"/>
                </a:lnTo>
                <a:lnTo>
                  <a:pt x="1319213" y="240506"/>
                </a:lnTo>
                <a:lnTo>
                  <a:pt x="1254919" y="211931"/>
                </a:lnTo>
                <a:lnTo>
                  <a:pt x="1207294" y="204787"/>
                </a:lnTo>
                <a:lnTo>
                  <a:pt x="1147763" y="197644"/>
                </a:lnTo>
                <a:lnTo>
                  <a:pt x="1071563" y="195262"/>
                </a:lnTo>
                <a:lnTo>
                  <a:pt x="862013" y="219075"/>
                </a:lnTo>
                <a:lnTo>
                  <a:pt x="516731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912F77-876A-4454-A907-88C7CA66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863" y="1327162"/>
            <a:ext cx="4871126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2F69E37-63E3-4509-A0C2-29E1D3B6A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5" y="1298673"/>
            <a:ext cx="4877223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22" grpId="0" animBg="1"/>
      <p:bldP spid="19" grpId="0" animBg="1"/>
      <p:bldP spid="14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6E24251-0077-486B-A3DB-CF688CEB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37" y="1109271"/>
            <a:ext cx="4871126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80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BE6CD7AF-2523-4BB6-89AD-10D386344E4A}"/>
              </a:ext>
            </a:extLst>
          </p:cNvPr>
          <p:cNvSpPr/>
          <p:nvPr/>
        </p:nvSpPr>
        <p:spPr>
          <a:xfrm>
            <a:off x="4059238" y="1800225"/>
            <a:ext cx="869950" cy="623888"/>
          </a:xfrm>
          <a:custGeom>
            <a:avLst/>
            <a:gdLst>
              <a:gd name="connsiteX0" fmla="*/ 361950 w 869157"/>
              <a:gd name="connsiteY0" fmla="*/ 35719 h 623888"/>
              <a:gd name="connsiteX1" fmla="*/ 254794 w 869157"/>
              <a:gd name="connsiteY1" fmla="*/ 16669 h 623888"/>
              <a:gd name="connsiteX2" fmla="*/ 126207 w 869157"/>
              <a:gd name="connsiteY2" fmla="*/ 4763 h 623888"/>
              <a:gd name="connsiteX3" fmla="*/ 61913 w 869157"/>
              <a:gd name="connsiteY3" fmla="*/ 0 h 623888"/>
              <a:gd name="connsiteX4" fmla="*/ 11907 w 869157"/>
              <a:gd name="connsiteY4" fmla="*/ 7144 h 623888"/>
              <a:gd name="connsiteX5" fmla="*/ 0 w 869157"/>
              <a:gd name="connsiteY5" fmla="*/ 19050 h 623888"/>
              <a:gd name="connsiteX6" fmla="*/ 2382 w 869157"/>
              <a:gd name="connsiteY6" fmla="*/ 38100 h 623888"/>
              <a:gd name="connsiteX7" fmla="*/ 21432 w 869157"/>
              <a:gd name="connsiteY7" fmla="*/ 61913 h 623888"/>
              <a:gd name="connsiteX8" fmla="*/ 57150 w 869157"/>
              <a:gd name="connsiteY8" fmla="*/ 85725 h 623888"/>
              <a:gd name="connsiteX9" fmla="*/ 95250 w 869157"/>
              <a:gd name="connsiteY9" fmla="*/ 100013 h 623888"/>
              <a:gd name="connsiteX10" fmla="*/ 152400 w 869157"/>
              <a:gd name="connsiteY10" fmla="*/ 123825 h 623888"/>
              <a:gd name="connsiteX11" fmla="*/ 207169 w 869157"/>
              <a:gd name="connsiteY11" fmla="*/ 157163 h 623888"/>
              <a:gd name="connsiteX12" fmla="*/ 264319 w 869157"/>
              <a:gd name="connsiteY12" fmla="*/ 197644 h 623888"/>
              <a:gd name="connsiteX13" fmla="*/ 335757 w 869157"/>
              <a:gd name="connsiteY13" fmla="*/ 264319 h 623888"/>
              <a:gd name="connsiteX14" fmla="*/ 402432 w 869157"/>
              <a:gd name="connsiteY14" fmla="*/ 330994 h 623888"/>
              <a:gd name="connsiteX15" fmla="*/ 492919 w 869157"/>
              <a:gd name="connsiteY15" fmla="*/ 440531 h 623888"/>
              <a:gd name="connsiteX16" fmla="*/ 545307 w 869157"/>
              <a:gd name="connsiteY16" fmla="*/ 497681 h 623888"/>
              <a:gd name="connsiteX17" fmla="*/ 607219 w 869157"/>
              <a:gd name="connsiteY17" fmla="*/ 552450 h 623888"/>
              <a:gd name="connsiteX18" fmla="*/ 650082 w 869157"/>
              <a:gd name="connsiteY18" fmla="*/ 581025 h 623888"/>
              <a:gd name="connsiteX19" fmla="*/ 702469 w 869157"/>
              <a:gd name="connsiteY19" fmla="*/ 609600 h 623888"/>
              <a:gd name="connsiteX20" fmla="*/ 742950 w 869157"/>
              <a:gd name="connsiteY20" fmla="*/ 623888 h 623888"/>
              <a:gd name="connsiteX21" fmla="*/ 778669 w 869157"/>
              <a:gd name="connsiteY21" fmla="*/ 623888 h 623888"/>
              <a:gd name="connsiteX22" fmla="*/ 816769 w 869157"/>
              <a:gd name="connsiteY22" fmla="*/ 611981 h 623888"/>
              <a:gd name="connsiteX23" fmla="*/ 842963 w 869157"/>
              <a:gd name="connsiteY23" fmla="*/ 588169 h 623888"/>
              <a:gd name="connsiteX24" fmla="*/ 857250 w 869157"/>
              <a:gd name="connsiteY24" fmla="*/ 557213 h 623888"/>
              <a:gd name="connsiteX25" fmla="*/ 864394 w 869157"/>
              <a:gd name="connsiteY25" fmla="*/ 514350 h 623888"/>
              <a:gd name="connsiteX26" fmla="*/ 869157 w 869157"/>
              <a:gd name="connsiteY26" fmla="*/ 461963 h 623888"/>
              <a:gd name="connsiteX27" fmla="*/ 859632 w 869157"/>
              <a:gd name="connsiteY27" fmla="*/ 421481 h 623888"/>
              <a:gd name="connsiteX28" fmla="*/ 821532 w 869157"/>
              <a:gd name="connsiteY28" fmla="*/ 335756 h 623888"/>
              <a:gd name="connsiteX29" fmla="*/ 740569 w 869157"/>
              <a:gd name="connsiteY29" fmla="*/ 233363 h 623888"/>
              <a:gd name="connsiteX30" fmla="*/ 633413 w 869157"/>
              <a:gd name="connsiteY30" fmla="*/ 128588 h 623888"/>
              <a:gd name="connsiteX31" fmla="*/ 573882 w 869157"/>
              <a:gd name="connsiteY31" fmla="*/ 80963 h 623888"/>
              <a:gd name="connsiteX32" fmla="*/ 552450 w 869157"/>
              <a:gd name="connsiteY32" fmla="*/ 71438 h 623888"/>
              <a:gd name="connsiteX33" fmla="*/ 488157 w 869157"/>
              <a:gd name="connsiteY33" fmla="*/ 57150 h 623888"/>
              <a:gd name="connsiteX34" fmla="*/ 361950 w 869157"/>
              <a:gd name="connsiteY34" fmla="*/ 35719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9157" h="623888">
                <a:moveTo>
                  <a:pt x="361950" y="35719"/>
                </a:moveTo>
                <a:lnTo>
                  <a:pt x="254794" y="16669"/>
                </a:lnTo>
                <a:lnTo>
                  <a:pt x="126207" y="4763"/>
                </a:lnTo>
                <a:lnTo>
                  <a:pt x="61913" y="0"/>
                </a:lnTo>
                <a:lnTo>
                  <a:pt x="11907" y="7144"/>
                </a:lnTo>
                <a:lnTo>
                  <a:pt x="0" y="19050"/>
                </a:lnTo>
                <a:lnTo>
                  <a:pt x="2382" y="38100"/>
                </a:lnTo>
                <a:lnTo>
                  <a:pt x="21432" y="61913"/>
                </a:lnTo>
                <a:lnTo>
                  <a:pt x="57150" y="85725"/>
                </a:lnTo>
                <a:lnTo>
                  <a:pt x="95250" y="100013"/>
                </a:lnTo>
                <a:lnTo>
                  <a:pt x="152400" y="123825"/>
                </a:lnTo>
                <a:lnTo>
                  <a:pt x="207169" y="157163"/>
                </a:lnTo>
                <a:lnTo>
                  <a:pt x="264319" y="197644"/>
                </a:lnTo>
                <a:lnTo>
                  <a:pt x="335757" y="264319"/>
                </a:lnTo>
                <a:lnTo>
                  <a:pt x="402432" y="330994"/>
                </a:lnTo>
                <a:lnTo>
                  <a:pt x="492919" y="440531"/>
                </a:lnTo>
                <a:lnTo>
                  <a:pt x="545307" y="497681"/>
                </a:lnTo>
                <a:lnTo>
                  <a:pt x="607219" y="552450"/>
                </a:lnTo>
                <a:lnTo>
                  <a:pt x="650082" y="581025"/>
                </a:lnTo>
                <a:lnTo>
                  <a:pt x="702469" y="609600"/>
                </a:lnTo>
                <a:lnTo>
                  <a:pt x="742950" y="623888"/>
                </a:lnTo>
                <a:lnTo>
                  <a:pt x="778669" y="623888"/>
                </a:lnTo>
                <a:lnTo>
                  <a:pt x="816769" y="611981"/>
                </a:lnTo>
                <a:lnTo>
                  <a:pt x="842963" y="588169"/>
                </a:lnTo>
                <a:lnTo>
                  <a:pt x="857250" y="557213"/>
                </a:lnTo>
                <a:lnTo>
                  <a:pt x="864394" y="514350"/>
                </a:lnTo>
                <a:lnTo>
                  <a:pt x="869157" y="461963"/>
                </a:lnTo>
                <a:lnTo>
                  <a:pt x="859632" y="421481"/>
                </a:lnTo>
                <a:lnTo>
                  <a:pt x="821532" y="335756"/>
                </a:lnTo>
                <a:lnTo>
                  <a:pt x="740569" y="233363"/>
                </a:lnTo>
                <a:lnTo>
                  <a:pt x="633413" y="128588"/>
                </a:lnTo>
                <a:lnTo>
                  <a:pt x="573882" y="80963"/>
                </a:lnTo>
                <a:lnTo>
                  <a:pt x="552450" y="71438"/>
                </a:lnTo>
                <a:lnTo>
                  <a:pt x="488157" y="57150"/>
                </a:lnTo>
                <a:lnTo>
                  <a:pt x="361950" y="35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1929AE22-1552-4ABA-86C0-B303D4B0E91B}"/>
              </a:ext>
            </a:extLst>
          </p:cNvPr>
          <p:cNvSpPr/>
          <p:nvPr/>
        </p:nvSpPr>
        <p:spPr>
          <a:xfrm>
            <a:off x="3646489" y="3209925"/>
            <a:ext cx="1355725" cy="1398588"/>
          </a:xfrm>
          <a:custGeom>
            <a:avLst/>
            <a:gdLst>
              <a:gd name="connsiteX0" fmla="*/ 762000 w 1357312"/>
              <a:gd name="connsiteY0" fmla="*/ 135731 h 1397794"/>
              <a:gd name="connsiteX1" fmla="*/ 509587 w 1357312"/>
              <a:gd name="connsiteY1" fmla="*/ 264319 h 1397794"/>
              <a:gd name="connsiteX2" fmla="*/ 450056 w 1357312"/>
              <a:gd name="connsiteY2" fmla="*/ 288131 h 1397794"/>
              <a:gd name="connsiteX3" fmla="*/ 395287 w 1357312"/>
              <a:gd name="connsiteY3" fmla="*/ 309563 h 1397794"/>
              <a:gd name="connsiteX4" fmla="*/ 350044 w 1357312"/>
              <a:gd name="connsiteY4" fmla="*/ 314325 h 1397794"/>
              <a:gd name="connsiteX5" fmla="*/ 285750 w 1357312"/>
              <a:gd name="connsiteY5" fmla="*/ 311944 h 1397794"/>
              <a:gd name="connsiteX6" fmla="*/ 207169 w 1357312"/>
              <a:gd name="connsiteY6" fmla="*/ 292894 h 1397794"/>
              <a:gd name="connsiteX7" fmla="*/ 126206 w 1357312"/>
              <a:gd name="connsiteY7" fmla="*/ 266700 h 1397794"/>
              <a:gd name="connsiteX8" fmla="*/ 83344 w 1357312"/>
              <a:gd name="connsiteY8" fmla="*/ 250031 h 1397794"/>
              <a:gd name="connsiteX9" fmla="*/ 61912 w 1357312"/>
              <a:gd name="connsiteY9" fmla="*/ 235744 h 1397794"/>
              <a:gd name="connsiteX10" fmla="*/ 38100 w 1357312"/>
              <a:gd name="connsiteY10" fmla="*/ 216694 h 1397794"/>
              <a:gd name="connsiteX11" fmla="*/ 14287 w 1357312"/>
              <a:gd name="connsiteY11" fmla="*/ 204788 h 1397794"/>
              <a:gd name="connsiteX12" fmla="*/ 2381 w 1357312"/>
              <a:gd name="connsiteY12" fmla="*/ 219075 h 1397794"/>
              <a:gd name="connsiteX13" fmla="*/ 0 w 1357312"/>
              <a:gd name="connsiteY13" fmla="*/ 254794 h 1397794"/>
              <a:gd name="connsiteX14" fmla="*/ 11906 w 1357312"/>
              <a:gd name="connsiteY14" fmla="*/ 309563 h 1397794"/>
              <a:gd name="connsiteX15" fmla="*/ 59531 w 1357312"/>
              <a:gd name="connsiteY15" fmla="*/ 385763 h 1397794"/>
              <a:gd name="connsiteX16" fmla="*/ 128587 w 1357312"/>
              <a:gd name="connsiteY16" fmla="*/ 476250 h 1397794"/>
              <a:gd name="connsiteX17" fmla="*/ 192881 w 1357312"/>
              <a:gd name="connsiteY17" fmla="*/ 542925 h 1397794"/>
              <a:gd name="connsiteX18" fmla="*/ 233362 w 1357312"/>
              <a:gd name="connsiteY18" fmla="*/ 569119 h 1397794"/>
              <a:gd name="connsiteX19" fmla="*/ 271462 w 1357312"/>
              <a:gd name="connsiteY19" fmla="*/ 581025 h 1397794"/>
              <a:gd name="connsiteX20" fmla="*/ 316706 w 1357312"/>
              <a:gd name="connsiteY20" fmla="*/ 573881 h 1397794"/>
              <a:gd name="connsiteX21" fmla="*/ 354806 w 1357312"/>
              <a:gd name="connsiteY21" fmla="*/ 559594 h 1397794"/>
              <a:gd name="connsiteX22" fmla="*/ 404812 w 1357312"/>
              <a:gd name="connsiteY22" fmla="*/ 516731 h 1397794"/>
              <a:gd name="connsiteX23" fmla="*/ 554831 w 1357312"/>
              <a:gd name="connsiteY23" fmla="*/ 435769 h 1397794"/>
              <a:gd name="connsiteX24" fmla="*/ 785812 w 1357312"/>
              <a:gd name="connsiteY24" fmla="*/ 326231 h 1397794"/>
              <a:gd name="connsiteX25" fmla="*/ 845344 w 1357312"/>
              <a:gd name="connsiteY25" fmla="*/ 302419 h 1397794"/>
              <a:gd name="connsiteX26" fmla="*/ 862012 w 1357312"/>
              <a:gd name="connsiteY26" fmla="*/ 302419 h 1397794"/>
              <a:gd name="connsiteX27" fmla="*/ 871537 w 1357312"/>
              <a:gd name="connsiteY27" fmla="*/ 307181 h 1397794"/>
              <a:gd name="connsiteX28" fmla="*/ 871537 w 1357312"/>
              <a:gd name="connsiteY28" fmla="*/ 323850 h 1397794"/>
              <a:gd name="connsiteX29" fmla="*/ 828675 w 1357312"/>
              <a:gd name="connsiteY29" fmla="*/ 433388 h 1397794"/>
              <a:gd name="connsiteX30" fmla="*/ 688181 w 1357312"/>
              <a:gd name="connsiteY30" fmla="*/ 738188 h 1397794"/>
              <a:gd name="connsiteX31" fmla="*/ 659606 w 1357312"/>
              <a:gd name="connsiteY31" fmla="*/ 800100 h 1397794"/>
              <a:gd name="connsiteX32" fmla="*/ 652462 w 1357312"/>
              <a:gd name="connsiteY32" fmla="*/ 831056 h 1397794"/>
              <a:gd name="connsiteX33" fmla="*/ 652462 w 1357312"/>
              <a:gd name="connsiteY33" fmla="*/ 866775 h 1397794"/>
              <a:gd name="connsiteX34" fmla="*/ 664369 w 1357312"/>
              <a:gd name="connsiteY34" fmla="*/ 892969 h 1397794"/>
              <a:gd name="connsiteX35" fmla="*/ 697706 w 1357312"/>
              <a:gd name="connsiteY35" fmla="*/ 933450 h 1397794"/>
              <a:gd name="connsiteX36" fmla="*/ 726281 w 1357312"/>
              <a:gd name="connsiteY36" fmla="*/ 957263 h 1397794"/>
              <a:gd name="connsiteX37" fmla="*/ 821531 w 1357312"/>
              <a:gd name="connsiteY37" fmla="*/ 1069181 h 1397794"/>
              <a:gd name="connsiteX38" fmla="*/ 873919 w 1357312"/>
              <a:gd name="connsiteY38" fmla="*/ 1145381 h 1397794"/>
              <a:gd name="connsiteX39" fmla="*/ 1123950 w 1357312"/>
              <a:gd name="connsiteY39" fmla="*/ 1397794 h 1397794"/>
              <a:gd name="connsiteX40" fmla="*/ 1214437 w 1357312"/>
              <a:gd name="connsiteY40" fmla="*/ 1366838 h 1397794"/>
              <a:gd name="connsiteX41" fmla="*/ 1300162 w 1357312"/>
              <a:gd name="connsiteY41" fmla="*/ 1326356 h 1397794"/>
              <a:gd name="connsiteX42" fmla="*/ 1338262 w 1357312"/>
              <a:gd name="connsiteY42" fmla="*/ 1295400 h 1397794"/>
              <a:gd name="connsiteX43" fmla="*/ 1357312 w 1357312"/>
              <a:gd name="connsiteY43" fmla="*/ 1262063 h 1397794"/>
              <a:gd name="connsiteX44" fmla="*/ 1352550 w 1357312"/>
              <a:gd name="connsiteY44" fmla="*/ 1233488 h 1397794"/>
              <a:gd name="connsiteX45" fmla="*/ 1335881 w 1357312"/>
              <a:gd name="connsiteY45" fmla="*/ 1197769 h 1397794"/>
              <a:gd name="connsiteX46" fmla="*/ 1302544 w 1357312"/>
              <a:gd name="connsiteY46" fmla="*/ 1152525 h 1397794"/>
              <a:gd name="connsiteX47" fmla="*/ 1273969 w 1357312"/>
              <a:gd name="connsiteY47" fmla="*/ 1116806 h 1397794"/>
              <a:gd name="connsiteX48" fmla="*/ 1193006 w 1357312"/>
              <a:gd name="connsiteY48" fmla="*/ 1064419 h 1397794"/>
              <a:gd name="connsiteX49" fmla="*/ 1135856 w 1357312"/>
              <a:gd name="connsiteY49" fmla="*/ 1028700 h 1397794"/>
              <a:gd name="connsiteX50" fmla="*/ 1007269 w 1357312"/>
              <a:gd name="connsiteY50" fmla="*/ 954881 h 1397794"/>
              <a:gd name="connsiteX51" fmla="*/ 871537 w 1357312"/>
              <a:gd name="connsiteY51" fmla="*/ 885825 h 1397794"/>
              <a:gd name="connsiteX52" fmla="*/ 821531 w 1357312"/>
              <a:gd name="connsiteY52" fmla="*/ 864394 h 1397794"/>
              <a:gd name="connsiteX53" fmla="*/ 800100 w 1357312"/>
              <a:gd name="connsiteY53" fmla="*/ 847725 h 1397794"/>
              <a:gd name="connsiteX54" fmla="*/ 792956 w 1357312"/>
              <a:gd name="connsiteY54" fmla="*/ 826294 h 1397794"/>
              <a:gd name="connsiteX55" fmla="*/ 788194 w 1357312"/>
              <a:gd name="connsiteY55" fmla="*/ 785813 h 1397794"/>
              <a:gd name="connsiteX56" fmla="*/ 792956 w 1357312"/>
              <a:gd name="connsiteY56" fmla="*/ 757238 h 1397794"/>
              <a:gd name="connsiteX57" fmla="*/ 809625 w 1357312"/>
              <a:gd name="connsiteY57" fmla="*/ 731044 h 1397794"/>
              <a:gd name="connsiteX58" fmla="*/ 962025 w 1357312"/>
              <a:gd name="connsiteY58" fmla="*/ 545306 h 1397794"/>
              <a:gd name="connsiteX59" fmla="*/ 1054894 w 1357312"/>
              <a:gd name="connsiteY59" fmla="*/ 426244 h 1397794"/>
              <a:gd name="connsiteX60" fmla="*/ 1081087 w 1357312"/>
              <a:gd name="connsiteY60" fmla="*/ 407194 h 1397794"/>
              <a:gd name="connsiteX61" fmla="*/ 1128712 w 1357312"/>
              <a:gd name="connsiteY61" fmla="*/ 376238 h 1397794"/>
              <a:gd name="connsiteX62" fmla="*/ 1204912 w 1357312"/>
              <a:gd name="connsiteY62" fmla="*/ 342900 h 1397794"/>
              <a:gd name="connsiteX63" fmla="*/ 1257300 w 1357312"/>
              <a:gd name="connsiteY63" fmla="*/ 326231 h 1397794"/>
              <a:gd name="connsiteX64" fmla="*/ 1266825 w 1357312"/>
              <a:gd name="connsiteY64" fmla="*/ 309563 h 1397794"/>
              <a:gd name="connsiteX65" fmla="*/ 1271587 w 1357312"/>
              <a:gd name="connsiteY65" fmla="*/ 288131 h 1397794"/>
              <a:gd name="connsiteX66" fmla="*/ 1269206 w 1357312"/>
              <a:gd name="connsiteY66" fmla="*/ 259556 h 1397794"/>
              <a:gd name="connsiteX67" fmla="*/ 1252537 w 1357312"/>
              <a:gd name="connsiteY67" fmla="*/ 221456 h 1397794"/>
              <a:gd name="connsiteX68" fmla="*/ 1197769 w 1357312"/>
              <a:gd name="connsiteY68" fmla="*/ 140494 h 1397794"/>
              <a:gd name="connsiteX69" fmla="*/ 1121569 w 1357312"/>
              <a:gd name="connsiteY69" fmla="*/ 59531 h 1397794"/>
              <a:gd name="connsiteX70" fmla="*/ 1083469 w 1357312"/>
              <a:gd name="connsiteY70" fmla="*/ 23813 h 1397794"/>
              <a:gd name="connsiteX71" fmla="*/ 1059656 w 1357312"/>
              <a:gd name="connsiteY71" fmla="*/ 7144 h 1397794"/>
              <a:gd name="connsiteX72" fmla="*/ 1031081 w 1357312"/>
              <a:gd name="connsiteY72" fmla="*/ 0 h 1397794"/>
              <a:gd name="connsiteX73" fmla="*/ 995362 w 1357312"/>
              <a:gd name="connsiteY73" fmla="*/ 4763 h 1397794"/>
              <a:gd name="connsiteX74" fmla="*/ 962025 w 1357312"/>
              <a:gd name="connsiteY74" fmla="*/ 16669 h 1397794"/>
              <a:gd name="connsiteX75" fmla="*/ 935831 w 1357312"/>
              <a:gd name="connsiteY75" fmla="*/ 35719 h 1397794"/>
              <a:gd name="connsiteX76" fmla="*/ 904875 w 1357312"/>
              <a:gd name="connsiteY76" fmla="*/ 66675 h 1397794"/>
              <a:gd name="connsiteX77" fmla="*/ 762000 w 1357312"/>
              <a:gd name="connsiteY77" fmla="*/ 135731 h 13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57312" h="1397794">
                <a:moveTo>
                  <a:pt x="762000" y="135731"/>
                </a:moveTo>
                <a:lnTo>
                  <a:pt x="509587" y="264319"/>
                </a:lnTo>
                <a:lnTo>
                  <a:pt x="450056" y="288131"/>
                </a:lnTo>
                <a:lnTo>
                  <a:pt x="395287" y="309563"/>
                </a:lnTo>
                <a:lnTo>
                  <a:pt x="350044" y="314325"/>
                </a:lnTo>
                <a:lnTo>
                  <a:pt x="285750" y="311944"/>
                </a:lnTo>
                <a:lnTo>
                  <a:pt x="207169" y="292894"/>
                </a:lnTo>
                <a:lnTo>
                  <a:pt x="126206" y="266700"/>
                </a:lnTo>
                <a:lnTo>
                  <a:pt x="83344" y="250031"/>
                </a:lnTo>
                <a:lnTo>
                  <a:pt x="61912" y="235744"/>
                </a:lnTo>
                <a:lnTo>
                  <a:pt x="38100" y="216694"/>
                </a:lnTo>
                <a:lnTo>
                  <a:pt x="14287" y="204788"/>
                </a:lnTo>
                <a:lnTo>
                  <a:pt x="2381" y="219075"/>
                </a:lnTo>
                <a:lnTo>
                  <a:pt x="0" y="254794"/>
                </a:lnTo>
                <a:lnTo>
                  <a:pt x="11906" y="309563"/>
                </a:lnTo>
                <a:lnTo>
                  <a:pt x="59531" y="385763"/>
                </a:lnTo>
                <a:lnTo>
                  <a:pt x="128587" y="476250"/>
                </a:lnTo>
                <a:lnTo>
                  <a:pt x="192881" y="542925"/>
                </a:lnTo>
                <a:lnTo>
                  <a:pt x="233362" y="569119"/>
                </a:lnTo>
                <a:lnTo>
                  <a:pt x="271462" y="581025"/>
                </a:lnTo>
                <a:lnTo>
                  <a:pt x="316706" y="573881"/>
                </a:lnTo>
                <a:lnTo>
                  <a:pt x="354806" y="559594"/>
                </a:lnTo>
                <a:lnTo>
                  <a:pt x="404812" y="516731"/>
                </a:lnTo>
                <a:lnTo>
                  <a:pt x="554831" y="435769"/>
                </a:lnTo>
                <a:lnTo>
                  <a:pt x="785812" y="326231"/>
                </a:lnTo>
                <a:lnTo>
                  <a:pt x="845344" y="302419"/>
                </a:lnTo>
                <a:lnTo>
                  <a:pt x="862012" y="302419"/>
                </a:lnTo>
                <a:lnTo>
                  <a:pt x="871537" y="307181"/>
                </a:lnTo>
                <a:lnTo>
                  <a:pt x="871537" y="323850"/>
                </a:lnTo>
                <a:lnTo>
                  <a:pt x="828675" y="433388"/>
                </a:lnTo>
                <a:lnTo>
                  <a:pt x="688181" y="738188"/>
                </a:lnTo>
                <a:lnTo>
                  <a:pt x="659606" y="800100"/>
                </a:lnTo>
                <a:lnTo>
                  <a:pt x="652462" y="831056"/>
                </a:lnTo>
                <a:lnTo>
                  <a:pt x="652462" y="866775"/>
                </a:lnTo>
                <a:lnTo>
                  <a:pt x="664369" y="892969"/>
                </a:lnTo>
                <a:lnTo>
                  <a:pt x="697706" y="933450"/>
                </a:lnTo>
                <a:lnTo>
                  <a:pt x="726281" y="957263"/>
                </a:lnTo>
                <a:lnTo>
                  <a:pt x="821531" y="1069181"/>
                </a:lnTo>
                <a:lnTo>
                  <a:pt x="873919" y="1145381"/>
                </a:lnTo>
                <a:lnTo>
                  <a:pt x="1123950" y="1397794"/>
                </a:lnTo>
                <a:lnTo>
                  <a:pt x="1214437" y="1366838"/>
                </a:lnTo>
                <a:lnTo>
                  <a:pt x="1300162" y="1326356"/>
                </a:lnTo>
                <a:lnTo>
                  <a:pt x="1338262" y="1295400"/>
                </a:lnTo>
                <a:lnTo>
                  <a:pt x="1357312" y="1262063"/>
                </a:lnTo>
                <a:lnTo>
                  <a:pt x="1352550" y="1233488"/>
                </a:lnTo>
                <a:lnTo>
                  <a:pt x="1335881" y="1197769"/>
                </a:lnTo>
                <a:lnTo>
                  <a:pt x="1302544" y="1152525"/>
                </a:lnTo>
                <a:lnTo>
                  <a:pt x="1273969" y="1116806"/>
                </a:lnTo>
                <a:lnTo>
                  <a:pt x="1193006" y="1064419"/>
                </a:lnTo>
                <a:lnTo>
                  <a:pt x="1135856" y="1028700"/>
                </a:lnTo>
                <a:lnTo>
                  <a:pt x="1007269" y="954881"/>
                </a:lnTo>
                <a:lnTo>
                  <a:pt x="871537" y="885825"/>
                </a:lnTo>
                <a:lnTo>
                  <a:pt x="821531" y="864394"/>
                </a:lnTo>
                <a:lnTo>
                  <a:pt x="800100" y="847725"/>
                </a:lnTo>
                <a:lnTo>
                  <a:pt x="792956" y="826294"/>
                </a:lnTo>
                <a:lnTo>
                  <a:pt x="788194" y="785813"/>
                </a:lnTo>
                <a:lnTo>
                  <a:pt x="792956" y="757238"/>
                </a:lnTo>
                <a:lnTo>
                  <a:pt x="809625" y="731044"/>
                </a:lnTo>
                <a:lnTo>
                  <a:pt x="962025" y="545306"/>
                </a:lnTo>
                <a:lnTo>
                  <a:pt x="1054894" y="426244"/>
                </a:lnTo>
                <a:lnTo>
                  <a:pt x="1081087" y="407194"/>
                </a:lnTo>
                <a:lnTo>
                  <a:pt x="1128712" y="376238"/>
                </a:lnTo>
                <a:lnTo>
                  <a:pt x="1204912" y="342900"/>
                </a:lnTo>
                <a:lnTo>
                  <a:pt x="1257300" y="326231"/>
                </a:lnTo>
                <a:lnTo>
                  <a:pt x="1266825" y="309563"/>
                </a:lnTo>
                <a:lnTo>
                  <a:pt x="1271587" y="288131"/>
                </a:lnTo>
                <a:lnTo>
                  <a:pt x="1269206" y="259556"/>
                </a:lnTo>
                <a:lnTo>
                  <a:pt x="1252537" y="221456"/>
                </a:lnTo>
                <a:lnTo>
                  <a:pt x="1197769" y="140494"/>
                </a:lnTo>
                <a:lnTo>
                  <a:pt x="1121569" y="59531"/>
                </a:lnTo>
                <a:lnTo>
                  <a:pt x="1083469" y="23813"/>
                </a:lnTo>
                <a:lnTo>
                  <a:pt x="1059656" y="7144"/>
                </a:lnTo>
                <a:lnTo>
                  <a:pt x="1031081" y="0"/>
                </a:lnTo>
                <a:lnTo>
                  <a:pt x="995362" y="4763"/>
                </a:lnTo>
                <a:lnTo>
                  <a:pt x="962025" y="16669"/>
                </a:lnTo>
                <a:lnTo>
                  <a:pt x="935831" y="35719"/>
                </a:lnTo>
                <a:lnTo>
                  <a:pt x="904875" y="66675"/>
                </a:lnTo>
                <a:lnTo>
                  <a:pt x="762000" y="135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CD3C9405-9A21-478B-8B4F-56C98C6AECE4}"/>
              </a:ext>
            </a:extLst>
          </p:cNvPr>
          <p:cNvSpPr/>
          <p:nvPr/>
        </p:nvSpPr>
        <p:spPr>
          <a:xfrm>
            <a:off x="5510213" y="1601788"/>
            <a:ext cx="787400" cy="703262"/>
          </a:xfrm>
          <a:custGeom>
            <a:avLst/>
            <a:gdLst>
              <a:gd name="connsiteX0" fmla="*/ 335756 w 788193"/>
              <a:gd name="connsiteY0" fmla="*/ 297657 h 702469"/>
              <a:gd name="connsiteX1" fmla="*/ 257175 w 788193"/>
              <a:gd name="connsiteY1" fmla="*/ 226219 h 702469"/>
              <a:gd name="connsiteX2" fmla="*/ 183356 w 788193"/>
              <a:gd name="connsiteY2" fmla="*/ 166688 h 702469"/>
              <a:gd name="connsiteX3" fmla="*/ 107156 w 788193"/>
              <a:gd name="connsiteY3" fmla="*/ 109538 h 702469"/>
              <a:gd name="connsiteX4" fmla="*/ 35718 w 788193"/>
              <a:gd name="connsiteY4" fmla="*/ 59532 h 702469"/>
              <a:gd name="connsiteX5" fmla="*/ 9525 w 788193"/>
              <a:gd name="connsiteY5" fmla="*/ 33338 h 702469"/>
              <a:gd name="connsiteX6" fmla="*/ 0 w 788193"/>
              <a:gd name="connsiteY6" fmla="*/ 14288 h 702469"/>
              <a:gd name="connsiteX7" fmla="*/ 11906 w 788193"/>
              <a:gd name="connsiteY7" fmla="*/ 0 h 702469"/>
              <a:gd name="connsiteX8" fmla="*/ 97631 w 788193"/>
              <a:gd name="connsiteY8" fmla="*/ 16669 h 702469"/>
              <a:gd name="connsiteX9" fmla="*/ 250031 w 788193"/>
              <a:gd name="connsiteY9" fmla="*/ 64294 h 702469"/>
              <a:gd name="connsiteX10" fmla="*/ 407193 w 788193"/>
              <a:gd name="connsiteY10" fmla="*/ 123825 h 702469"/>
              <a:gd name="connsiteX11" fmla="*/ 554831 w 788193"/>
              <a:gd name="connsiteY11" fmla="*/ 200025 h 702469"/>
              <a:gd name="connsiteX12" fmla="*/ 628650 w 788193"/>
              <a:gd name="connsiteY12" fmla="*/ 247650 h 702469"/>
              <a:gd name="connsiteX13" fmla="*/ 671512 w 788193"/>
              <a:gd name="connsiteY13" fmla="*/ 283369 h 702469"/>
              <a:gd name="connsiteX14" fmla="*/ 738187 w 788193"/>
              <a:gd name="connsiteY14" fmla="*/ 366713 h 702469"/>
              <a:gd name="connsiteX15" fmla="*/ 762000 w 788193"/>
              <a:gd name="connsiteY15" fmla="*/ 414338 h 702469"/>
              <a:gd name="connsiteX16" fmla="*/ 781050 w 788193"/>
              <a:gd name="connsiteY16" fmla="*/ 457200 h 702469"/>
              <a:gd name="connsiteX17" fmla="*/ 788193 w 788193"/>
              <a:gd name="connsiteY17" fmla="*/ 500063 h 702469"/>
              <a:gd name="connsiteX18" fmla="*/ 788193 w 788193"/>
              <a:gd name="connsiteY18" fmla="*/ 552450 h 702469"/>
              <a:gd name="connsiteX19" fmla="*/ 781050 w 788193"/>
              <a:gd name="connsiteY19" fmla="*/ 592932 h 702469"/>
              <a:gd name="connsiteX20" fmla="*/ 769143 w 788193"/>
              <a:gd name="connsiteY20" fmla="*/ 633413 h 702469"/>
              <a:gd name="connsiteX21" fmla="*/ 742950 w 788193"/>
              <a:gd name="connsiteY21" fmla="*/ 673894 h 702469"/>
              <a:gd name="connsiteX22" fmla="*/ 719137 w 788193"/>
              <a:gd name="connsiteY22" fmla="*/ 695325 h 702469"/>
              <a:gd name="connsiteX23" fmla="*/ 690562 w 788193"/>
              <a:gd name="connsiteY23" fmla="*/ 702469 h 702469"/>
              <a:gd name="connsiteX24" fmla="*/ 659606 w 788193"/>
              <a:gd name="connsiteY24" fmla="*/ 695325 h 702469"/>
              <a:gd name="connsiteX25" fmla="*/ 623887 w 788193"/>
              <a:gd name="connsiteY25" fmla="*/ 671513 h 702469"/>
              <a:gd name="connsiteX26" fmla="*/ 597693 w 788193"/>
              <a:gd name="connsiteY26" fmla="*/ 640557 h 702469"/>
              <a:gd name="connsiteX27" fmla="*/ 550068 w 788193"/>
              <a:gd name="connsiteY27" fmla="*/ 571500 h 702469"/>
              <a:gd name="connsiteX28" fmla="*/ 471487 w 788193"/>
              <a:gd name="connsiteY28" fmla="*/ 461963 h 702469"/>
              <a:gd name="connsiteX29" fmla="*/ 438150 w 788193"/>
              <a:gd name="connsiteY29" fmla="*/ 414338 h 702469"/>
              <a:gd name="connsiteX30" fmla="*/ 335756 w 788193"/>
              <a:gd name="connsiteY30" fmla="*/ 297657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193" h="702469">
                <a:moveTo>
                  <a:pt x="335756" y="297657"/>
                </a:moveTo>
                <a:lnTo>
                  <a:pt x="257175" y="226219"/>
                </a:lnTo>
                <a:lnTo>
                  <a:pt x="183356" y="166688"/>
                </a:lnTo>
                <a:lnTo>
                  <a:pt x="107156" y="109538"/>
                </a:lnTo>
                <a:lnTo>
                  <a:pt x="35718" y="59532"/>
                </a:lnTo>
                <a:lnTo>
                  <a:pt x="9525" y="33338"/>
                </a:lnTo>
                <a:lnTo>
                  <a:pt x="0" y="14288"/>
                </a:lnTo>
                <a:lnTo>
                  <a:pt x="11906" y="0"/>
                </a:lnTo>
                <a:lnTo>
                  <a:pt x="97631" y="16669"/>
                </a:lnTo>
                <a:lnTo>
                  <a:pt x="250031" y="64294"/>
                </a:lnTo>
                <a:lnTo>
                  <a:pt x="407193" y="123825"/>
                </a:lnTo>
                <a:lnTo>
                  <a:pt x="554831" y="200025"/>
                </a:lnTo>
                <a:lnTo>
                  <a:pt x="628650" y="247650"/>
                </a:lnTo>
                <a:lnTo>
                  <a:pt x="671512" y="283369"/>
                </a:lnTo>
                <a:lnTo>
                  <a:pt x="738187" y="366713"/>
                </a:lnTo>
                <a:lnTo>
                  <a:pt x="762000" y="414338"/>
                </a:lnTo>
                <a:lnTo>
                  <a:pt x="781050" y="457200"/>
                </a:lnTo>
                <a:lnTo>
                  <a:pt x="788193" y="500063"/>
                </a:lnTo>
                <a:lnTo>
                  <a:pt x="788193" y="552450"/>
                </a:lnTo>
                <a:lnTo>
                  <a:pt x="781050" y="592932"/>
                </a:lnTo>
                <a:lnTo>
                  <a:pt x="769143" y="633413"/>
                </a:lnTo>
                <a:lnTo>
                  <a:pt x="742950" y="673894"/>
                </a:lnTo>
                <a:lnTo>
                  <a:pt x="719137" y="695325"/>
                </a:lnTo>
                <a:lnTo>
                  <a:pt x="690562" y="702469"/>
                </a:lnTo>
                <a:lnTo>
                  <a:pt x="659606" y="695325"/>
                </a:lnTo>
                <a:lnTo>
                  <a:pt x="623887" y="671513"/>
                </a:lnTo>
                <a:lnTo>
                  <a:pt x="597693" y="640557"/>
                </a:lnTo>
                <a:lnTo>
                  <a:pt x="550068" y="571500"/>
                </a:lnTo>
                <a:lnTo>
                  <a:pt x="471487" y="461963"/>
                </a:lnTo>
                <a:lnTo>
                  <a:pt x="438150" y="414338"/>
                </a:lnTo>
                <a:lnTo>
                  <a:pt x="335756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CC03820-6AAB-4403-989D-165D0A79C4F5}"/>
              </a:ext>
            </a:extLst>
          </p:cNvPr>
          <p:cNvSpPr/>
          <p:nvPr/>
        </p:nvSpPr>
        <p:spPr>
          <a:xfrm>
            <a:off x="6592888" y="1417639"/>
            <a:ext cx="901700" cy="1089025"/>
          </a:xfrm>
          <a:custGeom>
            <a:avLst/>
            <a:gdLst>
              <a:gd name="connsiteX0" fmla="*/ 426244 w 900113"/>
              <a:gd name="connsiteY0" fmla="*/ 383381 h 1090612"/>
              <a:gd name="connsiteX1" fmla="*/ 452438 w 900113"/>
              <a:gd name="connsiteY1" fmla="*/ 302419 h 1090612"/>
              <a:gd name="connsiteX2" fmla="*/ 457200 w 900113"/>
              <a:gd name="connsiteY2" fmla="*/ 261937 h 1090612"/>
              <a:gd name="connsiteX3" fmla="*/ 450057 w 900113"/>
              <a:gd name="connsiteY3" fmla="*/ 214312 h 1090612"/>
              <a:gd name="connsiteX4" fmla="*/ 433388 w 900113"/>
              <a:gd name="connsiteY4" fmla="*/ 173831 h 1090612"/>
              <a:gd name="connsiteX5" fmla="*/ 402432 w 900113"/>
              <a:gd name="connsiteY5" fmla="*/ 138112 h 1090612"/>
              <a:gd name="connsiteX6" fmla="*/ 366713 w 900113"/>
              <a:gd name="connsiteY6" fmla="*/ 107156 h 1090612"/>
              <a:gd name="connsiteX7" fmla="*/ 304800 w 900113"/>
              <a:gd name="connsiteY7" fmla="*/ 71437 h 1090612"/>
              <a:gd name="connsiteX8" fmla="*/ 273844 w 900113"/>
              <a:gd name="connsiteY8" fmla="*/ 54769 h 1090612"/>
              <a:gd name="connsiteX9" fmla="*/ 259557 w 900113"/>
              <a:gd name="connsiteY9" fmla="*/ 33337 h 1090612"/>
              <a:gd name="connsiteX10" fmla="*/ 259557 w 900113"/>
              <a:gd name="connsiteY10" fmla="*/ 16669 h 1090612"/>
              <a:gd name="connsiteX11" fmla="*/ 280988 w 900113"/>
              <a:gd name="connsiteY11" fmla="*/ 4762 h 1090612"/>
              <a:gd name="connsiteX12" fmla="*/ 371475 w 900113"/>
              <a:gd name="connsiteY12" fmla="*/ 0 h 1090612"/>
              <a:gd name="connsiteX13" fmla="*/ 478632 w 900113"/>
              <a:gd name="connsiteY13" fmla="*/ 16669 h 1090612"/>
              <a:gd name="connsiteX14" fmla="*/ 597694 w 900113"/>
              <a:gd name="connsiteY14" fmla="*/ 59531 h 1090612"/>
              <a:gd name="connsiteX15" fmla="*/ 723900 w 900113"/>
              <a:gd name="connsiteY15" fmla="*/ 121444 h 1090612"/>
              <a:gd name="connsiteX16" fmla="*/ 819150 w 900113"/>
              <a:gd name="connsiteY16" fmla="*/ 185737 h 1090612"/>
              <a:gd name="connsiteX17" fmla="*/ 878682 w 900113"/>
              <a:gd name="connsiteY17" fmla="*/ 235744 h 1090612"/>
              <a:gd name="connsiteX18" fmla="*/ 895350 w 900113"/>
              <a:gd name="connsiteY18" fmla="*/ 266700 h 1090612"/>
              <a:gd name="connsiteX19" fmla="*/ 900113 w 900113"/>
              <a:gd name="connsiteY19" fmla="*/ 288131 h 1090612"/>
              <a:gd name="connsiteX20" fmla="*/ 897732 w 900113"/>
              <a:gd name="connsiteY20" fmla="*/ 319087 h 1090612"/>
              <a:gd name="connsiteX21" fmla="*/ 888207 w 900113"/>
              <a:gd name="connsiteY21" fmla="*/ 335756 h 1090612"/>
              <a:gd name="connsiteX22" fmla="*/ 859632 w 900113"/>
              <a:gd name="connsiteY22" fmla="*/ 354806 h 1090612"/>
              <a:gd name="connsiteX23" fmla="*/ 750094 w 900113"/>
              <a:gd name="connsiteY23" fmla="*/ 416719 h 1090612"/>
              <a:gd name="connsiteX24" fmla="*/ 673894 w 900113"/>
              <a:gd name="connsiteY24" fmla="*/ 476250 h 1090612"/>
              <a:gd name="connsiteX25" fmla="*/ 411957 w 900113"/>
              <a:gd name="connsiteY25" fmla="*/ 757237 h 1090612"/>
              <a:gd name="connsiteX26" fmla="*/ 238125 w 900113"/>
              <a:gd name="connsiteY26" fmla="*/ 935831 h 1090612"/>
              <a:gd name="connsiteX27" fmla="*/ 214313 w 900113"/>
              <a:gd name="connsiteY27" fmla="*/ 957262 h 1090612"/>
              <a:gd name="connsiteX28" fmla="*/ 0 w 900113"/>
              <a:gd name="connsiteY28" fmla="*/ 1090612 h 1090612"/>
              <a:gd name="connsiteX29" fmla="*/ 73819 w 900113"/>
              <a:gd name="connsiteY29" fmla="*/ 976312 h 1090612"/>
              <a:gd name="connsiteX30" fmla="*/ 188119 w 900113"/>
              <a:gd name="connsiteY30" fmla="*/ 840581 h 1090612"/>
              <a:gd name="connsiteX31" fmla="*/ 264319 w 900113"/>
              <a:gd name="connsiteY31" fmla="*/ 731044 h 1090612"/>
              <a:gd name="connsiteX32" fmla="*/ 333375 w 900113"/>
              <a:gd name="connsiteY32" fmla="*/ 614362 h 1090612"/>
              <a:gd name="connsiteX33" fmla="*/ 373857 w 900113"/>
              <a:gd name="connsiteY33" fmla="*/ 531019 h 1090612"/>
              <a:gd name="connsiteX34" fmla="*/ 426244 w 900113"/>
              <a:gd name="connsiteY34" fmla="*/ 383381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0113" h="1090612">
                <a:moveTo>
                  <a:pt x="426244" y="383381"/>
                </a:moveTo>
                <a:lnTo>
                  <a:pt x="452438" y="302419"/>
                </a:lnTo>
                <a:lnTo>
                  <a:pt x="457200" y="261937"/>
                </a:lnTo>
                <a:lnTo>
                  <a:pt x="450057" y="214312"/>
                </a:lnTo>
                <a:lnTo>
                  <a:pt x="433388" y="173831"/>
                </a:lnTo>
                <a:lnTo>
                  <a:pt x="402432" y="138112"/>
                </a:lnTo>
                <a:lnTo>
                  <a:pt x="366713" y="107156"/>
                </a:lnTo>
                <a:lnTo>
                  <a:pt x="304800" y="71437"/>
                </a:lnTo>
                <a:lnTo>
                  <a:pt x="273844" y="54769"/>
                </a:lnTo>
                <a:lnTo>
                  <a:pt x="259557" y="33337"/>
                </a:lnTo>
                <a:lnTo>
                  <a:pt x="259557" y="16669"/>
                </a:lnTo>
                <a:lnTo>
                  <a:pt x="280988" y="4762"/>
                </a:lnTo>
                <a:lnTo>
                  <a:pt x="371475" y="0"/>
                </a:lnTo>
                <a:lnTo>
                  <a:pt x="478632" y="16669"/>
                </a:lnTo>
                <a:lnTo>
                  <a:pt x="597694" y="59531"/>
                </a:lnTo>
                <a:lnTo>
                  <a:pt x="723900" y="121444"/>
                </a:lnTo>
                <a:lnTo>
                  <a:pt x="819150" y="185737"/>
                </a:lnTo>
                <a:lnTo>
                  <a:pt x="878682" y="235744"/>
                </a:lnTo>
                <a:lnTo>
                  <a:pt x="895350" y="266700"/>
                </a:lnTo>
                <a:lnTo>
                  <a:pt x="900113" y="288131"/>
                </a:lnTo>
                <a:lnTo>
                  <a:pt x="897732" y="319087"/>
                </a:lnTo>
                <a:lnTo>
                  <a:pt x="888207" y="335756"/>
                </a:lnTo>
                <a:lnTo>
                  <a:pt x="859632" y="354806"/>
                </a:lnTo>
                <a:lnTo>
                  <a:pt x="750094" y="416719"/>
                </a:lnTo>
                <a:lnTo>
                  <a:pt x="673894" y="476250"/>
                </a:lnTo>
                <a:lnTo>
                  <a:pt x="411957" y="757237"/>
                </a:lnTo>
                <a:lnTo>
                  <a:pt x="238125" y="935831"/>
                </a:lnTo>
                <a:lnTo>
                  <a:pt x="214313" y="957262"/>
                </a:lnTo>
                <a:lnTo>
                  <a:pt x="0" y="1090612"/>
                </a:lnTo>
                <a:lnTo>
                  <a:pt x="73819" y="976312"/>
                </a:lnTo>
                <a:lnTo>
                  <a:pt x="188119" y="840581"/>
                </a:lnTo>
                <a:lnTo>
                  <a:pt x="264319" y="731044"/>
                </a:lnTo>
                <a:lnTo>
                  <a:pt x="333375" y="614362"/>
                </a:lnTo>
                <a:lnTo>
                  <a:pt x="373857" y="531019"/>
                </a:lnTo>
                <a:lnTo>
                  <a:pt x="426244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6049497-D7FB-4196-84FB-AAF9B63A50E4}"/>
              </a:ext>
            </a:extLst>
          </p:cNvPr>
          <p:cNvSpPr/>
          <p:nvPr/>
        </p:nvSpPr>
        <p:spPr>
          <a:xfrm>
            <a:off x="5588001" y="3046414"/>
            <a:ext cx="461963" cy="2174875"/>
          </a:xfrm>
          <a:custGeom>
            <a:avLst/>
            <a:gdLst>
              <a:gd name="connsiteX0" fmla="*/ 245186 w 461527"/>
              <a:gd name="connsiteY0" fmla="*/ 461527 h 2174945"/>
              <a:gd name="connsiteX1" fmla="*/ 230764 w 461527"/>
              <a:gd name="connsiteY1" fmla="*/ 360568 h 2174945"/>
              <a:gd name="connsiteX2" fmla="*/ 213456 w 461527"/>
              <a:gd name="connsiteY2" fmla="*/ 291339 h 2174945"/>
              <a:gd name="connsiteX3" fmla="*/ 181726 w 461527"/>
              <a:gd name="connsiteY3" fmla="*/ 224994 h 2174945"/>
              <a:gd name="connsiteX4" fmla="*/ 147112 w 461527"/>
              <a:gd name="connsiteY4" fmla="*/ 173073 h 2174945"/>
              <a:gd name="connsiteX5" fmla="*/ 118266 w 461527"/>
              <a:gd name="connsiteY5" fmla="*/ 138458 h 2174945"/>
              <a:gd name="connsiteX6" fmla="*/ 80767 w 461527"/>
              <a:gd name="connsiteY6" fmla="*/ 106728 h 2174945"/>
              <a:gd name="connsiteX7" fmla="*/ 40384 w 461527"/>
              <a:gd name="connsiteY7" fmla="*/ 80767 h 2174945"/>
              <a:gd name="connsiteX8" fmla="*/ 11538 w 461527"/>
              <a:gd name="connsiteY8" fmla="*/ 54806 h 2174945"/>
              <a:gd name="connsiteX9" fmla="*/ 0 w 461527"/>
              <a:gd name="connsiteY9" fmla="*/ 34614 h 2174945"/>
              <a:gd name="connsiteX10" fmla="*/ 5769 w 461527"/>
              <a:gd name="connsiteY10" fmla="*/ 20192 h 2174945"/>
              <a:gd name="connsiteX11" fmla="*/ 25961 w 461527"/>
              <a:gd name="connsiteY11" fmla="*/ 5769 h 2174945"/>
              <a:gd name="connsiteX12" fmla="*/ 74998 w 461527"/>
              <a:gd name="connsiteY12" fmla="*/ 0 h 2174945"/>
              <a:gd name="connsiteX13" fmla="*/ 141343 w 461527"/>
              <a:gd name="connsiteY13" fmla="*/ 8654 h 2174945"/>
              <a:gd name="connsiteX14" fmla="*/ 213456 w 461527"/>
              <a:gd name="connsiteY14" fmla="*/ 25961 h 2174945"/>
              <a:gd name="connsiteX15" fmla="*/ 279801 w 461527"/>
              <a:gd name="connsiteY15" fmla="*/ 46153 h 2174945"/>
              <a:gd name="connsiteX16" fmla="*/ 349030 w 461527"/>
              <a:gd name="connsiteY16" fmla="*/ 72114 h 2174945"/>
              <a:gd name="connsiteX17" fmla="*/ 406721 w 461527"/>
              <a:gd name="connsiteY17" fmla="*/ 100959 h 2174945"/>
              <a:gd name="connsiteX18" fmla="*/ 435566 w 461527"/>
              <a:gd name="connsiteY18" fmla="*/ 115382 h 2174945"/>
              <a:gd name="connsiteX19" fmla="*/ 461527 w 461527"/>
              <a:gd name="connsiteY19" fmla="*/ 201918 h 2174945"/>
              <a:gd name="connsiteX20" fmla="*/ 455758 w 461527"/>
              <a:gd name="connsiteY20" fmla="*/ 444220 h 2174945"/>
              <a:gd name="connsiteX21" fmla="*/ 455758 w 461527"/>
              <a:gd name="connsiteY21" fmla="*/ 1240353 h 2174945"/>
              <a:gd name="connsiteX22" fmla="*/ 458642 w 461527"/>
              <a:gd name="connsiteY22" fmla="*/ 1886491 h 2174945"/>
              <a:gd name="connsiteX23" fmla="*/ 458642 w 461527"/>
              <a:gd name="connsiteY23" fmla="*/ 1975912 h 2174945"/>
              <a:gd name="connsiteX24" fmla="*/ 452873 w 461527"/>
              <a:gd name="connsiteY24" fmla="*/ 2050910 h 2174945"/>
              <a:gd name="connsiteX25" fmla="*/ 421143 w 461527"/>
              <a:gd name="connsiteY25" fmla="*/ 2111485 h 2174945"/>
              <a:gd name="connsiteX26" fmla="*/ 392298 w 461527"/>
              <a:gd name="connsiteY26" fmla="*/ 2154753 h 2174945"/>
              <a:gd name="connsiteX27" fmla="*/ 366337 w 461527"/>
              <a:gd name="connsiteY27" fmla="*/ 2172061 h 2174945"/>
              <a:gd name="connsiteX28" fmla="*/ 346145 w 461527"/>
              <a:gd name="connsiteY28" fmla="*/ 2174945 h 2174945"/>
              <a:gd name="connsiteX29" fmla="*/ 320184 w 461527"/>
              <a:gd name="connsiteY29" fmla="*/ 2160522 h 2174945"/>
              <a:gd name="connsiteX30" fmla="*/ 299993 w 461527"/>
              <a:gd name="connsiteY30" fmla="*/ 2134561 h 2174945"/>
              <a:gd name="connsiteX31" fmla="*/ 268263 w 461527"/>
              <a:gd name="connsiteY31" fmla="*/ 2065332 h 2174945"/>
              <a:gd name="connsiteX32" fmla="*/ 239417 w 461527"/>
              <a:gd name="connsiteY32" fmla="*/ 1978796 h 2174945"/>
              <a:gd name="connsiteX33" fmla="*/ 222110 w 461527"/>
              <a:gd name="connsiteY33" fmla="*/ 1903798 h 2174945"/>
              <a:gd name="connsiteX34" fmla="*/ 210572 w 461527"/>
              <a:gd name="connsiteY34" fmla="*/ 1837454 h 2174945"/>
              <a:gd name="connsiteX35" fmla="*/ 210572 w 461527"/>
              <a:gd name="connsiteY35" fmla="*/ 1759571 h 2174945"/>
              <a:gd name="connsiteX36" fmla="*/ 219225 w 461527"/>
              <a:gd name="connsiteY36" fmla="*/ 1690342 h 2174945"/>
              <a:gd name="connsiteX37" fmla="*/ 236533 w 461527"/>
              <a:gd name="connsiteY37" fmla="*/ 1606690 h 2174945"/>
              <a:gd name="connsiteX38" fmla="*/ 248071 w 461527"/>
              <a:gd name="connsiteY38" fmla="*/ 1162471 h 2174945"/>
              <a:gd name="connsiteX39" fmla="*/ 253840 w 461527"/>
              <a:gd name="connsiteY39" fmla="*/ 819210 h 2174945"/>
              <a:gd name="connsiteX40" fmla="*/ 245186 w 461527"/>
              <a:gd name="connsiteY40" fmla="*/ 461527 h 217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1527" h="2174945">
                <a:moveTo>
                  <a:pt x="245186" y="461527"/>
                </a:moveTo>
                <a:lnTo>
                  <a:pt x="230764" y="360568"/>
                </a:lnTo>
                <a:lnTo>
                  <a:pt x="213456" y="291339"/>
                </a:lnTo>
                <a:lnTo>
                  <a:pt x="181726" y="224994"/>
                </a:lnTo>
                <a:lnTo>
                  <a:pt x="147112" y="173073"/>
                </a:lnTo>
                <a:lnTo>
                  <a:pt x="118266" y="138458"/>
                </a:lnTo>
                <a:lnTo>
                  <a:pt x="80767" y="106728"/>
                </a:lnTo>
                <a:lnTo>
                  <a:pt x="40384" y="80767"/>
                </a:lnTo>
                <a:lnTo>
                  <a:pt x="11538" y="54806"/>
                </a:lnTo>
                <a:lnTo>
                  <a:pt x="0" y="34614"/>
                </a:lnTo>
                <a:lnTo>
                  <a:pt x="5769" y="20192"/>
                </a:lnTo>
                <a:lnTo>
                  <a:pt x="25961" y="5769"/>
                </a:lnTo>
                <a:lnTo>
                  <a:pt x="74998" y="0"/>
                </a:lnTo>
                <a:lnTo>
                  <a:pt x="141343" y="8654"/>
                </a:lnTo>
                <a:lnTo>
                  <a:pt x="213456" y="25961"/>
                </a:lnTo>
                <a:lnTo>
                  <a:pt x="279801" y="46153"/>
                </a:lnTo>
                <a:lnTo>
                  <a:pt x="349030" y="72114"/>
                </a:lnTo>
                <a:lnTo>
                  <a:pt x="406721" y="100959"/>
                </a:lnTo>
                <a:lnTo>
                  <a:pt x="435566" y="115382"/>
                </a:lnTo>
                <a:lnTo>
                  <a:pt x="461527" y="201918"/>
                </a:lnTo>
                <a:cubicBezTo>
                  <a:pt x="459581" y="282685"/>
                  <a:pt x="455758" y="363430"/>
                  <a:pt x="455758" y="444220"/>
                </a:cubicBezTo>
                <a:lnTo>
                  <a:pt x="455758" y="1240353"/>
                </a:lnTo>
                <a:cubicBezTo>
                  <a:pt x="456719" y="1455732"/>
                  <a:pt x="457681" y="1671112"/>
                  <a:pt x="458642" y="1886491"/>
                </a:cubicBezTo>
                <a:lnTo>
                  <a:pt x="458642" y="1975912"/>
                </a:lnTo>
                <a:lnTo>
                  <a:pt x="452873" y="2050910"/>
                </a:lnTo>
                <a:lnTo>
                  <a:pt x="421143" y="2111485"/>
                </a:lnTo>
                <a:lnTo>
                  <a:pt x="392298" y="2154753"/>
                </a:lnTo>
                <a:lnTo>
                  <a:pt x="366337" y="2172061"/>
                </a:lnTo>
                <a:lnTo>
                  <a:pt x="346145" y="2174945"/>
                </a:lnTo>
                <a:lnTo>
                  <a:pt x="320184" y="2160522"/>
                </a:lnTo>
                <a:lnTo>
                  <a:pt x="299993" y="2134561"/>
                </a:lnTo>
                <a:lnTo>
                  <a:pt x="268263" y="2065332"/>
                </a:lnTo>
                <a:lnTo>
                  <a:pt x="239417" y="1978796"/>
                </a:lnTo>
                <a:lnTo>
                  <a:pt x="222110" y="1903798"/>
                </a:lnTo>
                <a:lnTo>
                  <a:pt x="210572" y="1837454"/>
                </a:lnTo>
                <a:lnTo>
                  <a:pt x="210572" y="1759571"/>
                </a:lnTo>
                <a:cubicBezTo>
                  <a:pt x="219349" y="1692273"/>
                  <a:pt x="219225" y="1715528"/>
                  <a:pt x="219225" y="1690342"/>
                </a:cubicBezTo>
                <a:lnTo>
                  <a:pt x="236533" y="1606690"/>
                </a:lnTo>
                <a:lnTo>
                  <a:pt x="248071" y="1162471"/>
                </a:lnTo>
                <a:lnTo>
                  <a:pt x="253840" y="819210"/>
                </a:lnTo>
                <a:lnTo>
                  <a:pt x="245186" y="4615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8A6C081F-52ED-4C8E-97DC-42BC972A3554}"/>
              </a:ext>
            </a:extLst>
          </p:cNvPr>
          <p:cNvSpPr/>
          <p:nvPr/>
        </p:nvSpPr>
        <p:spPr>
          <a:xfrm>
            <a:off x="5202238" y="2227264"/>
            <a:ext cx="2851150" cy="534987"/>
          </a:xfrm>
          <a:custGeom>
            <a:avLst/>
            <a:gdLst>
              <a:gd name="connsiteX0" fmla="*/ 1126332 w 2850357"/>
              <a:gd name="connsiteY0" fmla="*/ 219075 h 535781"/>
              <a:gd name="connsiteX1" fmla="*/ 1307307 w 2850357"/>
              <a:gd name="connsiteY1" fmla="*/ 188119 h 535781"/>
              <a:gd name="connsiteX2" fmla="*/ 1488282 w 2850357"/>
              <a:gd name="connsiteY2" fmla="*/ 152400 h 535781"/>
              <a:gd name="connsiteX3" fmla="*/ 1628775 w 2850357"/>
              <a:gd name="connsiteY3" fmla="*/ 130969 h 535781"/>
              <a:gd name="connsiteX4" fmla="*/ 1733550 w 2850357"/>
              <a:gd name="connsiteY4" fmla="*/ 126206 h 535781"/>
              <a:gd name="connsiteX5" fmla="*/ 1928813 w 2850357"/>
              <a:gd name="connsiteY5" fmla="*/ 107156 h 535781"/>
              <a:gd name="connsiteX6" fmla="*/ 2176463 w 2850357"/>
              <a:gd name="connsiteY6" fmla="*/ 66675 h 535781"/>
              <a:gd name="connsiteX7" fmla="*/ 2371725 w 2850357"/>
              <a:gd name="connsiteY7" fmla="*/ 26194 h 535781"/>
              <a:gd name="connsiteX8" fmla="*/ 2433638 w 2850357"/>
              <a:gd name="connsiteY8" fmla="*/ 0 h 535781"/>
              <a:gd name="connsiteX9" fmla="*/ 2464594 w 2850357"/>
              <a:gd name="connsiteY9" fmla="*/ 0 h 535781"/>
              <a:gd name="connsiteX10" fmla="*/ 2507457 w 2850357"/>
              <a:gd name="connsiteY10" fmla="*/ 7144 h 535781"/>
              <a:gd name="connsiteX11" fmla="*/ 2586038 w 2850357"/>
              <a:gd name="connsiteY11" fmla="*/ 23812 h 535781"/>
              <a:gd name="connsiteX12" fmla="*/ 2683669 w 2850357"/>
              <a:gd name="connsiteY12" fmla="*/ 52387 h 535781"/>
              <a:gd name="connsiteX13" fmla="*/ 2769394 w 2850357"/>
              <a:gd name="connsiteY13" fmla="*/ 88106 h 535781"/>
              <a:gd name="connsiteX14" fmla="*/ 2817019 w 2850357"/>
              <a:gd name="connsiteY14" fmla="*/ 114300 h 535781"/>
              <a:gd name="connsiteX15" fmla="*/ 2833688 w 2850357"/>
              <a:gd name="connsiteY15" fmla="*/ 140494 h 535781"/>
              <a:gd name="connsiteX16" fmla="*/ 2845594 w 2850357"/>
              <a:gd name="connsiteY16" fmla="*/ 161925 h 535781"/>
              <a:gd name="connsiteX17" fmla="*/ 2850357 w 2850357"/>
              <a:gd name="connsiteY17" fmla="*/ 188119 h 535781"/>
              <a:gd name="connsiteX18" fmla="*/ 2850357 w 2850357"/>
              <a:gd name="connsiteY18" fmla="*/ 211931 h 535781"/>
              <a:gd name="connsiteX19" fmla="*/ 2836069 w 2850357"/>
              <a:gd name="connsiteY19" fmla="*/ 238125 h 535781"/>
              <a:gd name="connsiteX20" fmla="*/ 2807494 w 2850357"/>
              <a:gd name="connsiteY20" fmla="*/ 269081 h 535781"/>
              <a:gd name="connsiteX21" fmla="*/ 2771775 w 2850357"/>
              <a:gd name="connsiteY21" fmla="*/ 288131 h 535781"/>
              <a:gd name="connsiteX22" fmla="*/ 2750344 w 2850357"/>
              <a:gd name="connsiteY22" fmla="*/ 292894 h 535781"/>
              <a:gd name="connsiteX23" fmla="*/ 2690813 w 2850357"/>
              <a:gd name="connsiteY23" fmla="*/ 278606 h 535781"/>
              <a:gd name="connsiteX24" fmla="*/ 2540794 w 2850357"/>
              <a:gd name="connsiteY24" fmla="*/ 264319 h 535781"/>
              <a:gd name="connsiteX25" fmla="*/ 2333625 w 2850357"/>
              <a:gd name="connsiteY25" fmla="*/ 264319 h 535781"/>
              <a:gd name="connsiteX26" fmla="*/ 2097882 w 2850357"/>
              <a:gd name="connsiteY26" fmla="*/ 266700 h 535781"/>
              <a:gd name="connsiteX27" fmla="*/ 1795463 w 2850357"/>
              <a:gd name="connsiteY27" fmla="*/ 288131 h 535781"/>
              <a:gd name="connsiteX28" fmla="*/ 1488282 w 2850357"/>
              <a:gd name="connsiteY28" fmla="*/ 326231 h 535781"/>
              <a:gd name="connsiteX29" fmla="*/ 1290638 w 2850357"/>
              <a:gd name="connsiteY29" fmla="*/ 357187 h 535781"/>
              <a:gd name="connsiteX30" fmla="*/ 1090613 w 2850357"/>
              <a:gd name="connsiteY30" fmla="*/ 395287 h 535781"/>
              <a:gd name="connsiteX31" fmla="*/ 883444 w 2850357"/>
              <a:gd name="connsiteY31" fmla="*/ 431006 h 535781"/>
              <a:gd name="connsiteX32" fmla="*/ 664369 w 2850357"/>
              <a:gd name="connsiteY32" fmla="*/ 488156 h 535781"/>
              <a:gd name="connsiteX33" fmla="*/ 538163 w 2850357"/>
              <a:gd name="connsiteY33" fmla="*/ 523875 h 535781"/>
              <a:gd name="connsiteX34" fmla="*/ 502444 w 2850357"/>
              <a:gd name="connsiteY34" fmla="*/ 531019 h 535781"/>
              <a:gd name="connsiteX35" fmla="*/ 459582 w 2850357"/>
              <a:gd name="connsiteY35" fmla="*/ 535781 h 535781"/>
              <a:gd name="connsiteX36" fmla="*/ 419100 w 2850357"/>
              <a:gd name="connsiteY36" fmla="*/ 535781 h 535781"/>
              <a:gd name="connsiteX37" fmla="*/ 371475 w 2850357"/>
              <a:gd name="connsiteY37" fmla="*/ 528637 h 535781"/>
              <a:gd name="connsiteX38" fmla="*/ 319088 w 2850357"/>
              <a:gd name="connsiteY38" fmla="*/ 511969 h 535781"/>
              <a:gd name="connsiteX39" fmla="*/ 257175 w 2850357"/>
              <a:gd name="connsiteY39" fmla="*/ 481012 h 535781"/>
              <a:gd name="connsiteX40" fmla="*/ 185738 w 2850357"/>
              <a:gd name="connsiteY40" fmla="*/ 431006 h 535781"/>
              <a:gd name="connsiteX41" fmla="*/ 114300 w 2850357"/>
              <a:gd name="connsiteY41" fmla="*/ 352425 h 535781"/>
              <a:gd name="connsiteX42" fmla="*/ 54769 w 2850357"/>
              <a:gd name="connsiteY42" fmla="*/ 273844 h 535781"/>
              <a:gd name="connsiteX43" fmla="*/ 23813 w 2850357"/>
              <a:gd name="connsiteY43" fmla="*/ 219075 h 535781"/>
              <a:gd name="connsiteX44" fmla="*/ 7144 w 2850357"/>
              <a:gd name="connsiteY44" fmla="*/ 178594 h 535781"/>
              <a:gd name="connsiteX45" fmla="*/ 0 w 2850357"/>
              <a:gd name="connsiteY45" fmla="*/ 142875 h 535781"/>
              <a:gd name="connsiteX46" fmla="*/ 0 w 2850357"/>
              <a:gd name="connsiteY46" fmla="*/ 116681 h 535781"/>
              <a:gd name="connsiteX47" fmla="*/ 11907 w 2850357"/>
              <a:gd name="connsiteY47" fmla="*/ 116681 h 535781"/>
              <a:gd name="connsiteX48" fmla="*/ 28575 w 2850357"/>
              <a:gd name="connsiteY48" fmla="*/ 121444 h 535781"/>
              <a:gd name="connsiteX49" fmla="*/ 59532 w 2850357"/>
              <a:gd name="connsiteY49" fmla="*/ 152400 h 535781"/>
              <a:gd name="connsiteX50" fmla="*/ 130969 w 2850357"/>
              <a:gd name="connsiteY50" fmla="*/ 214312 h 535781"/>
              <a:gd name="connsiteX51" fmla="*/ 216694 w 2850357"/>
              <a:gd name="connsiteY51" fmla="*/ 276225 h 535781"/>
              <a:gd name="connsiteX52" fmla="*/ 245269 w 2850357"/>
              <a:gd name="connsiteY52" fmla="*/ 292894 h 535781"/>
              <a:gd name="connsiteX53" fmla="*/ 266700 w 2850357"/>
              <a:gd name="connsiteY53" fmla="*/ 300037 h 535781"/>
              <a:gd name="connsiteX54" fmla="*/ 352425 w 2850357"/>
              <a:gd name="connsiteY54" fmla="*/ 307181 h 535781"/>
              <a:gd name="connsiteX55" fmla="*/ 531019 w 2850357"/>
              <a:gd name="connsiteY55" fmla="*/ 309562 h 535781"/>
              <a:gd name="connsiteX56" fmla="*/ 704850 w 2850357"/>
              <a:gd name="connsiteY56" fmla="*/ 290512 h 535781"/>
              <a:gd name="connsiteX57" fmla="*/ 942975 w 2850357"/>
              <a:gd name="connsiteY57" fmla="*/ 254794 h 535781"/>
              <a:gd name="connsiteX58" fmla="*/ 1126332 w 2850357"/>
              <a:gd name="connsiteY58" fmla="*/ 219075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50357" h="535781">
                <a:moveTo>
                  <a:pt x="1126332" y="219075"/>
                </a:moveTo>
                <a:lnTo>
                  <a:pt x="1307307" y="188119"/>
                </a:lnTo>
                <a:lnTo>
                  <a:pt x="1488282" y="152400"/>
                </a:lnTo>
                <a:lnTo>
                  <a:pt x="1628775" y="130969"/>
                </a:lnTo>
                <a:lnTo>
                  <a:pt x="1733550" y="126206"/>
                </a:lnTo>
                <a:lnTo>
                  <a:pt x="1928813" y="107156"/>
                </a:lnTo>
                <a:lnTo>
                  <a:pt x="2176463" y="66675"/>
                </a:lnTo>
                <a:lnTo>
                  <a:pt x="2371725" y="26194"/>
                </a:lnTo>
                <a:lnTo>
                  <a:pt x="2433638" y="0"/>
                </a:lnTo>
                <a:lnTo>
                  <a:pt x="2464594" y="0"/>
                </a:lnTo>
                <a:lnTo>
                  <a:pt x="2507457" y="7144"/>
                </a:lnTo>
                <a:lnTo>
                  <a:pt x="2586038" y="23812"/>
                </a:lnTo>
                <a:lnTo>
                  <a:pt x="2683669" y="52387"/>
                </a:lnTo>
                <a:lnTo>
                  <a:pt x="2769394" y="88106"/>
                </a:lnTo>
                <a:lnTo>
                  <a:pt x="2817019" y="114300"/>
                </a:lnTo>
                <a:lnTo>
                  <a:pt x="2833688" y="140494"/>
                </a:lnTo>
                <a:lnTo>
                  <a:pt x="2845594" y="161925"/>
                </a:lnTo>
                <a:lnTo>
                  <a:pt x="2850357" y="188119"/>
                </a:lnTo>
                <a:lnTo>
                  <a:pt x="2850357" y="211931"/>
                </a:lnTo>
                <a:lnTo>
                  <a:pt x="2836069" y="238125"/>
                </a:lnTo>
                <a:lnTo>
                  <a:pt x="2807494" y="269081"/>
                </a:lnTo>
                <a:lnTo>
                  <a:pt x="2771775" y="288131"/>
                </a:lnTo>
                <a:lnTo>
                  <a:pt x="2750344" y="292894"/>
                </a:lnTo>
                <a:lnTo>
                  <a:pt x="2690813" y="278606"/>
                </a:lnTo>
                <a:lnTo>
                  <a:pt x="2540794" y="264319"/>
                </a:lnTo>
                <a:lnTo>
                  <a:pt x="2333625" y="264319"/>
                </a:lnTo>
                <a:lnTo>
                  <a:pt x="2097882" y="266700"/>
                </a:lnTo>
                <a:lnTo>
                  <a:pt x="1795463" y="288131"/>
                </a:lnTo>
                <a:lnTo>
                  <a:pt x="1488282" y="326231"/>
                </a:lnTo>
                <a:lnTo>
                  <a:pt x="1290638" y="357187"/>
                </a:lnTo>
                <a:lnTo>
                  <a:pt x="1090613" y="395287"/>
                </a:lnTo>
                <a:lnTo>
                  <a:pt x="883444" y="431006"/>
                </a:lnTo>
                <a:lnTo>
                  <a:pt x="664369" y="488156"/>
                </a:lnTo>
                <a:lnTo>
                  <a:pt x="538163" y="523875"/>
                </a:lnTo>
                <a:lnTo>
                  <a:pt x="502444" y="531019"/>
                </a:lnTo>
                <a:lnTo>
                  <a:pt x="459582" y="535781"/>
                </a:lnTo>
                <a:lnTo>
                  <a:pt x="419100" y="535781"/>
                </a:lnTo>
                <a:lnTo>
                  <a:pt x="371475" y="528637"/>
                </a:lnTo>
                <a:lnTo>
                  <a:pt x="319088" y="511969"/>
                </a:lnTo>
                <a:lnTo>
                  <a:pt x="257175" y="481012"/>
                </a:lnTo>
                <a:lnTo>
                  <a:pt x="185738" y="431006"/>
                </a:lnTo>
                <a:lnTo>
                  <a:pt x="114300" y="352425"/>
                </a:lnTo>
                <a:lnTo>
                  <a:pt x="54769" y="273844"/>
                </a:lnTo>
                <a:lnTo>
                  <a:pt x="23813" y="219075"/>
                </a:lnTo>
                <a:lnTo>
                  <a:pt x="7144" y="178594"/>
                </a:lnTo>
                <a:lnTo>
                  <a:pt x="0" y="142875"/>
                </a:lnTo>
                <a:lnTo>
                  <a:pt x="0" y="116681"/>
                </a:lnTo>
                <a:lnTo>
                  <a:pt x="11907" y="116681"/>
                </a:lnTo>
                <a:lnTo>
                  <a:pt x="28575" y="121444"/>
                </a:lnTo>
                <a:lnTo>
                  <a:pt x="59532" y="152400"/>
                </a:lnTo>
                <a:lnTo>
                  <a:pt x="130969" y="214312"/>
                </a:lnTo>
                <a:lnTo>
                  <a:pt x="216694" y="276225"/>
                </a:lnTo>
                <a:lnTo>
                  <a:pt x="245269" y="292894"/>
                </a:lnTo>
                <a:lnTo>
                  <a:pt x="266700" y="300037"/>
                </a:lnTo>
                <a:lnTo>
                  <a:pt x="352425" y="307181"/>
                </a:lnTo>
                <a:lnTo>
                  <a:pt x="531019" y="309562"/>
                </a:lnTo>
                <a:lnTo>
                  <a:pt x="704850" y="290512"/>
                </a:lnTo>
                <a:lnTo>
                  <a:pt x="942975" y="254794"/>
                </a:lnTo>
                <a:lnTo>
                  <a:pt x="1126332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180C410-C321-40DF-9C5C-2EAF51C2B59B}"/>
              </a:ext>
            </a:extLst>
          </p:cNvPr>
          <p:cNvSpPr/>
          <p:nvPr/>
        </p:nvSpPr>
        <p:spPr>
          <a:xfrm>
            <a:off x="6267451" y="2500314"/>
            <a:ext cx="428625" cy="733425"/>
          </a:xfrm>
          <a:custGeom>
            <a:avLst/>
            <a:gdLst>
              <a:gd name="connsiteX0" fmla="*/ 288131 w 428625"/>
              <a:gd name="connsiteY0" fmla="*/ 383381 h 733425"/>
              <a:gd name="connsiteX1" fmla="*/ 319088 w 428625"/>
              <a:gd name="connsiteY1" fmla="*/ 326231 h 733425"/>
              <a:gd name="connsiteX2" fmla="*/ 333375 w 428625"/>
              <a:gd name="connsiteY2" fmla="*/ 304800 h 733425"/>
              <a:gd name="connsiteX3" fmla="*/ 352425 w 428625"/>
              <a:gd name="connsiteY3" fmla="*/ 295275 h 733425"/>
              <a:gd name="connsiteX4" fmla="*/ 395288 w 428625"/>
              <a:gd name="connsiteY4" fmla="*/ 269081 h 733425"/>
              <a:gd name="connsiteX5" fmla="*/ 416719 w 428625"/>
              <a:gd name="connsiteY5" fmla="*/ 247650 h 733425"/>
              <a:gd name="connsiteX6" fmla="*/ 428625 w 428625"/>
              <a:gd name="connsiteY6" fmla="*/ 221456 h 733425"/>
              <a:gd name="connsiteX7" fmla="*/ 428625 w 428625"/>
              <a:gd name="connsiteY7" fmla="*/ 195262 h 733425"/>
              <a:gd name="connsiteX8" fmla="*/ 414338 w 428625"/>
              <a:gd name="connsiteY8" fmla="*/ 173831 h 733425"/>
              <a:gd name="connsiteX9" fmla="*/ 388144 w 428625"/>
              <a:gd name="connsiteY9" fmla="*/ 154781 h 733425"/>
              <a:gd name="connsiteX10" fmla="*/ 352425 w 428625"/>
              <a:gd name="connsiteY10" fmla="*/ 123825 h 733425"/>
              <a:gd name="connsiteX11" fmla="*/ 321469 w 428625"/>
              <a:gd name="connsiteY11" fmla="*/ 109537 h 733425"/>
              <a:gd name="connsiteX12" fmla="*/ 280988 w 428625"/>
              <a:gd name="connsiteY12" fmla="*/ 92868 h 733425"/>
              <a:gd name="connsiteX13" fmla="*/ 250031 w 428625"/>
              <a:gd name="connsiteY13" fmla="*/ 78581 h 733425"/>
              <a:gd name="connsiteX14" fmla="*/ 207169 w 428625"/>
              <a:gd name="connsiteY14" fmla="*/ 52387 h 733425"/>
              <a:gd name="connsiteX15" fmla="*/ 28575 w 428625"/>
              <a:gd name="connsiteY15" fmla="*/ 0 h 733425"/>
              <a:gd name="connsiteX16" fmla="*/ 26194 w 428625"/>
              <a:gd name="connsiteY16" fmla="*/ 114300 h 733425"/>
              <a:gd name="connsiteX17" fmla="*/ 16669 w 428625"/>
              <a:gd name="connsiteY17" fmla="*/ 121443 h 733425"/>
              <a:gd name="connsiteX18" fmla="*/ 38100 w 428625"/>
              <a:gd name="connsiteY18" fmla="*/ 150018 h 733425"/>
              <a:gd name="connsiteX19" fmla="*/ 71438 w 428625"/>
              <a:gd name="connsiteY19" fmla="*/ 214312 h 733425"/>
              <a:gd name="connsiteX20" fmla="*/ 88106 w 428625"/>
              <a:gd name="connsiteY20" fmla="*/ 271462 h 733425"/>
              <a:gd name="connsiteX21" fmla="*/ 90488 w 428625"/>
              <a:gd name="connsiteY21" fmla="*/ 319087 h 733425"/>
              <a:gd name="connsiteX22" fmla="*/ 80963 w 428625"/>
              <a:gd name="connsiteY22" fmla="*/ 407193 h 733425"/>
              <a:gd name="connsiteX23" fmla="*/ 47625 w 428625"/>
              <a:gd name="connsiteY23" fmla="*/ 545306 h 733425"/>
              <a:gd name="connsiteX24" fmla="*/ 19050 w 428625"/>
              <a:gd name="connsiteY24" fmla="*/ 642937 h 733425"/>
              <a:gd name="connsiteX25" fmla="*/ 0 w 428625"/>
              <a:gd name="connsiteY25" fmla="*/ 733425 h 733425"/>
              <a:gd name="connsiteX26" fmla="*/ 192881 w 428625"/>
              <a:gd name="connsiteY26" fmla="*/ 616743 h 733425"/>
              <a:gd name="connsiteX27" fmla="*/ 245269 w 428625"/>
              <a:gd name="connsiteY27" fmla="*/ 476250 h 733425"/>
              <a:gd name="connsiteX28" fmla="*/ 288131 w 428625"/>
              <a:gd name="connsiteY28" fmla="*/ 383381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8625" h="733425">
                <a:moveTo>
                  <a:pt x="288131" y="383381"/>
                </a:moveTo>
                <a:lnTo>
                  <a:pt x="319088" y="326231"/>
                </a:lnTo>
                <a:lnTo>
                  <a:pt x="333375" y="304800"/>
                </a:lnTo>
                <a:lnTo>
                  <a:pt x="352425" y="295275"/>
                </a:lnTo>
                <a:lnTo>
                  <a:pt x="395288" y="269081"/>
                </a:lnTo>
                <a:lnTo>
                  <a:pt x="416719" y="247650"/>
                </a:lnTo>
                <a:lnTo>
                  <a:pt x="428625" y="221456"/>
                </a:lnTo>
                <a:lnTo>
                  <a:pt x="428625" y="195262"/>
                </a:lnTo>
                <a:lnTo>
                  <a:pt x="414338" y="173831"/>
                </a:lnTo>
                <a:lnTo>
                  <a:pt x="388144" y="154781"/>
                </a:lnTo>
                <a:lnTo>
                  <a:pt x="352425" y="123825"/>
                </a:lnTo>
                <a:lnTo>
                  <a:pt x="321469" y="109537"/>
                </a:lnTo>
                <a:lnTo>
                  <a:pt x="280988" y="92868"/>
                </a:lnTo>
                <a:lnTo>
                  <a:pt x="250031" y="78581"/>
                </a:lnTo>
                <a:lnTo>
                  <a:pt x="207169" y="52387"/>
                </a:lnTo>
                <a:lnTo>
                  <a:pt x="28575" y="0"/>
                </a:lnTo>
                <a:cubicBezTo>
                  <a:pt x="27781" y="38100"/>
                  <a:pt x="20241" y="80566"/>
                  <a:pt x="26194" y="114300"/>
                </a:cubicBezTo>
                <a:lnTo>
                  <a:pt x="16669" y="121443"/>
                </a:lnTo>
                <a:lnTo>
                  <a:pt x="38100" y="150018"/>
                </a:lnTo>
                <a:lnTo>
                  <a:pt x="71438" y="214312"/>
                </a:lnTo>
                <a:lnTo>
                  <a:pt x="88106" y="271462"/>
                </a:lnTo>
                <a:lnTo>
                  <a:pt x="90488" y="319087"/>
                </a:lnTo>
                <a:lnTo>
                  <a:pt x="80963" y="407193"/>
                </a:lnTo>
                <a:lnTo>
                  <a:pt x="47625" y="545306"/>
                </a:lnTo>
                <a:lnTo>
                  <a:pt x="19050" y="642937"/>
                </a:lnTo>
                <a:lnTo>
                  <a:pt x="0" y="733425"/>
                </a:lnTo>
                <a:lnTo>
                  <a:pt x="192881" y="616743"/>
                </a:lnTo>
                <a:lnTo>
                  <a:pt x="245269" y="476250"/>
                </a:lnTo>
                <a:lnTo>
                  <a:pt x="288131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647B6D5-2397-472D-BAF3-DA5911CB55C0}"/>
              </a:ext>
            </a:extLst>
          </p:cNvPr>
          <p:cNvSpPr/>
          <p:nvPr/>
        </p:nvSpPr>
        <p:spPr>
          <a:xfrm>
            <a:off x="5854701" y="2922589"/>
            <a:ext cx="1787525" cy="2319337"/>
          </a:xfrm>
          <a:custGeom>
            <a:avLst/>
            <a:gdLst>
              <a:gd name="connsiteX0" fmla="*/ 825045 w 1787101"/>
              <a:gd name="connsiteY0" fmla="*/ 137011 h 2320253"/>
              <a:gd name="connsiteX1" fmla="*/ 580807 w 1787101"/>
              <a:gd name="connsiteY1" fmla="*/ 178710 h 2320253"/>
              <a:gd name="connsiteX2" fmla="*/ 366355 w 1787101"/>
              <a:gd name="connsiteY2" fmla="*/ 211474 h 2320253"/>
              <a:gd name="connsiteX3" fmla="*/ 128075 w 1787101"/>
              <a:gd name="connsiteY3" fmla="*/ 247216 h 2320253"/>
              <a:gd name="connsiteX4" fmla="*/ 0 w 1787101"/>
              <a:gd name="connsiteY4" fmla="*/ 271044 h 2320253"/>
              <a:gd name="connsiteX5" fmla="*/ 184667 w 1787101"/>
              <a:gd name="connsiteY5" fmla="*/ 399119 h 2320253"/>
              <a:gd name="connsiteX6" fmla="*/ 327635 w 1787101"/>
              <a:gd name="connsiteY6" fmla="*/ 375291 h 2320253"/>
              <a:gd name="connsiteX7" fmla="*/ 732711 w 1787101"/>
              <a:gd name="connsiteY7" fmla="*/ 306786 h 2320253"/>
              <a:gd name="connsiteX8" fmla="*/ 1039497 w 1787101"/>
              <a:gd name="connsiteY8" fmla="*/ 259130 h 2320253"/>
              <a:gd name="connsiteX9" fmla="*/ 1203314 w 1787101"/>
              <a:gd name="connsiteY9" fmla="*/ 235302 h 2320253"/>
              <a:gd name="connsiteX10" fmla="*/ 1298626 w 1787101"/>
              <a:gd name="connsiteY10" fmla="*/ 223388 h 2320253"/>
              <a:gd name="connsiteX11" fmla="*/ 1367132 w 1787101"/>
              <a:gd name="connsiteY11" fmla="*/ 220409 h 2320253"/>
              <a:gd name="connsiteX12" fmla="*/ 1402874 w 1787101"/>
              <a:gd name="connsiteY12" fmla="*/ 223388 h 2320253"/>
              <a:gd name="connsiteX13" fmla="*/ 1429680 w 1787101"/>
              <a:gd name="connsiteY13" fmla="*/ 232323 h 2320253"/>
              <a:gd name="connsiteX14" fmla="*/ 1450530 w 1787101"/>
              <a:gd name="connsiteY14" fmla="*/ 250194 h 2320253"/>
              <a:gd name="connsiteX15" fmla="*/ 1462444 w 1787101"/>
              <a:gd name="connsiteY15" fmla="*/ 282958 h 2320253"/>
              <a:gd name="connsiteX16" fmla="*/ 1462444 w 1787101"/>
              <a:gd name="connsiteY16" fmla="*/ 1268842 h 2320253"/>
              <a:gd name="connsiteX17" fmla="*/ 1462444 w 1787101"/>
              <a:gd name="connsiteY17" fmla="*/ 1676897 h 2320253"/>
              <a:gd name="connsiteX18" fmla="*/ 1465422 w 1787101"/>
              <a:gd name="connsiteY18" fmla="*/ 1930069 h 2320253"/>
              <a:gd name="connsiteX19" fmla="*/ 1465422 w 1787101"/>
              <a:gd name="connsiteY19" fmla="*/ 2076016 h 2320253"/>
              <a:gd name="connsiteX20" fmla="*/ 1474358 w 1787101"/>
              <a:gd name="connsiteY20" fmla="*/ 2138564 h 2320253"/>
              <a:gd name="connsiteX21" fmla="*/ 1486272 w 1787101"/>
              <a:gd name="connsiteY21" fmla="*/ 2189199 h 2320253"/>
              <a:gd name="connsiteX22" fmla="*/ 1507121 w 1787101"/>
              <a:gd name="connsiteY22" fmla="*/ 2248769 h 2320253"/>
              <a:gd name="connsiteX23" fmla="*/ 1530949 w 1787101"/>
              <a:gd name="connsiteY23" fmla="*/ 2287489 h 2320253"/>
              <a:gd name="connsiteX24" fmla="*/ 1551799 w 1787101"/>
              <a:gd name="connsiteY24" fmla="*/ 2305360 h 2320253"/>
              <a:gd name="connsiteX25" fmla="*/ 1572648 w 1787101"/>
              <a:gd name="connsiteY25" fmla="*/ 2314296 h 2320253"/>
              <a:gd name="connsiteX26" fmla="*/ 1584562 w 1787101"/>
              <a:gd name="connsiteY26" fmla="*/ 2320253 h 2320253"/>
              <a:gd name="connsiteX27" fmla="*/ 1608390 w 1787101"/>
              <a:gd name="connsiteY27" fmla="*/ 2314296 h 2320253"/>
              <a:gd name="connsiteX28" fmla="*/ 1632218 w 1787101"/>
              <a:gd name="connsiteY28" fmla="*/ 2284511 h 2320253"/>
              <a:gd name="connsiteX29" fmla="*/ 1656046 w 1787101"/>
              <a:gd name="connsiteY29" fmla="*/ 2218984 h 2320253"/>
              <a:gd name="connsiteX30" fmla="*/ 1667960 w 1787101"/>
              <a:gd name="connsiteY30" fmla="*/ 2168349 h 2320253"/>
              <a:gd name="connsiteX31" fmla="*/ 1679874 w 1787101"/>
              <a:gd name="connsiteY31" fmla="*/ 2105801 h 2320253"/>
              <a:gd name="connsiteX32" fmla="*/ 1688810 w 1787101"/>
              <a:gd name="connsiteY32" fmla="*/ 1947940 h 2320253"/>
              <a:gd name="connsiteX33" fmla="*/ 1694767 w 1787101"/>
              <a:gd name="connsiteY33" fmla="*/ 1396917 h 2320253"/>
              <a:gd name="connsiteX34" fmla="*/ 1703703 w 1787101"/>
              <a:gd name="connsiteY34" fmla="*/ 828024 h 2320253"/>
              <a:gd name="connsiteX35" fmla="*/ 1706681 w 1787101"/>
              <a:gd name="connsiteY35" fmla="*/ 580808 h 2320253"/>
              <a:gd name="connsiteX36" fmla="*/ 1709660 w 1787101"/>
              <a:gd name="connsiteY36" fmla="*/ 494431 h 2320253"/>
              <a:gd name="connsiteX37" fmla="*/ 1715617 w 1787101"/>
              <a:gd name="connsiteY37" fmla="*/ 440818 h 2320253"/>
              <a:gd name="connsiteX38" fmla="*/ 1727531 w 1787101"/>
              <a:gd name="connsiteY38" fmla="*/ 390184 h 2320253"/>
              <a:gd name="connsiteX39" fmla="*/ 1751359 w 1787101"/>
              <a:gd name="connsiteY39" fmla="*/ 333592 h 2320253"/>
              <a:gd name="connsiteX40" fmla="*/ 1769230 w 1787101"/>
              <a:gd name="connsiteY40" fmla="*/ 315721 h 2320253"/>
              <a:gd name="connsiteX41" fmla="*/ 1781144 w 1787101"/>
              <a:gd name="connsiteY41" fmla="*/ 297850 h 2320253"/>
              <a:gd name="connsiteX42" fmla="*/ 1787101 w 1787101"/>
              <a:gd name="connsiteY42" fmla="*/ 277001 h 2320253"/>
              <a:gd name="connsiteX43" fmla="*/ 1784122 w 1787101"/>
              <a:gd name="connsiteY43" fmla="*/ 238280 h 2320253"/>
              <a:gd name="connsiteX44" fmla="*/ 1757316 w 1787101"/>
              <a:gd name="connsiteY44" fmla="*/ 196581 h 2320253"/>
              <a:gd name="connsiteX45" fmla="*/ 1667960 w 1787101"/>
              <a:gd name="connsiteY45" fmla="*/ 119140 h 2320253"/>
              <a:gd name="connsiteX46" fmla="*/ 1536906 w 1787101"/>
              <a:gd name="connsiteY46" fmla="*/ 26807 h 2320253"/>
              <a:gd name="connsiteX47" fmla="*/ 1492229 w 1787101"/>
              <a:gd name="connsiteY47" fmla="*/ 0 h 2320253"/>
              <a:gd name="connsiteX48" fmla="*/ 1465422 w 1787101"/>
              <a:gd name="connsiteY48" fmla="*/ 2979 h 2320253"/>
              <a:gd name="connsiteX49" fmla="*/ 1399895 w 1787101"/>
              <a:gd name="connsiteY49" fmla="*/ 35742 h 2320253"/>
              <a:gd name="connsiteX50" fmla="*/ 1295648 w 1787101"/>
              <a:gd name="connsiteY50" fmla="*/ 62549 h 2320253"/>
              <a:gd name="connsiteX51" fmla="*/ 973970 w 1787101"/>
              <a:gd name="connsiteY51" fmla="*/ 113183 h 2320253"/>
              <a:gd name="connsiteX52" fmla="*/ 825045 w 1787101"/>
              <a:gd name="connsiteY52" fmla="*/ 137011 h 232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87101" h="2320253">
                <a:moveTo>
                  <a:pt x="825045" y="137011"/>
                </a:moveTo>
                <a:lnTo>
                  <a:pt x="580807" y="178710"/>
                </a:lnTo>
                <a:lnTo>
                  <a:pt x="366355" y="211474"/>
                </a:lnTo>
                <a:lnTo>
                  <a:pt x="128075" y="247216"/>
                </a:lnTo>
                <a:lnTo>
                  <a:pt x="0" y="271044"/>
                </a:lnTo>
                <a:lnTo>
                  <a:pt x="184667" y="399119"/>
                </a:lnTo>
                <a:lnTo>
                  <a:pt x="327635" y="375291"/>
                </a:lnTo>
                <a:lnTo>
                  <a:pt x="732711" y="306786"/>
                </a:lnTo>
                <a:lnTo>
                  <a:pt x="1039497" y="259130"/>
                </a:lnTo>
                <a:lnTo>
                  <a:pt x="1203314" y="235302"/>
                </a:lnTo>
                <a:lnTo>
                  <a:pt x="1298626" y="223388"/>
                </a:lnTo>
                <a:lnTo>
                  <a:pt x="1367132" y="220409"/>
                </a:lnTo>
                <a:lnTo>
                  <a:pt x="1402874" y="223388"/>
                </a:lnTo>
                <a:lnTo>
                  <a:pt x="1429680" y="232323"/>
                </a:lnTo>
                <a:lnTo>
                  <a:pt x="1450530" y="250194"/>
                </a:lnTo>
                <a:lnTo>
                  <a:pt x="1462444" y="282958"/>
                </a:lnTo>
                <a:lnTo>
                  <a:pt x="1462444" y="1268842"/>
                </a:lnTo>
                <a:lnTo>
                  <a:pt x="1462444" y="1676897"/>
                </a:lnTo>
                <a:cubicBezTo>
                  <a:pt x="1463437" y="1761288"/>
                  <a:pt x="1464429" y="1845678"/>
                  <a:pt x="1465422" y="1930069"/>
                </a:cubicBezTo>
                <a:lnTo>
                  <a:pt x="1465422" y="2076016"/>
                </a:lnTo>
                <a:lnTo>
                  <a:pt x="1474358" y="2138564"/>
                </a:lnTo>
                <a:lnTo>
                  <a:pt x="1486272" y="2189199"/>
                </a:lnTo>
                <a:lnTo>
                  <a:pt x="1507121" y="2248769"/>
                </a:lnTo>
                <a:lnTo>
                  <a:pt x="1530949" y="2287489"/>
                </a:lnTo>
                <a:lnTo>
                  <a:pt x="1551799" y="2305360"/>
                </a:lnTo>
                <a:lnTo>
                  <a:pt x="1572648" y="2314296"/>
                </a:lnTo>
                <a:lnTo>
                  <a:pt x="1584562" y="2320253"/>
                </a:lnTo>
                <a:lnTo>
                  <a:pt x="1608390" y="2314296"/>
                </a:lnTo>
                <a:lnTo>
                  <a:pt x="1632218" y="2284511"/>
                </a:lnTo>
                <a:lnTo>
                  <a:pt x="1656046" y="2218984"/>
                </a:lnTo>
                <a:lnTo>
                  <a:pt x="1667960" y="2168349"/>
                </a:lnTo>
                <a:cubicBezTo>
                  <a:pt x="1680069" y="2107806"/>
                  <a:pt x="1679874" y="2129029"/>
                  <a:pt x="1679874" y="2105801"/>
                </a:cubicBezTo>
                <a:lnTo>
                  <a:pt x="1688810" y="1947940"/>
                </a:lnTo>
                <a:cubicBezTo>
                  <a:pt x="1690796" y="1764266"/>
                  <a:pt x="1692781" y="1580591"/>
                  <a:pt x="1694767" y="1396917"/>
                </a:cubicBezTo>
                <a:lnTo>
                  <a:pt x="1703703" y="828024"/>
                </a:lnTo>
                <a:cubicBezTo>
                  <a:pt x="1704696" y="745619"/>
                  <a:pt x="1705688" y="663213"/>
                  <a:pt x="1706681" y="580808"/>
                </a:cubicBezTo>
                <a:lnTo>
                  <a:pt x="1709660" y="494431"/>
                </a:lnTo>
                <a:lnTo>
                  <a:pt x="1715617" y="440818"/>
                </a:lnTo>
                <a:lnTo>
                  <a:pt x="1727531" y="390184"/>
                </a:lnTo>
                <a:lnTo>
                  <a:pt x="1751359" y="333592"/>
                </a:lnTo>
                <a:lnTo>
                  <a:pt x="1769230" y="315721"/>
                </a:lnTo>
                <a:lnTo>
                  <a:pt x="1781144" y="297850"/>
                </a:lnTo>
                <a:lnTo>
                  <a:pt x="1787101" y="277001"/>
                </a:lnTo>
                <a:lnTo>
                  <a:pt x="1784122" y="238280"/>
                </a:lnTo>
                <a:lnTo>
                  <a:pt x="1757316" y="196581"/>
                </a:lnTo>
                <a:lnTo>
                  <a:pt x="1667960" y="119140"/>
                </a:lnTo>
                <a:lnTo>
                  <a:pt x="1536906" y="26807"/>
                </a:lnTo>
                <a:lnTo>
                  <a:pt x="1492229" y="0"/>
                </a:lnTo>
                <a:lnTo>
                  <a:pt x="1465422" y="2979"/>
                </a:lnTo>
                <a:lnTo>
                  <a:pt x="1399895" y="35742"/>
                </a:lnTo>
                <a:lnTo>
                  <a:pt x="1295648" y="62549"/>
                </a:lnTo>
                <a:lnTo>
                  <a:pt x="973970" y="113183"/>
                </a:lnTo>
                <a:lnTo>
                  <a:pt x="825045" y="1370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1F86D9B4-06AA-4E55-A32B-C99068034F35}"/>
              </a:ext>
            </a:extLst>
          </p:cNvPr>
          <p:cNvSpPr/>
          <p:nvPr/>
        </p:nvSpPr>
        <p:spPr>
          <a:xfrm>
            <a:off x="5905500" y="3532189"/>
            <a:ext cx="1519238" cy="325437"/>
          </a:xfrm>
          <a:custGeom>
            <a:avLst/>
            <a:gdLst>
              <a:gd name="connsiteX0" fmla="*/ 621506 w 1519238"/>
              <a:gd name="connsiteY0" fmla="*/ 102394 h 326231"/>
              <a:gd name="connsiteX1" fmla="*/ 450056 w 1519238"/>
              <a:gd name="connsiteY1" fmla="*/ 121444 h 326231"/>
              <a:gd name="connsiteX2" fmla="*/ 185738 w 1519238"/>
              <a:gd name="connsiteY2" fmla="*/ 145256 h 326231"/>
              <a:gd name="connsiteX3" fmla="*/ 104775 w 1519238"/>
              <a:gd name="connsiteY3" fmla="*/ 147637 h 326231"/>
              <a:gd name="connsiteX4" fmla="*/ 0 w 1519238"/>
              <a:gd name="connsiteY4" fmla="*/ 192881 h 326231"/>
              <a:gd name="connsiteX5" fmla="*/ 135731 w 1519238"/>
              <a:gd name="connsiteY5" fmla="*/ 326231 h 326231"/>
              <a:gd name="connsiteX6" fmla="*/ 252413 w 1519238"/>
              <a:gd name="connsiteY6" fmla="*/ 314325 h 326231"/>
              <a:gd name="connsiteX7" fmla="*/ 481013 w 1519238"/>
              <a:gd name="connsiteY7" fmla="*/ 290512 h 326231"/>
              <a:gd name="connsiteX8" fmla="*/ 678656 w 1519238"/>
              <a:gd name="connsiteY8" fmla="*/ 269081 h 326231"/>
              <a:gd name="connsiteX9" fmla="*/ 942975 w 1519238"/>
              <a:gd name="connsiteY9" fmla="*/ 240506 h 326231"/>
              <a:gd name="connsiteX10" fmla="*/ 1235869 w 1519238"/>
              <a:gd name="connsiteY10" fmla="*/ 207169 h 326231"/>
              <a:gd name="connsiteX11" fmla="*/ 1407319 w 1519238"/>
              <a:gd name="connsiteY11" fmla="*/ 188119 h 326231"/>
              <a:gd name="connsiteX12" fmla="*/ 1519238 w 1519238"/>
              <a:gd name="connsiteY12" fmla="*/ 147637 h 326231"/>
              <a:gd name="connsiteX13" fmla="*/ 1416844 w 1519238"/>
              <a:gd name="connsiteY13" fmla="*/ 40481 h 326231"/>
              <a:gd name="connsiteX14" fmla="*/ 1354931 w 1519238"/>
              <a:gd name="connsiteY14" fmla="*/ 16669 h 326231"/>
              <a:gd name="connsiteX15" fmla="*/ 1252538 w 1519238"/>
              <a:gd name="connsiteY15" fmla="*/ 0 h 326231"/>
              <a:gd name="connsiteX16" fmla="*/ 1190625 w 1519238"/>
              <a:gd name="connsiteY16" fmla="*/ 2381 h 326231"/>
              <a:gd name="connsiteX17" fmla="*/ 1102519 w 1519238"/>
              <a:gd name="connsiteY17" fmla="*/ 16669 h 326231"/>
              <a:gd name="connsiteX18" fmla="*/ 888206 w 1519238"/>
              <a:gd name="connsiteY18" fmla="*/ 64294 h 326231"/>
              <a:gd name="connsiteX19" fmla="*/ 621506 w 1519238"/>
              <a:gd name="connsiteY19" fmla="*/ 102394 h 32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9238" h="326231">
                <a:moveTo>
                  <a:pt x="621506" y="102394"/>
                </a:moveTo>
                <a:lnTo>
                  <a:pt x="450056" y="121444"/>
                </a:lnTo>
                <a:lnTo>
                  <a:pt x="185738" y="145256"/>
                </a:lnTo>
                <a:lnTo>
                  <a:pt x="104775" y="147637"/>
                </a:lnTo>
                <a:lnTo>
                  <a:pt x="0" y="192881"/>
                </a:lnTo>
                <a:lnTo>
                  <a:pt x="135731" y="326231"/>
                </a:lnTo>
                <a:lnTo>
                  <a:pt x="252413" y="314325"/>
                </a:lnTo>
                <a:lnTo>
                  <a:pt x="481013" y="290512"/>
                </a:lnTo>
                <a:lnTo>
                  <a:pt x="678656" y="269081"/>
                </a:lnTo>
                <a:lnTo>
                  <a:pt x="942975" y="240506"/>
                </a:lnTo>
                <a:lnTo>
                  <a:pt x="1235869" y="207169"/>
                </a:lnTo>
                <a:lnTo>
                  <a:pt x="1407319" y="188119"/>
                </a:lnTo>
                <a:lnTo>
                  <a:pt x="1519238" y="147637"/>
                </a:lnTo>
                <a:lnTo>
                  <a:pt x="1416844" y="40481"/>
                </a:lnTo>
                <a:lnTo>
                  <a:pt x="1354931" y="16669"/>
                </a:lnTo>
                <a:lnTo>
                  <a:pt x="1252538" y="0"/>
                </a:lnTo>
                <a:lnTo>
                  <a:pt x="1190625" y="2381"/>
                </a:lnTo>
                <a:lnTo>
                  <a:pt x="1102519" y="16669"/>
                </a:lnTo>
                <a:lnTo>
                  <a:pt x="888206" y="64294"/>
                </a:lnTo>
                <a:lnTo>
                  <a:pt x="621506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24AF0386-E1A9-435C-8BEF-D88E3D259559}"/>
              </a:ext>
            </a:extLst>
          </p:cNvPr>
          <p:cNvSpPr/>
          <p:nvPr/>
        </p:nvSpPr>
        <p:spPr>
          <a:xfrm>
            <a:off x="5891214" y="4148138"/>
            <a:ext cx="1565275" cy="311150"/>
          </a:xfrm>
          <a:custGeom>
            <a:avLst/>
            <a:gdLst>
              <a:gd name="connsiteX0" fmla="*/ 781050 w 1564481"/>
              <a:gd name="connsiteY0" fmla="*/ 71437 h 311943"/>
              <a:gd name="connsiteX1" fmla="*/ 1235868 w 1564481"/>
              <a:gd name="connsiteY1" fmla="*/ 2381 h 311943"/>
              <a:gd name="connsiteX2" fmla="*/ 1281112 w 1564481"/>
              <a:gd name="connsiteY2" fmla="*/ 0 h 311943"/>
              <a:gd name="connsiteX3" fmla="*/ 1328737 w 1564481"/>
              <a:gd name="connsiteY3" fmla="*/ 2381 h 311943"/>
              <a:gd name="connsiteX4" fmla="*/ 1397793 w 1564481"/>
              <a:gd name="connsiteY4" fmla="*/ 14287 h 311943"/>
              <a:gd name="connsiteX5" fmla="*/ 1471612 w 1564481"/>
              <a:gd name="connsiteY5" fmla="*/ 33337 h 311943"/>
              <a:gd name="connsiteX6" fmla="*/ 1564481 w 1564481"/>
              <a:gd name="connsiteY6" fmla="*/ 116681 h 311943"/>
              <a:gd name="connsiteX7" fmla="*/ 1431131 w 1564481"/>
              <a:gd name="connsiteY7" fmla="*/ 178593 h 311943"/>
              <a:gd name="connsiteX8" fmla="*/ 1235868 w 1564481"/>
              <a:gd name="connsiteY8" fmla="*/ 188118 h 311943"/>
              <a:gd name="connsiteX9" fmla="*/ 752475 w 1564481"/>
              <a:gd name="connsiteY9" fmla="*/ 238125 h 311943"/>
              <a:gd name="connsiteX10" fmla="*/ 440531 w 1564481"/>
              <a:gd name="connsiteY10" fmla="*/ 280987 h 311943"/>
              <a:gd name="connsiteX11" fmla="*/ 371475 w 1564481"/>
              <a:gd name="connsiteY11" fmla="*/ 292893 h 311943"/>
              <a:gd name="connsiteX12" fmla="*/ 304800 w 1564481"/>
              <a:gd name="connsiteY12" fmla="*/ 307181 h 311943"/>
              <a:gd name="connsiteX13" fmla="*/ 254793 w 1564481"/>
              <a:gd name="connsiteY13" fmla="*/ 311943 h 311943"/>
              <a:gd name="connsiteX14" fmla="*/ 197643 w 1564481"/>
              <a:gd name="connsiteY14" fmla="*/ 309562 h 311943"/>
              <a:gd name="connsiteX15" fmla="*/ 169068 w 1564481"/>
              <a:gd name="connsiteY15" fmla="*/ 297656 h 311943"/>
              <a:gd name="connsiteX16" fmla="*/ 133350 w 1564481"/>
              <a:gd name="connsiteY16" fmla="*/ 280987 h 311943"/>
              <a:gd name="connsiteX17" fmla="*/ 0 w 1564481"/>
              <a:gd name="connsiteY17" fmla="*/ 135731 h 311943"/>
              <a:gd name="connsiteX18" fmla="*/ 152400 w 1564481"/>
              <a:gd name="connsiteY18" fmla="*/ 111918 h 311943"/>
              <a:gd name="connsiteX19" fmla="*/ 261937 w 1564481"/>
              <a:gd name="connsiteY19" fmla="*/ 130968 h 311943"/>
              <a:gd name="connsiteX20" fmla="*/ 338137 w 1564481"/>
              <a:gd name="connsiteY20" fmla="*/ 135731 h 311943"/>
              <a:gd name="connsiteX21" fmla="*/ 378618 w 1564481"/>
              <a:gd name="connsiteY21" fmla="*/ 130968 h 311943"/>
              <a:gd name="connsiteX22" fmla="*/ 781050 w 1564481"/>
              <a:gd name="connsiteY22" fmla="*/ 71437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4481" h="311943">
                <a:moveTo>
                  <a:pt x="781050" y="71437"/>
                </a:moveTo>
                <a:lnTo>
                  <a:pt x="1235868" y="2381"/>
                </a:lnTo>
                <a:lnTo>
                  <a:pt x="1281112" y="0"/>
                </a:lnTo>
                <a:lnTo>
                  <a:pt x="1328737" y="2381"/>
                </a:lnTo>
                <a:lnTo>
                  <a:pt x="1397793" y="14287"/>
                </a:lnTo>
                <a:lnTo>
                  <a:pt x="1471612" y="33337"/>
                </a:lnTo>
                <a:lnTo>
                  <a:pt x="1564481" y="116681"/>
                </a:lnTo>
                <a:lnTo>
                  <a:pt x="1431131" y="178593"/>
                </a:lnTo>
                <a:lnTo>
                  <a:pt x="1235868" y="188118"/>
                </a:lnTo>
                <a:lnTo>
                  <a:pt x="752475" y="238125"/>
                </a:lnTo>
                <a:lnTo>
                  <a:pt x="440531" y="280987"/>
                </a:lnTo>
                <a:lnTo>
                  <a:pt x="371475" y="292893"/>
                </a:lnTo>
                <a:lnTo>
                  <a:pt x="304800" y="307181"/>
                </a:lnTo>
                <a:lnTo>
                  <a:pt x="254793" y="311943"/>
                </a:lnTo>
                <a:lnTo>
                  <a:pt x="197643" y="309562"/>
                </a:lnTo>
                <a:lnTo>
                  <a:pt x="169068" y="297656"/>
                </a:lnTo>
                <a:lnTo>
                  <a:pt x="133350" y="280987"/>
                </a:lnTo>
                <a:lnTo>
                  <a:pt x="0" y="135731"/>
                </a:lnTo>
                <a:cubicBezTo>
                  <a:pt x="50781" y="127670"/>
                  <a:pt x="100984" y="111918"/>
                  <a:pt x="152400" y="111918"/>
                </a:cubicBezTo>
                <a:lnTo>
                  <a:pt x="261937" y="130968"/>
                </a:lnTo>
                <a:lnTo>
                  <a:pt x="338137" y="135731"/>
                </a:lnTo>
                <a:lnTo>
                  <a:pt x="378618" y="130968"/>
                </a:lnTo>
                <a:lnTo>
                  <a:pt x="781050" y="71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B42D6B98-A808-420E-B1AB-FD1AE5D5BBDF}"/>
              </a:ext>
            </a:extLst>
          </p:cNvPr>
          <p:cNvSpPr/>
          <p:nvPr/>
        </p:nvSpPr>
        <p:spPr>
          <a:xfrm>
            <a:off x="5891214" y="4805363"/>
            <a:ext cx="1538287" cy="279400"/>
          </a:xfrm>
          <a:custGeom>
            <a:avLst/>
            <a:gdLst>
              <a:gd name="connsiteX0" fmla="*/ 404812 w 1538287"/>
              <a:gd name="connsiteY0" fmla="*/ 104775 h 278606"/>
              <a:gd name="connsiteX1" fmla="*/ 247650 w 1538287"/>
              <a:gd name="connsiteY1" fmla="*/ 116681 h 278606"/>
              <a:gd name="connsiteX2" fmla="*/ 145256 w 1538287"/>
              <a:gd name="connsiteY2" fmla="*/ 123825 h 278606"/>
              <a:gd name="connsiteX3" fmla="*/ 0 w 1538287"/>
              <a:gd name="connsiteY3" fmla="*/ 152400 h 278606"/>
              <a:gd name="connsiteX4" fmla="*/ 147637 w 1538287"/>
              <a:gd name="connsiteY4" fmla="*/ 278606 h 278606"/>
              <a:gd name="connsiteX5" fmla="*/ 328612 w 1538287"/>
              <a:gd name="connsiteY5" fmla="*/ 266700 h 278606"/>
              <a:gd name="connsiteX6" fmla="*/ 592931 w 1538287"/>
              <a:gd name="connsiteY6" fmla="*/ 250031 h 278606"/>
              <a:gd name="connsiteX7" fmla="*/ 828675 w 1538287"/>
              <a:gd name="connsiteY7" fmla="*/ 230981 h 278606"/>
              <a:gd name="connsiteX8" fmla="*/ 1204912 w 1538287"/>
              <a:gd name="connsiteY8" fmla="*/ 204787 h 278606"/>
              <a:gd name="connsiteX9" fmla="*/ 1450181 w 1538287"/>
              <a:gd name="connsiteY9" fmla="*/ 185737 h 278606"/>
              <a:gd name="connsiteX10" fmla="*/ 1538287 w 1538287"/>
              <a:gd name="connsiteY10" fmla="*/ 114300 h 278606"/>
              <a:gd name="connsiteX11" fmla="*/ 1433512 w 1538287"/>
              <a:gd name="connsiteY11" fmla="*/ 35718 h 278606"/>
              <a:gd name="connsiteX12" fmla="*/ 1388268 w 1538287"/>
              <a:gd name="connsiteY12" fmla="*/ 14287 h 278606"/>
              <a:gd name="connsiteX13" fmla="*/ 1335881 w 1538287"/>
              <a:gd name="connsiteY13" fmla="*/ 0 h 278606"/>
              <a:gd name="connsiteX14" fmla="*/ 1302543 w 1538287"/>
              <a:gd name="connsiteY14" fmla="*/ 4762 h 278606"/>
              <a:gd name="connsiteX15" fmla="*/ 1238250 w 1538287"/>
              <a:gd name="connsiteY15" fmla="*/ 16668 h 278606"/>
              <a:gd name="connsiteX16" fmla="*/ 1131093 w 1538287"/>
              <a:gd name="connsiteY16" fmla="*/ 33337 h 278606"/>
              <a:gd name="connsiteX17" fmla="*/ 840581 w 1538287"/>
              <a:gd name="connsiteY17" fmla="*/ 66675 h 278606"/>
              <a:gd name="connsiteX18" fmla="*/ 404812 w 1538287"/>
              <a:gd name="connsiteY18" fmla="*/ 104775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38287" h="278606">
                <a:moveTo>
                  <a:pt x="404812" y="104775"/>
                </a:moveTo>
                <a:lnTo>
                  <a:pt x="247650" y="116681"/>
                </a:lnTo>
                <a:lnTo>
                  <a:pt x="145256" y="123825"/>
                </a:lnTo>
                <a:lnTo>
                  <a:pt x="0" y="152400"/>
                </a:lnTo>
                <a:lnTo>
                  <a:pt x="147637" y="278606"/>
                </a:lnTo>
                <a:lnTo>
                  <a:pt x="328612" y="266700"/>
                </a:lnTo>
                <a:lnTo>
                  <a:pt x="592931" y="250031"/>
                </a:lnTo>
                <a:lnTo>
                  <a:pt x="828675" y="230981"/>
                </a:lnTo>
                <a:lnTo>
                  <a:pt x="1204912" y="204787"/>
                </a:lnTo>
                <a:lnTo>
                  <a:pt x="1450181" y="185737"/>
                </a:lnTo>
                <a:lnTo>
                  <a:pt x="1538287" y="114300"/>
                </a:lnTo>
                <a:lnTo>
                  <a:pt x="1433512" y="35718"/>
                </a:lnTo>
                <a:lnTo>
                  <a:pt x="1388268" y="14287"/>
                </a:lnTo>
                <a:lnTo>
                  <a:pt x="1335881" y="0"/>
                </a:lnTo>
                <a:lnTo>
                  <a:pt x="1302543" y="4762"/>
                </a:lnTo>
                <a:lnTo>
                  <a:pt x="1238250" y="16668"/>
                </a:lnTo>
                <a:lnTo>
                  <a:pt x="1131093" y="33337"/>
                </a:lnTo>
                <a:lnTo>
                  <a:pt x="840581" y="66675"/>
                </a:lnTo>
                <a:lnTo>
                  <a:pt x="404812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1250F33-110D-4C6F-8E4F-5DD0C2B39702}"/>
              </a:ext>
            </a:extLst>
          </p:cNvPr>
          <p:cNvSpPr/>
          <p:nvPr/>
        </p:nvSpPr>
        <p:spPr>
          <a:xfrm>
            <a:off x="3867150" y="4333875"/>
            <a:ext cx="947738" cy="706438"/>
          </a:xfrm>
          <a:custGeom>
            <a:avLst/>
            <a:gdLst>
              <a:gd name="connsiteX0" fmla="*/ 426244 w 947738"/>
              <a:gd name="connsiteY0" fmla="*/ 323850 h 707231"/>
              <a:gd name="connsiteX1" fmla="*/ 202406 w 947738"/>
              <a:gd name="connsiteY1" fmla="*/ 473869 h 707231"/>
              <a:gd name="connsiteX2" fmla="*/ 50006 w 947738"/>
              <a:gd name="connsiteY2" fmla="*/ 569119 h 707231"/>
              <a:gd name="connsiteX3" fmla="*/ 0 w 947738"/>
              <a:gd name="connsiteY3" fmla="*/ 600075 h 707231"/>
              <a:gd name="connsiteX4" fmla="*/ 97631 w 947738"/>
              <a:gd name="connsiteY4" fmla="*/ 707231 h 707231"/>
              <a:gd name="connsiteX5" fmla="*/ 278606 w 947738"/>
              <a:gd name="connsiteY5" fmla="*/ 602456 h 707231"/>
              <a:gd name="connsiteX6" fmla="*/ 547688 w 947738"/>
              <a:gd name="connsiteY6" fmla="*/ 452438 h 707231"/>
              <a:gd name="connsiteX7" fmla="*/ 842963 w 947738"/>
              <a:gd name="connsiteY7" fmla="*/ 300038 h 707231"/>
              <a:gd name="connsiteX8" fmla="*/ 947738 w 947738"/>
              <a:gd name="connsiteY8" fmla="*/ 252413 h 707231"/>
              <a:gd name="connsiteX9" fmla="*/ 650081 w 947738"/>
              <a:gd name="connsiteY9" fmla="*/ 0 h 707231"/>
              <a:gd name="connsiteX10" fmla="*/ 669131 w 947738"/>
              <a:gd name="connsiteY10" fmla="*/ 59531 h 707231"/>
              <a:gd name="connsiteX11" fmla="*/ 673894 w 947738"/>
              <a:gd name="connsiteY11" fmla="*/ 88106 h 707231"/>
              <a:gd name="connsiteX12" fmla="*/ 673894 w 947738"/>
              <a:gd name="connsiteY12" fmla="*/ 119063 h 707231"/>
              <a:gd name="connsiteX13" fmla="*/ 664369 w 947738"/>
              <a:gd name="connsiteY13" fmla="*/ 150019 h 707231"/>
              <a:gd name="connsiteX14" fmla="*/ 640556 w 947738"/>
              <a:gd name="connsiteY14" fmla="*/ 176213 h 707231"/>
              <a:gd name="connsiteX15" fmla="*/ 597694 w 947738"/>
              <a:gd name="connsiteY15" fmla="*/ 202406 h 707231"/>
              <a:gd name="connsiteX16" fmla="*/ 426244 w 947738"/>
              <a:gd name="connsiteY16" fmla="*/ 323850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738" h="707231">
                <a:moveTo>
                  <a:pt x="426244" y="323850"/>
                </a:moveTo>
                <a:lnTo>
                  <a:pt x="202406" y="473869"/>
                </a:lnTo>
                <a:lnTo>
                  <a:pt x="50006" y="569119"/>
                </a:lnTo>
                <a:lnTo>
                  <a:pt x="0" y="600075"/>
                </a:lnTo>
                <a:lnTo>
                  <a:pt x="97631" y="707231"/>
                </a:lnTo>
                <a:lnTo>
                  <a:pt x="278606" y="602456"/>
                </a:lnTo>
                <a:lnTo>
                  <a:pt x="547688" y="452438"/>
                </a:lnTo>
                <a:lnTo>
                  <a:pt x="842963" y="300038"/>
                </a:lnTo>
                <a:lnTo>
                  <a:pt x="947738" y="252413"/>
                </a:lnTo>
                <a:lnTo>
                  <a:pt x="650081" y="0"/>
                </a:lnTo>
                <a:lnTo>
                  <a:pt x="669131" y="59531"/>
                </a:lnTo>
                <a:lnTo>
                  <a:pt x="673894" y="88106"/>
                </a:lnTo>
                <a:lnTo>
                  <a:pt x="673894" y="119063"/>
                </a:lnTo>
                <a:lnTo>
                  <a:pt x="664369" y="150019"/>
                </a:lnTo>
                <a:lnTo>
                  <a:pt x="640556" y="176213"/>
                </a:lnTo>
                <a:lnTo>
                  <a:pt x="597694" y="202406"/>
                </a:lnTo>
                <a:lnTo>
                  <a:pt x="426244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52DCB683-5102-40BF-905F-12D6DCE338E7}"/>
              </a:ext>
            </a:extLst>
          </p:cNvPr>
          <p:cNvSpPr/>
          <p:nvPr/>
        </p:nvSpPr>
        <p:spPr>
          <a:xfrm>
            <a:off x="3651251" y="4910139"/>
            <a:ext cx="4949825" cy="1152525"/>
          </a:xfrm>
          <a:custGeom>
            <a:avLst/>
            <a:gdLst>
              <a:gd name="connsiteX0" fmla="*/ 1590260 w 4949686"/>
              <a:gd name="connsiteY0" fmla="*/ 310101 h 1152940"/>
              <a:gd name="connsiteX1" fmla="*/ 1311965 w 4949686"/>
              <a:gd name="connsiteY1" fmla="*/ 254442 h 1152940"/>
              <a:gd name="connsiteX2" fmla="*/ 962107 w 4949686"/>
              <a:gd name="connsiteY2" fmla="*/ 190832 h 1152940"/>
              <a:gd name="connsiteX3" fmla="*/ 663933 w 4949686"/>
              <a:gd name="connsiteY3" fmla="*/ 147100 h 1152940"/>
              <a:gd name="connsiteX4" fmla="*/ 457200 w 4949686"/>
              <a:gd name="connsiteY4" fmla="*/ 123246 h 1152940"/>
              <a:gd name="connsiteX5" fmla="*/ 385638 w 4949686"/>
              <a:gd name="connsiteY5" fmla="*/ 115294 h 1152940"/>
              <a:gd name="connsiteX6" fmla="*/ 333954 w 4949686"/>
              <a:gd name="connsiteY6" fmla="*/ 131197 h 1152940"/>
              <a:gd name="connsiteX7" fmla="*/ 421419 w 4949686"/>
              <a:gd name="connsiteY7" fmla="*/ 47708 h 1152940"/>
              <a:gd name="connsiteX8" fmla="*/ 258417 w 4949686"/>
              <a:gd name="connsiteY8" fmla="*/ 0 h 1152940"/>
              <a:gd name="connsiteX9" fmla="*/ 174928 w 4949686"/>
              <a:gd name="connsiteY9" fmla="*/ 31806 h 1152940"/>
              <a:gd name="connsiteX10" fmla="*/ 99391 w 4949686"/>
              <a:gd name="connsiteY10" fmla="*/ 59635 h 1152940"/>
              <a:gd name="connsiteX11" fmla="*/ 39756 w 4949686"/>
              <a:gd name="connsiteY11" fmla="*/ 99392 h 1152940"/>
              <a:gd name="connsiteX12" fmla="*/ 7951 w 4949686"/>
              <a:gd name="connsiteY12" fmla="*/ 139148 h 1152940"/>
              <a:gd name="connsiteX13" fmla="*/ 0 w 4949686"/>
              <a:gd name="connsiteY13" fmla="*/ 182880 h 1152940"/>
              <a:gd name="connsiteX14" fmla="*/ 7951 w 4949686"/>
              <a:gd name="connsiteY14" fmla="*/ 254442 h 1152940"/>
              <a:gd name="connsiteX15" fmla="*/ 19878 w 4949686"/>
              <a:gd name="connsiteY15" fmla="*/ 326004 h 1152940"/>
              <a:gd name="connsiteX16" fmla="*/ 39756 w 4949686"/>
              <a:gd name="connsiteY16" fmla="*/ 365760 h 1152940"/>
              <a:gd name="connsiteX17" fmla="*/ 63610 w 4949686"/>
              <a:gd name="connsiteY17" fmla="*/ 389614 h 1152940"/>
              <a:gd name="connsiteX18" fmla="*/ 87464 w 4949686"/>
              <a:gd name="connsiteY18" fmla="*/ 389614 h 1152940"/>
              <a:gd name="connsiteX19" fmla="*/ 119269 w 4949686"/>
              <a:gd name="connsiteY19" fmla="*/ 369736 h 1152940"/>
              <a:gd name="connsiteX20" fmla="*/ 310100 w 4949686"/>
              <a:gd name="connsiteY20" fmla="*/ 341907 h 1152940"/>
              <a:gd name="connsiteX21" fmla="*/ 544664 w 4949686"/>
              <a:gd name="connsiteY21" fmla="*/ 322028 h 1152940"/>
              <a:gd name="connsiteX22" fmla="*/ 731520 w 4949686"/>
              <a:gd name="connsiteY22" fmla="*/ 326004 h 1152940"/>
              <a:gd name="connsiteX23" fmla="*/ 1033669 w 4949686"/>
              <a:gd name="connsiteY23" fmla="*/ 361785 h 1152940"/>
              <a:gd name="connsiteX24" fmla="*/ 1264257 w 4949686"/>
              <a:gd name="connsiteY24" fmla="*/ 405517 h 1152940"/>
              <a:gd name="connsiteX25" fmla="*/ 1685676 w 4949686"/>
              <a:gd name="connsiteY25" fmla="*/ 512860 h 1152940"/>
              <a:gd name="connsiteX26" fmla="*/ 1940118 w 4949686"/>
              <a:gd name="connsiteY26" fmla="*/ 584421 h 1152940"/>
              <a:gd name="connsiteX27" fmla="*/ 2313829 w 4949686"/>
              <a:gd name="connsiteY27" fmla="*/ 695740 h 1152940"/>
              <a:gd name="connsiteX28" fmla="*/ 2699467 w 4949686"/>
              <a:gd name="connsiteY28" fmla="*/ 815009 h 1152940"/>
              <a:gd name="connsiteX29" fmla="*/ 3061252 w 4949686"/>
              <a:gd name="connsiteY29" fmla="*/ 926327 h 1152940"/>
              <a:gd name="connsiteX30" fmla="*/ 3430987 w 4949686"/>
              <a:gd name="connsiteY30" fmla="*/ 1033670 h 1152940"/>
              <a:gd name="connsiteX31" fmla="*/ 3737113 w 4949686"/>
              <a:gd name="connsiteY31" fmla="*/ 1117159 h 1152940"/>
              <a:gd name="connsiteX32" fmla="*/ 3884212 w 4949686"/>
              <a:gd name="connsiteY32" fmla="*/ 1152940 h 1152940"/>
              <a:gd name="connsiteX33" fmla="*/ 3927944 w 4949686"/>
              <a:gd name="connsiteY33" fmla="*/ 1152940 h 1152940"/>
              <a:gd name="connsiteX34" fmla="*/ 3967700 w 4949686"/>
              <a:gd name="connsiteY34" fmla="*/ 1141013 h 1152940"/>
              <a:gd name="connsiteX35" fmla="*/ 4027335 w 4949686"/>
              <a:gd name="connsiteY35" fmla="*/ 1109207 h 1152940"/>
              <a:gd name="connsiteX36" fmla="*/ 4230093 w 4949686"/>
              <a:gd name="connsiteY36" fmla="*/ 1033670 h 1152940"/>
              <a:gd name="connsiteX37" fmla="*/ 4524292 w 4949686"/>
              <a:gd name="connsiteY37" fmla="*/ 930303 h 1152940"/>
              <a:gd name="connsiteX38" fmla="*/ 4778733 w 4949686"/>
              <a:gd name="connsiteY38" fmla="*/ 838863 h 1152940"/>
              <a:gd name="connsiteX39" fmla="*/ 4905954 w 4949686"/>
              <a:gd name="connsiteY39" fmla="*/ 791155 h 1152940"/>
              <a:gd name="connsiteX40" fmla="*/ 4949686 w 4949686"/>
              <a:gd name="connsiteY40" fmla="*/ 763326 h 1152940"/>
              <a:gd name="connsiteX41" fmla="*/ 4949686 w 4949686"/>
              <a:gd name="connsiteY41" fmla="*/ 747423 h 1152940"/>
              <a:gd name="connsiteX42" fmla="*/ 4929808 w 4949686"/>
              <a:gd name="connsiteY42" fmla="*/ 731520 h 1152940"/>
              <a:gd name="connsiteX43" fmla="*/ 4846320 w 4949686"/>
              <a:gd name="connsiteY43" fmla="*/ 735496 h 1152940"/>
              <a:gd name="connsiteX44" fmla="*/ 4524292 w 4949686"/>
              <a:gd name="connsiteY44" fmla="*/ 751399 h 1152940"/>
              <a:gd name="connsiteX45" fmla="*/ 4214191 w 4949686"/>
              <a:gd name="connsiteY45" fmla="*/ 747423 h 1152940"/>
              <a:gd name="connsiteX46" fmla="*/ 3749040 w 4949686"/>
              <a:gd name="connsiteY46" fmla="*/ 715618 h 1152940"/>
              <a:gd name="connsiteX47" fmla="*/ 3351474 w 4949686"/>
              <a:gd name="connsiteY47" fmla="*/ 671886 h 1152940"/>
              <a:gd name="connsiteX48" fmla="*/ 2945958 w 4949686"/>
              <a:gd name="connsiteY48" fmla="*/ 612251 h 1152940"/>
              <a:gd name="connsiteX49" fmla="*/ 2631881 w 4949686"/>
              <a:gd name="connsiteY49" fmla="*/ 552616 h 1152940"/>
              <a:gd name="connsiteX50" fmla="*/ 2325756 w 4949686"/>
              <a:gd name="connsiteY50" fmla="*/ 485030 h 1152940"/>
              <a:gd name="connsiteX51" fmla="*/ 2007704 w 4949686"/>
              <a:gd name="connsiteY51" fmla="*/ 405517 h 1152940"/>
              <a:gd name="connsiteX52" fmla="*/ 1665798 w 4949686"/>
              <a:gd name="connsiteY52" fmla="*/ 326004 h 1152940"/>
              <a:gd name="connsiteX53" fmla="*/ 1590260 w 4949686"/>
              <a:gd name="connsiteY53" fmla="*/ 310101 h 115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949686" h="1152940">
                <a:moveTo>
                  <a:pt x="1590260" y="310101"/>
                </a:moveTo>
                <a:lnTo>
                  <a:pt x="1311965" y="254442"/>
                </a:lnTo>
                <a:lnTo>
                  <a:pt x="962107" y="190832"/>
                </a:lnTo>
                <a:lnTo>
                  <a:pt x="663933" y="147100"/>
                </a:lnTo>
                <a:lnTo>
                  <a:pt x="457200" y="123246"/>
                </a:lnTo>
                <a:lnTo>
                  <a:pt x="385638" y="115294"/>
                </a:lnTo>
                <a:lnTo>
                  <a:pt x="333954" y="131197"/>
                </a:lnTo>
                <a:lnTo>
                  <a:pt x="421419" y="47708"/>
                </a:lnTo>
                <a:lnTo>
                  <a:pt x="258417" y="0"/>
                </a:lnTo>
                <a:lnTo>
                  <a:pt x="174928" y="31806"/>
                </a:lnTo>
                <a:lnTo>
                  <a:pt x="99391" y="59635"/>
                </a:lnTo>
                <a:lnTo>
                  <a:pt x="39756" y="99392"/>
                </a:lnTo>
                <a:lnTo>
                  <a:pt x="7951" y="139148"/>
                </a:lnTo>
                <a:lnTo>
                  <a:pt x="0" y="182880"/>
                </a:lnTo>
                <a:lnTo>
                  <a:pt x="7951" y="254442"/>
                </a:lnTo>
                <a:lnTo>
                  <a:pt x="19878" y="326004"/>
                </a:lnTo>
                <a:lnTo>
                  <a:pt x="39756" y="365760"/>
                </a:lnTo>
                <a:lnTo>
                  <a:pt x="63610" y="389614"/>
                </a:lnTo>
                <a:lnTo>
                  <a:pt x="87464" y="389614"/>
                </a:lnTo>
                <a:lnTo>
                  <a:pt x="119269" y="369736"/>
                </a:lnTo>
                <a:lnTo>
                  <a:pt x="310100" y="341907"/>
                </a:lnTo>
                <a:lnTo>
                  <a:pt x="544664" y="322028"/>
                </a:lnTo>
                <a:lnTo>
                  <a:pt x="731520" y="326004"/>
                </a:lnTo>
                <a:lnTo>
                  <a:pt x="1033669" y="361785"/>
                </a:lnTo>
                <a:lnTo>
                  <a:pt x="1264257" y="405517"/>
                </a:lnTo>
                <a:lnTo>
                  <a:pt x="1685676" y="512860"/>
                </a:lnTo>
                <a:lnTo>
                  <a:pt x="1940118" y="584421"/>
                </a:lnTo>
                <a:lnTo>
                  <a:pt x="2313829" y="695740"/>
                </a:lnTo>
                <a:lnTo>
                  <a:pt x="2699467" y="815009"/>
                </a:lnTo>
                <a:lnTo>
                  <a:pt x="3061252" y="926327"/>
                </a:lnTo>
                <a:lnTo>
                  <a:pt x="3430987" y="1033670"/>
                </a:lnTo>
                <a:lnTo>
                  <a:pt x="3737113" y="1117159"/>
                </a:lnTo>
                <a:lnTo>
                  <a:pt x="3884212" y="1152940"/>
                </a:lnTo>
                <a:lnTo>
                  <a:pt x="3927944" y="1152940"/>
                </a:lnTo>
                <a:lnTo>
                  <a:pt x="3967700" y="1141013"/>
                </a:lnTo>
                <a:lnTo>
                  <a:pt x="4027335" y="1109207"/>
                </a:lnTo>
                <a:lnTo>
                  <a:pt x="4230093" y="1033670"/>
                </a:lnTo>
                <a:lnTo>
                  <a:pt x="4524292" y="930303"/>
                </a:lnTo>
                <a:lnTo>
                  <a:pt x="4778733" y="838863"/>
                </a:lnTo>
                <a:lnTo>
                  <a:pt x="4905954" y="791155"/>
                </a:lnTo>
                <a:lnTo>
                  <a:pt x="4949686" y="763326"/>
                </a:lnTo>
                <a:lnTo>
                  <a:pt x="4949686" y="747423"/>
                </a:lnTo>
                <a:lnTo>
                  <a:pt x="4929808" y="731520"/>
                </a:lnTo>
                <a:lnTo>
                  <a:pt x="4846320" y="735496"/>
                </a:lnTo>
                <a:lnTo>
                  <a:pt x="4524292" y="751399"/>
                </a:lnTo>
                <a:lnTo>
                  <a:pt x="4214191" y="747423"/>
                </a:lnTo>
                <a:lnTo>
                  <a:pt x="3749040" y="715618"/>
                </a:lnTo>
                <a:lnTo>
                  <a:pt x="3351474" y="671886"/>
                </a:lnTo>
                <a:lnTo>
                  <a:pt x="2945958" y="612251"/>
                </a:lnTo>
                <a:lnTo>
                  <a:pt x="2631881" y="552616"/>
                </a:lnTo>
                <a:lnTo>
                  <a:pt x="2325756" y="485030"/>
                </a:lnTo>
                <a:lnTo>
                  <a:pt x="2007704" y="405517"/>
                </a:lnTo>
                <a:lnTo>
                  <a:pt x="1665798" y="326004"/>
                </a:lnTo>
                <a:lnTo>
                  <a:pt x="1590260" y="31010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361E15-1B95-40AA-9BE5-E6F28091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24" y="1417109"/>
            <a:ext cx="4956478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5C6EF5-235F-4FBE-AE5A-47D39C538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489" y="1369081"/>
            <a:ext cx="4962574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41" grpId="0" animBg="1"/>
      <p:bldP spid="142" grpId="0" animBg="1"/>
      <p:bldP spid="145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39" grpId="0" animBg="1"/>
      <p:bldP spid="14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9E8146-C283-4CA7-BF64-BB155F4A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61" y="1106222"/>
            <a:ext cx="4956478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92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323D90E-3016-49C8-BEB4-5E640CD95112}"/>
              </a:ext>
            </a:extLst>
          </p:cNvPr>
          <p:cNvSpPr/>
          <p:nvPr/>
        </p:nvSpPr>
        <p:spPr>
          <a:xfrm>
            <a:off x="5675313" y="1370013"/>
            <a:ext cx="565150" cy="735012"/>
          </a:xfrm>
          <a:custGeom>
            <a:avLst/>
            <a:gdLst>
              <a:gd name="connsiteX0" fmla="*/ 233362 w 566737"/>
              <a:gd name="connsiteY0" fmla="*/ 388144 h 735806"/>
              <a:gd name="connsiteX1" fmla="*/ 235744 w 566737"/>
              <a:gd name="connsiteY1" fmla="*/ 628650 h 735806"/>
              <a:gd name="connsiteX2" fmla="*/ 238125 w 566737"/>
              <a:gd name="connsiteY2" fmla="*/ 681037 h 735806"/>
              <a:gd name="connsiteX3" fmla="*/ 361950 w 566737"/>
              <a:gd name="connsiteY3" fmla="*/ 735806 h 735806"/>
              <a:gd name="connsiteX4" fmla="*/ 488156 w 566737"/>
              <a:gd name="connsiteY4" fmla="*/ 652462 h 735806"/>
              <a:gd name="connsiteX5" fmla="*/ 481012 w 566737"/>
              <a:gd name="connsiteY5" fmla="*/ 592931 h 735806"/>
              <a:gd name="connsiteX6" fmla="*/ 481012 w 566737"/>
              <a:gd name="connsiteY6" fmla="*/ 511969 h 735806"/>
              <a:gd name="connsiteX7" fmla="*/ 490537 w 566737"/>
              <a:gd name="connsiteY7" fmla="*/ 442912 h 735806"/>
              <a:gd name="connsiteX8" fmla="*/ 511969 w 566737"/>
              <a:gd name="connsiteY8" fmla="*/ 371475 h 735806"/>
              <a:gd name="connsiteX9" fmla="*/ 533400 w 566737"/>
              <a:gd name="connsiteY9" fmla="*/ 309562 h 735806"/>
              <a:gd name="connsiteX10" fmla="*/ 552450 w 566737"/>
              <a:gd name="connsiteY10" fmla="*/ 269081 h 735806"/>
              <a:gd name="connsiteX11" fmla="*/ 564356 w 566737"/>
              <a:gd name="connsiteY11" fmla="*/ 235744 h 735806"/>
              <a:gd name="connsiteX12" fmla="*/ 566737 w 566737"/>
              <a:gd name="connsiteY12" fmla="*/ 216694 h 735806"/>
              <a:gd name="connsiteX13" fmla="*/ 554831 w 566737"/>
              <a:gd name="connsiteY13" fmla="*/ 183356 h 735806"/>
              <a:gd name="connsiteX14" fmla="*/ 535781 w 566737"/>
              <a:gd name="connsiteY14" fmla="*/ 147637 h 735806"/>
              <a:gd name="connsiteX15" fmla="*/ 514350 w 566737"/>
              <a:gd name="connsiteY15" fmla="*/ 126206 h 735806"/>
              <a:gd name="connsiteX16" fmla="*/ 457200 w 566737"/>
              <a:gd name="connsiteY16" fmla="*/ 92869 h 735806"/>
              <a:gd name="connsiteX17" fmla="*/ 369094 w 566737"/>
              <a:gd name="connsiteY17" fmla="*/ 57150 h 735806"/>
              <a:gd name="connsiteX18" fmla="*/ 283369 w 566737"/>
              <a:gd name="connsiteY18" fmla="*/ 26194 h 735806"/>
              <a:gd name="connsiteX19" fmla="*/ 207169 w 566737"/>
              <a:gd name="connsiteY19" fmla="*/ 11906 h 735806"/>
              <a:gd name="connsiteX20" fmla="*/ 121444 w 566737"/>
              <a:gd name="connsiteY20" fmla="*/ 0 h 735806"/>
              <a:gd name="connsiteX21" fmla="*/ 59531 w 566737"/>
              <a:gd name="connsiteY21" fmla="*/ 4762 h 735806"/>
              <a:gd name="connsiteX22" fmla="*/ 19050 w 566737"/>
              <a:gd name="connsiteY22" fmla="*/ 11906 h 735806"/>
              <a:gd name="connsiteX23" fmla="*/ 0 w 566737"/>
              <a:gd name="connsiteY23" fmla="*/ 21431 h 735806"/>
              <a:gd name="connsiteX24" fmla="*/ 0 w 566737"/>
              <a:gd name="connsiteY24" fmla="*/ 33337 h 735806"/>
              <a:gd name="connsiteX25" fmla="*/ 14287 w 566737"/>
              <a:gd name="connsiteY25" fmla="*/ 52387 h 735806"/>
              <a:gd name="connsiteX26" fmla="*/ 64294 w 566737"/>
              <a:gd name="connsiteY26" fmla="*/ 95250 h 735806"/>
              <a:gd name="connsiteX27" fmla="*/ 138112 w 566737"/>
              <a:gd name="connsiteY27" fmla="*/ 164306 h 735806"/>
              <a:gd name="connsiteX28" fmla="*/ 195262 w 566737"/>
              <a:gd name="connsiteY28" fmla="*/ 228600 h 735806"/>
              <a:gd name="connsiteX29" fmla="*/ 216694 w 566737"/>
              <a:gd name="connsiteY29" fmla="*/ 266700 h 735806"/>
              <a:gd name="connsiteX30" fmla="*/ 233362 w 566737"/>
              <a:gd name="connsiteY30" fmla="*/ 314325 h 735806"/>
              <a:gd name="connsiteX31" fmla="*/ 233362 w 566737"/>
              <a:gd name="connsiteY31" fmla="*/ 388144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737" h="735806">
                <a:moveTo>
                  <a:pt x="233362" y="388144"/>
                </a:moveTo>
                <a:lnTo>
                  <a:pt x="235744" y="628650"/>
                </a:lnTo>
                <a:lnTo>
                  <a:pt x="238125" y="681037"/>
                </a:lnTo>
                <a:lnTo>
                  <a:pt x="361950" y="735806"/>
                </a:lnTo>
                <a:lnTo>
                  <a:pt x="488156" y="652462"/>
                </a:lnTo>
                <a:lnTo>
                  <a:pt x="481012" y="592931"/>
                </a:lnTo>
                <a:lnTo>
                  <a:pt x="481012" y="511969"/>
                </a:lnTo>
                <a:lnTo>
                  <a:pt x="490537" y="442912"/>
                </a:lnTo>
                <a:lnTo>
                  <a:pt x="511969" y="371475"/>
                </a:lnTo>
                <a:lnTo>
                  <a:pt x="533400" y="309562"/>
                </a:lnTo>
                <a:lnTo>
                  <a:pt x="552450" y="269081"/>
                </a:lnTo>
                <a:lnTo>
                  <a:pt x="564356" y="235744"/>
                </a:lnTo>
                <a:lnTo>
                  <a:pt x="566737" y="216694"/>
                </a:lnTo>
                <a:lnTo>
                  <a:pt x="554831" y="183356"/>
                </a:lnTo>
                <a:lnTo>
                  <a:pt x="535781" y="147637"/>
                </a:lnTo>
                <a:lnTo>
                  <a:pt x="514350" y="126206"/>
                </a:lnTo>
                <a:lnTo>
                  <a:pt x="457200" y="92869"/>
                </a:lnTo>
                <a:lnTo>
                  <a:pt x="369094" y="57150"/>
                </a:lnTo>
                <a:lnTo>
                  <a:pt x="283369" y="26194"/>
                </a:lnTo>
                <a:lnTo>
                  <a:pt x="207169" y="11906"/>
                </a:lnTo>
                <a:lnTo>
                  <a:pt x="121444" y="0"/>
                </a:lnTo>
                <a:lnTo>
                  <a:pt x="59531" y="4762"/>
                </a:lnTo>
                <a:lnTo>
                  <a:pt x="19050" y="11906"/>
                </a:lnTo>
                <a:lnTo>
                  <a:pt x="0" y="21431"/>
                </a:lnTo>
                <a:lnTo>
                  <a:pt x="0" y="33337"/>
                </a:lnTo>
                <a:lnTo>
                  <a:pt x="14287" y="52387"/>
                </a:lnTo>
                <a:lnTo>
                  <a:pt x="64294" y="95250"/>
                </a:lnTo>
                <a:lnTo>
                  <a:pt x="138112" y="164306"/>
                </a:lnTo>
                <a:lnTo>
                  <a:pt x="195262" y="228600"/>
                </a:lnTo>
                <a:lnTo>
                  <a:pt x="216694" y="266700"/>
                </a:lnTo>
                <a:lnTo>
                  <a:pt x="233362" y="314325"/>
                </a:lnTo>
                <a:lnTo>
                  <a:pt x="233362" y="3881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F73925E-7E1E-40C1-A71C-480C11890BFB}"/>
              </a:ext>
            </a:extLst>
          </p:cNvPr>
          <p:cNvSpPr/>
          <p:nvPr/>
        </p:nvSpPr>
        <p:spPr>
          <a:xfrm>
            <a:off x="4826001" y="2644775"/>
            <a:ext cx="530225" cy="1054100"/>
          </a:xfrm>
          <a:custGeom>
            <a:avLst/>
            <a:gdLst>
              <a:gd name="connsiteX0" fmla="*/ 460375 w 530225"/>
              <a:gd name="connsiteY0" fmla="*/ 485775 h 1054100"/>
              <a:gd name="connsiteX1" fmla="*/ 406400 w 530225"/>
              <a:gd name="connsiteY1" fmla="*/ 193675 h 1054100"/>
              <a:gd name="connsiteX2" fmla="*/ 361950 w 530225"/>
              <a:gd name="connsiteY2" fmla="*/ 69850 h 1054100"/>
              <a:gd name="connsiteX3" fmla="*/ 276225 w 530225"/>
              <a:gd name="connsiteY3" fmla="*/ 44450 h 1054100"/>
              <a:gd name="connsiteX4" fmla="*/ 149225 w 530225"/>
              <a:gd name="connsiteY4" fmla="*/ 19050 h 1054100"/>
              <a:gd name="connsiteX5" fmla="*/ 34925 w 530225"/>
              <a:gd name="connsiteY5" fmla="*/ 0 h 1054100"/>
              <a:gd name="connsiteX6" fmla="*/ 9525 w 530225"/>
              <a:gd name="connsiteY6" fmla="*/ 0 h 1054100"/>
              <a:gd name="connsiteX7" fmla="*/ 0 w 530225"/>
              <a:gd name="connsiteY7" fmla="*/ 15875 h 1054100"/>
              <a:gd name="connsiteX8" fmla="*/ 9525 w 530225"/>
              <a:gd name="connsiteY8" fmla="*/ 38100 h 1054100"/>
              <a:gd name="connsiteX9" fmla="*/ 47625 w 530225"/>
              <a:gd name="connsiteY9" fmla="*/ 79375 h 1054100"/>
              <a:gd name="connsiteX10" fmla="*/ 95250 w 530225"/>
              <a:gd name="connsiteY10" fmla="*/ 127000 h 1054100"/>
              <a:gd name="connsiteX11" fmla="*/ 133350 w 530225"/>
              <a:gd name="connsiteY11" fmla="*/ 174625 h 1054100"/>
              <a:gd name="connsiteX12" fmla="*/ 161925 w 530225"/>
              <a:gd name="connsiteY12" fmla="*/ 215900 h 1054100"/>
              <a:gd name="connsiteX13" fmla="*/ 177800 w 530225"/>
              <a:gd name="connsiteY13" fmla="*/ 257175 h 1054100"/>
              <a:gd name="connsiteX14" fmla="*/ 196850 w 530225"/>
              <a:gd name="connsiteY14" fmla="*/ 349250 h 1054100"/>
              <a:gd name="connsiteX15" fmla="*/ 241300 w 530225"/>
              <a:gd name="connsiteY15" fmla="*/ 615950 h 1054100"/>
              <a:gd name="connsiteX16" fmla="*/ 279400 w 530225"/>
              <a:gd name="connsiteY16" fmla="*/ 835025 h 1054100"/>
              <a:gd name="connsiteX17" fmla="*/ 295275 w 530225"/>
              <a:gd name="connsiteY17" fmla="*/ 895350 h 1054100"/>
              <a:gd name="connsiteX18" fmla="*/ 320675 w 530225"/>
              <a:gd name="connsiteY18" fmla="*/ 968375 h 1054100"/>
              <a:gd name="connsiteX19" fmla="*/ 342900 w 530225"/>
              <a:gd name="connsiteY19" fmla="*/ 1009650 h 1054100"/>
              <a:gd name="connsiteX20" fmla="*/ 368300 w 530225"/>
              <a:gd name="connsiteY20" fmla="*/ 1038225 h 1054100"/>
              <a:gd name="connsiteX21" fmla="*/ 393700 w 530225"/>
              <a:gd name="connsiteY21" fmla="*/ 1050925 h 1054100"/>
              <a:gd name="connsiteX22" fmla="*/ 428625 w 530225"/>
              <a:gd name="connsiteY22" fmla="*/ 1054100 h 1054100"/>
              <a:gd name="connsiteX23" fmla="*/ 469900 w 530225"/>
              <a:gd name="connsiteY23" fmla="*/ 1044575 h 1054100"/>
              <a:gd name="connsiteX24" fmla="*/ 498475 w 530225"/>
              <a:gd name="connsiteY24" fmla="*/ 1028700 h 1054100"/>
              <a:gd name="connsiteX25" fmla="*/ 514350 w 530225"/>
              <a:gd name="connsiteY25" fmla="*/ 1006475 h 1054100"/>
              <a:gd name="connsiteX26" fmla="*/ 527050 w 530225"/>
              <a:gd name="connsiteY26" fmla="*/ 968375 h 1054100"/>
              <a:gd name="connsiteX27" fmla="*/ 530225 w 530225"/>
              <a:gd name="connsiteY27" fmla="*/ 930275 h 1054100"/>
              <a:gd name="connsiteX28" fmla="*/ 530225 w 530225"/>
              <a:gd name="connsiteY28" fmla="*/ 898525 h 1054100"/>
              <a:gd name="connsiteX29" fmla="*/ 492125 w 530225"/>
              <a:gd name="connsiteY29" fmla="*/ 666750 h 1054100"/>
              <a:gd name="connsiteX30" fmla="*/ 460375 w 530225"/>
              <a:gd name="connsiteY30" fmla="*/ 485775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0225" h="1054100">
                <a:moveTo>
                  <a:pt x="460375" y="485775"/>
                </a:moveTo>
                <a:lnTo>
                  <a:pt x="406400" y="193675"/>
                </a:lnTo>
                <a:lnTo>
                  <a:pt x="361950" y="69850"/>
                </a:lnTo>
                <a:lnTo>
                  <a:pt x="276225" y="44450"/>
                </a:lnTo>
                <a:lnTo>
                  <a:pt x="149225" y="19050"/>
                </a:lnTo>
                <a:lnTo>
                  <a:pt x="34925" y="0"/>
                </a:lnTo>
                <a:lnTo>
                  <a:pt x="9525" y="0"/>
                </a:lnTo>
                <a:lnTo>
                  <a:pt x="0" y="15875"/>
                </a:lnTo>
                <a:lnTo>
                  <a:pt x="9525" y="38100"/>
                </a:lnTo>
                <a:lnTo>
                  <a:pt x="47625" y="79375"/>
                </a:lnTo>
                <a:lnTo>
                  <a:pt x="95250" y="127000"/>
                </a:lnTo>
                <a:lnTo>
                  <a:pt x="133350" y="174625"/>
                </a:lnTo>
                <a:lnTo>
                  <a:pt x="161925" y="215900"/>
                </a:lnTo>
                <a:lnTo>
                  <a:pt x="177800" y="257175"/>
                </a:lnTo>
                <a:lnTo>
                  <a:pt x="196850" y="349250"/>
                </a:lnTo>
                <a:lnTo>
                  <a:pt x="241300" y="615950"/>
                </a:lnTo>
                <a:lnTo>
                  <a:pt x="279400" y="835025"/>
                </a:lnTo>
                <a:lnTo>
                  <a:pt x="295275" y="895350"/>
                </a:lnTo>
                <a:lnTo>
                  <a:pt x="320675" y="968375"/>
                </a:lnTo>
                <a:lnTo>
                  <a:pt x="342900" y="1009650"/>
                </a:lnTo>
                <a:lnTo>
                  <a:pt x="368300" y="1038225"/>
                </a:lnTo>
                <a:lnTo>
                  <a:pt x="393700" y="1050925"/>
                </a:lnTo>
                <a:lnTo>
                  <a:pt x="428625" y="1054100"/>
                </a:lnTo>
                <a:lnTo>
                  <a:pt x="469900" y="1044575"/>
                </a:lnTo>
                <a:lnTo>
                  <a:pt x="498475" y="1028700"/>
                </a:lnTo>
                <a:lnTo>
                  <a:pt x="514350" y="1006475"/>
                </a:lnTo>
                <a:lnTo>
                  <a:pt x="527050" y="968375"/>
                </a:lnTo>
                <a:lnTo>
                  <a:pt x="530225" y="930275"/>
                </a:lnTo>
                <a:lnTo>
                  <a:pt x="530225" y="898525"/>
                </a:lnTo>
                <a:lnTo>
                  <a:pt x="492125" y="666750"/>
                </a:lnTo>
                <a:lnTo>
                  <a:pt x="460375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FFAFEF5-5F44-4824-A9AE-B7A6673E5F7C}"/>
              </a:ext>
            </a:extLst>
          </p:cNvPr>
          <p:cNvSpPr/>
          <p:nvPr/>
        </p:nvSpPr>
        <p:spPr>
          <a:xfrm>
            <a:off x="4064000" y="3975101"/>
            <a:ext cx="508000" cy="2016125"/>
          </a:xfrm>
          <a:custGeom>
            <a:avLst/>
            <a:gdLst>
              <a:gd name="connsiteX0" fmla="*/ 463550 w 508000"/>
              <a:gd name="connsiteY0" fmla="*/ 768350 h 2016125"/>
              <a:gd name="connsiteX1" fmla="*/ 428625 w 508000"/>
              <a:gd name="connsiteY1" fmla="*/ 428625 h 2016125"/>
              <a:gd name="connsiteX2" fmla="*/ 419100 w 508000"/>
              <a:gd name="connsiteY2" fmla="*/ 320675 h 2016125"/>
              <a:gd name="connsiteX3" fmla="*/ 330200 w 508000"/>
              <a:gd name="connsiteY3" fmla="*/ 149225 h 2016125"/>
              <a:gd name="connsiteX4" fmla="*/ 222250 w 508000"/>
              <a:gd name="connsiteY4" fmla="*/ 79375 h 2016125"/>
              <a:gd name="connsiteX5" fmla="*/ 136525 w 508000"/>
              <a:gd name="connsiteY5" fmla="*/ 44450 h 2016125"/>
              <a:gd name="connsiteX6" fmla="*/ 66675 w 508000"/>
              <a:gd name="connsiteY6" fmla="*/ 15875 h 2016125"/>
              <a:gd name="connsiteX7" fmla="*/ 31750 w 508000"/>
              <a:gd name="connsiteY7" fmla="*/ 3175 h 2016125"/>
              <a:gd name="connsiteX8" fmla="*/ 6350 w 508000"/>
              <a:gd name="connsiteY8" fmla="*/ 0 h 2016125"/>
              <a:gd name="connsiteX9" fmla="*/ 0 w 508000"/>
              <a:gd name="connsiteY9" fmla="*/ 15875 h 2016125"/>
              <a:gd name="connsiteX10" fmla="*/ 9525 w 508000"/>
              <a:gd name="connsiteY10" fmla="*/ 44450 h 2016125"/>
              <a:gd name="connsiteX11" fmla="*/ 44450 w 508000"/>
              <a:gd name="connsiteY11" fmla="*/ 92075 h 2016125"/>
              <a:gd name="connsiteX12" fmla="*/ 88900 w 508000"/>
              <a:gd name="connsiteY12" fmla="*/ 152400 h 2016125"/>
              <a:gd name="connsiteX13" fmla="*/ 142875 w 508000"/>
              <a:gd name="connsiteY13" fmla="*/ 244475 h 2016125"/>
              <a:gd name="connsiteX14" fmla="*/ 190500 w 508000"/>
              <a:gd name="connsiteY14" fmla="*/ 368300 h 2016125"/>
              <a:gd name="connsiteX15" fmla="*/ 219075 w 508000"/>
              <a:gd name="connsiteY15" fmla="*/ 520700 h 2016125"/>
              <a:gd name="connsiteX16" fmla="*/ 238125 w 508000"/>
              <a:gd name="connsiteY16" fmla="*/ 822325 h 2016125"/>
              <a:gd name="connsiteX17" fmla="*/ 238125 w 508000"/>
              <a:gd name="connsiteY17" fmla="*/ 1266825 h 2016125"/>
              <a:gd name="connsiteX18" fmla="*/ 228600 w 508000"/>
              <a:gd name="connsiteY18" fmla="*/ 1482725 h 2016125"/>
              <a:gd name="connsiteX19" fmla="*/ 219075 w 508000"/>
              <a:gd name="connsiteY19" fmla="*/ 1555750 h 2016125"/>
              <a:gd name="connsiteX20" fmla="*/ 222250 w 508000"/>
              <a:gd name="connsiteY20" fmla="*/ 1603375 h 2016125"/>
              <a:gd name="connsiteX21" fmla="*/ 247650 w 508000"/>
              <a:gd name="connsiteY21" fmla="*/ 1717675 h 2016125"/>
              <a:gd name="connsiteX22" fmla="*/ 279400 w 508000"/>
              <a:gd name="connsiteY22" fmla="*/ 1816100 h 2016125"/>
              <a:gd name="connsiteX23" fmla="*/ 311150 w 508000"/>
              <a:gd name="connsiteY23" fmla="*/ 1905000 h 2016125"/>
              <a:gd name="connsiteX24" fmla="*/ 352425 w 508000"/>
              <a:gd name="connsiteY24" fmla="*/ 1971675 h 2016125"/>
              <a:gd name="connsiteX25" fmla="*/ 387350 w 508000"/>
              <a:gd name="connsiteY25" fmla="*/ 2003425 h 2016125"/>
              <a:gd name="connsiteX26" fmla="*/ 415925 w 508000"/>
              <a:gd name="connsiteY26" fmla="*/ 2016125 h 2016125"/>
              <a:gd name="connsiteX27" fmla="*/ 450850 w 508000"/>
              <a:gd name="connsiteY27" fmla="*/ 1997075 h 2016125"/>
              <a:gd name="connsiteX28" fmla="*/ 476250 w 508000"/>
              <a:gd name="connsiteY28" fmla="*/ 1955800 h 2016125"/>
              <a:gd name="connsiteX29" fmla="*/ 501650 w 508000"/>
              <a:gd name="connsiteY29" fmla="*/ 1876425 h 2016125"/>
              <a:gd name="connsiteX30" fmla="*/ 504825 w 508000"/>
              <a:gd name="connsiteY30" fmla="*/ 1809750 h 2016125"/>
              <a:gd name="connsiteX31" fmla="*/ 504825 w 508000"/>
              <a:gd name="connsiteY31" fmla="*/ 1577975 h 2016125"/>
              <a:gd name="connsiteX32" fmla="*/ 508000 w 508000"/>
              <a:gd name="connsiteY32" fmla="*/ 1308100 h 2016125"/>
              <a:gd name="connsiteX33" fmla="*/ 463550 w 508000"/>
              <a:gd name="connsiteY33" fmla="*/ 768350 h 20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8000" h="2016125">
                <a:moveTo>
                  <a:pt x="463550" y="768350"/>
                </a:moveTo>
                <a:lnTo>
                  <a:pt x="428625" y="428625"/>
                </a:lnTo>
                <a:lnTo>
                  <a:pt x="419100" y="320675"/>
                </a:lnTo>
                <a:lnTo>
                  <a:pt x="330200" y="149225"/>
                </a:lnTo>
                <a:lnTo>
                  <a:pt x="222250" y="79375"/>
                </a:lnTo>
                <a:lnTo>
                  <a:pt x="136525" y="44450"/>
                </a:lnTo>
                <a:lnTo>
                  <a:pt x="66675" y="15875"/>
                </a:lnTo>
                <a:lnTo>
                  <a:pt x="31750" y="3175"/>
                </a:lnTo>
                <a:lnTo>
                  <a:pt x="6350" y="0"/>
                </a:lnTo>
                <a:lnTo>
                  <a:pt x="0" y="15875"/>
                </a:lnTo>
                <a:lnTo>
                  <a:pt x="9525" y="44450"/>
                </a:lnTo>
                <a:lnTo>
                  <a:pt x="44450" y="92075"/>
                </a:lnTo>
                <a:lnTo>
                  <a:pt x="88900" y="152400"/>
                </a:lnTo>
                <a:lnTo>
                  <a:pt x="142875" y="244475"/>
                </a:lnTo>
                <a:lnTo>
                  <a:pt x="190500" y="368300"/>
                </a:lnTo>
                <a:lnTo>
                  <a:pt x="219075" y="520700"/>
                </a:lnTo>
                <a:lnTo>
                  <a:pt x="238125" y="822325"/>
                </a:lnTo>
                <a:lnTo>
                  <a:pt x="238125" y="1266825"/>
                </a:lnTo>
                <a:lnTo>
                  <a:pt x="228600" y="1482725"/>
                </a:lnTo>
                <a:lnTo>
                  <a:pt x="219075" y="1555750"/>
                </a:lnTo>
                <a:lnTo>
                  <a:pt x="222250" y="1603375"/>
                </a:lnTo>
                <a:lnTo>
                  <a:pt x="247650" y="1717675"/>
                </a:lnTo>
                <a:lnTo>
                  <a:pt x="279400" y="1816100"/>
                </a:lnTo>
                <a:lnTo>
                  <a:pt x="311150" y="1905000"/>
                </a:lnTo>
                <a:lnTo>
                  <a:pt x="352425" y="1971675"/>
                </a:lnTo>
                <a:lnTo>
                  <a:pt x="387350" y="2003425"/>
                </a:lnTo>
                <a:lnTo>
                  <a:pt x="415925" y="2016125"/>
                </a:lnTo>
                <a:lnTo>
                  <a:pt x="450850" y="1997075"/>
                </a:lnTo>
                <a:lnTo>
                  <a:pt x="476250" y="1955800"/>
                </a:lnTo>
                <a:lnTo>
                  <a:pt x="501650" y="1876425"/>
                </a:lnTo>
                <a:lnTo>
                  <a:pt x="504825" y="1809750"/>
                </a:lnTo>
                <a:lnTo>
                  <a:pt x="504825" y="1577975"/>
                </a:lnTo>
                <a:cubicBezTo>
                  <a:pt x="505883" y="1488017"/>
                  <a:pt x="506942" y="1398058"/>
                  <a:pt x="508000" y="1308100"/>
                </a:cubicBezTo>
                <a:lnTo>
                  <a:pt x="463550" y="768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43284E8F-86A7-4704-B344-AECFC9F867FE}"/>
              </a:ext>
            </a:extLst>
          </p:cNvPr>
          <p:cNvSpPr/>
          <p:nvPr/>
        </p:nvSpPr>
        <p:spPr>
          <a:xfrm>
            <a:off x="5095875" y="4491038"/>
            <a:ext cx="465138" cy="1060450"/>
          </a:xfrm>
          <a:custGeom>
            <a:avLst/>
            <a:gdLst>
              <a:gd name="connsiteX0" fmla="*/ 404813 w 464344"/>
              <a:gd name="connsiteY0" fmla="*/ 414337 h 1059656"/>
              <a:gd name="connsiteX1" fmla="*/ 376238 w 464344"/>
              <a:gd name="connsiteY1" fmla="*/ 283368 h 1059656"/>
              <a:gd name="connsiteX2" fmla="*/ 361950 w 464344"/>
              <a:gd name="connsiteY2" fmla="*/ 233362 h 1059656"/>
              <a:gd name="connsiteX3" fmla="*/ 316706 w 464344"/>
              <a:gd name="connsiteY3" fmla="*/ 97631 h 1059656"/>
              <a:gd name="connsiteX4" fmla="*/ 245269 w 464344"/>
              <a:gd name="connsiteY4" fmla="*/ 61912 h 1059656"/>
              <a:gd name="connsiteX5" fmla="*/ 154781 w 464344"/>
              <a:gd name="connsiteY5" fmla="*/ 30956 h 1059656"/>
              <a:gd name="connsiteX6" fmla="*/ 88106 w 464344"/>
              <a:gd name="connsiteY6" fmla="*/ 14287 h 1059656"/>
              <a:gd name="connsiteX7" fmla="*/ 45244 w 464344"/>
              <a:gd name="connsiteY7" fmla="*/ 0 h 1059656"/>
              <a:gd name="connsiteX8" fmla="*/ 19050 w 464344"/>
              <a:gd name="connsiteY8" fmla="*/ 0 h 1059656"/>
              <a:gd name="connsiteX9" fmla="*/ 0 w 464344"/>
              <a:gd name="connsiteY9" fmla="*/ 4762 h 1059656"/>
              <a:gd name="connsiteX10" fmla="*/ 0 w 464344"/>
              <a:gd name="connsiteY10" fmla="*/ 19050 h 1059656"/>
              <a:gd name="connsiteX11" fmla="*/ 21431 w 464344"/>
              <a:gd name="connsiteY11" fmla="*/ 59531 h 1059656"/>
              <a:gd name="connsiteX12" fmla="*/ 52388 w 464344"/>
              <a:gd name="connsiteY12" fmla="*/ 90487 h 1059656"/>
              <a:gd name="connsiteX13" fmla="*/ 95250 w 464344"/>
              <a:gd name="connsiteY13" fmla="*/ 140493 h 1059656"/>
              <a:gd name="connsiteX14" fmla="*/ 130969 w 464344"/>
              <a:gd name="connsiteY14" fmla="*/ 197643 h 1059656"/>
              <a:gd name="connsiteX15" fmla="*/ 152400 w 464344"/>
              <a:gd name="connsiteY15" fmla="*/ 259556 h 1059656"/>
              <a:gd name="connsiteX16" fmla="*/ 173831 w 464344"/>
              <a:gd name="connsiteY16" fmla="*/ 366712 h 1059656"/>
              <a:gd name="connsiteX17" fmla="*/ 202406 w 464344"/>
              <a:gd name="connsiteY17" fmla="*/ 588168 h 1059656"/>
              <a:gd name="connsiteX18" fmla="*/ 228600 w 464344"/>
              <a:gd name="connsiteY18" fmla="*/ 821531 h 1059656"/>
              <a:gd name="connsiteX19" fmla="*/ 235744 w 464344"/>
              <a:gd name="connsiteY19" fmla="*/ 885825 h 1059656"/>
              <a:gd name="connsiteX20" fmla="*/ 245269 w 464344"/>
              <a:gd name="connsiteY20" fmla="*/ 926306 h 1059656"/>
              <a:gd name="connsiteX21" fmla="*/ 266700 w 464344"/>
              <a:gd name="connsiteY21" fmla="*/ 976312 h 1059656"/>
              <a:gd name="connsiteX22" fmla="*/ 288131 w 464344"/>
              <a:gd name="connsiteY22" fmla="*/ 1016793 h 1059656"/>
              <a:gd name="connsiteX23" fmla="*/ 309563 w 464344"/>
              <a:gd name="connsiteY23" fmla="*/ 1040606 h 1059656"/>
              <a:gd name="connsiteX24" fmla="*/ 333375 w 464344"/>
              <a:gd name="connsiteY24" fmla="*/ 1054893 h 1059656"/>
              <a:gd name="connsiteX25" fmla="*/ 359569 w 464344"/>
              <a:gd name="connsiteY25" fmla="*/ 1059656 h 1059656"/>
              <a:gd name="connsiteX26" fmla="*/ 390525 w 464344"/>
              <a:gd name="connsiteY26" fmla="*/ 1057275 h 1059656"/>
              <a:gd name="connsiteX27" fmla="*/ 419100 w 464344"/>
              <a:gd name="connsiteY27" fmla="*/ 1040606 h 1059656"/>
              <a:gd name="connsiteX28" fmla="*/ 438150 w 464344"/>
              <a:gd name="connsiteY28" fmla="*/ 1014412 h 1059656"/>
              <a:gd name="connsiteX29" fmla="*/ 452438 w 464344"/>
              <a:gd name="connsiteY29" fmla="*/ 978693 h 1059656"/>
              <a:gd name="connsiteX30" fmla="*/ 464344 w 464344"/>
              <a:gd name="connsiteY30" fmla="*/ 919162 h 1059656"/>
              <a:gd name="connsiteX31" fmla="*/ 457200 w 464344"/>
              <a:gd name="connsiteY31" fmla="*/ 764381 h 1059656"/>
              <a:gd name="connsiteX32" fmla="*/ 423863 w 464344"/>
              <a:gd name="connsiteY32" fmla="*/ 509587 h 1059656"/>
              <a:gd name="connsiteX33" fmla="*/ 404813 w 464344"/>
              <a:gd name="connsiteY33" fmla="*/ 414337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4344" h="1059656">
                <a:moveTo>
                  <a:pt x="404813" y="414337"/>
                </a:moveTo>
                <a:lnTo>
                  <a:pt x="376238" y="283368"/>
                </a:lnTo>
                <a:lnTo>
                  <a:pt x="361950" y="233362"/>
                </a:lnTo>
                <a:lnTo>
                  <a:pt x="316706" y="97631"/>
                </a:lnTo>
                <a:lnTo>
                  <a:pt x="245269" y="61912"/>
                </a:lnTo>
                <a:lnTo>
                  <a:pt x="154781" y="30956"/>
                </a:lnTo>
                <a:lnTo>
                  <a:pt x="88106" y="14287"/>
                </a:lnTo>
                <a:lnTo>
                  <a:pt x="45244" y="0"/>
                </a:lnTo>
                <a:lnTo>
                  <a:pt x="19050" y="0"/>
                </a:lnTo>
                <a:lnTo>
                  <a:pt x="0" y="4762"/>
                </a:lnTo>
                <a:lnTo>
                  <a:pt x="0" y="19050"/>
                </a:lnTo>
                <a:lnTo>
                  <a:pt x="21431" y="59531"/>
                </a:lnTo>
                <a:lnTo>
                  <a:pt x="52388" y="90487"/>
                </a:lnTo>
                <a:lnTo>
                  <a:pt x="95250" y="140493"/>
                </a:lnTo>
                <a:lnTo>
                  <a:pt x="130969" y="197643"/>
                </a:lnTo>
                <a:lnTo>
                  <a:pt x="152400" y="259556"/>
                </a:lnTo>
                <a:lnTo>
                  <a:pt x="173831" y="366712"/>
                </a:lnTo>
                <a:lnTo>
                  <a:pt x="202406" y="588168"/>
                </a:lnTo>
                <a:lnTo>
                  <a:pt x="228600" y="821531"/>
                </a:lnTo>
                <a:lnTo>
                  <a:pt x="235744" y="885825"/>
                </a:lnTo>
                <a:lnTo>
                  <a:pt x="245269" y="926306"/>
                </a:lnTo>
                <a:lnTo>
                  <a:pt x="266700" y="976312"/>
                </a:lnTo>
                <a:lnTo>
                  <a:pt x="288131" y="1016793"/>
                </a:lnTo>
                <a:lnTo>
                  <a:pt x="309563" y="1040606"/>
                </a:lnTo>
                <a:lnTo>
                  <a:pt x="333375" y="1054893"/>
                </a:lnTo>
                <a:lnTo>
                  <a:pt x="359569" y="1059656"/>
                </a:lnTo>
                <a:lnTo>
                  <a:pt x="390525" y="1057275"/>
                </a:lnTo>
                <a:lnTo>
                  <a:pt x="419100" y="1040606"/>
                </a:lnTo>
                <a:lnTo>
                  <a:pt x="438150" y="1014412"/>
                </a:lnTo>
                <a:lnTo>
                  <a:pt x="452438" y="978693"/>
                </a:lnTo>
                <a:lnTo>
                  <a:pt x="464344" y="919162"/>
                </a:lnTo>
                <a:lnTo>
                  <a:pt x="457200" y="764381"/>
                </a:lnTo>
                <a:lnTo>
                  <a:pt x="423863" y="509587"/>
                </a:lnTo>
                <a:lnTo>
                  <a:pt x="404813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FB82A3E-9F5B-47E1-8191-3D2C17798216}"/>
              </a:ext>
            </a:extLst>
          </p:cNvPr>
          <p:cNvSpPr/>
          <p:nvPr/>
        </p:nvSpPr>
        <p:spPr>
          <a:xfrm>
            <a:off x="3994151" y="1868489"/>
            <a:ext cx="4003675" cy="579437"/>
          </a:xfrm>
          <a:custGeom>
            <a:avLst/>
            <a:gdLst>
              <a:gd name="connsiteX0" fmla="*/ 2457039 w 4002967"/>
              <a:gd name="connsiteY0" fmla="*/ 111833 h 578900"/>
              <a:gd name="connsiteX1" fmla="*/ 2239951 w 4002967"/>
              <a:gd name="connsiteY1" fmla="*/ 128279 h 578900"/>
              <a:gd name="connsiteX2" fmla="*/ 2134696 w 4002967"/>
              <a:gd name="connsiteY2" fmla="*/ 134857 h 578900"/>
              <a:gd name="connsiteX3" fmla="*/ 1927476 w 4002967"/>
              <a:gd name="connsiteY3" fmla="*/ 154592 h 578900"/>
              <a:gd name="connsiteX4" fmla="*/ 1795908 w 4002967"/>
              <a:gd name="connsiteY4" fmla="*/ 174328 h 578900"/>
              <a:gd name="connsiteX5" fmla="*/ 1276213 w 4002967"/>
              <a:gd name="connsiteY5" fmla="*/ 246690 h 578900"/>
              <a:gd name="connsiteX6" fmla="*/ 1029522 w 4002967"/>
              <a:gd name="connsiteY6" fmla="*/ 279582 h 578900"/>
              <a:gd name="connsiteX7" fmla="*/ 779542 w 4002967"/>
              <a:gd name="connsiteY7" fmla="*/ 309185 h 578900"/>
              <a:gd name="connsiteX8" fmla="*/ 592057 w 4002967"/>
              <a:gd name="connsiteY8" fmla="*/ 332210 h 578900"/>
              <a:gd name="connsiteX9" fmla="*/ 526273 w 4002967"/>
              <a:gd name="connsiteY9" fmla="*/ 335499 h 578900"/>
              <a:gd name="connsiteX10" fmla="*/ 470357 w 4002967"/>
              <a:gd name="connsiteY10" fmla="*/ 332210 h 578900"/>
              <a:gd name="connsiteX11" fmla="*/ 335499 w 4002967"/>
              <a:gd name="connsiteY11" fmla="*/ 302607 h 578900"/>
              <a:gd name="connsiteX12" fmla="*/ 207220 w 4002967"/>
              <a:gd name="connsiteY12" fmla="*/ 253269 h 578900"/>
              <a:gd name="connsiteX13" fmla="*/ 105255 w 4002967"/>
              <a:gd name="connsiteY13" fmla="*/ 203930 h 578900"/>
              <a:gd name="connsiteX14" fmla="*/ 52627 w 4002967"/>
              <a:gd name="connsiteY14" fmla="*/ 174328 h 578900"/>
              <a:gd name="connsiteX15" fmla="*/ 29603 w 4002967"/>
              <a:gd name="connsiteY15" fmla="*/ 164460 h 578900"/>
              <a:gd name="connsiteX16" fmla="*/ 6578 w 4002967"/>
              <a:gd name="connsiteY16" fmla="*/ 164460 h 578900"/>
              <a:gd name="connsiteX17" fmla="*/ 0 w 4002967"/>
              <a:gd name="connsiteY17" fmla="*/ 177617 h 578900"/>
              <a:gd name="connsiteX18" fmla="*/ 9868 w 4002967"/>
              <a:gd name="connsiteY18" fmla="*/ 207220 h 578900"/>
              <a:gd name="connsiteX19" fmla="*/ 59206 w 4002967"/>
              <a:gd name="connsiteY19" fmla="*/ 266425 h 578900"/>
              <a:gd name="connsiteX20" fmla="*/ 194063 w 4002967"/>
              <a:gd name="connsiteY20" fmla="*/ 394705 h 578900"/>
              <a:gd name="connsiteX21" fmla="*/ 325632 w 4002967"/>
              <a:gd name="connsiteY21" fmla="*/ 503248 h 578900"/>
              <a:gd name="connsiteX22" fmla="*/ 404573 w 4002967"/>
              <a:gd name="connsiteY22" fmla="*/ 542719 h 578900"/>
              <a:gd name="connsiteX23" fmla="*/ 457200 w 4002967"/>
              <a:gd name="connsiteY23" fmla="*/ 572322 h 578900"/>
              <a:gd name="connsiteX24" fmla="*/ 503249 w 4002967"/>
              <a:gd name="connsiteY24" fmla="*/ 578900 h 578900"/>
              <a:gd name="connsiteX25" fmla="*/ 575611 w 4002967"/>
              <a:gd name="connsiteY25" fmla="*/ 575611 h 578900"/>
              <a:gd name="connsiteX26" fmla="*/ 792699 w 4002967"/>
              <a:gd name="connsiteY26" fmla="*/ 526273 h 578900"/>
              <a:gd name="connsiteX27" fmla="*/ 967027 w 4002967"/>
              <a:gd name="connsiteY27" fmla="*/ 486802 h 578900"/>
              <a:gd name="connsiteX28" fmla="*/ 1167669 w 4002967"/>
              <a:gd name="connsiteY28" fmla="*/ 447332 h 578900"/>
              <a:gd name="connsiteX29" fmla="*/ 1667629 w 4002967"/>
              <a:gd name="connsiteY29" fmla="*/ 374969 h 578900"/>
              <a:gd name="connsiteX30" fmla="*/ 2016285 w 4002967"/>
              <a:gd name="connsiteY30" fmla="*/ 335499 h 578900"/>
              <a:gd name="connsiteX31" fmla="*/ 2259686 w 4002967"/>
              <a:gd name="connsiteY31" fmla="*/ 312474 h 578900"/>
              <a:gd name="connsiteX32" fmla="*/ 2588607 w 4002967"/>
              <a:gd name="connsiteY32" fmla="*/ 286161 h 578900"/>
              <a:gd name="connsiteX33" fmla="*/ 2848455 w 4002967"/>
              <a:gd name="connsiteY33" fmla="*/ 276293 h 578900"/>
              <a:gd name="connsiteX34" fmla="*/ 3022783 w 4002967"/>
              <a:gd name="connsiteY34" fmla="*/ 269715 h 578900"/>
              <a:gd name="connsiteX35" fmla="*/ 3190532 w 4002967"/>
              <a:gd name="connsiteY35" fmla="*/ 269715 h 578900"/>
              <a:gd name="connsiteX36" fmla="*/ 3351703 w 4002967"/>
              <a:gd name="connsiteY36" fmla="*/ 269715 h 578900"/>
              <a:gd name="connsiteX37" fmla="*/ 3516164 w 4002967"/>
              <a:gd name="connsiteY37" fmla="*/ 273004 h 578900"/>
              <a:gd name="connsiteX38" fmla="*/ 3723384 w 4002967"/>
              <a:gd name="connsiteY38" fmla="*/ 282871 h 578900"/>
              <a:gd name="connsiteX39" fmla="*/ 3858242 w 4002967"/>
              <a:gd name="connsiteY39" fmla="*/ 286161 h 578900"/>
              <a:gd name="connsiteX40" fmla="*/ 3907580 w 4002967"/>
              <a:gd name="connsiteY40" fmla="*/ 286161 h 578900"/>
              <a:gd name="connsiteX41" fmla="*/ 3937183 w 4002967"/>
              <a:gd name="connsiteY41" fmla="*/ 286161 h 578900"/>
              <a:gd name="connsiteX42" fmla="*/ 3963496 w 4002967"/>
              <a:gd name="connsiteY42" fmla="*/ 269715 h 578900"/>
              <a:gd name="connsiteX43" fmla="*/ 3993099 w 4002967"/>
              <a:gd name="connsiteY43" fmla="*/ 236823 h 578900"/>
              <a:gd name="connsiteX44" fmla="*/ 4002967 w 4002967"/>
              <a:gd name="connsiteY44" fmla="*/ 200641 h 578900"/>
              <a:gd name="connsiteX45" fmla="*/ 3996388 w 4002967"/>
              <a:gd name="connsiteY45" fmla="*/ 167749 h 578900"/>
              <a:gd name="connsiteX46" fmla="*/ 3973364 w 4002967"/>
              <a:gd name="connsiteY46" fmla="*/ 134857 h 578900"/>
              <a:gd name="connsiteX47" fmla="*/ 3920737 w 4002967"/>
              <a:gd name="connsiteY47" fmla="*/ 98676 h 578900"/>
              <a:gd name="connsiteX48" fmla="*/ 3845085 w 4002967"/>
              <a:gd name="connsiteY48" fmla="*/ 65784 h 578900"/>
              <a:gd name="connsiteX49" fmla="*/ 3762855 w 4002967"/>
              <a:gd name="connsiteY49" fmla="*/ 39470 h 578900"/>
              <a:gd name="connsiteX50" fmla="*/ 3677335 w 4002967"/>
              <a:gd name="connsiteY50" fmla="*/ 16446 h 578900"/>
              <a:gd name="connsiteX51" fmla="*/ 3572080 w 4002967"/>
              <a:gd name="connsiteY51" fmla="*/ 0 h 578900"/>
              <a:gd name="connsiteX52" fmla="*/ 3479983 w 4002967"/>
              <a:gd name="connsiteY52" fmla="*/ 0 h 578900"/>
              <a:gd name="connsiteX53" fmla="*/ 3414198 w 4002967"/>
              <a:gd name="connsiteY53" fmla="*/ 16446 h 578900"/>
              <a:gd name="connsiteX54" fmla="*/ 3203689 w 4002967"/>
              <a:gd name="connsiteY54" fmla="*/ 52627 h 578900"/>
              <a:gd name="connsiteX55" fmla="*/ 2986601 w 4002967"/>
              <a:gd name="connsiteY55" fmla="*/ 78941 h 578900"/>
              <a:gd name="connsiteX56" fmla="*/ 2713597 w 4002967"/>
              <a:gd name="connsiteY56" fmla="*/ 95387 h 578900"/>
              <a:gd name="connsiteX57" fmla="*/ 2457039 w 4002967"/>
              <a:gd name="connsiteY57" fmla="*/ 111833 h 5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002967" h="578900">
                <a:moveTo>
                  <a:pt x="2457039" y="111833"/>
                </a:moveTo>
                <a:lnTo>
                  <a:pt x="2239951" y="128279"/>
                </a:lnTo>
                <a:lnTo>
                  <a:pt x="2134696" y="134857"/>
                </a:lnTo>
                <a:lnTo>
                  <a:pt x="1927476" y="154592"/>
                </a:lnTo>
                <a:lnTo>
                  <a:pt x="1795908" y="174328"/>
                </a:lnTo>
                <a:lnTo>
                  <a:pt x="1276213" y="246690"/>
                </a:lnTo>
                <a:lnTo>
                  <a:pt x="1029522" y="279582"/>
                </a:lnTo>
                <a:lnTo>
                  <a:pt x="779542" y="309185"/>
                </a:lnTo>
                <a:lnTo>
                  <a:pt x="592057" y="332210"/>
                </a:lnTo>
                <a:lnTo>
                  <a:pt x="526273" y="335499"/>
                </a:lnTo>
                <a:lnTo>
                  <a:pt x="470357" y="332210"/>
                </a:lnTo>
                <a:lnTo>
                  <a:pt x="335499" y="302607"/>
                </a:lnTo>
                <a:lnTo>
                  <a:pt x="207220" y="253269"/>
                </a:lnTo>
                <a:lnTo>
                  <a:pt x="105255" y="203930"/>
                </a:lnTo>
                <a:lnTo>
                  <a:pt x="52627" y="174328"/>
                </a:lnTo>
                <a:lnTo>
                  <a:pt x="29603" y="164460"/>
                </a:lnTo>
                <a:lnTo>
                  <a:pt x="6578" y="164460"/>
                </a:lnTo>
                <a:lnTo>
                  <a:pt x="0" y="177617"/>
                </a:lnTo>
                <a:lnTo>
                  <a:pt x="9868" y="207220"/>
                </a:lnTo>
                <a:lnTo>
                  <a:pt x="59206" y="266425"/>
                </a:lnTo>
                <a:lnTo>
                  <a:pt x="194063" y="394705"/>
                </a:lnTo>
                <a:lnTo>
                  <a:pt x="325632" y="503248"/>
                </a:lnTo>
                <a:lnTo>
                  <a:pt x="404573" y="542719"/>
                </a:lnTo>
                <a:lnTo>
                  <a:pt x="457200" y="572322"/>
                </a:lnTo>
                <a:lnTo>
                  <a:pt x="503249" y="578900"/>
                </a:lnTo>
                <a:lnTo>
                  <a:pt x="575611" y="575611"/>
                </a:lnTo>
                <a:lnTo>
                  <a:pt x="792699" y="526273"/>
                </a:lnTo>
                <a:lnTo>
                  <a:pt x="967027" y="486802"/>
                </a:lnTo>
                <a:lnTo>
                  <a:pt x="1167669" y="447332"/>
                </a:lnTo>
                <a:lnTo>
                  <a:pt x="1667629" y="374969"/>
                </a:lnTo>
                <a:lnTo>
                  <a:pt x="2016285" y="335499"/>
                </a:lnTo>
                <a:lnTo>
                  <a:pt x="2259686" y="312474"/>
                </a:lnTo>
                <a:lnTo>
                  <a:pt x="2588607" y="286161"/>
                </a:lnTo>
                <a:lnTo>
                  <a:pt x="2848455" y="276293"/>
                </a:lnTo>
                <a:lnTo>
                  <a:pt x="3022783" y="269715"/>
                </a:lnTo>
                <a:lnTo>
                  <a:pt x="3190532" y="269715"/>
                </a:lnTo>
                <a:lnTo>
                  <a:pt x="3351703" y="269715"/>
                </a:lnTo>
                <a:lnTo>
                  <a:pt x="3516164" y="273004"/>
                </a:lnTo>
                <a:lnTo>
                  <a:pt x="3723384" y="282871"/>
                </a:lnTo>
                <a:lnTo>
                  <a:pt x="3858242" y="286161"/>
                </a:lnTo>
                <a:lnTo>
                  <a:pt x="3907580" y="286161"/>
                </a:lnTo>
                <a:lnTo>
                  <a:pt x="3937183" y="286161"/>
                </a:lnTo>
                <a:lnTo>
                  <a:pt x="3963496" y="269715"/>
                </a:lnTo>
                <a:lnTo>
                  <a:pt x="3993099" y="236823"/>
                </a:lnTo>
                <a:lnTo>
                  <a:pt x="4002967" y="200641"/>
                </a:lnTo>
                <a:lnTo>
                  <a:pt x="3996388" y="167749"/>
                </a:lnTo>
                <a:lnTo>
                  <a:pt x="3973364" y="134857"/>
                </a:lnTo>
                <a:lnTo>
                  <a:pt x="3920737" y="98676"/>
                </a:lnTo>
                <a:lnTo>
                  <a:pt x="3845085" y="65784"/>
                </a:lnTo>
                <a:lnTo>
                  <a:pt x="3762855" y="39470"/>
                </a:lnTo>
                <a:lnTo>
                  <a:pt x="3677335" y="16446"/>
                </a:lnTo>
                <a:lnTo>
                  <a:pt x="3572080" y="0"/>
                </a:lnTo>
                <a:lnTo>
                  <a:pt x="3479983" y="0"/>
                </a:lnTo>
                <a:lnTo>
                  <a:pt x="3414198" y="16446"/>
                </a:lnTo>
                <a:lnTo>
                  <a:pt x="3203689" y="52627"/>
                </a:lnTo>
                <a:lnTo>
                  <a:pt x="2986601" y="78941"/>
                </a:lnTo>
                <a:lnTo>
                  <a:pt x="2713597" y="95387"/>
                </a:lnTo>
                <a:lnTo>
                  <a:pt x="2457039" y="1118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B416F53D-DEDE-4860-AB67-19850F786A73}"/>
              </a:ext>
            </a:extLst>
          </p:cNvPr>
          <p:cNvSpPr/>
          <p:nvPr/>
        </p:nvSpPr>
        <p:spPr>
          <a:xfrm>
            <a:off x="4997451" y="2489200"/>
            <a:ext cx="2263775" cy="1009650"/>
          </a:xfrm>
          <a:custGeom>
            <a:avLst/>
            <a:gdLst>
              <a:gd name="connsiteX0" fmla="*/ 793750 w 2263775"/>
              <a:gd name="connsiteY0" fmla="*/ 161925 h 1009650"/>
              <a:gd name="connsiteX1" fmla="*/ 536575 w 2263775"/>
              <a:gd name="connsiteY1" fmla="*/ 190500 h 1009650"/>
              <a:gd name="connsiteX2" fmla="*/ 187325 w 2263775"/>
              <a:gd name="connsiteY2" fmla="*/ 231775 h 1009650"/>
              <a:gd name="connsiteX3" fmla="*/ 0 w 2263775"/>
              <a:gd name="connsiteY3" fmla="*/ 241300 h 1009650"/>
              <a:gd name="connsiteX4" fmla="*/ 161925 w 2263775"/>
              <a:gd name="connsiteY4" fmla="*/ 390525 h 1009650"/>
              <a:gd name="connsiteX5" fmla="*/ 333375 w 2263775"/>
              <a:gd name="connsiteY5" fmla="*/ 368300 h 1009650"/>
              <a:gd name="connsiteX6" fmla="*/ 641350 w 2263775"/>
              <a:gd name="connsiteY6" fmla="*/ 330200 h 1009650"/>
              <a:gd name="connsiteX7" fmla="*/ 981075 w 2263775"/>
              <a:gd name="connsiteY7" fmla="*/ 292100 h 1009650"/>
              <a:gd name="connsiteX8" fmla="*/ 1260475 w 2263775"/>
              <a:gd name="connsiteY8" fmla="*/ 257175 h 1009650"/>
              <a:gd name="connsiteX9" fmla="*/ 1495425 w 2263775"/>
              <a:gd name="connsiteY9" fmla="*/ 238125 h 1009650"/>
              <a:gd name="connsiteX10" fmla="*/ 1752600 w 2263775"/>
              <a:gd name="connsiteY10" fmla="*/ 225425 h 1009650"/>
              <a:gd name="connsiteX11" fmla="*/ 1812925 w 2263775"/>
              <a:gd name="connsiteY11" fmla="*/ 228600 h 1009650"/>
              <a:gd name="connsiteX12" fmla="*/ 1831975 w 2263775"/>
              <a:gd name="connsiteY12" fmla="*/ 238125 h 1009650"/>
              <a:gd name="connsiteX13" fmla="*/ 1854200 w 2263775"/>
              <a:gd name="connsiteY13" fmla="*/ 260350 h 1009650"/>
              <a:gd name="connsiteX14" fmla="*/ 1866900 w 2263775"/>
              <a:gd name="connsiteY14" fmla="*/ 282575 h 1009650"/>
              <a:gd name="connsiteX15" fmla="*/ 1873250 w 2263775"/>
              <a:gd name="connsiteY15" fmla="*/ 317500 h 1009650"/>
              <a:gd name="connsiteX16" fmla="*/ 1860550 w 2263775"/>
              <a:gd name="connsiteY16" fmla="*/ 428625 h 1009650"/>
              <a:gd name="connsiteX17" fmla="*/ 1781175 w 2263775"/>
              <a:gd name="connsiteY17" fmla="*/ 768350 h 1009650"/>
              <a:gd name="connsiteX18" fmla="*/ 1714500 w 2263775"/>
              <a:gd name="connsiteY18" fmla="*/ 917575 h 1009650"/>
              <a:gd name="connsiteX19" fmla="*/ 1743075 w 2263775"/>
              <a:gd name="connsiteY19" fmla="*/ 946150 h 1009650"/>
              <a:gd name="connsiteX20" fmla="*/ 1784350 w 2263775"/>
              <a:gd name="connsiteY20" fmla="*/ 981075 h 1009650"/>
              <a:gd name="connsiteX21" fmla="*/ 1831975 w 2263775"/>
              <a:gd name="connsiteY21" fmla="*/ 1006475 h 1009650"/>
              <a:gd name="connsiteX22" fmla="*/ 1876425 w 2263775"/>
              <a:gd name="connsiteY22" fmla="*/ 1009650 h 1009650"/>
              <a:gd name="connsiteX23" fmla="*/ 1914525 w 2263775"/>
              <a:gd name="connsiteY23" fmla="*/ 1000125 h 1009650"/>
              <a:gd name="connsiteX24" fmla="*/ 1939925 w 2263775"/>
              <a:gd name="connsiteY24" fmla="*/ 974725 h 1009650"/>
              <a:gd name="connsiteX25" fmla="*/ 1974850 w 2263775"/>
              <a:gd name="connsiteY25" fmla="*/ 914400 h 1009650"/>
              <a:gd name="connsiteX26" fmla="*/ 2035175 w 2263775"/>
              <a:gd name="connsiteY26" fmla="*/ 746125 h 1009650"/>
              <a:gd name="connsiteX27" fmla="*/ 2127250 w 2263775"/>
              <a:gd name="connsiteY27" fmla="*/ 514350 h 1009650"/>
              <a:gd name="connsiteX28" fmla="*/ 2168525 w 2263775"/>
              <a:gd name="connsiteY28" fmla="*/ 393700 h 1009650"/>
              <a:gd name="connsiteX29" fmla="*/ 2181225 w 2263775"/>
              <a:gd name="connsiteY29" fmla="*/ 365125 h 1009650"/>
              <a:gd name="connsiteX30" fmla="*/ 2203450 w 2263775"/>
              <a:gd name="connsiteY30" fmla="*/ 336550 h 1009650"/>
              <a:gd name="connsiteX31" fmla="*/ 2235200 w 2263775"/>
              <a:gd name="connsiteY31" fmla="*/ 307975 h 1009650"/>
              <a:gd name="connsiteX32" fmla="*/ 2257425 w 2263775"/>
              <a:gd name="connsiteY32" fmla="*/ 279400 h 1009650"/>
              <a:gd name="connsiteX33" fmla="*/ 2263775 w 2263775"/>
              <a:gd name="connsiteY33" fmla="*/ 254000 h 1009650"/>
              <a:gd name="connsiteX34" fmla="*/ 2260600 w 2263775"/>
              <a:gd name="connsiteY34" fmla="*/ 225425 h 1009650"/>
              <a:gd name="connsiteX35" fmla="*/ 2238375 w 2263775"/>
              <a:gd name="connsiteY35" fmla="*/ 184150 h 1009650"/>
              <a:gd name="connsiteX36" fmla="*/ 2143125 w 2263775"/>
              <a:gd name="connsiteY36" fmla="*/ 117475 h 1009650"/>
              <a:gd name="connsiteX37" fmla="*/ 2009775 w 2263775"/>
              <a:gd name="connsiteY37" fmla="*/ 50800 h 1009650"/>
              <a:gd name="connsiteX38" fmla="*/ 1911350 w 2263775"/>
              <a:gd name="connsiteY38" fmla="*/ 6350 h 1009650"/>
              <a:gd name="connsiteX39" fmla="*/ 1885950 w 2263775"/>
              <a:gd name="connsiteY39" fmla="*/ 0 h 1009650"/>
              <a:gd name="connsiteX40" fmla="*/ 1803400 w 2263775"/>
              <a:gd name="connsiteY40" fmla="*/ 38100 h 1009650"/>
              <a:gd name="connsiteX41" fmla="*/ 1752600 w 2263775"/>
              <a:gd name="connsiteY41" fmla="*/ 50800 h 1009650"/>
              <a:gd name="connsiteX42" fmla="*/ 1406525 w 2263775"/>
              <a:gd name="connsiteY42" fmla="*/ 88900 h 1009650"/>
              <a:gd name="connsiteX43" fmla="*/ 793750 w 2263775"/>
              <a:gd name="connsiteY43" fmla="*/ 16192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63775" h="1009650">
                <a:moveTo>
                  <a:pt x="793750" y="161925"/>
                </a:moveTo>
                <a:lnTo>
                  <a:pt x="536575" y="190500"/>
                </a:lnTo>
                <a:lnTo>
                  <a:pt x="187325" y="231775"/>
                </a:lnTo>
                <a:lnTo>
                  <a:pt x="0" y="241300"/>
                </a:lnTo>
                <a:lnTo>
                  <a:pt x="161925" y="390525"/>
                </a:lnTo>
                <a:lnTo>
                  <a:pt x="333375" y="368300"/>
                </a:lnTo>
                <a:lnTo>
                  <a:pt x="641350" y="330200"/>
                </a:lnTo>
                <a:lnTo>
                  <a:pt x="981075" y="292100"/>
                </a:lnTo>
                <a:lnTo>
                  <a:pt x="1260475" y="257175"/>
                </a:lnTo>
                <a:lnTo>
                  <a:pt x="1495425" y="238125"/>
                </a:lnTo>
                <a:lnTo>
                  <a:pt x="1752600" y="225425"/>
                </a:lnTo>
                <a:lnTo>
                  <a:pt x="1812925" y="228600"/>
                </a:lnTo>
                <a:lnTo>
                  <a:pt x="1831975" y="238125"/>
                </a:lnTo>
                <a:lnTo>
                  <a:pt x="1854200" y="260350"/>
                </a:lnTo>
                <a:lnTo>
                  <a:pt x="1866900" y="282575"/>
                </a:lnTo>
                <a:lnTo>
                  <a:pt x="1873250" y="317500"/>
                </a:lnTo>
                <a:lnTo>
                  <a:pt x="1860550" y="428625"/>
                </a:lnTo>
                <a:lnTo>
                  <a:pt x="1781175" y="768350"/>
                </a:lnTo>
                <a:lnTo>
                  <a:pt x="1714500" y="917575"/>
                </a:lnTo>
                <a:lnTo>
                  <a:pt x="1743075" y="946150"/>
                </a:lnTo>
                <a:lnTo>
                  <a:pt x="1784350" y="981075"/>
                </a:lnTo>
                <a:lnTo>
                  <a:pt x="1831975" y="1006475"/>
                </a:lnTo>
                <a:lnTo>
                  <a:pt x="1876425" y="1009650"/>
                </a:lnTo>
                <a:lnTo>
                  <a:pt x="1914525" y="1000125"/>
                </a:lnTo>
                <a:lnTo>
                  <a:pt x="1939925" y="974725"/>
                </a:lnTo>
                <a:lnTo>
                  <a:pt x="1974850" y="914400"/>
                </a:lnTo>
                <a:lnTo>
                  <a:pt x="2035175" y="746125"/>
                </a:lnTo>
                <a:lnTo>
                  <a:pt x="2127250" y="514350"/>
                </a:lnTo>
                <a:lnTo>
                  <a:pt x="2168525" y="393700"/>
                </a:lnTo>
                <a:lnTo>
                  <a:pt x="2181225" y="365125"/>
                </a:lnTo>
                <a:lnTo>
                  <a:pt x="2203450" y="336550"/>
                </a:lnTo>
                <a:lnTo>
                  <a:pt x="2235200" y="307975"/>
                </a:lnTo>
                <a:lnTo>
                  <a:pt x="2257425" y="279400"/>
                </a:lnTo>
                <a:lnTo>
                  <a:pt x="2263775" y="254000"/>
                </a:lnTo>
                <a:lnTo>
                  <a:pt x="2260600" y="225425"/>
                </a:lnTo>
                <a:lnTo>
                  <a:pt x="2238375" y="184150"/>
                </a:lnTo>
                <a:lnTo>
                  <a:pt x="2143125" y="117475"/>
                </a:lnTo>
                <a:lnTo>
                  <a:pt x="2009775" y="50800"/>
                </a:lnTo>
                <a:lnTo>
                  <a:pt x="1911350" y="6350"/>
                </a:lnTo>
                <a:lnTo>
                  <a:pt x="1885950" y="0"/>
                </a:lnTo>
                <a:lnTo>
                  <a:pt x="1803400" y="38100"/>
                </a:lnTo>
                <a:lnTo>
                  <a:pt x="1752600" y="50800"/>
                </a:lnTo>
                <a:lnTo>
                  <a:pt x="1406525" y="88900"/>
                </a:lnTo>
                <a:lnTo>
                  <a:pt x="793750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3F44526-0D92-4770-85BD-612636CB0F01}"/>
              </a:ext>
            </a:extLst>
          </p:cNvPr>
          <p:cNvSpPr/>
          <p:nvPr/>
        </p:nvSpPr>
        <p:spPr>
          <a:xfrm>
            <a:off x="5146675" y="3225800"/>
            <a:ext cx="1784350" cy="342900"/>
          </a:xfrm>
          <a:custGeom>
            <a:avLst/>
            <a:gdLst>
              <a:gd name="connsiteX0" fmla="*/ 600075 w 1784350"/>
              <a:gd name="connsiteY0" fmla="*/ 98425 h 342900"/>
              <a:gd name="connsiteX1" fmla="*/ 288925 w 1784350"/>
              <a:gd name="connsiteY1" fmla="*/ 139700 h 342900"/>
              <a:gd name="connsiteX2" fmla="*/ 161925 w 1784350"/>
              <a:gd name="connsiteY2" fmla="*/ 161925 h 342900"/>
              <a:gd name="connsiteX3" fmla="*/ 0 w 1784350"/>
              <a:gd name="connsiteY3" fmla="*/ 200025 h 342900"/>
              <a:gd name="connsiteX4" fmla="*/ 193675 w 1784350"/>
              <a:gd name="connsiteY4" fmla="*/ 342900 h 342900"/>
              <a:gd name="connsiteX5" fmla="*/ 406400 w 1784350"/>
              <a:gd name="connsiteY5" fmla="*/ 301625 h 342900"/>
              <a:gd name="connsiteX6" fmla="*/ 635000 w 1784350"/>
              <a:gd name="connsiteY6" fmla="*/ 263525 h 342900"/>
              <a:gd name="connsiteX7" fmla="*/ 841375 w 1784350"/>
              <a:gd name="connsiteY7" fmla="*/ 234950 h 342900"/>
              <a:gd name="connsiteX8" fmla="*/ 987425 w 1784350"/>
              <a:gd name="connsiteY8" fmla="*/ 215900 h 342900"/>
              <a:gd name="connsiteX9" fmla="*/ 1238250 w 1784350"/>
              <a:gd name="connsiteY9" fmla="*/ 203200 h 342900"/>
              <a:gd name="connsiteX10" fmla="*/ 1552575 w 1784350"/>
              <a:gd name="connsiteY10" fmla="*/ 180975 h 342900"/>
              <a:gd name="connsiteX11" fmla="*/ 1647825 w 1784350"/>
              <a:gd name="connsiteY11" fmla="*/ 184150 h 342900"/>
              <a:gd name="connsiteX12" fmla="*/ 1784350 w 1784350"/>
              <a:gd name="connsiteY12" fmla="*/ 101600 h 342900"/>
              <a:gd name="connsiteX13" fmla="*/ 1651000 w 1784350"/>
              <a:gd name="connsiteY13" fmla="*/ 9525 h 342900"/>
              <a:gd name="connsiteX14" fmla="*/ 1565275 w 1784350"/>
              <a:gd name="connsiteY14" fmla="*/ 0 h 342900"/>
              <a:gd name="connsiteX15" fmla="*/ 1403350 w 1784350"/>
              <a:gd name="connsiteY15" fmla="*/ 6350 h 342900"/>
              <a:gd name="connsiteX16" fmla="*/ 1127125 w 1784350"/>
              <a:gd name="connsiteY16" fmla="*/ 31750 h 342900"/>
              <a:gd name="connsiteX17" fmla="*/ 850900 w 1784350"/>
              <a:gd name="connsiteY17" fmla="*/ 66675 h 342900"/>
              <a:gd name="connsiteX18" fmla="*/ 600075 w 1784350"/>
              <a:gd name="connsiteY18" fmla="*/ 9842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4350" h="342900">
                <a:moveTo>
                  <a:pt x="600075" y="98425"/>
                </a:moveTo>
                <a:lnTo>
                  <a:pt x="288925" y="139700"/>
                </a:lnTo>
                <a:lnTo>
                  <a:pt x="161925" y="161925"/>
                </a:lnTo>
                <a:lnTo>
                  <a:pt x="0" y="200025"/>
                </a:lnTo>
                <a:lnTo>
                  <a:pt x="193675" y="342900"/>
                </a:lnTo>
                <a:lnTo>
                  <a:pt x="406400" y="301625"/>
                </a:lnTo>
                <a:lnTo>
                  <a:pt x="635000" y="263525"/>
                </a:lnTo>
                <a:lnTo>
                  <a:pt x="841375" y="234950"/>
                </a:lnTo>
                <a:lnTo>
                  <a:pt x="987425" y="215900"/>
                </a:lnTo>
                <a:lnTo>
                  <a:pt x="1238250" y="203200"/>
                </a:lnTo>
                <a:lnTo>
                  <a:pt x="1552575" y="180975"/>
                </a:lnTo>
                <a:lnTo>
                  <a:pt x="1647825" y="184150"/>
                </a:lnTo>
                <a:lnTo>
                  <a:pt x="1784350" y="101600"/>
                </a:lnTo>
                <a:lnTo>
                  <a:pt x="1651000" y="9525"/>
                </a:lnTo>
                <a:lnTo>
                  <a:pt x="1565275" y="0"/>
                </a:lnTo>
                <a:lnTo>
                  <a:pt x="1403350" y="6350"/>
                </a:lnTo>
                <a:lnTo>
                  <a:pt x="1127125" y="31750"/>
                </a:lnTo>
                <a:lnTo>
                  <a:pt x="850900" y="66675"/>
                </a:lnTo>
                <a:lnTo>
                  <a:pt x="600075" y="98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0302CB87-4ACA-4299-9EE2-CD809AAE4DA5}"/>
              </a:ext>
            </a:extLst>
          </p:cNvPr>
          <p:cNvSpPr/>
          <p:nvPr/>
        </p:nvSpPr>
        <p:spPr>
          <a:xfrm>
            <a:off x="4222751" y="3725863"/>
            <a:ext cx="4035425" cy="2419350"/>
          </a:xfrm>
          <a:custGeom>
            <a:avLst/>
            <a:gdLst>
              <a:gd name="connsiteX0" fmla="*/ 1148949 w 4034918"/>
              <a:gd name="connsiteY0" fmla="*/ 278739 h 2420271"/>
              <a:gd name="connsiteX1" fmla="*/ 785229 w 4034918"/>
              <a:gd name="connsiteY1" fmla="*/ 329728 h 2420271"/>
              <a:gd name="connsiteX2" fmla="*/ 489493 w 4034918"/>
              <a:gd name="connsiteY2" fmla="*/ 370519 h 2420271"/>
              <a:gd name="connsiteX3" fmla="*/ 285538 w 4034918"/>
              <a:gd name="connsiteY3" fmla="*/ 390915 h 2420271"/>
              <a:gd name="connsiteX4" fmla="*/ 152967 w 4034918"/>
              <a:gd name="connsiteY4" fmla="*/ 401112 h 2420271"/>
              <a:gd name="connsiteX5" fmla="*/ 0 w 4034918"/>
              <a:gd name="connsiteY5" fmla="*/ 435105 h 2420271"/>
              <a:gd name="connsiteX6" fmla="*/ 244747 w 4034918"/>
              <a:gd name="connsiteY6" fmla="*/ 601669 h 2420271"/>
              <a:gd name="connsiteX7" fmla="*/ 384116 w 4034918"/>
              <a:gd name="connsiteY7" fmla="*/ 574474 h 2420271"/>
              <a:gd name="connsiteX8" fmla="*/ 669654 w 4034918"/>
              <a:gd name="connsiteY8" fmla="*/ 520086 h 2420271"/>
              <a:gd name="connsiteX9" fmla="*/ 921199 w 4034918"/>
              <a:gd name="connsiteY9" fmla="*/ 472497 h 2420271"/>
              <a:gd name="connsiteX10" fmla="*/ 1216934 w 4034918"/>
              <a:gd name="connsiteY10" fmla="*/ 424907 h 2420271"/>
              <a:gd name="connsiteX11" fmla="*/ 1461681 w 4034918"/>
              <a:gd name="connsiteY11" fmla="*/ 394314 h 2420271"/>
              <a:gd name="connsiteX12" fmla="*/ 1706427 w 4034918"/>
              <a:gd name="connsiteY12" fmla="*/ 360321 h 2420271"/>
              <a:gd name="connsiteX13" fmla="*/ 2083745 w 4034918"/>
              <a:gd name="connsiteY13" fmla="*/ 322929 h 2420271"/>
              <a:gd name="connsiteX14" fmla="*/ 2444066 w 4034918"/>
              <a:gd name="connsiteY14" fmla="*/ 288937 h 2420271"/>
              <a:gd name="connsiteX15" fmla="*/ 2709208 w 4034918"/>
              <a:gd name="connsiteY15" fmla="*/ 261743 h 2420271"/>
              <a:gd name="connsiteX16" fmla="*/ 2950555 w 4034918"/>
              <a:gd name="connsiteY16" fmla="*/ 244747 h 2420271"/>
              <a:gd name="connsiteX17" fmla="*/ 3198701 w 4034918"/>
              <a:gd name="connsiteY17" fmla="*/ 227750 h 2420271"/>
              <a:gd name="connsiteX18" fmla="*/ 3385660 w 4034918"/>
              <a:gd name="connsiteY18" fmla="*/ 220952 h 2420271"/>
              <a:gd name="connsiteX19" fmla="*/ 3531828 w 4034918"/>
              <a:gd name="connsiteY19" fmla="*/ 220952 h 2420271"/>
              <a:gd name="connsiteX20" fmla="*/ 3610011 w 4034918"/>
              <a:gd name="connsiteY20" fmla="*/ 217553 h 2420271"/>
              <a:gd name="connsiteX21" fmla="*/ 3637205 w 4034918"/>
              <a:gd name="connsiteY21" fmla="*/ 231150 h 2420271"/>
              <a:gd name="connsiteX22" fmla="*/ 3661000 w 4034918"/>
              <a:gd name="connsiteY22" fmla="*/ 254944 h 2420271"/>
              <a:gd name="connsiteX23" fmla="*/ 3671197 w 4034918"/>
              <a:gd name="connsiteY23" fmla="*/ 271941 h 2420271"/>
              <a:gd name="connsiteX24" fmla="*/ 3674597 w 4034918"/>
              <a:gd name="connsiteY24" fmla="*/ 333127 h 2420271"/>
              <a:gd name="connsiteX25" fmla="*/ 3664399 w 4034918"/>
              <a:gd name="connsiteY25" fmla="*/ 594870 h 2420271"/>
              <a:gd name="connsiteX26" fmla="*/ 3640604 w 4034918"/>
              <a:gd name="connsiteY26" fmla="*/ 887206 h 2420271"/>
              <a:gd name="connsiteX27" fmla="*/ 3610011 w 4034918"/>
              <a:gd name="connsiteY27" fmla="*/ 1121755 h 2420271"/>
              <a:gd name="connsiteX28" fmla="*/ 3572619 w 4034918"/>
              <a:gd name="connsiteY28" fmla="*/ 1339307 h 2420271"/>
              <a:gd name="connsiteX29" fmla="*/ 3521630 w 4034918"/>
              <a:gd name="connsiteY29" fmla="*/ 1556860 h 2420271"/>
              <a:gd name="connsiteX30" fmla="*/ 3450246 w 4034918"/>
              <a:gd name="connsiteY30" fmla="*/ 1754016 h 2420271"/>
              <a:gd name="connsiteX31" fmla="*/ 3402656 w 4034918"/>
              <a:gd name="connsiteY31" fmla="*/ 1855994 h 2420271"/>
              <a:gd name="connsiteX32" fmla="*/ 3334671 w 4034918"/>
              <a:gd name="connsiteY32" fmla="*/ 1944375 h 2420271"/>
              <a:gd name="connsiteX33" fmla="*/ 3222496 w 4034918"/>
              <a:gd name="connsiteY33" fmla="*/ 2396476 h 2420271"/>
              <a:gd name="connsiteX34" fmla="*/ 3256488 w 4034918"/>
              <a:gd name="connsiteY34" fmla="*/ 2416872 h 2420271"/>
              <a:gd name="connsiteX35" fmla="*/ 3297279 w 4034918"/>
              <a:gd name="connsiteY35" fmla="*/ 2420271 h 2420271"/>
              <a:gd name="connsiteX36" fmla="*/ 3341470 w 4034918"/>
              <a:gd name="connsiteY36" fmla="*/ 2396476 h 2420271"/>
              <a:gd name="connsiteX37" fmla="*/ 3433249 w 4034918"/>
              <a:gd name="connsiteY37" fmla="*/ 2321692 h 2420271"/>
              <a:gd name="connsiteX38" fmla="*/ 3511432 w 4034918"/>
              <a:gd name="connsiteY38" fmla="*/ 2233312 h 2420271"/>
              <a:gd name="connsiteX39" fmla="*/ 3572619 w 4034918"/>
              <a:gd name="connsiteY39" fmla="*/ 2127935 h 2420271"/>
              <a:gd name="connsiteX40" fmla="*/ 3644003 w 4034918"/>
              <a:gd name="connsiteY40" fmla="*/ 1974968 h 2420271"/>
              <a:gd name="connsiteX41" fmla="*/ 3698391 w 4034918"/>
              <a:gd name="connsiteY41" fmla="*/ 1825401 h 2420271"/>
              <a:gd name="connsiteX42" fmla="*/ 3769776 w 4034918"/>
              <a:gd name="connsiteY42" fmla="*/ 1567057 h 2420271"/>
              <a:gd name="connsiteX43" fmla="*/ 3830962 w 4034918"/>
              <a:gd name="connsiteY43" fmla="*/ 1312113 h 2420271"/>
              <a:gd name="connsiteX44" fmla="*/ 3881951 w 4034918"/>
              <a:gd name="connsiteY44" fmla="*/ 1029975 h 2420271"/>
              <a:gd name="connsiteX45" fmla="*/ 3932940 w 4034918"/>
              <a:gd name="connsiteY45" fmla="*/ 727441 h 2420271"/>
              <a:gd name="connsiteX46" fmla="*/ 3970332 w 4034918"/>
              <a:gd name="connsiteY46" fmla="*/ 452101 h 2420271"/>
              <a:gd name="connsiteX47" fmla="*/ 3977131 w 4034918"/>
              <a:gd name="connsiteY47" fmla="*/ 407911 h 2420271"/>
              <a:gd name="connsiteX48" fmla="*/ 3987328 w 4034918"/>
              <a:gd name="connsiteY48" fmla="*/ 373918 h 2420271"/>
              <a:gd name="connsiteX49" fmla="*/ 4017922 w 4034918"/>
              <a:gd name="connsiteY49" fmla="*/ 336527 h 2420271"/>
              <a:gd name="connsiteX50" fmla="*/ 4031519 w 4034918"/>
              <a:gd name="connsiteY50" fmla="*/ 312732 h 2420271"/>
              <a:gd name="connsiteX51" fmla="*/ 4034918 w 4034918"/>
              <a:gd name="connsiteY51" fmla="*/ 282138 h 2420271"/>
              <a:gd name="connsiteX52" fmla="*/ 4021321 w 4034918"/>
              <a:gd name="connsiteY52" fmla="*/ 241347 h 2420271"/>
              <a:gd name="connsiteX53" fmla="*/ 3994127 w 4034918"/>
              <a:gd name="connsiteY53" fmla="*/ 203956 h 2420271"/>
              <a:gd name="connsiteX54" fmla="*/ 3936339 w 4034918"/>
              <a:gd name="connsiteY54" fmla="*/ 156366 h 2420271"/>
              <a:gd name="connsiteX55" fmla="*/ 3878552 w 4034918"/>
              <a:gd name="connsiteY55" fmla="*/ 112176 h 2420271"/>
              <a:gd name="connsiteX56" fmla="*/ 3790171 w 4034918"/>
              <a:gd name="connsiteY56" fmla="*/ 71385 h 2420271"/>
              <a:gd name="connsiteX57" fmla="*/ 3718787 w 4034918"/>
              <a:gd name="connsiteY57" fmla="*/ 37392 h 2420271"/>
              <a:gd name="connsiteX58" fmla="*/ 3633806 w 4034918"/>
              <a:gd name="connsiteY58" fmla="*/ 6799 h 2420271"/>
              <a:gd name="connsiteX59" fmla="*/ 3603212 w 4034918"/>
              <a:gd name="connsiteY59" fmla="*/ 0 h 2420271"/>
              <a:gd name="connsiteX60" fmla="*/ 3576018 w 4034918"/>
              <a:gd name="connsiteY60" fmla="*/ 10198 h 2420271"/>
              <a:gd name="connsiteX61" fmla="*/ 3494436 w 4034918"/>
              <a:gd name="connsiteY61" fmla="*/ 44190 h 2420271"/>
              <a:gd name="connsiteX62" fmla="*/ 3365264 w 4034918"/>
              <a:gd name="connsiteY62" fmla="*/ 47590 h 2420271"/>
              <a:gd name="connsiteX63" fmla="*/ 3140913 w 4034918"/>
              <a:gd name="connsiteY63" fmla="*/ 61187 h 2420271"/>
              <a:gd name="connsiteX64" fmla="*/ 2773794 w 4034918"/>
              <a:gd name="connsiteY64" fmla="*/ 88381 h 2420271"/>
              <a:gd name="connsiteX65" fmla="*/ 2372681 w 4034918"/>
              <a:gd name="connsiteY65" fmla="*/ 132571 h 2420271"/>
              <a:gd name="connsiteX66" fmla="*/ 1940976 w 4034918"/>
              <a:gd name="connsiteY66" fmla="*/ 183560 h 2420271"/>
              <a:gd name="connsiteX67" fmla="*/ 1522867 w 4034918"/>
              <a:gd name="connsiteY67" fmla="*/ 234549 h 2420271"/>
              <a:gd name="connsiteX68" fmla="*/ 1203337 w 4034918"/>
              <a:gd name="connsiteY68" fmla="*/ 271941 h 2420271"/>
              <a:gd name="connsiteX69" fmla="*/ 1148949 w 4034918"/>
              <a:gd name="connsiteY69" fmla="*/ 278739 h 24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34918" h="2420271">
                <a:moveTo>
                  <a:pt x="1148949" y="278739"/>
                </a:moveTo>
                <a:lnTo>
                  <a:pt x="785229" y="329728"/>
                </a:lnTo>
                <a:lnTo>
                  <a:pt x="489493" y="370519"/>
                </a:lnTo>
                <a:lnTo>
                  <a:pt x="285538" y="390915"/>
                </a:lnTo>
                <a:lnTo>
                  <a:pt x="152967" y="401112"/>
                </a:lnTo>
                <a:lnTo>
                  <a:pt x="0" y="435105"/>
                </a:lnTo>
                <a:lnTo>
                  <a:pt x="244747" y="601669"/>
                </a:lnTo>
                <a:lnTo>
                  <a:pt x="384116" y="574474"/>
                </a:lnTo>
                <a:lnTo>
                  <a:pt x="669654" y="520086"/>
                </a:lnTo>
                <a:lnTo>
                  <a:pt x="921199" y="472497"/>
                </a:lnTo>
                <a:lnTo>
                  <a:pt x="1216934" y="424907"/>
                </a:lnTo>
                <a:lnTo>
                  <a:pt x="1461681" y="394314"/>
                </a:lnTo>
                <a:lnTo>
                  <a:pt x="1706427" y="360321"/>
                </a:lnTo>
                <a:lnTo>
                  <a:pt x="2083745" y="322929"/>
                </a:lnTo>
                <a:lnTo>
                  <a:pt x="2444066" y="288937"/>
                </a:lnTo>
                <a:lnTo>
                  <a:pt x="2709208" y="261743"/>
                </a:lnTo>
                <a:lnTo>
                  <a:pt x="2950555" y="244747"/>
                </a:lnTo>
                <a:lnTo>
                  <a:pt x="3198701" y="227750"/>
                </a:lnTo>
                <a:lnTo>
                  <a:pt x="3385660" y="220952"/>
                </a:lnTo>
                <a:lnTo>
                  <a:pt x="3531828" y="220952"/>
                </a:lnTo>
                <a:lnTo>
                  <a:pt x="3610011" y="217553"/>
                </a:lnTo>
                <a:lnTo>
                  <a:pt x="3637205" y="231150"/>
                </a:lnTo>
                <a:lnTo>
                  <a:pt x="3661000" y="254944"/>
                </a:lnTo>
                <a:lnTo>
                  <a:pt x="3671197" y="271941"/>
                </a:lnTo>
                <a:lnTo>
                  <a:pt x="3674597" y="333127"/>
                </a:lnTo>
                <a:lnTo>
                  <a:pt x="3664399" y="594870"/>
                </a:lnTo>
                <a:lnTo>
                  <a:pt x="3640604" y="887206"/>
                </a:lnTo>
                <a:lnTo>
                  <a:pt x="3610011" y="1121755"/>
                </a:lnTo>
                <a:lnTo>
                  <a:pt x="3572619" y="1339307"/>
                </a:lnTo>
                <a:lnTo>
                  <a:pt x="3521630" y="1556860"/>
                </a:lnTo>
                <a:lnTo>
                  <a:pt x="3450246" y="1754016"/>
                </a:lnTo>
                <a:lnTo>
                  <a:pt x="3402656" y="1855994"/>
                </a:lnTo>
                <a:lnTo>
                  <a:pt x="3334671" y="1944375"/>
                </a:lnTo>
                <a:lnTo>
                  <a:pt x="3222496" y="2396476"/>
                </a:lnTo>
                <a:lnTo>
                  <a:pt x="3256488" y="2416872"/>
                </a:lnTo>
                <a:lnTo>
                  <a:pt x="3297279" y="2420271"/>
                </a:lnTo>
                <a:lnTo>
                  <a:pt x="3341470" y="2396476"/>
                </a:lnTo>
                <a:lnTo>
                  <a:pt x="3433249" y="2321692"/>
                </a:lnTo>
                <a:lnTo>
                  <a:pt x="3511432" y="2233312"/>
                </a:lnTo>
                <a:lnTo>
                  <a:pt x="3572619" y="2127935"/>
                </a:lnTo>
                <a:lnTo>
                  <a:pt x="3644003" y="1974968"/>
                </a:lnTo>
                <a:lnTo>
                  <a:pt x="3698391" y="1825401"/>
                </a:lnTo>
                <a:lnTo>
                  <a:pt x="3769776" y="1567057"/>
                </a:lnTo>
                <a:lnTo>
                  <a:pt x="3830962" y="1312113"/>
                </a:lnTo>
                <a:lnTo>
                  <a:pt x="3881951" y="1029975"/>
                </a:lnTo>
                <a:lnTo>
                  <a:pt x="3932940" y="727441"/>
                </a:lnTo>
                <a:lnTo>
                  <a:pt x="3970332" y="452101"/>
                </a:lnTo>
                <a:lnTo>
                  <a:pt x="3977131" y="407911"/>
                </a:lnTo>
                <a:lnTo>
                  <a:pt x="3987328" y="373918"/>
                </a:lnTo>
                <a:lnTo>
                  <a:pt x="4017922" y="336527"/>
                </a:lnTo>
                <a:lnTo>
                  <a:pt x="4031519" y="312732"/>
                </a:lnTo>
                <a:lnTo>
                  <a:pt x="4034918" y="282138"/>
                </a:lnTo>
                <a:lnTo>
                  <a:pt x="4021321" y="241347"/>
                </a:lnTo>
                <a:lnTo>
                  <a:pt x="3994127" y="203956"/>
                </a:lnTo>
                <a:lnTo>
                  <a:pt x="3936339" y="156366"/>
                </a:lnTo>
                <a:lnTo>
                  <a:pt x="3878552" y="112176"/>
                </a:lnTo>
                <a:lnTo>
                  <a:pt x="3790171" y="71385"/>
                </a:lnTo>
                <a:lnTo>
                  <a:pt x="3718787" y="37392"/>
                </a:lnTo>
                <a:lnTo>
                  <a:pt x="3633806" y="6799"/>
                </a:lnTo>
                <a:lnTo>
                  <a:pt x="3603212" y="0"/>
                </a:lnTo>
                <a:lnTo>
                  <a:pt x="3576018" y="10198"/>
                </a:lnTo>
                <a:lnTo>
                  <a:pt x="3494436" y="44190"/>
                </a:lnTo>
                <a:lnTo>
                  <a:pt x="3365264" y="47590"/>
                </a:lnTo>
                <a:lnTo>
                  <a:pt x="3140913" y="61187"/>
                </a:lnTo>
                <a:lnTo>
                  <a:pt x="2773794" y="88381"/>
                </a:lnTo>
                <a:lnTo>
                  <a:pt x="2372681" y="132571"/>
                </a:lnTo>
                <a:lnTo>
                  <a:pt x="1940976" y="183560"/>
                </a:lnTo>
                <a:lnTo>
                  <a:pt x="1522867" y="234549"/>
                </a:lnTo>
                <a:lnTo>
                  <a:pt x="1203337" y="271941"/>
                </a:lnTo>
                <a:lnTo>
                  <a:pt x="1148949" y="27873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D1E9D520-ADFE-4D07-A409-EA4A2DD603A3}"/>
              </a:ext>
            </a:extLst>
          </p:cNvPr>
          <p:cNvSpPr/>
          <p:nvPr/>
        </p:nvSpPr>
        <p:spPr>
          <a:xfrm>
            <a:off x="6878639" y="5491164"/>
            <a:ext cx="720725" cy="644525"/>
          </a:xfrm>
          <a:custGeom>
            <a:avLst/>
            <a:gdLst>
              <a:gd name="connsiteX0" fmla="*/ 264319 w 719138"/>
              <a:gd name="connsiteY0" fmla="*/ 109537 h 645318"/>
              <a:gd name="connsiteX1" fmla="*/ 366713 w 719138"/>
              <a:gd name="connsiteY1" fmla="*/ 147637 h 645318"/>
              <a:gd name="connsiteX2" fmla="*/ 426244 w 719138"/>
              <a:gd name="connsiteY2" fmla="*/ 164306 h 645318"/>
              <a:gd name="connsiteX3" fmla="*/ 490538 w 719138"/>
              <a:gd name="connsiteY3" fmla="*/ 178593 h 645318"/>
              <a:gd name="connsiteX4" fmla="*/ 559594 w 719138"/>
              <a:gd name="connsiteY4" fmla="*/ 190500 h 645318"/>
              <a:gd name="connsiteX5" fmla="*/ 595313 w 719138"/>
              <a:gd name="connsiteY5" fmla="*/ 195262 h 645318"/>
              <a:gd name="connsiteX6" fmla="*/ 631032 w 719138"/>
              <a:gd name="connsiteY6" fmla="*/ 192881 h 645318"/>
              <a:gd name="connsiteX7" fmla="*/ 657225 w 719138"/>
              <a:gd name="connsiteY7" fmla="*/ 190500 h 645318"/>
              <a:gd name="connsiteX8" fmla="*/ 673894 w 719138"/>
              <a:gd name="connsiteY8" fmla="*/ 183356 h 645318"/>
              <a:gd name="connsiteX9" fmla="*/ 719138 w 719138"/>
              <a:gd name="connsiteY9" fmla="*/ 135731 h 645318"/>
              <a:gd name="connsiteX10" fmla="*/ 592932 w 719138"/>
              <a:gd name="connsiteY10" fmla="*/ 645318 h 645318"/>
              <a:gd name="connsiteX11" fmla="*/ 552450 w 719138"/>
              <a:gd name="connsiteY11" fmla="*/ 623887 h 645318"/>
              <a:gd name="connsiteX12" fmla="*/ 538163 w 719138"/>
              <a:gd name="connsiteY12" fmla="*/ 600075 h 645318"/>
              <a:gd name="connsiteX13" fmla="*/ 511969 w 719138"/>
              <a:gd name="connsiteY13" fmla="*/ 538162 h 645318"/>
              <a:gd name="connsiteX14" fmla="*/ 469107 w 719138"/>
              <a:gd name="connsiteY14" fmla="*/ 454818 h 645318"/>
              <a:gd name="connsiteX15" fmla="*/ 407194 w 719138"/>
              <a:gd name="connsiteY15" fmla="*/ 364331 h 645318"/>
              <a:gd name="connsiteX16" fmla="*/ 352425 w 719138"/>
              <a:gd name="connsiteY16" fmla="*/ 311943 h 645318"/>
              <a:gd name="connsiteX17" fmla="*/ 238125 w 719138"/>
              <a:gd name="connsiteY17" fmla="*/ 216693 h 645318"/>
              <a:gd name="connsiteX18" fmla="*/ 123825 w 719138"/>
              <a:gd name="connsiteY18" fmla="*/ 128587 h 645318"/>
              <a:gd name="connsiteX19" fmla="*/ 28575 w 719138"/>
              <a:gd name="connsiteY19" fmla="*/ 69056 h 645318"/>
              <a:gd name="connsiteX20" fmla="*/ 14288 w 719138"/>
              <a:gd name="connsiteY20" fmla="*/ 54768 h 645318"/>
              <a:gd name="connsiteX21" fmla="*/ 2382 w 719138"/>
              <a:gd name="connsiteY21" fmla="*/ 33337 h 645318"/>
              <a:gd name="connsiteX22" fmla="*/ 0 w 719138"/>
              <a:gd name="connsiteY22" fmla="*/ 16668 h 645318"/>
              <a:gd name="connsiteX23" fmla="*/ 9525 w 719138"/>
              <a:gd name="connsiteY23" fmla="*/ 0 h 645318"/>
              <a:gd name="connsiteX24" fmla="*/ 35719 w 719138"/>
              <a:gd name="connsiteY24" fmla="*/ 0 h 645318"/>
              <a:gd name="connsiteX25" fmla="*/ 78582 w 719138"/>
              <a:gd name="connsiteY25" fmla="*/ 21431 h 645318"/>
              <a:gd name="connsiteX26" fmla="*/ 157163 w 719138"/>
              <a:gd name="connsiteY26" fmla="*/ 57150 h 645318"/>
              <a:gd name="connsiteX27" fmla="*/ 264319 w 719138"/>
              <a:gd name="connsiteY27" fmla="*/ 109537 h 64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138" h="645318">
                <a:moveTo>
                  <a:pt x="264319" y="109537"/>
                </a:moveTo>
                <a:lnTo>
                  <a:pt x="366713" y="147637"/>
                </a:lnTo>
                <a:lnTo>
                  <a:pt x="426244" y="164306"/>
                </a:lnTo>
                <a:lnTo>
                  <a:pt x="490538" y="178593"/>
                </a:lnTo>
                <a:lnTo>
                  <a:pt x="559594" y="190500"/>
                </a:lnTo>
                <a:lnTo>
                  <a:pt x="595313" y="195262"/>
                </a:lnTo>
                <a:lnTo>
                  <a:pt x="631032" y="192881"/>
                </a:lnTo>
                <a:lnTo>
                  <a:pt x="657225" y="190500"/>
                </a:lnTo>
                <a:lnTo>
                  <a:pt x="673894" y="183356"/>
                </a:lnTo>
                <a:lnTo>
                  <a:pt x="719138" y="135731"/>
                </a:lnTo>
                <a:lnTo>
                  <a:pt x="592932" y="645318"/>
                </a:lnTo>
                <a:lnTo>
                  <a:pt x="552450" y="623887"/>
                </a:lnTo>
                <a:lnTo>
                  <a:pt x="538163" y="600075"/>
                </a:lnTo>
                <a:lnTo>
                  <a:pt x="511969" y="538162"/>
                </a:lnTo>
                <a:lnTo>
                  <a:pt x="469107" y="454818"/>
                </a:lnTo>
                <a:lnTo>
                  <a:pt x="407194" y="364331"/>
                </a:lnTo>
                <a:lnTo>
                  <a:pt x="352425" y="311943"/>
                </a:lnTo>
                <a:lnTo>
                  <a:pt x="238125" y="216693"/>
                </a:lnTo>
                <a:lnTo>
                  <a:pt x="123825" y="128587"/>
                </a:lnTo>
                <a:lnTo>
                  <a:pt x="28575" y="69056"/>
                </a:lnTo>
                <a:lnTo>
                  <a:pt x="14288" y="54768"/>
                </a:lnTo>
                <a:lnTo>
                  <a:pt x="2382" y="33337"/>
                </a:lnTo>
                <a:lnTo>
                  <a:pt x="0" y="16668"/>
                </a:lnTo>
                <a:lnTo>
                  <a:pt x="9525" y="0"/>
                </a:lnTo>
                <a:lnTo>
                  <a:pt x="35719" y="0"/>
                </a:lnTo>
                <a:lnTo>
                  <a:pt x="78582" y="21431"/>
                </a:lnTo>
                <a:lnTo>
                  <a:pt x="157163" y="57150"/>
                </a:lnTo>
                <a:lnTo>
                  <a:pt x="264319" y="1095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F8B70D0-6665-45EF-8456-538CF68DE2C3}"/>
              </a:ext>
            </a:extLst>
          </p:cNvPr>
          <p:cNvSpPr/>
          <p:nvPr/>
        </p:nvSpPr>
        <p:spPr>
          <a:xfrm>
            <a:off x="5383213" y="4391026"/>
            <a:ext cx="1598612" cy="874713"/>
          </a:xfrm>
          <a:custGeom>
            <a:avLst/>
            <a:gdLst>
              <a:gd name="connsiteX0" fmla="*/ 626269 w 1597819"/>
              <a:gd name="connsiteY0" fmla="*/ 133350 h 873919"/>
              <a:gd name="connsiteX1" fmla="*/ 519113 w 1597819"/>
              <a:gd name="connsiteY1" fmla="*/ 147638 h 873919"/>
              <a:gd name="connsiteX2" fmla="*/ 314325 w 1597819"/>
              <a:gd name="connsiteY2" fmla="*/ 171450 h 873919"/>
              <a:gd name="connsiteX3" fmla="*/ 97632 w 1597819"/>
              <a:gd name="connsiteY3" fmla="*/ 195263 h 873919"/>
              <a:gd name="connsiteX4" fmla="*/ 40482 w 1597819"/>
              <a:gd name="connsiteY4" fmla="*/ 200025 h 873919"/>
              <a:gd name="connsiteX5" fmla="*/ 28575 w 1597819"/>
              <a:gd name="connsiteY5" fmla="*/ 200025 h 873919"/>
              <a:gd name="connsiteX6" fmla="*/ 0 w 1597819"/>
              <a:gd name="connsiteY6" fmla="*/ 185738 h 873919"/>
              <a:gd name="connsiteX7" fmla="*/ 57150 w 1597819"/>
              <a:gd name="connsiteY7" fmla="*/ 361950 h 873919"/>
              <a:gd name="connsiteX8" fmla="*/ 183357 w 1597819"/>
              <a:gd name="connsiteY8" fmla="*/ 345281 h 873919"/>
              <a:gd name="connsiteX9" fmla="*/ 445294 w 1597819"/>
              <a:gd name="connsiteY9" fmla="*/ 314325 h 873919"/>
              <a:gd name="connsiteX10" fmla="*/ 740569 w 1597819"/>
              <a:gd name="connsiteY10" fmla="*/ 269081 h 873919"/>
              <a:gd name="connsiteX11" fmla="*/ 1004888 w 1597819"/>
              <a:gd name="connsiteY11" fmla="*/ 230981 h 873919"/>
              <a:gd name="connsiteX12" fmla="*/ 1162050 w 1597819"/>
              <a:gd name="connsiteY12" fmla="*/ 207169 h 873919"/>
              <a:gd name="connsiteX13" fmla="*/ 1204913 w 1597819"/>
              <a:gd name="connsiteY13" fmla="*/ 204788 h 873919"/>
              <a:gd name="connsiteX14" fmla="*/ 1231107 w 1597819"/>
              <a:gd name="connsiteY14" fmla="*/ 211931 h 873919"/>
              <a:gd name="connsiteX15" fmla="*/ 1257300 w 1597819"/>
              <a:gd name="connsiteY15" fmla="*/ 233363 h 873919"/>
              <a:gd name="connsiteX16" fmla="*/ 1262063 w 1597819"/>
              <a:gd name="connsiteY16" fmla="*/ 254794 h 873919"/>
              <a:gd name="connsiteX17" fmla="*/ 1257300 w 1597819"/>
              <a:gd name="connsiteY17" fmla="*/ 290513 h 873919"/>
              <a:gd name="connsiteX18" fmla="*/ 1243013 w 1597819"/>
              <a:gd name="connsiteY18" fmla="*/ 423863 h 873919"/>
              <a:gd name="connsiteX19" fmla="*/ 1219200 w 1597819"/>
              <a:gd name="connsiteY19" fmla="*/ 602456 h 873919"/>
              <a:gd name="connsiteX20" fmla="*/ 1197769 w 1597819"/>
              <a:gd name="connsiteY20" fmla="*/ 702469 h 873919"/>
              <a:gd name="connsiteX21" fmla="*/ 1162050 w 1597819"/>
              <a:gd name="connsiteY21" fmla="*/ 828675 h 873919"/>
              <a:gd name="connsiteX22" fmla="*/ 1369219 w 1597819"/>
              <a:gd name="connsiteY22" fmla="*/ 873919 h 873919"/>
              <a:gd name="connsiteX23" fmla="*/ 1421607 w 1597819"/>
              <a:gd name="connsiteY23" fmla="*/ 742950 h 873919"/>
              <a:gd name="connsiteX24" fmla="*/ 1464469 w 1597819"/>
              <a:gd name="connsiteY24" fmla="*/ 611981 h 873919"/>
              <a:gd name="connsiteX25" fmla="*/ 1504950 w 1597819"/>
              <a:gd name="connsiteY25" fmla="*/ 476250 h 873919"/>
              <a:gd name="connsiteX26" fmla="*/ 1519238 w 1597819"/>
              <a:gd name="connsiteY26" fmla="*/ 438150 h 873919"/>
              <a:gd name="connsiteX27" fmla="*/ 1540669 w 1597819"/>
              <a:gd name="connsiteY27" fmla="*/ 392906 h 873919"/>
              <a:gd name="connsiteX28" fmla="*/ 1564482 w 1597819"/>
              <a:gd name="connsiteY28" fmla="*/ 366713 h 873919"/>
              <a:gd name="connsiteX29" fmla="*/ 1588294 w 1597819"/>
              <a:gd name="connsiteY29" fmla="*/ 333375 h 873919"/>
              <a:gd name="connsiteX30" fmla="*/ 1597819 w 1597819"/>
              <a:gd name="connsiteY30" fmla="*/ 307181 h 873919"/>
              <a:gd name="connsiteX31" fmla="*/ 1597819 w 1597819"/>
              <a:gd name="connsiteY31" fmla="*/ 278606 h 873919"/>
              <a:gd name="connsiteX32" fmla="*/ 1583532 w 1597819"/>
              <a:gd name="connsiteY32" fmla="*/ 233363 h 873919"/>
              <a:gd name="connsiteX33" fmla="*/ 1478757 w 1597819"/>
              <a:gd name="connsiteY33" fmla="*/ 128588 h 873919"/>
              <a:gd name="connsiteX34" fmla="*/ 1354932 w 1597819"/>
              <a:gd name="connsiteY34" fmla="*/ 30956 h 873919"/>
              <a:gd name="connsiteX35" fmla="*/ 1312069 w 1597819"/>
              <a:gd name="connsiteY35" fmla="*/ 2381 h 873919"/>
              <a:gd name="connsiteX36" fmla="*/ 1297782 w 1597819"/>
              <a:gd name="connsiteY36" fmla="*/ 0 h 873919"/>
              <a:gd name="connsiteX37" fmla="*/ 1264444 w 1597819"/>
              <a:gd name="connsiteY37" fmla="*/ 9525 h 873919"/>
              <a:gd name="connsiteX38" fmla="*/ 1219200 w 1597819"/>
              <a:gd name="connsiteY38" fmla="*/ 26194 h 873919"/>
              <a:gd name="connsiteX39" fmla="*/ 1185863 w 1597819"/>
              <a:gd name="connsiteY39" fmla="*/ 42863 h 873919"/>
              <a:gd name="connsiteX40" fmla="*/ 1133475 w 1597819"/>
              <a:gd name="connsiteY40" fmla="*/ 54769 h 873919"/>
              <a:gd name="connsiteX41" fmla="*/ 857250 w 1597819"/>
              <a:gd name="connsiteY41" fmla="*/ 97631 h 873919"/>
              <a:gd name="connsiteX42" fmla="*/ 771525 w 1597819"/>
              <a:gd name="connsiteY42" fmla="*/ 111919 h 873919"/>
              <a:gd name="connsiteX43" fmla="*/ 626269 w 1597819"/>
              <a:gd name="connsiteY43" fmla="*/ 13335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97819" h="873919">
                <a:moveTo>
                  <a:pt x="626269" y="133350"/>
                </a:moveTo>
                <a:lnTo>
                  <a:pt x="519113" y="147638"/>
                </a:lnTo>
                <a:lnTo>
                  <a:pt x="314325" y="171450"/>
                </a:lnTo>
                <a:lnTo>
                  <a:pt x="97632" y="195263"/>
                </a:lnTo>
                <a:lnTo>
                  <a:pt x="40482" y="200025"/>
                </a:lnTo>
                <a:lnTo>
                  <a:pt x="28575" y="200025"/>
                </a:lnTo>
                <a:lnTo>
                  <a:pt x="0" y="185738"/>
                </a:lnTo>
                <a:lnTo>
                  <a:pt x="57150" y="361950"/>
                </a:lnTo>
                <a:lnTo>
                  <a:pt x="183357" y="345281"/>
                </a:lnTo>
                <a:lnTo>
                  <a:pt x="445294" y="314325"/>
                </a:lnTo>
                <a:lnTo>
                  <a:pt x="740569" y="269081"/>
                </a:lnTo>
                <a:lnTo>
                  <a:pt x="1004888" y="230981"/>
                </a:lnTo>
                <a:lnTo>
                  <a:pt x="1162050" y="207169"/>
                </a:lnTo>
                <a:lnTo>
                  <a:pt x="1204913" y="204788"/>
                </a:lnTo>
                <a:lnTo>
                  <a:pt x="1231107" y="211931"/>
                </a:lnTo>
                <a:lnTo>
                  <a:pt x="1257300" y="233363"/>
                </a:lnTo>
                <a:lnTo>
                  <a:pt x="1262063" y="254794"/>
                </a:lnTo>
                <a:lnTo>
                  <a:pt x="1257300" y="290513"/>
                </a:lnTo>
                <a:lnTo>
                  <a:pt x="1243013" y="423863"/>
                </a:lnTo>
                <a:lnTo>
                  <a:pt x="1219200" y="602456"/>
                </a:lnTo>
                <a:lnTo>
                  <a:pt x="1197769" y="702469"/>
                </a:lnTo>
                <a:lnTo>
                  <a:pt x="1162050" y="828675"/>
                </a:lnTo>
                <a:lnTo>
                  <a:pt x="1369219" y="873919"/>
                </a:lnTo>
                <a:lnTo>
                  <a:pt x="1421607" y="742950"/>
                </a:lnTo>
                <a:lnTo>
                  <a:pt x="1464469" y="611981"/>
                </a:lnTo>
                <a:lnTo>
                  <a:pt x="1504950" y="476250"/>
                </a:lnTo>
                <a:lnTo>
                  <a:pt x="1519238" y="438150"/>
                </a:lnTo>
                <a:lnTo>
                  <a:pt x="1540669" y="392906"/>
                </a:lnTo>
                <a:lnTo>
                  <a:pt x="1564482" y="366713"/>
                </a:lnTo>
                <a:lnTo>
                  <a:pt x="1588294" y="333375"/>
                </a:lnTo>
                <a:lnTo>
                  <a:pt x="1597819" y="307181"/>
                </a:lnTo>
                <a:lnTo>
                  <a:pt x="1597819" y="278606"/>
                </a:lnTo>
                <a:lnTo>
                  <a:pt x="1583532" y="233363"/>
                </a:lnTo>
                <a:lnTo>
                  <a:pt x="1478757" y="128588"/>
                </a:lnTo>
                <a:lnTo>
                  <a:pt x="1354932" y="30956"/>
                </a:lnTo>
                <a:lnTo>
                  <a:pt x="1312069" y="2381"/>
                </a:lnTo>
                <a:lnTo>
                  <a:pt x="1297782" y="0"/>
                </a:lnTo>
                <a:lnTo>
                  <a:pt x="1264444" y="9525"/>
                </a:lnTo>
                <a:lnTo>
                  <a:pt x="1219200" y="26194"/>
                </a:lnTo>
                <a:lnTo>
                  <a:pt x="1185863" y="42863"/>
                </a:lnTo>
                <a:lnTo>
                  <a:pt x="1133475" y="54769"/>
                </a:lnTo>
                <a:lnTo>
                  <a:pt x="857250" y="97631"/>
                </a:lnTo>
                <a:lnTo>
                  <a:pt x="771525" y="111919"/>
                </a:lnTo>
                <a:lnTo>
                  <a:pt x="626269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131EFF3F-0008-4413-B144-38A4E12FCD85}"/>
              </a:ext>
            </a:extLst>
          </p:cNvPr>
          <p:cNvSpPr/>
          <p:nvPr/>
        </p:nvSpPr>
        <p:spPr>
          <a:xfrm>
            <a:off x="5367339" y="5191125"/>
            <a:ext cx="1425575" cy="249238"/>
          </a:xfrm>
          <a:custGeom>
            <a:avLst/>
            <a:gdLst>
              <a:gd name="connsiteX0" fmla="*/ 650081 w 1426368"/>
              <a:gd name="connsiteY0" fmla="*/ 50006 h 250031"/>
              <a:gd name="connsiteX1" fmla="*/ 342900 w 1426368"/>
              <a:gd name="connsiteY1" fmla="*/ 92869 h 250031"/>
              <a:gd name="connsiteX2" fmla="*/ 161925 w 1426368"/>
              <a:gd name="connsiteY2" fmla="*/ 114300 h 250031"/>
              <a:gd name="connsiteX3" fmla="*/ 0 w 1426368"/>
              <a:gd name="connsiteY3" fmla="*/ 140494 h 250031"/>
              <a:gd name="connsiteX4" fmla="*/ 97631 w 1426368"/>
              <a:gd name="connsiteY4" fmla="*/ 242888 h 250031"/>
              <a:gd name="connsiteX5" fmla="*/ 188118 w 1426368"/>
              <a:gd name="connsiteY5" fmla="*/ 250031 h 250031"/>
              <a:gd name="connsiteX6" fmla="*/ 411956 w 1426368"/>
              <a:gd name="connsiteY6" fmla="*/ 228600 h 250031"/>
              <a:gd name="connsiteX7" fmla="*/ 654843 w 1426368"/>
              <a:gd name="connsiteY7" fmla="*/ 204788 h 250031"/>
              <a:gd name="connsiteX8" fmla="*/ 876300 w 1426368"/>
              <a:gd name="connsiteY8" fmla="*/ 192881 h 250031"/>
              <a:gd name="connsiteX9" fmla="*/ 1042987 w 1426368"/>
              <a:gd name="connsiteY9" fmla="*/ 180975 h 250031"/>
              <a:gd name="connsiteX10" fmla="*/ 1178718 w 1426368"/>
              <a:gd name="connsiteY10" fmla="*/ 180975 h 250031"/>
              <a:gd name="connsiteX11" fmla="*/ 1266825 w 1426368"/>
              <a:gd name="connsiteY11" fmla="*/ 188119 h 250031"/>
              <a:gd name="connsiteX12" fmla="*/ 1316831 w 1426368"/>
              <a:gd name="connsiteY12" fmla="*/ 190500 h 250031"/>
              <a:gd name="connsiteX13" fmla="*/ 1359693 w 1426368"/>
              <a:gd name="connsiteY13" fmla="*/ 180975 h 250031"/>
              <a:gd name="connsiteX14" fmla="*/ 1395412 w 1426368"/>
              <a:gd name="connsiteY14" fmla="*/ 161925 h 250031"/>
              <a:gd name="connsiteX15" fmla="*/ 1412081 w 1426368"/>
              <a:gd name="connsiteY15" fmla="*/ 142875 h 250031"/>
              <a:gd name="connsiteX16" fmla="*/ 1423987 w 1426368"/>
              <a:gd name="connsiteY16" fmla="*/ 116681 h 250031"/>
              <a:gd name="connsiteX17" fmla="*/ 1426368 w 1426368"/>
              <a:gd name="connsiteY17" fmla="*/ 88106 h 250031"/>
              <a:gd name="connsiteX18" fmla="*/ 1414462 w 1426368"/>
              <a:gd name="connsiteY18" fmla="*/ 61913 h 250031"/>
              <a:gd name="connsiteX19" fmla="*/ 1369218 w 1426368"/>
              <a:gd name="connsiteY19" fmla="*/ 33338 h 250031"/>
              <a:gd name="connsiteX20" fmla="*/ 1202531 w 1426368"/>
              <a:gd name="connsiteY20" fmla="*/ 0 h 250031"/>
              <a:gd name="connsiteX21" fmla="*/ 1033462 w 1426368"/>
              <a:gd name="connsiteY21" fmla="*/ 4763 h 250031"/>
              <a:gd name="connsiteX22" fmla="*/ 819150 w 1426368"/>
              <a:gd name="connsiteY22" fmla="*/ 21431 h 250031"/>
              <a:gd name="connsiteX23" fmla="*/ 650081 w 1426368"/>
              <a:gd name="connsiteY23" fmla="*/ 50006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6368" h="250031">
                <a:moveTo>
                  <a:pt x="650081" y="50006"/>
                </a:moveTo>
                <a:lnTo>
                  <a:pt x="342900" y="92869"/>
                </a:lnTo>
                <a:lnTo>
                  <a:pt x="161925" y="114300"/>
                </a:lnTo>
                <a:lnTo>
                  <a:pt x="0" y="140494"/>
                </a:lnTo>
                <a:lnTo>
                  <a:pt x="97631" y="242888"/>
                </a:lnTo>
                <a:lnTo>
                  <a:pt x="188118" y="250031"/>
                </a:lnTo>
                <a:lnTo>
                  <a:pt x="411956" y="228600"/>
                </a:lnTo>
                <a:lnTo>
                  <a:pt x="654843" y="204788"/>
                </a:lnTo>
                <a:lnTo>
                  <a:pt x="876300" y="192881"/>
                </a:lnTo>
                <a:lnTo>
                  <a:pt x="1042987" y="180975"/>
                </a:lnTo>
                <a:lnTo>
                  <a:pt x="1178718" y="180975"/>
                </a:lnTo>
                <a:lnTo>
                  <a:pt x="1266825" y="188119"/>
                </a:lnTo>
                <a:lnTo>
                  <a:pt x="1316831" y="190500"/>
                </a:lnTo>
                <a:lnTo>
                  <a:pt x="1359693" y="180975"/>
                </a:lnTo>
                <a:lnTo>
                  <a:pt x="1395412" y="161925"/>
                </a:lnTo>
                <a:lnTo>
                  <a:pt x="1412081" y="142875"/>
                </a:lnTo>
                <a:lnTo>
                  <a:pt x="1423987" y="116681"/>
                </a:lnTo>
                <a:lnTo>
                  <a:pt x="1426368" y="88106"/>
                </a:lnTo>
                <a:lnTo>
                  <a:pt x="1414462" y="61913"/>
                </a:lnTo>
                <a:lnTo>
                  <a:pt x="1369218" y="33338"/>
                </a:lnTo>
                <a:lnTo>
                  <a:pt x="1202531" y="0"/>
                </a:lnTo>
                <a:lnTo>
                  <a:pt x="1033462" y="4763"/>
                </a:lnTo>
                <a:lnTo>
                  <a:pt x="819150" y="21431"/>
                </a:lnTo>
                <a:lnTo>
                  <a:pt x="650081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F64958-A575-4347-83FB-125B8699F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339072"/>
            <a:ext cx="4267570" cy="47735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663619-342B-4A25-A873-B163C5A1E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15" y="1366869"/>
            <a:ext cx="4267570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 animBg="1"/>
      <p:bldP spid="155" grpId="0" animBg="1"/>
      <p:bldP spid="158" grpId="0" animBg="1"/>
      <p:bldP spid="151" grpId="0" animBg="1"/>
      <p:bldP spid="153" grpId="0" animBg="1"/>
      <p:bldP spid="154" grpId="0" animBg="1"/>
      <p:bldP spid="156" grpId="0" animBg="1"/>
      <p:bldP spid="157" grpId="0" animBg="1"/>
      <p:bldP spid="15" grpId="0" animBg="1"/>
      <p:bldP spid="16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35DE42D-1942-4F16-8CAA-AE2663EC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042209"/>
            <a:ext cx="4267570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896A07-A2DA-421F-80A7-5969833D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343987"/>
            <a:ext cx="4968671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89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2C5A471-BAB9-4486-A5A6-433FDF215E59}"/>
              </a:ext>
            </a:extLst>
          </p:cNvPr>
          <p:cNvSpPr/>
          <p:nvPr/>
        </p:nvSpPr>
        <p:spPr>
          <a:xfrm>
            <a:off x="4003675" y="3409950"/>
            <a:ext cx="1174750" cy="1155700"/>
          </a:xfrm>
          <a:custGeom>
            <a:avLst/>
            <a:gdLst>
              <a:gd name="connsiteX0" fmla="*/ 606425 w 1174750"/>
              <a:gd name="connsiteY0" fmla="*/ 320675 h 1155700"/>
              <a:gd name="connsiteX1" fmla="*/ 460375 w 1174750"/>
              <a:gd name="connsiteY1" fmla="*/ 403225 h 1155700"/>
              <a:gd name="connsiteX2" fmla="*/ 400050 w 1174750"/>
              <a:gd name="connsiteY2" fmla="*/ 444500 h 1155700"/>
              <a:gd name="connsiteX3" fmla="*/ 333375 w 1174750"/>
              <a:gd name="connsiteY3" fmla="*/ 488950 h 1155700"/>
              <a:gd name="connsiteX4" fmla="*/ 288925 w 1174750"/>
              <a:gd name="connsiteY4" fmla="*/ 504825 h 1155700"/>
              <a:gd name="connsiteX5" fmla="*/ 231775 w 1174750"/>
              <a:gd name="connsiteY5" fmla="*/ 508000 h 1155700"/>
              <a:gd name="connsiteX6" fmla="*/ 193675 w 1174750"/>
              <a:gd name="connsiteY6" fmla="*/ 488950 h 1155700"/>
              <a:gd name="connsiteX7" fmla="*/ 117475 w 1174750"/>
              <a:gd name="connsiteY7" fmla="*/ 419100 h 1155700"/>
              <a:gd name="connsiteX8" fmla="*/ 53975 w 1174750"/>
              <a:gd name="connsiteY8" fmla="*/ 311150 h 1155700"/>
              <a:gd name="connsiteX9" fmla="*/ 12700 w 1174750"/>
              <a:gd name="connsiteY9" fmla="*/ 228600 h 1155700"/>
              <a:gd name="connsiteX10" fmla="*/ 0 w 1174750"/>
              <a:gd name="connsiteY10" fmla="*/ 165100 h 1155700"/>
              <a:gd name="connsiteX11" fmla="*/ 9525 w 1174750"/>
              <a:gd name="connsiteY11" fmla="*/ 149225 h 1155700"/>
              <a:gd name="connsiteX12" fmla="*/ 38100 w 1174750"/>
              <a:gd name="connsiteY12" fmla="*/ 142875 h 1155700"/>
              <a:gd name="connsiteX13" fmla="*/ 76200 w 1174750"/>
              <a:gd name="connsiteY13" fmla="*/ 161925 h 1155700"/>
              <a:gd name="connsiteX14" fmla="*/ 136525 w 1174750"/>
              <a:gd name="connsiteY14" fmla="*/ 212725 h 1155700"/>
              <a:gd name="connsiteX15" fmla="*/ 203200 w 1174750"/>
              <a:gd name="connsiteY15" fmla="*/ 273050 h 1155700"/>
              <a:gd name="connsiteX16" fmla="*/ 225425 w 1174750"/>
              <a:gd name="connsiteY16" fmla="*/ 282575 h 1155700"/>
              <a:gd name="connsiteX17" fmla="*/ 276225 w 1174750"/>
              <a:gd name="connsiteY17" fmla="*/ 279400 h 1155700"/>
              <a:gd name="connsiteX18" fmla="*/ 355600 w 1174750"/>
              <a:gd name="connsiteY18" fmla="*/ 263525 h 1155700"/>
              <a:gd name="connsiteX19" fmla="*/ 682625 w 1174750"/>
              <a:gd name="connsiteY19" fmla="*/ 117475 h 1155700"/>
              <a:gd name="connsiteX20" fmla="*/ 730250 w 1174750"/>
              <a:gd name="connsiteY20" fmla="*/ 79375 h 1155700"/>
              <a:gd name="connsiteX21" fmla="*/ 803275 w 1174750"/>
              <a:gd name="connsiteY21" fmla="*/ 22225 h 1155700"/>
              <a:gd name="connsiteX22" fmla="*/ 835025 w 1174750"/>
              <a:gd name="connsiteY22" fmla="*/ 6350 h 1155700"/>
              <a:gd name="connsiteX23" fmla="*/ 879475 w 1174750"/>
              <a:gd name="connsiteY23" fmla="*/ 0 h 1155700"/>
              <a:gd name="connsiteX24" fmla="*/ 930275 w 1174750"/>
              <a:gd name="connsiteY24" fmla="*/ 15875 h 1155700"/>
              <a:gd name="connsiteX25" fmla="*/ 1003300 w 1174750"/>
              <a:gd name="connsiteY25" fmla="*/ 44450 h 1155700"/>
              <a:gd name="connsiteX26" fmla="*/ 1066800 w 1174750"/>
              <a:gd name="connsiteY26" fmla="*/ 88900 h 1155700"/>
              <a:gd name="connsiteX27" fmla="*/ 1117600 w 1174750"/>
              <a:gd name="connsiteY27" fmla="*/ 133350 h 1155700"/>
              <a:gd name="connsiteX28" fmla="*/ 1149350 w 1174750"/>
              <a:gd name="connsiteY28" fmla="*/ 177800 h 1155700"/>
              <a:gd name="connsiteX29" fmla="*/ 1174750 w 1174750"/>
              <a:gd name="connsiteY29" fmla="*/ 231775 h 1155700"/>
              <a:gd name="connsiteX30" fmla="*/ 1174750 w 1174750"/>
              <a:gd name="connsiteY30" fmla="*/ 266700 h 1155700"/>
              <a:gd name="connsiteX31" fmla="*/ 1165225 w 1174750"/>
              <a:gd name="connsiteY31" fmla="*/ 288925 h 1155700"/>
              <a:gd name="connsiteX32" fmla="*/ 1111250 w 1174750"/>
              <a:gd name="connsiteY32" fmla="*/ 307975 h 1155700"/>
              <a:gd name="connsiteX33" fmla="*/ 1038225 w 1174750"/>
              <a:gd name="connsiteY33" fmla="*/ 365125 h 1155700"/>
              <a:gd name="connsiteX34" fmla="*/ 930275 w 1174750"/>
              <a:gd name="connsiteY34" fmla="*/ 476250 h 1155700"/>
              <a:gd name="connsiteX35" fmla="*/ 809625 w 1174750"/>
              <a:gd name="connsiteY35" fmla="*/ 635000 h 1155700"/>
              <a:gd name="connsiteX36" fmla="*/ 714375 w 1174750"/>
              <a:gd name="connsiteY36" fmla="*/ 736600 h 1155700"/>
              <a:gd name="connsiteX37" fmla="*/ 692150 w 1174750"/>
              <a:gd name="connsiteY37" fmla="*/ 771525 h 1155700"/>
              <a:gd name="connsiteX38" fmla="*/ 692150 w 1174750"/>
              <a:gd name="connsiteY38" fmla="*/ 796925 h 1155700"/>
              <a:gd name="connsiteX39" fmla="*/ 701675 w 1174750"/>
              <a:gd name="connsiteY39" fmla="*/ 822325 h 1155700"/>
              <a:gd name="connsiteX40" fmla="*/ 739775 w 1174750"/>
              <a:gd name="connsiteY40" fmla="*/ 863600 h 1155700"/>
              <a:gd name="connsiteX41" fmla="*/ 806450 w 1174750"/>
              <a:gd name="connsiteY41" fmla="*/ 911225 h 1155700"/>
              <a:gd name="connsiteX42" fmla="*/ 908050 w 1174750"/>
              <a:gd name="connsiteY42" fmla="*/ 958850 h 1155700"/>
              <a:gd name="connsiteX43" fmla="*/ 996950 w 1174750"/>
              <a:gd name="connsiteY43" fmla="*/ 1009650 h 1155700"/>
              <a:gd name="connsiteX44" fmla="*/ 1044575 w 1174750"/>
              <a:gd name="connsiteY44" fmla="*/ 1041400 h 1155700"/>
              <a:gd name="connsiteX45" fmla="*/ 1111250 w 1174750"/>
              <a:gd name="connsiteY45" fmla="*/ 1101725 h 1155700"/>
              <a:gd name="connsiteX46" fmla="*/ 1168400 w 1174750"/>
              <a:gd name="connsiteY46" fmla="*/ 1155700 h 1155700"/>
              <a:gd name="connsiteX47" fmla="*/ 765175 w 1174750"/>
              <a:gd name="connsiteY47" fmla="*/ 1136650 h 1155700"/>
              <a:gd name="connsiteX48" fmla="*/ 758825 w 1174750"/>
              <a:gd name="connsiteY48" fmla="*/ 1108075 h 1155700"/>
              <a:gd name="connsiteX49" fmla="*/ 727075 w 1174750"/>
              <a:gd name="connsiteY49" fmla="*/ 1050925 h 1155700"/>
              <a:gd name="connsiteX50" fmla="*/ 657225 w 1174750"/>
              <a:gd name="connsiteY50" fmla="*/ 984250 h 1155700"/>
              <a:gd name="connsiteX51" fmla="*/ 603250 w 1174750"/>
              <a:gd name="connsiteY51" fmla="*/ 955675 h 1155700"/>
              <a:gd name="connsiteX52" fmla="*/ 565150 w 1174750"/>
              <a:gd name="connsiteY52" fmla="*/ 927100 h 1155700"/>
              <a:gd name="connsiteX53" fmla="*/ 558800 w 1174750"/>
              <a:gd name="connsiteY53" fmla="*/ 895350 h 1155700"/>
              <a:gd name="connsiteX54" fmla="*/ 565150 w 1174750"/>
              <a:gd name="connsiteY54" fmla="*/ 841375 h 1155700"/>
              <a:gd name="connsiteX55" fmla="*/ 612775 w 1174750"/>
              <a:gd name="connsiteY55" fmla="*/ 736600 h 1155700"/>
              <a:gd name="connsiteX56" fmla="*/ 733425 w 1174750"/>
              <a:gd name="connsiteY56" fmla="*/ 476250 h 1155700"/>
              <a:gd name="connsiteX57" fmla="*/ 809625 w 1174750"/>
              <a:gd name="connsiteY57" fmla="*/ 314325 h 1155700"/>
              <a:gd name="connsiteX58" fmla="*/ 831850 w 1174750"/>
              <a:gd name="connsiteY58" fmla="*/ 247650 h 1155700"/>
              <a:gd name="connsiteX59" fmla="*/ 822325 w 1174750"/>
              <a:gd name="connsiteY59" fmla="*/ 228600 h 1155700"/>
              <a:gd name="connsiteX60" fmla="*/ 793750 w 1174750"/>
              <a:gd name="connsiteY60" fmla="*/ 225425 h 1155700"/>
              <a:gd name="connsiteX61" fmla="*/ 606425 w 1174750"/>
              <a:gd name="connsiteY61" fmla="*/ 320675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74750" h="1155700">
                <a:moveTo>
                  <a:pt x="606425" y="320675"/>
                </a:moveTo>
                <a:lnTo>
                  <a:pt x="460375" y="403225"/>
                </a:lnTo>
                <a:lnTo>
                  <a:pt x="400050" y="444500"/>
                </a:lnTo>
                <a:lnTo>
                  <a:pt x="333375" y="488950"/>
                </a:lnTo>
                <a:lnTo>
                  <a:pt x="288925" y="504825"/>
                </a:lnTo>
                <a:lnTo>
                  <a:pt x="231775" y="508000"/>
                </a:lnTo>
                <a:lnTo>
                  <a:pt x="193675" y="488950"/>
                </a:lnTo>
                <a:lnTo>
                  <a:pt x="117475" y="419100"/>
                </a:lnTo>
                <a:lnTo>
                  <a:pt x="53975" y="311150"/>
                </a:lnTo>
                <a:lnTo>
                  <a:pt x="12700" y="228600"/>
                </a:lnTo>
                <a:lnTo>
                  <a:pt x="0" y="165100"/>
                </a:lnTo>
                <a:lnTo>
                  <a:pt x="9525" y="149225"/>
                </a:lnTo>
                <a:lnTo>
                  <a:pt x="38100" y="142875"/>
                </a:lnTo>
                <a:lnTo>
                  <a:pt x="76200" y="161925"/>
                </a:lnTo>
                <a:lnTo>
                  <a:pt x="136525" y="212725"/>
                </a:lnTo>
                <a:lnTo>
                  <a:pt x="203200" y="273050"/>
                </a:lnTo>
                <a:lnTo>
                  <a:pt x="225425" y="282575"/>
                </a:lnTo>
                <a:lnTo>
                  <a:pt x="276225" y="279400"/>
                </a:lnTo>
                <a:lnTo>
                  <a:pt x="355600" y="263525"/>
                </a:lnTo>
                <a:lnTo>
                  <a:pt x="682625" y="117475"/>
                </a:lnTo>
                <a:lnTo>
                  <a:pt x="730250" y="79375"/>
                </a:lnTo>
                <a:lnTo>
                  <a:pt x="803275" y="22225"/>
                </a:lnTo>
                <a:lnTo>
                  <a:pt x="835025" y="6350"/>
                </a:lnTo>
                <a:lnTo>
                  <a:pt x="879475" y="0"/>
                </a:lnTo>
                <a:lnTo>
                  <a:pt x="930275" y="15875"/>
                </a:lnTo>
                <a:lnTo>
                  <a:pt x="1003300" y="44450"/>
                </a:lnTo>
                <a:lnTo>
                  <a:pt x="1066800" y="88900"/>
                </a:lnTo>
                <a:lnTo>
                  <a:pt x="1117600" y="133350"/>
                </a:lnTo>
                <a:lnTo>
                  <a:pt x="1149350" y="177800"/>
                </a:lnTo>
                <a:lnTo>
                  <a:pt x="1174750" y="231775"/>
                </a:lnTo>
                <a:lnTo>
                  <a:pt x="1174750" y="266700"/>
                </a:lnTo>
                <a:lnTo>
                  <a:pt x="1165225" y="288925"/>
                </a:lnTo>
                <a:lnTo>
                  <a:pt x="1111250" y="307975"/>
                </a:lnTo>
                <a:lnTo>
                  <a:pt x="1038225" y="365125"/>
                </a:lnTo>
                <a:lnTo>
                  <a:pt x="930275" y="476250"/>
                </a:lnTo>
                <a:lnTo>
                  <a:pt x="809625" y="635000"/>
                </a:lnTo>
                <a:lnTo>
                  <a:pt x="714375" y="736600"/>
                </a:lnTo>
                <a:lnTo>
                  <a:pt x="692150" y="771525"/>
                </a:lnTo>
                <a:lnTo>
                  <a:pt x="692150" y="796925"/>
                </a:lnTo>
                <a:lnTo>
                  <a:pt x="701675" y="822325"/>
                </a:lnTo>
                <a:lnTo>
                  <a:pt x="739775" y="863600"/>
                </a:lnTo>
                <a:lnTo>
                  <a:pt x="806450" y="911225"/>
                </a:lnTo>
                <a:lnTo>
                  <a:pt x="908050" y="958850"/>
                </a:lnTo>
                <a:lnTo>
                  <a:pt x="996950" y="1009650"/>
                </a:lnTo>
                <a:lnTo>
                  <a:pt x="1044575" y="1041400"/>
                </a:lnTo>
                <a:lnTo>
                  <a:pt x="1111250" y="1101725"/>
                </a:lnTo>
                <a:lnTo>
                  <a:pt x="1168400" y="1155700"/>
                </a:lnTo>
                <a:lnTo>
                  <a:pt x="765175" y="1136650"/>
                </a:lnTo>
                <a:lnTo>
                  <a:pt x="758825" y="1108075"/>
                </a:lnTo>
                <a:lnTo>
                  <a:pt x="727075" y="1050925"/>
                </a:lnTo>
                <a:lnTo>
                  <a:pt x="657225" y="984250"/>
                </a:lnTo>
                <a:lnTo>
                  <a:pt x="603250" y="955675"/>
                </a:lnTo>
                <a:lnTo>
                  <a:pt x="565150" y="927100"/>
                </a:lnTo>
                <a:lnTo>
                  <a:pt x="558800" y="895350"/>
                </a:lnTo>
                <a:lnTo>
                  <a:pt x="565150" y="841375"/>
                </a:lnTo>
                <a:lnTo>
                  <a:pt x="612775" y="736600"/>
                </a:lnTo>
                <a:lnTo>
                  <a:pt x="733425" y="476250"/>
                </a:lnTo>
                <a:lnTo>
                  <a:pt x="809625" y="314325"/>
                </a:lnTo>
                <a:lnTo>
                  <a:pt x="831850" y="247650"/>
                </a:lnTo>
                <a:lnTo>
                  <a:pt x="822325" y="228600"/>
                </a:lnTo>
                <a:cubicBezTo>
                  <a:pt x="798005" y="225126"/>
                  <a:pt x="807584" y="225425"/>
                  <a:pt x="793750" y="225425"/>
                </a:cubicBezTo>
                <a:lnTo>
                  <a:pt x="606425" y="320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EA28598-32DE-427A-B6FB-1CE3A440FDB4}"/>
              </a:ext>
            </a:extLst>
          </p:cNvPr>
          <p:cNvSpPr/>
          <p:nvPr/>
        </p:nvSpPr>
        <p:spPr>
          <a:xfrm>
            <a:off x="5695950" y="1476376"/>
            <a:ext cx="1798638" cy="1090613"/>
          </a:xfrm>
          <a:custGeom>
            <a:avLst/>
            <a:gdLst>
              <a:gd name="connsiteX0" fmla="*/ 590550 w 1797844"/>
              <a:gd name="connsiteY0" fmla="*/ 747713 h 1090613"/>
              <a:gd name="connsiteX1" fmla="*/ 738188 w 1797844"/>
              <a:gd name="connsiteY1" fmla="*/ 669131 h 1090613"/>
              <a:gd name="connsiteX2" fmla="*/ 981075 w 1797844"/>
              <a:gd name="connsiteY2" fmla="*/ 507206 h 1090613"/>
              <a:gd name="connsiteX3" fmla="*/ 1162050 w 1797844"/>
              <a:gd name="connsiteY3" fmla="*/ 354806 h 1090613"/>
              <a:gd name="connsiteX4" fmla="*/ 1259681 w 1797844"/>
              <a:gd name="connsiteY4" fmla="*/ 261938 h 1090613"/>
              <a:gd name="connsiteX5" fmla="*/ 1285875 w 1797844"/>
              <a:gd name="connsiteY5" fmla="*/ 214313 h 1090613"/>
              <a:gd name="connsiteX6" fmla="*/ 1288256 w 1797844"/>
              <a:gd name="connsiteY6" fmla="*/ 180975 h 1090613"/>
              <a:gd name="connsiteX7" fmla="*/ 1273969 w 1797844"/>
              <a:gd name="connsiteY7" fmla="*/ 154781 h 1090613"/>
              <a:gd name="connsiteX8" fmla="*/ 1235869 w 1797844"/>
              <a:gd name="connsiteY8" fmla="*/ 128588 h 1090613"/>
              <a:gd name="connsiteX9" fmla="*/ 1197769 w 1797844"/>
              <a:gd name="connsiteY9" fmla="*/ 97631 h 1090613"/>
              <a:gd name="connsiteX10" fmla="*/ 1178719 w 1797844"/>
              <a:gd name="connsiteY10" fmla="*/ 61913 h 1090613"/>
              <a:gd name="connsiteX11" fmla="*/ 1181100 w 1797844"/>
              <a:gd name="connsiteY11" fmla="*/ 23813 h 1090613"/>
              <a:gd name="connsiteX12" fmla="*/ 1197769 w 1797844"/>
              <a:gd name="connsiteY12" fmla="*/ 9525 h 1090613"/>
              <a:gd name="connsiteX13" fmla="*/ 1250156 w 1797844"/>
              <a:gd name="connsiteY13" fmla="*/ 0 h 1090613"/>
              <a:gd name="connsiteX14" fmla="*/ 1307306 w 1797844"/>
              <a:gd name="connsiteY14" fmla="*/ 7144 h 1090613"/>
              <a:gd name="connsiteX15" fmla="*/ 1419225 w 1797844"/>
              <a:gd name="connsiteY15" fmla="*/ 40481 h 1090613"/>
              <a:gd name="connsiteX16" fmla="*/ 1566863 w 1797844"/>
              <a:gd name="connsiteY16" fmla="*/ 107156 h 1090613"/>
              <a:gd name="connsiteX17" fmla="*/ 1633538 w 1797844"/>
              <a:gd name="connsiteY17" fmla="*/ 145256 h 1090613"/>
              <a:gd name="connsiteX18" fmla="*/ 1757363 w 1797844"/>
              <a:gd name="connsiteY18" fmla="*/ 245269 h 1090613"/>
              <a:gd name="connsiteX19" fmla="*/ 1790700 w 1797844"/>
              <a:gd name="connsiteY19" fmla="*/ 290513 h 1090613"/>
              <a:gd name="connsiteX20" fmla="*/ 1797844 w 1797844"/>
              <a:gd name="connsiteY20" fmla="*/ 330994 h 1090613"/>
              <a:gd name="connsiteX21" fmla="*/ 1790700 w 1797844"/>
              <a:gd name="connsiteY21" fmla="*/ 350044 h 1090613"/>
              <a:gd name="connsiteX22" fmla="*/ 1745456 w 1797844"/>
              <a:gd name="connsiteY22" fmla="*/ 381000 h 1090613"/>
              <a:gd name="connsiteX23" fmla="*/ 1388269 w 1797844"/>
              <a:gd name="connsiteY23" fmla="*/ 569119 h 1090613"/>
              <a:gd name="connsiteX24" fmla="*/ 1090613 w 1797844"/>
              <a:gd name="connsiteY24" fmla="*/ 709613 h 1090613"/>
              <a:gd name="connsiteX25" fmla="*/ 750094 w 1797844"/>
              <a:gd name="connsiteY25" fmla="*/ 862013 h 1090613"/>
              <a:gd name="connsiteX26" fmla="*/ 261938 w 1797844"/>
              <a:gd name="connsiteY26" fmla="*/ 1035844 h 1090613"/>
              <a:gd name="connsiteX27" fmla="*/ 116681 w 1797844"/>
              <a:gd name="connsiteY27" fmla="*/ 1090613 h 1090613"/>
              <a:gd name="connsiteX28" fmla="*/ 102394 w 1797844"/>
              <a:gd name="connsiteY28" fmla="*/ 1078706 h 1090613"/>
              <a:gd name="connsiteX29" fmla="*/ 57150 w 1797844"/>
              <a:gd name="connsiteY29" fmla="*/ 1062038 h 1090613"/>
              <a:gd name="connsiteX30" fmla="*/ 19050 w 1797844"/>
              <a:gd name="connsiteY30" fmla="*/ 1042988 h 1090613"/>
              <a:gd name="connsiteX31" fmla="*/ 0 w 1797844"/>
              <a:gd name="connsiteY31" fmla="*/ 1016794 h 1090613"/>
              <a:gd name="connsiteX32" fmla="*/ 14288 w 1797844"/>
              <a:gd name="connsiteY32" fmla="*/ 981075 h 1090613"/>
              <a:gd name="connsiteX33" fmla="*/ 38100 w 1797844"/>
              <a:gd name="connsiteY33" fmla="*/ 964406 h 1090613"/>
              <a:gd name="connsiteX34" fmla="*/ 180975 w 1797844"/>
              <a:gd name="connsiteY34" fmla="*/ 921544 h 1090613"/>
              <a:gd name="connsiteX35" fmla="*/ 419100 w 1797844"/>
              <a:gd name="connsiteY35" fmla="*/ 828675 h 1090613"/>
              <a:gd name="connsiteX36" fmla="*/ 590550 w 1797844"/>
              <a:gd name="connsiteY36" fmla="*/ 747713 h 10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97844" h="1090613">
                <a:moveTo>
                  <a:pt x="590550" y="747713"/>
                </a:moveTo>
                <a:lnTo>
                  <a:pt x="738188" y="669131"/>
                </a:lnTo>
                <a:lnTo>
                  <a:pt x="981075" y="507206"/>
                </a:lnTo>
                <a:lnTo>
                  <a:pt x="1162050" y="354806"/>
                </a:lnTo>
                <a:lnTo>
                  <a:pt x="1259681" y="261938"/>
                </a:lnTo>
                <a:lnTo>
                  <a:pt x="1285875" y="214313"/>
                </a:lnTo>
                <a:lnTo>
                  <a:pt x="1288256" y="180975"/>
                </a:lnTo>
                <a:lnTo>
                  <a:pt x="1273969" y="154781"/>
                </a:lnTo>
                <a:lnTo>
                  <a:pt x="1235869" y="128588"/>
                </a:lnTo>
                <a:lnTo>
                  <a:pt x="1197769" y="97631"/>
                </a:lnTo>
                <a:lnTo>
                  <a:pt x="1178719" y="61913"/>
                </a:lnTo>
                <a:lnTo>
                  <a:pt x="1181100" y="23813"/>
                </a:lnTo>
                <a:lnTo>
                  <a:pt x="1197769" y="9525"/>
                </a:lnTo>
                <a:lnTo>
                  <a:pt x="1250156" y="0"/>
                </a:lnTo>
                <a:lnTo>
                  <a:pt x="1307306" y="7144"/>
                </a:lnTo>
                <a:lnTo>
                  <a:pt x="1419225" y="40481"/>
                </a:lnTo>
                <a:lnTo>
                  <a:pt x="1566863" y="107156"/>
                </a:lnTo>
                <a:lnTo>
                  <a:pt x="1633538" y="145256"/>
                </a:lnTo>
                <a:lnTo>
                  <a:pt x="1757363" y="245269"/>
                </a:lnTo>
                <a:lnTo>
                  <a:pt x="1790700" y="290513"/>
                </a:lnTo>
                <a:lnTo>
                  <a:pt x="1797844" y="330994"/>
                </a:lnTo>
                <a:lnTo>
                  <a:pt x="1790700" y="350044"/>
                </a:lnTo>
                <a:lnTo>
                  <a:pt x="1745456" y="381000"/>
                </a:lnTo>
                <a:lnTo>
                  <a:pt x="1388269" y="569119"/>
                </a:lnTo>
                <a:lnTo>
                  <a:pt x="1090613" y="709613"/>
                </a:lnTo>
                <a:lnTo>
                  <a:pt x="750094" y="862013"/>
                </a:lnTo>
                <a:lnTo>
                  <a:pt x="261938" y="1035844"/>
                </a:lnTo>
                <a:lnTo>
                  <a:pt x="116681" y="1090613"/>
                </a:lnTo>
                <a:lnTo>
                  <a:pt x="102394" y="1078706"/>
                </a:lnTo>
                <a:lnTo>
                  <a:pt x="57150" y="1062038"/>
                </a:lnTo>
                <a:lnTo>
                  <a:pt x="19050" y="1042988"/>
                </a:lnTo>
                <a:lnTo>
                  <a:pt x="0" y="1016794"/>
                </a:lnTo>
                <a:lnTo>
                  <a:pt x="14288" y="981075"/>
                </a:lnTo>
                <a:lnTo>
                  <a:pt x="38100" y="964406"/>
                </a:lnTo>
                <a:lnTo>
                  <a:pt x="180975" y="921544"/>
                </a:lnTo>
                <a:lnTo>
                  <a:pt x="419100" y="828675"/>
                </a:lnTo>
                <a:lnTo>
                  <a:pt x="590550" y="747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685C4D8-766C-4432-B9EA-3BF528876A2A}"/>
              </a:ext>
            </a:extLst>
          </p:cNvPr>
          <p:cNvSpPr/>
          <p:nvPr/>
        </p:nvSpPr>
        <p:spPr>
          <a:xfrm>
            <a:off x="4281489" y="1852613"/>
            <a:ext cx="809625" cy="615950"/>
          </a:xfrm>
          <a:custGeom>
            <a:avLst/>
            <a:gdLst>
              <a:gd name="connsiteX0" fmla="*/ 383381 w 809625"/>
              <a:gd name="connsiteY0" fmla="*/ 538162 h 616743"/>
              <a:gd name="connsiteX1" fmla="*/ 307181 w 809625"/>
              <a:gd name="connsiteY1" fmla="*/ 481012 h 616743"/>
              <a:gd name="connsiteX2" fmla="*/ 211931 w 809625"/>
              <a:gd name="connsiteY2" fmla="*/ 388143 h 616743"/>
              <a:gd name="connsiteX3" fmla="*/ 126206 w 809625"/>
              <a:gd name="connsiteY3" fmla="*/ 273843 h 616743"/>
              <a:gd name="connsiteX4" fmla="*/ 83343 w 809625"/>
              <a:gd name="connsiteY4" fmla="*/ 209550 h 616743"/>
              <a:gd name="connsiteX5" fmla="*/ 16668 w 809625"/>
              <a:gd name="connsiteY5" fmla="*/ 90487 h 616743"/>
              <a:gd name="connsiteX6" fmla="*/ 0 w 809625"/>
              <a:gd name="connsiteY6" fmla="*/ 52387 h 616743"/>
              <a:gd name="connsiteX7" fmla="*/ 2381 w 809625"/>
              <a:gd name="connsiteY7" fmla="*/ 26193 h 616743"/>
              <a:gd name="connsiteX8" fmla="*/ 16668 w 809625"/>
              <a:gd name="connsiteY8" fmla="*/ 4762 h 616743"/>
              <a:gd name="connsiteX9" fmla="*/ 30956 w 809625"/>
              <a:gd name="connsiteY9" fmla="*/ 0 h 616743"/>
              <a:gd name="connsiteX10" fmla="*/ 57150 w 809625"/>
              <a:gd name="connsiteY10" fmla="*/ 14287 h 616743"/>
              <a:gd name="connsiteX11" fmla="*/ 88106 w 809625"/>
              <a:gd name="connsiteY11" fmla="*/ 50006 h 616743"/>
              <a:gd name="connsiteX12" fmla="*/ 130968 w 809625"/>
              <a:gd name="connsiteY12" fmla="*/ 90487 h 616743"/>
              <a:gd name="connsiteX13" fmla="*/ 202406 w 809625"/>
              <a:gd name="connsiteY13" fmla="*/ 135731 h 616743"/>
              <a:gd name="connsiteX14" fmla="*/ 314325 w 809625"/>
              <a:gd name="connsiteY14" fmla="*/ 183356 h 616743"/>
              <a:gd name="connsiteX15" fmla="*/ 431006 w 809625"/>
              <a:gd name="connsiteY15" fmla="*/ 209550 h 616743"/>
              <a:gd name="connsiteX16" fmla="*/ 509587 w 809625"/>
              <a:gd name="connsiteY16" fmla="*/ 216693 h 616743"/>
              <a:gd name="connsiteX17" fmla="*/ 552450 w 809625"/>
              <a:gd name="connsiteY17" fmla="*/ 223837 h 616743"/>
              <a:gd name="connsiteX18" fmla="*/ 611981 w 809625"/>
              <a:gd name="connsiteY18" fmla="*/ 250031 h 616743"/>
              <a:gd name="connsiteX19" fmla="*/ 676275 w 809625"/>
              <a:gd name="connsiteY19" fmla="*/ 302418 h 616743"/>
              <a:gd name="connsiteX20" fmla="*/ 745331 w 809625"/>
              <a:gd name="connsiteY20" fmla="*/ 381000 h 616743"/>
              <a:gd name="connsiteX21" fmla="*/ 797718 w 809625"/>
              <a:gd name="connsiteY21" fmla="*/ 461962 h 616743"/>
              <a:gd name="connsiteX22" fmla="*/ 809625 w 809625"/>
              <a:gd name="connsiteY22" fmla="*/ 516731 h 616743"/>
              <a:gd name="connsiteX23" fmla="*/ 804862 w 809625"/>
              <a:gd name="connsiteY23" fmla="*/ 554831 h 616743"/>
              <a:gd name="connsiteX24" fmla="*/ 762000 w 809625"/>
              <a:gd name="connsiteY24" fmla="*/ 585787 h 616743"/>
              <a:gd name="connsiteX25" fmla="*/ 704850 w 809625"/>
              <a:gd name="connsiteY25" fmla="*/ 614362 h 616743"/>
              <a:gd name="connsiteX26" fmla="*/ 609600 w 809625"/>
              <a:gd name="connsiteY26" fmla="*/ 616743 h 616743"/>
              <a:gd name="connsiteX27" fmla="*/ 488156 w 809625"/>
              <a:gd name="connsiteY27" fmla="*/ 592931 h 616743"/>
              <a:gd name="connsiteX28" fmla="*/ 383381 w 809625"/>
              <a:gd name="connsiteY28" fmla="*/ 538162 h 61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616743">
                <a:moveTo>
                  <a:pt x="383381" y="538162"/>
                </a:moveTo>
                <a:lnTo>
                  <a:pt x="307181" y="481012"/>
                </a:lnTo>
                <a:lnTo>
                  <a:pt x="211931" y="388143"/>
                </a:lnTo>
                <a:lnTo>
                  <a:pt x="126206" y="273843"/>
                </a:lnTo>
                <a:lnTo>
                  <a:pt x="83343" y="209550"/>
                </a:lnTo>
                <a:lnTo>
                  <a:pt x="16668" y="90487"/>
                </a:lnTo>
                <a:lnTo>
                  <a:pt x="0" y="52387"/>
                </a:lnTo>
                <a:lnTo>
                  <a:pt x="2381" y="26193"/>
                </a:lnTo>
                <a:lnTo>
                  <a:pt x="16668" y="4762"/>
                </a:lnTo>
                <a:lnTo>
                  <a:pt x="30956" y="0"/>
                </a:lnTo>
                <a:lnTo>
                  <a:pt x="57150" y="14287"/>
                </a:lnTo>
                <a:lnTo>
                  <a:pt x="88106" y="50006"/>
                </a:lnTo>
                <a:lnTo>
                  <a:pt x="130968" y="90487"/>
                </a:lnTo>
                <a:lnTo>
                  <a:pt x="202406" y="135731"/>
                </a:lnTo>
                <a:lnTo>
                  <a:pt x="314325" y="183356"/>
                </a:lnTo>
                <a:lnTo>
                  <a:pt x="431006" y="209550"/>
                </a:lnTo>
                <a:lnTo>
                  <a:pt x="509587" y="216693"/>
                </a:lnTo>
                <a:lnTo>
                  <a:pt x="552450" y="223837"/>
                </a:lnTo>
                <a:lnTo>
                  <a:pt x="611981" y="250031"/>
                </a:lnTo>
                <a:lnTo>
                  <a:pt x="676275" y="302418"/>
                </a:lnTo>
                <a:lnTo>
                  <a:pt x="745331" y="381000"/>
                </a:lnTo>
                <a:lnTo>
                  <a:pt x="797718" y="461962"/>
                </a:lnTo>
                <a:lnTo>
                  <a:pt x="809625" y="516731"/>
                </a:lnTo>
                <a:lnTo>
                  <a:pt x="804862" y="554831"/>
                </a:lnTo>
                <a:lnTo>
                  <a:pt x="762000" y="585787"/>
                </a:lnTo>
                <a:lnTo>
                  <a:pt x="704850" y="614362"/>
                </a:lnTo>
                <a:lnTo>
                  <a:pt x="609600" y="616743"/>
                </a:lnTo>
                <a:lnTo>
                  <a:pt x="488156" y="592931"/>
                </a:lnTo>
                <a:lnTo>
                  <a:pt x="383381" y="5381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B8B065B-0A60-4017-892D-8B30FFFD8AB0}"/>
              </a:ext>
            </a:extLst>
          </p:cNvPr>
          <p:cNvSpPr/>
          <p:nvPr/>
        </p:nvSpPr>
        <p:spPr>
          <a:xfrm rot="16200000">
            <a:off x="4687889" y="3294064"/>
            <a:ext cx="2365375" cy="752475"/>
          </a:xfrm>
          <a:custGeom>
            <a:avLst/>
            <a:gdLst>
              <a:gd name="connsiteX0" fmla="*/ 1084754 w 2364914"/>
              <a:gd name="connsiteY0" fmla="*/ 428390 h 751561"/>
              <a:gd name="connsiteX1" fmla="*/ 1262624 w 2364914"/>
              <a:gd name="connsiteY1" fmla="*/ 453442 h 751561"/>
              <a:gd name="connsiteX2" fmla="*/ 1618363 w 2364914"/>
              <a:gd name="connsiteY2" fmla="*/ 475989 h 751561"/>
              <a:gd name="connsiteX3" fmla="*/ 1941534 w 2364914"/>
              <a:gd name="connsiteY3" fmla="*/ 486010 h 751561"/>
              <a:gd name="connsiteX4" fmla="*/ 1996649 w 2364914"/>
              <a:gd name="connsiteY4" fmla="*/ 478494 h 751561"/>
              <a:gd name="connsiteX5" fmla="*/ 2116899 w 2364914"/>
              <a:gd name="connsiteY5" fmla="*/ 448432 h 751561"/>
              <a:gd name="connsiteX6" fmla="*/ 2237149 w 2364914"/>
              <a:gd name="connsiteY6" fmla="*/ 390812 h 751561"/>
              <a:gd name="connsiteX7" fmla="*/ 2307294 w 2364914"/>
              <a:gd name="connsiteY7" fmla="*/ 283088 h 751561"/>
              <a:gd name="connsiteX8" fmla="*/ 2364914 w 2364914"/>
              <a:gd name="connsiteY8" fmla="*/ 458452 h 751561"/>
              <a:gd name="connsiteX9" fmla="*/ 2329841 w 2364914"/>
              <a:gd name="connsiteY9" fmla="*/ 463463 h 751561"/>
              <a:gd name="connsiteX10" fmla="*/ 2279737 w 2364914"/>
              <a:gd name="connsiteY10" fmla="*/ 531103 h 751561"/>
              <a:gd name="connsiteX11" fmla="*/ 2202076 w 2364914"/>
              <a:gd name="connsiteY11" fmla="*/ 631312 h 751561"/>
              <a:gd name="connsiteX12" fmla="*/ 2167003 w 2364914"/>
              <a:gd name="connsiteY12" fmla="*/ 696447 h 751561"/>
              <a:gd name="connsiteX13" fmla="*/ 2144456 w 2364914"/>
              <a:gd name="connsiteY13" fmla="*/ 729015 h 751561"/>
              <a:gd name="connsiteX14" fmla="*/ 2086836 w 2364914"/>
              <a:gd name="connsiteY14" fmla="*/ 744046 h 751561"/>
              <a:gd name="connsiteX15" fmla="*/ 1989133 w 2364914"/>
              <a:gd name="connsiteY15" fmla="*/ 749056 h 751561"/>
              <a:gd name="connsiteX16" fmla="*/ 1776191 w 2364914"/>
              <a:gd name="connsiteY16" fmla="*/ 751561 h 751561"/>
              <a:gd name="connsiteX17" fmla="*/ 1508134 w 2364914"/>
              <a:gd name="connsiteY17" fmla="*/ 731520 h 751561"/>
              <a:gd name="connsiteX18" fmla="*/ 1225046 w 2364914"/>
              <a:gd name="connsiteY18" fmla="*/ 693942 h 751561"/>
              <a:gd name="connsiteX19" fmla="*/ 959494 w 2364914"/>
              <a:gd name="connsiteY19" fmla="*/ 633817 h 751561"/>
              <a:gd name="connsiteX20" fmla="*/ 716489 w 2364914"/>
              <a:gd name="connsiteY20" fmla="*/ 551145 h 751561"/>
              <a:gd name="connsiteX21" fmla="*/ 531104 w 2364914"/>
              <a:gd name="connsiteY21" fmla="*/ 463463 h 751561"/>
              <a:gd name="connsiteX22" fmla="*/ 358245 w 2364914"/>
              <a:gd name="connsiteY22" fmla="*/ 353234 h 751561"/>
              <a:gd name="connsiteX23" fmla="*/ 245510 w 2364914"/>
              <a:gd name="connsiteY23" fmla="*/ 275572 h 751561"/>
              <a:gd name="connsiteX24" fmla="*/ 125260 w 2364914"/>
              <a:gd name="connsiteY24" fmla="*/ 167849 h 751561"/>
              <a:gd name="connsiteX25" fmla="*/ 25052 w 2364914"/>
              <a:gd name="connsiteY25" fmla="*/ 72651 h 751561"/>
              <a:gd name="connsiteX26" fmla="*/ 2505 w 2364914"/>
              <a:gd name="connsiteY26" fmla="*/ 40083 h 751561"/>
              <a:gd name="connsiteX27" fmla="*/ 0 w 2364914"/>
              <a:gd name="connsiteY27" fmla="*/ 22547 h 751561"/>
              <a:gd name="connsiteX28" fmla="*/ 2505 w 2364914"/>
              <a:gd name="connsiteY28" fmla="*/ 5010 h 751561"/>
              <a:gd name="connsiteX29" fmla="*/ 25052 w 2364914"/>
              <a:gd name="connsiteY29" fmla="*/ 0 h 751561"/>
              <a:gd name="connsiteX30" fmla="*/ 72651 w 2364914"/>
              <a:gd name="connsiteY30" fmla="*/ 20041 h 751561"/>
              <a:gd name="connsiteX31" fmla="*/ 162839 w 2364914"/>
              <a:gd name="connsiteY31" fmla="*/ 72651 h 751561"/>
              <a:gd name="connsiteX32" fmla="*/ 300625 w 2364914"/>
              <a:gd name="connsiteY32" fmla="*/ 160333 h 751561"/>
              <a:gd name="connsiteX33" fmla="*/ 496031 w 2364914"/>
              <a:gd name="connsiteY33" fmla="*/ 260541 h 751561"/>
              <a:gd name="connsiteX34" fmla="*/ 706468 w 2364914"/>
              <a:gd name="connsiteY34" fmla="*/ 343213 h 751561"/>
              <a:gd name="connsiteX35" fmla="*/ 886843 w 2364914"/>
              <a:gd name="connsiteY35" fmla="*/ 395822 h 751561"/>
              <a:gd name="connsiteX36" fmla="*/ 1084754 w 2364914"/>
              <a:gd name="connsiteY36" fmla="*/ 42839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4914" h="751561">
                <a:moveTo>
                  <a:pt x="1084754" y="428390"/>
                </a:moveTo>
                <a:lnTo>
                  <a:pt x="1262624" y="453442"/>
                </a:lnTo>
                <a:lnTo>
                  <a:pt x="1618363" y="475989"/>
                </a:lnTo>
                <a:lnTo>
                  <a:pt x="1941534" y="486010"/>
                </a:lnTo>
                <a:lnTo>
                  <a:pt x="1996649" y="478494"/>
                </a:lnTo>
                <a:lnTo>
                  <a:pt x="2116899" y="448432"/>
                </a:lnTo>
                <a:lnTo>
                  <a:pt x="2237149" y="390812"/>
                </a:lnTo>
                <a:lnTo>
                  <a:pt x="2307294" y="283088"/>
                </a:lnTo>
                <a:lnTo>
                  <a:pt x="2364914" y="458452"/>
                </a:lnTo>
                <a:lnTo>
                  <a:pt x="2329841" y="463463"/>
                </a:lnTo>
                <a:lnTo>
                  <a:pt x="2279737" y="531103"/>
                </a:lnTo>
                <a:lnTo>
                  <a:pt x="2202076" y="631312"/>
                </a:lnTo>
                <a:lnTo>
                  <a:pt x="2167003" y="696447"/>
                </a:lnTo>
                <a:lnTo>
                  <a:pt x="2144456" y="729015"/>
                </a:lnTo>
                <a:lnTo>
                  <a:pt x="2086836" y="744046"/>
                </a:lnTo>
                <a:lnTo>
                  <a:pt x="1989133" y="749056"/>
                </a:lnTo>
                <a:lnTo>
                  <a:pt x="1776191" y="751561"/>
                </a:lnTo>
                <a:lnTo>
                  <a:pt x="1508134" y="731520"/>
                </a:lnTo>
                <a:lnTo>
                  <a:pt x="1225046" y="693942"/>
                </a:lnTo>
                <a:lnTo>
                  <a:pt x="959494" y="633817"/>
                </a:lnTo>
                <a:lnTo>
                  <a:pt x="716489" y="551145"/>
                </a:lnTo>
                <a:lnTo>
                  <a:pt x="531104" y="463463"/>
                </a:lnTo>
                <a:lnTo>
                  <a:pt x="358245" y="353234"/>
                </a:lnTo>
                <a:lnTo>
                  <a:pt x="245510" y="275572"/>
                </a:lnTo>
                <a:lnTo>
                  <a:pt x="125260" y="167849"/>
                </a:lnTo>
                <a:lnTo>
                  <a:pt x="25052" y="72651"/>
                </a:lnTo>
                <a:lnTo>
                  <a:pt x="2505" y="40083"/>
                </a:lnTo>
                <a:lnTo>
                  <a:pt x="0" y="22547"/>
                </a:lnTo>
                <a:lnTo>
                  <a:pt x="2505" y="5010"/>
                </a:lnTo>
                <a:lnTo>
                  <a:pt x="25052" y="0"/>
                </a:lnTo>
                <a:lnTo>
                  <a:pt x="72651" y="20041"/>
                </a:lnTo>
                <a:lnTo>
                  <a:pt x="162839" y="72651"/>
                </a:lnTo>
                <a:lnTo>
                  <a:pt x="300625" y="160333"/>
                </a:lnTo>
                <a:lnTo>
                  <a:pt x="496031" y="260541"/>
                </a:lnTo>
                <a:lnTo>
                  <a:pt x="706468" y="343213"/>
                </a:lnTo>
                <a:lnTo>
                  <a:pt x="886843" y="395822"/>
                </a:lnTo>
                <a:lnTo>
                  <a:pt x="1084754" y="4283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D3FD4AF-7F02-468E-AE85-EDEF7E5322C6}"/>
              </a:ext>
            </a:extLst>
          </p:cNvPr>
          <p:cNvSpPr/>
          <p:nvPr/>
        </p:nvSpPr>
        <p:spPr>
          <a:xfrm>
            <a:off x="6062664" y="2538413"/>
            <a:ext cx="2162175" cy="514350"/>
          </a:xfrm>
          <a:custGeom>
            <a:avLst/>
            <a:gdLst>
              <a:gd name="connsiteX0" fmla="*/ 1420586 w 2160814"/>
              <a:gd name="connsiteY0" fmla="*/ 345621 h 514350"/>
              <a:gd name="connsiteX1" fmla="*/ 960664 w 2160814"/>
              <a:gd name="connsiteY1" fmla="*/ 394607 h 514350"/>
              <a:gd name="connsiteX2" fmla="*/ 846364 w 2160814"/>
              <a:gd name="connsiteY2" fmla="*/ 402771 h 514350"/>
              <a:gd name="connsiteX3" fmla="*/ 340178 w 2160814"/>
              <a:gd name="connsiteY3" fmla="*/ 506186 h 514350"/>
              <a:gd name="connsiteX4" fmla="*/ 261257 w 2160814"/>
              <a:gd name="connsiteY4" fmla="*/ 514350 h 514350"/>
              <a:gd name="connsiteX5" fmla="*/ 127907 w 2160814"/>
              <a:gd name="connsiteY5" fmla="*/ 514350 h 514350"/>
              <a:gd name="connsiteX6" fmla="*/ 0 w 2160814"/>
              <a:gd name="connsiteY6" fmla="*/ 332014 h 514350"/>
              <a:gd name="connsiteX7" fmla="*/ 204107 w 2160814"/>
              <a:gd name="connsiteY7" fmla="*/ 323850 h 514350"/>
              <a:gd name="connsiteX8" fmla="*/ 484414 w 2160814"/>
              <a:gd name="connsiteY8" fmla="*/ 269421 h 514350"/>
              <a:gd name="connsiteX9" fmla="*/ 851807 w 2160814"/>
              <a:gd name="connsiteY9" fmla="*/ 198664 h 514350"/>
              <a:gd name="connsiteX10" fmla="*/ 1134836 w 2160814"/>
              <a:gd name="connsiteY10" fmla="*/ 146957 h 514350"/>
              <a:gd name="connsiteX11" fmla="*/ 1417864 w 2160814"/>
              <a:gd name="connsiteY11" fmla="*/ 97971 h 514350"/>
              <a:gd name="connsiteX12" fmla="*/ 1510393 w 2160814"/>
              <a:gd name="connsiteY12" fmla="*/ 78921 h 514350"/>
              <a:gd name="connsiteX13" fmla="*/ 1660071 w 2160814"/>
              <a:gd name="connsiteY13" fmla="*/ 13607 h 514350"/>
              <a:gd name="connsiteX14" fmla="*/ 1709057 w 2160814"/>
              <a:gd name="connsiteY14" fmla="*/ 0 h 514350"/>
              <a:gd name="connsiteX15" fmla="*/ 1815193 w 2160814"/>
              <a:gd name="connsiteY15" fmla="*/ 19050 h 514350"/>
              <a:gd name="connsiteX16" fmla="*/ 1981200 w 2160814"/>
              <a:gd name="connsiteY16" fmla="*/ 76200 h 514350"/>
              <a:gd name="connsiteX17" fmla="*/ 2084614 w 2160814"/>
              <a:gd name="connsiteY17" fmla="*/ 117021 h 514350"/>
              <a:gd name="connsiteX18" fmla="*/ 2130878 w 2160814"/>
              <a:gd name="connsiteY18" fmla="*/ 155121 h 514350"/>
              <a:gd name="connsiteX19" fmla="*/ 2152650 w 2160814"/>
              <a:gd name="connsiteY19" fmla="*/ 187778 h 514350"/>
              <a:gd name="connsiteX20" fmla="*/ 2160814 w 2160814"/>
              <a:gd name="connsiteY20" fmla="*/ 212271 h 514350"/>
              <a:gd name="connsiteX21" fmla="*/ 2144486 w 2160814"/>
              <a:gd name="connsiteY21" fmla="*/ 272143 h 514350"/>
              <a:gd name="connsiteX22" fmla="*/ 2117271 w 2160814"/>
              <a:gd name="connsiteY22" fmla="*/ 288471 h 514350"/>
              <a:gd name="connsiteX23" fmla="*/ 2043793 w 2160814"/>
              <a:gd name="connsiteY23" fmla="*/ 310243 h 514350"/>
              <a:gd name="connsiteX24" fmla="*/ 1861457 w 2160814"/>
              <a:gd name="connsiteY24" fmla="*/ 315686 h 514350"/>
              <a:gd name="connsiteX25" fmla="*/ 1420586 w 2160814"/>
              <a:gd name="connsiteY25" fmla="*/ 345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60814" h="514350">
                <a:moveTo>
                  <a:pt x="1420586" y="345621"/>
                </a:moveTo>
                <a:lnTo>
                  <a:pt x="960664" y="394607"/>
                </a:lnTo>
                <a:lnTo>
                  <a:pt x="846364" y="402771"/>
                </a:lnTo>
                <a:lnTo>
                  <a:pt x="340178" y="506186"/>
                </a:lnTo>
                <a:lnTo>
                  <a:pt x="261257" y="514350"/>
                </a:lnTo>
                <a:lnTo>
                  <a:pt x="127907" y="514350"/>
                </a:lnTo>
                <a:lnTo>
                  <a:pt x="0" y="332014"/>
                </a:lnTo>
                <a:lnTo>
                  <a:pt x="204107" y="323850"/>
                </a:lnTo>
                <a:lnTo>
                  <a:pt x="484414" y="269421"/>
                </a:lnTo>
                <a:lnTo>
                  <a:pt x="851807" y="198664"/>
                </a:lnTo>
                <a:lnTo>
                  <a:pt x="1134836" y="146957"/>
                </a:lnTo>
                <a:lnTo>
                  <a:pt x="1417864" y="97971"/>
                </a:lnTo>
                <a:lnTo>
                  <a:pt x="1510393" y="78921"/>
                </a:lnTo>
                <a:lnTo>
                  <a:pt x="1660071" y="13607"/>
                </a:lnTo>
                <a:lnTo>
                  <a:pt x="1709057" y="0"/>
                </a:lnTo>
                <a:lnTo>
                  <a:pt x="1815193" y="19050"/>
                </a:lnTo>
                <a:lnTo>
                  <a:pt x="1981200" y="76200"/>
                </a:lnTo>
                <a:lnTo>
                  <a:pt x="2084614" y="117021"/>
                </a:lnTo>
                <a:lnTo>
                  <a:pt x="2130878" y="155121"/>
                </a:lnTo>
                <a:lnTo>
                  <a:pt x="2152650" y="187778"/>
                </a:lnTo>
                <a:lnTo>
                  <a:pt x="2160814" y="212271"/>
                </a:lnTo>
                <a:lnTo>
                  <a:pt x="2144486" y="272143"/>
                </a:lnTo>
                <a:lnTo>
                  <a:pt x="2117271" y="288471"/>
                </a:lnTo>
                <a:lnTo>
                  <a:pt x="2043793" y="310243"/>
                </a:lnTo>
                <a:lnTo>
                  <a:pt x="1861457" y="315686"/>
                </a:lnTo>
                <a:lnTo>
                  <a:pt x="1420586" y="3456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B240B40-A748-4E39-843F-564B2F9CA61B}"/>
              </a:ext>
            </a:extLst>
          </p:cNvPr>
          <p:cNvSpPr/>
          <p:nvPr/>
        </p:nvSpPr>
        <p:spPr>
          <a:xfrm rot="16200000">
            <a:off x="6009482" y="3750469"/>
            <a:ext cx="2247900" cy="519113"/>
          </a:xfrm>
          <a:custGeom>
            <a:avLst/>
            <a:gdLst>
              <a:gd name="connsiteX0" fmla="*/ 1009650 w 2247900"/>
              <a:gd name="connsiteY0" fmla="*/ 219075 h 519112"/>
              <a:gd name="connsiteX1" fmla="*/ 1721643 w 2247900"/>
              <a:gd name="connsiteY1" fmla="*/ 221456 h 519112"/>
              <a:gd name="connsiteX2" fmla="*/ 1852612 w 2247900"/>
              <a:gd name="connsiteY2" fmla="*/ 221456 h 519112"/>
              <a:gd name="connsiteX3" fmla="*/ 1895475 w 2247900"/>
              <a:gd name="connsiteY3" fmla="*/ 211931 h 519112"/>
              <a:gd name="connsiteX4" fmla="*/ 2000250 w 2247900"/>
              <a:gd name="connsiteY4" fmla="*/ 166687 h 519112"/>
              <a:gd name="connsiteX5" fmla="*/ 2178843 w 2247900"/>
              <a:gd name="connsiteY5" fmla="*/ 52387 h 519112"/>
              <a:gd name="connsiteX6" fmla="*/ 2247900 w 2247900"/>
              <a:gd name="connsiteY6" fmla="*/ 0 h 519112"/>
              <a:gd name="connsiteX7" fmla="*/ 2216943 w 2247900"/>
              <a:gd name="connsiteY7" fmla="*/ 119062 h 519112"/>
              <a:gd name="connsiteX8" fmla="*/ 2159793 w 2247900"/>
              <a:gd name="connsiteY8" fmla="*/ 221456 h 519112"/>
              <a:gd name="connsiteX9" fmla="*/ 2102643 w 2247900"/>
              <a:gd name="connsiteY9" fmla="*/ 328612 h 519112"/>
              <a:gd name="connsiteX10" fmla="*/ 2026443 w 2247900"/>
              <a:gd name="connsiteY10" fmla="*/ 438150 h 519112"/>
              <a:gd name="connsiteX11" fmla="*/ 1959768 w 2247900"/>
              <a:gd name="connsiteY11" fmla="*/ 511969 h 519112"/>
              <a:gd name="connsiteX12" fmla="*/ 1931193 w 2247900"/>
              <a:gd name="connsiteY12" fmla="*/ 519112 h 519112"/>
              <a:gd name="connsiteX13" fmla="*/ 1869281 w 2247900"/>
              <a:gd name="connsiteY13" fmla="*/ 516731 h 519112"/>
              <a:gd name="connsiteX14" fmla="*/ 1809750 w 2247900"/>
              <a:gd name="connsiteY14" fmla="*/ 500062 h 519112"/>
              <a:gd name="connsiteX15" fmla="*/ 1740693 w 2247900"/>
              <a:gd name="connsiteY15" fmla="*/ 466725 h 519112"/>
              <a:gd name="connsiteX16" fmla="*/ 1600200 w 2247900"/>
              <a:gd name="connsiteY16" fmla="*/ 452437 h 519112"/>
              <a:gd name="connsiteX17" fmla="*/ 1152525 w 2247900"/>
              <a:gd name="connsiteY17" fmla="*/ 442912 h 519112"/>
              <a:gd name="connsiteX18" fmla="*/ 426243 w 2247900"/>
              <a:gd name="connsiteY18" fmla="*/ 445294 h 519112"/>
              <a:gd name="connsiteX19" fmla="*/ 214312 w 2247900"/>
              <a:gd name="connsiteY19" fmla="*/ 442912 h 519112"/>
              <a:gd name="connsiteX20" fmla="*/ 126206 w 2247900"/>
              <a:gd name="connsiteY20" fmla="*/ 421481 h 519112"/>
              <a:gd name="connsiteX21" fmla="*/ 59531 w 2247900"/>
              <a:gd name="connsiteY21" fmla="*/ 400050 h 519112"/>
              <a:gd name="connsiteX22" fmla="*/ 19050 w 2247900"/>
              <a:gd name="connsiteY22" fmla="*/ 371475 h 519112"/>
              <a:gd name="connsiteX23" fmla="*/ 0 w 2247900"/>
              <a:gd name="connsiteY23" fmla="*/ 328612 h 519112"/>
              <a:gd name="connsiteX24" fmla="*/ 11906 w 2247900"/>
              <a:gd name="connsiteY24" fmla="*/ 271462 h 519112"/>
              <a:gd name="connsiteX25" fmla="*/ 30956 w 2247900"/>
              <a:gd name="connsiteY25" fmla="*/ 240506 h 519112"/>
              <a:gd name="connsiteX26" fmla="*/ 88106 w 2247900"/>
              <a:gd name="connsiteY26" fmla="*/ 230981 h 519112"/>
              <a:gd name="connsiteX27" fmla="*/ 188118 w 2247900"/>
              <a:gd name="connsiteY27" fmla="*/ 221456 h 519112"/>
              <a:gd name="connsiteX28" fmla="*/ 571500 w 2247900"/>
              <a:gd name="connsiteY28" fmla="*/ 221456 h 519112"/>
              <a:gd name="connsiteX29" fmla="*/ 1009650 w 2247900"/>
              <a:gd name="connsiteY29" fmla="*/ 219075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47900" h="519112">
                <a:moveTo>
                  <a:pt x="1009650" y="219075"/>
                </a:moveTo>
                <a:lnTo>
                  <a:pt x="1721643" y="221456"/>
                </a:lnTo>
                <a:lnTo>
                  <a:pt x="1852612" y="221456"/>
                </a:lnTo>
                <a:lnTo>
                  <a:pt x="1895475" y="211931"/>
                </a:lnTo>
                <a:lnTo>
                  <a:pt x="2000250" y="166687"/>
                </a:lnTo>
                <a:lnTo>
                  <a:pt x="2178843" y="52387"/>
                </a:lnTo>
                <a:lnTo>
                  <a:pt x="2247900" y="0"/>
                </a:lnTo>
                <a:lnTo>
                  <a:pt x="2216943" y="119062"/>
                </a:lnTo>
                <a:lnTo>
                  <a:pt x="2159793" y="221456"/>
                </a:lnTo>
                <a:lnTo>
                  <a:pt x="2102643" y="328612"/>
                </a:lnTo>
                <a:lnTo>
                  <a:pt x="2026443" y="438150"/>
                </a:lnTo>
                <a:lnTo>
                  <a:pt x="1959768" y="511969"/>
                </a:lnTo>
                <a:lnTo>
                  <a:pt x="1931193" y="519112"/>
                </a:lnTo>
                <a:lnTo>
                  <a:pt x="1869281" y="516731"/>
                </a:lnTo>
                <a:lnTo>
                  <a:pt x="1809750" y="500062"/>
                </a:lnTo>
                <a:lnTo>
                  <a:pt x="1740693" y="466725"/>
                </a:lnTo>
                <a:lnTo>
                  <a:pt x="1600200" y="452437"/>
                </a:lnTo>
                <a:lnTo>
                  <a:pt x="1152525" y="442912"/>
                </a:lnTo>
                <a:lnTo>
                  <a:pt x="426243" y="445294"/>
                </a:lnTo>
                <a:lnTo>
                  <a:pt x="214312" y="442912"/>
                </a:lnTo>
                <a:lnTo>
                  <a:pt x="126206" y="421481"/>
                </a:lnTo>
                <a:lnTo>
                  <a:pt x="59531" y="400050"/>
                </a:lnTo>
                <a:lnTo>
                  <a:pt x="19050" y="371475"/>
                </a:lnTo>
                <a:lnTo>
                  <a:pt x="0" y="328612"/>
                </a:lnTo>
                <a:lnTo>
                  <a:pt x="11906" y="271462"/>
                </a:lnTo>
                <a:lnTo>
                  <a:pt x="30956" y="240506"/>
                </a:lnTo>
                <a:lnTo>
                  <a:pt x="88106" y="230981"/>
                </a:lnTo>
                <a:lnTo>
                  <a:pt x="188118" y="221456"/>
                </a:lnTo>
                <a:lnTo>
                  <a:pt x="571500" y="221456"/>
                </a:lnTo>
                <a:lnTo>
                  <a:pt x="1009650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762AB24-AE79-42ED-BE86-D95C8C86AEDC}"/>
              </a:ext>
            </a:extLst>
          </p:cNvPr>
          <p:cNvSpPr/>
          <p:nvPr/>
        </p:nvSpPr>
        <p:spPr>
          <a:xfrm>
            <a:off x="4265613" y="4506914"/>
            <a:ext cx="958850" cy="542925"/>
          </a:xfrm>
          <a:custGeom>
            <a:avLst/>
            <a:gdLst>
              <a:gd name="connsiteX0" fmla="*/ 273844 w 959644"/>
              <a:gd name="connsiteY0" fmla="*/ 300038 h 542925"/>
              <a:gd name="connsiteX1" fmla="*/ 426244 w 959644"/>
              <a:gd name="connsiteY1" fmla="*/ 202407 h 542925"/>
              <a:gd name="connsiteX2" fmla="*/ 481012 w 959644"/>
              <a:gd name="connsiteY2" fmla="*/ 161925 h 542925"/>
              <a:gd name="connsiteX3" fmla="*/ 497681 w 959644"/>
              <a:gd name="connsiteY3" fmla="*/ 121444 h 542925"/>
              <a:gd name="connsiteX4" fmla="*/ 509587 w 959644"/>
              <a:gd name="connsiteY4" fmla="*/ 0 h 542925"/>
              <a:gd name="connsiteX5" fmla="*/ 873919 w 959644"/>
              <a:gd name="connsiteY5" fmla="*/ 30957 h 542925"/>
              <a:gd name="connsiteX6" fmla="*/ 921544 w 959644"/>
              <a:gd name="connsiteY6" fmla="*/ 64294 h 542925"/>
              <a:gd name="connsiteX7" fmla="*/ 940594 w 959644"/>
              <a:gd name="connsiteY7" fmla="*/ 90488 h 542925"/>
              <a:gd name="connsiteX8" fmla="*/ 959644 w 959644"/>
              <a:gd name="connsiteY8" fmla="*/ 154782 h 542925"/>
              <a:gd name="connsiteX9" fmla="*/ 959644 w 959644"/>
              <a:gd name="connsiteY9" fmla="*/ 207169 h 542925"/>
              <a:gd name="connsiteX10" fmla="*/ 945356 w 959644"/>
              <a:gd name="connsiteY10" fmla="*/ 242888 h 542925"/>
              <a:gd name="connsiteX11" fmla="*/ 914400 w 959644"/>
              <a:gd name="connsiteY11" fmla="*/ 261938 h 542925"/>
              <a:gd name="connsiteX12" fmla="*/ 850106 w 959644"/>
              <a:gd name="connsiteY12" fmla="*/ 261938 h 542925"/>
              <a:gd name="connsiteX13" fmla="*/ 778669 w 959644"/>
              <a:gd name="connsiteY13" fmla="*/ 266700 h 542925"/>
              <a:gd name="connsiteX14" fmla="*/ 685800 w 959644"/>
              <a:gd name="connsiteY14" fmla="*/ 292894 h 542925"/>
              <a:gd name="connsiteX15" fmla="*/ 452437 w 959644"/>
              <a:gd name="connsiteY15" fmla="*/ 385763 h 542925"/>
              <a:gd name="connsiteX16" fmla="*/ 111919 w 959644"/>
              <a:gd name="connsiteY16" fmla="*/ 542925 h 542925"/>
              <a:gd name="connsiteX17" fmla="*/ 0 w 959644"/>
              <a:gd name="connsiteY17" fmla="*/ 485775 h 542925"/>
              <a:gd name="connsiteX18" fmla="*/ 273844 w 959644"/>
              <a:gd name="connsiteY18" fmla="*/ 300038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9644" h="542925">
                <a:moveTo>
                  <a:pt x="273844" y="300038"/>
                </a:moveTo>
                <a:lnTo>
                  <a:pt x="426244" y="202407"/>
                </a:lnTo>
                <a:lnTo>
                  <a:pt x="481012" y="161925"/>
                </a:lnTo>
                <a:lnTo>
                  <a:pt x="497681" y="121444"/>
                </a:lnTo>
                <a:lnTo>
                  <a:pt x="509587" y="0"/>
                </a:lnTo>
                <a:lnTo>
                  <a:pt x="873919" y="30957"/>
                </a:lnTo>
                <a:lnTo>
                  <a:pt x="921544" y="64294"/>
                </a:lnTo>
                <a:lnTo>
                  <a:pt x="940594" y="90488"/>
                </a:lnTo>
                <a:lnTo>
                  <a:pt x="959644" y="154782"/>
                </a:lnTo>
                <a:lnTo>
                  <a:pt x="959644" y="207169"/>
                </a:lnTo>
                <a:lnTo>
                  <a:pt x="945356" y="242888"/>
                </a:lnTo>
                <a:lnTo>
                  <a:pt x="914400" y="261938"/>
                </a:lnTo>
                <a:lnTo>
                  <a:pt x="850106" y="261938"/>
                </a:lnTo>
                <a:lnTo>
                  <a:pt x="778669" y="266700"/>
                </a:lnTo>
                <a:lnTo>
                  <a:pt x="685800" y="292894"/>
                </a:lnTo>
                <a:lnTo>
                  <a:pt x="452437" y="385763"/>
                </a:lnTo>
                <a:lnTo>
                  <a:pt x="111919" y="542925"/>
                </a:lnTo>
                <a:lnTo>
                  <a:pt x="0" y="485775"/>
                </a:lnTo>
                <a:lnTo>
                  <a:pt x="273844" y="3000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85340C7-FE25-4427-8397-4B92A2C9FAED}"/>
              </a:ext>
            </a:extLst>
          </p:cNvPr>
          <p:cNvSpPr/>
          <p:nvPr/>
        </p:nvSpPr>
        <p:spPr>
          <a:xfrm>
            <a:off x="3957638" y="4986339"/>
            <a:ext cx="4552950" cy="928687"/>
          </a:xfrm>
          <a:custGeom>
            <a:avLst/>
            <a:gdLst>
              <a:gd name="connsiteX0" fmla="*/ 1276350 w 4552950"/>
              <a:gd name="connsiteY0" fmla="*/ 319087 h 928687"/>
              <a:gd name="connsiteX1" fmla="*/ 981075 w 4552950"/>
              <a:gd name="connsiteY1" fmla="*/ 271462 h 928687"/>
              <a:gd name="connsiteX2" fmla="*/ 785812 w 4552950"/>
              <a:gd name="connsiteY2" fmla="*/ 252412 h 928687"/>
              <a:gd name="connsiteX3" fmla="*/ 528637 w 4552950"/>
              <a:gd name="connsiteY3" fmla="*/ 247650 h 928687"/>
              <a:gd name="connsiteX4" fmla="*/ 366712 w 4552950"/>
              <a:gd name="connsiteY4" fmla="*/ 276225 h 928687"/>
              <a:gd name="connsiteX5" fmla="*/ 157162 w 4552950"/>
              <a:gd name="connsiteY5" fmla="*/ 304800 h 928687"/>
              <a:gd name="connsiteX6" fmla="*/ 66675 w 4552950"/>
              <a:gd name="connsiteY6" fmla="*/ 304800 h 928687"/>
              <a:gd name="connsiteX7" fmla="*/ 19050 w 4552950"/>
              <a:gd name="connsiteY7" fmla="*/ 276225 h 928687"/>
              <a:gd name="connsiteX8" fmla="*/ 4762 w 4552950"/>
              <a:gd name="connsiteY8" fmla="*/ 200025 h 928687"/>
              <a:gd name="connsiteX9" fmla="*/ 0 w 4552950"/>
              <a:gd name="connsiteY9" fmla="*/ 109537 h 928687"/>
              <a:gd name="connsiteX10" fmla="*/ 4762 w 4552950"/>
              <a:gd name="connsiteY10" fmla="*/ 80962 h 928687"/>
              <a:gd name="connsiteX11" fmla="*/ 28575 w 4552950"/>
              <a:gd name="connsiteY11" fmla="*/ 57150 h 928687"/>
              <a:gd name="connsiteX12" fmla="*/ 190500 w 4552950"/>
              <a:gd name="connsiteY12" fmla="*/ 23812 h 928687"/>
              <a:gd name="connsiteX13" fmla="*/ 361950 w 4552950"/>
              <a:gd name="connsiteY13" fmla="*/ 0 h 928687"/>
              <a:gd name="connsiteX14" fmla="*/ 419100 w 4552950"/>
              <a:gd name="connsiteY14" fmla="*/ 57150 h 928687"/>
              <a:gd name="connsiteX15" fmla="*/ 452437 w 4552950"/>
              <a:gd name="connsiteY15" fmla="*/ 76200 h 928687"/>
              <a:gd name="connsiteX16" fmla="*/ 800100 w 4552950"/>
              <a:gd name="connsiteY16" fmla="*/ 119062 h 928687"/>
              <a:gd name="connsiteX17" fmla="*/ 1328737 w 4552950"/>
              <a:gd name="connsiteY17" fmla="*/ 195262 h 928687"/>
              <a:gd name="connsiteX18" fmla="*/ 2081212 w 4552950"/>
              <a:gd name="connsiteY18" fmla="*/ 342900 h 928687"/>
              <a:gd name="connsiteX19" fmla="*/ 2614612 w 4552950"/>
              <a:gd name="connsiteY19" fmla="*/ 452437 h 928687"/>
              <a:gd name="connsiteX20" fmla="*/ 2981325 w 4552950"/>
              <a:gd name="connsiteY20" fmla="*/ 504825 h 928687"/>
              <a:gd name="connsiteX21" fmla="*/ 3257550 w 4552950"/>
              <a:gd name="connsiteY21" fmla="*/ 519112 h 928687"/>
              <a:gd name="connsiteX22" fmla="*/ 3738562 w 4552950"/>
              <a:gd name="connsiteY22" fmla="*/ 519112 h 928687"/>
              <a:gd name="connsiteX23" fmla="*/ 4171950 w 4552950"/>
              <a:gd name="connsiteY23" fmla="*/ 504825 h 928687"/>
              <a:gd name="connsiteX24" fmla="*/ 4495800 w 4552950"/>
              <a:gd name="connsiteY24" fmla="*/ 481012 h 928687"/>
              <a:gd name="connsiteX25" fmla="*/ 4543425 w 4552950"/>
              <a:gd name="connsiteY25" fmla="*/ 485775 h 928687"/>
              <a:gd name="connsiteX26" fmla="*/ 4552950 w 4552950"/>
              <a:gd name="connsiteY26" fmla="*/ 509587 h 928687"/>
              <a:gd name="connsiteX27" fmla="*/ 4538662 w 4552950"/>
              <a:gd name="connsiteY27" fmla="*/ 528637 h 928687"/>
              <a:gd name="connsiteX28" fmla="*/ 4429125 w 4552950"/>
              <a:gd name="connsiteY28" fmla="*/ 590550 h 928687"/>
              <a:gd name="connsiteX29" fmla="*/ 3962400 w 4552950"/>
              <a:gd name="connsiteY29" fmla="*/ 795337 h 928687"/>
              <a:gd name="connsiteX30" fmla="*/ 3624262 w 4552950"/>
              <a:gd name="connsiteY30" fmla="*/ 914400 h 928687"/>
              <a:gd name="connsiteX31" fmla="*/ 3557587 w 4552950"/>
              <a:gd name="connsiteY31" fmla="*/ 928687 h 928687"/>
              <a:gd name="connsiteX32" fmla="*/ 3443287 w 4552950"/>
              <a:gd name="connsiteY32" fmla="*/ 914400 h 928687"/>
              <a:gd name="connsiteX33" fmla="*/ 3167062 w 4552950"/>
              <a:gd name="connsiteY33" fmla="*/ 852487 h 928687"/>
              <a:gd name="connsiteX34" fmla="*/ 2466975 w 4552950"/>
              <a:gd name="connsiteY34" fmla="*/ 642937 h 928687"/>
              <a:gd name="connsiteX35" fmla="*/ 1881187 w 4552950"/>
              <a:gd name="connsiteY35" fmla="*/ 476250 h 928687"/>
              <a:gd name="connsiteX36" fmla="*/ 1509712 w 4552950"/>
              <a:gd name="connsiteY36" fmla="*/ 381000 h 928687"/>
              <a:gd name="connsiteX37" fmla="*/ 1276350 w 4552950"/>
              <a:gd name="connsiteY37" fmla="*/ 319087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52950" h="928687">
                <a:moveTo>
                  <a:pt x="1276350" y="319087"/>
                </a:moveTo>
                <a:lnTo>
                  <a:pt x="981075" y="271462"/>
                </a:lnTo>
                <a:lnTo>
                  <a:pt x="785812" y="252412"/>
                </a:lnTo>
                <a:lnTo>
                  <a:pt x="528637" y="247650"/>
                </a:lnTo>
                <a:lnTo>
                  <a:pt x="366712" y="276225"/>
                </a:lnTo>
                <a:lnTo>
                  <a:pt x="157162" y="304800"/>
                </a:lnTo>
                <a:lnTo>
                  <a:pt x="66675" y="304800"/>
                </a:lnTo>
                <a:lnTo>
                  <a:pt x="19050" y="276225"/>
                </a:lnTo>
                <a:lnTo>
                  <a:pt x="4762" y="200025"/>
                </a:lnTo>
                <a:lnTo>
                  <a:pt x="0" y="109537"/>
                </a:lnTo>
                <a:lnTo>
                  <a:pt x="4762" y="80962"/>
                </a:lnTo>
                <a:lnTo>
                  <a:pt x="28575" y="57150"/>
                </a:lnTo>
                <a:lnTo>
                  <a:pt x="190500" y="23812"/>
                </a:lnTo>
                <a:lnTo>
                  <a:pt x="361950" y="0"/>
                </a:lnTo>
                <a:lnTo>
                  <a:pt x="419100" y="57150"/>
                </a:lnTo>
                <a:lnTo>
                  <a:pt x="452437" y="76200"/>
                </a:lnTo>
                <a:lnTo>
                  <a:pt x="800100" y="119062"/>
                </a:lnTo>
                <a:lnTo>
                  <a:pt x="1328737" y="195262"/>
                </a:lnTo>
                <a:lnTo>
                  <a:pt x="2081212" y="342900"/>
                </a:lnTo>
                <a:lnTo>
                  <a:pt x="2614612" y="452437"/>
                </a:lnTo>
                <a:lnTo>
                  <a:pt x="2981325" y="504825"/>
                </a:lnTo>
                <a:lnTo>
                  <a:pt x="3257550" y="519112"/>
                </a:lnTo>
                <a:lnTo>
                  <a:pt x="3738562" y="519112"/>
                </a:lnTo>
                <a:cubicBezTo>
                  <a:pt x="3883023" y="514297"/>
                  <a:pt x="4027409" y="504825"/>
                  <a:pt x="4171950" y="504825"/>
                </a:cubicBezTo>
                <a:lnTo>
                  <a:pt x="4495800" y="481012"/>
                </a:lnTo>
                <a:lnTo>
                  <a:pt x="4543425" y="485775"/>
                </a:lnTo>
                <a:lnTo>
                  <a:pt x="4552950" y="509587"/>
                </a:lnTo>
                <a:lnTo>
                  <a:pt x="4538662" y="528637"/>
                </a:lnTo>
                <a:lnTo>
                  <a:pt x="4429125" y="590550"/>
                </a:lnTo>
                <a:lnTo>
                  <a:pt x="3962400" y="795337"/>
                </a:lnTo>
                <a:lnTo>
                  <a:pt x="3624262" y="914400"/>
                </a:lnTo>
                <a:lnTo>
                  <a:pt x="3557587" y="928687"/>
                </a:lnTo>
                <a:lnTo>
                  <a:pt x="3443287" y="914400"/>
                </a:lnTo>
                <a:lnTo>
                  <a:pt x="3167062" y="852487"/>
                </a:lnTo>
                <a:lnTo>
                  <a:pt x="2466975" y="642937"/>
                </a:lnTo>
                <a:lnTo>
                  <a:pt x="1881187" y="476250"/>
                </a:lnTo>
                <a:lnTo>
                  <a:pt x="1509712" y="381000"/>
                </a:lnTo>
                <a:lnTo>
                  <a:pt x="1276350" y="319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6B6143-8C0E-4CE3-9F29-630C1F01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60" y="1451164"/>
            <a:ext cx="4554107" cy="44382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C73145-2F5D-4A52-B372-10993A2C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675" y="1476376"/>
            <a:ext cx="4560203" cy="44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7" grpId="0" animBg="1"/>
      <p:bldP spid="35" grpId="0" animBg="1"/>
      <p:bldP spid="25" grpId="0" animBg="1"/>
      <p:bldP spid="27" grpId="0" animBg="1"/>
      <p:bldP spid="38" grpId="0" animBg="1"/>
      <p:bldP spid="3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7456C7-67A5-41DE-83E5-29C7DCFF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6" y="1209863"/>
            <a:ext cx="455410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09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4652596-3B60-4946-B94A-0D2F89D968F5}"/>
              </a:ext>
            </a:extLst>
          </p:cNvPr>
          <p:cNvSpPr/>
          <p:nvPr/>
        </p:nvSpPr>
        <p:spPr>
          <a:xfrm>
            <a:off x="3714751" y="2963863"/>
            <a:ext cx="1751013" cy="565150"/>
          </a:xfrm>
          <a:custGeom>
            <a:avLst/>
            <a:gdLst>
              <a:gd name="connsiteX0" fmla="*/ 1183481 w 1750219"/>
              <a:gd name="connsiteY0" fmla="*/ 366713 h 564357"/>
              <a:gd name="connsiteX1" fmla="*/ 885825 w 1750219"/>
              <a:gd name="connsiteY1" fmla="*/ 454819 h 564357"/>
              <a:gd name="connsiteX2" fmla="*/ 669131 w 1750219"/>
              <a:gd name="connsiteY2" fmla="*/ 514350 h 564357"/>
              <a:gd name="connsiteX3" fmla="*/ 528638 w 1750219"/>
              <a:gd name="connsiteY3" fmla="*/ 545307 h 564357"/>
              <a:gd name="connsiteX4" fmla="*/ 421481 w 1750219"/>
              <a:gd name="connsiteY4" fmla="*/ 561975 h 564357"/>
              <a:gd name="connsiteX5" fmla="*/ 319088 w 1750219"/>
              <a:gd name="connsiteY5" fmla="*/ 564357 h 564357"/>
              <a:gd name="connsiteX6" fmla="*/ 240506 w 1750219"/>
              <a:gd name="connsiteY6" fmla="*/ 550069 h 564357"/>
              <a:gd name="connsiteX7" fmla="*/ 176213 w 1750219"/>
              <a:gd name="connsiteY7" fmla="*/ 528638 h 564357"/>
              <a:gd name="connsiteX8" fmla="*/ 128588 w 1750219"/>
              <a:gd name="connsiteY8" fmla="*/ 488157 h 564357"/>
              <a:gd name="connsiteX9" fmla="*/ 76200 w 1750219"/>
              <a:gd name="connsiteY9" fmla="*/ 426244 h 564357"/>
              <a:gd name="connsiteX10" fmla="*/ 26194 w 1750219"/>
              <a:gd name="connsiteY10" fmla="*/ 357188 h 564357"/>
              <a:gd name="connsiteX11" fmla="*/ 7144 w 1750219"/>
              <a:gd name="connsiteY11" fmla="*/ 323850 h 564357"/>
              <a:gd name="connsiteX12" fmla="*/ 0 w 1750219"/>
              <a:gd name="connsiteY12" fmla="*/ 297657 h 564357"/>
              <a:gd name="connsiteX13" fmla="*/ 9525 w 1750219"/>
              <a:gd name="connsiteY13" fmla="*/ 283369 h 564357"/>
              <a:gd name="connsiteX14" fmla="*/ 28575 w 1750219"/>
              <a:gd name="connsiteY14" fmla="*/ 278607 h 564357"/>
              <a:gd name="connsiteX15" fmla="*/ 52388 w 1750219"/>
              <a:gd name="connsiteY15" fmla="*/ 288132 h 564357"/>
              <a:gd name="connsiteX16" fmla="*/ 80963 w 1750219"/>
              <a:gd name="connsiteY16" fmla="*/ 309563 h 564357"/>
              <a:gd name="connsiteX17" fmla="*/ 111919 w 1750219"/>
              <a:gd name="connsiteY17" fmla="*/ 328613 h 564357"/>
              <a:gd name="connsiteX18" fmla="*/ 154781 w 1750219"/>
              <a:gd name="connsiteY18" fmla="*/ 350044 h 564357"/>
              <a:gd name="connsiteX19" fmla="*/ 190500 w 1750219"/>
              <a:gd name="connsiteY19" fmla="*/ 361950 h 564357"/>
              <a:gd name="connsiteX20" fmla="*/ 240506 w 1750219"/>
              <a:gd name="connsiteY20" fmla="*/ 371475 h 564357"/>
              <a:gd name="connsiteX21" fmla="*/ 304800 w 1750219"/>
              <a:gd name="connsiteY21" fmla="*/ 381000 h 564357"/>
              <a:gd name="connsiteX22" fmla="*/ 357188 w 1750219"/>
              <a:gd name="connsiteY22" fmla="*/ 383382 h 564357"/>
              <a:gd name="connsiteX23" fmla="*/ 416719 w 1750219"/>
              <a:gd name="connsiteY23" fmla="*/ 378619 h 564357"/>
              <a:gd name="connsiteX24" fmla="*/ 638175 w 1750219"/>
              <a:gd name="connsiteY24" fmla="*/ 316707 h 564357"/>
              <a:gd name="connsiteX25" fmla="*/ 907256 w 1750219"/>
              <a:gd name="connsiteY25" fmla="*/ 240507 h 564357"/>
              <a:gd name="connsiteX26" fmla="*/ 1143000 w 1750219"/>
              <a:gd name="connsiteY26" fmla="*/ 154782 h 564357"/>
              <a:gd name="connsiteX27" fmla="*/ 1321594 w 1750219"/>
              <a:gd name="connsiteY27" fmla="*/ 100013 h 564357"/>
              <a:gd name="connsiteX28" fmla="*/ 1354931 w 1750219"/>
              <a:gd name="connsiteY28" fmla="*/ 83344 h 564357"/>
              <a:gd name="connsiteX29" fmla="*/ 1428750 w 1750219"/>
              <a:gd name="connsiteY29" fmla="*/ 28575 h 564357"/>
              <a:gd name="connsiteX30" fmla="*/ 1469231 w 1750219"/>
              <a:gd name="connsiteY30" fmla="*/ 4763 h 564357"/>
              <a:gd name="connsiteX31" fmla="*/ 1490663 w 1750219"/>
              <a:gd name="connsiteY31" fmla="*/ 0 h 564357"/>
              <a:gd name="connsiteX32" fmla="*/ 1535906 w 1750219"/>
              <a:gd name="connsiteY32" fmla="*/ 2382 h 564357"/>
              <a:gd name="connsiteX33" fmla="*/ 1621631 w 1750219"/>
              <a:gd name="connsiteY33" fmla="*/ 26194 h 564357"/>
              <a:gd name="connsiteX34" fmla="*/ 1666875 w 1750219"/>
              <a:gd name="connsiteY34" fmla="*/ 47625 h 564357"/>
              <a:gd name="connsiteX35" fmla="*/ 1697831 w 1750219"/>
              <a:gd name="connsiteY35" fmla="*/ 61913 h 564357"/>
              <a:gd name="connsiteX36" fmla="*/ 1731169 w 1750219"/>
              <a:gd name="connsiteY36" fmla="*/ 85725 h 564357"/>
              <a:gd name="connsiteX37" fmla="*/ 1740694 w 1750219"/>
              <a:gd name="connsiteY37" fmla="*/ 107157 h 564357"/>
              <a:gd name="connsiteX38" fmla="*/ 1747838 w 1750219"/>
              <a:gd name="connsiteY38" fmla="*/ 126207 h 564357"/>
              <a:gd name="connsiteX39" fmla="*/ 1750219 w 1750219"/>
              <a:gd name="connsiteY39" fmla="*/ 150019 h 564357"/>
              <a:gd name="connsiteX40" fmla="*/ 1743075 w 1750219"/>
              <a:gd name="connsiteY40" fmla="*/ 171450 h 564357"/>
              <a:gd name="connsiteX41" fmla="*/ 1726406 w 1750219"/>
              <a:gd name="connsiteY41" fmla="*/ 200025 h 564357"/>
              <a:gd name="connsiteX42" fmla="*/ 1590675 w 1750219"/>
              <a:gd name="connsiteY42" fmla="*/ 240507 h 564357"/>
              <a:gd name="connsiteX43" fmla="*/ 1183481 w 1750219"/>
              <a:gd name="connsiteY43" fmla="*/ 366713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50219" h="564357">
                <a:moveTo>
                  <a:pt x="1183481" y="366713"/>
                </a:moveTo>
                <a:lnTo>
                  <a:pt x="885825" y="454819"/>
                </a:lnTo>
                <a:lnTo>
                  <a:pt x="669131" y="514350"/>
                </a:lnTo>
                <a:lnTo>
                  <a:pt x="528638" y="545307"/>
                </a:lnTo>
                <a:cubicBezTo>
                  <a:pt x="492938" y="550986"/>
                  <a:pt x="457630" y="561975"/>
                  <a:pt x="421481" y="561975"/>
                </a:cubicBezTo>
                <a:lnTo>
                  <a:pt x="319088" y="564357"/>
                </a:lnTo>
                <a:lnTo>
                  <a:pt x="240506" y="550069"/>
                </a:lnTo>
                <a:lnTo>
                  <a:pt x="176213" y="528638"/>
                </a:lnTo>
                <a:lnTo>
                  <a:pt x="128588" y="488157"/>
                </a:lnTo>
                <a:lnTo>
                  <a:pt x="76200" y="426244"/>
                </a:lnTo>
                <a:lnTo>
                  <a:pt x="26194" y="357188"/>
                </a:lnTo>
                <a:lnTo>
                  <a:pt x="7144" y="323850"/>
                </a:lnTo>
                <a:lnTo>
                  <a:pt x="0" y="297657"/>
                </a:lnTo>
                <a:lnTo>
                  <a:pt x="9525" y="283369"/>
                </a:lnTo>
                <a:lnTo>
                  <a:pt x="28575" y="278607"/>
                </a:lnTo>
                <a:lnTo>
                  <a:pt x="52388" y="288132"/>
                </a:lnTo>
                <a:lnTo>
                  <a:pt x="80963" y="309563"/>
                </a:lnTo>
                <a:lnTo>
                  <a:pt x="111919" y="328613"/>
                </a:lnTo>
                <a:lnTo>
                  <a:pt x="154781" y="350044"/>
                </a:lnTo>
                <a:lnTo>
                  <a:pt x="190500" y="361950"/>
                </a:lnTo>
                <a:lnTo>
                  <a:pt x="240506" y="371475"/>
                </a:lnTo>
                <a:lnTo>
                  <a:pt x="304800" y="381000"/>
                </a:lnTo>
                <a:lnTo>
                  <a:pt x="357188" y="383382"/>
                </a:lnTo>
                <a:lnTo>
                  <a:pt x="416719" y="378619"/>
                </a:lnTo>
                <a:lnTo>
                  <a:pt x="638175" y="316707"/>
                </a:lnTo>
                <a:lnTo>
                  <a:pt x="907256" y="240507"/>
                </a:lnTo>
                <a:lnTo>
                  <a:pt x="1143000" y="154782"/>
                </a:lnTo>
                <a:lnTo>
                  <a:pt x="1321594" y="100013"/>
                </a:lnTo>
                <a:lnTo>
                  <a:pt x="1354931" y="83344"/>
                </a:lnTo>
                <a:lnTo>
                  <a:pt x="1428750" y="28575"/>
                </a:lnTo>
                <a:lnTo>
                  <a:pt x="1469231" y="4763"/>
                </a:lnTo>
                <a:lnTo>
                  <a:pt x="1490663" y="0"/>
                </a:lnTo>
                <a:lnTo>
                  <a:pt x="1535906" y="2382"/>
                </a:lnTo>
                <a:lnTo>
                  <a:pt x="1621631" y="26194"/>
                </a:lnTo>
                <a:lnTo>
                  <a:pt x="1666875" y="47625"/>
                </a:lnTo>
                <a:lnTo>
                  <a:pt x="1697831" y="61913"/>
                </a:lnTo>
                <a:lnTo>
                  <a:pt x="1731169" y="85725"/>
                </a:lnTo>
                <a:lnTo>
                  <a:pt x="1740694" y="107157"/>
                </a:lnTo>
                <a:lnTo>
                  <a:pt x="1747838" y="126207"/>
                </a:lnTo>
                <a:lnTo>
                  <a:pt x="1750219" y="150019"/>
                </a:lnTo>
                <a:lnTo>
                  <a:pt x="1743075" y="171450"/>
                </a:lnTo>
                <a:lnTo>
                  <a:pt x="1726406" y="200025"/>
                </a:lnTo>
                <a:lnTo>
                  <a:pt x="1590675" y="240507"/>
                </a:lnTo>
                <a:lnTo>
                  <a:pt x="1183481" y="3667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2D42F03A-9588-414E-B077-A88E546F4F3B}"/>
              </a:ext>
            </a:extLst>
          </p:cNvPr>
          <p:cNvSpPr/>
          <p:nvPr/>
        </p:nvSpPr>
        <p:spPr>
          <a:xfrm>
            <a:off x="5129213" y="2827339"/>
            <a:ext cx="3046412" cy="1627187"/>
          </a:xfrm>
          <a:custGeom>
            <a:avLst/>
            <a:gdLst>
              <a:gd name="connsiteX0" fmla="*/ 1276233 w 3046130"/>
              <a:gd name="connsiteY0" fmla="*/ 715252 h 1626847"/>
              <a:gd name="connsiteX1" fmla="*/ 987328 w 3046130"/>
              <a:gd name="connsiteY1" fmla="*/ 810619 h 1626847"/>
              <a:gd name="connsiteX2" fmla="*/ 695617 w 3046130"/>
              <a:gd name="connsiteY2" fmla="*/ 914400 h 1626847"/>
              <a:gd name="connsiteX3" fmla="*/ 530128 w 3046130"/>
              <a:gd name="connsiteY3" fmla="*/ 987328 h 1626847"/>
              <a:gd name="connsiteX4" fmla="*/ 423541 w 3046130"/>
              <a:gd name="connsiteY4" fmla="*/ 1037816 h 1626847"/>
              <a:gd name="connsiteX5" fmla="*/ 395492 w 3046130"/>
              <a:gd name="connsiteY5" fmla="*/ 1049036 h 1626847"/>
              <a:gd name="connsiteX6" fmla="*/ 356224 w 3046130"/>
              <a:gd name="connsiteY6" fmla="*/ 1035011 h 1626847"/>
              <a:gd name="connsiteX7" fmla="*/ 266466 w 3046130"/>
              <a:gd name="connsiteY7" fmla="*/ 998547 h 1626847"/>
              <a:gd name="connsiteX8" fmla="*/ 221588 w 3046130"/>
              <a:gd name="connsiteY8" fmla="*/ 967693 h 1626847"/>
              <a:gd name="connsiteX9" fmla="*/ 151465 w 3046130"/>
              <a:gd name="connsiteY9" fmla="*/ 900376 h 1626847"/>
              <a:gd name="connsiteX10" fmla="*/ 92562 w 3046130"/>
              <a:gd name="connsiteY10" fmla="*/ 833058 h 1626847"/>
              <a:gd name="connsiteX11" fmla="*/ 50489 w 3046130"/>
              <a:gd name="connsiteY11" fmla="*/ 779765 h 1626847"/>
              <a:gd name="connsiteX12" fmla="*/ 8415 w 3046130"/>
              <a:gd name="connsiteY12" fmla="*/ 723666 h 1626847"/>
              <a:gd name="connsiteX13" fmla="*/ 0 w 3046130"/>
              <a:gd name="connsiteY13" fmla="*/ 695617 h 1626847"/>
              <a:gd name="connsiteX14" fmla="*/ 2805 w 3046130"/>
              <a:gd name="connsiteY14" fmla="*/ 670373 h 1626847"/>
              <a:gd name="connsiteX15" fmla="*/ 16830 w 3046130"/>
              <a:gd name="connsiteY15" fmla="*/ 664763 h 1626847"/>
              <a:gd name="connsiteX16" fmla="*/ 44879 w 3046130"/>
              <a:gd name="connsiteY16" fmla="*/ 670373 h 1626847"/>
              <a:gd name="connsiteX17" fmla="*/ 89757 w 3046130"/>
              <a:gd name="connsiteY17" fmla="*/ 695617 h 1626847"/>
              <a:gd name="connsiteX18" fmla="*/ 129026 w 3046130"/>
              <a:gd name="connsiteY18" fmla="*/ 718057 h 1626847"/>
              <a:gd name="connsiteX19" fmla="*/ 173905 w 3046130"/>
              <a:gd name="connsiteY19" fmla="*/ 737691 h 1626847"/>
              <a:gd name="connsiteX20" fmla="*/ 232808 w 3046130"/>
              <a:gd name="connsiteY20" fmla="*/ 751716 h 1626847"/>
              <a:gd name="connsiteX21" fmla="*/ 288906 w 3046130"/>
              <a:gd name="connsiteY21" fmla="*/ 760130 h 1626847"/>
              <a:gd name="connsiteX22" fmla="*/ 350614 w 3046130"/>
              <a:gd name="connsiteY22" fmla="*/ 757325 h 1626847"/>
              <a:gd name="connsiteX23" fmla="*/ 429151 w 3046130"/>
              <a:gd name="connsiteY23" fmla="*/ 748911 h 1626847"/>
              <a:gd name="connsiteX24" fmla="*/ 507689 w 3046130"/>
              <a:gd name="connsiteY24" fmla="*/ 732081 h 1626847"/>
              <a:gd name="connsiteX25" fmla="*/ 628300 w 3046130"/>
              <a:gd name="connsiteY25" fmla="*/ 695617 h 1626847"/>
              <a:gd name="connsiteX26" fmla="*/ 746106 w 3046130"/>
              <a:gd name="connsiteY26" fmla="*/ 653544 h 1626847"/>
              <a:gd name="connsiteX27" fmla="*/ 1046231 w 3046130"/>
              <a:gd name="connsiteY27" fmla="*/ 555372 h 1626847"/>
              <a:gd name="connsiteX28" fmla="*/ 1363186 w 3046130"/>
              <a:gd name="connsiteY28" fmla="*/ 451590 h 1626847"/>
              <a:gd name="connsiteX29" fmla="*/ 1595993 w 3046130"/>
              <a:gd name="connsiteY29" fmla="*/ 375858 h 1626847"/>
              <a:gd name="connsiteX30" fmla="*/ 1831605 w 3046130"/>
              <a:gd name="connsiteY30" fmla="*/ 288906 h 1626847"/>
              <a:gd name="connsiteX31" fmla="*/ 2173804 w 3046130"/>
              <a:gd name="connsiteY31" fmla="*/ 193539 h 1626847"/>
              <a:gd name="connsiteX32" fmla="*/ 2459905 w 3046130"/>
              <a:gd name="connsiteY32" fmla="*/ 112197 h 1626847"/>
              <a:gd name="connsiteX33" fmla="*/ 2538442 w 3046130"/>
              <a:gd name="connsiteY33" fmla="*/ 92562 h 1626847"/>
              <a:gd name="connsiteX34" fmla="*/ 2560881 w 3046130"/>
              <a:gd name="connsiteY34" fmla="*/ 75733 h 1626847"/>
              <a:gd name="connsiteX35" fmla="*/ 2622589 w 3046130"/>
              <a:gd name="connsiteY35" fmla="*/ 30854 h 1626847"/>
              <a:gd name="connsiteX36" fmla="*/ 2678687 w 3046130"/>
              <a:gd name="connsiteY36" fmla="*/ 5610 h 1626847"/>
              <a:gd name="connsiteX37" fmla="*/ 2717956 w 3046130"/>
              <a:gd name="connsiteY37" fmla="*/ 0 h 1626847"/>
              <a:gd name="connsiteX38" fmla="*/ 2771249 w 3046130"/>
              <a:gd name="connsiteY38" fmla="*/ 16830 h 1626847"/>
              <a:gd name="connsiteX39" fmla="*/ 2872226 w 3046130"/>
              <a:gd name="connsiteY39" fmla="*/ 64513 h 1626847"/>
              <a:gd name="connsiteX40" fmla="*/ 2936739 w 3046130"/>
              <a:gd name="connsiteY40" fmla="*/ 103782 h 1626847"/>
              <a:gd name="connsiteX41" fmla="*/ 2998447 w 3046130"/>
              <a:gd name="connsiteY41" fmla="*/ 140246 h 1626847"/>
              <a:gd name="connsiteX42" fmla="*/ 3023691 w 3046130"/>
              <a:gd name="connsiteY42" fmla="*/ 162685 h 1626847"/>
              <a:gd name="connsiteX43" fmla="*/ 3040520 w 3046130"/>
              <a:gd name="connsiteY43" fmla="*/ 190734 h 1626847"/>
              <a:gd name="connsiteX44" fmla="*/ 3046130 w 3046130"/>
              <a:gd name="connsiteY44" fmla="*/ 218783 h 1626847"/>
              <a:gd name="connsiteX45" fmla="*/ 3040520 w 3046130"/>
              <a:gd name="connsiteY45" fmla="*/ 255247 h 1626847"/>
              <a:gd name="connsiteX46" fmla="*/ 3018081 w 3046130"/>
              <a:gd name="connsiteY46" fmla="*/ 288906 h 1626847"/>
              <a:gd name="connsiteX47" fmla="*/ 2984422 w 3046130"/>
              <a:gd name="connsiteY47" fmla="*/ 325370 h 1626847"/>
              <a:gd name="connsiteX48" fmla="*/ 2967593 w 3046130"/>
              <a:gd name="connsiteY48" fmla="*/ 359028 h 1626847"/>
              <a:gd name="connsiteX49" fmla="*/ 2947959 w 3046130"/>
              <a:gd name="connsiteY49" fmla="*/ 429151 h 1626847"/>
              <a:gd name="connsiteX50" fmla="*/ 2897470 w 3046130"/>
              <a:gd name="connsiteY50" fmla="*/ 619885 h 1626847"/>
              <a:gd name="connsiteX51" fmla="*/ 2827347 w 3046130"/>
              <a:gd name="connsiteY51" fmla="*/ 897571 h 1626847"/>
              <a:gd name="connsiteX52" fmla="*/ 2757225 w 3046130"/>
              <a:gd name="connsiteY52" fmla="*/ 1152817 h 1626847"/>
              <a:gd name="connsiteX53" fmla="*/ 2703932 w 3046130"/>
              <a:gd name="connsiteY53" fmla="*/ 1346356 h 1626847"/>
              <a:gd name="connsiteX54" fmla="*/ 2661858 w 3046130"/>
              <a:gd name="connsiteY54" fmla="*/ 1464162 h 1626847"/>
              <a:gd name="connsiteX55" fmla="*/ 2639419 w 3046130"/>
              <a:gd name="connsiteY55" fmla="*/ 1514651 h 1626847"/>
              <a:gd name="connsiteX56" fmla="*/ 2602955 w 3046130"/>
              <a:gd name="connsiteY56" fmla="*/ 1573554 h 1626847"/>
              <a:gd name="connsiteX57" fmla="*/ 2577711 w 3046130"/>
              <a:gd name="connsiteY57" fmla="*/ 1601603 h 1626847"/>
              <a:gd name="connsiteX58" fmla="*/ 2549662 w 3046130"/>
              <a:gd name="connsiteY58" fmla="*/ 1618432 h 1626847"/>
              <a:gd name="connsiteX59" fmla="*/ 2518808 w 3046130"/>
              <a:gd name="connsiteY59" fmla="*/ 1626847 h 1626847"/>
              <a:gd name="connsiteX60" fmla="*/ 2482344 w 3046130"/>
              <a:gd name="connsiteY60" fmla="*/ 1621237 h 1626847"/>
              <a:gd name="connsiteX61" fmla="*/ 2451490 w 3046130"/>
              <a:gd name="connsiteY61" fmla="*/ 1590383 h 1626847"/>
              <a:gd name="connsiteX62" fmla="*/ 2417831 w 3046130"/>
              <a:gd name="connsiteY62" fmla="*/ 1539895 h 1626847"/>
              <a:gd name="connsiteX63" fmla="*/ 2507588 w 3046130"/>
              <a:gd name="connsiteY63" fmla="*/ 1158427 h 1626847"/>
              <a:gd name="connsiteX64" fmla="*/ 2521613 w 3046130"/>
              <a:gd name="connsiteY64" fmla="*/ 1135988 h 1626847"/>
              <a:gd name="connsiteX65" fmla="*/ 2544052 w 3046130"/>
              <a:gd name="connsiteY65" fmla="*/ 1018182 h 1626847"/>
              <a:gd name="connsiteX66" fmla="*/ 2642224 w 3046130"/>
              <a:gd name="connsiteY66" fmla="*/ 532933 h 1626847"/>
              <a:gd name="connsiteX67" fmla="*/ 2678687 w 3046130"/>
              <a:gd name="connsiteY67" fmla="*/ 347809 h 1626847"/>
              <a:gd name="connsiteX68" fmla="*/ 2681492 w 3046130"/>
              <a:gd name="connsiteY68" fmla="*/ 308540 h 1626847"/>
              <a:gd name="connsiteX69" fmla="*/ 2673078 w 3046130"/>
              <a:gd name="connsiteY69" fmla="*/ 274881 h 1626847"/>
              <a:gd name="connsiteX70" fmla="*/ 2653443 w 3046130"/>
              <a:gd name="connsiteY70" fmla="*/ 244027 h 1626847"/>
              <a:gd name="connsiteX71" fmla="*/ 2625394 w 3046130"/>
              <a:gd name="connsiteY71" fmla="*/ 232808 h 1626847"/>
              <a:gd name="connsiteX72" fmla="*/ 2580516 w 3046130"/>
              <a:gd name="connsiteY72" fmla="*/ 238417 h 1626847"/>
              <a:gd name="connsiteX73" fmla="*/ 2221487 w 3046130"/>
              <a:gd name="connsiteY73" fmla="*/ 373053 h 1626847"/>
              <a:gd name="connsiteX74" fmla="*/ 1811971 w 3046130"/>
              <a:gd name="connsiteY74" fmla="*/ 521713 h 1626847"/>
              <a:gd name="connsiteX75" fmla="*/ 1525870 w 3046130"/>
              <a:gd name="connsiteY75" fmla="*/ 631105 h 1626847"/>
              <a:gd name="connsiteX76" fmla="*/ 1276233 w 3046130"/>
              <a:gd name="connsiteY76" fmla="*/ 715252 h 162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046130" h="1626847">
                <a:moveTo>
                  <a:pt x="1276233" y="715252"/>
                </a:moveTo>
                <a:lnTo>
                  <a:pt x="987328" y="810619"/>
                </a:lnTo>
                <a:lnTo>
                  <a:pt x="695617" y="914400"/>
                </a:lnTo>
                <a:lnTo>
                  <a:pt x="530128" y="987328"/>
                </a:lnTo>
                <a:lnTo>
                  <a:pt x="423541" y="1037816"/>
                </a:lnTo>
                <a:lnTo>
                  <a:pt x="395492" y="1049036"/>
                </a:lnTo>
                <a:lnTo>
                  <a:pt x="356224" y="1035011"/>
                </a:lnTo>
                <a:lnTo>
                  <a:pt x="266466" y="998547"/>
                </a:lnTo>
                <a:lnTo>
                  <a:pt x="221588" y="967693"/>
                </a:lnTo>
                <a:lnTo>
                  <a:pt x="151465" y="900376"/>
                </a:lnTo>
                <a:lnTo>
                  <a:pt x="92562" y="833058"/>
                </a:lnTo>
                <a:lnTo>
                  <a:pt x="50489" y="779765"/>
                </a:lnTo>
                <a:lnTo>
                  <a:pt x="8415" y="723666"/>
                </a:lnTo>
                <a:lnTo>
                  <a:pt x="0" y="695617"/>
                </a:lnTo>
                <a:lnTo>
                  <a:pt x="2805" y="670373"/>
                </a:lnTo>
                <a:lnTo>
                  <a:pt x="16830" y="664763"/>
                </a:lnTo>
                <a:lnTo>
                  <a:pt x="44879" y="670373"/>
                </a:lnTo>
                <a:lnTo>
                  <a:pt x="89757" y="695617"/>
                </a:lnTo>
                <a:lnTo>
                  <a:pt x="129026" y="718057"/>
                </a:lnTo>
                <a:lnTo>
                  <a:pt x="173905" y="737691"/>
                </a:lnTo>
                <a:lnTo>
                  <a:pt x="232808" y="751716"/>
                </a:lnTo>
                <a:lnTo>
                  <a:pt x="288906" y="760130"/>
                </a:lnTo>
                <a:lnTo>
                  <a:pt x="350614" y="757325"/>
                </a:lnTo>
                <a:lnTo>
                  <a:pt x="429151" y="748911"/>
                </a:lnTo>
                <a:lnTo>
                  <a:pt x="507689" y="732081"/>
                </a:lnTo>
                <a:lnTo>
                  <a:pt x="628300" y="695617"/>
                </a:lnTo>
                <a:lnTo>
                  <a:pt x="746106" y="653544"/>
                </a:lnTo>
                <a:lnTo>
                  <a:pt x="1046231" y="555372"/>
                </a:lnTo>
                <a:lnTo>
                  <a:pt x="1363186" y="451590"/>
                </a:lnTo>
                <a:lnTo>
                  <a:pt x="1595993" y="375858"/>
                </a:lnTo>
                <a:lnTo>
                  <a:pt x="1831605" y="288906"/>
                </a:lnTo>
                <a:lnTo>
                  <a:pt x="2173804" y="193539"/>
                </a:lnTo>
                <a:lnTo>
                  <a:pt x="2459905" y="112197"/>
                </a:lnTo>
                <a:lnTo>
                  <a:pt x="2538442" y="92562"/>
                </a:lnTo>
                <a:lnTo>
                  <a:pt x="2560881" y="75733"/>
                </a:lnTo>
                <a:lnTo>
                  <a:pt x="2622589" y="30854"/>
                </a:lnTo>
                <a:lnTo>
                  <a:pt x="2678687" y="5610"/>
                </a:lnTo>
                <a:lnTo>
                  <a:pt x="2717956" y="0"/>
                </a:lnTo>
                <a:lnTo>
                  <a:pt x="2771249" y="16830"/>
                </a:lnTo>
                <a:lnTo>
                  <a:pt x="2872226" y="64513"/>
                </a:lnTo>
                <a:lnTo>
                  <a:pt x="2936739" y="103782"/>
                </a:lnTo>
                <a:lnTo>
                  <a:pt x="2998447" y="140246"/>
                </a:lnTo>
                <a:lnTo>
                  <a:pt x="3023691" y="162685"/>
                </a:lnTo>
                <a:lnTo>
                  <a:pt x="3040520" y="190734"/>
                </a:lnTo>
                <a:lnTo>
                  <a:pt x="3046130" y="218783"/>
                </a:lnTo>
                <a:lnTo>
                  <a:pt x="3040520" y="255247"/>
                </a:lnTo>
                <a:lnTo>
                  <a:pt x="3018081" y="288906"/>
                </a:lnTo>
                <a:lnTo>
                  <a:pt x="2984422" y="325370"/>
                </a:lnTo>
                <a:lnTo>
                  <a:pt x="2967593" y="359028"/>
                </a:lnTo>
                <a:lnTo>
                  <a:pt x="2947959" y="429151"/>
                </a:lnTo>
                <a:lnTo>
                  <a:pt x="2897470" y="619885"/>
                </a:lnTo>
                <a:lnTo>
                  <a:pt x="2827347" y="897571"/>
                </a:lnTo>
                <a:lnTo>
                  <a:pt x="2757225" y="1152817"/>
                </a:lnTo>
                <a:lnTo>
                  <a:pt x="2703932" y="1346356"/>
                </a:lnTo>
                <a:lnTo>
                  <a:pt x="2661858" y="1464162"/>
                </a:lnTo>
                <a:lnTo>
                  <a:pt x="2639419" y="1514651"/>
                </a:lnTo>
                <a:lnTo>
                  <a:pt x="2602955" y="1573554"/>
                </a:lnTo>
                <a:lnTo>
                  <a:pt x="2577711" y="1601603"/>
                </a:lnTo>
                <a:lnTo>
                  <a:pt x="2549662" y="1618432"/>
                </a:lnTo>
                <a:lnTo>
                  <a:pt x="2518808" y="1626847"/>
                </a:lnTo>
                <a:lnTo>
                  <a:pt x="2482344" y="1621237"/>
                </a:lnTo>
                <a:lnTo>
                  <a:pt x="2451490" y="1590383"/>
                </a:lnTo>
                <a:lnTo>
                  <a:pt x="2417831" y="1539895"/>
                </a:lnTo>
                <a:lnTo>
                  <a:pt x="2507588" y="1158427"/>
                </a:lnTo>
                <a:lnTo>
                  <a:pt x="2521613" y="1135988"/>
                </a:lnTo>
                <a:lnTo>
                  <a:pt x="2544052" y="1018182"/>
                </a:lnTo>
                <a:lnTo>
                  <a:pt x="2642224" y="532933"/>
                </a:lnTo>
                <a:lnTo>
                  <a:pt x="2678687" y="347809"/>
                </a:lnTo>
                <a:lnTo>
                  <a:pt x="2681492" y="308540"/>
                </a:lnTo>
                <a:lnTo>
                  <a:pt x="2673078" y="274881"/>
                </a:lnTo>
                <a:lnTo>
                  <a:pt x="2653443" y="244027"/>
                </a:lnTo>
                <a:lnTo>
                  <a:pt x="2625394" y="232808"/>
                </a:lnTo>
                <a:lnTo>
                  <a:pt x="2580516" y="238417"/>
                </a:lnTo>
                <a:lnTo>
                  <a:pt x="2221487" y="373053"/>
                </a:lnTo>
                <a:lnTo>
                  <a:pt x="1811971" y="521713"/>
                </a:lnTo>
                <a:lnTo>
                  <a:pt x="1525870" y="631105"/>
                </a:lnTo>
                <a:lnTo>
                  <a:pt x="1276233" y="7152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22ACA97-0935-4C5C-A8AB-24CC6E0D14F2}"/>
              </a:ext>
            </a:extLst>
          </p:cNvPr>
          <p:cNvSpPr/>
          <p:nvPr/>
        </p:nvSpPr>
        <p:spPr>
          <a:xfrm>
            <a:off x="4362450" y="2044701"/>
            <a:ext cx="565150" cy="2728913"/>
          </a:xfrm>
          <a:custGeom>
            <a:avLst/>
            <a:gdLst>
              <a:gd name="connsiteX0" fmla="*/ 254196 w 564880"/>
              <a:gd name="connsiteY0" fmla="*/ 1059150 h 2729078"/>
              <a:gd name="connsiteX1" fmla="*/ 257726 w 564880"/>
              <a:gd name="connsiteY1" fmla="*/ 1196840 h 2729078"/>
              <a:gd name="connsiteX2" fmla="*/ 275379 w 564880"/>
              <a:gd name="connsiteY2" fmla="*/ 1380426 h 2729078"/>
              <a:gd name="connsiteX3" fmla="*/ 275379 w 564880"/>
              <a:gd name="connsiteY3" fmla="*/ 1758190 h 2729078"/>
              <a:gd name="connsiteX4" fmla="*/ 275379 w 564880"/>
              <a:gd name="connsiteY4" fmla="*/ 2428985 h 2729078"/>
              <a:gd name="connsiteX5" fmla="*/ 275379 w 564880"/>
              <a:gd name="connsiteY5" fmla="*/ 2700834 h 2729078"/>
              <a:gd name="connsiteX6" fmla="*/ 384824 w 564880"/>
              <a:gd name="connsiteY6" fmla="*/ 2729078 h 2729078"/>
              <a:gd name="connsiteX7" fmla="*/ 501331 w 564880"/>
              <a:gd name="connsiteY7" fmla="*/ 2577266 h 2729078"/>
              <a:gd name="connsiteX8" fmla="*/ 497801 w 564880"/>
              <a:gd name="connsiteY8" fmla="*/ 2393680 h 2729078"/>
              <a:gd name="connsiteX9" fmla="*/ 501331 w 564880"/>
              <a:gd name="connsiteY9" fmla="*/ 1938245 h 2729078"/>
              <a:gd name="connsiteX10" fmla="*/ 497801 w 564880"/>
              <a:gd name="connsiteY10" fmla="*/ 1747598 h 2729078"/>
              <a:gd name="connsiteX11" fmla="*/ 501331 w 564880"/>
              <a:gd name="connsiteY11" fmla="*/ 1433383 h 2729078"/>
              <a:gd name="connsiteX12" fmla="*/ 501331 w 564880"/>
              <a:gd name="connsiteY12" fmla="*/ 1059150 h 2729078"/>
              <a:gd name="connsiteX13" fmla="*/ 501331 w 564880"/>
              <a:gd name="connsiteY13" fmla="*/ 970888 h 2729078"/>
              <a:gd name="connsiteX14" fmla="*/ 511923 w 564880"/>
              <a:gd name="connsiteY14" fmla="*/ 744936 h 2729078"/>
              <a:gd name="connsiteX15" fmla="*/ 518984 w 564880"/>
              <a:gd name="connsiteY15" fmla="*/ 518983 h 2729078"/>
              <a:gd name="connsiteX16" fmla="*/ 526045 w 564880"/>
              <a:gd name="connsiteY16" fmla="*/ 430721 h 2729078"/>
              <a:gd name="connsiteX17" fmla="*/ 529575 w 564880"/>
              <a:gd name="connsiteY17" fmla="*/ 388355 h 2729078"/>
              <a:gd name="connsiteX18" fmla="*/ 550758 w 564880"/>
              <a:gd name="connsiteY18" fmla="*/ 338928 h 2729078"/>
              <a:gd name="connsiteX19" fmla="*/ 561350 w 564880"/>
              <a:gd name="connsiteY19" fmla="*/ 307153 h 2729078"/>
              <a:gd name="connsiteX20" fmla="*/ 564880 w 564880"/>
              <a:gd name="connsiteY20" fmla="*/ 268318 h 2729078"/>
              <a:gd name="connsiteX21" fmla="*/ 557819 w 564880"/>
              <a:gd name="connsiteY21" fmla="*/ 233013 h 2729078"/>
              <a:gd name="connsiteX22" fmla="*/ 543697 w 564880"/>
              <a:gd name="connsiteY22" fmla="*/ 201238 h 2729078"/>
              <a:gd name="connsiteX23" fmla="*/ 508392 w 564880"/>
              <a:gd name="connsiteY23" fmla="*/ 169464 h 2729078"/>
              <a:gd name="connsiteX24" fmla="*/ 409538 w 564880"/>
              <a:gd name="connsiteY24" fmla="*/ 112976 h 2729078"/>
              <a:gd name="connsiteX25" fmla="*/ 303623 w 564880"/>
              <a:gd name="connsiteY25" fmla="*/ 60018 h 2729078"/>
              <a:gd name="connsiteX26" fmla="*/ 218891 w 564880"/>
              <a:gd name="connsiteY26" fmla="*/ 28244 h 2729078"/>
              <a:gd name="connsiteX27" fmla="*/ 112976 w 564880"/>
              <a:gd name="connsiteY27" fmla="*/ 3530 h 2729078"/>
              <a:gd name="connsiteX28" fmla="*/ 28244 w 564880"/>
              <a:gd name="connsiteY28" fmla="*/ 0 h 2729078"/>
              <a:gd name="connsiteX29" fmla="*/ 0 w 564880"/>
              <a:gd name="connsiteY29" fmla="*/ 7061 h 2729078"/>
              <a:gd name="connsiteX30" fmla="*/ 0 w 564880"/>
              <a:gd name="connsiteY30" fmla="*/ 24713 h 2729078"/>
              <a:gd name="connsiteX31" fmla="*/ 14122 w 564880"/>
              <a:gd name="connsiteY31" fmla="*/ 45896 h 2729078"/>
              <a:gd name="connsiteX32" fmla="*/ 35305 w 564880"/>
              <a:gd name="connsiteY32" fmla="*/ 70610 h 2729078"/>
              <a:gd name="connsiteX33" fmla="*/ 77671 w 564880"/>
              <a:gd name="connsiteY33" fmla="*/ 91793 h 2729078"/>
              <a:gd name="connsiteX34" fmla="*/ 130628 w 564880"/>
              <a:gd name="connsiteY34" fmla="*/ 127098 h 2729078"/>
              <a:gd name="connsiteX35" fmla="*/ 172994 w 564880"/>
              <a:gd name="connsiteY35" fmla="*/ 165933 h 2729078"/>
              <a:gd name="connsiteX36" fmla="*/ 208299 w 564880"/>
              <a:gd name="connsiteY36" fmla="*/ 211830 h 2729078"/>
              <a:gd name="connsiteX37" fmla="*/ 225952 w 564880"/>
              <a:gd name="connsiteY37" fmla="*/ 247135 h 2729078"/>
              <a:gd name="connsiteX38" fmla="*/ 243604 w 564880"/>
              <a:gd name="connsiteY38" fmla="*/ 300092 h 2729078"/>
              <a:gd name="connsiteX39" fmla="*/ 250665 w 564880"/>
              <a:gd name="connsiteY39" fmla="*/ 349519 h 2729078"/>
              <a:gd name="connsiteX40" fmla="*/ 254196 w 564880"/>
              <a:gd name="connsiteY40" fmla="*/ 1059150 h 27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4880" h="2729078">
                <a:moveTo>
                  <a:pt x="254196" y="1059150"/>
                </a:moveTo>
                <a:cubicBezTo>
                  <a:pt x="255373" y="1105047"/>
                  <a:pt x="256549" y="1150943"/>
                  <a:pt x="257726" y="1196840"/>
                </a:cubicBezTo>
                <a:lnTo>
                  <a:pt x="275379" y="1380426"/>
                </a:lnTo>
                <a:lnTo>
                  <a:pt x="275379" y="1758190"/>
                </a:lnTo>
                <a:lnTo>
                  <a:pt x="275379" y="2428985"/>
                </a:lnTo>
                <a:lnTo>
                  <a:pt x="275379" y="2700834"/>
                </a:lnTo>
                <a:lnTo>
                  <a:pt x="384824" y="2729078"/>
                </a:lnTo>
                <a:lnTo>
                  <a:pt x="501331" y="2577266"/>
                </a:lnTo>
                <a:cubicBezTo>
                  <a:pt x="500154" y="2516071"/>
                  <a:pt x="498978" y="2454875"/>
                  <a:pt x="497801" y="2393680"/>
                </a:cubicBezTo>
                <a:cubicBezTo>
                  <a:pt x="498978" y="2241868"/>
                  <a:pt x="500154" y="2090057"/>
                  <a:pt x="501331" y="1938245"/>
                </a:cubicBezTo>
                <a:cubicBezTo>
                  <a:pt x="500154" y="1874696"/>
                  <a:pt x="498978" y="1811147"/>
                  <a:pt x="497801" y="1747598"/>
                </a:cubicBezTo>
                <a:cubicBezTo>
                  <a:pt x="498978" y="1642860"/>
                  <a:pt x="500154" y="1538121"/>
                  <a:pt x="501331" y="1433383"/>
                </a:cubicBezTo>
                <a:lnTo>
                  <a:pt x="501331" y="1059150"/>
                </a:lnTo>
                <a:lnTo>
                  <a:pt x="501331" y="970888"/>
                </a:lnTo>
                <a:lnTo>
                  <a:pt x="511923" y="744936"/>
                </a:lnTo>
                <a:lnTo>
                  <a:pt x="518984" y="518983"/>
                </a:lnTo>
                <a:lnTo>
                  <a:pt x="526045" y="430721"/>
                </a:lnTo>
                <a:lnTo>
                  <a:pt x="529575" y="388355"/>
                </a:lnTo>
                <a:lnTo>
                  <a:pt x="550758" y="338928"/>
                </a:lnTo>
                <a:lnTo>
                  <a:pt x="561350" y="307153"/>
                </a:lnTo>
                <a:lnTo>
                  <a:pt x="564880" y="268318"/>
                </a:lnTo>
                <a:lnTo>
                  <a:pt x="557819" y="233013"/>
                </a:lnTo>
                <a:lnTo>
                  <a:pt x="543697" y="201238"/>
                </a:lnTo>
                <a:lnTo>
                  <a:pt x="508392" y="169464"/>
                </a:lnTo>
                <a:lnTo>
                  <a:pt x="409538" y="112976"/>
                </a:lnTo>
                <a:lnTo>
                  <a:pt x="303623" y="60018"/>
                </a:lnTo>
                <a:lnTo>
                  <a:pt x="218891" y="28244"/>
                </a:lnTo>
                <a:lnTo>
                  <a:pt x="112976" y="3530"/>
                </a:lnTo>
                <a:lnTo>
                  <a:pt x="28244" y="0"/>
                </a:lnTo>
                <a:lnTo>
                  <a:pt x="0" y="7061"/>
                </a:lnTo>
                <a:lnTo>
                  <a:pt x="0" y="24713"/>
                </a:lnTo>
                <a:lnTo>
                  <a:pt x="14122" y="45896"/>
                </a:lnTo>
                <a:lnTo>
                  <a:pt x="35305" y="70610"/>
                </a:lnTo>
                <a:lnTo>
                  <a:pt x="77671" y="91793"/>
                </a:lnTo>
                <a:lnTo>
                  <a:pt x="130628" y="127098"/>
                </a:lnTo>
                <a:lnTo>
                  <a:pt x="172994" y="165933"/>
                </a:lnTo>
                <a:lnTo>
                  <a:pt x="208299" y="211830"/>
                </a:lnTo>
                <a:lnTo>
                  <a:pt x="225952" y="247135"/>
                </a:lnTo>
                <a:lnTo>
                  <a:pt x="243604" y="300092"/>
                </a:lnTo>
                <a:lnTo>
                  <a:pt x="250665" y="349519"/>
                </a:lnTo>
                <a:lnTo>
                  <a:pt x="254196" y="1059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89B64F4-BD8A-43C2-8867-687490DBDDB0}"/>
              </a:ext>
            </a:extLst>
          </p:cNvPr>
          <p:cNvSpPr/>
          <p:nvPr/>
        </p:nvSpPr>
        <p:spPr>
          <a:xfrm>
            <a:off x="3694114" y="4343401"/>
            <a:ext cx="1806575" cy="1008063"/>
          </a:xfrm>
          <a:custGeom>
            <a:avLst/>
            <a:gdLst>
              <a:gd name="connsiteX0" fmla="*/ 902494 w 1807369"/>
              <a:gd name="connsiteY0" fmla="*/ 621506 h 1007269"/>
              <a:gd name="connsiteX1" fmla="*/ 631031 w 1807369"/>
              <a:gd name="connsiteY1" fmla="*/ 790575 h 1007269"/>
              <a:gd name="connsiteX2" fmla="*/ 566737 w 1807369"/>
              <a:gd name="connsiteY2" fmla="*/ 826294 h 1007269"/>
              <a:gd name="connsiteX3" fmla="*/ 554831 w 1807369"/>
              <a:gd name="connsiteY3" fmla="*/ 842963 h 1007269"/>
              <a:gd name="connsiteX4" fmla="*/ 540544 w 1807369"/>
              <a:gd name="connsiteY4" fmla="*/ 873919 h 1007269"/>
              <a:gd name="connsiteX5" fmla="*/ 492919 w 1807369"/>
              <a:gd name="connsiteY5" fmla="*/ 947738 h 1007269"/>
              <a:gd name="connsiteX6" fmla="*/ 454819 w 1807369"/>
              <a:gd name="connsiteY6" fmla="*/ 985838 h 1007269"/>
              <a:gd name="connsiteX7" fmla="*/ 428625 w 1807369"/>
              <a:gd name="connsiteY7" fmla="*/ 1004888 h 1007269"/>
              <a:gd name="connsiteX8" fmla="*/ 411956 w 1807369"/>
              <a:gd name="connsiteY8" fmla="*/ 1007269 h 1007269"/>
              <a:gd name="connsiteX9" fmla="*/ 388144 w 1807369"/>
              <a:gd name="connsiteY9" fmla="*/ 1002506 h 1007269"/>
              <a:gd name="connsiteX10" fmla="*/ 364331 w 1807369"/>
              <a:gd name="connsiteY10" fmla="*/ 983456 h 1007269"/>
              <a:gd name="connsiteX11" fmla="*/ 71437 w 1807369"/>
              <a:gd name="connsiteY11" fmla="*/ 676275 h 1007269"/>
              <a:gd name="connsiteX12" fmla="*/ 11906 w 1807369"/>
              <a:gd name="connsiteY12" fmla="*/ 604838 h 1007269"/>
              <a:gd name="connsiteX13" fmla="*/ 0 w 1807369"/>
              <a:gd name="connsiteY13" fmla="*/ 578644 h 1007269"/>
              <a:gd name="connsiteX14" fmla="*/ 2381 w 1807369"/>
              <a:gd name="connsiteY14" fmla="*/ 561975 h 1007269"/>
              <a:gd name="connsiteX15" fmla="*/ 16669 w 1807369"/>
              <a:gd name="connsiteY15" fmla="*/ 554831 h 1007269"/>
              <a:gd name="connsiteX16" fmla="*/ 45244 w 1807369"/>
              <a:gd name="connsiteY16" fmla="*/ 557213 h 1007269"/>
              <a:gd name="connsiteX17" fmla="*/ 61912 w 1807369"/>
              <a:gd name="connsiteY17" fmla="*/ 564356 h 1007269"/>
              <a:gd name="connsiteX18" fmla="*/ 92869 w 1807369"/>
              <a:gd name="connsiteY18" fmla="*/ 585788 h 1007269"/>
              <a:gd name="connsiteX19" fmla="*/ 119062 w 1807369"/>
              <a:gd name="connsiteY19" fmla="*/ 602456 h 1007269"/>
              <a:gd name="connsiteX20" fmla="*/ 159544 w 1807369"/>
              <a:gd name="connsiteY20" fmla="*/ 616744 h 1007269"/>
              <a:gd name="connsiteX21" fmla="*/ 211931 w 1807369"/>
              <a:gd name="connsiteY21" fmla="*/ 628650 h 1007269"/>
              <a:gd name="connsiteX22" fmla="*/ 276225 w 1807369"/>
              <a:gd name="connsiteY22" fmla="*/ 633413 h 1007269"/>
              <a:gd name="connsiteX23" fmla="*/ 333375 w 1807369"/>
              <a:gd name="connsiteY23" fmla="*/ 631031 h 1007269"/>
              <a:gd name="connsiteX24" fmla="*/ 369094 w 1807369"/>
              <a:gd name="connsiteY24" fmla="*/ 621506 h 1007269"/>
              <a:gd name="connsiteX25" fmla="*/ 561975 w 1807369"/>
              <a:gd name="connsiteY25" fmla="*/ 547688 h 1007269"/>
              <a:gd name="connsiteX26" fmla="*/ 828675 w 1807369"/>
              <a:gd name="connsiteY26" fmla="*/ 435769 h 1007269"/>
              <a:gd name="connsiteX27" fmla="*/ 1012031 w 1807369"/>
              <a:gd name="connsiteY27" fmla="*/ 345281 h 1007269"/>
              <a:gd name="connsiteX28" fmla="*/ 1162050 w 1807369"/>
              <a:gd name="connsiteY28" fmla="*/ 254794 h 1007269"/>
              <a:gd name="connsiteX29" fmla="*/ 1409700 w 1807369"/>
              <a:gd name="connsiteY29" fmla="*/ 154781 h 1007269"/>
              <a:gd name="connsiteX30" fmla="*/ 1576387 w 1807369"/>
              <a:gd name="connsiteY30" fmla="*/ 80963 h 1007269"/>
              <a:gd name="connsiteX31" fmla="*/ 1724025 w 1807369"/>
              <a:gd name="connsiteY31" fmla="*/ 14288 h 1007269"/>
              <a:gd name="connsiteX32" fmla="*/ 1752600 w 1807369"/>
              <a:gd name="connsiteY32" fmla="*/ 2381 h 1007269"/>
              <a:gd name="connsiteX33" fmla="*/ 1783556 w 1807369"/>
              <a:gd name="connsiteY33" fmla="*/ 0 h 1007269"/>
              <a:gd name="connsiteX34" fmla="*/ 1797844 w 1807369"/>
              <a:gd name="connsiteY34" fmla="*/ 2381 h 1007269"/>
              <a:gd name="connsiteX35" fmla="*/ 1807369 w 1807369"/>
              <a:gd name="connsiteY35" fmla="*/ 16669 h 1007269"/>
              <a:gd name="connsiteX36" fmla="*/ 1802606 w 1807369"/>
              <a:gd name="connsiteY36" fmla="*/ 28575 h 1007269"/>
              <a:gd name="connsiteX37" fmla="*/ 1785937 w 1807369"/>
              <a:gd name="connsiteY37" fmla="*/ 50006 h 1007269"/>
              <a:gd name="connsiteX38" fmla="*/ 1688306 w 1807369"/>
              <a:gd name="connsiteY38" fmla="*/ 116681 h 1007269"/>
              <a:gd name="connsiteX39" fmla="*/ 1454944 w 1807369"/>
              <a:gd name="connsiteY39" fmla="*/ 269081 h 1007269"/>
              <a:gd name="connsiteX40" fmla="*/ 1100137 w 1807369"/>
              <a:gd name="connsiteY40" fmla="*/ 497681 h 1007269"/>
              <a:gd name="connsiteX41" fmla="*/ 902494 w 1807369"/>
              <a:gd name="connsiteY41" fmla="*/ 621506 h 100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7369" h="1007269">
                <a:moveTo>
                  <a:pt x="902494" y="621506"/>
                </a:moveTo>
                <a:lnTo>
                  <a:pt x="631031" y="790575"/>
                </a:lnTo>
                <a:lnTo>
                  <a:pt x="566737" y="826294"/>
                </a:lnTo>
                <a:lnTo>
                  <a:pt x="554831" y="842963"/>
                </a:lnTo>
                <a:lnTo>
                  <a:pt x="540544" y="873919"/>
                </a:lnTo>
                <a:lnTo>
                  <a:pt x="492919" y="947738"/>
                </a:lnTo>
                <a:lnTo>
                  <a:pt x="454819" y="985838"/>
                </a:lnTo>
                <a:lnTo>
                  <a:pt x="428625" y="1004888"/>
                </a:lnTo>
                <a:lnTo>
                  <a:pt x="411956" y="1007269"/>
                </a:lnTo>
                <a:lnTo>
                  <a:pt x="388144" y="1002506"/>
                </a:lnTo>
                <a:lnTo>
                  <a:pt x="364331" y="983456"/>
                </a:lnTo>
                <a:lnTo>
                  <a:pt x="71437" y="676275"/>
                </a:lnTo>
                <a:lnTo>
                  <a:pt x="11906" y="604838"/>
                </a:lnTo>
                <a:lnTo>
                  <a:pt x="0" y="578644"/>
                </a:lnTo>
                <a:lnTo>
                  <a:pt x="2381" y="561975"/>
                </a:lnTo>
                <a:lnTo>
                  <a:pt x="16669" y="554831"/>
                </a:lnTo>
                <a:lnTo>
                  <a:pt x="45244" y="557213"/>
                </a:lnTo>
                <a:lnTo>
                  <a:pt x="61912" y="564356"/>
                </a:lnTo>
                <a:lnTo>
                  <a:pt x="92869" y="585788"/>
                </a:lnTo>
                <a:lnTo>
                  <a:pt x="119062" y="602456"/>
                </a:lnTo>
                <a:lnTo>
                  <a:pt x="159544" y="616744"/>
                </a:lnTo>
                <a:lnTo>
                  <a:pt x="211931" y="628650"/>
                </a:lnTo>
                <a:lnTo>
                  <a:pt x="276225" y="633413"/>
                </a:lnTo>
                <a:lnTo>
                  <a:pt x="333375" y="631031"/>
                </a:lnTo>
                <a:lnTo>
                  <a:pt x="369094" y="621506"/>
                </a:lnTo>
                <a:lnTo>
                  <a:pt x="561975" y="547688"/>
                </a:lnTo>
                <a:lnTo>
                  <a:pt x="828675" y="435769"/>
                </a:lnTo>
                <a:lnTo>
                  <a:pt x="1012031" y="345281"/>
                </a:lnTo>
                <a:lnTo>
                  <a:pt x="1162050" y="254794"/>
                </a:lnTo>
                <a:lnTo>
                  <a:pt x="1409700" y="154781"/>
                </a:lnTo>
                <a:lnTo>
                  <a:pt x="1576387" y="80963"/>
                </a:lnTo>
                <a:lnTo>
                  <a:pt x="1724025" y="14288"/>
                </a:lnTo>
                <a:lnTo>
                  <a:pt x="1752600" y="2381"/>
                </a:lnTo>
                <a:lnTo>
                  <a:pt x="1783556" y="0"/>
                </a:lnTo>
                <a:lnTo>
                  <a:pt x="1797844" y="2381"/>
                </a:lnTo>
                <a:lnTo>
                  <a:pt x="1807369" y="16669"/>
                </a:lnTo>
                <a:lnTo>
                  <a:pt x="1802606" y="28575"/>
                </a:lnTo>
                <a:lnTo>
                  <a:pt x="1785937" y="50006"/>
                </a:lnTo>
                <a:lnTo>
                  <a:pt x="1688306" y="116681"/>
                </a:lnTo>
                <a:lnTo>
                  <a:pt x="1454944" y="269081"/>
                </a:lnTo>
                <a:lnTo>
                  <a:pt x="1100137" y="497681"/>
                </a:lnTo>
                <a:lnTo>
                  <a:pt x="902494" y="6215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847296D-91D4-4397-A472-099B03723B5D}"/>
              </a:ext>
            </a:extLst>
          </p:cNvPr>
          <p:cNvSpPr/>
          <p:nvPr/>
        </p:nvSpPr>
        <p:spPr>
          <a:xfrm>
            <a:off x="7132639" y="3954464"/>
            <a:ext cx="549275" cy="446087"/>
          </a:xfrm>
          <a:custGeom>
            <a:avLst/>
            <a:gdLst>
              <a:gd name="connsiteX0" fmla="*/ 73819 w 550069"/>
              <a:gd name="connsiteY0" fmla="*/ 95250 h 445294"/>
              <a:gd name="connsiteX1" fmla="*/ 211931 w 550069"/>
              <a:gd name="connsiteY1" fmla="*/ 180975 h 445294"/>
              <a:gd name="connsiteX2" fmla="*/ 276225 w 550069"/>
              <a:gd name="connsiteY2" fmla="*/ 233363 h 445294"/>
              <a:gd name="connsiteX3" fmla="*/ 345281 w 550069"/>
              <a:gd name="connsiteY3" fmla="*/ 292894 h 445294"/>
              <a:gd name="connsiteX4" fmla="*/ 366712 w 550069"/>
              <a:gd name="connsiteY4" fmla="*/ 333375 h 445294"/>
              <a:gd name="connsiteX5" fmla="*/ 397669 w 550069"/>
              <a:gd name="connsiteY5" fmla="*/ 383382 h 445294"/>
              <a:gd name="connsiteX6" fmla="*/ 414337 w 550069"/>
              <a:gd name="connsiteY6" fmla="*/ 411957 h 445294"/>
              <a:gd name="connsiteX7" fmla="*/ 438150 w 550069"/>
              <a:gd name="connsiteY7" fmla="*/ 445294 h 445294"/>
              <a:gd name="connsiteX8" fmla="*/ 550069 w 550069"/>
              <a:gd name="connsiteY8" fmla="*/ 35719 h 445294"/>
              <a:gd name="connsiteX9" fmla="*/ 538162 w 550069"/>
              <a:gd name="connsiteY9" fmla="*/ 0 h 445294"/>
              <a:gd name="connsiteX10" fmla="*/ 519112 w 550069"/>
              <a:gd name="connsiteY10" fmla="*/ 7144 h 445294"/>
              <a:gd name="connsiteX11" fmla="*/ 504825 w 550069"/>
              <a:gd name="connsiteY11" fmla="*/ 28575 h 445294"/>
              <a:gd name="connsiteX12" fmla="*/ 481012 w 550069"/>
              <a:gd name="connsiteY12" fmla="*/ 47625 h 445294"/>
              <a:gd name="connsiteX13" fmla="*/ 440531 w 550069"/>
              <a:gd name="connsiteY13" fmla="*/ 64294 h 445294"/>
              <a:gd name="connsiteX14" fmla="*/ 397669 w 550069"/>
              <a:gd name="connsiteY14" fmla="*/ 73819 h 445294"/>
              <a:gd name="connsiteX15" fmla="*/ 347662 w 550069"/>
              <a:gd name="connsiteY15" fmla="*/ 78582 h 445294"/>
              <a:gd name="connsiteX16" fmla="*/ 304800 w 550069"/>
              <a:gd name="connsiteY16" fmla="*/ 78582 h 445294"/>
              <a:gd name="connsiteX17" fmla="*/ 252412 w 550069"/>
              <a:gd name="connsiteY17" fmla="*/ 69057 h 445294"/>
              <a:gd name="connsiteX18" fmla="*/ 152400 w 550069"/>
              <a:gd name="connsiteY18" fmla="*/ 47625 h 445294"/>
              <a:gd name="connsiteX19" fmla="*/ 28575 w 550069"/>
              <a:gd name="connsiteY19" fmla="*/ 11907 h 445294"/>
              <a:gd name="connsiteX20" fmla="*/ 9525 w 550069"/>
              <a:gd name="connsiteY20" fmla="*/ 11907 h 445294"/>
              <a:gd name="connsiteX21" fmla="*/ 0 w 550069"/>
              <a:gd name="connsiteY21" fmla="*/ 21432 h 445294"/>
              <a:gd name="connsiteX22" fmla="*/ 2381 w 550069"/>
              <a:gd name="connsiteY22" fmla="*/ 38100 h 445294"/>
              <a:gd name="connsiteX23" fmla="*/ 11906 w 550069"/>
              <a:gd name="connsiteY23" fmla="*/ 57150 h 445294"/>
              <a:gd name="connsiteX24" fmla="*/ 73819 w 550069"/>
              <a:gd name="connsiteY24" fmla="*/ 95250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0069" h="445294">
                <a:moveTo>
                  <a:pt x="73819" y="95250"/>
                </a:moveTo>
                <a:lnTo>
                  <a:pt x="211931" y="180975"/>
                </a:lnTo>
                <a:lnTo>
                  <a:pt x="276225" y="233363"/>
                </a:lnTo>
                <a:lnTo>
                  <a:pt x="345281" y="292894"/>
                </a:lnTo>
                <a:lnTo>
                  <a:pt x="366712" y="333375"/>
                </a:lnTo>
                <a:lnTo>
                  <a:pt x="397669" y="383382"/>
                </a:lnTo>
                <a:lnTo>
                  <a:pt x="414337" y="411957"/>
                </a:lnTo>
                <a:lnTo>
                  <a:pt x="438150" y="445294"/>
                </a:lnTo>
                <a:lnTo>
                  <a:pt x="550069" y="35719"/>
                </a:lnTo>
                <a:lnTo>
                  <a:pt x="538162" y="0"/>
                </a:lnTo>
                <a:lnTo>
                  <a:pt x="519112" y="7144"/>
                </a:lnTo>
                <a:lnTo>
                  <a:pt x="504825" y="28575"/>
                </a:lnTo>
                <a:lnTo>
                  <a:pt x="481012" y="47625"/>
                </a:lnTo>
                <a:lnTo>
                  <a:pt x="440531" y="64294"/>
                </a:lnTo>
                <a:lnTo>
                  <a:pt x="397669" y="73819"/>
                </a:lnTo>
                <a:lnTo>
                  <a:pt x="347662" y="78582"/>
                </a:lnTo>
                <a:lnTo>
                  <a:pt x="304800" y="78582"/>
                </a:lnTo>
                <a:lnTo>
                  <a:pt x="252412" y="69057"/>
                </a:lnTo>
                <a:lnTo>
                  <a:pt x="152400" y="47625"/>
                </a:lnTo>
                <a:lnTo>
                  <a:pt x="28575" y="11907"/>
                </a:lnTo>
                <a:lnTo>
                  <a:pt x="9525" y="11907"/>
                </a:lnTo>
                <a:lnTo>
                  <a:pt x="0" y="21432"/>
                </a:lnTo>
                <a:lnTo>
                  <a:pt x="2381" y="38100"/>
                </a:lnTo>
                <a:lnTo>
                  <a:pt x="11906" y="57150"/>
                </a:lnTo>
                <a:lnTo>
                  <a:pt x="73819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341043A2-98A4-4F32-BD03-06E1B243A779}"/>
              </a:ext>
            </a:extLst>
          </p:cNvPr>
          <p:cNvSpPr/>
          <p:nvPr/>
        </p:nvSpPr>
        <p:spPr>
          <a:xfrm>
            <a:off x="6503988" y="1736726"/>
            <a:ext cx="544512" cy="2968625"/>
          </a:xfrm>
          <a:custGeom>
            <a:avLst/>
            <a:gdLst>
              <a:gd name="connsiteX0" fmla="*/ 209550 w 544830"/>
              <a:gd name="connsiteY0" fmla="*/ 876300 h 2967990"/>
              <a:gd name="connsiteX1" fmla="*/ 209550 w 544830"/>
              <a:gd name="connsiteY1" fmla="*/ 575310 h 2967990"/>
              <a:gd name="connsiteX2" fmla="*/ 209550 w 544830"/>
              <a:gd name="connsiteY2" fmla="*/ 381000 h 2967990"/>
              <a:gd name="connsiteX3" fmla="*/ 205740 w 544830"/>
              <a:gd name="connsiteY3" fmla="*/ 316230 h 2967990"/>
              <a:gd name="connsiteX4" fmla="*/ 190500 w 544830"/>
              <a:gd name="connsiteY4" fmla="*/ 251460 h 2967990"/>
              <a:gd name="connsiteX5" fmla="*/ 167640 w 544830"/>
              <a:gd name="connsiteY5" fmla="*/ 194310 h 2967990"/>
              <a:gd name="connsiteX6" fmla="*/ 137160 w 544830"/>
              <a:gd name="connsiteY6" fmla="*/ 144780 h 2967990"/>
              <a:gd name="connsiteX7" fmla="*/ 95250 w 544830"/>
              <a:gd name="connsiteY7" fmla="*/ 99060 h 2967990"/>
              <a:gd name="connsiteX8" fmla="*/ 49530 w 544830"/>
              <a:gd name="connsiteY8" fmla="*/ 68580 h 2967990"/>
              <a:gd name="connsiteX9" fmla="*/ 19050 w 544830"/>
              <a:gd name="connsiteY9" fmla="*/ 45720 h 2967990"/>
              <a:gd name="connsiteX10" fmla="*/ 0 w 544830"/>
              <a:gd name="connsiteY10" fmla="*/ 19050 h 2967990"/>
              <a:gd name="connsiteX11" fmla="*/ 7620 w 544830"/>
              <a:gd name="connsiteY11" fmla="*/ 0 h 2967990"/>
              <a:gd name="connsiteX12" fmla="*/ 53340 w 544830"/>
              <a:gd name="connsiteY12" fmla="*/ 0 h 2967990"/>
              <a:gd name="connsiteX13" fmla="*/ 114300 w 544830"/>
              <a:gd name="connsiteY13" fmla="*/ 3810 h 2967990"/>
              <a:gd name="connsiteX14" fmla="*/ 179070 w 544830"/>
              <a:gd name="connsiteY14" fmla="*/ 15240 h 2967990"/>
              <a:gd name="connsiteX15" fmla="*/ 297180 w 544830"/>
              <a:gd name="connsiteY15" fmla="*/ 57150 h 2967990"/>
              <a:gd name="connsiteX16" fmla="*/ 384810 w 544830"/>
              <a:gd name="connsiteY16" fmla="*/ 106680 h 2967990"/>
              <a:gd name="connsiteX17" fmla="*/ 441960 w 544830"/>
              <a:gd name="connsiteY17" fmla="*/ 140970 h 2967990"/>
              <a:gd name="connsiteX18" fmla="*/ 483870 w 544830"/>
              <a:gd name="connsiteY18" fmla="*/ 167640 h 2967990"/>
              <a:gd name="connsiteX19" fmla="*/ 510540 w 544830"/>
              <a:gd name="connsiteY19" fmla="*/ 182880 h 2967990"/>
              <a:gd name="connsiteX20" fmla="*/ 525780 w 544830"/>
              <a:gd name="connsiteY20" fmla="*/ 198120 h 2967990"/>
              <a:gd name="connsiteX21" fmla="*/ 537210 w 544830"/>
              <a:gd name="connsiteY21" fmla="*/ 224790 h 2967990"/>
              <a:gd name="connsiteX22" fmla="*/ 544830 w 544830"/>
              <a:gd name="connsiteY22" fmla="*/ 251460 h 2967990"/>
              <a:gd name="connsiteX23" fmla="*/ 537210 w 544830"/>
              <a:gd name="connsiteY23" fmla="*/ 308610 h 2967990"/>
              <a:gd name="connsiteX24" fmla="*/ 514350 w 544830"/>
              <a:gd name="connsiteY24" fmla="*/ 342900 h 2967990"/>
              <a:gd name="connsiteX25" fmla="*/ 491490 w 544830"/>
              <a:gd name="connsiteY25" fmla="*/ 407670 h 2967990"/>
              <a:gd name="connsiteX26" fmla="*/ 480060 w 544830"/>
              <a:gd name="connsiteY26" fmla="*/ 461010 h 2967990"/>
              <a:gd name="connsiteX27" fmla="*/ 457200 w 544830"/>
              <a:gd name="connsiteY27" fmla="*/ 1451610 h 2967990"/>
              <a:gd name="connsiteX28" fmla="*/ 453390 w 544830"/>
              <a:gd name="connsiteY28" fmla="*/ 1802130 h 2967990"/>
              <a:gd name="connsiteX29" fmla="*/ 457200 w 544830"/>
              <a:gd name="connsiteY29" fmla="*/ 2305050 h 2967990"/>
              <a:gd name="connsiteX30" fmla="*/ 457200 w 544830"/>
              <a:gd name="connsiteY30" fmla="*/ 2670810 h 2967990"/>
              <a:gd name="connsiteX31" fmla="*/ 453390 w 544830"/>
              <a:gd name="connsiteY31" fmla="*/ 2796540 h 2967990"/>
              <a:gd name="connsiteX32" fmla="*/ 449580 w 544830"/>
              <a:gd name="connsiteY32" fmla="*/ 2849880 h 2967990"/>
              <a:gd name="connsiteX33" fmla="*/ 438150 w 544830"/>
              <a:gd name="connsiteY33" fmla="*/ 2891790 h 2967990"/>
              <a:gd name="connsiteX34" fmla="*/ 422910 w 544830"/>
              <a:gd name="connsiteY34" fmla="*/ 2933700 h 2967990"/>
              <a:gd name="connsiteX35" fmla="*/ 407670 w 544830"/>
              <a:gd name="connsiteY35" fmla="*/ 2956560 h 2967990"/>
              <a:gd name="connsiteX36" fmla="*/ 377190 w 544830"/>
              <a:gd name="connsiteY36" fmla="*/ 2967990 h 2967990"/>
              <a:gd name="connsiteX37" fmla="*/ 350520 w 544830"/>
              <a:gd name="connsiteY37" fmla="*/ 2967990 h 2967990"/>
              <a:gd name="connsiteX38" fmla="*/ 304800 w 544830"/>
              <a:gd name="connsiteY38" fmla="*/ 2937510 h 2967990"/>
              <a:gd name="connsiteX39" fmla="*/ 270510 w 544830"/>
              <a:gd name="connsiteY39" fmla="*/ 2895600 h 2967990"/>
              <a:gd name="connsiteX40" fmla="*/ 251460 w 544830"/>
              <a:gd name="connsiteY40" fmla="*/ 2846070 h 2967990"/>
              <a:gd name="connsiteX41" fmla="*/ 240030 w 544830"/>
              <a:gd name="connsiteY41" fmla="*/ 2788920 h 2967990"/>
              <a:gd name="connsiteX42" fmla="*/ 232410 w 544830"/>
              <a:gd name="connsiteY42" fmla="*/ 2731770 h 2967990"/>
              <a:gd name="connsiteX43" fmla="*/ 232410 w 544830"/>
              <a:gd name="connsiteY43" fmla="*/ 2510790 h 2967990"/>
              <a:gd name="connsiteX44" fmla="*/ 236220 w 544830"/>
              <a:gd name="connsiteY44" fmla="*/ 2122170 h 2967990"/>
              <a:gd name="connsiteX45" fmla="*/ 236220 w 544830"/>
              <a:gd name="connsiteY45" fmla="*/ 1767840 h 2967990"/>
              <a:gd name="connsiteX46" fmla="*/ 224790 w 544830"/>
              <a:gd name="connsiteY46" fmla="*/ 1645920 h 2967990"/>
              <a:gd name="connsiteX47" fmla="*/ 209550 w 544830"/>
              <a:gd name="connsiteY47" fmla="*/ 1478280 h 2967990"/>
              <a:gd name="connsiteX48" fmla="*/ 213360 w 544830"/>
              <a:gd name="connsiteY48" fmla="*/ 1177290 h 2967990"/>
              <a:gd name="connsiteX49" fmla="*/ 209550 w 544830"/>
              <a:gd name="connsiteY49" fmla="*/ 876300 h 29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4830" h="2967990">
                <a:moveTo>
                  <a:pt x="209550" y="876300"/>
                </a:moveTo>
                <a:lnTo>
                  <a:pt x="209550" y="575310"/>
                </a:lnTo>
                <a:lnTo>
                  <a:pt x="209550" y="381000"/>
                </a:lnTo>
                <a:lnTo>
                  <a:pt x="205740" y="316230"/>
                </a:lnTo>
                <a:lnTo>
                  <a:pt x="190500" y="251460"/>
                </a:lnTo>
                <a:lnTo>
                  <a:pt x="167640" y="194310"/>
                </a:lnTo>
                <a:lnTo>
                  <a:pt x="137160" y="144780"/>
                </a:lnTo>
                <a:lnTo>
                  <a:pt x="95250" y="99060"/>
                </a:lnTo>
                <a:lnTo>
                  <a:pt x="49530" y="68580"/>
                </a:lnTo>
                <a:lnTo>
                  <a:pt x="19050" y="45720"/>
                </a:lnTo>
                <a:lnTo>
                  <a:pt x="0" y="19050"/>
                </a:lnTo>
                <a:lnTo>
                  <a:pt x="7620" y="0"/>
                </a:lnTo>
                <a:lnTo>
                  <a:pt x="53340" y="0"/>
                </a:lnTo>
                <a:lnTo>
                  <a:pt x="114300" y="3810"/>
                </a:lnTo>
                <a:lnTo>
                  <a:pt x="179070" y="15240"/>
                </a:lnTo>
                <a:lnTo>
                  <a:pt x="297180" y="57150"/>
                </a:lnTo>
                <a:lnTo>
                  <a:pt x="384810" y="106680"/>
                </a:lnTo>
                <a:lnTo>
                  <a:pt x="441960" y="140970"/>
                </a:lnTo>
                <a:lnTo>
                  <a:pt x="483870" y="167640"/>
                </a:lnTo>
                <a:lnTo>
                  <a:pt x="510540" y="182880"/>
                </a:lnTo>
                <a:lnTo>
                  <a:pt x="525780" y="198120"/>
                </a:lnTo>
                <a:lnTo>
                  <a:pt x="537210" y="224790"/>
                </a:lnTo>
                <a:lnTo>
                  <a:pt x="544830" y="251460"/>
                </a:lnTo>
                <a:lnTo>
                  <a:pt x="537210" y="308610"/>
                </a:lnTo>
                <a:lnTo>
                  <a:pt x="514350" y="342900"/>
                </a:lnTo>
                <a:lnTo>
                  <a:pt x="491490" y="407670"/>
                </a:lnTo>
                <a:lnTo>
                  <a:pt x="480060" y="461010"/>
                </a:lnTo>
                <a:lnTo>
                  <a:pt x="457200" y="1451610"/>
                </a:lnTo>
                <a:lnTo>
                  <a:pt x="453390" y="1802130"/>
                </a:lnTo>
                <a:lnTo>
                  <a:pt x="457200" y="2305050"/>
                </a:lnTo>
                <a:lnTo>
                  <a:pt x="457200" y="2670810"/>
                </a:lnTo>
                <a:lnTo>
                  <a:pt x="453390" y="2796540"/>
                </a:lnTo>
                <a:lnTo>
                  <a:pt x="449580" y="2849880"/>
                </a:lnTo>
                <a:lnTo>
                  <a:pt x="438150" y="2891790"/>
                </a:lnTo>
                <a:lnTo>
                  <a:pt x="422910" y="2933700"/>
                </a:lnTo>
                <a:lnTo>
                  <a:pt x="407670" y="2956560"/>
                </a:lnTo>
                <a:lnTo>
                  <a:pt x="377190" y="2967990"/>
                </a:lnTo>
                <a:lnTo>
                  <a:pt x="350520" y="2967990"/>
                </a:lnTo>
                <a:lnTo>
                  <a:pt x="304800" y="2937510"/>
                </a:lnTo>
                <a:lnTo>
                  <a:pt x="270510" y="2895600"/>
                </a:lnTo>
                <a:lnTo>
                  <a:pt x="251460" y="2846070"/>
                </a:lnTo>
                <a:lnTo>
                  <a:pt x="240030" y="2788920"/>
                </a:lnTo>
                <a:lnTo>
                  <a:pt x="232410" y="2731770"/>
                </a:lnTo>
                <a:lnTo>
                  <a:pt x="232410" y="2510790"/>
                </a:lnTo>
                <a:lnTo>
                  <a:pt x="236220" y="2122170"/>
                </a:lnTo>
                <a:lnTo>
                  <a:pt x="236220" y="1767840"/>
                </a:lnTo>
                <a:lnTo>
                  <a:pt x="224790" y="1645920"/>
                </a:lnTo>
                <a:lnTo>
                  <a:pt x="209550" y="1478280"/>
                </a:lnTo>
                <a:lnTo>
                  <a:pt x="213360" y="1177290"/>
                </a:lnTo>
                <a:lnTo>
                  <a:pt x="209550" y="876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4A21A3E1-0FAE-4D30-A130-F29DD704A3C5}"/>
              </a:ext>
            </a:extLst>
          </p:cNvPr>
          <p:cNvSpPr/>
          <p:nvPr/>
        </p:nvSpPr>
        <p:spPr>
          <a:xfrm>
            <a:off x="5692776" y="2735263"/>
            <a:ext cx="2779713" cy="2838450"/>
          </a:xfrm>
          <a:custGeom>
            <a:avLst/>
            <a:gdLst>
              <a:gd name="connsiteX0" fmla="*/ 193853 w 2779776"/>
              <a:gd name="connsiteY0" fmla="*/ 1426464 h 2838297"/>
              <a:gd name="connsiteX1" fmla="*/ 197511 w 2779776"/>
              <a:gd name="connsiteY1" fmla="*/ 874166 h 2838297"/>
              <a:gd name="connsiteX2" fmla="*/ 197511 w 2779776"/>
              <a:gd name="connsiteY2" fmla="*/ 544982 h 2838297"/>
              <a:gd name="connsiteX3" fmla="*/ 197511 w 2779776"/>
              <a:gd name="connsiteY3" fmla="*/ 391363 h 2838297"/>
              <a:gd name="connsiteX4" fmla="*/ 190196 w 2779776"/>
              <a:gd name="connsiteY4" fmla="*/ 347472 h 2838297"/>
              <a:gd name="connsiteX5" fmla="*/ 175565 w 2779776"/>
              <a:gd name="connsiteY5" fmla="*/ 296265 h 2838297"/>
              <a:gd name="connsiteX6" fmla="*/ 146304 w 2779776"/>
              <a:gd name="connsiteY6" fmla="*/ 237744 h 2838297"/>
              <a:gd name="connsiteX7" fmla="*/ 80468 w 2779776"/>
              <a:gd name="connsiteY7" fmla="*/ 157277 h 2838297"/>
              <a:gd name="connsiteX8" fmla="*/ 25604 w 2779776"/>
              <a:gd name="connsiteY8" fmla="*/ 102413 h 2838297"/>
              <a:gd name="connsiteX9" fmla="*/ 0 w 2779776"/>
              <a:gd name="connsiteY9" fmla="*/ 62179 h 2838297"/>
              <a:gd name="connsiteX10" fmla="*/ 3658 w 2779776"/>
              <a:gd name="connsiteY10" fmla="*/ 36576 h 2838297"/>
              <a:gd name="connsiteX11" fmla="*/ 14631 w 2779776"/>
              <a:gd name="connsiteY11" fmla="*/ 10973 h 2838297"/>
              <a:gd name="connsiteX12" fmla="*/ 32919 w 2779776"/>
              <a:gd name="connsiteY12" fmla="*/ 3657 h 2838297"/>
              <a:gd name="connsiteX13" fmla="*/ 69495 w 2779776"/>
              <a:gd name="connsiteY13" fmla="*/ 0 h 2838297"/>
              <a:gd name="connsiteX14" fmla="*/ 142647 w 2779776"/>
              <a:gd name="connsiteY14" fmla="*/ 18288 h 2838297"/>
              <a:gd name="connsiteX15" fmla="*/ 226772 w 2779776"/>
              <a:gd name="connsiteY15" fmla="*/ 58521 h 2838297"/>
              <a:gd name="connsiteX16" fmla="*/ 332842 w 2779776"/>
              <a:gd name="connsiteY16" fmla="*/ 120701 h 2838297"/>
              <a:gd name="connsiteX17" fmla="*/ 449885 w 2779776"/>
              <a:gd name="connsiteY17" fmla="*/ 212141 h 2838297"/>
              <a:gd name="connsiteX18" fmla="*/ 486461 w 2779776"/>
              <a:gd name="connsiteY18" fmla="*/ 241401 h 2838297"/>
              <a:gd name="connsiteX19" fmla="*/ 508407 w 2779776"/>
              <a:gd name="connsiteY19" fmla="*/ 267005 h 2838297"/>
              <a:gd name="connsiteX20" fmla="*/ 515722 w 2779776"/>
              <a:gd name="connsiteY20" fmla="*/ 303581 h 2838297"/>
              <a:gd name="connsiteX21" fmla="*/ 508407 w 2779776"/>
              <a:gd name="connsiteY21" fmla="*/ 343814 h 2838297"/>
              <a:gd name="connsiteX22" fmla="*/ 490119 w 2779776"/>
              <a:gd name="connsiteY22" fmla="*/ 373075 h 2838297"/>
              <a:gd name="connsiteX23" fmla="*/ 475488 w 2779776"/>
              <a:gd name="connsiteY23" fmla="*/ 416966 h 2838297"/>
              <a:gd name="connsiteX24" fmla="*/ 468173 w 2779776"/>
              <a:gd name="connsiteY24" fmla="*/ 482803 h 2838297"/>
              <a:gd name="connsiteX25" fmla="*/ 464516 w 2779776"/>
              <a:gd name="connsiteY25" fmla="*/ 738835 h 2838297"/>
              <a:gd name="connsiteX26" fmla="*/ 438912 w 2779776"/>
              <a:gd name="connsiteY26" fmla="*/ 885139 h 2838297"/>
              <a:gd name="connsiteX27" fmla="*/ 438912 w 2779776"/>
              <a:gd name="connsiteY27" fmla="*/ 1130198 h 2838297"/>
              <a:gd name="connsiteX28" fmla="*/ 427940 w 2779776"/>
              <a:gd name="connsiteY28" fmla="*/ 1664208 h 2838297"/>
              <a:gd name="connsiteX29" fmla="*/ 420624 w 2779776"/>
              <a:gd name="connsiteY29" fmla="*/ 1945843 h 2838297"/>
              <a:gd name="connsiteX30" fmla="*/ 420624 w 2779776"/>
              <a:gd name="connsiteY30" fmla="*/ 2084832 h 2838297"/>
              <a:gd name="connsiteX31" fmla="*/ 424282 w 2779776"/>
              <a:gd name="connsiteY31" fmla="*/ 2198217 h 2838297"/>
              <a:gd name="connsiteX32" fmla="*/ 431597 w 2779776"/>
              <a:gd name="connsiteY32" fmla="*/ 2249424 h 2838297"/>
              <a:gd name="connsiteX33" fmla="*/ 446228 w 2779776"/>
              <a:gd name="connsiteY33" fmla="*/ 2315261 h 2838297"/>
              <a:gd name="connsiteX34" fmla="*/ 468173 w 2779776"/>
              <a:gd name="connsiteY34" fmla="*/ 2384755 h 2838297"/>
              <a:gd name="connsiteX35" fmla="*/ 493776 w 2779776"/>
              <a:gd name="connsiteY35" fmla="*/ 2424989 h 2838297"/>
              <a:gd name="connsiteX36" fmla="*/ 519380 w 2779776"/>
              <a:gd name="connsiteY36" fmla="*/ 2454249 h 2838297"/>
              <a:gd name="connsiteX37" fmla="*/ 552298 w 2779776"/>
              <a:gd name="connsiteY37" fmla="*/ 2479853 h 2838297"/>
              <a:gd name="connsiteX38" fmla="*/ 596189 w 2779776"/>
              <a:gd name="connsiteY38" fmla="*/ 2505456 h 2838297"/>
              <a:gd name="connsiteX39" fmla="*/ 636423 w 2779776"/>
              <a:gd name="connsiteY39" fmla="*/ 2523744 h 2838297"/>
              <a:gd name="connsiteX40" fmla="*/ 683972 w 2779776"/>
              <a:gd name="connsiteY40" fmla="*/ 2542032 h 2838297"/>
              <a:gd name="connsiteX41" fmla="*/ 760781 w 2779776"/>
              <a:gd name="connsiteY41" fmla="*/ 2563977 h 2838297"/>
              <a:gd name="connsiteX42" fmla="*/ 844906 w 2779776"/>
              <a:gd name="connsiteY42" fmla="*/ 2578608 h 2838297"/>
              <a:gd name="connsiteX43" fmla="*/ 1020471 w 2779776"/>
              <a:gd name="connsiteY43" fmla="*/ 2596896 h 2838297"/>
              <a:gd name="connsiteX44" fmla="*/ 1225296 w 2779776"/>
              <a:gd name="connsiteY44" fmla="*/ 2596896 h 2838297"/>
              <a:gd name="connsiteX45" fmla="*/ 1510589 w 2779776"/>
              <a:gd name="connsiteY45" fmla="*/ 2596896 h 2838297"/>
              <a:gd name="connsiteX46" fmla="*/ 1773936 w 2779776"/>
              <a:gd name="connsiteY46" fmla="*/ 2585923 h 2838297"/>
              <a:gd name="connsiteX47" fmla="*/ 1982420 w 2779776"/>
              <a:gd name="connsiteY47" fmla="*/ 2571293 h 2838297"/>
              <a:gd name="connsiteX48" fmla="*/ 2139696 w 2779776"/>
              <a:gd name="connsiteY48" fmla="*/ 2560320 h 2838297"/>
              <a:gd name="connsiteX49" fmla="*/ 2245767 w 2779776"/>
              <a:gd name="connsiteY49" fmla="*/ 2534717 h 2838297"/>
              <a:gd name="connsiteX50" fmla="*/ 2633472 w 2779776"/>
              <a:gd name="connsiteY50" fmla="*/ 2461565 h 2838297"/>
              <a:gd name="connsiteX51" fmla="*/ 2688336 w 2779776"/>
              <a:gd name="connsiteY51" fmla="*/ 2498141 h 2838297"/>
              <a:gd name="connsiteX52" fmla="*/ 2750516 w 2779776"/>
              <a:gd name="connsiteY52" fmla="*/ 2549347 h 2838297"/>
              <a:gd name="connsiteX53" fmla="*/ 2772461 w 2779776"/>
              <a:gd name="connsiteY53" fmla="*/ 2578608 h 2838297"/>
              <a:gd name="connsiteX54" fmla="*/ 2779776 w 2779776"/>
              <a:gd name="connsiteY54" fmla="*/ 2622499 h 2838297"/>
              <a:gd name="connsiteX55" fmla="*/ 2776119 w 2779776"/>
              <a:gd name="connsiteY55" fmla="*/ 2677363 h 2838297"/>
              <a:gd name="connsiteX56" fmla="*/ 2761488 w 2779776"/>
              <a:gd name="connsiteY56" fmla="*/ 2702966 h 2838297"/>
              <a:gd name="connsiteX57" fmla="*/ 2735885 w 2779776"/>
              <a:gd name="connsiteY57" fmla="*/ 2732227 h 2838297"/>
              <a:gd name="connsiteX58" fmla="*/ 2691994 w 2779776"/>
              <a:gd name="connsiteY58" fmla="*/ 2750515 h 2838297"/>
              <a:gd name="connsiteX59" fmla="*/ 2549348 w 2779776"/>
              <a:gd name="connsiteY59" fmla="*/ 2783433 h 2838297"/>
              <a:gd name="connsiteX60" fmla="*/ 2373783 w 2779776"/>
              <a:gd name="connsiteY60" fmla="*/ 2809037 h 2838297"/>
              <a:gd name="connsiteX61" fmla="*/ 2157984 w 2779776"/>
              <a:gd name="connsiteY61" fmla="*/ 2823667 h 2838297"/>
              <a:gd name="connsiteX62" fmla="*/ 2037284 w 2779776"/>
              <a:gd name="connsiteY62" fmla="*/ 2838297 h 2838297"/>
              <a:gd name="connsiteX63" fmla="*/ 1675181 w 2779776"/>
              <a:gd name="connsiteY63" fmla="*/ 2834640 h 2838297"/>
              <a:gd name="connsiteX64" fmla="*/ 1305764 w 2779776"/>
              <a:gd name="connsiteY64" fmla="*/ 2834640 h 2838297"/>
              <a:gd name="connsiteX65" fmla="*/ 1133856 w 2779776"/>
              <a:gd name="connsiteY65" fmla="*/ 2830982 h 2838297"/>
              <a:gd name="connsiteX66" fmla="*/ 1016813 w 2779776"/>
              <a:gd name="connsiteY66" fmla="*/ 2820009 h 2838297"/>
              <a:gd name="connsiteX67" fmla="*/ 910743 w 2779776"/>
              <a:gd name="connsiteY67" fmla="*/ 2801721 h 2838297"/>
              <a:gd name="connsiteX68" fmla="*/ 811988 w 2779776"/>
              <a:gd name="connsiteY68" fmla="*/ 2783433 h 2838297"/>
              <a:gd name="connsiteX69" fmla="*/ 676656 w 2779776"/>
              <a:gd name="connsiteY69" fmla="*/ 2746857 h 2838297"/>
              <a:gd name="connsiteX70" fmla="*/ 537668 w 2779776"/>
              <a:gd name="connsiteY70" fmla="*/ 2691993 h 2838297"/>
              <a:gd name="connsiteX71" fmla="*/ 442570 w 2779776"/>
              <a:gd name="connsiteY71" fmla="*/ 2637129 h 2838297"/>
              <a:gd name="connsiteX72" fmla="*/ 373076 w 2779776"/>
              <a:gd name="connsiteY72" fmla="*/ 2582265 h 2838297"/>
              <a:gd name="connsiteX73" fmla="*/ 321869 w 2779776"/>
              <a:gd name="connsiteY73" fmla="*/ 2520086 h 2838297"/>
              <a:gd name="connsiteX74" fmla="*/ 288951 w 2779776"/>
              <a:gd name="connsiteY74" fmla="*/ 2457907 h 2838297"/>
              <a:gd name="connsiteX75" fmla="*/ 259690 w 2779776"/>
              <a:gd name="connsiteY75" fmla="*/ 2392070 h 2838297"/>
              <a:gd name="connsiteX76" fmla="*/ 230429 w 2779776"/>
              <a:gd name="connsiteY76" fmla="*/ 2289657 h 2838297"/>
              <a:gd name="connsiteX77" fmla="*/ 215799 w 2779776"/>
              <a:gd name="connsiteY77" fmla="*/ 2205533 h 2838297"/>
              <a:gd name="connsiteX78" fmla="*/ 201168 w 2779776"/>
              <a:gd name="connsiteY78" fmla="*/ 2077517 h 2838297"/>
              <a:gd name="connsiteX79" fmla="*/ 197511 w 2779776"/>
              <a:gd name="connsiteY79" fmla="*/ 1880006 h 2838297"/>
              <a:gd name="connsiteX80" fmla="*/ 193853 w 2779776"/>
              <a:gd name="connsiteY80" fmla="*/ 1748333 h 2838297"/>
              <a:gd name="connsiteX81" fmla="*/ 193853 w 2779776"/>
              <a:gd name="connsiteY81" fmla="*/ 1426464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779776" h="2838297">
                <a:moveTo>
                  <a:pt x="193853" y="1426464"/>
                </a:moveTo>
                <a:cubicBezTo>
                  <a:pt x="195072" y="1242365"/>
                  <a:pt x="196292" y="1058265"/>
                  <a:pt x="197511" y="874166"/>
                </a:cubicBezTo>
                <a:lnTo>
                  <a:pt x="197511" y="544982"/>
                </a:lnTo>
                <a:lnTo>
                  <a:pt x="197511" y="391363"/>
                </a:lnTo>
                <a:lnTo>
                  <a:pt x="190196" y="347472"/>
                </a:lnTo>
                <a:lnTo>
                  <a:pt x="175565" y="296265"/>
                </a:lnTo>
                <a:lnTo>
                  <a:pt x="146304" y="237744"/>
                </a:lnTo>
                <a:lnTo>
                  <a:pt x="80468" y="157277"/>
                </a:lnTo>
                <a:lnTo>
                  <a:pt x="25604" y="102413"/>
                </a:lnTo>
                <a:lnTo>
                  <a:pt x="0" y="62179"/>
                </a:lnTo>
                <a:lnTo>
                  <a:pt x="3658" y="36576"/>
                </a:lnTo>
                <a:lnTo>
                  <a:pt x="14631" y="10973"/>
                </a:lnTo>
                <a:lnTo>
                  <a:pt x="32919" y="3657"/>
                </a:lnTo>
                <a:lnTo>
                  <a:pt x="69495" y="0"/>
                </a:lnTo>
                <a:lnTo>
                  <a:pt x="142647" y="18288"/>
                </a:lnTo>
                <a:lnTo>
                  <a:pt x="226772" y="58521"/>
                </a:lnTo>
                <a:lnTo>
                  <a:pt x="332842" y="120701"/>
                </a:lnTo>
                <a:lnTo>
                  <a:pt x="449885" y="212141"/>
                </a:lnTo>
                <a:lnTo>
                  <a:pt x="486461" y="241401"/>
                </a:lnTo>
                <a:lnTo>
                  <a:pt x="508407" y="267005"/>
                </a:lnTo>
                <a:lnTo>
                  <a:pt x="515722" y="303581"/>
                </a:lnTo>
                <a:lnTo>
                  <a:pt x="508407" y="343814"/>
                </a:lnTo>
                <a:lnTo>
                  <a:pt x="490119" y="373075"/>
                </a:lnTo>
                <a:lnTo>
                  <a:pt x="475488" y="416966"/>
                </a:lnTo>
                <a:lnTo>
                  <a:pt x="468173" y="482803"/>
                </a:lnTo>
                <a:lnTo>
                  <a:pt x="464516" y="738835"/>
                </a:lnTo>
                <a:lnTo>
                  <a:pt x="438912" y="885139"/>
                </a:lnTo>
                <a:lnTo>
                  <a:pt x="438912" y="1130198"/>
                </a:lnTo>
                <a:lnTo>
                  <a:pt x="427940" y="1664208"/>
                </a:lnTo>
                <a:lnTo>
                  <a:pt x="420624" y="1945843"/>
                </a:lnTo>
                <a:lnTo>
                  <a:pt x="420624" y="2084832"/>
                </a:lnTo>
                <a:lnTo>
                  <a:pt x="424282" y="2198217"/>
                </a:lnTo>
                <a:lnTo>
                  <a:pt x="431597" y="2249424"/>
                </a:lnTo>
                <a:lnTo>
                  <a:pt x="446228" y="2315261"/>
                </a:lnTo>
                <a:lnTo>
                  <a:pt x="468173" y="2384755"/>
                </a:lnTo>
                <a:lnTo>
                  <a:pt x="493776" y="2424989"/>
                </a:lnTo>
                <a:lnTo>
                  <a:pt x="519380" y="2454249"/>
                </a:lnTo>
                <a:lnTo>
                  <a:pt x="552298" y="2479853"/>
                </a:lnTo>
                <a:lnTo>
                  <a:pt x="596189" y="2505456"/>
                </a:lnTo>
                <a:lnTo>
                  <a:pt x="636423" y="2523744"/>
                </a:lnTo>
                <a:lnTo>
                  <a:pt x="683972" y="2542032"/>
                </a:lnTo>
                <a:lnTo>
                  <a:pt x="760781" y="2563977"/>
                </a:lnTo>
                <a:lnTo>
                  <a:pt x="844906" y="2578608"/>
                </a:lnTo>
                <a:lnTo>
                  <a:pt x="1020471" y="2596896"/>
                </a:lnTo>
                <a:lnTo>
                  <a:pt x="1225296" y="2596896"/>
                </a:lnTo>
                <a:lnTo>
                  <a:pt x="1510589" y="2596896"/>
                </a:lnTo>
                <a:lnTo>
                  <a:pt x="1773936" y="2585923"/>
                </a:lnTo>
                <a:lnTo>
                  <a:pt x="1982420" y="2571293"/>
                </a:lnTo>
                <a:lnTo>
                  <a:pt x="2139696" y="2560320"/>
                </a:lnTo>
                <a:lnTo>
                  <a:pt x="2245767" y="2534717"/>
                </a:lnTo>
                <a:lnTo>
                  <a:pt x="2633472" y="2461565"/>
                </a:lnTo>
                <a:lnTo>
                  <a:pt x="2688336" y="2498141"/>
                </a:lnTo>
                <a:lnTo>
                  <a:pt x="2750516" y="2549347"/>
                </a:lnTo>
                <a:lnTo>
                  <a:pt x="2772461" y="2578608"/>
                </a:lnTo>
                <a:lnTo>
                  <a:pt x="2779776" y="2622499"/>
                </a:lnTo>
                <a:lnTo>
                  <a:pt x="2776119" y="2677363"/>
                </a:lnTo>
                <a:lnTo>
                  <a:pt x="2761488" y="2702966"/>
                </a:lnTo>
                <a:lnTo>
                  <a:pt x="2735885" y="2732227"/>
                </a:lnTo>
                <a:lnTo>
                  <a:pt x="2691994" y="2750515"/>
                </a:lnTo>
                <a:lnTo>
                  <a:pt x="2549348" y="2783433"/>
                </a:lnTo>
                <a:lnTo>
                  <a:pt x="2373783" y="2809037"/>
                </a:lnTo>
                <a:lnTo>
                  <a:pt x="2157984" y="2823667"/>
                </a:lnTo>
                <a:lnTo>
                  <a:pt x="2037284" y="2838297"/>
                </a:lnTo>
                <a:lnTo>
                  <a:pt x="1675181" y="2834640"/>
                </a:lnTo>
                <a:lnTo>
                  <a:pt x="1305764" y="2834640"/>
                </a:lnTo>
                <a:lnTo>
                  <a:pt x="1133856" y="2830982"/>
                </a:lnTo>
                <a:lnTo>
                  <a:pt x="1016813" y="2820009"/>
                </a:lnTo>
                <a:lnTo>
                  <a:pt x="910743" y="2801721"/>
                </a:lnTo>
                <a:lnTo>
                  <a:pt x="811988" y="2783433"/>
                </a:lnTo>
                <a:lnTo>
                  <a:pt x="676656" y="2746857"/>
                </a:lnTo>
                <a:lnTo>
                  <a:pt x="537668" y="2691993"/>
                </a:lnTo>
                <a:lnTo>
                  <a:pt x="442570" y="2637129"/>
                </a:lnTo>
                <a:lnTo>
                  <a:pt x="373076" y="2582265"/>
                </a:lnTo>
                <a:lnTo>
                  <a:pt x="321869" y="2520086"/>
                </a:lnTo>
                <a:lnTo>
                  <a:pt x="288951" y="2457907"/>
                </a:lnTo>
                <a:lnTo>
                  <a:pt x="259690" y="2392070"/>
                </a:lnTo>
                <a:lnTo>
                  <a:pt x="230429" y="2289657"/>
                </a:lnTo>
                <a:lnTo>
                  <a:pt x="215799" y="2205533"/>
                </a:lnTo>
                <a:lnTo>
                  <a:pt x="201168" y="2077517"/>
                </a:lnTo>
                <a:lnTo>
                  <a:pt x="197511" y="1880006"/>
                </a:lnTo>
                <a:lnTo>
                  <a:pt x="193853" y="1748333"/>
                </a:lnTo>
                <a:lnTo>
                  <a:pt x="193853" y="142646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AD70A91-781A-4E41-A993-84035860FF47}"/>
              </a:ext>
            </a:extLst>
          </p:cNvPr>
          <p:cNvSpPr/>
          <p:nvPr/>
        </p:nvSpPr>
        <p:spPr>
          <a:xfrm>
            <a:off x="7916864" y="4448175"/>
            <a:ext cx="446087" cy="839788"/>
          </a:xfrm>
          <a:custGeom>
            <a:avLst/>
            <a:gdLst>
              <a:gd name="connsiteX0" fmla="*/ 378619 w 445294"/>
              <a:gd name="connsiteY0" fmla="*/ 309563 h 840581"/>
              <a:gd name="connsiteX1" fmla="*/ 364332 w 445294"/>
              <a:gd name="connsiteY1" fmla="*/ 90488 h 840581"/>
              <a:gd name="connsiteX2" fmla="*/ 361950 w 445294"/>
              <a:gd name="connsiteY2" fmla="*/ 23813 h 840581"/>
              <a:gd name="connsiteX3" fmla="*/ 354807 w 445294"/>
              <a:gd name="connsiteY3" fmla="*/ 9525 h 840581"/>
              <a:gd name="connsiteX4" fmla="*/ 333375 w 445294"/>
              <a:gd name="connsiteY4" fmla="*/ 0 h 840581"/>
              <a:gd name="connsiteX5" fmla="*/ 319088 w 445294"/>
              <a:gd name="connsiteY5" fmla="*/ 9525 h 840581"/>
              <a:gd name="connsiteX6" fmla="*/ 309563 w 445294"/>
              <a:gd name="connsiteY6" fmla="*/ 28575 h 840581"/>
              <a:gd name="connsiteX7" fmla="*/ 271463 w 445294"/>
              <a:gd name="connsiteY7" fmla="*/ 202406 h 840581"/>
              <a:gd name="connsiteX8" fmla="*/ 209550 w 445294"/>
              <a:gd name="connsiteY8" fmla="*/ 464344 h 840581"/>
              <a:gd name="connsiteX9" fmla="*/ 161925 w 445294"/>
              <a:gd name="connsiteY9" fmla="*/ 669131 h 840581"/>
              <a:gd name="connsiteX10" fmla="*/ 154782 w 445294"/>
              <a:gd name="connsiteY10" fmla="*/ 690563 h 840581"/>
              <a:gd name="connsiteX11" fmla="*/ 138113 w 445294"/>
              <a:gd name="connsiteY11" fmla="*/ 728663 h 840581"/>
              <a:gd name="connsiteX12" fmla="*/ 119063 w 445294"/>
              <a:gd name="connsiteY12" fmla="*/ 764381 h 840581"/>
              <a:gd name="connsiteX13" fmla="*/ 102394 w 445294"/>
              <a:gd name="connsiteY13" fmla="*/ 785813 h 840581"/>
              <a:gd name="connsiteX14" fmla="*/ 78582 w 445294"/>
              <a:gd name="connsiteY14" fmla="*/ 807244 h 840581"/>
              <a:gd name="connsiteX15" fmla="*/ 0 w 445294"/>
              <a:gd name="connsiteY15" fmla="*/ 840581 h 840581"/>
              <a:gd name="connsiteX16" fmla="*/ 445294 w 445294"/>
              <a:gd name="connsiteY16" fmla="*/ 778669 h 840581"/>
              <a:gd name="connsiteX17" fmla="*/ 404813 w 445294"/>
              <a:gd name="connsiteY17" fmla="*/ 742950 h 840581"/>
              <a:gd name="connsiteX18" fmla="*/ 392907 w 445294"/>
              <a:gd name="connsiteY18" fmla="*/ 509588 h 840581"/>
              <a:gd name="connsiteX19" fmla="*/ 378619 w 445294"/>
              <a:gd name="connsiteY19" fmla="*/ 309563 h 8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294" h="840581">
                <a:moveTo>
                  <a:pt x="378619" y="309563"/>
                </a:moveTo>
                <a:lnTo>
                  <a:pt x="364332" y="90488"/>
                </a:lnTo>
                <a:lnTo>
                  <a:pt x="361950" y="23813"/>
                </a:lnTo>
                <a:lnTo>
                  <a:pt x="354807" y="9525"/>
                </a:lnTo>
                <a:lnTo>
                  <a:pt x="333375" y="0"/>
                </a:lnTo>
                <a:lnTo>
                  <a:pt x="319088" y="9525"/>
                </a:lnTo>
                <a:lnTo>
                  <a:pt x="309563" y="28575"/>
                </a:lnTo>
                <a:lnTo>
                  <a:pt x="271463" y="202406"/>
                </a:lnTo>
                <a:lnTo>
                  <a:pt x="209550" y="464344"/>
                </a:lnTo>
                <a:lnTo>
                  <a:pt x="161925" y="669131"/>
                </a:lnTo>
                <a:lnTo>
                  <a:pt x="154782" y="690563"/>
                </a:lnTo>
                <a:lnTo>
                  <a:pt x="138113" y="728663"/>
                </a:lnTo>
                <a:lnTo>
                  <a:pt x="119063" y="764381"/>
                </a:lnTo>
                <a:lnTo>
                  <a:pt x="102394" y="785813"/>
                </a:lnTo>
                <a:lnTo>
                  <a:pt x="78582" y="807244"/>
                </a:lnTo>
                <a:lnTo>
                  <a:pt x="0" y="840581"/>
                </a:lnTo>
                <a:lnTo>
                  <a:pt x="445294" y="778669"/>
                </a:lnTo>
                <a:lnTo>
                  <a:pt x="404813" y="742950"/>
                </a:lnTo>
                <a:lnTo>
                  <a:pt x="392907" y="509588"/>
                </a:lnTo>
                <a:lnTo>
                  <a:pt x="378619" y="3095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58A4DA-D24A-488F-88D4-4435C5EB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736726"/>
            <a:ext cx="4779678" cy="38347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3B7784-0F67-415F-97DD-7D0F783EB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811" y="1723574"/>
            <a:ext cx="4779678" cy="3834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4" grpId="0" animBg="1"/>
      <p:bldP spid="90" grpId="0" animBg="1"/>
      <p:bldP spid="91" grpId="0" animBg="1"/>
      <p:bldP spid="12" grpId="0" animBg="1"/>
      <p:bldP spid="96" grpId="0" animBg="1"/>
      <p:bldP spid="97" grpId="0" animBg="1"/>
      <p:bldP spid="9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EF312C-4D9B-4BC4-9712-71B5F0EB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511642"/>
            <a:ext cx="477967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2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8DFF8DA-9687-4DC9-8441-C94B4002DA66}"/>
              </a:ext>
            </a:extLst>
          </p:cNvPr>
          <p:cNvSpPr/>
          <p:nvPr/>
        </p:nvSpPr>
        <p:spPr>
          <a:xfrm>
            <a:off x="5241925" y="1531939"/>
            <a:ext cx="933450" cy="1144587"/>
          </a:xfrm>
          <a:custGeom>
            <a:avLst/>
            <a:gdLst>
              <a:gd name="connsiteX0" fmla="*/ 316707 w 933450"/>
              <a:gd name="connsiteY0" fmla="*/ 595312 h 1145381"/>
              <a:gd name="connsiteX1" fmla="*/ 385763 w 933450"/>
              <a:gd name="connsiteY1" fmla="*/ 485775 h 1145381"/>
              <a:gd name="connsiteX2" fmla="*/ 423863 w 933450"/>
              <a:gd name="connsiteY2" fmla="*/ 423862 h 1145381"/>
              <a:gd name="connsiteX3" fmla="*/ 459582 w 933450"/>
              <a:gd name="connsiteY3" fmla="*/ 378619 h 1145381"/>
              <a:gd name="connsiteX4" fmla="*/ 478632 w 933450"/>
              <a:gd name="connsiteY4" fmla="*/ 340519 h 1145381"/>
              <a:gd name="connsiteX5" fmla="*/ 488157 w 933450"/>
              <a:gd name="connsiteY5" fmla="*/ 309562 h 1145381"/>
              <a:gd name="connsiteX6" fmla="*/ 495300 w 933450"/>
              <a:gd name="connsiteY6" fmla="*/ 271462 h 1145381"/>
              <a:gd name="connsiteX7" fmla="*/ 495300 w 933450"/>
              <a:gd name="connsiteY7" fmla="*/ 228600 h 1145381"/>
              <a:gd name="connsiteX8" fmla="*/ 483394 w 933450"/>
              <a:gd name="connsiteY8" fmla="*/ 188119 h 1145381"/>
              <a:gd name="connsiteX9" fmla="*/ 464344 w 933450"/>
              <a:gd name="connsiteY9" fmla="*/ 154781 h 1145381"/>
              <a:gd name="connsiteX10" fmla="*/ 431007 w 933450"/>
              <a:gd name="connsiteY10" fmla="*/ 116681 h 1145381"/>
              <a:gd name="connsiteX11" fmla="*/ 397669 w 933450"/>
              <a:gd name="connsiteY11" fmla="*/ 92869 h 1145381"/>
              <a:gd name="connsiteX12" fmla="*/ 342900 w 933450"/>
              <a:gd name="connsiteY12" fmla="*/ 54769 h 1145381"/>
              <a:gd name="connsiteX13" fmla="*/ 326232 w 933450"/>
              <a:gd name="connsiteY13" fmla="*/ 35719 h 1145381"/>
              <a:gd name="connsiteX14" fmla="*/ 328613 w 933450"/>
              <a:gd name="connsiteY14" fmla="*/ 19050 h 1145381"/>
              <a:gd name="connsiteX15" fmla="*/ 338138 w 933450"/>
              <a:gd name="connsiteY15" fmla="*/ 11906 h 1145381"/>
              <a:gd name="connsiteX16" fmla="*/ 378619 w 933450"/>
              <a:gd name="connsiteY16" fmla="*/ 0 h 1145381"/>
              <a:gd name="connsiteX17" fmla="*/ 457200 w 933450"/>
              <a:gd name="connsiteY17" fmla="*/ 0 h 1145381"/>
              <a:gd name="connsiteX18" fmla="*/ 540544 w 933450"/>
              <a:gd name="connsiteY18" fmla="*/ 19050 h 1145381"/>
              <a:gd name="connsiteX19" fmla="*/ 654844 w 933450"/>
              <a:gd name="connsiteY19" fmla="*/ 61912 h 1145381"/>
              <a:gd name="connsiteX20" fmla="*/ 742950 w 933450"/>
              <a:gd name="connsiteY20" fmla="*/ 104775 h 1145381"/>
              <a:gd name="connsiteX21" fmla="*/ 804863 w 933450"/>
              <a:gd name="connsiteY21" fmla="*/ 138112 h 1145381"/>
              <a:gd name="connsiteX22" fmla="*/ 842963 w 933450"/>
              <a:gd name="connsiteY22" fmla="*/ 166687 h 1145381"/>
              <a:gd name="connsiteX23" fmla="*/ 878682 w 933450"/>
              <a:gd name="connsiteY23" fmla="*/ 197644 h 1145381"/>
              <a:gd name="connsiteX24" fmla="*/ 914400 w 933450"/>
              <a:gd name="connsiteY24" fmla="*/ 238125 h 1145381"/>
              <a:gd name="connsiteX25" fmla="*/ 923925 w 933450"/>
              <a:gd name="connsiteY25" fmla="*/ 264319 h 1145381"/>
              <a:gd name="connsiteX26" fmla="*/ 928688 w 933450"/>
              <a:gd name="connsiteY26" fmla="*/ 278606 h 1145381"/>
              <a:gd name="connsiteX27" fmla="*/ 933450 w 933450"/>
              <a:gd name="connsiteY27" fmla="*/ 304800 h 1145381"/>
              <a:gd name="connsiteX28" fmla="*/ 931069 w 933450"/>
              <a:gd name="connsiteY28" fmla="*/ 340519 h 1145381"/>
              <a:gd name="connsiteX29" fmla="*/ 921544 w 933450"/>
              <a:gd name="connsiteY29" fmla="*/ 364331 h 1145381"/>
              <a:gd name="connsiteX30" fmla="*/ 900113 w 933450"/>
              <a:gd name="connsiteY30" fmla="*/ 388144 h 1145381"/>
              <a:gd name="connsiteX31" fmla="*/ 869157 w 933450"/>
              <a:gd name="connsiteY31" fmla="*/ 404812 h 1145381"/>
              <a:gd name="connsiteX32" fmla="*/ 807244 w 933450"/>
              <a:gd name="connsiteY32" fmla="*/ 433387 h 1145381"/>
              <a:gd name="connsiteX33" fmla="*/ 733425 w 933450"/>
              <a:gd name="connsiteY33" fmla="*/ 488156 h 1145381"/>
              <a:gd name="connsiteX34" fmla="*/ 528638 w 933450"/>
              <a:gd name="connsiteY34" fmla="*/ 700087 h 1145381"/>
              <a:gd name="connsiteX35" fmla="*/ 271463 w 933450"/>
              <a:gd name="connsiteY35" fmla="*/ 935831 h 1145381"/>
              <a:gd name="connsiteX36" fmla="*/ 188119 w 933450"/>
              <a:gd name="connsiteY36" fmla="*/ 1023937 h 1145381"/>
              <a:gd name="connsiteX37" fmla="*/ 0 w 933450"/>
              <a:gd name="connsiteY37" fmla="*/ 1145381 h 1145381"/>
              <a:gd name="connsiteX38" fmla="*/ 35719 w 933450"/>
              <a:gd name="connsiteY38" fmla="*/ 1050131 h 1145381"/>
              <a:gd name="connsiteX39" fmla="*/ 128588 w 933450"/>
              <a:gd name="connsiteY39" fmla="*/ 888206 h 1145381"/>
              <a:gd name="connsiteX40" fmla="*/ 276225 w 933450"/>
              <a:gd name="connsiteY40" fmla="*/ 661987 h 1145381"/>
              <a:gd name="connsiteX41" fmla="*/ 316707 w 933450"/>
              <a:gd name="connsiteY41" fmla="*/ 595312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45381">
                <a:moveTo>
                  <a:pt x="316707" y="595312"/>
                </a:moveTo>
                <a:lnTo>
                  <a:pt x="385763" y="485775"/>
                </a:lnTo>
                <a:lnTo>
                  <a:pt x="423863" y="423862"/>
                </a:lnTo>
                <a:lnTo>
                  <a:pt x="459582" y="378619"/>
                </a:lnTo>
                <a:lnTo>
                  <a:pt x="478632" y="340519"/>
                </a:lnTo>
                <a:lnTo>
                  <a:pt x="488157" y="309562"/>
                </a:lnTo>
                <a:lnTo>
                  <a:pt x="495300" y="271462"/>
                </a:lnTo>
                <a:lnTo>
                  <a:pt x="495300" y="228600"/>
                </a:lnTo>
                <a:lnTo>
                  <a:pt x="483394" y="188119"/>
                </a:lnTo>
                <a:lnTo>
                  <a:pt x="464344" y="154781"/>
                </a:lnTo>
                <a:lnTo>
                  <a:pt x="431007" y="116681"/>
                </a:lnTo>
                <a:lnTo>
                  <a:pt x="397669" y="92869"/>
                </a:lnTo>
                <a:lnTo>
                  <a:pt x="342900" y="54769"/>
                </a:lnTo>
                <a:lnTo>
                  <a:pt x="326232" y="35719"/>
                </a:lnTo>
                <a:lnTo>
                  <a:pt x="328613" y="19050"/>
                </a:lnTo>
                <a:lnTo>
                  <a:pt x="338138" y="11906"/>
                </a:lnTo>
                <a:lnTo>
                  <a:pt x="378619" y="0"/>
                </a:lnTo>
                <a:lnTo>
                  <a:pt x="457200" y="0"/>
                </a:lnTo>
                <a:lnTo>
                  <a:pt x="540544" y="19050"/>
                </a:lnTo>
                <a:lnTo>
                  <a:pt x="654844" y="61912"/>
                </a:lnTo>
                <a:lnTo>
                  <a:pt x="742950" y="104775"/>
                </a:lnTo>
                <a:lnTo>
                  <a:pt x="804863" y="138112"/>
                </a:lnTo>
                <a:lnTo>
                  <a:pt x="842963" y="166687"/>
                </a:lnTo>
                <a:lnTo>
                  <a:pt x="878682" y="197644"/>
                </a:lnTo>
                <a:lnTo>
                  <a:pt x="914400" y="238125"/>
                </a:lnTo>
                <a:lnTo>
                  <a:pt x="923925" y="264319"/>
                </a:lnTo>
                <a:lnTo>
                  <a:pt x="928688" y="278606"/>
                </a:lnTo>
                <a:lnTo>
                  <a:pt x="933450" y="304800"/>
                </a:lnTo>
                <a:lnTo>
                  <a:pt x="931069" y="340519"/>
                </a:lnTo>
                <a:lnTo>
                  <a:pt x="921544" y="364331"/>
                </a:lnTo>
                <a:lnTo>
                  <a:pt x="900113" y="388144"/>
                </a:lnTo>
                <a:lnTo>
                  <a:pt x="869157" y="404812"/>
                </a:lnTo>
                <a:lnTo>
                  <a:pt x="807244" y="433387"/>
                </a:lnTo>
                <a:lnTo>
                  <a:pt x="733425" y="488156"/>
                </a:lnTo>
                <a:lnTo>
                  <a:pt x="528638" y="700087"/>
                </a:lnTo>
                <a:lnTo>
                  <a:pt x="271463" y="935831"/>
                </a:lnTo>
                <a:lnTo>
                  <a:pt x="188119" y="1023937"/>
                </a:lnTo>
                <a:lnTo>
                  <a:pt x="0" y="1145381"/>
                </a:lnTo>
                <a:lnTo>
                  <a:pt x="35719" y="1050131"/>
                </a:lnTo>
                <a:lnTo>
                  <a:pt x="128588" y="888206"/>
                </a:lnTo>
                <a:lnTo>
                  <a:pt x="276225" y="661987"/>
                </a:lnTo>
                <a:lnTo>
                  <a:pt x="316707" y="595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C89CBA4-58C9-4E46-B3B8-B15C3F211BE7}"/>
              </a:ext>
            </a:extLst>
          </p:cNvPr>
          <p:cNvSpPr/>
          <p:nvPr/>
        </p:nvSpPr>
        <p:spPr>
          <a:xfrm>
            <a:off x="4473576" y="2557463"/>
            <a:ext cx="504825" cy="3217862"/>
          </a:xfrm>
          <a:custGeom>
            <a:avLst/>
            <a:gdLst>
              <a:gd name="connsiteX0" fmla="*/ 252391 w 504782"/>
              <a:gd name="connsiteY0" fmla="*/ 947500 h 3219019"/>
              <a:gd name="connsiteX1" fmla="*/ 252391 w 504782"/>
              <a:gd name="connsiteY1" fmla="*/ 699247 h 3219019"/>
              <a:gd name="connsiteX2" fmla="*/ 256529 w 504782"/>
              <a:gd name="connsiteY2" fmla="*/ 479957 h 3219019"/>
              <a:gd name="connsiteX3" fmla="*/ 248253 w 504782"/>
              <a:gd name="connsiteY3" fmla="*/ 376518 h 3219019"/>
              <a:gd name="connsiteX4" fmla="*/ 231703 w 504782"/>
              <a:gd name="connsiteY4" fmla="*/ 306179 h 3219019"/>
              <a:gd name="connsiteX5" fmla="*/ 198603 w 504782"/>
              <a:gd name="connsiteY5" fmla="*/ 239978 h 3219019"/>
              <a:gd name="connsiteX6" fmla="*/ 157227 w 504782"/>
              <a:gd name="connsiteY6" fmla="*/ 190328 h 3219019"/>
              <a:gd name="connsiteX7" fmla="*/ 115852 w 504782"/>
              <a:gd name="connsiteY7" fmla="*/ 144814 h 3219019"/>
              <a:gd name="connsiteX8" fmla="*/ 70338 w 504782"/>
              <a:gd name="connsiteY8" fmla="*/ 111714 h 3219019"/>
              <a:gd name="connsiteX9" fmla="*/ 41376 w 504782"/>
              <a:gd name="connsiteY9" fmla="*/ 95164 h 3219019"/>
              <a:gd name="connsiteX10" fmla="*/ 12413 w 504782"/>
              <a:gd name="connsiteY10" fmla="*/ 70338 h 3219019"/>
              <a:gd name="connsiteX11" fmla="*/ 0 w 504782"/>
              <a:gd name="connsiteY11" fmla="*/ 41376 h 3219019"/>
              <a:gd name="connsiteX12" fmla="*/ 4138 w 504782"/>
              <a:gd name="connsiteY12" fmla="*/ 20688 h 3219019"/>
              <a:gd name="connsiteX13" fmla="*/ 24825 w 504782"/>
              <a:gd name="connsiteY13" fmla="*/ 0 h 3219019"/>
              <a:gd name="connsiteX14" fmla="*/ 91026 w 504782"/>
              <a:gd name="connsiteY14" fmla="*/ 8275 h 3219019"/>
              <a:gd name="connsiteX15" fmla="*/ 198603 w 504782"/>
              <a:gd name="connsiteY15" fmla="*/ 33100 h 3219019"/>
              <a:gd name="connsiteX16" fmla="*/ 285491 w 504782"/>
              <a:gd name="connsiteY16" fmla="*/ 57926 h 3219019"/>
              <a:gd name="connsiteX17" fmla="*/ 359967 w 504782"/>
              <a:gd name="connsiteY17" fmla="*/ 82751 h 3219019"/>
              <a:gd name="connsiteX18" fmla="*/ 413756 w 504782"/>
              <a:gd name="connsiteY18" fmla="*/ 115852 h 3219019"/>
              <a:gd name="connsiteX19" fmla="*/ 459269 w 504782"/>
              <a:gd name="connsiteY19" fmla="*/ 202740 h 3219019"/>
              <a:gd name="connsiteX20" fmla="*/ 488232 w 504782"/>
              <a:gd name="connsiteY20" fmla="*/ 285491 h 3219019"/>
              <a:gd name="connsiteX21" fmla="*/ 496507 w 504782"/>
              <a:gd name="connsiteY21" fmla="*/ 335142 h 3219019"/>
              <a:gd name="connsiteX22" fmla="*/ 500644 w 504782"/>
              <a:gd name="connsiteY22" fmla="*/ 633046 h 3219019"/>
              <a:gd name="connsiteX23" fmla="*/ 496507 w 504782"/>
              <a:gd name="connsiteY23" fmla="*/ 1845350 h 3219019"/>
              <a:gd name="connsiteX24" fmla="*/ 500644 w 504782"/>
              <a:gd name="connsiteY24" fmla="*/ 2892152 h 3219019"/>
              <a:gd name="connsiteX25" fmla="*/ 504782 w 504782"/>
              <a:gd name="connsiteY25" fmla="*/ 2983178 h 3219019"/>
              <a:gd name="connsiteX26" fmla="*/ 496507 w 504782"/>
              <a:gd name="connsiteY26" fmla="*/ 3057654 h 3219019"/>
              <a:gd name="connsiteX27" fmla="*/ 488232 w 504782"/>
              <a:gd name="connsiteY27" fmla="*/ 3094892 h 3219019"/>
              <a:gd name="connsiteX28" fmla="*/ 475819 w 504782"/>
              <a:gd name="connsiteY28" fmla="*/ 3136268 h 3219019"/>
              <a:gd name="connsiteX29" fmla="*/ 455131 w 504782"/>
              <a:gd name="connsiteY29" fmla="*/ 3169368 h 3219019"/>
              <a:gd name="connsiteX30" fmla="*/ 430306 w 504782"/>
              <a:gd name="connsiteY30" fmla="*/ 3198331 h 3219019"/>
              <a:gd name="connsiteX31" fmla="*/ 393068 w 504782"/>
              <a:gd name="connsiteY31" fmla="*/ 3219019 h 3219019"/>
              <a:gd name="connsiteX32" fmla="*/ 355830 w 504782"/>
              <a:gd name="connsiteY32" fmla="*/ 3210744 h 3219019"/>
              <a:gd name="connsiteX33" fmla="*/ 314454 w 504782"/>
              <a:gd name="connsiteY33" fmla="*/ 3177643 h 3219019"/>
              <a:gd name="connsiteX34" fmla="*/ 277216 w 504782"/>
              <a:gd name="connsiteY34" fmla="*/ 3127993 h 3219019"/>
              <a:gd name="connsiteX35" fmla="*/ 256529 w 504782"/>
              <a:gd name="connsiteY35" fmla="*/ 3074204 h 3219019"/>
              <a:gd name="connsiteX36" fmla="*/ 235841 w 504782"/>
              <a:gd name="connsiteY36" fmla="*/ 3003866 h 3219019"/>
              <a:gd name="connsiteX37" fmla="*/ 206878 w 504782"/>
              <a:gd name="connsiteY37" fmla="*/ 2904565 h 3219019"/>
              <a:gd name="connsiteX38" fmla="*/ 190328 w 504782"/>
              <a:gd name="connsiteY38" fmla="*/ 2784576 h 3219019"/>
              <a:gd name="connsiteX39" fmla="*/ 190328 w 504782"/>
              <a:gd name="connsiteY39" fmla="*/ 2726650 h 3219019"/>
              <a:gd name="connsiteX40" fmla="*/ 206878 w 504782"/>
              <a:gd name="connsiteY40" fmla="*/ 2652174 h 3219019"/>
              <a:gd name="connsiteX41" fmla="*/ 231703 w 504782"/>
              <a:gd name="connsiteY41" fmla="*/ 2544597 h 3219019"/>
              <a:gd name="connsiteX42" fmla="*/ 252391 w 504782"/>
              <a:gd name="connsiteY42" fmla="*/ 2399783 h 3219019"/>
              <a:gd name="connsiteX43" fmla="*/ 252391 w 504782"/>
              <a:gd name="connsiteY43" fmla="*/ 2213593 h 3219019"/>
              <a:gd name="connsiteX44" fmla="*/ 256529 w 504782"/>
              <a:gd name="connsiteY44" fmla="*/ 1824662 h 3219019"/>
              <a:gd name="connsiteX45" fmla="*/ 252391 w 504782"/>
              <a:gd name="connsiteY45" fmla="*/ 1278505 h 3219019"/>
              <a:gd name="connsiteX46" fmla="*/ 252391 w 504782"/>
              <a:gd name="connsiteY46" fmla="*/ 947500 h 32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4782" h="3219019">
                <a:moveTo>
                  <a:pt x="252391" y="947500"/>
                </a:moveTo>
                <a:lnTo>
                  <a:pt x="252391" y="699247"/>
                </a:lnTo>
                <a:cubicBezTo>
                  <a:pt x="253770" y="626150"/>
                  <a:pt x="255150" y="553054"/>
                  <a:pt x="256529" y="479957"/>
                </a:cubicBezTo>
                <a:lnTo>
                  <a:pt x="248253" y="376518"/>
                </a:lnTo>
                <a:lnTo>
                  <a:pt x="231703" y="306179"/>
                </a:lnTo>
                <a:lnTo>
                  <a:pt x="198603" y="239978"/>
                </a:lnTo>
                <a:lnTo>
                  <a:pt x="157227" y="190328"/>
                </a:lnTo>
                <a:lnTo>
                  <a:pt x="115852" y="144814"/>
                </a:lnTo>
                <a:lnTo>
                  <a:pt x="70338" y="111714"/>
                </a:lnTo>
                <a:lnTo>
                  <a:pt x="41376" y="95164"/>
                </a:lnTo>
                <a:lnTo>
                  <a:pt x="12413" y="70338"/>
                </a:lnTo>
                <a:lnTo>
                  <a:pt x="0" y="41376"/>
                </a:lnTo>
                <a:lnTo>
                  <a:pt x="4138" y="20688"/>
                </a:lnTo>
                <a:lnTo>
                  <a:pt x="24825" y="0"/>
                </a:lnTo>
                <a:lnTo>
                  <a:pt x="91026" y="8275"/>
                </a:lnTo>
                <a:lnTo>
                  <a:pt x="198603" y="33100"/>
                </a:lnTo>
                <a:lnTo>
                  <a:pt x="285491" y="57926"/>
                </a:lnTo>
                <a:lnTo>
                  <a:pt x="359967" y="82751"/>
                </a:lnTo>
                <a:lnTo>
                  <a:pt x="413756" y="115852"/>
                </a:lnTo>
                <a:lnTo>
                  <a:pt x="459269" y="202740"/>
                </a:lnTo>
                <a:lnTo>
                  <a:pt x="488232" y="285491"/>
                </a:lnTo>
                <a:lnTo>
                  <a:pt x="496507" y="335142"/>
                </a:lnTo>
                <a:lnTo>
                  <a:pt x="500644" y="633046"/>
                </a:lnTo>
                <a:lnTo>
                  <a:pt x="496507" y="1845350"/>
                </a:lnTo>
                <a:lnTo>
                  <a:pt x="500644" y="2892152"/>
                </a:lnTo>
                <a:lnTo>
                  <a:pt x="504782" y="2983178"/>
                </a:lnTo>
                <a:lnTo>
                  <a:pt x="496507" y="3057654"/>
                </a:lnTo>
                <a:lnTo>
                  <a:pt x="488232" y="3094892"/>
                </a:lnTo>
                <a:lnTo>
                  <a:pt x="475819" y="3136268"/>
                </a:lnTo>
                <a:lnTo>
                  <a:pt x="455131" y="3169368"/>
                </a:lnTo>
                <a:lnTo>
                  <a:pt x="430306" y="3198331"/>
                </a:lnTo>
                <a:lnTo>
                  <a:pt x="393068" y="3219019"/>
                </a:lnTo>
                <a:lnTo>
                  <a:pt x="355830" y="3210744"/>
                </a:lnTo>
                <a:lnTo>
                  <a:pt x="314454" y="3177643"/>
                </a:lnTo>
                <a:lnTo>
                  <a:pt x="277216" y="3127993"/>
                </a:lnTo>
                <a:lnTo>
                  <a:pt x="256529" y="3074204"/>
                </a:lnTo>
                <a:lnTo>
                  <a:pt x="235841" y="3003866"/>
                </a:lnTo>
                <a:lnTo>
                  <a:pt x="206878" y="2904565"/>
                </a:lnTo>
                <a:lnTo>
                  <a:pt x="190328" y="2784576"/>
                </a:lnTo>
                <a:lnTo>
                  <a:pt x="190328" y="2726650"/>
                </a:lnTo>
                <a:lnTo>
                  <a:pt x="206878" y="2652174"/>
                </a:lnTo>
                <a:lnTo>
                  <a:pt x="231703" y="2544597"/>
                </a:lnTo>
                <a:lnTo>
                  <a:pt x="252391" y="2399783"/>
                </a:lnTo>
                <a:lnTo>
                  <a:pt x="252391" y="2213593"/>
                </a:lnTo>
                <a:cubicBezTo>
                  <a:pt x="253770" y="2083949"/>
                  <a:pt x="255150" y="1954306"/>
                  <a:pt x="256529" y="1824662"/>
                </a:cubicBezTo>
                <a:cubicBezTo>
                  <a:pt x="255150" y="1642610"/>
                  <a:pt x="253770" y="1460557"/>
                  <a:pt x="252391" y="1278505"/>
                </a:cubicBezTo>
                <a:lnTo>
                  <a:pt x="252391" y="947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99A3ED9-D8F0-4195-A320-2B51F11D16A1}"/>
              </a:ext>
            </a:extLst>
          </p:cNvPr>
          <p:cNvSpPr/>
          <p:nvPr/>
        </p:nvSpPr>
        <p:spPr>
          <a:xfrm rot="16200000">
            <a:off x="4339432" y="2666207"/>
            <a:ext cx="3530600" cy="2792413"/>
          </a:xfrm>
          <a:custGeom>
            <a:avLst/>
            <a:gdLst>
              <a:gd name="connsiteX0" fmla="*/ 3131555 w 3530502"/>
              <a:gd name="connsiteY0" fmla="*/ 886156 h 2792627"/>
              <a:gd name="connsiteX1" fmla="*/ 3110372 w 3530502"/>
              <a:gd name="connsiteY1" fmla="*/ 649612 h 2792627"/>
              <a:gd name="connsiteX2" fmla="*/ 3089189 w 3530502"/>
              <a:gd name="connsiteY2" fmla="*/ 423660 h 2792627"/>
              <a:gd name="connsiteX3" fmla="*/ 3068006 w 3530502"/>
              <a:gd name="connsiteY3" fmla="*/ 211830 h 2792627"/>
              <a:gd name="connsiteX4" fmla="*/ 3117433 w 3530502"/>
              <a:gd name="connsiteY4" fmla="*/ 0 h 2792627"/>
              <a:gd name="connsiteX5" fmla="*/ 3195104 w 3530502"/>
              <a:gd name="connsiteY5" fmla="*/ 67079 h 2792627"/>
              <a:gd name="connsiteX6" fmla="*/ 3212757 w 3530502"/>
              <a:gd name="connsiteY6" fmla="*/ 180055 h 2792627"/>
              <a:gd name="connsiteX7" fmla="*/ 3258653 w 3530502"/>
              <a:gd name="connsiteY7" fmla="*/ 487209 h 2792627"/>
              <a:gd name="connsiteX8" fmla="*/ 3301019 w 3530502"/>
              <a:gd name="connsiteY8" fmla="*/ 822607 h 2792627"/>
              <a:gd name="connsiteX9" fmla="*/ 3353977 w 3530502"/>
              <a:gd name="connsiteY9" fmla="*/ 1235675 h 2792627"/>
              <a:gd name="connsiteX10" fmla="*/ 3410465 w 3530502"/>
              <a:gd name="connsiteY10" fmla="*/ 1666396 h 2792627"/>
              <a:gd name="connsiteX11" fmla="*/ 3445770 w 3530502"/>
              <a:gd name="connsiteY11" fmla="*/ 1945306 h 2792627"/>
              <a:gd name="connsiteX12" fmla="*/ 3477544 w 3530502"/>
              <a:gd name="connsiteY12" fmla="*/ 2199502 h 2792627"/>
              <a:gd name="connsiteX13" fmla="*/ 3488136 w 3530502"/>
              <a:gd name="connsiteY13" fmla="*/ 2301887 h 2792627"/>
              <a:gd name="connsiteX14" fmla="*/ 3495197 w 3530502"/>
              <a:gd name="connsiteY14" fmla="*/ 2330131 h 2792627"/>
              <a:gd name="connsiteX15" fmla="*/ 3519910 w 3530502"/>
              <a:gd name="connsiteY15" fmla="*/ 2372497 h 2792627"/>
              <a:gd name="connsiteX16" fmla="*/ 3530502 w 3530502"/>
              <a:gd name="connsiteY16" fmla="*/ 2400741 h 2792627"/>
              <a:gd name="connsiteX17" fmla="*/ 3519910 w 3530502"/>
              <a:gd name="connsiteY17" fmla="*/ 2439576 h 2792627"/>
              <a:gd name="connsiteX18" fmla="*/ 3463422 w 3530502"/>
              <a:gd name="connsiteY18" fmla="*/ 2531369 h 2792627"/>
              <a:gd name="connsiteX19" fmla="*/ 3417526 w 3530502"/>
              <a:gd name="connsiteY19" fmla="*/ 2598449 h 2792627"/>
              <a:gd name="connsiteX20" fmla="*/ 3332794 w 3530502"/>
              <a:gd name="connsiteY20" fmla="*/ 2725547 h 2792627"/>
              <a:gd name="connsiteX21" fmla="*/ 3301019 w 3530502"/>
              <a:gd name="connsiteY21" fmla="*/ 2760852 h 2792627"/>
              <a:gd name="connsiteX22" fmla="*/ 3258653 w 3530502"/>
              <a:gd name="connsiteY22" fmla="*/ 2785566 h 2792627"/>
              <a:gd name="connsiteX23" fmla="*/ 3241001 w 3530502"/>
              <a:gd name="connsiteY23" fmla="*/ 2792627 h 2792627"/>
              <a:gd name="connsiteX24" fmla="*/ 3195104 w 3530502"/>
              <a:gd name="connsiteY24" fmla="*/ 2785566 h 2792627"/>
              <a:gd name="connsiteX25" fmla="*/ 3120964 w 3530502"/>
              <a:gd name="connsiteY25" fmla="*/ 2753791 h 2792627"/>
              <a:gd name="connsiteX26" fmla="*/ 3064476 w 3530502"/>
              <a:gd name="connsiteY26" fmla="*/ 2718486 h 2792627"/>
              <a:gd name="connsiteX27" fmla="*/ 3022110 w 3530502"/>
              <a:gd name="connsiteY27" fmla="*/ 2704364 h 2792627"/>
              <a:gd name="connsiteX28" fmla="*/ 2873828 w 3530502"/>
              <a:gd name="connsiteY28" fmla="*/ 2697303 h 2792627"/>
              <a:gd name="connsiteX29" fmla="*/ 2496065 w 3530502"/>
              <a:gd name="connsiteY29" fmla="*/ 2693773 h 2792627"/>
              <a:gd name="connsiteX30" fmla="*/ 1804086 w 3530502"/>
              <a:gd name="connsiteY30" fmla="*/ 2690242 h 2792627"/>
              <a:gd name="connsiteX31" fmla="*/ 1285103 w 3530502"/>
              <a:gd name="connsiteY31" fmla="*/ 2683181 h 2792627"/>
              <a:gd name="connsiteX32" fmla="*/ 674326 w 3530502"/>
              <a:gd name="connsiteY32" fmla="*/ 2676120 h 2792627"/>
              <a:gd name="connsiteX33" fmla="*/ 448374 w 3530502"/>
              <a:gd name="connsiteY33" fmla="*/ 2679651 h 2792627"/>
              <a:gd name="connsiteX34" fmla="*/ 289501 w 3530502"/>
              <a:gd name="connsiteY34" fmla="*/ 2665529 h 2792627"/>
              <a:gd name="connsiteX35" fmla="*/ 162403 w 3530502"/>
              <a:gd name="connsiteY35" fmla="*/ 2644346 h 2792627"/>
              <a:gd name="connsiteX36" fmla="*/ 84732 w 3530502"/>
              <a:gd name="connsiteY36" fmla="*/ 2619632 h 2792627"/>
              <a:gd name="connsiteX37" fmla="*/ 28244 w 3530502"/>
              <a:gd name="connsiteY37" fmla="*/ 2587857 h 2792627"/>
              <a:gd name="connsiteX38" fmla="*/ 14122 w 3530502"/>
              <a:gd name="connsiteY38" fmla="*/ 2566674 h 2792627"/>
              <a:gd name="connsiteX39" fmla="*/ 0 w 3530502"/>
              <a:gd name="connsiteY39" fmla="*/ 2534900 h 2792627"/>
              <a:gd name="connsiteX40" fmla="*/ 0 w 3530502"/>
              <a:gd name="connsiteY40" fmla="*/ 2506656 h 2792627"/>
              <a:gd name="connsiteX41" fmla="*/ 14122 w 3530502"/>
              <a:gd name="connsiteY41" fmla="*/ 2474881 h 2792627"/>
              <a:gd name="connsiteX42" fmla="*/ 45896 w 3530502"/>
              <a:gd name="connsiteY42" fmla="*/ 2443107 h 2792627"/>
              <a:gd name="connsiteX43" fmla="*/ 77671 w 3530502"/>
              <a:gd name="connsiteY43" fmla="*/ 2421924 h 2792627"/>
              <a:gd name="connsiteX44" fmla="*/ 123567 w 3530502"/>
              <a:gd name="connsiteY44" fmla="*/ 2404271 h 2792627"/>
              <a:gd name="connsiteX45" fmla="*/ 233013 w 3530502"/>
              <a:gd name="connsiteY45" fmla="*/ 2383088 h 2792627"/>
              <a:gd name="connsiteX46" fmla="*/ 342459 w 3530502"/>
              <a:gd name="connsiteY46" fmla="*/ 2354844 h 2792627"/>
              <a:gd name="connsiteX47" fmla="*/ 448374 w 3530502"/>
              <a:gd name="connsiteY47" fmla="*/ 2330131 h 2792627"/>
              <a:gd name="connsiteX48" fmla="*/ 593124 w 3530502"/>
              <a:gd name="connsiteY48" fmla="*/ 2383088 h 2792627"/>
              <a:gd name="connsiteX49" fmla="*/ 744936 w 3530502"/>
              <a:gd name="connsiteY49" fmla="*/ 2386619 h 2792627"/>
              <a:gd name="connsiteX50" fmla="*/ 3075067 w 3530502"/>
              <a:gd name="connsiteY50" fmla="*/ 2386619 h 2792627"/>
              <a:gd name="connsiteX51" fmla="*/ 3156269 w 3530502"/>
              <a:gd name="connsiteY51" fmla="*/ 2386619 h 2792627"/>
              <a:gd name="connsiteX52" fmla="*/ 3191574 w 3530502"/>
              <a:gd name="connsiteY52" fmla="*/ 2379558 h 2792627"/>
              <a:gd name="connsiteX53" fmla="*/ 3205696 w 3530502"/>
              <a:gd name="connsiteY53" fmla="*/ 2368966 h 2792627"/>
              <a:gd name="connsiteX54" fmla="*/ 3223348 w 3530502"/>
              <a:gd name="connsiteY54" fmla="*/ 2340722 h 2792627"/>
              <a:gd name="connsiteX55" fmla="*/ 3237470 w 3530502"/>
              <a:gd name="connsiteY55" fmla="*/ 2308948 h 2792627"/>
              <a:gd name="connsiteX56" fmla="*/ 3248062 w 3530502"/>
              <a:gd name="connsiteY56" fmla="*/ 2252460 h 2792627"/>
              <a:gd name="connsiteX57" fmla="*/ 3251592 w 3530502"/>
              <a:gd name="connsiteY57" fmla="*/ 2192441 h 2792627"/>
              <a:gd name="connsiteX58" fmla="*/ 3251592 w 3530502"/>
              <a:gd name="connsiteY58" fmla="*/ 2107709 h 2792627"/>
              <a:gd name="connsiteX59" fmla="*/ 3230409 w 3530502"/>
              <a:gd name="connsiteY59" fmla="*/ 1902940 h 2792627"/>
              <a:gd name="connsiteX60" fmla="*/ 3212757 w 3530502"/>
              <a:gd name="connsiteY60" fmla="*/ 1719354 h 2792627"/>
              <a:gd name="connsiteX61" fmla="*/ 3180982 w 3530502"/>
              <a:gd name="connsiteY61" fmla="*/ 1383956 h 2792627"/>
              <a:gd name="connsiteX62" fmla="*/ 3149208 w 3530502"/>
              <a:gd name="connsiteY62" fmla="*/ 1062681 h 2792627"/>
              <a:gd name="connsiteX63" fmla="*/ 3131555 w 3530502"/>
              <a:gd name="connsiteY63" fmla="*/ 886156 h 27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30502" h="2792627">
                <a:moveTo>
                  <a:pt x="3131555" y="886156"/>
                </a:moveTo>
                <a:lnTo>
                  <a:pt x="3110372" y="649612"/>
                </a:lnTo>
                <a:lnTo>
                  <a:pt x="3089189" y="423660"/>
                </a:lnTo>
                <a:lnTo>
                  <a:pt x="3068006" y="211830"/>
                </a:lnTo>
                <a:lnTo>
                  <a:pt x="3117433" y="0"/>
                </a:lnTo>
                <a:lnTo>
                  <a:pt x="3195104" y="67079"/>
                </a:lnTo>
                <a:lnTo>
                  <a:pt x="3212757" y="180055"/>
                </a:lnTo>
                <a:lnTo>
                  <a:pt x="3258653" y="487209"/>
                </a:lnTo>
                <a:lnTo>
                  <a:pt x="3301019" y="822607"/>
                </a:lnTo>
                <a:lnTo>
                  <a:pt x="3353977" y="1235675"/>
                </a:lnTo>
                <a:lnTo>
                  <a:pt x="3410465" y="1666396"/>
                </a:lnTo>
                <a:lnTo>
                  <a:pt x="3445770" y="1945306"/>
                </a:lnTo>
                <a:lnTo>
                  <a:pt x="3477544" y="2199502"/>
                </a:lnTo>
                <a:lnTo>
                  <a:pt x="3488136" y="2301887"/>
                </a:lnTo>
                <a:lnTo>
                  <a:pt x="3495197" y="2330131"/>
                </a:lnTo>
                <a:lnTo>
                  <a:pt x="3519910" y="2372497"/>
                </a:lnTo>
                <a:lnTo>
                  <a:pt x="3530502" y="2400741"/>
                </a:lnTo>
                <a:lnTo>
                  <a:pt x="3519910" y="2439576"/>
                </a:lnTo>
                <a:lnTo>
                  <a:pt x="3463422" y="2531369"/>
                </a:lnTo>
                <a:lnTo>
                  <a:pt x="3417526" y="2598449"/>
                </a:lnTo>
                <a:lnTo>
                  <a:pt x="3332794" y="2725547"/>
                </a:lnTo>
                <a:lnTo>
                  <a:pt x="3301019" y="2760852"/>
                </a:lnTo>
                <a:lnTo>
                  <a:pt x="3258653" y="2785566"/>
                </a:lnTo>
                <a:lnTo>
                  <a:pt x="3241001" y="2792627"/>
                </a:lnTo>
                <a:lnTo>
                  <a:pt x="3195104" y="2785566"/>
                </a:lnTo>
                <a:lnTo>
                  <a:pt x="3120964" y="2753791"/>
                </a:lnTo>
                <a:lnTo>
                  <a:pt x="3064476" y="2718486"/>
                </a:lnTo>
                <a:lnTo>
                  <a:pt x="3022110" y="2704364"/>
                </a:lnTo>
                <a:lnTo>
                  <a:pt x="2873828" y="2697303"/>
                </a:lnTo>
                <a:lnTo>
                  <a:pt x="2496065" y="2693773"/>
                </a:lnTo>
                <a:lnTo>
                  <a:pt x="1804086" y="2690242"/>
                </a:lnTo>
                <a:lnTo>
                  <a:pt x="1285103" y="2683181"/>
                </a:lnTo>
                <a:lnTo>
                  <a:pt x="674326" y="2676120"/>
                </a:lnTo>
                <a:lnTo>
                  <a:pt x="448374" y="2679651"/>
                </a:lnTo>
                <a:lnTo>
                  <a:pt x="289501" y="2665529"/>
                </a:lnTo>
                <a:lnTo>
                  <a:pt x="162403" y="2644346"/>
                </a:lnTo>
                <a:lnTo>
                  <a:pt x="84732" y="2619632"/>
                </a:lnTo>
                <a:lnTo>
                  <a:pt x="28244" y="2587857"/>
                </a:lnTo>
                <a:lnTo>
                  <a:pt x="14122" y="2566674"/>
                </a:lnTo>
                <a:lnTo>
                  <a:pt x="0" y="2534900"/>
                </a:lnTo>
                <a:lnTo>
                  <a:pt x="0" y="2506656"/>
                </a:lnTo>
                <a:lnTo>
                  <a:pt x="14122" y="2474881"/>
                </a:lnTo>
                <a:lnTo>
                  <a:pt x="45896" y="2443107"/>
                </a:lnTo>
                <a:lnTo>
                  <a:pt x="77671" y="2421924"/>
                </a:lnTo>
                <a:lnTo>
                  <a:pt x="123567" y="2404271"/>
                </a:lnTo>
                <a:lnTo>
                  <a:pt x="233013" y="2383088"/>
                </a:lnTo>
                <a:lnTo>
                  <a:pt x="342459" y="2354844"/>
                </a:lnTo>
                <a:lnTo>
                  <a:pt x="448374" y="2330131"/>
                </a:lnTo>
                <a:lnTo>
                  <a:pt x="593124" y="2383088"/>
                </a:lnTo>
                <a:lnTo>
                  <a:pt x="744936" y="2386619"/>
                </a:lnTo>
                <a:lnTo>
                  <a:pt x="3075067" y="2386619"/>
                </a:lnTo>
                <a:lnTo>
                  <a:pt x="3156269" y="2386619"/>
                </a:lnTo>
                <a:lnTo>
                  <a:pt x="3191574" y="2379558"/>
                </a:lnTo>
                <a:lnTo>
                  <a:pt x="3205696" y="2368966"/>
                </a:lnTo>
                <a:lnTo>
                  <a:pt x="3223348" y="2340722"/>
                </a:lnTo>
                <a:lnTo>
                  <a:pt x="3237470" y="2308948"/>
                </a:lnTo>
                <a:lnTo>
                  <a:pt x="3248062" y="2252460"/>
                </a:lnTo>
                <a:lnTo>
                  <a:pt x="3251592" y="2192441"/>
                </a:lnTo>
                <a:lnTo>
                  <a:pt x="3251592" y="2107709"/>
                </a:lnTo>
                <a:lnTo>
                  <a:pt x="3230409" y="1902940"/>
                </a:lnTo>
                <a:lnTo>
                  <a:pt x="3212757" y="1719354"/>
                </a:lnTo>
                <a:lnTo>
                  <a:pt x="3180982" y="1383956"/>
                </a:lnTo>
                <a:lnTo>
                  <a:pt x="3149208" y="1062681"/>
                </a:lnTo>
                <a:lnTo>
                  <a:pt x="3131555" y="8861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4B4C3A-CA01-44B7-8023-F5B2CD415A94}"/>
              </a:ext>
            </a:extLst>
          </p:cNvPr>
          <p:cNvSpPr/>
          <p:nvPr/>
        </p:nvSpPr>
        <p:spPr>
          <a:xfrm>
            <a:off x="4875214" y="3249613"/>
            <a:ext cx="2390775" cy="412750"/>
          </a:xfrm>
          <a:custGeom>
            <a:avLst/>
            <a:gdLst>
              <a:gd name="connsiteX0" fmla="*/ 1095375 w 2390775"/>
              <a:gd name="connsiteY0" fmla="*/ 121444 h 411957"/>
              <a:gd name="connsiteX1" fmla="*/ 750094 w 2390775"/>
              <a:gd name="connsiteY1" fmla="*/ 157163 h 411957"/>
              <a:gd name="connsiteX2" fmla="*/ 433387 w 2390775"/>
              <a:gd name="connsiteY2" fmla="*/ 192882 h 411957"/>
              <a:gd name="connsiteX3" fmla="*/ 330994 w 2390775"/>
              <a:gd name="connsiteY3" fmla="*/ 202407 h 411957"/>
              <a:gd name="connsiteX4" fmla="*/ 292894 w 2390775"/>
              <a:gd name="connsiteY4" fmla="*/ 202407 h 411957"/>
              <a:gd name="connsiteX5" fmla="*/ 228600 w 2390775"/>
              <a:gd name="connsiteY5" fmla="*/ 195263 h 411957"/>
              <a:gd name="connsiteX6" fmla="*/ 145256 w 2390775"/>
              <a:gd name="connsiteY6" fmla="*/ 176213 h 411957"/>
              <a:gd name="connsiteX7" fmla="*/ 0 w 2390775"/>
              <a:gd name="connsiteY7" fmla="*/ 121444 h 411957"/>
              <a:gd name="connsiteX8" fmla="*/ 76200 w 2390775"/>
              <a:gd name="connsiteY8" fmla="*/ 357188 h 411957"/>
              <a:gd name="connsiteX9" fmla="*/ 130969 w 2390775"/>
              <a:gd name="connsiteY9" fmla="*/ 385763 h 411957"/>
              <a:gd name="connsiteX10" fmla="*/ 180975 w 2390775"/>
              <a:gd name="connsiteY10" fmla="*/ 404813 h 411957"/>
              <a:gd name="connsiteX11" fmla="*/ 226219 w 2390775"/>
              <a:gd name="connsiteY11" fmla="*/ 409575 h 411957"/>
              <a:gd name="connsiteX12" fmla="*/ 280987 w 2390775"/>
              <a:gd name="connsiteY12" fmla="*/ 411957 h 411957"/>
              <a:gd name="connsiteX13" fmla="*/ 442912 w 2390775"/>
              <a:gd name="connsiteY13" fmla="*/ 392907 h 411957"/>
              <a:gd name="connsiteX14" fmla="*/ 807244 w 2390775"/>
              <a:gd name="connsiteY14" fmla="*/ 354807 h 411957"/>
              <a:gd name="connsiteX15" fmla="*/ 1193006 w 2390775"/>
              <a:gd name="connsiteY15" fmla="*/ 311944 h 411957"/>
              <a:gd name="connsiteX16" fmla="*/ 1564481 w 2390775"/>
              <a:gd name="connsiteY16" fmla="*/ 271463 h 411957"/>
              <a:gd name="connsiteX17" fmla="*/ 1635919 w 2390775"/>
              <a:gd name="connsiteY17" fmla="*/ 266700 h 411957"/>
              <a:gd name="connsiteX18" fmla="*/ 1916906 w 2390775"/>
              <a:gd name="connsiteY18" fmla="*/ 252413 h 411957"/>
              <a:gd name="connsiteX19" fmla="*/ 2226469 w 2390775"/>
              <a:gd name="connsiteY19" fmla="*/ 245269 h 411957"/>
              <a:gd name="connsiteX20" fmla="*/ 2390775 w 2390775"/>
              <a:gd name="connsiteY20" fmla="*/ 164307 h 411957"/>
              <a:gd name="connsiteX21" fmla="*/ 2221706 w 2390775"/>
              <a:gd name="connsiteY21" fmla="*/ 21432 h 411957"/>
              <a:gd name="connsiteX22" fmla="*/ 2171700 w 2390775"/>
              <a:gd name="connsiteY22" fmla="*/ 7144 h 411957"/>
              <a:gd name="connsiteX23" fmla="*/ 2105025 w 2390775"/>
              <a:gd name="connsiteY23" fmla="*/ 0 h 411957"/>
              <a:gd name="connsiteX24" fmla="*/ 2019300 w 2390775"/>
              <a:gd name="connsiteY24" fmla="*/ 7144 h 411957"/>
              <a:gd name="connsiteX25" fmla="*/ 1840706 w 2390775"/>
              <a:gd name="connsiteY25" fmla="*/ 40482 h 411957"/>
              <a:gd name="connsiteX26" fmla="*/ 1745456 w 2390775"/>
              <a:gd name="connsiteY26" fmla="*/ 52388 h 411957"/>
              <a:gd name="connsiteX27" fmla="*/ 1402556 w 2390775"/>
              <a:gd name="connsiteY27" fmla="*/ 85725 h 411957"/>
              <a:gd name="connsiteX28" fmla="*/ 1095375 w 2390775"/>
              <a:gd name="connsiteY28" fmla="*/ 121444 h 41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0775" h="411957">
                <a:moveTo>
                  <a:pt x="1095375" y="121444"/>
                </a:moveTo>
                <a:lnTo>
                  <a:pt x="750094" y="157163"/>
                </a:lnTo>
                <a:lnTo>
                  <a:pt x="433387" y="192882"/>
                </a:lnTo>
                <a:lnTo>
                  <a:pt x="330994" y="202407"/>
                </a:lnTo>
                <a:lnTo>
                  <a:pt x="292894" y="202407"/>
                </a:lnTo>
                <a:lnTo>
                  <a:pt x="228600" y="195263"/>
                </a:lnTo>
                <a:lnTo>
                  <a:pt x="145256" y="176213"/>
                </a:lnTo>
                <a:lnTo>
                  <a:pt x="0" y="121444"/>
                </a:lnTo>
                <a:lnTo>
                  <a:pt x="76200" y="357188"/>
                </a:lnTo>
                <a:lnTo>
                  <a:pt x="130969" y="385763"/>
                </a:lnTo>
                <a:lnTo>
                  <a:pt x="180975" y="404813"/>
                </a:lnTo>
                <a:lnTo>
                  <a:pt x="226219" y="409575"/>
                </a:lnTo>
                <a:lnTo>
                  <a:pt x="280987" y="411957"/>
                </a:lnTo>
                <a:lnTo>
                  <a:pt x="442912" y="392907"/>
                </a:lnTo>
                <a:lnTo>
                  <a:pt x="807244" y="354807"/>
                </a:lnTo>
                <a:lnTo>
                  <a:pt x="1193006" y="311944"/>
                </a:lnTo>
                <a:lnTo>
                  <a:pt x="1564481" y="271463"/>
                </a:lnTo>
                <a:lnTo>
                  <a:pt x="1635919" y="266700"/>
                </a:lnTo>
                <a:lnTo>
                  <a:pt x="1916906" y="252413"/>
                </a:lnTo>
                <a:lnTo>
                  <a:pt x="2226469" y="245269"/>
                </a:lnTo>
                <a:lnTo>
                  <a:pt x="2390775" y="164307"/>
                </a:lnTo>
                <a:lnTo>
                  <a:pt x="2221706" y="21432"/>
                </a:lnTo>
                <a:lnTo>
                  <a:pt x="2171700" y="7144"/>
                </a:lnTo>
                <a:lnTo>
                  <a:pt x="2105025" y="0"/>
                </a:lnTo>
                <a:lnTo>
                  <a:pt x="2019300" y="7144"/>
                </a:lnTo>
                <a:lnTo>
                  <a:pt x="1840706" y="40482"/>
                </a:lnTo>
                <a:lnTo>
                  <a:pt x="1745456" y="52388"/>
                </a:lnTo>
                <a:lnTo>
                  <a:pt x="1402556" y="85725"/>
                </a:lnTo>
                <a:lnTo>
                  <a:pt x="1095375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BF90575-1FED-4277-8D37-56AAA81674CE}"/>
              </a:ext>
            </a:extLst>
          </p:cNvPr>
          <p:cNvSpPr/>
          <p:nvPr/>
        </p:nvSpPr>
        <p:spPr>
          <a:xfrm>
            <a:off x="4829175" y="4167189"/>
            <a:ext cx="2452688" cy="403225"/>
          </a:xfrm>
          <a:custGeom>
            <a:avLst/>
            <a:gdLst>
              <a:gd name="connsiteX0" fmla="*/ 1197769 w 2452688"/>
              <a:gd name="connsiteY0" fmla="*/ 123825 h 402431"/>
              <a:gd name="connsiteX1" fmla="*/ 1514475 w 2452688"/>
              <a:gd name="connsiteY1" fmla="*/ 92868 h 402431"/>
              <a:gd name="connsiteX2" fmla="*/ 1733550 w 2452688"/>
              <a:gd name="connsiteY2" fmla="*/ 69056 h 402431"/>
              <a:gd name="connsiteX3" fmla="*/ 1974056 w 2452688"/>
              <a:gd name="connsiteY3" fmla="*/ 40481 h 402431"/>
              <a:gd name="connsiteX4" fmla="*/ 2224088 w 2452688"/>
              <a:gd name="connsiteY4" fmla="*/ 4762 h 402431"/>
              <a:gd name="connsiteX5" fmla="*/ 2274094 w 2452688"/>
              <a:gd name="connsiteY5" fmla="*/ 0 h 402431"/>
              <a:gd name="connsiteX6" fmla="*/ 2452688 w 2452688"/>
              <a:gd name="connsiteY6" fmla="*/ 100012 h 402431"/>
              <a:gd name="connsiteX7" fmla="*/ 2269331 w 2452688"/>
              <a:gd name="connsiteY7" fmla="*/ 226218 h 402431"/>
              <a:gd name="connsiteX8" fmla="*/ 2147888 w 2452688"/>
              <a:gd name="connsiteY8" fmla="*/ 221456 h 402431"/>
              <a:gd name="connsiteX9" fmla="*/ 2050256 w 2452688"/>
              <a:gd name="connsiteY9" fmla="*/ 230981 h 402431"/>
              <a:gd name="connsiteX10" fmla="*/ 1712119 w 2452688"/>
              <a:gd name="connsiteY10" fmla="*/ 264318 h 402431"/>
              <a:gd name="connsiteX11" fmla="*/ 1352550 w 2452688"/>
              <a:gd name="connsiteY11" fmla="*/ 302418 h 402431"/>
              <a:gd name="connsiteX12" fmla="*/ 1042988 w 2452688"/>
              <a:gd name="connsiteY12" fmla="*/ 335756 h 402431"/>
              <a:gd name="connsiteX13" fmla="*/ 704850 w 2452688"/>
              <a:gd name="connsiteY13" fmla="*/ 366712 h 402431"/>
              <a:gd name="connsiteX14" fmla="*/ 414338 w 2452688"/>
              <a:gd name="connsiteY14" fmla="*/ 397668 h 402431"/>
              <a:gd name="connsiteX15" fmla="*/ 335756 w 2452688"/>
              <a:gd name="connsiteY15" fmla="*/ 402431 h 402431"/>
              <a:gd name="connsiteX16" fmla="*/ 280988 w 2452688"/>
              <a:gd name="connsiteY16" fmla="*/ 395287 h 402431"/>
              <a:gd name="connsiteX17" fmla="*/ 219075 w 2452688"/>
              <a:gd name="connsiteY17" fmla="*/ 381000 h 402431"/>
              <a:gd name="connsiteX18" fmla="*/ 159544 w 2452688"/>
              <a:gd name="connsiteY18" fmla="*/ 354806 h 402431"/>
              <a:gd name="connsiteX19" fmla="*/ 133350 w 2452688"/>
              <a:gd name="connsiteY19" fmla="*/ 338137 h 402431"/>
              <a:gd name="connsiteX20" fmla="*/ 0 w 2452688"/>
              <a:gd name="connsiteY20" fmla="*/ 202406 h 402431"/>
              <a:gd name="connsiteX21" fmla="*/ 138113 w 2452688"/>
              <a:gd name="connsiteY21" fmla="*/ 176212 h 402431"/>
              <a:gd name="connsiteX22" fmla="*/ 190500 w 2452688"/>
              <a:gd name="connsiteY22" fmla="*/ 190500 h 402431"/>
              <a:gd name="connsiteX23" fmla="*/ 242888 w 2452688"/>
              <a:gd name="connsiteY23" fmla="*/ 197643 h 402431"/>
              <a:gd name="connsiteX24" fmla="*/ 307181 w 2452688"/>
              <a:gd name="connsiteY24" fmla="*/ 202406 h 402431"/>
              <a:gd name="connsiteX25" fmla="*/ 404813 w 2452688"/>
              <a:gd name="connsiteY25" fmla="*/ 204787 h 402431"/>
              <a:gd name="connsiteX26" fmla="*/ 511969 w 2452688"/>
              <a:gd name="connsiteY26" fmla="*/ 200025 h 402431"/>
              <a:gd name="connsiteX27" fmla="*/ 764381 w 2452688"/>
              <a:gd name="connsiteY27" fmla="*/ 173831 h 402431"/>
              <a:gd name="connsiteX28" fmla="*/ 1097756 w 2452688"/>
              <a:gd name="connsiteY28" fmla="*/ 138112 h 402431"/>
              <a:gd name="connsiteX29" fmla="*/ 1197769 w 2452688"/>
              <a:gd name="connsiteY29" fmla="*/ 123825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2688" h="402431">
                <a:moveTo>
                  <a:pt x="1197769" y="123825"/>
                </a:moveTo>
                <a:lnTo>
                  <a:pt x="1514475" y="92868"/>
                </a:lnTo>
                <a:lnTo>
                  <a:pt x="1733550" y="69056"/>
                </a:lnTo>
                <a:lnTo>
                  <a:pt x="1974056" y="40481"/>
                </a:lnTo>
                <a:lnTo>
                  <a:pt x="2224088" y="4762"/>
                </a:lnTo>
                <a:lnTo>
                  <a:pt x="2274094" y="0"/>
                </a:lnTo>
                <a:lnTo>
                  <a:pt x="2452688" y="100012"/>
                </a:lnTo>
                <a:lnTo>
                  <a:pt x="2269331" y="226218"/>
                </a:lnTo>
                <a:lnTo>
                  <a:pt x="2147888" y="221456"/>
                </a:lnTo>
                <a:lnTo>
                  <a:pt x="2050256" y="230981"/>
                </a:lnTo>
                <a:lnTo>
                  <a:pt x="1712119" y="264318"/>
                </a:lnTo>
                <a:lnTo>
                  <a:pt x="1352550" y="302418"/>
                </a:lnTo>
                <a:lnTo>
                  <a:pt x="1042988" y="335756"/>
                </a:lnTo>
                <a:lnTo>
                  <a:pt x="704850" y="366712"/>
                </a:lnTo>
                <a:lnTo>
                  <a:pt x="414338" y="397668"/>
                </a:lnTo>
                <a:lnTo>
                  <a:pt x="335756" y="402431"/>
                </a:lnTo>
                <a:lnTo>
                  <a:pt x="280988" y="395287"/>
                </a:lnTo>
                <a:lnTo>
                  <a:pt x="219075" y="381000"/>
                </a:lnTo>
                <a:lnTo>
                  <a:pt x="159544" y="354806"/>
                </a:lnTo>
                <a:lnTo>
                  <a:pt x="133350" y="338137"/>
                </a:lnTo>
                <a:lnTo>
                  <a:pt x="0" y="202406"/>
                </a:lnTo>
                <a:lnTo>
                  <a:pt x="138113" y="176212"/>
                </a:lnTo>
                <a:lnTo>
                  <a:pt x="190500" y="190500"/>
                </a:lnTo>
                <a:lnTo>
                  <a:pt x="242888" y="197643"/>
                </a:lnTo>
                <a:lnTo>
                  <a:pt x="307181" y="202406"/>
                </a:lnTo>
                <a:lnTo>
                  <a:pt x="404813" y="204787"/>
                </a:lnTo>
                <a:lnTo>
                  <a:pt x="511969" y="200025"/>
                </a:lnTo>
                <a:lnTo>
                  <a:pt x="764381" y="173831"/>
                </a:lnTo>
                <a:lnTo>
                  <a:pt x="1097756" y="138112"/>
                </a:lnTo>
                <a:lnTo>
                  <a:pt x="1197769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BD90286-679C-413D-B698-F0ADB7A9163C}"/>
              </a:ext>
            </a:extLst>
          </p:cNvPr>
          <p:cNvSpPr/>
          <p:nvPr/>
        </p:nvSpPr>
        <p:spPr>
          <a:xfrm>
            <a:off x="4799014" y="5192713"/>
            <a:ext cx="2435225" cy="406400"/>
          </a:xfrm>
          <a:custGeom>
            <a:avLst/>
            <a:gdLst>
              <a:gd name="connsiteX0" fmla="*/ 1088231 w 2436019"/>
              <a:gd name="connsiteY0" fmla="*/ 152400 h 404813"/>
              <a:gd name="connsiteX1" fmla="*/ 1431131 w 2436019"/>
              <a:gd name="connsiteY1" fmla="*/ 111919 h 404813"/>
              <a:gd name="connsiteX2" fmla="*/ 1676400 w 2436019"/>
              <a:gd name="connsiteY2" fmla="*/ 80963 h 404813"/>
              <a:gd name="connsiteX3" fmla="*/ 1902619 w 2436019"/>
              <a:gd name="connsiteY3" fmla="*/ 54769 h 404813"/>
              <a:gd name="connsiteX4" fmla="*/ 1997869 w 2436019"/>
              <a:gd name="connsiteY4" fmla="*/ 45244 h 404813"/>
              <a:gd name="connsiteX5" fmla="*/ 2026444 w 2436019"/>
              <a:gd name="connsiteY5" fmla="*/ 35719 h 404813"/>
              <a:gd name="connsiteX6" fmla="*/ 2076450 w 2436019"/>
              <a:gd name="connsiteY6" fmla="*/ 7144 h 404813"/>
              <a:gd name="connsiteX7" fmla="*/ 2100262 w 2436019"/>
              <a:gd name="connsiteY7" fmla="*/ 0 h 404813"/>
              <a:gd name="connsiteX8" fmla="*/ 2155031 w 2436019"/>
              <a:gd name="connsiteY8" fmla="*/ 2382 h 404813"/>
              <a:gd name="connsiteX9" fmla="*/ 2221706 w 2436019"/>
              <a:gd name="connsiteY9" fmla="*/ 21432 h 404813"/>
              <a:gd name="connsiteX10" fmla="*/ 2319337 w 2436019"/>
              <a:gd name="connsiteY10" fmla="*/ 52388 h 404813"/>
              <a:gd name="connsiteX11" fmla="*/ 2436019 w 2436019"/>
              <a:gd name="connsiteY11" fmla="*/ 130969 h 404813"/>
              <a:gd name="connsiteX12" fmla="*/ 2271712 w 2436019"/>
              <a:gd name="connsiteY12" fmla="*/ 292894 h 404813"/>
              <a:gd name="connsiteX13" fmla="*/ 2226469 w 2436019"/>
              <a:gd name="connsiteY13" fmla="*/ 276225 h 404813"/>
              <a:gd name="connsiteX14" fmla="*/ 2171700 w 2436019"/>
              <a:gd name="connsiteY14" fmla="*/ 264319 h 404813"/>
              <a:gd name="connsiteX15" fmla="*/ 2085975 w 2436019"/>
              <a:gd name="connsiteY15" fmla="*/ 259557 h 404813"/>
              <a:gd name="connsiteX16" fmla="*/ 1838325 w 2436019"/>
              <a:gd name="connsiteY16" fmla="*/ 271463 h 404813"/>
              <a:gd name="connsiteX17" fmla="*/ 1583531 w 2436019"/>
              <a:gd name="connsiteY17" fmla="*/ 288132 h 404813"/>
              <a:gd name="connsiteX18" fmla="*/ 1226344 w 2436019"/>
              <a:gd name="connsiteY18" fmla="*/ 321469 h 404813"/>
              <a:gd name="connsiteX19" fmla="*/ 764381 w 2436019"/>
              <a:gd name="connsiteY19" fmla="*/ 366713 h 404813"/>
              <a:gd name="connsiteX20" fmla="*/ 526256 w 2436019"/>
              <a:gd name="connsiteY20" fmla="*/ 395288 h 404813"/>
              <a:gd name="connsiteX21" fmla="*/ 438150 w 2436019"/>
              <a:gd name="connsiteY21" fmla="*/ 404813 h 404813"/>
              <a:gd name="connsiteX22" fmla="*/ 335756 w 2436019"/>
              <a:gd name="connsiteY22" fmla="*/ 404813 h 404813"/>
              <a:gd name="connsiteX23" fmla="*/ 254794 w 2436019"/>
              <a:gd name="connsiteY23" fmla="*/ 397669 h 404813"/>
              <a:gd name="connsiteX24" fmla="*/ 140494 w 2436019"/>
              <a:gd name="connsiteY24" fmla="*/ 378619 h 404813"/>
              <a:gd name="connsiteX25" fmla="*/ 0 w 2436019"/>
              <a:gd name="connsiteY25" fmla="*/ 250032 h 404813"/>
              <a:gd name="connsiteX26" fmla="*/ 171450 w 2436019"/>
              <a:gd name="connsiteY26" fmla="*/ 223838 h 404813"/>
              <a:gd name="connsiteX27" fmla="*/ 228600 w 2436019"/>
              <a:gd name="connsiteY27" fmla="*/ 230982 h 404813"/>
              <a:gd name="connsiteX28" fmla="*/ 309562 w 2436019"/>
              <a:gd name="connsiteY28" fmla="*/ 233363 h 404813"/>
              <a:gd name="connsiteX29" fmla="*/ 476250 w 2436019"/>
              <a:gd name="connsiteY29" fmla="*/ 226219 h 404813"/>
              <a:gd name="connsiteX30" fmla="*/ 731044 w 2436019"/>
              <a:gd name="connsiteY30" fmla="*/ 204788 h 404813"/>
              <a:gd name="connsiteX31" fmla="*/ 962025 w 2436019"/>
              <a:gd name="connsiteY31" fmla="*/ 171450 h 404813"/>
              <a:gd name="connsiteX32" fmla="*/ 1088231 w 2436019"/>
              <a:gd name="connsiteY32" fmla="*/ 152400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6019" h="404813">
                <a:moveTo>
                  <a:pt x="1088231" y="152400"/>
                </a:moveTo>
                <a:lnTo>
                  <a:pt x="1431131" y="111919"/>
                </a:lnTo>
                <a:lnTo>
                  <a:pt x="1676400" y="80963"/>
                </a:lnTo>
                <a:lnTo>
                  <a:pt x="1902619" y="54769"/>
                </a:lnTo>
                <a:lnTo>
                  <a:pt x="1997869" y="45244"/>
                </a:lnTo>
                <a:lnTo>
                  <a:pt x="2026444" y="35719"/>
                </a:lnTo>
                <a:lnTo>
                  <a:pt x="2076450" y="7144"/>
                </a:lnTo>
                <a:lnTo>
                  <a:pt x="2100262" y="0"/>
                </a:lnTo>
                <a:lnTo>
                  <a:pt x="2155031" y="2382"/>
                </a:lnTo>
                <a:lnTo>
                  <a:pt x="2221706" y="21432"/>
                </a:lnTo>
                <a:lnTo>
                  <a:pt x="2319337" y="52388"/>
                </a:lnTo>
                <a:lnTo>
                  <a:pt x="2436019" y="130969"/>
                </a:lnTo>
                <a:lnTo>
                  <a:pt x="2271712" y="292894"/>
                </a:lnTo>
                <a:lnTo>
                  <a:pt x="2226469" y="276225"/>
                </a:lnTo>
                <a:lnTo>
                  <a:pt x="2171700" y="264319"/>
                </a:lnTo>
                <a:lnTo>
                  <a:pt x="2085975" y="259557"/>
                </a:lnTo>
                <a:lnTo>
                  <a:pt x="1838325" y="271463"/>
                </a:lnTo>
                <a:lnTo>
                  <a:pt x="1583531" y="288132"/>
                </a:lnTo>
                <a:lnTo>
                  <a:pt x="1226344" y="321469"/>
                </a:lnTo>
                <a:lnTo>
                  <a:pt x="764381" y="366713"/>
                </a:lnTo>
                <a:lnTo>
                  <a:pt x="526256" y="395288"/>
                </a:lnTo>
                <a:lnTo>
                  <a:pt x="438150" y="404813"/>
                </a:lnTo>
                <a:lnTo>
                  <a:pt x="335756" y="404813"/>
                </a:lnTo>
                <a:lnTo>
                  <a:pt x="254794" y="397669"/>
                </a:lnTo>
                <a:lnTo>
                  <a:pt x="140494" y="378619"/>
                </a:lnTo>
                <a:lnTo>
                  <a:pt x="0" y="250032"/>
                </a:lnTo>
                <a:lnTo>
                  <a:pt x="171450" y="223838"/>
                </a:lnTo>
                <a:lnTo>
                  <a:pt x="228600" y="230982"/>
                </a:lnTo>
                <a:lnTo>
                  <a:pt x="309562" y="233363"/>
                </a:lnTo>
                <a:lnTo>
                  <a:pt x="476250" y="226219"/>
                </a:lnTo>
                <a:lnTo>
                  <a:pt x="731044" y="204788"/>
                </a:lnTo>
                <a:lnTo>
                  <a:pt x="962025" y="171450"/>
                </a:lnTo>
                <a:lnTo>
                  <a:pt x="1088231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DE97FEF-EC57-4F45-9E58-51E606A4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198" y="1477272"/>
            <a:ext cx="3023878" cy="42980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9D86589-4C0E-4412-87F3-8FEB70892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87" y="1453216"/>
            <a:ext cx="3023878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1522F9-3B7B-4F5C-A470-A75AFA37F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61" y="1279973"/>
            <a:ext cx="3023878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23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EBCFFA6-31C6-47D1-B832-0D3E3480BEEE}"/>
              </a:ext>
            </a:extLst>
          </p:cNvPr>
          <p:cNvSpPr/>
          <p:nvPr/>
        </p:nvSpPr>
        <p:spPr>
          <a:xfrm>
            <a:off x="3546476" y="1711325"/>
            <a:ext cx="1966913" cy="1843088"/>
          </a:xfrm>
          <a:custGeom>
            <a:avLst/>
            <a:gdLst>
              <a:gd name="connsiteX0" fmla="*/ 457200 w 1965960"/>
              <a:gd name="connsiteY0" fmla="*/ 1504950 h 1844040"/>
              <a:gd name="connsiteX1" fmla="*/ 662940 w 1965960"/>
              <a:gd name="connsiteY1" fmla="*/ 1360170 h 1844040"/>
              <a:gd name="connsiteX2" fmla="*/ 845820 w 1965960"/>
              <a:gd name="connsiteY2" fmla="*/ 1211580 h 1844040"/>
              <a:gd name="connsiteX3" fmla="*/ 1043940 w 1965960"/>
              <a:gd name="connsiteY3" fmla="*/ 1032510 h 1844040"/>
              <a:gd name="connsiteX4" fmla="*/ 1188720 w 1965960"/>
              <a:gd name="connsiteY4" fmla="*/ 891540 h 1844040"/>
              <a:gd name="connsiteX5" fmla="*/ 1344930 w 1965960"/>
              <a:gd name="connsiteY5" fmla="*/ 704850 h 1844040"/>
              <a:gd name="connsiteX6" fmla="*/ 1459230 w 1965960"/>
              <a:gd name="connsiteY6" fmla="*/ 556260 h 1844040"/>
              <a:gd name="connsiteX7" fmla="*/ 1550670 w 1965960"/>
              <a:gd name="connsiteY7" fmla="*/ 415290 h 1844040"/>
              <a:gd name="connsiteX8" fmla="*/ 1604010 w 1965960"/>
              <a:gd name="connsiteY8" fmla="*/ 270510 h 1844040"/>
              <a:gd name="connsiteX9" fmla="*/ 1607820 w 1965960"/>
              <a:gd name="connsiteY9" fmla="*/ 232410 h 1844040"/>
              <a:gd name="connsiteX10" fmla="*/ 1581150 w 1965960"/>
              <a:gd name="connsiteY10" fmla="*/ 171450 h 1844040"/>
              <a:gd name="connsiteX11" fmla="*/ 1520190 w 1965960"/>
              <a:gd name="connsiteY11" fmla="*/ 57150 h 1844040"/>
              <a:gd name="connsiteX12" fmla="*/ 1501140 w 1965960"/>
              <a:gd name="connsiteY12" fmla="*/ 34290 h 1844040"/>
              <a:gd name="connsiteX13" fmla="*/ 1497330 w 1965960"/>
              <a:gd name="connsiteY13" fmla="*/ 19050 h 1844040"/>
              <a:gd name="connsiteX14" fmla="*/ 1508760 w 1965960"/>
              <a:gd name="connsiteY14" fmla="*/ 3810 h 1844040"/>
              <a:gd name="connsiteX15" fmla="*/ 1546860 w 1965960"/>
              <a:gd name="connsiteY15" fmla="*/ 0 h 1844040"/>
              <a:gd name="connsiteX16" fmla="*/ 1611630 w 1965960"/>
              <a:gd name="connsiteY16" fmla="*/ 38100 h 1844040"/>
              <a:gd name="connsiteX17" fmla="*/ 1714500 w 1965960"/>
              <a:gd name="connsiteY17" fmla="*/ 121920 h 1844040"/>
              <a:gd name="connsiteX18" fmla="*/ 1821180 w 1965960"/>
              <a:gd name="connsiteY18" fmla="*/ 209550 h 1844040"/>
              <a:gd name="connsiteX19" fmla="*/ 1924050 w 1965960"/>
              <a:gd name="connsiteY19" fmla="*/ 331470 h 1844040"/>
              <a:gd name="connsiteX20" fmla="*/ 1962150 w 1965960"/>
              <a:gd name="connsiteY20" fmla="*/ 403860 h 1844040"/>
              <a:gd name="connsiteX21" fmla="*/ 1965960 w 1965960"/>
              <a:gd name="connsiteY21" fmla="*/ 430530 h 1844040"/>
              <a:gd name="connsiteX22" fmla="*/ 1958340 w 1965960"/>
              <a:gd name="connsiteY22" fmla="*/ 453390 h 1844040"/>
              <a:gd name="connsiteX23" fmla="*/ 1931670 w 1965960"/>
              <a:gd name="connsiteY23" fmla="*/ 480060 h 1844040"/>
              <a:gd name="connsiteX24" fmla="*/ 1870710 w 1965960"/>
              <a:gd name="connsiteY24" fmla="*/ 518160 h 1844040"/>
              <a:gd name="connsiteX25" fmla="*/ 1805940 w 1965960"/>
              <a:gd name="connsiteY25" fmla="*/ 556260 h 1844040"/>
              <a:gd name="connsiteX26" fmla="*/ 1703070 w 1965960"/>
              <a:gd name="connsiteY26" fmla="*/ 666750 h 1844040"/>
              <a:gd name="connsiteX27" fmla="*/ 1485900 w 1965960"/>
              <a:gd name="connsiteY27" fmla="*/ 891540 h 1844040"/>
              <a:gd name="connsiteX28" fmla="*/ 1242060 w 1965960"/>
              <a:gd name="connsiteY28" fmla="*/ 1101090 h 1844040"/>
              <a:gd name="connsiteX29" fmla="*/ 1009650 w 1965960"/>
              <a:gd name="connsiteY29" fmla="*/ 1287780 h 1844040"/>
              <a:gd name="connsiteX30" fmla="*/ 769620 w 1965960"/>
              <a:gd name="connsiteY30" fmla="*/ 1455420 h 1844040"/>
              <a:gd name="connsiteX31" fmla="*/ 533400 w 1965960"/>
              <a:gd name="connsiteY31" fmla="*/ 1611630 h 1844040"/>
              <a:gd name="connsiteX32" fmla="*/ 350520 w 1965960"/>
              <a:gd name="connsiteY32" fmla="*/ 1706880 h 1844040"/>
              <a:gd name="connsiteX33" fmla="*/ 179070 w 1965960"/>
              <a:gd name="connsiteY33" fmla="*/ 1790700 h 1844040"/>
              <a:gd name="connsiteX34" fmla="*/ 76200 w 1965960"/>
              <a:gd name="connsiteY34" fmla="*/ 1836420 h 1844040"/>
              <a:gd name="connsiteX35" fmla="*/ 41910 w 1965960"/>
              <a:gd name="connsiteY35" fmla="*/ 1844040 h 1844040"/>
              <a:gd name="connsiteX36" fmla="*/ 15240 w 1965960"/>
              <a:gd name="connsiteY36" fmla="*/ 1844040 h 1844040"/>
              <a:gd name="connsiteX37" fmla="*/ 0 w 1965960"/>
              <a:gd name="connsiteY37" fmla="*/ 1824990 h 1844040"/>
              <a:gd name="connsiteX38" fmla="*/ 15240 w 1965960"/>
              <a:gd name="connsiteY38" fmla="*/ 1794510 h 1844040"/>
              <a:gd name="connsiteX39" fmla="*/ 163830 w 1965960"/>
              <a:gd name="connsiteY39" fmla="*/ 1706880 h 1844040"/>
              <a:gd name="connsiteX40" fmla="*/ 457200 w 1965960"/>
              <a:gd name="connsiteY40" fmla="*/ 150495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65960" h="1844040">
                <a:moveTo>
                  <a:pt x="457200" y="1504950"/>
                </a:moveTo>
                <a:lnTo>
                  <a:pt x="662940" y="1360170"/>
                </a:lnTo>
                <a:lnTo>
                  <a:pt x="845820" y="1211580"/>
                </a:lnTo>
                <a:lnTo>
                  <a:pt x="1043940" y="1032510"/>
                </a:lnTo>
                <a:lnTo>
                  <a:pt x="1188720" y="891540"/>
                </a:lnTo>
                <a:lnTo>
                  <a:pt x="1344930" y="704850"/>
                </a:lnTo>
                <a:lnTo>
                  <a:pt x="1459230" y="556260"/>
                </a:lnTo>
                <a:lnTo>
                  <a:pt x="1550670" y="415290"/>
                </a:lnTo>
                <a:lnTo>
                  <a:pt x="1604010" y="270510"/>
                </a:lnTo>
                <a:lnTo>
                  <a:pt x="1607820" y="232410"/>
                </a:lnTo>
                <a:lnTo>
                  <a:pt x="1581150" y="171450"/>
                </a:lnTo>
                <a:lnTo>
                  <a:pt x="1520190" y="57150"/>
                </a:lnTo>
                <a:lnTo>
                  <a:pt x="1501140" y="34290"/>
                </a:lnTo>
                <a:lnTo>
                  <a:pt x="1497330" y="19050"/>
                </a:lnTo>
                <a:lnTo>
                  <a:pt x="1508760" y="3810"/>
                </a:lnTo>
                <a:lnTo>
                  <a:pt x="1546860" y="0"/>
                </a:lnTo>
                <a:lnTo>
                  <a:pt x="1611630" y="38100"/>
                </a:lnTo>
                <a:lnTo>
                  <a:pt x="1714500" y="121920"/>
                </a:lnTo>
                <a:lnTo>
                  <a:pt x="1821180" y="209550"/>
                </a:lnTo>
                <a:lnTo>
                  <a:pt x="1924050" y="331470"/>
                </a:lnTo>
                <a:lnTo>
                  <a:pt x="1962150" y="403860"/>
                </a:lnTo>
                <a:lnTo>
                  <a:pt x="1965960" y="430530"/>
                </a:lnTo>
                <a:lnTo>
                  <a:pt x="1958340" y="453390"/>
                </a:lnTo>
                <a:lnTo>
                  <a:pt x="1931670" y="480060"/>
                </a:lnTo>
                <a:lnTo>
                  <a:pt x="1870710" y="518160"/>
                </a:lnTo>
                <a:lnTo>
                  <a:pt x="1805940" y="556260"/>
                </a:lnTo>
                <a:lnTo>
                  <a:pt x="1703070" y="666750"/>
                </a:lnTo>
                <a:lnTo>
                  <a:pt x="1485900" y="891540"/>
                </a:lnTo>
                <a:lnTo>
                  <a:pt x="1242060" y="1101090"/>
                </a:lnTo>
                <a:lnTo>
                  <a:pt x="1009650" y="1287780"/>
                </a:lnTo>
                <a:lnTo>
                  <a:pt x="769620" y="1455420"/>
                </a:lnTo>
                <a:lnTo>
                  <a:pt x="533400" y="1611630"/>
                </a:lnTo>
                <a:lnTo>
                  <a:pt x="350520" y="1706880"/>
                </a:lnTo>
                <a:lnTo>
                  <a:pt x="179070" y="1790700"/>
                </a:lnTo>
                <a:lnTo>
                  <a:pt x="76200" y="1836420"/>
                </a:lnTo>
                <a:lnTo>
                  <a:pt x="41910" y="1844040"/>
                </a:lnTo>
                <a:lnTo>
                  <a:pt x="15240" y="1844040"/>
                </a:lnTo>
                <a:lnTo>
                  <a:pt x="0" y="1824990"/>
                </a:lnTo>
                <a:lnTo>
                  <a:pt x="15240" y="1794510"/>
                </a:lnTo>
                <a:lnTo>
                  <a:pt x="163830" y="1706880"/>
                </a:lnTo>
                <a:lnTo>
                  <a:pt x="457200" y="1504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28AB499-B463-47DE-95D2-CD7363DD05CD}"/>
              </a:ext>
            </a:extLst>
          </p:cNvPr>
          <p:cNvSpPr/>
          <p:nvPr/>
        </p:nvSpPr>
        <p:spPr>
          <a:xfrm>
            <a:off x="6053138" y="1573214"/>
            <a:ext cx="2557462" cy="1876425"/>
          </a:xfrm>
          <a:custGeom>
            <a:avLst/>
            <a:gdLst>
              <a:gd name="connsiteX0" fmla="*/ 442032 w 2556853"/>
              <a:gd name="connsiteY0" fmla="*/ 273020 h 1876470"/>
              <a:gd name="connsiteX1" fmla="*/ 927401 w 2556853"/>
              <a:gd name="connsiteY1" fmla="*/ 745387 h 1876470"/>
              <a:gd name="connsiteX2" fmla="*/ 1412769 w 2556853"/>
              <a:gd name="connsiteY2" fmla="*/ 1191753 h 1876470"/>
              <a:gd name="connsiteX3" fmla="*/ 1573114 w 2556853"/>
              <a:gd name="connsiteY3" fmla="*/ 1326096 h 1876470"/>
              <a:gd name="connsiteX4" fmla="*/ 1720458 w 2556853"/>
              <a:gd name="connsiteY4" fmla="*/ 1434438 h 1876470"/>
              <a:gd name="connsiteX5" fmla="*/ 1989145 w 2556853"/>
              <a:gd name="connsiteY5" fmla="*/ 1586115 h 1876470"/>
              <a:gd name="connsiteX6" fmla="*/ 2470180 w 2556853"/>
              <a:gd name="connsiteY6" fmla="*/ 1789797 h 1876470"/>
              <a:gd name="connsiteX7" fmla="*/ 2535184 w 2556853"/>
              <a:gd name="connsiteY7" fmla="*/ 1815799 h 1876470"/>
              <a:gd name="connsiteX8" fmla="*/ 2556853 w 2556853"/>
              <a:gd name="connsiteY8" fmla="*/ 1837467 h 1876470"/>
              <a:gd name="connsiteX9" fmla="*/ 2548185 w 2556853"/>
              <a:gd name="connsiteY9" fmla="*/ 1859135 h 1876470"/>
              <a:gd name="connsiteX10" fmla="*/ 2509183 w 2556853"/>
              <a:gd name="connsiteY10" fmla="*/ 1876470 h 1876470"/>
              <a:gd name="connsiteX11" fmla="*/ 1690123 w 2556853"/>
              <a:gd name="connsiteY11" fmla="*/ 1854802 h 1876470"/>
              <a:gd name="connsiteX12" fmla="*/ 1625118 w 2556853"/>
              <a:gd name="connsiteY12" fmla="*/ 1846134 h 1876470"/>
              <a:gd name="connsiteX13" fmla="*/ 1577448 w 2556853"/>
              <a:gd name="connsiteY13" fmla="*/ 1837467 h 1876470"/>
              <a:gd name="connsiteX14" fmla="*/ 1538445 w 2556853"/>
              <a:gd name="connsiteY14" fmla="*/ 1811465 h 1876470"/>
              <a:gd name="connsiteX15" fmla="*/ 1473440 w 2556853"/>
              <a:gd name="connsiteY15" fmla="*/ 1733459 h 1876470"/>
              <a:gd name="connsiteX16" fmla="*/ 762722 w 2556853"/>
              <a:gd name="connsiteY16" fmla="*/ 840728 h 1876470"/>
              <a:gd name="connsiteX17" fmla="*/ 351025 w 2556853"/>
              <a:gd name="connsiteY17" fmla="*/ 329357 h 1876470"/>
              <a:gd name="connsiteX18" fmla="*/ 264352 w 2556853"/>
              <a:gd name="connsiteY18" fmla="*/ 234017 h 1876470"/>
              <a:gd name="connsiteX19" fmla="*/ 190680 w 2556853"/>
              <a:gd name="connsiteY19" fmla="*/ 164678 h 1876470"/>
              <a:gd name="connsiteX20" fmla="*/ 160345 w 2556853"/>
              <a:gd name="connsiteY20" fmla="*/ 138676 h 1876470"/>
              <a:gd name="connsiteX21" fmla="*/ 82339 w 2556853"/>
              <a:gd name="connsiteY21" fmla="*/ 104007 h 1876470"/>
              <a:gd name="connsiteX22" fmla="*/ 39002 w 2556853"/>
              <a:gd name="connsiteY22" fmla="*/ 73672 h 1876470"/>
              <a:gd name="connsiteX23" fmla="*/ 0 w 2556853"/>
              <a:gd name="connsiteY23" fmla="*/ 43336 h 1876470"/>
              <a:gd name="connsiteX24" fmla="*/ 0 w 2556853"/>
              <a:gd name="connsiteY24" fmla="*/ 26002 h 1876470"/>
              <a:gd name="connsiteX25" fmla="*/ 47670 w 2556853"/>
              <a:gd name="connsiteY25" fmla="*/ 0 h 1876470"/>
              <a:gd name="connsiteX26" fmla="*/ 130009 w 2556853"/>
              <a:gd name="connsiteY26" fmla="*/ 8667 h 1876470"/>
              <a:gd name="connsiteX27" fmla="*/ 203681 w 2556853"/>
              <a:gd name="connsiteY27" fmla="*/ 39003 h 1876470"/>
              <a:gd name="connsiteX28" fmla="*/ 273020 w 2556853"/>
              <a:gd name="connsiteY28" fmla="*/ 99674 h 1876470"/>
              <a:gd name="connsiteX29" fmla="*/ 346692 w 2556853"/>
              <a:gd name="connsiteY29" fmla="*/ 173346 h 1876470"/>
              <a:gd name="connsiteX30" fmla="*/ 442032 w 2556853"/>
              <a:gd name="connsiteY30" fmla="*/ 273020 h 1876470"/>
              <a:gd name="connsiteX0" fmla="*/ 442032 w 2556853"/>
              <a:gd name="connsiteY0" fmla="*/ 273020 h 1876470"/>
              <a:gd name="connsiteX1" fmla="*/ 927401 w 2556853"/>
              <a:gd name="connsiteY1" fmla="*/ 745387 h 1876470"/>
              <a:gd name="connsiteX2" fmla="*/ 1412769 w 2556853"/>
              <a:gd name="connsiteY2" fmla="*/ 1191753 h 1876470"/>
              <a:gd name="connsiteX3" fmla="*/ 1573114 w 2556853"/>
              <a:gd name="connsiteY3" fmla="*/ 1326096 h 1876470"/>
              <a:gd name="connsiteX4" fmla="*/ 1720458 w 2556853"/>
              <a:gd name="connsiteY4" fmla="*/ 1434438 h 1876470"/>
              <a:gd name="connsiteX5" fmla="*/ 1989145 w 2556853"/>
              <a:gd name="connsiteY5" fmla="*/ 1586115 h 1876470"/>
              <a:gd name="connsiteX6" fmla="*/ 2470180 w 2556853"/>
              <a:gd name="connsiteY6" fmla="*/ 1789797 h 1876470"/>
              <a:gd name="connsiteX7" fmla="*/ 2535184 w 2556853"/>
              <a:gd name="connsiteY7" fmla="*/ 1815799 h 1876470"/>
              <a:gd name="connsiteX8" fmla="*/ 2556853 w 2556853"/>
              <a:gd name="connsiteY8" fmla="*/ 1837467 h 1876470"/>
              <a:gd name="connsiteX9" fmla="*/ 2548185 w 2556853"/>
              <a:gd name="connsiteY9" fmla="*/ 1859135 h 1876470"/>
              <a:gd name="connsiteX10" fmla="*/ 2509183 w 2556853"/>
              <a:gd name="connsiteY10" fmla="*/ 1876470 h 1876470"/>
              <a:gd name="connsiteX11" fmla="*/ 1690123 w 2556853"/>
              <a:gd name="connsiteY11" fmla="*/ 1854802 h 1876470"/>
              <a:gd name="connsiteX12" fmla="*/ 1625118 w 2556853"/>
              <a:gd name="connsiteY12" fmla="*/ 1846134 h 1876470"/>
              <a:gd name="connsiteX13" fmla="*/ 1577448 w 2556853"/>
              <a:gd name="connsiteY13" fmla="*/ 1837467 h 1876470"/>
              <a:gd name="connsiteX14" fmla="*/ 1538445 w 2556853"/>
              <a:gd name="connsiteY14" fmla="*/ 1811465 h 1876470"/>
              <a:gd name="connsiteX15" fmla="*/ 1473440 w 2556853"/>
              <a:gd name="connsiteY15" fmla="*/ 1733459 h 1876470"/>
              <a:gd name="connsiteX16" fmla="*/ 762722 w 2556853"/>
              <a:gd name="connsiteY16" fmla="*/ 840728 h 1876470"/>
              <a:gd name="connsiteX17" fmla="*/ 351025 w 2556853"/>
              <a:gd name="connsiteY17" fmla="*/ 329357 h 1876470"/>
              <a:gd name="connsiteX18" fmla="*/ 264352 w 2556853"/>
              <a:gd name="connsiteY18" fmla="*/ 234017 h 1876470"/>
              <a:gd name="connsiteX19" fmla="*/ 190680 w 2556853"/>
              <a:gd name="connsiteY19" fmla="*/ 164678 h 1876470"/>
              <a:gd name="connsiteX20" fmla="*/ 160345 w 2556853"/>
              <a:gd name="connsiteY20" fmla="*/ 138676 h 1876470"/>
              <a:gd name="connsiteX21" fmla="*/ 82339 w 2556853"/>
              <a:gd name="connsiteY21" fmla="*/ 104007 h 1876470"/>
              <a:gd name="connsiteX22" fmla="*/ 39002 w 2556853"/>
              <a:gd name="connsiteY22" fmla="*/ 73672 h 1876470"/>
              <a:gd name="connsiteX23" fmla="*/ 0 w 2556853"/>
              <a:gd name="connsiteY23" fmla="*/ 43336 h 1876470"/>
              <a:gd name="connsiteX24" fmla="*/ 0 w 2556853"/>
              <a:gd name="connsiteY24" fmla="*/ 26002 h 1876470"/>
              <a:gd name="connsiteX25" fmla="*/ 47670 w 2556853"/>
              <a:gd name="connsiteY25" fmla="*/ 0 h 1876470"/>
              <a:gd name="connsiteX26" fmla="*/ 130009 w 2556853"/>
              <a:gd name="connsiteY26" fmla="*/ 8667 h 1876470"/>
              <a:gd name="connsiteX27" fmla="*/ 203681 w 2556853"/>
              <a:gd name="connsiteY27" fmla="*/ 39003 h 1876470"/>
              <a:gd name="connsiteX28" fmla="*/ 273020 w 2556853"/>
              <a:gd name="connsiteY28" fmla="*/ 99674 h 1876470"/>
              <a:gd name="connsiteX29" fmla="*/ 346692 w 2556853"/>
              <a:gd name="connsiteY29" fmla="*/ 173346 h 1876470"/>
              <a:gd name="connsiteX30" fmla="*/ 442032 w 2556853"/>
              <a:gd name="connsiteY30" fmla="*/ 273020 h 18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56853" h="1876470">
                <a:moveTo>
                  <a:pt x="442032" y="273020"/>
                </a:moveTo>
                <a:lnTo>
                  <a:pt x="927401" y="745387"/>
                </a:lnTo>
                <a:lnTo>
                  <a:pt x="1412769" y="1191753"/>
                </a:lnTo>
                <a:lnTo>
                  <a:pt x="1573114" y="1326096"/>
                </a:lnTo>
                <a:lnTo>
                  <a:pt x="1720458" y="1434438"/>
                </a:lnTo>
                <a:lnTo>
                  <a:pt x="1989145" y="1586115"/>
                </a:lnTo>
                <a:lnTo>
                  <a:pt x="2470180" y="1789797"/>
                </a:lnTo>
                <a:lnTo>
                  <a:pt x="2535184" y="1815799"/>
                </a:lnTo>
                <a:lnTo>
                  <a:pt x="2556853" y="1837467"/>
                </a:lnTo>
                <a:lnTo>
                  <a:pt x="2548185" y="1859135"/>
                </a:lnTo>
                <a:lnTo>
                  <a:pt x="2509183" y="1876470"/>
                </a:lnTo>
                <a:lnTo>
                  <a:pt x="1690123" y="1854802"/>
                </a:lnTo>
                <a:lnTo>
                  <a:pt x="1625118" y="1846134"/>
                </a:lnTo>
                <a:lnTo>
                  <a:pt x="1577448" y="1837467"/>
                </a:lnTo>
                <a:lnTo>
                  <a:pt x="1538445" y="1811465"/>
                </a:lnTo>
                <a:lnTo>
                  <a:pt x="1473440" y="1733459"/>
                </a:lnTo>
                <a:lnTo>
                  <a:pt x="762722" y="840728"/>
                </a:lnTo>
                <a:lnTo>
                  <a:pt x="351025" y="329357"/>
                </a:lnTo>
                <a:lnTo>
                  <a:pt x="264352" y="234017"/>
                </a:lnTo>
                <a:lnTo>
                  <a:pt x="190680" y="164678"/>
                </a:lnTo>
                <a:lnTo>
                  <a:pt x="160345" y="138676"/>
                </a:lnTo>
                <a:lnTo>
                  <a:pt x="82339" y="104007"/>
                </a:lnTo>
                <a:lnTo>
                  <a:pt x="39002" y="73672"/>
                </a:lnTo>
                <a:lnTo>
                  <a:pt x="0" y="43336"/>
                </a:lnTo>
                <a:lnTo>
                  <a:pt x="0" y="26002"/>
                </a:lnTo>
                <a:lnTo>
                  <a:pt x="47670" y="0"/>
                </a:lnTo>
                <a:cubicBezTo>
                  <a:pt x="75116" y="2889"/>
                  <a:pt x="83513" y="1029"/>
                  <a:pt x="130009" y="8667"/>
                </a:cubicBezTo>
                <a:lnTo>
                  <a:pt x="203681" y="39003"/>
                </a:lnTo>
                <a:lnTo>
                  <a:pt x="273020" y="99674"/>
                </a:lnTo>
                <a:lnTo>
                  <a:pt x="346692" y="173346"/>
                </a:lnTo>
                <a:lnTo>
                  <a:pt x="442032" y="2730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9D50164-B8F6-403F-A1CC-35A1D4D8400B}"/>
              </a:ext>
            </a:extLst>
          </p:cNvPr>
          <p:cNvSpPr/>
          <p:nvPr/>
        </p:nvSpPr>
        <p:spPr>
          <a:xfrm>
            <a:off x="4545013" y="3365501"/>
            <a:ext cx="2747962" cy="2563813"/>
          </a:xfrm>
          <a:custGeom>
            <a:avLst/>
            <a:gdLst>
              <a:gd name="connsiteX0" fmla="*/ 517490 w 2748224"/>
              <a:gd name="connsiteY0" fmla="*/ 311499 h 2562329"/>
              <a:gd name="connsiteX1" fmla="*/ 1065125 w 2748224"/>
              <a:gd name="connsiteY1" fmla="*/ 266281 h 2562329"/>
              <a:gd name="connsiteX2" fmla="*/ 1512277 w 2748224"/>
              <a:gd name="connsiteY2" fmla="*/ 221064 h 2562329"/>
              <a:gd name="connsiteX3" fmla="*/ 1979525 w 2748224"/>
              <a:gd name="connsiteY3" fmla="*/ 155749 h 2562329"/>
              <a:gd name="connsiteX4" fmla="*/ 2170444 w 2748224"/>
              <a:gd name="connsiteY4" fmla="*/ 130628 h 2562329"/>
              <a:gd name="connsiteX5" fmla="*/ 2275952 w 2748224"/>
              <a:gd name="connsiteY5" fmla="*/ 75362 h 2562329"/>
              <a:gd name="connsiteX6" fmla="*/ 2346290 w 2748224"/>
              <a:gd name="connsiteY6" fmla="*/ 35169 h 2562329"/>
              <a:gd name="connsiteX7" fmla="*/ 2396532 w 2748224"/>
              <a:gd name="connsiteY7" fmla="*/ 0 h 2562329"/>
              <a:gd name="connsiteX8" fmla="*/ 2441749 w 2748224"/>
              <a:gd name="connsiteY8" fmla="*/ 20097 h 2562329"/>
              <a:gd name="connsiteX9" fmla="*/ 2527160 w 2748224"/>
              <a:gd name="connsiteY9" fmla="*/ 80387 h 2562329"/>
              <a:gd name="connsiteX10" fmla="*/ 2642717 w 2748224"/>
              <a:gd name="connsiteY10" fmla="*/ 180870 h 2562329"/>
              <a:gd name="connsiteX11" fmla="*/ 2733152 w 2748224"/>
              <a:gd name="connsiteY11" fmla="*/ 281354 h 2562329"/>
              <a:gd name="connsiteX12" fmla="*/ 2748224 w 2748224"/>
              <a:gd name="connsiteY12" fmla="*/ 301450 h 2562329"/>
              <a:gd name="connsiteX13" fmla="*/ 2723103 w 2748224"/>
              <a:gd name="connsiteY13" fmla="*/ 336620 h 2562329"/>
              <a:gd name="connsiteX14" fmla="*/ 2692958 w 2748224"/>
              <a:gd name="connsiteY14" fmla="*/ 381837 h 2562329"/>
              <a:gd name="connsiteX15" fmla="*/ 2667837 w 2748224"/>
              <a:gd name="connsiteY15" fmla="*/ 452176 h 2562329"/>
              <a:gd name="connsiteX16" fmla="*/ 2597499 w 2748224"/>
              <a:gd name="connsiteY16" fmla="*/ 763675 h 2562329"/>
              <a:gd name="connsiteX17" fmla="*/ 2502040 w 2748224"/>
              <a:gd name="connsiteY17" fmla="*/ 1135464 h 2562329"/>
              <a:gd name="connsiteX18" fmla="*/ 2396532 w 2748224"/>
              <a:gd name="connsiteY18" fmla="*/ 1497204 h 2562329"/>
              <a:gd name="connsiteX19" fmla="*/ 2296048 w 2748224"/>
              <a:gd name="connsiteY19" fmla="*/ 1778558 h 2562329"/>
              <a:gd name="connsiteX20" fmla="*/ 2185517 w 2748224"/>
              <a:gd name="connsiteY20" fmla="*/ 2034791 h 2562329"/>
              <a:gd name="connsiteX21" fmla="*/ 2044840 w 2748224"/>
              <a:gd name="connsiteY21" fmla="*/ 2280976 h 2562329"/>
              <a:gd name="connsiteX22" fmla="*/ 1949380 w 2748224"/>
              <a:gd name="connsiteY22" fmla="*/ 2406580 h 2562329"/>
              <a:gd name="connsiteX23" fmla="*/ 1874018 w 2748224"/>
              <a:gd name="connsiteY23" fmla="*/ 2481943 h 2562329"/>
              <a:gd name="connsiteX24" fmla="*/ 1808703 w 2748224"/>
              <a:gd name="connsiteY24" fmla="*/ 2527160 h 2562329"/>
              <a:gd name="connsiteX25" fmla="*/ 1743389 w 2748224"/>
              <a:gd name="connsiteY25" fmla="*/ 2557305 h 2562329"/>
              <a:gd name="connsiteX26" fmla="*/ 1693147 w 2748224"/>
              <a:gd name="connsiteY26" fmla="*/ 2562329 h 2562329"/>
              <a:gd name="connsiteX27" fmla="*/ 1647930 w 2748224"/>
              <a:gd name="connsiteY27" fmla="*/ 2557305 h 2562329"/>
              <a:gd name="connsiteX28" fmla="*/ 1617785 w 2748224"/>
              <a:gd name="connsiteY28" fmla="*/ 2542233 h 2562329"/>
              <a:gd name="connsiteX29" fmla="*/ 1587640 w 2748224"/>
              <a:gd name="connsiteY29" fmla="*/ 2512088 h 2562329"/>
              <a:gd name="connsiteX30" fmla="*/ 1562519 w 2748224"/>
              <a:gd name="connsiteY30" fmla="*/ 2451798 h 2562329"/>
              <a:gd name="connsiteX31" fmla="*/ 1547446 w 2748224"/>
              <a:gd name="connsiteY31" fmla="*/ 2406580 h 2562329"/>
              <a:gd name="connsiteX32" fmla="*/ 1853921 w 2748224"/>
              <a:gd name="connsiteY32" fmla="*/ 2135275 h 2562329"/>
              <a:gd name="connsiteX33" fmla="*/ 1949380 w 2748224"/>
              <a:gd name="connsiteY33" fmla="*/ 1989573 h 2562329"/>
              <a:gd name="connsiteX34" fmla="*/ 2044840 w 2748224"/>
              <a:gd name="connsiteY34" fmla="*/ 1803679 h 2562329"/>
              <a:gd name="connsiteX35" fmla="*/ 2115178 w 2748224"/>
              <a:gd name="connsiteY35" fmla="*/ 1637881 h 2562329"/>
              <a:gd name="connsiteX36" fmla="*/ 2190541 w 2748224"/>
              <a:gd name="connsiteY36" fmla="*/ 1401745 h 2562329"/>
              <a:gd name="connsiteX37" fmla="*/ 2265903 w 2748224"/>
              <a:gd name="connsiteY37" fmla="*/ 1105318 h 2562329"/>
              <a:gd name="connsiteX38" fmla="*/ 2336242 w 2748224"/>
              <a:gd name="connsiteY38" fmla="*/ 783771 h 2562329"/>
              <a:gd name="connsiteX39" fmla="*/ 2366387 w 2748224"/>
              <a:gd name="connsiteY39" fmla="*/ 562707 h 2562329"/>
              <a:gd name="connsiteX40" fmla="*/ 2376435 w 2748224"/>
              <a:gd name="connsiteY40" fmla="*/ 406958 h 2562329"/>
              <a:gd name="connsiteX41" fmla="*/ 2366387 w 2748224"/>
              <a:gd name="connsiteY41" fmla="*/ 366765 h 2562329"/>
              <a:gd name="connsiteX42" fmla="*/ 2336242 w 2748224"/>
              <a:gd name="connsiteY42" fmla="*/ 326571 h 2562329"/>
              <a:gd name="connsiteX43" fmla="*/ 2306097 w 2748224"/>
              <a:gd name="connsiteY43" fmla="*/ 296426 h 2562329"/>
              <a:gd name="connsiteX44" fmla="*/ 2250831 w 2748224"/>
              <a:gd name="connsiteY44" fmla="*/ 281354 h 2562329"/>
              <a:gd name="connsiteX45" fmla="*/ 2135275 w 2748224"/>
              <a:gd name="connsiteY45" fmla="*/ 296426 h 2562329"/>
              <a:gd name="connsiteX46" fmla="*/ 1889090 w 2748224"/>
              <a:gd name="connsiteY46" fmla="*/ 326571 h 2562329"/>
              <a:gd name="connsiteX47" fmla="*/ 1532374 w 2748224"/>
              <a:gd name="connsiteY47" fmla="*/ 371789 h 2562329"/>
              <a:gd name="connsiteX48" fmla="*/ 1085222 w 2748224"/>
              <a:gd name="connsiteY48" fmla="*/ 432079 h 2562329"/>
              <a:gd name="connsiteX49" fmla="*/ 889279 w 2748224"/>
              <a:gd name="connsiteY49" fmla="*/ 462224 h 2562329"/>
              <a:gd name="connsiteX50" fmla="*/ 703385 w 2748224"/>
              <a:gd name="connsiteY50" fmla="*/ 507442 h 2562329"/>
              <a:gd name="connsiteX51" fmla="*/ 557684 w 2748224"/>
              <a:gd name="connsiteY51" fmla="*/ 547635 h 2562329"/>
              <a:gd name="connsiteX52" fmla="*/ 427055 w 2748224"/>
              <a:gd name="connsiteY52" fmla="*/ 592853 h 2562329"/>
              <a:gd name="connsiteX53" fmla="*/ 326571 w 2748224"/>
              <a:gd name="connsiteY53" fmla="*/ 628022 h 2562329"/>
              <a:gd name="connsiteX54" fmla="*/ 296426 w 2748224"/>
              <a:gd name="connsiteY54" fmla="*/ 643094 h 2562329"/>
              <a:gd name="connsiteX55" fmla="*/ 236136 w 2748224"/>
              <a:gd name="connsiteY55" fmla="*/ 597877 h 2562329"/>
              <a:gd name="connsiteX56" fmla="*/ 155749 w 2748224"/>
              <a:gd name="connsiteY56" fmla="*/ 532562 h 2562329"/>
              <a:gd name="connsiteX57" fmla="*/ 105508 w 2748224"/>
              <a:gd name="connsiteY57" fmla="*/ 467248 h 2562329"/>
              <a:gd name="connsiteX58" fmla="*/ 50242 w 2748224"/>
              <a:gd name="connsiteY58" fmla="*/ 371789 h 2562329"/>
              <a:gd name="connsiteX59" fmla="*/ 15073 w 2748224"/>
              <a:gd name="connsiteY59" fmla="*/ 281354 h 2562329"/>
              <a:gd name="connsiteX60" fmla="*/ 0 w 2748224"/>
              <a:gd name="connsiteY60" fmla="*/ 205991 h 2562329"/>
              <a:gd name="connsiteX61" fmla="*/ 20097 w 2748224"/>
              <a:gd name="connsiteY61" fmla="*/ 185894 h 2562329"/>
              <a:gd name="connsiteX62" fmla="*/ 45218 w 2748224"/>
              <a:gd name="connsiteY62" fmla="*/ 190918 h 2562329"/>
              <a:gd name="connsiteX63" fmla="*/ 85411 w 2748224"/>
              <a:gd name="connsiteY63" fmla="*/ 211015 h 2562329"/>
              <a:gd name="connsiteX64" fmla="*/ 110532 w 2748224"/>
              <a:gd name="connsiteY64" fmla="*/ 246184 h 2562329"/>
              <a:gd name="connsiteX65" fmla="*/ 150725 w 2748224"/>
              <a:gd name="connsiteY65" fmla="*/ 281354 h 2562329"/>
              <a:gd name="connsiteX66" fmla="*/ 200967 w 2748224"/>
              <a:gd name="connsiteY66" fmla="*/ 306475 h 2562329"/>
              <a:gd name="connsiteX67" fmla="*/ 286378 w 2748224"/>
              <a:gd name="connsiteY67" fmla="*/ 331595 h 2562329"/>
              <a:gd name="connsiteX68" fmla="*/ 517490 w 2748224"/>
              <a:gd name="connsiteY68" fmla="*/ 311499 h 256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48224" h="2562329">
                <a:moveTo>
                  <a:pt x="517490" y="311499"/>
                </a:moveTo>
                <a:lnTo>
                  <a:pt x="1065125" y="266281"/>
                </a:lnTo>
                <a:lnTo>
                  <a:pt x="1512277" y="221064"/>
                </a:lnTo>
                <a:lnTo>
                  <a:pt x="1979525" y="155749"/>
                </a:lnTo>
                <a:lnTo>
                  <a:pt x="2170444" y="130628"/>
                </a:lnTo>
                <a:lnTo>
                  <a:pt x="2275952" y="75362"/>
                </a:lnTo>
                <a:lnTo>
                  <a:pt x="2346290" y="35169"/>
                </a:lnTo>
                <a:lnTo>
                  <a:pt x="2396532" y="0"/>
                </a:lnTo>
                <a:lnTo>
                  <a:pt x="2441749" y="20097"/>
                </a:lnTo>
                <a:lnTo>
                  <a:pt x="2527160" y="80387"/>
                </a:lnTo>
                <a:lnTo>
                  <a:pt x="2642717" y="180870"/>
                </a:lnTo>
                <a:lnTo>
                  <a:pt x="2733152" y="281354"/>
                </a:lnTo>
                <a:lnTo>
                  <a:pt x="2748224" y="301450"/>
                </a:lnTo>
                <a:lnTo>
                  <a:pt x="2723103" y="336620"/>
                </a:lnTo>
                <a:lnTo>
                  <a:pt x="2692958" y="381837"/>
                </a:lnTo>
                <a:lnTo>
                  <a:pt x="2667837" y="452176"/>
                </a:lnTo>
                <a:lnTo>
                  <a:pt x="2597499" y="763675"/>
                </a:lnTo>
                <a:lnTo>
                  <a:pt x="2502040" y="1135464"/>
                </a:lnTo>
                <a:lnTo>
                  <a:pt x="2396532" y="1497204"/>
                </a:lnTo>
                <a:lnTo>
                  <a:pt x="2296048" y="1778558"/>
                </a:lnTo>
                <a:lnTo>
                  <a:pt x="2185517" y="2034791"/>
                </a:lnTo>
                <a:lnTo>
                  <a:pt x="2044840" y="2280976"/>
                </a:lnTo>
                <a:lnTo>
                  <a:pt x="1949380" y="2406580"/>
                </a:lnTo>
                <a:lnTo>
                  <a:pt x="1874018" y="2481943"/>
                </a:lnTo>
                <a:lnTo>
                  <a:pt x="1808703" y="2527160"/>
                </a:lnTo>
                <a:lnTo>
                  <a:pt x="1743389" y="2557305"/>
                </a:lnTo>
                <a:lnTo>
                  <a:pt x="1693147" y="2562329"/>
                </a:lnTo>
                <a:lnTo>
                  <a:pt x="1647930" y="2557305"/>
                </a:lnTo>
                <a:lnTo>
                  <a:pt x="1617785" y="2542233"/>
                </a:lnTo>
                <a:lnTo>
                  <a:pt x="1587640" y="2512088"/>
                </a:lnTo>
                <a:lnTo>
                  <a:pt x="1562519" y="2451798"/>
                </a:lnTo>
                <a:lnTo>
                  <a:pt x="1547446" y="2406580"/>
                </a:lnTo>
                <a:lnTo>
                  <a:pt x="1853921" y="2135275"/>
                </a:lnTo>
                <a:lnTo>
                  <a:pt x="1949380" y="1989573"/>
                </a:lnTo>
                <a:lnTo>
                  <a:pt x="2044840" y="1803679"/>
                </a:lnTo>
                <a:lnTo>
                  <a:pt x="2115178" y="1637881"/>
                </a:lnTo>
                <a:lnTo>
                  <a:pt x="2190541" y="1401745"/>
                </a:lnTo>
                <a:lnTo>
                  <a:pt x="2265903" y="1105318"/>
                </a:lnTo>
                <a:lnTo>
                  <a:pt x="2336242" y="783771"/>
                </a:lnTo>
                <a:lnTo>
                  <a:pt x="2366387" y="562707"/>
                </a:lnTo>
                <a:lnTo>
                  <a:pt x="2376435" y="406958"/>
                </a:lnTo>
                <a:lnTo>
                  <a:pt x="2366387" y="366765"/>
                </a:lnTo>
                <a:lnTo>
                  <a:pt x="2336242" y="326571"/>
                </a:lnTo>
                <a:lnTo>
                  <a:pt x="2306097" y="296426"/>
                </a:lnTo>
                <a:lnTo>
                  <a:pt x="2250831" y="281354"/>
                </a:lnTo>
                <a:lnTo>
                  <a:pt x="2135275" y="296426"/>
                </a:lnTo>
                <a:lnTo>
                  <a:pt x="1889090" y="326571"/>
                </a:lnTo>
                <a:lnTo>
                  <a:pt x="1532374" y="371789"/>
                </a:lnTo>
                <a:lnTo>
                  <a:pt x="1085222" y="432079"/>
                </a:lnTo>
                <a:lnTo>
                  <a:pt x="889279" y="462224"/>
                </a:lnTo>
                <a:lnTo>
                  <a:pt x="703385" y="507442"/>
                </a:lnTo>
                <a:lnTo>
                  <a:pt x="557684" y="547635"/>
                </a:lnTo>
                <a:lnTo>
                  <a:pt x="427055" y="592853"/>
                </a:lnTo>
                <a:lnTo>
                  <a:pt x="326571" y="628022"/>
                </a:lnTo>
                <a:lnTo>
                  <a:pt x="296426" y="643094"/>
                </a:lnTo>
                <a:lnTo>
                  <a:pt x="236136" y="597877"/>
                </a:lnTo>
                <a:lnTo>
                  <a:pt x="155749" y="532562"/>
                </a:lnTo>
                <a:lnTo>
                  <a:pt x="105508" y="467248"/>
                </a:lnTo>
                <a:lnTo>
                  <a:pt x="50242" y="371789"/>
                </a:lnTo>
                <a:lnTo>
                  <a:pt x="15073" y="281354"/>
                </a:lnTo>
                <a:lnTo>
                  <a:pt x="0" y="205991"/>
                </a:lnTo>
                <a:lnTo>
                  <a:pt x="20097" y="185894"/>
                </a:lnTo>
                <a:lnTo>
                  <a:pt x="45218" y="190918"/>
                </a:lnTo>
                <a:lnTo>
                  <a:pt x="85411" y="211015"/>
                </a:lnTo>
                <a:lnTo>
                  <a:pt x="110532" y="246184"/>
                </a:lnTo>
                <a:lnTo>
                  <a:pt x="150725" y="281354"/>
                </a:lnTo>
                <a:lnTo>
                  <a:pt x="200967" y="306475"/>
                </a:lnTo>
                <a:lnTo>
                  <a:pt x="286378" y="331595"/>
                </a:lnTo>
                <a:lnTo>
                  <a:pt x="517490" y="311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0852F53-9B2B-4B94-8164-74748718D687}"/>
              </a:ext>
            </a:extLst>
          </p:cNvPr>
          <p:cNvSpPr/>
          <p:nvPr/>
        </p:nvSpPr>
        <p:spPr>
          <a:xfrm>
            <a:off x="5591176" y="5295901"/>
            <a:ext cx="847725" cy="504825"/>
          </a:xfrm>
          <a:custGeom>
            <a:avLst/>
            <a:gdLst>
              <a:gd name="connsiteX0" fmla="*/ 535781 w 847725"/>
              <a:gd name="connsiteY0" fmla="*/ 230981 h 504825"/>
              <a:gd name="connsiteX1" fmla="*/ 245269 w 847725"/>
              <a:gd name="connsiteY1" fmla="*/ 111919 h 504825"/>
              <a:gd name="connsiteX2" fmla="*/ 35719 w 847725"/>
              <a:gd name="connsiteY2" fmla="*/ 4763 h 504825"/>
              <a:gd name="connsiteX3" fmla="*/ 0 w 847725"/>
              <a:gd name="connsiteY3" fmla="*/ 0 h 504825"/>
              <a:gd name="connsiteX4" fmla="*/ 4763 w 847725"/>
              <a:gd name="connsiteY4" fmla="*/ 45244 h 504825"/>
              <a:gd name="connsiteX5" fmla="*/ 35719 w 847725"/>
              <a:gd name="connsiteY5" fmla="*/ 66675 h 504825"/>
              <a:gd name="connsiteX6" fmla="*/ 140494 w 847725"/>
              <a:gd name="connsiteY6" fmla="*/ 133350 h 504825"/>
              <a:gd name="connsiteX7" fmla="*/ 226219 w 847725"/>
              <a:gd name="connsiteY7" fmla="*/ 195263 h 504825"/>
              <a:gd name="connsiteX8" fmla="*/ 357188 w 847725"/>
              <a:gd name="connsiteY8" fmla="*/ 319088 h 504825"/>
              <a:gd name="connsiteX9" fmla="*/ 423863 w 847725"/>
              <a:gd name="connsiteY9" fmla="*/ 385763 h 504825"/>
              <a:gd name="connsiteX10" fmla="*/ 521494 w 847725"/>
              <a:gd name="connsiteY10" fmla="*/ 504825 h 504825"/>
              <a:gd name="connsiteX11" fmla="*/ 847725 w 847725"/>
              <a:gd name="connsiteY11" fmla="*/ 188119 h 504825"/>
              <a:gd name="connsiteX12" fmla="*/ 773906 w 847725"/>
              <a:gd name="connsiteY12" fmla="*/ 219075 h 504825"/>
              <a:gd name="connsiteX13" fmla="*/ 726281 w 847725"/>
              <a:gd name="connsiteY13" fmla="*/ 242888 h 504825"/>
              <a:gd name="connsiteX14" fmla="*/ 676275 w 847725"/>
              <a:gd name="connsiteY14" fmla="*/ 254794 h 504825"/>
              <a:gd name="connsiteX15" fmla="*/ 628650 w 847725"/>
              <a:gd name="connsiteY15" fmla="*/ 257175 h 504825"/>
              <a:gd name="connsiteX16" fmla="*/ 535781 w 847725"/>
              <a:gd name="connsiteY16" fmla="*/ 230981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725" h="504825">
                <a:moveTo>
                  <a:pt x="535781" y="230981"/>
                </a:moveTo>
                <a:lnTo>
                  <a:pt x="245269" y="111919"/>
                </a:lnTo>
                <a:lnTo>
                  <a:pt x="35719" y="4763"/>
                </a:lnTo>
                <a:lnTo>
                  <a:pt x="0" y="0"/>
                </a:lnTo>
                <a:lnTo>
                  <a:pt x="4763" y="45244"/>
                </a:lnTo>
                <a:lnTo>
                  <a:pt x="35719" y="66675"/>
                </a:lnTo>
                <a:lnTo>
                  <a:pt x="140494" y="133350"/>
                </a:lnTo>
                <a:lnTo>
                  <a:pt x="226219" y="195263"/>
                </a:lnTo>
                <a:lnTo>
                  <a:pt x="357188" y="319088"/>
                </a:lnTo>
                <a:lnTo>
                  <a:pt x="423863" y="385763"/>
                </a:lnTo>
                <a:lnTo>
                  <a:pt x="521494" y="504825"/>
                </a:lnTo>
                <a:lnTo>
                  <a:pt x="847725" y="188119"/>
                </a:lnTo>
                <a:lnTo>
                  <a:pt x="773906" y="219075"/>
                </a:lnTo>
                <a:lnTo>
                  <a:pt x="726281" y="242888"/>
                </a:lnTo>
                <a:lnTo>
                  <a:pt x="676275" y="254794"/>
                </a:lnTo>
                <a:lnTo>
                  <a:pt x="628650" y="257175"/>
                </a:lnTo>
                <a:lnTo>
                  <a:pt x="535781" y="2309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1D1D12F-9C6A-43D6-9D17-1CDE518FA27F}"/>
              </a:ext>
            </a:extLst>
          </p:cNvPr>
          <p:cNvSpPr/>
          <p:nvPr/>
        </p:nvSpPr>
        <p:spPr>
          <a:xfrm>
            <a:off x="3952876" y="3709989"/>
            <a:ext cx="1852613" cy="2047875"/>
          </a:xfrm>
          <a:custGeom>
            <a:avLst/>
            <a:gdLst>
              <a:gd name="connsiteX0" fmla="*/ 1652588 w 1852613"/>
              <a:gd name="connsiteY0" fmla="*/ 519112 h 2047875"/>
              <a:gd name="connsiteX1" fmla="*/ 1485900 w 1852613"/>
              <a:gd name="connsiteY1" fmla="*/ 790575 h 2047875"/>
              <a:gd name="connsiteX2" fmla="*/ 1328738 w 1852613"/>
              <a:gd name="connsiteY2" fmla="*/ 1019175 h 2047875"/>
              <a:gd name="connsiteX3" fmla="*/ 1176338 w 1852613"/>
              <a:gd name="connsiteY3" fmla="*/ 1204912 h 2047875"/>
              <a:gd name="connsiteX4" fmla="*/ 1009650 w 1852613"/>
              <a:gd name="connsiteY4" fmla="*/ 1385887 h 2047875"/>
              <a:gd name="connsiteX5" fmla="*/ 795338 w 1852613"/>
              <a:gd name="connsiteY5" fmla="*/ 1566862 h 2047875"/>
              <a:gd name="connsiteX6" fmla="*/ 623888 w 1852613"/>
              <a:gd name="connsiteY6" fmla="*/ 1700212 h 2047875"/>
              <a:gd name="connsiteX7" fmla="*/ 409575 w 1852613"/>
              <a:gd name="connsiteY7" fmla="*/ 1843087 h 2047875"/>
              <a:gd name="connsiteX8" fmla="*/ 176213 w 1852613"/>
              <a:gd name="connsiteY8" fmla="*/ 1990725 h 2047875"/>
              <a:gd name="connsiteX9" fmla="*/ 85725 w 1852613"/>
              <a:gd name="connsiteY9" fmla="*/ 2047875 h 2047875"/>
              <a:gd name="connsiteX10" fmla="*/ 28575 w 1852613"/>
              <a:gd name="connsiteY10" fmla="*/ 2047875 h 2047875"/>
              <a:gd name="connsiteX11" fmla="*/ 0 w 1852613"/>
              <a:gd name="connsiteY11" fmla="*/ 2024062 h 2047875"/>
              <a:gd name="connsiteX12" fmla="*/ 9525 w 1852613"/>
              <a:gd name="connsiteY12" fmla="*/ 1990725 h 2047875"/>
              <a:gd name="connsiteX13" fmla="*/ 57150 w 1852613"/>
              <a:gd name="connsiteY13" fmla="*/ 1947862 h 2047875"/>
              <a:gd name="connsiteX14" fmla="*/ 300038 w 1852613"/>
              <a:gd name="connsiteY14" fmla="*/ 1771650 h 2047875"/>
              <a:gd name="connsiteX15" fmla="*/ 557213 w 1852613"/>
              <a:gd name="connsiteY15" fmla="*/ 1562100 h 2047875"/>
              <a:gd name="connsiteX16" fmla="*/ 814388 w 1852613"/>
              <a:gd name="connsiteY16" fmla="*/ 1328737 h 2047875"/>
              <a:gd name="connsiteX17" fmla="*/ 1019175 w 1852613"/>
              <a:gd name="connsiteY17" fmla="*/ 1100137 h 2047875"/>
              <a:gd name="connsiteX18" fmla="*/ 1195388 w 1852613"/>
              <a:gd name="connsiteY18" fmla="*/ 842962 h 2047875"/>
              <a:gd name="connsiteX19" fmla="*/ 1347788 w 1852613"/>
              <a:gd name="connsiteY19" fmla="*/ 566737 h 2047875"/>
              <a:gd name="connsiteX20" fmla="*/ 1462088 w 1852613"/>
              <a:gd name="connsiteY20" fmla="*/ 319087 h 2047875"/>
              <a:gd name="connsiteX21" fmla="*/ 1604963 w 1852613"/>
              <a:gd name="connsiteY21" fmla="*/ 0 h 2047875"/>
              <a:gd name="connsiteX22" fmla="*/ 1814513 w 1852613"/>
              <a:gd name="connsiteY22" fmla="*/ 128587 h 2047875"/>
              <a:gd name="connsiteX23" fmla="*/ 1838325 w 1852613"/>
              <a:gd name="connsiteY23" fmla="*/ 157162 h 2047875"/>
              <a:gd name="connsiteX24" fmla="*/ 1847850 w 1852613"/>
              <a:gd name="connsiteY24" fmla="*/ 180975 h 2047875"/>
              <a:gd name="connsiteX25" fmla="*/ 1852613 w 1852613"/>
              <a:gd name="connsiteY25" fmla="*/ 209550 h 2047875"/>
              <a:gd name="connsiteX26" fmla="*/ 1838325 w 1852613"/>
              <a:gd name="connsiteY26" fmla="*/ 247650 h 2047875"/>
              <a:gd name="connsiteX27" fmla="*/ 1790700 w 1852613"/>
              <a:gd name="connsiteY27" fmla="*/ 285750 h 2047875"/>
              <a:gd name="connsiteX28" fmla="*/ 1766888 w 1852613"/>
              <a:gd name="connsiteY28" fmla="*/ 319087 h 2047875"/>
              <a:gd name="connsiteX29" fmla="*/ 1652588 w 1852613"/>
              <a:gd name="connsiteY29" fmla="*/ 51911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52613" h="2047875">
                <a:moveTo>
                  <a:pt x="1652588" y="519112"/>
                </a:moveTo>
                <a:lnTo>
                  <a:pt x="1485900" y="790575"/>
                </a:lnTo>
                <a:lnTo>
                  <a:pt x="1328738" y="1019175"/>
                </a:lnTo>
                <a:lnTo>
                  <a:pt x="1176338" y="1204912"/>
                </a:lnTo>
                <a:lnTo>
                  <a:pt x="1009650" y="1385887"/>
                </a:lnTo>
                <a:lnTo>
                  <a:pt x="795338" y="1566862"/>
                </a:lnTo>
                <a:lnTo>
                  <a:pt x="623888" y="1700212"/>
                </a:lnTo>
                <a:lnTo>
                  <a:pt x="409575" y="1843087"/>
                </a:lnTo>
                <a:lnTo>
                  <a:pt x="176213" y="1990725"/>
                </a:lnTo>
                <a:lnTo>
                  <a:pt x="85725" y="2047875"/>
                </a:lnTo>
                <a:lnTo>
                  <a:pt x="28575" y="2047875"/>
                </a:lnTo>
                <a:lnTo>
                  <a:pt x="0" y="2024062"/>
                </a:lnTo>
                <a:lnTo>
                  <a:pt x="9525" y="1990725"/>
                </a:lnTo>
                <a:lnTo>
                  <a:pt x="57150" y="1947862"/>
                </a:lnTo>
                <a:lnTo>
                  <a:pt x="300038" y="1771650"/>
                </a:lnTo>
                <a:lnTo>
                  <a:pt x="557213" y="1562100"/>
                </a:lnTo>
                <a:lnTo>
                  <a:pt x="814388" y="1328737"/>
                </a:lnTo>
                <a:lnTo>
                  <a:pt x="1019175" y="1100137"/>
                </a:lnTo>
                <a:lnTo>
                  <a:pt x="1195388" y="842962"/>
                </a:lnTo>
                <a:lnTo>
                  <a:pt x="1347788" y="566737"/>
                </a:lnTo>
                <a:lnTo>
                  <a:pt x="1462088" y="319087"/>
                </a:lnTo>
                <a:lnTo>
                  <a:pt x="1604963" y="0"/>
                </a:lnTo>
                <a:lnTo>
                  <a:pt x="1814513" y="128587"/>
                </a:lnTo>
                <a:lnTo>
                  <a:pt x="1838325" y="157162"/>
                </a:lnTo>
                <a:lnTo>
                  <a:pt x="1847850" y="180975"/>
                </a:lnTo>
                <a:lnTo>
                  <a:pt x="1852613" y="209550"/>
                </a:lnTo>
                <a:lnTo>
                  <a:pt x="1838325" y="247650"/>
                </a:lnTo>
                <a:lnTo>
                  <a:pt x="1790700" y="285750"/>
                </a:lnTo>
                <a:lnTo>
                  <a:pt x="1766888" y="319087"/>
                </a:lnTo>
                <a:lnTo>
                  <a:pt x="1652588" y="519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B94245-790F-44E4-8BC0-9D08EB79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30" y="1573214"/>
            <a:ext cx="5066215" cy="43590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701444-9870-43C4-B084-C570446FA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33" y="1530480"/>
            <a:ext cx="5072312" cy="435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1B6817-EFDB-4ABF-A2D4-B7376F25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92" y="1249491"/>
            <a:ext cx="506621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963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AB50548-191F-4CC4-B149-AD47850F96C0}"/>
              </a:ext>
            </a:extLst>
          </p:cNvPr>
          <p:cNvSpPr/>
          <p:nvPr/>
        </p:nvSpPr>
        <p:spPr>
          <a:xfrm>
            <a:off x="3814763" y="1943100"/>
            <a:ext cx="1414462" cy="1652588"/>
          </a:xfrm>
          <a:custGeom>
            <a:avLst/>
            <a:gdLst>
              <a:gd name="connsiteX0" fmla="*/ 1081087 w 1414462"/>
              <a:gd name="connsiteY0" fmla="*/ 771525 h 1652588"/>
              <a:gd name="connsiteX1" fmla="*/ 876300 w 1414462"/>
              <a:gd name="connsiteY1" fmla="*/ 1000125 h 1652588"/>
              <a:gd name="connsiteX2" fmla="*/ 685800 w 1414462"/>
              <a:gd name="connsiteY2" fmla="*/ 1190625 h 1652588"/>
              <a:gd name="connsiteX3" fmla="*/ 542925 w 1414462"/>
              <a:gd name="connsiteY3" fmla="*/ 1314450 h 1652588"/>
              <a:gd name="connsiteX4" fmla="*/ 342900 w 1414462"/>
              <a:gd name="connsiteY4" fmla="*/ 1466850 h 1652588"/>
              <a:gd name="connsiteX5" fmla="*/ 180975 w 1414462"/>
              <a:gd name="connsiteY5" fmla="*/ 1571625 h 1652588"/>
              <a:gd name="connsiteX6" fmla="*/ 42862 w 1414462"/>
              <a:gd name="connsiteY6" fmla="*/ 1638300 h 1652588"/>
              <a:gd name="connsiteX7" fmla="*/ 0 w 1414462"/>
              <a:gd name="connsiteY7" fmla="*/ 1652588 h 1652588"/>
              <a:gd name="connsiteX8" fmla="*/ 14287 w 1414462"/>
              <a:gd name="connsiteY8" fmla="*/ 1624013 h 1652588"/>
              <a:gd name="connsiteX9" fmla="*/ 95250 w 1414462"/>
              <a:gd name="connsiteY9" fmla="*/ 1538288 h 1652588"/>
              <a:gd name="connsiteX10" fmla="*/ 300037 w 1414462"/>
              <a:gd name="connsiteY10" fmla="*/ 1347788 h 1652588"/>
              <a:gd name="connsiteX11" fmla="*/ 423862 w 1414462"/>
              <a:gd name="connsiteY11" fmla="*/ 1228725 h 1652588"/>
              <a:gd name="connsiteX12" fmla="*/ 519112 w 1414462"/>
              <a:gd name="connsiteY12" fmla="*/ 1119188 h 1652588"/>
              <a:gd name="connsiteX13" fmla="*/ 638175 w 1414462"/>
              <a:gd name="connsiteY13" fmla="*/ 966788 h 1652588"/>
              <a:gd name="connsiteX14" fmla="*/ 762000 w 1414462"/>
              <a:gd name="connsiteY14" fmla="*/ 800100 h 1652588"/>
              <a:gd name="connsiteX15" fmla="*/ 871537 w 1414462"/>
              <a:gd name="connsiteY15" fmla="*/ 638175 h 1652588"/>
              <a:gd name="connsiteX16" fmla="*/ 1014412 w 1414462"/>
              <a:gd name="connsiteY16" fmla="*/ 423863 h 1652588"/>
              <a:gd name="connsiteX17" fmla="*/ 1057275 w 1414462"/>
              <a:gd name="connsiteY17" fmla="*/ 352425 h 1652588"/>
              <a:gd name="connsiteX18" fmla="*/ 1071562 w 1414462"/>
              <a:gd name="connsiteY18" fmla="*/ 300038 h 1652588"/>
              <a:gd name="connsiteX19" fmla="*/ 1071562 w 1414462"/>
              <a:gd name="connsiteY19" fmla="*/ 261938 h 1652588"/>
              <a:gd name="connsiteX20" fmla="*/ 1066800 w 1414462"/>
              <a:gd name="connsiteY20" fmla="*/ 233363 h 1652588"/>
              <a:gd name="connsiteX21" fmla="*/ 971550 w 1414462"/>
              <a:gd name="connsiteY21" fmla="*/ 114300 h 1652588"/>
              <a:gd name="connsiteX22" fmla="*/ 909637 w 1414462"/>
              <a:gd name="connsiteY22" fmla="*/ 57150 h 1652588"/>
              <a:gd name="connsiteX23" fmla="*/ 890587 w 1414462"/>
              <a:gd name="connsiteY23" fmla="*/ 23813 h 1652588"/>
              <a:gd name="connsiteX24" fmla="*/ 900112 w 1414462"/>
              <a:gd name="connsiteY24" fmla="*/ 4763 h 1652588"/>
              <a:gd name="connsiteX25" fmla="*/ 933450 w 1414462"/>
              <a:gd name="connsiteY25" fmla="*/ 0 h 1652588"/>
              <a:gd name="connsiteX26" fmla="*/ 1071562 w 1414462"/>
              <a:gd name="connsiteY26" fmla="*/ 61913 h 1652588"/>
              <a:gd name="connsiteX27" fmla="*/ 1219200 w 1414462"/>
              <a:gd name="connsiteY27" fmla="*/ 142875 h 1652588"/>
              <a:gd name="connsiteX28" fmla="*/ 1285875 w 1414462"/>
              <a:gd name="connsiteY28" fmla="*/ 180975 h 1652588"/>
              <a:gd name="connsiteX29" fmla="*/ 1319212 w 1414462"/>
              <a:gd name="connsiteY29" fmla="*/ 209550 h 1652588"/>
              <a:gd name="connsiteX30" fmla="*/ 1347787 w 1414462"/>
              <a:gd name="connsiteY30" fmla="*/ 252413 h 1652588"/>
              <a:gd name="connsiteX31" fmla="*/ 1376362 w 1414462"/>
              <a:gd name="connsiteY31" fmla="*/ 309563 h 1652588"/>
              <a:gd name="connsiteX32" fmla="*/ 1414462 w 1414462"/>
              <a:gd name="connsiteY32" fmla="*/ 423863 h 1652588"/>
              <a:gd name="connsiteX33" fmla="*/ 1385887 w 1414462"/>
              <a:gd name="connsiteY33" fmla="*/ 504825 h 1652588"/>
              <a:gd name="connsiteX34" fmla="*/ 1300162 w 1414462"/>
              <a:gd name="connsiteY34" fmla="*/ 504825 h 1652588"/>
              <a:gd name="connsiteX35" fmla="*/ 1228725 w 1414462"/>
              <a:gd name="connsiteY35" fmla="*/ 609600 h 1652588"/>
              <a:gd name="connsiteX36" fmla="*/ 1081087 w 1414462"/>
              <a:gd name="connsiteY36" fmla="*/ 771525 h 16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14462" h="1652588">
                <a:moveTo>
                  <a:pt x="1081087" y="771525"/>
                </a:moveTo>
                <a:lnTo>
                  <a:pt x="876300" y="1000125"/>
                </a:lnTo>
                <a:lnTo>
                  <a:pt x="685800" y="1190625"/>
                </a:lnTo>
                <a:lnTo>
                  <a:pt x="542925" y="1314450"/>
                </a:lnTo>
                <a:lnTo>
                  <a:pt x="342900" y="1466850"/>
                </a:lnTo>
                <a:lnTo>
                  <a:pt x="180975" y="1571625"/>
                </a:lnTo>
                <a:lnTo>
                  <a:pt x="42862" y="1638300"/>
                </a:lnTo>
                <a:lnTo>
                  <a:pt x="0" y="1652588"/>
                </a:lnTo>
                <a:lnTo>
                  <a:pt x="14287" y="1624013"/>
                </a:lnTo>
                <a:lnTo>
                  <a:pt x="95250" y="1538288"/>
                </a:lnTo>
                <a:lnTo>
                  <a:pt x="300037" y="1347788"/>
                </a:lnTo>
                <a:lnTo>
                  <a:pt x="423862" y="1228725"/>
                </a:lnTo>
                <a:lnTo>
                  <a:pt x="519112" y="1119188"/>
                </a:lnTo>
                <a:lnTo>
                  <a:pt x="638175" y="966788"/>
                </a:lnTo>
                <a:lnTo>
                  <a:pt x="762000" y="800100"/>
                </a:lnTo>
                <a:lnTo>
                  <a:pt x="871537" y="638175"/>
                </a:lnTo>
                <a:lnTo>
                  <a:pt x="1014412" y="423863"/>
                </a:lnTo>
                <a:lnTo>
                  <a:pt x="1057275" y="352425"/>
                </a:lnTo>
                <a:lnTo>
                  <a:pt x="1071562" y="300038"/>
                </a:lnTo>
                <a:lnTo>
                  <a:pt x="1071562" y="261938"/>
                </a:lnTo>
                <a:lnTo>
                  <a:pt x="1066800" y="233363"/>
                </a:lnTo>
                <a:lnTo>
                  <a:pt x="971550" y="114300"/>
                </a:lnTo>
                <a:lnTo>
                  <a:pt x="909637" y="57150"/>
                </a:lnTo>
                <a:lnTo>
                  <a:pt x="890587" y="23813"/>
                </a:lnTo>
                <a:lnTo>
                  <a:pt x="900112" y="4763"/>
                </a:lnTo>
                <a:lnTo>
                  <a:pt x="933450" y="0"/>
                </a:lnTo>
                <a:lnTo>
                  <a:pt x="1071562" y="61913"/>
                </a:lnTo>
                <a:lnTo>
                  <a:pt x="1219200" y="142875"/>
                </a:lnTo>
                <a:lnTo>
                  <a:pt x="1285875" y="180975"/>
                </a:lnTo>
                <a:lnTo>
                  <a:pt x="1319212" y="209550"/>
                </a:lnTo>
                <a:lnTo>
                  <a:pt x="1347787" y="252413"/>
                </a:lnTo>
                <a:lnTo>
                  <a:pt x="1376362" y="309563"/>
                </a:lnTo>
                <a:lnTo>
                  <a:pt x="1414462" y="423863"/>
                </a:lnTo>
                <a:lnTo>
                  <a:pt x="1385887" y="504825"/>
                </a:lnTo>
                <a:lnTo>
                  <a:pt x="1300162" y="504825"/>
                </a:lnTo>
                <a:lnTo>
                  <a:pt x="1228725" y="609600"/>
                </a:lnTo>
                <a:lnTo>
                  <a:pt x="1081087" y="7715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3BC28A6-9C87-48EB-B834-9B730B43A43E}"/>
              </a:ext>
            </a:extLst>
          </p:cNvPr>
          <p:cNvSpPr/>
          <p:nvPr/>
        </p:nvSpPr>
        <p:spPr>
          <a:xfrm>
            <a:off x="6499225" y="1457326"/>
            <a:ext cx="622300" cy="4606925"/>
          </a:xfrm>
          <a:custGeom>
            <a:avLst/>
            <a:gdLst>
              <a:gd name="connsiteX0" fmla="*/ 232913 w 621102"/>
              <a:gd name="connsiteY0" fmla="*/ 854015 h 4606506"/>
              <a:gd name="connsiteX1" fmla="*/ 232913 w 621102"/>
              <a:gd name="connsiteY1" fmla="*/ 2027208 h 4606506"/>
              <a:gd name="connsiteX2" fmla="*/ 215660 w 621102"/>
              <a:gd name="connsiteY2" fmla="*/ 3079630 h 4606506"/>
              <a:gd name="connsiteX3" fmla="*/ 215660 w 621102"/>
              <a:gd name="connsiteY3" fmla="*/ 3433313 h 4606506"/>
              <a:gd name="connsiteX4" fmla="*/ 189781 w 621102"/>
              <a:gd name="connsiteY4" fmla="*/ 3657600 h 4606506"/>
              <a:gd name="connsiteX5" fmla="*/ 163902 w 621102"/>
              <a:gd name="connsiteY5" fmla="*/ 3847381 h 4606506"/>
              <a:gd name="connsiteX6" fmla="*/ 138022 w 621102"/>
              <a:gd name="connsiteY6" fmla="*/ 3994030 h 4606506"/>
              <a:gd name="connsiteX7" fmla="*/ 146649 w 621102"/>
              <a:gd name="connsiteY7" fmla="*/ 4106174 h 4606506"/>
              <a:gd name="connsiteX8" fmla="*/ 172528 w 621102"/>
              <a:gd name="connsiteY8" fmla="*/ 4304581 h 4606506"/>
              <a:gd name="connsiteX9" fmla="*/ 215660 w 621102"/>
              <a:gd name="connsiteY9" fmla="*/ 4468483 h 4606506"/>
              <a:gd name="connsiteX10" fmla="*/ 258792 w 621102"/>
              <a:gd name="connsiteY10" fmla="*/ 4554747 h 4606506"/>
              <a:gd name="connsiteX11" fmla="*/ 301924 w 621102"/>
              <a:gd name="connsiteY11" fmla="*/ 4589253 h 4606506"/>
              <a:gd name="connsiteX12" fmla="*/ 370936 w 621102"/>
              <a:gd name="connsiteY12" fmla="*/ 4606506 h 4606506"/>
              <a:gd name="connsiteX13" fmla="*/ 405441 w 621102"/>
              <a:gd name="connsiteY13" fmla="*/ 4589253 h 4606506"/>
              <a:gd name="connsiteX14" fmla="*/ 448573 w 621102"/>
              <a:gd name="connsiteY14" fmla="*/ 4546121 h 4606506"/>
              <a:gd name="connsiteX15" fmla="*/ 483079 w 621102"/>
              <a:gd name="connsiteY15" fmla="*/ 4459857 h 4606506"/>
              <a:gd name="connsiteX16" fmla="*/ 500332 w 621102"/>
              <a:gd name="connsiteY16" fmla="*/ 4373593 h 4606506"/>
              <a:gd name="connsiteX17" fmla="*/ 500332 w 621102"/>
              <a:gd name="connsiteY17" fmla="*/ 4270076 h 4606506"/>
              <a:gd name="connsiteX18" fmla="*/ 491705 w 621102"/>
              <a:gd name="connsiteY18" fmla="*/ 4002657 h 4606506"/>
              <a:gd name="connsiteX19" fmla="*/ 483079 w 621102"/>
              <a:gd name="connsiteY19" fmla="*/ 3640347 h 4606506"/>
              <a:gd name="connsiteX20" fmla="*/ 483079 w 621102"/>
              <a:gd name="connsiteY20" fmla="*/ 2165230 h 4606506"/>
              <a:gd name="connsiteX21" fmla="*/ 491705 w 621102"/>
              <a:gd name="connsiteY21" fmla="*/ 1578634 h 4606506"/>
              <a:gd name="connsiteX22" fmla="*/ 517585 w 621102"/>
              <a:gd name="connsiteY22" fmla="*/ 992038 h 4606506"/>
              <a:gd name="connsiteX23" fmla="*/ 526211 w 621102"/>
              <a:gd name="connsiteY23" fmla="*/ 646981 h 4606506"/>
              <a:gd name="connsiteX24" fmla="*/ 543464 w 621102"/>
              <a:gd name="connsiteY24" fmla="*/ 552091 h 4606506"/>
              <a:gd name="connsiteX25" fmla="*/ 577970 w 621102"/>
              <a:gd name="connsiteY25" fmla="*/ 465827 h 4606506"/>
              <a:gd name="connsiteX26" fmla="*/ 612475 w 621102"/>
              <a:gd name="connsiteY26" fmla="*/ 388189 h 4606506"/>
              <a:gd name="connsiteX27" fmla="*/ 621102 w 621102"/>
              <a:gd name="connsiteY27" fmla="*/ 327804 h 4606506"/>
              <a:gd name="connsiteX28" fmla="*/ 612475 w 621102"/>
              <a:gd name="connsiteY28" fmla="*/ 276045 h 4606506"/>
              <a:gd name="connsiteX29" fmla="*/ 560717 w 621102"/>
              <a:gd name="connsiteY29" fmla="*/ 215661 h 4606506"/>
              <a:gd name="connsiteX30" fmla="*/ 465826 w 621102"/>
              <a:gd name="connsiteY30" fmla="*/ 138023 h 4606506"/>
              <a:gd name="connsiteX31" fmla="*/ 336430 w 621102"/>
              <a:gd name="connsiteY31" fmla="*/ 60385 h 4606506"/>
              <a:gd name="connsiteX32" fmla="*/ 224287 w 621102"/>
              <a:gd name="connsiteY32" fmla="*/ 25879 h 4606506"/>
              <a:gd name="connsiteX33" fmla="*/ 129396 w 621102"/>
              <a:gd name="connsiteY33" fmla="*/ 0 h 4606506"/>
              <a:gd name="connsiteX34" fmla="*/ 60385 w 621102"/>
              <a:gd name="connsiteY34" fmla="*/ 0 h 4606506"/>
              <a:gd name="connsiteX35" fmla="*/ 8626 w 621102"/>
              <a:gd name="connsiteY35" fmla="*/ 17253 h 4606506"/>
              <a:gd name="connsiteX36" fmla="*/ 0 w 621102"/>
              <a:gd name="connsiteY36" fmla="*/ 51759 h 4606506"/>
              <a:gd name="connsiteX37" fmla="*/ 25879 w 621102"/>
              <a:gd name="connsiteY37" fmla="*/ 86264 h 4606506"/>
              <a:gd name="connsiteX38" fmla="*/ 103517 w 621102"/>
              <a:gd name="connsiteY38" fmla="*/ 120770 h 4606506"/>
              <a:gd name="connsiteX39" fmla="*/ 163902 w 621102"/>
              <a:gd name="connsiteY39" fmla="*/ 163902 h 4606506"/>
              <a:gd name="connsiteX40" fmla="*/ 215660 w 621102"/>
              <a:gd name="connsiteY40" fmla="*/ 232913 h 4606506"/>
              <a:gd name="connsiteX41" fmla="*/ 232913 w 621102"/>
              <a:gd name="connsiteY41" fmla="*/ 336430 h 4606506"/>
              <a:gd name="connsiteX42" fmla="*/ 232913 w 621102"/>
              <a:gd name="connsiteY42" fmla="*/ 854015 h 46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1102" h="4606506">
                <a:moveTo>
                  <a:pt x="232913" y="854015"/>
                </a:moveTo>
                <a:lnTo>
                  <a:pt x="232913" y="2027208"/>
                </a:lnTo>
                <a:lnTo>
                  <a:pt x="215660" y="3079630"/>
                </a:lnTo>
                <a:lnTo>
                  <a:pt x="215660" y="3433313"/>
                </a:lnTo>
                <a:lnTo>
                  <a:pt x="189781" y="3657600"/>
                </a:lnTo>
                <a:lnTo>
                  <a:pt x="163902" y="3847381"/>
                </a:lnTo>
                <a:lnTo>
                  <a:pt x="138022" y="3994030"/>
                </a:lnTo>
                <a:lnTo>
                  <a:pt x="146649" y="4106174"/>
                </a:lnTo>
                <a:lnTo>
                  <a:pt x="172528" y="4304581"/>
                </a:lnTo>
                <a:lnTo>
                  <a:pt x="215660" y="4468483"/>
                </a:lnTo>
                <a:lnTo>
                  <a:pt x="258792" y="4554747"/>
                </a:lnTo>
                <a:lnTo>
                  <a:pt x="301924" y="4589253"/>
                </a:lnTo>
                <a:lnTo>
                  <a:pt x="370936" y="4606506"/>
                </a:lnTo>
                <a:lnTo>
                  <a:pt x="405441" y="4589253"/>
                </a:lnTo>
                <a:lnTo>
                  <a:pt x="448573" y="4546121"/>
                </a:lnTo>
                <a:lnTo>
                  <a:pt x="483079" y="4459857"/>
                </a:lnTo>
                <a:lnTo>
                  <a:pt x="500332" y="4373593"/>
                </a:lnTo>
                <a:lnTo>
                  <a:pt x="500332" y="4270076"/>
                </a:lnTo>
                <a:lnTo>
                  <a:pt x="491705" y="4002657"/>
                </a:lnTo>
                <a:lnTo>
                  <a:pt x="483079" y="3640347"/>
                </a:lnTo>
                <a:lnTo>
                  <a:pt x="483079" y="2165230"/>
                </a:lnTo>
                <a:lnTo>
                  <a:pt x="491705" y="1578634"/>
                </a:lnTo>
                <a:lnTo>
                  <a:pt x="517585" y="992038"/>
                </a:lnTo>
                <a:lnTo>
                  <a:pt x="526211" y="646981"/>
                </a:lnTo>
                <a:lnTo>
                  <a:pt x="543464" y="552091"/>
                </a:lnTo>
                <a:lnTo>
                  <a:pt x="577970" y="465827"/>
                </a:lnTo>
                <a:lnTo>
                  <a:pt x="612475" y="388189"/>
                </a:lnTo>
                <a:lnTo>
                  <a:pt x="621102" y="327804"/>
                </a:lnTo>
                <a:lnTo>
                  <a:pt x="612475" y="276045"/>
                </a:lnTo>
                <a:lnTo>
                  <a:pt x="560717" y="215661"/>
                </a:lnTo>
                <a:lnTo>
                  <a:pt x="465826" y="138023"/>
                </a:lnTo>
                <a:lnTo>
                  <a:pt x="336430" y="60385"/>
                </a:lnTo>
                <a:lnTo>
                  <a:pt x="224287" y="25879"/>
                </a:lnTo>
                <a:lnTo>
                  <a:pt x="129396" y="0"/>
                </a:lnTo>
                <a:lnTo>
                  <a:pt x="60385" y="0"/>
                </a:lnTo>
                <a:lnTo>
                  <a:pt x="8626" y="17253"/>
                </a:lnTo>
                <a:lnTo>
                  <a:pt x="0" y="51759"/>
                </a:lnTo>
                <a:lnTo>
                  <a:pt x="25879" y="86264"/>
                </a:lnTo>
                <a:lnTo>
                  <a:pt x="103517" y="120770"/>
                </a:lnTo>
                <a:lnTo>
                  <a:pt x="163902" y="163902"/>
                </a:lnTo>
                <a:lnTo>
                  <a:pt x="215660" y="232913"/>
                </a:lnTo>
                <a:lnTo>
                  <a:pt x="232913" y="336430"/>
                </a:lnTo>
                <a:lnTo>
                  <a:pt x="232913" y="8540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C5E1C53-9C96-4AC2-AF58-39B09759797F}"/>
              </a:ext>
            </a:extLst>
          </p:cNvPr>
          <p:cNvSpPr/>
          <p:nvPr/>
        </p:nvSpPr>
        <p:spPr>
          <a:xfrm>
            <a:off x="5048251" y="2154238"/>
            <a:ext cx="1266825" cy="381000"/>
          </a:xfrm>
          <a:custGeom>
            <a:avLst/>
            <a:gdLst>
              <a:gd name="connsiteX0" fmla="*/ 159544 w 1266825"/>
              <a:gd name="connsiteY0" fmla="*/ 185738 h 381000"/>
              <a:gd name="connsiteX1" fmla="*/ 307181 w 1266825"/>
              <a:gd name="connsiteY1" fmla="*/ 152400 h 381000"/>
              <a:gd name="connsiteX2" fmla="*/ 511969 w 1266825"/>
              <a:gd name="connsiteY2" fmla="*/ 100013 h 381000"/>
              <a:gd name="connsiteX3" fmla="*/ 631031 w 1266825"/>
              <a:gd name="connsiteY3" fmla="*/ 71438 h 381000"/>
              <a:gd name="connsiteX4" fmla="*/ 692944 w 1266825"/>
              <a:gd name="connsiteY4" fmla="*/ 47625 h 381000"/>
              <a:gd name="connsiteX5" fmla="*/ 804863 w 1266825"/>
              <a:gd name="connsiteY5" fmla="*/ 11907 h 381000"/>
              <a:gd name="connsiteX6" fmla="*/ 869156 w 1266825"/>
              <a:gd name="connsiteY6" fmla="*/ 0 h 381000"/>
              <a:gd name="connsiteX7" fmla="*/ 962025 w 1266825"/>
              <a:gd name="connsiteY7" fmla="*/ 59532 h 381000"/>
              <a:gd name="connsiteX8" fmla="*/ 1052513 w 1266825"/>
              <a:gd name="connsiteY8" fmla="*/ 126207 h 381000"/>
              <a:gd name="connsiteX9" fmla="*/ 1195388 w 1266825"/>
              <a:gd name="connsiteY9" fmla="*/ 230982 h 381000"/>
              <a:gd name="connsiteX10" fmla="*/ 1262063 w 1266825"/>
              <a:gd name="connsiteY10" fmla="*/ 297657 h 381000"/>
              <a:gd name="connsiteX11" fmla="*/ 1266825 w 1266825"/>
              <a:gd name="connsiteY11" fmla="*/ 330994 h 381000"/>
              <a:gd name="connsiteX12" fmla="*/ 1245394 w 1266825"/>
              <a:gd name="connsiteY12" fmla="*/ 347663 h 381000"/>
              <a:gd name="connsiteX13" fmla="*/ 1190625 w 1266825"/>
              <a:gd name="connsiteY13" fmla="*/ 381000 h 381000"/>
              <a:gd name="connsiteX14" fmla="*/ 845344 w 1266825"/>
              <a:gd name="connsiteY14" fmla="*/ 266700 h 381000"/>
              <a:gd name="connsiteX15" fmla="*/ 809625 w 1266825"/>
              <a:gd name="connsiteY15" fmla="*/ 228600 h 381000"/>
              <a:gd name="connsiteX16" fmla="*/ 785813 w 1266825"/>
              <a:gd name="connsiteY16" fmla="*/ 226219 h 381000"/>
              <a:gd name="connsiteX17" fmla="*/ 747713 w 1266825"/>
              <a:gd name="connsiteY17" fmla="*/ 233363 h 381000"/>
              <a:gd name="connsiteX18" fmla="*/ 442913 w 1266825"/>
              <a:gd name="connsiteY18" fmla="*/ 297657 h 381000"/>
              <a:gd name="connsiteX19" fmla="*/ 311944 w 1266825"/>
              <a:gd name="connsiteY19" fmla="*/ 316707 h 381000"/>
              <a:gd name="connsiteX20" fmla="*/ 145256 w 1266825"/>
              <a:gd name="connsiteY20" fmla="*/ 340519 h 381000"/>
              <a:gd name="connsiteX21" fmla="*/ 52388 w 1266825"/>
              <a:gd name="connsiteY21" fmla="*/ 352425 h 381000"/>
              <a:gd name="connsiteX22" fmla="*/ 0 w 1266825"/>
              <a:gd name="connsiteY22" fmla="*/ 350044 h 381000"/>
              <a:gd name="connsiteX23" fmla="*/ 88106 w 1266825"/>
              <a:gd name="connsiteY23" fmla="*/ 209550 h 381000"/>
              <a:gd name="connsiteX24" fmla="*/ 109538 w 1266825"/>
              <a:gd name="connsiteY24" fmla="*/ 180975 h 381000"/>
              <a:gd name="connsiteX25" fmla="*/ 159544 w 1266825"/>
              <a:gd name="connsiteY25" fmla="*/ 18573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6825" h="381000">
                <a:moveTo>
                  <a:pt x="159544" y="185738"/>
                </a:moveTo>
                <a:lnTo>
                  <a:pt x="307181" y="152400"/>
                </a:lnTo>
                <a:lnTo>
                  <a:pt x="511969" y="100013"/>
                </a:lnTo>
                <a:lnTo>
                  <a:pt x="631031" y="71438"/>
                </a:lnTo>
                <a:lnTo>
                  <a:pt x="692944" y="47625"/>
                </a:lnTo>
                <a:lnTo>
                  <a:pt x="804863" y="11907"/>
                </a:lnTo>
                <a:lnTo>
                  <a:pt x="869156" y="0"/>
                </a:lnTo>
                <a:lnTo>
                  <a:pt x="962025" y="59532"/>
                </a:lnTo>
                <a:lnTo>
                  <a:pt x="1052513" y="126207"/>
                </a:lnTo>
                <a:lnTo>
                  <a:pt x="1195388" y="230982"/>
                </a:lnTo>
                <a:lnTo>
                  <a:pt x="1262063" y="297657"/>
                </a:lnTo>
                <a:lnTo>
                  <a:pt x="1266825" y="330994"/>
                </a:lnTo>
                <a:cubicBezTo>
                  <a:pt x="1246877" y="345955"/>
                  <a:pt x="1253388" y="339669"/>
                  <a:pt x="1245394" y="347663"/>
                </a:cubicBezTo>
                <a:lnTo>
                  <a:pt x="1190625" y="381000"/>
                </a:lnTo>
                <a:lnTo>
                  <a:pt x="845344" y="266700"/>
                </a:lnTo>
                <a:lnTo>
                  <a:pt x="809625" y="228600"/>
                </a:lnTo>
                <a:lnTo>
                  <a:pt x="785813" y="226219"/>
                </a:lnTo>
                <a:lnTo>
                  <a:pt x="747713" y="233363"/>
                </a:lnTo>
                <a:lnTo>
                  <a:pt x="442913" y="297657"/>
                </a:lnTo>
                <a:lnTo>
                  <a:pt x="311944" y="316707"/>
                </a:lnTo>
                <a:lnTo>
                  <a:pt x="145256" y="340519"/>
                </a:lnTo>
                <a:lnTo>
                  <a:pt x="52388" y="352425"/>
                </a:lnTo>
                <a:lnTo>
                  <a:pt x="0" y="350044"/>
                </a:lnTo>
                <a:lnTo>
                  <a:pt x="88106" y="209550"/>
                </a:lnTo>
                <a:lnTo>
                  <a:pt x="109538" y="180975"/>
                </a:lnTo>
                <a:lnTo>
                  <a:pt x="159544" y="1857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00975BE-C02E-4274-A494-6EA2BDF67F46}"/>
              </a:ext>
            </a:extLst>
          </p:cNvPr>
          <p:cNvSpPr/>
          <p:nvPr/>
        </p:nvSpPr>
        <p:spPr>
          <a:xfrm>
            <a:off x="3708400" y="2387600"/>
            <a:ext cx="2565400" cy="2870200"/>
          </a:xfrm>
          <a:custGeom>
            <a:avLst/>
            <a:gdLst>
              <a:gd name="connsiteX0" fmla="*/ 2292350 w 2565400"/>
              <a:gd name="connsiteY0" fmla="*/ 457200 h 2870200"/>
              <a:gd name="connsiteX1" fmla="*/ 1987550 w 2565400"/>
              <a:gd name="connsiteY1" fmla="*/ 971550 h 2870200"/>
              <a:gd name="connsiteX2" fmla="*/ 1714500 w 2565400"/>
              <a:gd name="connsiteY2" fmla="*/ 1358900 h 2870200"/>
              <a:gd name="connsiteX3" fmla="*/ 1435100 w 2565400"/>
              <a:gd name="connsiteY3" fmla="*/ 1720850 h 2870200"/>
              <a:gd name="connsiteX4" fmla="*/ 1073150 w 2565400"/>
              <a:gd name="connsiteY4" fmla="*/ 2095500 h 2870200"/>
              <a:gd name="connsiteX5" fmla="*/ 781050 w 2565400"/>
              <a:gd name="connsiteY5" fmla="*/ 2368550 h 2870200"/>
              <a:gd name="connsiteX6" fmla="*/ 533400 w 2565400"/>
              <a:gd name="connsiteY6" fmla="*/ 2565400 h 2870200"/>
              <a:gd name="connsiteX7" fmla="*/ 241300 w 2565400"/>
              <a:gd name="connsiteY7" fmla="*/ 2762250 h 2870200"/>
              <a:gd name="connsiteX8" fmla="*/ 63500 w 2565400"/>
              <a:gd name="connsiteY8" fmla="*/ 2870200 h 2870200"/>
              <a:gd name="connsiteX9" fmla="*/ 19050 w 2565400"/>
              <a:gd name="connsiteY9" fmla="*/ 2870200 h 2870200"/>
              <a:gd name="connsiteX10" fmla="*/ 0 w 2565400"/>
              <a:gd name="connsiteY10" fmla="*/ 2832100 h 2870200"/>
              <a:gd name="connsiteX11" fmla="*/ 57150 w 2565400"/>
              <a:gd name="connsiteY11" fmla="*/ 2781300 h 2870200"/>
              <a:gd name="connsiteX12" fmla="*/ 387350 w 2565400"/>
              <a:gd name="connsiteY12" fmla="*/ 2514600 h 2870200"/>
              <a:gd name="connsiteX13" fmla="*/ 635000 w 2565400"/>
              <a:gd name="connsiteY13" fmla="*/ 2286000 h 2870200"/>
              <a:gd name="connsiteX14" fmla="*/ 895350 w 2565400"/>
              <a:gd name="connsiteY14" fmla="*/ 2019300 h 2870200"/>
              <a:gd name="connsiteX15" fmla="*/ 1092200 w 2565400"/>
              <a:gd name="connsiteY15" fmla="*/ 1797050 h 2870200"/>
              <a:gd name="connsiteX16" fmla="*/ 1276350 w 2565400"/>
              <a:gd name="connsiteY16" fmla="*/ 1574800 h 2870200"/>
              <a:gd name="connsiteX17" fmla="*/ 1473200 w 2565400"/>
              <a:gd name="connsiteY17" fmla="*/ 1320800 h 2870200"/>
              <a:gd name="connsiteX18" fmla="*/ 1676400 w 2565400"/>
              <a:gd name="connsiteY18" fmla="*/ 1022350 h 2870200"/>
              <a:gd name="connsiteX19" fmla="*/ 1809750 w 2565400"/>
              <a:gd name="connsiteY19" fmla="*/ 819150 h 2870200"/>
              <a:gd name="connsiteX20" fmla="*/ 1987550 w 2565400"/>
              <a:gd name="connsiteY20" fmla="*/ 501650 h 2870200"/>
              <a:gd name="connsiteX21" fmla="*/ 2095500 w 2565400"/>
              <a:gd name="connsiteY21" fmla="*/ 285750 h 2870200"/>
              <a:gd name="connsiteX22" fmla="*/ 2165350 w 2565400"/>
              <a:gd name="connsiteY22" fmla="*/ 120650 h 2870200"/>
              <a:gd name="connsiteX23" fmla="*/ 2184400 w 2565400"/>
              <a:gd name="connsiteY23" fmla="*/ 63500 h 2870200"/>
              <a:gd name="connsiteX24" fmla="*/ 2184400 w 2565400"/>
              <a:gd name="connsiteY24" fmla="*/ 31750 h 2870200"/>
              <a:gd name="connsiteX25" fmla="*/ 2152650 w 2565400"/>
              <a:gd name="connsiteY25" fmla="*/ 0 h 2870200"/>
              <a:gd name="connsiteX26" fmla="*/ 2565400 w 2565400"/>
              <a:gd name="connsiteY26" fmla="*/ 127000 h 2870200"/>
              <a:gd name="connsiteX27" fmla="*/ 2520950 w 2565400"/>
              <a:gd name="connsiteY27" fmla="*/ 152400 h 2870200"/>
              <a:gd name="connsiteX28" fmla="*/ 2457450 w 2565400"/>
              <a:gd name="connsiteY28" fmla="*/ 190500 h 2870200"/>
              <a:gd name="connsiteX29" fmla="*/ 2374900 w 2565400"/>
              <a:gd name="connsiteY29" fmla="*/ 317500 h 2870200"/>
              <a:gd name="connsiteX30" fmla="*/ 2292350 w 2565400"/>
              <a:gd name="connsiteY30" fmla="*/ 45720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65400" h="2870200">
                <a:moveTo>
                  <a:pt x="2292350" y="457200"/>
                </a:moveTo>
                <a:lnTo>
                  <a:pt x="1987550" y="971550"/>
                </a:lnTo>
                <a:lnTo>
                  <a:pt x="1714500" y="1358900"/>
                </a:lnTo>
                <a:lnTo>
                  <a:pt x="1435100" y="1720850"/>
                </a:lnTo>
                <a:lnTo>
                  <a:pt x="1073150" y="2095500"/>
                </a:lnTo>
                <a:lnTo>
                  <a:pt x="781050" y="2368550"/>
                </a:lnTo>
                <a:lnTo>
                  <a:pt x="533400" y="2565400"/>
                </a:lnTo>
                <a:lnTo>
                  <a:pt x="241300" y="2762250"/>
                </a:lnTo>
                <a:lnTo>
                  <a:pt x="63500" y="2870200"/>
                </a:lnTo>
                <a:lnTo>
                  <a:pt x="19050" y="2870200"/>
                </a:lnTo>
                <a:lnTo>
                  <a:pt x="0" y="2832100"/>
                </a:lnTo>
                <a:lnTo>
                  <a:pt x="57150" y="2781300"/>
                </a:lnTo>
                <a:lnTo>
                  <a:pt x="387350" y="2514600"/>
                </a:lnTo>
                <a:lnTo>
                  <a:pt x="635000" y="2286000"/>
                </a:lnTo>
                <a:lnTo>
                  <a:pt x="895350" y="2019300"/>
                </a:lnTo>
                <a:lnTo>
                  <a:pt x="1092200" y="1797050"/>
                </a:lnTo>
                <a:lnTo>
                  <a:pt x="1276350" y="1574800"/>
                </a:lnTo>
                <a:lnTo>
                  <a:pt x="1473200" y="1320800"/>
                </a:lnTo>
                <a:lnTo>
                  <a:pt x="1676400" y="1022350"/>
                </a:lnTo>
                <a:lnTo>
                  <a:pt x="1809750" y="819150"/>
                </a:lnTo>
                <a:lnTo>
                  <a:pt x="1987550" y="501650"/>
                </a:lnTo>
                <a:lnTo>
                  <a:pt x="2095500" y="285750"/>
                </a:lnTo>
                <a:lnTo>
                  <a:pt x="2165350" y="120650"/>
                </a:lnTo>
                <a:lnTo>
                  <a:pt x="2184400" y="63500"/>
                </a:lnTo>
                <a:lnTo>
                  <a:pt x="2184400" y="31750"/>
                </a:lnTo>
                <a:lnTo>
                  <a:pt x="2152650" y="0"/>
                </a:lnTo>
                <a:lnTo>
                  <a:pt x="2565400" y="127000"/>
                </a:lnTo>
                <a:lnTo>
                  <a:pt x="2520950" y="152400"/>
                </a:lnTo>
                <a:lnTo>
                  <a:pt x="2457450" y="190500"/>
                </a:lnTo>
                <a:lnTo>
                  <a:pt x="2374900" y="317500"/>
                </a:lnTo>
                <a:lnTo>
                  <a:pt x="2292350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BAFABF8-05A0-4441-8397-DDF7D4F63DC9}"/>
              </a:ext>
            </a:extLst>
          </p:cNvPr>
          <p:cNvSpPr/>
          <p:nvPr/>
        </p:nvSpPr>
        <p:spPr>
          <a:xfrm>
            <a:off x="4503738" y="3179764"/>
            <a:ext cx="781050" cy="619125"/>
          </a:xfrm>
          <a:custGeom>
            <a:avLst/>
            <a:gdLst>
              <a:gd name="connsiteX0" fmla="*/ 514350 w 781050"/>
              <a:gd name="connsiteY0" fmla="*/ 440531 h 619125"/>
              <a:gd name="connsiteX1" fmla="*/ 385762 w 781050"/>
              <a:gd name="connsiteY1" fmla="*/ 330994 h 619125"/>
              <a:gd name="connsiteX2" fmla="*/ 233362 w 781050"/>
              <a:gd name="connsiteY2" fmla="*/ 202406 h 619125"/>
              <a:gd name="connsiteX3" fmla="*/ 73819 w 781050"/>
              <a:gd name="connsiteY3" fmla="*/ 92869 h 619125"/>
              <a:gd name="connsiteX4" fmla="*/ 33337 w 781050"/>
              <a:gd name="connsiteY4" fmla="*/ 64294 h 619125"/>
              <a:gd name="connsiteX5" fmla="*/ 19050 w 781050"/>
              <a:gd name="connsiteY5" fmla="*/ 52387 h 619125"/>
              <a:gd name="connsiteX6" fmla="*/ 4762 w 781050"/>
              <a:gd name="connsiteY6" fmla="*/ 40481 h 619125"/>
              <a:gd name="connsiteX7" fmla="*/ 2381 w 781050"/>
              <a:gd name="connsiteY7" fmla="*/ 28575 h 619125"/>
              <a:gd name="connsiteX8" fmla="*/ 0 w 781050"/>
              <a:gd name="connsiteY8" fmla="*/ 14287 h 619125"/>
              <a:gd name="connsiteX9" fmla="*/ 14287 w 781050"/>
              <a:gd name="connsiteY9" fmla="*/ 4762 h 619125"/>
              <a:gd name="connsiteX10" fmla="*/ 28575 w 781050"/>
              <a:gd name="connsiteY10" fmla="*/ 2381 h 619125"/>
              <a:gd name="connsiteX11" fmla="*/ 102394 w 781050"/>
              <a:gd name="connsiteY11" fmla="*/ 0 h 619125"/>
              <a:gd name="connsiteX12" fmla="*/ 219075 w 781050"/>
              <a:gd name="connsiteY12" fmla="*/ 16669 h 619125"/>
              <a:gd name="connsiteX13" fmla="*/ 361950 w 781050"/>
              <a:gd name="connsiteY13" fmla="*/ 40481 h 619125"/>
              <a:gd name="connsiteX14" fmla="*/ 402431 w 781050"/>
              <a:gd name="connsiteY14" fmla="*/ 47625 h 619125"/>
              <a:gd name="connsiteX15" fmla="*/ 454819 w 781050"/>
              <a:gd name="connsiteY15" fmla="*/ 59531 h 619125"/>
              <a:gd name="connsiteX16" fmla="*/ 502444 w 781050"/>
              <a:gd name="connsiteY16" fmla="*/ 80962 h 619125"/>
              <a:gd name="connsiteX17" fmla="*/ 547687 w 781050"/>
              <a:gd name="connsiteY17" fmla="*/ 111919 h 619125"/>
              <a:gd name="connsiteX18" fmla="*/ 588169 w 781050"/>
              <a:gd name="connsiteY18" fmla="*/ 154781 h 619125"/>
              <a:gd name="connsiteX19" fmla="*/ 635794 w 781050"/>
              <a:gd name="connsiteY19" fmla="*/ 219075 h 619125"/>
              <a:gd name="connsiteX20" fmla="*/ 671512 w 781050"/>
              <a:gd name="connsiteY20" fmla="*/ 278606 h 619125"/>
              <a:gd name="connsiteX21" fmla="*/ 716756 w 781050"/>
              <a:gd name="connsiteY21" fmla="*/ 371475 h 619125"/>
              <a:gd name="connsiteX22" fmla="*/ 733425 w 781050"/>
              <a:gd name="connsiteY22" fmla="*/ 416719 h 619125"/>
              <a:gd name="connsiteX23" fmla="*/ 781050 w 781050"/>
              <a:gd name="connsiteY23" fmla="*/ 497681 h 619125"/>
              <a:gd name="connsiteX24" fmla="*/ 688181 w 781050"/>
              <a:gd name="connsiteY24" fmla="*/ 619125 h 619125"/>
              <a:gd name="connsiteX25" fmla="*/ 514350 w 781050"/>
              <a:gd name="connsiteY25" fmla="*/ 440531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050" h="619125">
                <a:moveTo>
                  <a:pt x="514350" y="440531"/>
                </a:moveTo>
                <a:lnTo>
                  <a:pt x="385762" y="330994"/>
                </a:lnTo>
                <a:lnTo>
                  <a:pt x="233362" y="202406"/>
                </a:lnTo>
                <a:lnTo>
                  <a:pt x="73819" y="92869"/>
                </a:lnTo>
                <a:lnTo>
                  <a:pt x="33337" y="64294"/>
                </a:lnTo>
                <a:lnTo>
                  <a:pt x="19050" y="52387"/>
                </a:lnTo>
                <a:lnTo>
                  <a:pt x="4762" y="40481"/>
                </a:lnTo>
                <a:lnTo>
                  <a:pt x="2381" y="28575"/>
                </a:lnTo>
                <a:lnTo>
                  <a:pt x="0" y="14287"/>
                </a:lnTo>
                <a:lnTo>
                  <a:pt x="14287" y="4762"/>
                </a:lnTo>
                <a:lnTo>
                  <a:pt x="28575" y="2381"/>
                </a:lnTo>
                <a:lnTo>
                  <a:pt x="102394" y="0"/>
                </a:lnTo>
                <a:lnTo>
                  <a:pt x="219075" y="16669"/>
                </a:lnTo>
                <a:lnTo>
                  <a:pt x="361950" y="40481"/>
                </a:lnTo>
                <a:lnTo>
                  <a:pt x="402431" y="47625"/>
                </a:lnTo>
                <a:lnTo>
                  <a:pt x="454819" y="59531"/>
                </a:lnTo>
                <a:lnTo>
                  <a:pt x="502444" y="80962"/>
                </a:lnTo>
                <a:lnTo>
                  <a:pt x="547687" y="111919"/>
                </a:lnTo>
                <a:lnTo>
                  <a:pt x="588169" y="154781"/>
                </a:lnTo>
                <a:lnTo>
                  <a:pt x="635794" y="219075"/>
                </a:lnTo>
                <a:lnTo>
                  <a:pt x="671512" y="278606"/>
                </a:lnTo>
                <a:lnTo>
                  <a:pt x="716756" y="371475"/>
                </a:lnTo>
                <a:lnTo>
                  <a:pt x="733425" y="416719"/>
                </a:lnTo>
                <a:lnTo>
                  <a:pt x="781050" y="497681"/>
                </a:lnTo>
                <a:lnTo>
                  <a:pt x="688181" y="619125"/>
                </a:lnTo>
                <a:lnTo>
                  <a:pt x="514350" y="440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ED7C278-6F00-4FE5-A035-132417BB00AB}"/>
              </a:ext>
            </a:extLst>
          </p:cNvPr>
          <p:cNvSpPr/>
          <p:nvPr/>
        </p:nvSpPr>
        <p:spPr>
          <a:xfrm>
            <a:off x="6929438" y="3138488"/>
            <a:ext cx="1282700" cy="1035050"/>
          </a:xfrm>
          <a:custGeom>
            <a:avLst/>
            <a:gdLst>
              <a:gd name="connsiteX0" fmla="*/ 0 w 1283493"/>
              <a:gd name="connsiteY0" fmla="*/ 0 h 1035843"/>
              <a:gd name="connsiteX1" fmla="*/ 150018 w 1283493"/>
              <a:gd name="connsiteY1" fmla="*/ 69056 h 1035843"/>
              <a:gd name="connsiteX2" fmla="*/ 297656 w 1283493"/>
              <a:gd name="connsiteY2" fmla="*/ 145256 h 1035843"/>
              <a:gd name="connsiteX3" fmla="*/ 461962 w 1283493"/>
              <a:gd name="connsiteY3" fmla="*/ 223837 h 1035843"/>
              <a:gd name="connsiteX4" fmla="*/ 623887 w 1283493"/>
              <a:gd name="connsiteY4" fmla="*/ 307181 h 1035843"/>
              <a:gd name="connsiteX5" fmla="*/ 785812 w 1283493"/>
              <a:gd name="connsiteY5" fmla="*/ 395287 h 1035843"/>
              <a:gd name="connsiteX6" fmla="*/ 914400 w 1283493"/>
              <a:gd name="connsiteY6" fmla="*/ 466725 h 1035843"/>
              <a:gd name="connsiteX7" fmla="*/ 981075 w 1283493"/>
              <a:gd name="connsiteY7" fmla="*/ 507206 h 1035843"/>
              <a:gd name="connsiteX8" fmla="*/ 997743 w 1283493"/>
              <a:gd name="connsiteY8" fmla="*/ 516731 h 1035843"/>
              <a:gd name="connsiteX9" fmla="*/ 1021556 w 1283493"/>
              <a:gd name="connsiteY9" fmla="*/ 540543 h 1035843"/>
              <a:gd name="connsiteX10" fmla="*/ 1104900 w 1283493"/>
              <a:gd name="connsiteY10" fmla="*/ 638175 h 1035843"/>
              <a:gd name="connsiteX11" fmla="*/ 1193006 w 1283493"/>
              <a:gd name="connsiteY11" fmla="*/ 752475 h 1035843"/>
              <a:gd name="connsiteX12" fmla="*/ 1252537 w 1283493"/>
              <a:gd name="connsiteY12" fmla="*/ 842962 h 1035843"/>
              <a:gd name="connsiteX13" fmla="*/ 1276350 w 1283493"/>
              <a:gd name="connsiteY13" fmla="*/ 890587 h 1035843"/>
              <a:gd name="connsiteX14" fmla="*/ 1283493 w 1283493"/>
              <a:gd name="connsiteY14" fmla="*/ 919162 h 1035843"/>
              <a:gd name="connsiteX15" fmla="*/ 1283493 w 1283493"/>
              <a:gd name="connsiteY15" fmla="*/ 947737 h 1035843"/>
              <a:gd name="connsiteX16" fmla="*/ 1276350 w 1283493"/>
              <a:gd name="connsiteY16" fmla="*/ 973931 h 1035843"/>
              <a:gd name="connsiteX17" fmla="*/ 1252537 w 1283493"/>
              <a:gd name="connsiteY17" fmla="*/ 1000125 h 1035843"/>
              <a:gd name="connsiteX18" fmla="*/ 1223962 w 1283493"/>
              <a:gd name="connsiteY18" fmla="*/ 1026318 h 1035843"/>
              <a:gd name="connsiteX19" fmla="*/ 1190625 w 1283493"/>
              <a:gd name="connsiteY19" fmla="*/ 1035843 h 1035843"/>
              <a:gd name="connsiteX20" fmla="*/ 1145381 w 1283493"/>
              <a:gd name="connsiteY20" fmla="*/ 1033462 h 1035843"/>
              <a:gd name="connsiteX21" fmla="*/ 1062037 w 1283493"/>
              <a:gd name="connsiteY21" fmla="*/ 997743 h 1035843"/>
              <a:gd name="connsiteX22" fmla="*/ 981075 w 1283493"/>
              <a:gd name="connsiteY22" fmla="*/ 907256 h 1035843"/>
              <a:gd name="connsiteX23" fmla="*/ 721518 w 1283493"/>
              <a:gd name="connsiteY23" fmla="*/ 657225 h 1035843"/>
              <a:gd name="connsiteX24" fmla="*/ 538162 w 1283493"/>
              <a:gd name="connsiteY24" fmla="*/ 502443 h 1035843"/>
              <a:gd name="connsiteX25" fmla="*/ 302418 w 1283493"/>
              <a:gd name="connsiteY25" fmla="*/ 314325 h 1035843"/>
              <a:gd name="connsiteX26" fmla="*/ 169068 w 1283493"/>
              <a:gd name="connsiteY26" fmla="*/ 228600 h 1035843"/>
              <a:gd name="connsiteX27" fmla="*/ 11906 w 1283493"/>
              <a:gd name="connsiteY27" fmla="*/ 145256 h 1035843"/>
              <a:gd name="connsiteX28" fmla="*/ 0 w 1283493"/>
              <a:gd name="connsiteY28" fmla="*/ 0 h 10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83493" h="1035843">
                <a:moveTo>
                  <a:pt x="0" y="0"/>
                </a:moveTo>
                <a:lnTo>
                  <a:pt x="150018" y="69056"/>
                </a:lnTo>
                <a:lnTo>
                  <a:pt x="297656" y="145256"/>
                </a:lnTo>
                <a:lnTo>
                  <a:pt x="461962" y="223837"/>
                </a:lnTo>
                <a:lnTo>
                  <a:pt x="623887" y="307181"/>
                </a:lnTo>
                <a:lnTo>
                  <a:pt x="785812" y="395287"/>
                </a:lnTo>
                <a:lnTo>
                  <a:pt x="914400" y="466725"/>
                </a:lnTo>
                <a:lnTo>
                  <a:pt x="981075" y="507206"/>
                </a:lnTo>
                <a:lnTo>
                  <a:pt x="997743" y="516731"/>
                </a:lnTo>
                <a:lnTo>
                  <a:pt x="1021556" y="540543"/>
                </a:lnTo>
                <a:lnTo>
                  <a:pt x="1104900" y="638175"/>
                </a:lnTo>
                <a:lnTo>
                  <a:pt x="1193006" y="752475"/>
                </a:lnTo>
                <a:lnTo>
                  <a:pt x="1252537" y="842962"/>
                </a:lnTo>
                <a:lnTo>
                  <a:pt x="1276350" y="890587"/>
                </a:lnTo>
                <a:lnTo>
                  <a:pt x="1283493" y="919162"/>
                </a:lnTo>
                <a:lnTo>
                  <a:pt x="1283493" y="947737"/>
                </a:lnTo>
                <a:lnTo>
                  <a:pt x="1276350" y="973931"/>
                </a:lnTo>
                <a:lnTo>
                  <a:pt x="1252537" y="1000125"/>
                </a:lnTo>
                <a:lnTo>
                  <a:pt x="1223962" y="1026318"/>
                </a:lnTo>
                <a:lnTo>
                  <a:pt x="1190625" y="1035843"/>
                </a:lnTo>
                <a:lnTo>
                  <a:pt x="1145381" y="1033462"/>
                </a:lnTo>
                <a:lnTo>
                  <a:pt x="1062037" y="997743"/>
                </a:lnTo>
                <a:lnTo>
                  <a:pt x="981075" y="907256"/>
                </a:lnTo>
                <a:lnTo>
                  <a:pt x="721518" y="657225"/>
                </a:lnTo>
                <a:lnTo>
                  <a:pt x="538162" y="502443"/>
                </a:lnTo>
                <a:lnTo>
                  <a:pt x="302418" y="314325"/>
                </a:lnTo>
                <a:lnTo>
                  <a:pt x="169068" y="228600"/>
                </a:lnTo>
                <a:lnTo>
                  <a:pt x="11906" y="14525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15208F-78B1-4DD4-A0F9-FAA3BE1E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04" y="1455276"/>
            <a:ext cx="4505334" cy="46089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F664259-11FC-4738-AA0A-DDCBFBE6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10" y="1445662"/>
            <a:ext cx="4558128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1" grpId="0" animBg="1"/>
      <p:bldP spid="57" grpId="0" animBg="1"/>
      <p:bldP spid="6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769F60-D6E2-45AC-99A2-B94F999B7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3" y="1124512"/>
            <a:ext cx="450533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72B870E-9F23-4098-AEBB-BB6E2328664A}"/>
              </a:ext>
            </a:extLst>
          </p:cNvPr>
          <p:cNvSpPr/>
          <p:nvPr/>
        </p:nvSpPr>
        <p:spPr>
          <a:xfrm>
            <a:off x="4281489" y="1639888"/>
            <a:ext cx="738187" cy="641350"/>
          </a:xfrm>
          <a:custGeom>
            <a:avLst/>
            <a:gdLst>
              <a:gd name="connsiteX0" fmla="*/ 288131 w 738187"/>
              <a:gd name="connsiteY0" fmla="*/ 366713 h 640557"/>
              <a:gd name="connsiteX1" fmla="*/ 171450 w 738187"/>
              <a:gd name="connsiteY1" fmla="*/ 247650 h 640557"/>
              <a:gd name="connsiteX2" fmla="*/ 52387 w 738187"/>
              <a:gd name="connsiteY2" fmla="*/ 111919 h 640557"/>
              <a:gd name="connsiteX3" fmla="*/ 19050 w 738187"/>
              <a:gd name="connsiteY3" fmla="*/ 73819 h 640557"/>
              <a:gd name="connsiteX4" fmla="*/ 7143 w 738187"/>
              <a:gd name="connsiteY4" fmla="*/ 57150 h 640557"/>
              <a:gd name="connsiteX5" fmla="*/ 0 w 738187"/>
              <a:gd name="connsiteY5" fmla="*/ 28575 h 640557"/>
              <a:gd name="connsiteX6" fmla="*/ 4762 w 738187"/>
              <a:gd name="connsiteY6" fmla="*/ 7144 h 640557"/>
              <a:gd name="connsiteX7" fmla="*/ 14287 w 738187"/>
              <a:gd name="connsiteY7" fmla="*/ 0 h 640557"/>
              <a:gd name="connsiteX8" fmla="*/ 38100 w 738187"/>
              <a:gd name="connsiteY8" fmla="*/ 2382 h 640557"/>
              <a:gd name="connsiteX9" fmla="*/ 176212 w 738187"/>
              <a:gd name="connsiteY9" fmla="*/ 71438 h 640557"/>
              <a:gd name="connsiteX10" fmla="*/ 354806 w 738187"/>
              <a:gd name="connsiteY10" fmla="*/ 150019 h 640557"/>
              <a:gd name="connsiteX11" fmla="*/ 533400 w 738187"/>
              <a:gd name="connsiteY11" fmla="*/ 211932 h 640557"/>
              <a:gd name="connsiteX12" fmla="*/ 573881 w 738187"/>
              <a:gd name="connsiteY12" fmla="*/ 221457 h 640557"/>
              <a:gd name="connsiteX13" fmla="*/ 595312 w 738187"/>
              <a:gd name="connsiteY13" fmla="*/ 235744 h 640557"/>
              <a:gd name="connsiteX14" fmla="*/ 631031 w 738187"/>
              <a:gd name="connsiteY14" fmla="*/ 276225 h 640557"/>
              <a:gd name="connsiteX15" fmla="*/ 673893 w 738187"/>
              <a:gd name="connsiteY15" fmla="*/ 333375 h 640557"/>
              <a:gd name="connsiteX16" fmla="*/ 700087 w 738187"/>
              <a:gd name="connsiteY16" fmla="*/ 383382 h 640557"/>
              <a:gd name="connsiteX17" fmla="*/ 726281 w 738187"/>
              <a:gd name="connsiteY17" fmla="*/ 473869 h 640557"/>
              <a:gd name="connsiteX18" fmla="*/ 735806 w 738187"/>
              <a:gd name="connsiteY18" fmla="*/ 540544 h 640557"/>
              <a:gd name="connsiteX19" fmla="*/ 738187 w 738187"/>
              <a:gd name="connsiteY19" fmla="*/ 581025 h 640557"/>
              <a:gd name="connsiteX20" fmla="*/ 731043 w 738187"/>
              <a:gd name="connsiteY20" fmla="*/ 604838 h 640557"/>
              <a:gd name="connsiteX21" fmla="*/ 714375 w 738187"/>
              <a:gd name="connsiteY21" fmla="*/ 623888 h 640557"/>
              <a:gd name="connsiteX22" fmla="*/ 683418 w 738187"/>
              <a:gd name="connsiteY22" fmla="*/ 640557 h 640557"/>
              <a:gd name="connsiteX23" fmla="*/ 659606 w 738187"/>
              <a:gd name="connsiteY23" fmla="*/ 640557 h 640557"/>
              <a:gd name="connsiteX24" fmla="*/ 616743 w 738187"/>
              <a:gd name="connsiteY24" fmla="*/ 623888 h 640557"/>
              <a:gd name="connsiteX25" fmla="*/ 464343 w 738187"/>
              <a:gd name="connsiteY25" fmla="*/ 509588 h 640557"/>
              <a:gd name="connsiteX26" fmla="*/ 288131 w 738187"/>
              <a:gd name="connsiteY26" fmla="*/ 366713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8187" h="640557">
                <a:moveTo>
                  <a:pt x="288131" y="366713"/>
                </a:moveTo>
                <a:lnTo>
                  <a:pt x="171450" y="247650"/>
                </a:lnTo>
                <a:lnTo>
                  <a:pt x="52387" y="111919"/>
                </a:lnTo>
                <a:lnTo>
                  <a:pt x="19050" y="73819"/>
                </a:lnTo>
                <a:lnTo>
                  <a:pt x="7143" y="57150"/>
                </a:lnTo>
                <a:lnTo>
                  <a:pt x="0" y="28575"/>
                </a:lnTo>
                <a:lnTo>
                  <a:pt x="4762" y="7144"/>
                </a:lnTo>
                <a:lnTo>
                  <a:pt x="14287" y="0"/>
                </a:lnTo>
                <a:lnTo>
                  <a:pt x="38100" y="2382"/>
                </a:lnTo>
                <a:lnTo>
                  <a:pt x="176212" y="71438"/>
                </a:lnTo>
                <a:lnTo>
                  <a:pt x="354806" y="150019"/>
                </a:lnTo>
                <a:lnTo>
                  <a:pt x="533400" y="211932"/>
                </a:lnTo>
                <a:lnTo>
                  <a:pt x="573881" y="221457"/>
                </a:lnTo>
                <a:lnTo>
                  <a:pt x="595312" y="235744"/>
                </a:lnTo>
                <a:lnTo>
                  <a:pt x="631031" y="276225"/>
                </a:lnTo>
                <a:lnTo>
                  <a:pt x="673893" y="333375"/>
                </a:lnTo>
                <a:lnTo>
                  <a:pt x="700087" y="383382"/>
                </a:lnTo>
                <a:lnTo>
                  <a:pt x="726281" y="473869"/>
                </a:lnTo>
                <a:lnTo>
                  <a:pt x="735806" y="540544"/>
                </a:lnTo>
                <a:lnTo>
                  <a:pt x="738187" y="581025"/>
                </a:lnTo>
                <a:lnTo>
                  <a:pt x="731043" y="604838"/>
                </a:lnTo>
                <a:lnTo>
                  <a:pt x="714375" y="623888"/>
                </a:lnTo>
                <a:lnTo>
                  <a:pt x="683418" y="640557"/>
                </a:lnTo>
                <a:lnTo>
                  <a:pt x="659606" y="640557"/>
                </a:lnTo>
                <a:lnTo>
                  <a:pt x="616743" y="623888"/>
                </a:lnTo>
                <a:lnTo>
                  <a:pt x="464343" y="509588"/>
                </a:lnTo>
                <a:lnTo>
                  <a:pt x="288131" y="3667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012FDBE-D1DE-4064-9A0D-97236A5C3734}"/>
              </a:ext>
            </a:extLst>
          </p:cNvPr>
          <p:cNvSpPr/>
          <p:nvPr/>
        </p:nvSpPr>
        <p:spPr>
          <a:xfrm>
            <a:off x="3929064" y="2876551"/>
            <a:ext cx="708025" cy="671513"/>
          </a:xfrm>
          <a:custGeom>
            <a:avLst/>
            <a:gdLst>
              <a:gd name="connsiteX0" fmla="*/ 276225 w 707231"/>
              <a:gd name="connsiteY0" fmla="*/ 390525 h 671513"/>
              <a:gd name="connsiteX1" fmla="*/ 161925 w 707231"/>
              <a:gd name="connsiteY1" fmla="*/ 250031 h 671513"/>
              <a:gd name="connsiteX2" fmla="*/ 69056 w 707231"/>
              <a:gd name="connsiteY2" fmla="*/ 135731 h 671513"/>
              <a:gd name="connsiteX3" fmla="*/ 11906 w 707231"/>
              <a:gd name="connsiteY3" fmla="*/ 61913 h 671513"/>
              <a:gd name="connsiteX4" fmla="*/ 0 w 707231"/>
              <a:gd name="connsiteY4" fmla="*/ 35719 h 671513"/>
              <a:gd name="connsiteX5" fmla="*/ 0 w 707231"/>
              <a:gd name="connsiteY5" fmla="*/ 19050 h 671513"/>
              <a:gd name="connsiteX6" fmla="*/ 7143 w 707231"/>
              <a:gd name="connsiteY6" fmla="*/ 7144 h 671513"/>
              <a:gd name="connsiteX7" fmla="*/ 19050 w 707231"/>
              <a:gd name="connsiteY7" fmla="*/ 0 h 671513"/>
              <a:gd name="connsiteX8" fmla="*/ 45243 w 707231"/>
              <a:gd name="connsiteY8" fmla="*/ 2381 h 671513"/>
              <a:gd name="connsiteX9" fmla="*/ 121443 w 707231"/>
              <a:gd name="connsiteY9" fmla="*/ 45244 h 671513"/>
              <a:gd name="connsiteX10" fmla="*/ 295275 w 707231"/>
              <a:gd name="connsiteY10" fmla="*/ 130969 h 671513"/>
              <a:gd name="connsiteX11" fmla="*/ 438150 w 707231"/>
              <a:gd name="connsiteY11" fmla="*/ 185738 h 671513"/>
              <a:gd name="connsiteX12" fmla="*/ 528637 w 707231"/>
              <a:gd name="connsiteY12" fmla="*/ 216694 h 671513"/>
              <a:gd name="connsiteX13" fmla="*/ 540543 w 707231"/>
              <a:gd name="connsiteY13" fmla="*/ 226219 h 671513"/>
              <a:gd name="connsiteX14" fmla="*/ 597693 w 707231"/>
              <a:gd name="connsiteY14" fmla="*/ 328613 h 671513"/>
              <a:gd name="connsiteX15" fmla="*/ 676275 w 707231"/>
              <a:gd name="connsiteY15" fmla="*/ 464344 h 671513"/>
              <a:gd name="connsiteX16" fmla="*/ 695325 w 707231"/>
              <a:gd name="connsiteY16" fmla="*/ 507206 h 671513"/>
              <a:gd name="connsiteX17" fmla="*/ 704850 w 707231"/>
              <a:gd name="connsiteY17" fmla="*/ 533400 h 671513"/>
              <a:gd name="connsiteX18" fmla="*/ 707231 w 707231"/>
              <a:gd name="connsiteY18" fmla="*/ 561975 h 671513"/>
              <a:gd name="connsiteX19" fmla="*/ 695325 w 707231"/>
              <a:gd name="connsiteY19" fmla="*/ 626269 h 671513"/>
              <a:gd name="connsiteX20" fmla="*/ 678656 w 707231"/>
              <a:gd name="connsiteY20" fmla="*/ 664369 h 671513"/>
              <a:gd name="connsiteX21" fmla="*/ 661987 w 707231"/>
              <a:gd name="connsiteY21" fmla="*/ 671513 h 671513"/>
              <a:gd name="connsiteX22" fmla="*/ 628650 w 707231"/>
              <a:gd name="connsiteY22" fmla="*/ 669131 h 671513"/>
              <a:gd name="connsiteX23" fmla="*/ 585787 w 707231"/>
              <a:gd name="connsiteY23" fmla="*/ 657225 h 671513"/>
              <a:gd name="connsiteX24" fmla="*/ 507206 w 707231"/>
              <a:gd name="connsiteY24" fmla="*/ 619125 h 671513"/>
              <a:gd name="connsiteX25" fmla="*/ 411956 w 707231"/>
              <a:gd name="connsiteY25" fmla="*/ 542925 h 671513"/>
              <a:gd name="connsiteX26" fmla="*/ 276225 w 707231"/>
              <a:gd name="connsiteY26" fmla="*/ 390525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231" h="671513">
                <a:moveTo>
                  <a:pt x="276225" y="390525"/>
                </a:moveTo>
                <a:lnTo>
                  <a:pt x="161925" y="250031"/>
                </a:lnTo>
                <a:lnTo>
                  <a:pt x="69056" y="135731"/>
                </a:lnTo>
                <a:lnTo>
                  <a:pt x="11906" y="61913"/>
                </a:lnTo>
                <a:lnTo>
                  <a:pt x="0" y="35719"/>
                </a:lnTo>
                <a:lnTo>
                  <a:pt x="0" y="19050"/>
                </a:lnTo>
                <a:lnTo>
                  <a:pt x="7143" y="7144"/>
                </a:lnTo>
                <a:lnTo>
                  <a:pt x="19050" y="0"/>
                </a:lnTo>
                <a:lnTo>
                  <a:pt x="45243" y="2381"/>
                </a:lnTo>
                <a:lnTo>
                  <a:pt x="121443" y="45244"/>
                </a:lnTo>
                <a:lnTo>
                  <a:pt x="295275" y="130969"/>
                </a:lnTo>
                <a:lnTo>
                  <a:pt x="438150" y="185738"/>
                </a:lnTo>
                <a:lnTo>
                  <a:pt x="528637" y="216694"/>
                </a:lnTo>
                <a:lnTo>
                  <a:pt x="540543" y="226219"/>
                </a:lnTo>
                <a:lnTo>
                  <a:pt x="597693" y="328613"/>
                </a:lnTo>
                <a:lnTo>
                  <a:pt x="676275" y="464344"/>
                </a:lnTo>
                <a:lnTo>
                  <a:pt x="695325" y="507206"/>
                </a:lnTo>
                <a:lnTo>
                  <a:pt x="704850" y="533400"/>
                </a:lnTo>
                <a:lnTo>
                  <a:pt x="707231" y="561975"/>
                </a:lnTo>
                <a:lnTo>
                  <a:pt x="695325" y="626269"/>
                </a:lnTo>
                <a:lnTo>
                  <a:pt x="678656" y="664369"/>
                </a:lnTo>
                <a:lnTo>
                  <a:pt x="661987" y="671513"/>
                </a:lnTo>
                <a:lnTo>
                  <a:pt x="628650" y="669131"/>
                </a:lnTo>
                <a:lnTo>
                  <a:pt x="585787" y="657225"/>
                </a:lnTo>
                <a:lnTo>
                  <a:pt x="507206" y="619125"/>
                </a:lnTo>
                <a:lnTo>
                  <a:pt x="411956" y="542925"/>
                </a:lnTo>
                <a:lnTo>
                  <a:pt x="276225" y="3905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BCC98C6-0707-4A00-AB3A-2F18C42D5466}"/>
              </a:ext>
            </a:extLst>
          </p:cNvPr>
          <p:cNvSpPr/>
          <p:nvPr/>
        </p:nvSpPr>
        <p:spPr>
          <a:xfrm>
            <a:off x="4143375" y="3970339"/>
            <a:ext cx="952500" cy="1666875"/>
          </a:xfrm>
          <a:custGeom>
            <a:avLst/>
            <a:gdLst>
              <a:gd name="connsiteX0" fmla="*/ 453911 w 953871"/>
              <a:gd name="connsiteY0" fmla="*/ 779542 h 1667629"/>
              <a:gd name="connsiteX1" fmla="*/ 634818 w 953871"/>
              <a:gd name="connsiteY1" fmla="*/ 480224 h 1667629"/>
              <a:gd name="connsiteX2" fmla="*/ 809146 w 953871"/>
              <a:gd name="connsiteY2" fmla="*/ 167749 h 1667629"/>
              <a:gd name="connsiteX3" fmla="*/ 891376 w 953871"/>
              <a:gd name="connsiteY3" fmla="*/ 29603 h 1667629"/>
              <a:gd name="connsiteX4" fmla="*/ 897954 w 953871"/>
              <a:gd name="connsiteY4" fmla="*/ 16446 h 1667629"/>
              <a:gd name="connsiteX5" fmla="*/ 907822 w 953871"/>
              <a:gd name="connsiteY5" fmla="*/ 9867 h 1667629"/>
              <a:gd name="connsiteX6" fmla="*/ 927557 w 953871"/>
              <a:gd name="connsiteY6" fmla="*/ 0 h 1667629"/>
              <a:gd name="connsiteX7" fmla="*/ 940714 w 953871"/>
              <a:gd name="connsiteY7" fmla="*/ 0 h 1667629"/>
              <a:gd name="connsiteX8" fmla="*/ 947292 w 953871"/>
              <a:gd name="connsiteY8" fmla="*/ 9867 h 1667629"/>
              <a:gd name="connsiteX9" fmla="*/ 953871 w 953871"/>
              <a:gd name="connsiteY9" fmla="*/ 26313 h 1667629"/>
              <a:gd name="connsiteX10" fmla="*/ 947292 w 953871"/>
              <a:gd name="connsiteY10" fmla="*/ 72362 h 1667629"/>
              <a:gd name="connsiteX11" fmla="*/ 769675 w 953871"/>
              <a:gd name="connsiteY11" fmla="*/ 476935 h 1667629"/>
              <a:gd name="connsiteX12" fmla="*/ 549298 w 953871"/>
              <a:gd name="connsiteY12" fmla="*/ 986762 h 1667629"/>
              <a:gd name="connsiteX13" fmla="*/ 457200 w 953871"/>
              <a:gd name="connsiteY13" fmla="*/ 1213718 h 1667629"/>
              <a:gd name="connsiteX14" fmla="*/ 319054 w 953871"/>
              <a:gd name="connsiteY14" fmla="*/ 1542639 h 1667629"/>
              <a:gd name="connsiteX15" fmla="*/ 292740 w 953871"/>
              <a:gd name="connsiteY15" fmla="*/ 1638026 h 1667629"/>
              <a:gd name="connsiteX16" fmla="*/ 292740 w 953871"/>
              <a:gd name="connsiteY16" fmla="*/ 1667629 h 1667629"/>
              <a:gd name="connsiteX17" fmla="*/ 0 w 953871"/>
              <a:gd name="connsiteY17" fmla="*/ 1355154 h 1667629"/>
              <a:gd name="connsiteX18" fmla="*/ 26314 w 953871"/>
              <a:gd name="connsiteY18" fmla="*/ 1358443 h 1667629"/>
              <a:gd name="connsiteX19" fmla="*/ 62495 w 953871"/>
              <a:gd name="connsiteY19" fmla="*/ 1348575 h 1667629"/>
              <a:gd name="connsiteX20" fmla="*/ 171039 w 953871"/>
              <a:gd name="connsiteY20" fmla="*/ 1217007 h 1667629"/>
              <a:gd name="connsiteX21" fmla="*/ 453911 w 953871"/>
              <a:gd name="connsiteY21" fmla="*/ 779542 h 16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3871" h="1667629">
                <a:moveTo>
                  <a:pt x="453911" y="779542"/>
                </a:moveTo>
                <a:lnTo>
                  <a:pt x="634818" y="480224"/>
                </a:lnTo>
                <a:lnTo>
                  <a:pt x="809146" y="167749"/>
                </a:lnTo>
                <a:lnTo>
                  <a:pt x="891376" y="29603"/>
                </a:lnTo>
                <a:lnTo>
                  <a:pt x="897954" y="16446"/>
                </a:lnTo>
                <a:lnTo>
                  <a:pt x="907822" y="9867"/>
                </a:lnTo>
                <a:lnTo>
                  <a:pt x="927557" y="0"/>
                </a:lnTo>
                <a:lnTo>
                  <a:pt x="940714" y="0"/>
                </a:lnTo>
                <a:lnTo>
                  <a:pt x="947292" y="9867"/>
                </a:lnTo>
                <a:lnTo>
                  <a:pt x="953871" y="26313"/>
                </a:lnTo>
                <a:lnTo>
                  <a:pt x="947292" y="72362"/>
                </a:lnTo>
                <a:lnTo>
                  <a:pt x="769675" y="476935"/>
                </a:lnTo>
                <a:lnTo>
                  <a:pt x="549298" y="986762"/>
                </a:lnTo>
                <a:lnTo>
                  <a:pt x="457200" y="1213718"/>
                </a:lnTo>
                <a:lnTo>
                  <a:pt x="319054" y="1542639"/>
                </a:lnTo>
                <a:lnTo>
                  <a:pt x="292740" y="1638026"/>
                </a:lnTo>
                <a:lnTo>
                  <a:pt x="292740" y="1667629"/>
                </a:lnTo>
                <a:lnTo>
                  <a:pt x="0" y="1355154"/>
                </a:lnTo>
                <a:lnTo>
                  <a:pt x="26314" y="1358443"/>
                </a:lnTo>
                <a:lnTo>
                  <a:pt x="62495" y="1348575"/>
                </a:lnTo>
                <a:lnTo>
                  <a:pt x="171039" y="1217007"/>
                </a:lnTo>
                <a:lnTo>
                  <a:pt x="453911" y="77954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374722A-284E-44DF-97B2-8BE4C27D30D5}"/>
              </a:ext>
            </a:extLst>
          </p:cNvPr>
          <p:cNvSpPr/>
          <p:nvPr/>
        </p:nvSpPr>
        <p:spPr>
          <a:xfrm>
            <a:off x="3952875" y="5219701"/>
            <a:ext cx="488950" cy="588963"/>
          </a:xfrm>
          <a:custGeom>
            <a:avLst/>
            <a:gdLst>
              <a:gd name="connsiteX0" fmla="*/ 135731 w 488156"/>
              <a:gd name="connsiteY0" fmla="*/ 271463 h 588169"/>
              <a:gd name="connsiteX1" fmla="*/ 78581 w 488156"/>
              <a:gd name="connsiteY1" fmla="*/ 183356 h 588169"/>
              <a:gd name="connsiteX2" fmla="*/ 26194 w 488156"/>
              <a:gd name="connsiteY2" fmla="*/ 88106 h 588169"/>
              <a:gd name="connsiteX3" fmla="*/ 0 w 488156"/>
              <a:gd name="connsiteY3" fmla="*/ 30956 h 588169"/>
              <a:gd name="connsiteX4" fmla="*/ 0 w 488156"/>
              <a:gd name="connsiteY4" fmla="*/ 21431 h 588169"/>
              <a:gd name="connsiteX5" fmla="*/ 2381 w 488156"/>
              <a:gd name="connsiteY5" fmla="*/ 7144 h 588169"/>
              <a:gd name="connsiteX6" fmla="*/ 11906 w 488156"/>
              <a:gd name="connsiteY6" fmla="*/ 0 h 588169"/>
              <a:gd name="connsiteX7" fmla="*/ 35719 w 488156"/>
              <a:gd name="connsiteY7" fmla="*/ 2381 h 588169"/>
              <a:gd name="connsiteX8" fmla="*/ 57150 w 488156"/>
              <a:gd name="connsiteY8" fmla="*/ 9525 h 588169"/>
              <a:gd name="connsiteX9" fmla="*/ 73819 w 488156"/>
              <a:gd name="connsiteY9" fmla="*/ 23813 h 588169"/>
              <a:gd name="connsiteX10" fmla="*/ 116681 w 488156"/>
              <a:gd name="connsiteY10" fmla="*/ 64294 h 588169"/>
              <a:gd name="connsiteX11" fmla="*/ 157163 w 488156"/>
              <a:gd name="connsiteY11" fmla="*/ 97631 h 588169"/>
              <a:gd name="connsiteX12" fmla="*/ 171450 w 488156"/>
              <a:gd name="connsiteY12" fmla="*/ 102394 h 588169"/>
              <a:gd name="connsiteX13" fmla="*/ 252413 w 488156"/>
              <a:gd name="connsiteY13" fmla="*/ 121444 h 588169"/>
              <a:gd name="connsiteX14" fmla="*/ 478631 w 488156"/>
              <a:gd name="connsiteY14" fmla="*/ 381000 h 588169"/>
              <a:gd name="connsiteX15" fmla="*/ 488156 w 488156"/>
              <a:gd name="connsiteY15" fmla="*/ 440531 h 588169"/>
              <a:gd name="connsiteX16" fmla="*/ 488156 w 488156"/>
              <a:gd name="connsiteY16" fmla="*/ 476250 h 588169"/>
              <a:gd name="connsiteX17" fmla="*/ 481013 w 488156"/>
              <a:gd name="connsiteY17" fmla="*/ 519113 h 588169"/>
              <a:gd name="connsiteX18" fmla="*/ 464344 w 488156"/>
              <a:gd name="connsiteY18" fmla="*/ 559594 h 588169"/>
              <a:gd name="connsiteX19" fmla="*/ 452438 w 488156"/>
              <a:gd name="connsiteY19" fmla="*/ 581025 h 588169"/>
              <a:gd name="connsiteX20" fmla="*/ 435769 w 488156"/>
              <a:gd name="connsiteY20" fmla="*/ 588169 h 588169"/>
              <a:gd name="connsiteX21" fmla="*/ 407194 w 488156"/>
              <a:gd name="connsiteY21" fmla="*/ 588169 h 588169"/>
              <a:gd name="connsiteX22" fmla="*/ 378619 w 488156"/>
              <a:gd name="connsiteY22" fmla="*/ 571500 h 588169"/>
              <a:gd name="connsiteX23" fmla="*/ 242888 w 488156"/>
              <a:gd name="connsiteY23" fmla="*/ 416719 h 588169"/>
              <a:gd name="connsiteX24" fmla="*/ 135731 w 488156"/>
              <a:gd name="connsiteY24" fmla="*/ 271463 h 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8156" h="588169">
                <a:moveTo>
                  <a:pt x="135731" y="271463"/>
                </a:moveTo>
                <a:lnTo>
                  <a:pt x="78581" y="183356"/>
                </a:lnTo>
                <a:lnTo>
                  <a:pt x="26194" y="88106"/>
                </a:lnTo>
                <a:lnTo>
                  <a:pt x="0" y="30956"/>
                </a:lnTo>
                <a:lnTo>
                  <a:pt x="0" y="21431"/>
                </a:lnTo>
                <a:lnTo>
                  <a:pt x="2381" y="7144"/>
                </a:lnTo>
                <a:lnTo>
                  <a:pt x="11906" y="0"/>
                </a:lnTo>
                <a:lnTo>
                  <a:pt x="35719" y="2381"/>
                </a:lnTo>
                <a:lnTo>
                  <a:pt x="57150" y="9525"/>
                </a:lnTo>
                <a:lnTo>
                  <a:pt x="73819" y="23813"/>
                </a:lnTo>
                <a:lnTo>
                  <a:pt x="116681" y="64294"/>
                </a:lnTo>
                <a:lnTo>
                  <a:pt x="157163" y="97631"/>
                </a:lnTo>
                <a:lnTo>
                  <a:pt x="171450" y="102394"/>
                </a:lnTo>
                <a:lnTo>
                  <a:pt x="252413" y="121444"/>
                </a:lnTo>
                <a:lnTo>
                  <a:pt x="478631" y="381000"/>
                </a:lnTo>
                <a:lnTo>
                  <a:pt x="488156" y="440531"/>
                </a:lnTo>
                <a:lnTo>
                  <a:pt x="488156" y="476250"/>
                </a:lnTo>
                <a:lnTo>
                  <a:pt x="481013" y="519113"/>
                </a:lnTo>
                <a:lnTo>
                  <a:pt x="464344" y="559594"/>
                </a:lnTo>
                <a:lnTo>
                  <a:pt x="452438" y="581025"/>
                </a:lnTo>
                <a:lnTo>
                  <a:pt x="435769" y="588169"/>
                </a:lnTo>
                <a:lnTo>
                  <a:pt x="407194" y="588169"/>
                </a:lnTo>
                <a:lnTo>
                  <a:pt x="378619" y="571500"/>
                </a:lnTo>
                <a:lnTo>
                  <a:pt x="242888" y="416719"/>
                </a:lnTo>
                <a:lnTo>
                  <a:pt x="135731" y="2714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673D07E-A7C3-4110-AF44-95A9DDA5DD81}"/>
              </a:ext>
            </a:extLst>
          </p:cNvPr>
          <p:cNvSpPr/>
          <p:nvPr/>
        </p:nvSpPr>
        <p:spPr>
          <a:xfrm>
            <a:off x="5465763" y="1439863"/>
            <a:ext cx="2062162" cy="920750"/>
          </a:xfrm>
          <a:custGeom>
            <a:avLst/>
            <a:gdLst>
              <a:gd name="connsiteX0" fmla="*/ 1002506 w 2062162"/>
              <a:gd name="connsiteY0" fmla="*/ 504825 h 919163"/>
              <a:gd name="connsiteX1" fmla="*/ 1202531 w 2062162"/>
              <a:gd name="connsiteY1" fmla="*/ 414338 h 919163"/>
              <a:gd name="connsiteX2" fmla="*/ 1354931 w 2062162"/>
              <a:gd name="connsiteY2" fmla="*/ 340519 h 919163"/>
              <a:gd name="connsiteX3" fmla="*/ 1497806 w 2062162"/>
              <a:gd name="connsiteY3" fmla="*/ 252413 h 919163"/>
              <a:gd name="connsiteX4" fmla="*/ 1540669 w 2062162"/>
              <a:gd name="connsiteY4" fmla="*/ 221457 h 919163"/>
              <a:gd name="connsiteX5" fmla="*/ 1554956 w 2062162"/>
              <a:gd name="connsiteY5" fmla="*/ 209550 h 919163"/>
              <a:gd name="connsiteX6" fmla="*/ 1559719 w 2062162"/>
              <a:gd name="connsiteY6" fmla="*/ 192882 h 919163"/>
              <a:gd name="connsiteX7" fmla="*/ 1552575 w 2062162"/>
              <a:gd name="connsiteY7" fmla="*/ 157163 h 919163"/>
              <a:gd name="connsiteX8" fmla="*/ 1540669 w 2062162"/>
              <a:gd name="connsiteY8" fmla="*/ 128588 h 919163"/>
              <a:gd name="connsiteX9" fmla="*/ 1516856 w 2062162"/>
              <a:gd name="connsiteY9" fmla="*/ 111919 h 919163"/>
              <a:gd name="connsiteX10" fmla="*/ 1459706 w 2062162"/>
              <a:gd name="connsiteY10" fmla="*/ 83344 h 919163"/>
              <a:gd name="connsiteX11" fmla="*/ 1423987 w 2062162"/>
              <a:gd name="connsiteY11" fmla="*/ 64294 h 919163"/>
              <a:gd name="connsiteX12" fmla="*/ 1409700 w 2062162"/>
              <a:gd name="connsiteY12" fmla="*/ 50007 h 919163"/>
              <a:gd name="connsiteX13" fmla="*/ 1404937 w 2062162"/>
              <a:gd name="connsiteY13" fmla="*/ 28575 h 919163"/>
              <a:gd name="connsiteX14" fmla="*/ 1407319 w 2062162"/>
              <a:gd name="connsiteY14" fmla="*/ 16669 h 919163"/>
              <a:gd name="connsiteX15" fmla="*/ 1421606 w 2062162"/>
              <a:gd name="connsiteY15" fmla="*/ 4763 h 919163"/>
              <a:gd name="connsiteX16" fmla="*/ 1447800 w 2062162"/>
              <a:gd name="connsiteY16" fmla="*/ 0 h 919163"/>
              <a:gd name="connsiteX17" fmla="*/ 1512094 w 2062162"/>
              <a:gd name="connsiteY17" fmla="*/ 0 h 919163"/>
              <a:gd name="connsiteX18" fmla="*/ 1576387 w 2062162"/>
              <a:gd name="connsiteY18" fmla="*/ 4763 h 919163"/>
              <a:gd name="connsiteX19" fmla="*/ 1624012 w 2062162"/>
              <a:gd name="connsiteY19" fmla="*/ 11907 h 919163"/>
              <a:gd name="connsiteX20" fmla="*/ 1671637 w 2062162"/>
              <a:gd name="connsiteY20" fmla="*/ 26194 h 919163"/>
              <a:gd name="connsiteX21" fmla="*/ 1714500 w 2062162"/>
              <a:gd name="connsiteY21" fmla="*/ 42863 h 919163"/>
              <a:gd name="connsiteX22" fmla="*/ 1831181 w 2062162"/>
              <a:gd name="connsiteY22" fmla="*/ 97632 h 919163"/>
              <a:gd name="connsiteX23" fmla="*/ 1902619 w 2062162"/>
              <a:gd name="connsiteY23" fmla="*/ 140494 h 919163"/>
              <a:gd name="connsiteX24" fmla="*/ 1988344 w 2062162"/>
              <a:gd name="connsiteY24" fmla="*/ 202407 h 919163"/>
              <a:gd name="connsiteX25" fmla="*/ 2024062 w 2062162"/>
              <a:gd name="connsiteY25" fmla="*/ 233363 h 919163"/>
              <a:gd name="connsiteX26" fmla="*/ 2047875 w 2062162"/>
              <a:gd name="connsiteY26" fmla="*/ 266700 h 919163"/>
              <a:gd name="connsiteX27" fmla="*/ 2059781 w 2062162"/>
              <a:gd name="connsiteY27" fmla="*/ 292894 h 919163"/>
              <a:gd name="connsiteX28" fmla="*/ 2062162 w 2062162"/>
              <a:gd name="connsiteY28" fmla="*/ 326232 h 919163"/>
              <a:gd name="connsiteX29" fmla="*/ 2057400 w 2062162"/>
              <a:gd name="connsiteY29" fmla="*/ 345282 h 919163"/>
              <a:gd name="connsiteX30" fmla="*/ 2043112 w 2062162"/>
              <a:gd name="connsiteY30" fmla="*/ 361950 h 919163"/>
              <a:gd name="connsiteX31" fmla="*/ 1997869 w 2062162"/>
              <a:gd name="connsiteY31" fmla="*/ 381000 h 919163"/>
              <a:gd name="connsiteX32" fmla="*/ 1869281 w 2062162"/>
              <a:gd name="connsiteY32" fmla="*/ 423863 h 919163"/>
              <a:gd name="connsiteX33" fmla="*/ 1774031 w 2062162"/>
              <a:gd name="connsiteY33" fmla="*/ 445294 h 919163"/>
              <a:gd name="connsiteX34" fmla="*/ 1754981 w 2062162"/>
              <a:gd name="connsiteY34" fmla="*/ 447675 h 919163"/>
              <a:gd name="connsiteX35" fmla="*/ 1571625 w 2062162"/>
              <a:gd name="connsiteY35" fmla="*/ 523875 h 919163"/>
              <a:gd name="connsiteX36" fmla="*/ 1157287 w 2062162"/>
              <a:gd name="connsiteY36" fmla="*/ 657225 h 919163"/>
              <a:gd name="connsiteX37" fmla="*/ 988219 w 2062162"/>
              <a:gd name="connsiteY37" fmla="*/ 711994 h 919163"/>
              <a:gd name="connsiteX38" fmla="*/ 823912 w 2062162"/>
              <a:gd name="connsiteY38" fmla="*/ 764382 h 919163"/>
              <a:gd name="connsiteX39" fmla="*/ 642937 w 2062162"/>
              <a:gd name="connsiteY39" fmla="*/ 816769 h 919163"/>
              <a:gd name="connsiteX40" fmla="*/ 516731 w 2062162"/>
              <a:gd name="connsiteY40" fmla="*/ 845344 h 919163"/>
              <a:gd name="connsiteX41" fmla="*/ 321469 w 2062162"/>
              <a:gd name="connsiteY41" fmla="*/ 883444 h 919163"/>
              <a:gd name="connsiteX42" fmla="*/ 59531 w 2062162"/>
              <a:gd name="connsiteY42" fmla="*/ 914400 h 919163"/>
              <a:gd name="connsiteX43" fmla="*/ 28575 w 2062162"/>
              <a:gd name="connsiteY43" fmla="*/ 919163 h 919163"/>
              <a:gd name="connsiteX44" fmla="*/ 7144 w 2062162"/>
              <a:gd name="connsiteY44" fmla="*/ 916782 h 919163"/>
              <a:gd name="connsiteX45" fmla="*/ 2381 w 2062162"/>
              <a:gd name="connsiteY45" fmla="*/ 912019 h 919163"/>
              <a:gd name="connsiteX46" fmla="*/ 0 w 2062162"/>
              <a:gd name="connsiteY46" fmla="*/ 892969 h 919163"/>
              <a:gd name="connsiteX47" fmla="*/ 7144 w 2062162"/>
              <a:gd name="connsiteY47" fmla="*/ 878682 h 919163"/>
              <a:gd name="connsiteX48" fmla="*/ 23812 w 2062162"/>
              <a:gd name="connsiteY48" fmla="*/ 871538 h 919163"/>
              <a:gd name="connsiteX49" fmla="*/ 300037 w 2062162"/>
              <a:gd name="connsiteY49" fmla="*/ 781050 h 919163"/>
              <a:gd name="connsiteX50" fmla="*/ 704850 w 2062162"/>
              <a:gd name="connsiteY50" fmla="*/ 635794 h 919163"/>
              <a:gd name="connsiteX51" fmla="*/ 1002506 w 2062162"/>
              <a:gd name="connsiteY51" fmla="*/ 504825 h 91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62162" h="919163">
                <a:moveTo>
                  <a:pt x="1002506" y="504825"/>
                </a:moveTo>
                <a:lnTo>
                  <a:pt x="1202531" y="414338"/>
                </a:lnTo>
                <a:lnTo>
                  <a:pt x="1354931" y="340519"/>
                </a:lnTo>
                <a:lnTo>
                  <a:pt x="1497806" y="252413"/>
                </a:lnTo>
                <a:lnTo>
                  <a:pt x="1540669" y="221457"/>
                </a:lnTo>
                <a:lnTo>
                  <a:pt x="1554956" y="209550"/>
                </a:lnTo>
                <a:lnTo>
                  <a:pt x="1559719" y="192882"/>
                </a:lnTo>
                <a:lnTo>
                  <a:pt x="1552575" y="157163"/>
                </a:lnTo>
                <a:lnTo>
                  <a:pt x="1540669" y="128588"/>
                </a:lnTo>
                <a:lnTo>
                  <a:pt x="1516856" y="111919"/>
                </a:lnTo>
                <a:lnTo>
                  <a:pt x="1459706" y="83344"/>
                </a:lnTo>
                <a:lnTo>
                  <a:pt x="1423987" y="64294"/>
                </a:lnTo>
                <a:lnTo>
                  <a:pt x="1409700" y="50007"/>
                </a:lnTo>
                <a:lnTo>
                  <a:pt x="1404937" y="28575"/>
                </a:lnTo>
                <a:lnTo>
                  <a:pt x="1407319" y="16669"/>
                </a:lnTo>
                <a:lnTo>
                  <a:pt x="1421606" y="4763"/>
                </a:lnTo>
                <a:lnTo>
                  <a:pt x="1447800" y="0"/>
                </a:lnTo>
                <a:lnTo>
                  <a:pt x="1512094" y="0"/>
                </a:lnTo>
                <a:lnTo>
                  <a:pt x="1576387" y="4763"/>
                </a:lnTo>
                <a:lnTo>
                  <a:pt x="1624012" y="11907"/>
                </a:lnTo>
                <a:lnTo>
                  <a:pt x="1671637" y="26194"/>
                </a:lnTo>
                <a:lnTo>
                  <a:pt x="1714500" y="42863"/>
                </a:lnTo>
                <a:lnTo>
                  <a:pt x="1831181" y="97632"/>
                </a:lnTo>
                <a:lnTo>
                  <a:pt x="1902619" y="140494"/>
                </a:lnTo>
                <a:lnTo>
                  <a:pt x="1988344" y="202407"/>
                </a:lnTo>
                <a:lnTo>
                  <a:pt x="2024062" y="233363"/>
                </a:lnTo>
                <a:lnTo>
                  <a:pt x="2047875" y="266700"/>
                </a:lnTo>
                <a:lnTo>
                  <a:pt x="2059781" y="292894"/>
                </a:lnTo>
                <a:lnTo>
                  <a:pt x="2062162" y="326232"/>
                </a:lnTo>
                <a:lnTo>
                  <a:pt x="2057400" y="345282"/>
                </a:lnTo>
                <a:lnTo>
                  <a:pt x="2043112" y="361950"/>
                </a:lnTo>
                <a:lnTo>
                  <a:pt x="1997869" y="381000"/>
                </a:lnTo>
                <a:lnTo>
                  <a:pt x="1869281" y="423863"/>
                </a:lnTo>
                <a:lnTo>
                  <a:pt x="1774031" y="445294"/>
                </a:lnTo>
                <a:lnTo>
                  <a:pt x="1754981" y="447675"/>
                </a:lnTo>
                <a:lnTo>
                  <a:pt x="1571625" y="523875"/>
                </a:lnTo>
                <a:lnTo>
                  <a:pt x="1157287" y="657225"/>
                </a:lnTo>
                <a:lnTo>
                  <a:pt x="988219" y="711994"/>
                </a:lnTo>
                <a:lnTo>
                  <a:pt x="823912" y="764382"/>
                </a:lnTo>
                <a:lnTo>
                  <a:pt x="642937" y="816769"/>
                </a:lnTo>
                <a:lnTo>
                  <a:pt x="516731" y="845344"/>
                </a:lnTo>
                <a:lnTo>
                  <a:pt x="321469" y="883444"/>
                </a:lnTo>
                <a:lnTo>
                  <a:pt x="59531" y="914400"/>
                </a:lnTo>
                <a:lnTo>
                  <a:pt x="28575" y="919163"/>
                </a:lnTo>
                <a:lnTo>
                  <a:pt x="7144" y="916782"/>
                </a:lnTo>
                <a:lnTo>
                  <a:pt x="2381" y="912019"/>
                </a:lnTo>
                <a:lnTo>
                  <a:pt x="0" y="892969"/>
                </a:lnTo>
                <a:lnTo>
                  <a:pt x="7144" y="878682"/>
                </a:lnTo>
                <a:lnTo>
                  <a:pt x="23812" y="871538"/>
                </a:lnTo>
                <a:lnTo>
                  <a:pt x="300037" y="781050"/>
                </a:lnTo>
                <a:lnTo>
                  <a:pt x="704850" y="635794"/>
                </a:lnTo>
                <a:lnTo>
                  <a:pt x="1002506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A3C365-3580-42EB-A6A1-DCA541D735E1}"/>
              </a:ext>
            </a:extLst>
          </p:cNvPr>
          <p:cNvSpPr/>
          <p:nvPr/>
        </p:nvSpPr>
        <p:spPr>
          <a:xfrm>
            <a:off x="5033963" y="2894013"/>
            <a:ext cx="3167062" cy="622300"/>
          </a:xfrm>
          <a:custGeom>
            <a:avLst/>
            <a:gdLst>
              <a:gd name="connsiteX0" fmla="*/ 1282791 w 3167508"/>
              <a:gd name="connsiteY0" fmla="*/ 411151 h 621660"/>
              <a:gd name="connsiteX1" fmla="*/ 891375 w 3167508"/>
              <a:gd name="connsiteY1" fmla="*/ 480224 h 621660"/>
              <a:gd name="connsiteX2" fmla="*/ 684155 w 3167508"/>
              <a:gd name="connsiteY2" fmla="*/ 526273 h 621660"/>
              <a:gd name="connsiteX3" fmla="*/ 499960 w 3167508"/>
              <a:gd name="connsiteY3" fmla="*/ 582190 h 621660"/>
              <a:gd name="connsiteX4" fmla="*/ 381548 w 3167508"/>
              <a:gd name="connsiteY4" fmla="*/ 621660 h 621660"/>
              <a:gd name="connsiteX5" fmla="*/ 355234 w 3167508"/>
              <a:gd name="connsiteY5" fmla="*/ 621660 h 621660"/>
              <a:gd name="connsiteX6" fmla="*/ 190774 w 3167508"/>
              <a:gd name="connsiteY6" fmla="*/ 513116 h 621660"/>
              <a:gd name="connsiteX7" fmla="*/ 72362 w 3167508"/>
              <a:gd name="connsiteY7" fmla="*/ 401283 h 621660"/>
              <a:gd name="connsiteX8" fmla="*/ 13157 w 3167508"/>
              <a:gd name="connsiteY8" fmla="*/ 338788 h 621660"/>
              <a:gd name="connsiteX9" fmla="*/ 0 w 3167508"/>
              <a:gd name="connsiteY9" fmla="*/ 315764 h 621660"/>
              <a:gd name="connsiteX10" fmla="*/ 0 w 3167508"/>
              <a:gd name="connsiteY10" fmla="*/ 299318 h 621660"/>
              <a:gd name="connsiteX11" fmla="*/ 16446 w 3167508"/>
              <a:gd name="connsiteY11" fmla="*/ 286161 h 621660"/>
              <a:gd name="connsiteX12" fmla="*/ 39470 w 3167508"/>
              <a:gd name="connsiteY12" fmla="*/ 286161 h 621660"/>
              <a:gd name="connsiteX13" fmla="*/ 161171 w 3167508"/>
              <a:gd name="connsiteY13" fmla="*/ 322342 h 621660"/>
              <a:gd name="connsiteX14" fmla="*/ 276293 w 3167508"/>
              <a:gd name="connsiteY14" fmla="*/ 345367 h 621660"/>
              <a:gd name="connsiteX15" fmla="*/ 414440 w 3167508"/>
              <a:gd name="connsiteY15" fmla="*/ 355234 h 621660"/>
              <a:gd name="connsiteX16" fmla="*/ 572322 w 3167508"/>
              <a:gd name="connsiteY16" fmla="*/ 342077 h 621660"/>
              <a:gd name="connsiteX17" fmla="*/ 1466987 w 3167508"/>
              <a:gd name="connsiteY17" fmla="*/ 200641 h 621660"/>
              <a:gd name="connsiteX18" fmla="*/ 1730124 w 3167508"/>
              <a:gd name="connsiteY18" fmla="*/ 174328 h 621660"/>
              <a:gd name="connsiteX19" fmla="*/ 1947211 w 3167508"/>
              <a:gd name="connsiteY19" fmla="*/ 144725 h 621660"/>
              <a:gd name="connsiteX20" fmla="*/ 2262975 w 3167508"/>
              <a:gd name="connsiteY20" fmla="*/ 101965 h 621660"/>
              <a:gd name="connsiteX21" fmla="*/ 2447171 w 3167508"/>
              <a:gd name="connsiteY21" fmla="*/ 69073 h 621660"/>
              <a:gd name="connsiteX22" fmla="*/ 2578739 w 3167508"/>
              <a:gd name="connsiteY22" fmla="*/ 42759 h 621660"/>
              <a:gd name="connsiteX23" fmla="*/ 2677416 w 3167508"/>
              <a:gd name="connsiteY23" fmla="*/ 9867 h 621660"/>
              <a:gd name="connsiteX24" fmla="*/ 2710308 w 3167508"/>
              <a:gd name="connsiteY24" fmla="*/ 0 h 621660"/>
              <a:gd name="connsiteX25" fmla="*/ 2782670 w 3167508"/>
              <a:gd name="connsiteY25" fmla="*/ 0 h 621660"/>
              <a:gd name="connsiteX26" fmla="*/ 2868190 w 3167508"/>
              <a:gd name="connsiteY26" fmla="*/ 19735 h 621660"/>
              <a:gd name="connsiteX27" fmla="*/ 3003047 w 3167508"/>
              <a:gd name="connsiteY27" fmla="*/ 65784 h 621660"/>
              <a:gd name="connsiteX28" fmla="*/ 3081988 w 3167508"/>
              <a:gd name="connsiteY28" fmla="*/ 111833 h 621660"/>
              <a:gd name="connsiteX29" fmla="*/ 3131326 w 3167508"/>
              <a:gd name="connsiteY29" fmla="*/ 151303 h 621660"/>
              <a:gd name="connsiteX30" fmla="*/ 3160929 w 3167508"/>
              <a:gd name="connsiteY30" fmla="*/ 190774 h 621660"/>
              <a:gd name="connsiteX31" fmla="*/ 3167508 w 3167508"/>
              <a:gd name="connsiteY31" fmla="*/ 210509 h 621660"/>
              <a:gd name="connsiteX32" fmla="*/ 3167508 w 3167508"/>
              <a:gd name="connsiteY32" fmla="*/ 226955 h 621660"/>
              <a:gd name="connsiteX33" fmla="*/ 3160929 w 3167508"/>
              <a:gd name="connsiteY33" fmla="*/ 246690 h 621660"/>
              <a:gd name="connsiteX34" fmla="*/ 3131326 w 3167508"/>
              <a:gd name="connsiteY34" fmla="*/ 273004 h 621660"/>
              <a:gd name="connsiteX35" fmla="*/ 3098434 w 3167508"/>
              <a:gd name="connsiteY35" fmla="*/ 292739 h 621660"/>
              <a:gd name="connsiteX36" fmla="*/ 3042518 w 3167508"/>
              <a:gd name="connsiteY36" fmla="*/ 289450 h 621660"/>
              <a:gd name="connsiteX37" fmla="*/ 2624788 w 3167508"/>
              <a:gd name="connsiteY37" fmla="*/ 266425 h 621660"/>
              <a:gd name="connsiteX38" fmla="*/ 2470195 w 3167508"/>
              <a:gd name="connsiteY38" fmla="*/ 263136 h 621660"/>
              <a:gd name="connsiteX39" fmla="*/ 2144564 w 3167508"/>
              <a:gd name="connsiteY39" fmla="*/ 289450 h 621660"/>
              <a:gd name="connsiteX40" fmla="*/ 1733413 w 3167508"/>
              <a:gd name="connsiteY40" fmla="*/ 335499 h 621660"/>
              <a:gd name="connsiteX41" fmla="*/ 1473565 w 3167508"/>
              <a:gd name="connsiteY41" fmla="*/ 378259 h 621660"/>
              <a:gd name="connsiteX42" fmla="*/ 1282791 w 3167508"/>
              <a:gd name="connsiteY42" fmla="*/ 411151 h 6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67508" h="621660">
                <a:moveTo>
                  <a:pt x="1282791" y="411151"/>
                </a:moveTo>
                <a:lnTo>
                  <a:pt x="891375" y="480224"/>
                </a:lnTo>
                <a:lnTo>
                  <a:pt x="684155" y="526273"/>
                </a:lnTo>
                <a:lnTo>
                  <a:pt x="499960" y="582190"/>
                </a:lnTo>
                <a:lnTo>
                  <a:pt x="381548" y="621660"/>
                </a:lnTo>
                <a:lnTo>
                  <a:pt x="355234" y="621660"/>
                </a:lnTo>
                <a:lnTo>
                  <a:pt x="190774" y="513116"/>
                </a:lnTo>
                <a:lnTo>
                  <a:pt x="72362" y="401283"/>
                </a:lnTo>
                <a:lnTo>
                  <a:pt x="13157" y="338788"/>
                </a:lnTo>
                <a:lnTo>
                  <a:pt x="0" y="315764"/>
                </a:lnTo>
                <a:lnTo>
                  <a:pt x="0" y="299318"/>
                </a:lnTo>
                <a:lnTo>
                  <a:pt x="16446" y="286161"/>
                </a:lnTo>
                <a:lnTo>
                  <a:pt x="39470" y="286161"/>
                </a:lnTo>
                <a:lnTo>
                  <a:pt x="161171" y="322342"/>
                </a:lnTo>
                <a:lnTo>
                  <a:pt x="276293" y="345367"/>
                </a:lnTo>
                <a:lnTo>
                  <a:pt x="414440" y="355234"/>
                </a:lnTo>
                <a:lnTo>
                  <a:pt x="572322" y="342077"/>
                </a:lnTo>
                <a:lnTo>
                  <a:pt x="1466987" y="200641"/>
                </a:lnTo>
                <a:lnTo>
                  <a:pt x="1730124" y="174328"/>
                </a:lnTo>
                <a:lnTo>
                  <a:pt x="1947211" y="144725"/>
                </a:lnTo>
                <a:lnTo>
                  <a:pt x="2262975" y="101965"/>
                </a:lnTo>
                <a:lnTo>
                  <a:pt x="2447171" y="69073"/>
                </a:lnTo>
                <a:lnTo>
                  <a:pt x="2578739" y="42759"/>
                </a:lnTo>
                <a:lnTo>
                  <a:pt x="2677416" y="9867"/>
                </a:lnTo>
                <a:lnTo>
                  <a:pt x="2710308" y="0"/>
                </a:lnTo>
                <a:lnTo>
                  <a:pt x="2782670" y="0"/>
                </a:lnTo>
                <a:lnTo>
                  <a:pt x="2868190" y="19735"/>
                </a:lnTo>
                <a:lnTo>
                  <a:pt x="3003047" y="65784"/>
                </a:lnTo>
                <a:lnTo>
                  <a:pt x="3081988" y="111833"/>
                </a:lnTo>
                <a:lnTo>
                  <a:pt x="3131326" y="151303"/>
                </a:lnTo>
                <a:lnTo>
                  <a:pt x="3160929" y="190774"/>
                </a:lnTo>
                <a:lnTo>
                  <a:pt x="3167508" y="210509"/>
                </a:lnTo>
                <a:lnTo>
                  <a:pt x="3167508" y="226955"/>
                </a:lnTo>
                <a:lnTo>
                  <a:pt x="3160929" y="246690"/>
                </a:lnTo>
                <a:lnTo>
                  <a:pt x="3131326" y="273004"/>
                </a:lnTo>
                <a:lnTo>
                  <a:pt x="3098434" y="292739"/>
                </a:lnTo>
                <a:lnTo>
                  <a:pt x="3042518" y="289450"/>
                </a:lnTo>
                <a:lnTo>
                  <a:pt x="2624788" y="266425"/>
                </a:lnTo>
                <a:lnTo>
                  <a:pt x="2470195" y="263136"/>
                </a:lnTo>
                <a:lnTo>
                  <a:pt x="2144564" y="289450"/>
                </a:lnTo>
                <a:lnTo>
                  <a:pt x="1733413" y="335499"/>
                </a:lnTo>
                <a:lnTo>
                  <a:pt x="1473565" y="378259"/>
                </a:lnTo>
                <a:lnTo>
                  <a:pt x="1282791" y="4111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529C082-1FDC-4EF1-9FE0-33366F9A6211}"/>
              </a:ext>
            </a:extLst>
          </p:cNvPr>
          <p:cNvSpPr/>
          <p:nvPr/>
        </p:nvSpPr>
        <p:spPr>
          <a:xfrm>
            <a:off x="5375276" y="4333875"/>
            <a:ext cx="644525" cy="1511300"/>
          </a:xfrm>
          <a:custGeom>
            <a:avLst/>
            <a:gdLst>
              <a:gd name="connsiteX0" fmla="*/ 266700 w 644525"/>
              <a:gd name="connsiteY0" fmla="*/ 669925 h 1511300"/>
              <a:gd name="connsiteX1" fmla="*/ 234950 w 644525"/>
              <a:gd name="connsiteY1" fmla="*/ 454025 h 1511300"/>
              <a:gd name="connsiteX2" fmla="*/ 209550 w 644525"/>
              <a:gd name="connsiteY2" fmla="*/ 336550 h 1511300"/>
              <a:gd name="connsiteX3" fmla="*/ 184150 w 644525"/>
              <a:gd name="connsiteY3" fmla="*/ 254000 h 1511300"/>
              <a:gd name="connsiteX4" fmla="*/ 136525 w 644525"/>
              <a:gd name="connsiteY4" fmla="*/ 158750 h 1511300"/>
              <a:gd name="connsiteX5" fmla="*/ 98425 w 644525"/>
              <a:gd name="connsiteY5" fmla="*/ 104775 h 1511300"/>
              <a:gd name="connsiteX6" fmla="*/ 47625 w 644525"/>
              <a:gd name="connsiteY6" fmla="*/ 53975 h 1511300"/>
              <a:gd name="connsiteX7" fmla="*/ 6350 w 644525"/>
              <a:gd name="connsiteY7" fmla="*/ 41275 h 1511300"/>
              <a:gd name="connsiteX8" fmla="*/ 0 w 644525"/>
              <a:gd name="connsiteY8" fmla="*/ 22225 h 1511300"/>
              <a:gd name="connsiteX9" fmla="*/ 9525 w 644525"/>
              <a:gd name="connsiteY9" fmla="*/ 3175 h 1511300"/>
              <a:gd name="connsiteX10" fmla="*/ 19050 w 644525"/>
              <a:gd name="connsiteY10" fmla="*/ 0 h 1511300"/>
              <a:gd name="connsiteX11" fmla="*/ 44450 w 644525"/>
              <a:gd name="connsiteY11" fmla="*/ 6350 h 1511300"/>
              <a:gd name="connsiteX12" fmla="*/ 133350 w 644525"/>
              <a:gd name="connsiteY12" fmla="*/ 38100 h 1511300"/>
              <a:gd name="connsiteX13" fmla="*/ 269875 w 644525"/>
              <a:gd name="connsiteY13" fmla="*/ 69850 h 1511300"/>
              <a:gd name="connsiteX14" fmla="*/ 358775 w 644525"/>
              <a:gd name="connsiteY14" fmla="*/ 88900 h 1511300"/>
              <a:gd name="connsiteX15" fmla="*/ 393700 w 644525"/>
              <a:gd name="connsiteY15" fmla="*/ 95250 h 1511300"/>
              <a:gd name="connsiteX16" fmla="*/ 409575 w 644525"/>
              <a:gd name="connsiteY16" fmla="*/ 282575 h 1511300"/>
              <a:gd name="connsiteX17" fmla="*/ 450850 w 644525"/>
              <a:gd name="connsiteY17" fmla="*/ 523875 h 1511300"/>
              <a:gd name="connsiteX18" fmla="*/ 508000 w 644525"/>
              <a:gd name="connsiteY18" fmla="*/ 822325 h 1511300"/>
              <a:gd name="connsiteX19" fmla="*/ 577850 w 644525"/>
              <a:gd name="connsiteY19" fmla="*/ 1165225 h 1511300"/>
              <a:gd name="connsiteX20" fmla="*/ 644525 w 644525"/>
              <a:gd name="connsiteY20" fmla="*/ 1346200 h 1511300"/>
              <a:gd name="connsiteX21" fmla="*/ 631825 w 644525"/>
              <a:gd name="connsiteY21" fmla="*/ 1422400 h 1511300"/>
              <a:gd name="connsiteX22" fmla="*/ 615950 w 644525"/>
              <a:gd name="connsiteY22" fmla="*/ 1485900 h 1511300"/>
              <a:gd name="connsiteX23" fmla="*/ 606425 w 644525"/>
              <a:gd name="connsiteY23" fmla="*/ 1501775 h 1511300"/>
              <a:gd name="connsiteX24" fmla="*/ 584200 w 644525"/>
              <a:gd name="connsiteY24" fmla="*/ 1511300 h 1511300"/>
              <a:gd name="connsiteX25" fmla="*/ 561975 w 644525"/>
              <a:gd name="connsiteY25" fmla="*/ 1504950 h 1511300"/>
              <a:gd name="connsiteX26" fmla="*/ 517525 w 644525"/>
              <a:gd name="connsiteY26" fmla="*/ 1466850 h 1511300"/>
              <a:gd name="connsiteX27" fmla="*/ 444500 w 644525"/>
              <a:gd name="connsiteY27" fmla="*/ 1381125 h 1511300"/>
              <a:gd name="connsiteX28" fmla="*/ 384175 w 644525"/>
              <a:gd name="connsiteY28" fmla="*/ 1289050 h 1511300"/>
              <a:gd name="connsiteX29" fmla="*/ 349250 w 644525"/>
              <a:gd name="connsiteY29" fmla="*/ 1228725 h 1511300"/>
              <a:gd name="connsiteX30" fmla="*/ 339725 w 644525"/>
              <a:gd name="connsiteY30" fmla="*/ 1206500 h 1511300"/>
              <a:gd name="connsiteX31" fmla="*/ 266700 w 644525"/>
              <a:gd name="connsiteY31" fmla="*/ 66992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4525" h="1511300">
                <a:moveTo>
                  <a:pt x="266700" y="669925"/>
                </a:moveTo>
                <a:lnTo>
                  <a:pt x="234950" y="454025"/>
                </a:lnTo>
                <a:lnTo>
                  <a:pt x="209550" y="336550"/>
                </a:lnTo>
                <a:lnTo>
                  <a:pt x="184150" y="254000"/>
                </a:lnTo>
                <a:lnTo>
                  <a:pt x="136525" y="158750"/>
                </a:lnTo>
                <a:lnTo>
                  <a:pt x="98425" y="104775"/>
                </a:lnTo>
                <a:lnTo>
                  <a:pt x="47625" y="53975"/>
                </a:lnTo>
                <a:lnTo>
                  <a:pt x="6350" y="41275"/>
                </a:lnTo>
                <a:lnTo>
                  <a:pt x="0" y="22225"/>
                </a:lnTo>
                <a:lnTo>
                  <a:pt x="9525" y="3175"/>
                </a:lnTo>
                <a:lnTo>
                  <a:pt x="19050" y="0"/>
                </a:lnTo>
                <a:lnTo>
                  <a:pt x="44450" y="6350"/>
                </a:lnTo>
                <a:lnTo>
                  <a:pt x="133350" y="38100"/>
                </a:lnTo>
                <a:lnTo>
                  <a:pt x="269875" y="69850"/>
                </a:lnTo>
                <a:lnTo>
                  <a:pt x="358775" y="88900"/>
                </a:lnTo>
                <a:lnTo>
                  <a:pt x="393700" y="95250"/>
                </a:lnTo>
                <a:lnTo>
                  <a:pt x="409575" y="282575"/>
                </a:lnTo>
                <a:lnTo>
                  <a:pt x="450850" y="523875"/>
                </a:lnTo>
                <a:lnTo>
                  <a:pt x="508000" y="822325"/>
                </a:lnTo>
                <a:lnTo>
                  <a:pt x="577850" y="1165225"/>
                </a:lnTo>
                <a:lnTo>
                  <a:pt x="644525" y="1346200"/>
                </a:lnTo>
                <a:lnTo>
                  <a:pt x="631825" y="1422400"/>
                </a:lnTo>
                <a:lnTo>
                  <a:pt x="615950" y="1485900"/>
                </a:lnTo>
                <a:lnTo>
                  <a:pt x="606425" y="1501775"/>
                </a:lnTo>
                <a:lnTo>
                  <a:pt x="584200" y="1511300"/>
                </a:lnTo>
                <a:lnTo>
                  <a:pt x="561975" y="1504950"/>
                </a:lnTo>
                <a:lnTo>
                  <a:pt x="517525" y="1466850"/>
                </a:lnTo>
                <a:lnTo>
                  <a:pt x="444500" y="1381125"/>
                </a:lnTo>
                <a:lnTo>
                  <a:pt x="384175" y="1289050"/>
                </a:lnTo>
                <a:lnTo>
                  <a:pt x="349250" y="1228725"/>
                </a:lnTo>
                <a:lnTo>
                  <a:pt x="339725" y="1206500"/>
                </a:lnTo>
                <a:lnTo>
                  <a:pt x="266700" y="669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76DC7D8-FD6B-4EE9-A95D-CCE3851E0366}"/>
              </a:ext>
            </a:extLst>
          </p:cNvPr>
          <p:cNvSpPr/>
          <p:nvPr/>
        </p:nvSpPr>
        <p:spPr>
          <a:xfrm rot="16200000">
            <a:off x="5421313" y="2955926"/>
            <a:ext cx="2232025" cy="615950"/>
          </a:xfrm>
          <a:custGeom>
            <a:avLst/>
            <a:gdLst>
              <a:gd name="connsiteX0" fmla="*/ 1515649 w 2232138"/>
              <a:gd name="connsiteY0" fmla="*/ 283088 h 616281"/>
              <a:gd name="connsiteX1" fmla="*/ 1891430 w 2232138"/>
              <a:gd name="connsiteY1" fmla="*/ 283088 h 616281"/>
              <a:gd name="connsiteX2" fmla="*/ 1939029 w 2232138"/>
              <a:gd name="connsiteY2" fmla="*/ 280583 h 616281"/>
              <a:gd name="connsiteX3" fmla="*/ 1971597 w 2232138"/>
              <a:gd name="connsiteY3" fmla="*/ 270562 h 616281"/>
              <a:gd name="connsiteX4" fmla="*/ 2039237 w 2232138"/>
              <a:gd name="connsiteY4" fmla="*/ 225469 h 616281"/>
              <a:gd name="connsiteX5" fmla="*/ 2099362 w 2232138"/>
              <a:gd name="connsiteY5" fmla="*/ 160333 h 616281"/>
              <a:gd name="connsiteX6" fmla="*/ 2214602 w 2232138"/>
              <a:gd name="connsiteY6" fmla="*/ 0 h 616281"/>
              <a:gd name="connsiteX7" fmla="*/ 2232138 w 2232138"/>
              <a:gd name="connsiteY7" fmla="*/ 195406 h 616281"/>
              <a:gd name="connsiteX8" fmla="*/ 2204581 w 2232138"/>
              <a:gd name="connsiteY8" fmla="*/ 255531 h 616281"/>
              <a:gd name="connsiteX9" fmla="*/ 2167003 w 2232138"/>
              <a:gd name="connsiteY9" fmla="*/ 330687 h 616281"/>
              <a:gd name="connsiteX10" fmla="*/ 2061784 w 2232138"/>
              <a:gd name="connsiteY10" fmla="*/ 523588 h 616281"/>
              <a:gd name="connsiteX11" fmla="*/ 2014185 w 2232138"/>
              <a:gd name="connsiteY11" fmla="*/ 583713 h 616281"/>
              <a:gd name="connsiteX12" fmla="*/ 1999154 w 2232138"/>
              <a:gd name="connsiteY12" fmla="*/ 596239 h 616281"/>
              <a:gd name="connsiteX13" fmla="*/ 1974102 w 2232138"/>
              <a:gd name="connsiteY13" fmla="*/ 608765 h 616281"/>
              <a:gd name="connsiteX14" fmla="*/ 1916482 w 2232138"/>
              <a:gd name="connsiteY14" fmla="*/ 616281 h 616281"/>
              <a:gd name="connsiteX15" fmla="*/ 1891430 w 2232138"/>
              <a:gd name="connsiteY15" fmla="*/ 616281 h 616281"/>
              <a:gd name="connsiteX16" fmla="*/ 1871389 w 2232138"/>
              <a:gd name="connsiteY16" fmla="*/ 608765 h 616281"/>
              <a:gd name="connsiteX17" fmla="*/ 1828800 w 2232138"/>
              <a:gd name="connsiteY17" fmla="*/ 591229 h 616281"/>
              <a:gd name="connsiteX18" fmla="*/ 1756149 w 2232138"/>
              <a:gd name="connsiteY18" fmla="*/ 568682 h 616281"/>
              <a:gd name="connsiteX19" fmla="*/ 1653436 w 2232138"/>
              <a:gd name="connsiteY19" fmla="*/ 551145 h 616281"/>
              <a:gd name="connsiteX20" fmla="*/ 1307717 w 2232138"/>
              <a:gd name="connsiteY20" fmla="*/ 526093 h 616281"/>
              <a:gd name="connsiteX21" fmla="*/ 1132353 w 2232138"/>
              <a:gd name="connsiteY21" fmla="*/ 528598 h 616281"/>
              <a:gd name="connsiteX22" fmla="*/ 596239 w 2232138"/>
              <a:gd name="connsiteY22" fmla="*/ 506052 h 616281"/>
              <a:gd name="connsiteX23" fmla="*/ 20042 w 2232138"/>
              <a:gd name="connsiteY23" fmla="*/ 483505 h 616281"/>
              <a:gd name="connsiteX24" fmla="*/ 0 w 2232138"/>
              <a:gd name="connsiteY24" fmla="*/ 278078 h 616281"/>
              <a:gd name="connsiteX25" fmla="*/ 60125 w 2232138"/>
              <a:gd name="connsiteY25" fmla="*/ 283088 h 616281"/>
              <a:gd name="connsiteX26" fmla="*/ 673900 w 2232138"/>
              <a:gd name="connsiteY26" fmla="*/ 285593 h 616281"/>
              <a:gd name="connsiteX27" fmla="*/ 1122332 w 2232138"/>
              <a:gd name="connsiteY27" fmla="*/ 280583 h 616281"/>
              <a:gd name="connsiteX28" fmla="*/ 1292686 w 2232138"/>
              <a:gd name="connsiteY28" fmla="*/ 283088 h 616281"/>
              <a:gd name="connsiteX29" fmla="*/ 1515649 w 2232138"/>
              <a:gd name="connsiteY29" fmla="*/ 283088 h 61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2138" h="616281">
                <a:moveTo>
                  <a:pt x="1515649" y="283088"/>
                </a:moveTo>
                <a:lnTo>
                  <a:pt x="1891430" y="283088"/>
                </a:lnTo>
                <a:lnTo>
                  <a:pt x="1939029" y="280583"/>
                </a:lnTo>
                <a:lnTo>
                  <a:pt x="1971597" y="270562"/>
                </a:lnTo>
                <a:lnTo>
                  <a:pt x="2039237" y="225469"/>
                </a:lnTo>
                <a:lnTo>
                  <a:pt x="2099362" y="160333"/>
                </a:lnTo>
                <a:lnTo>
                  <a:pt x="2214602" y="0"/>
                </a:lnTo>
                <a:lnTo>
                  <a:pt x="2232138" y="195406"/>
                </a:lnTo>
                <a:lnTo>
                  <a:pt x="2204581" y="255531"/>
                </a:lnTo>
                <a:lnTo>
                  <a:pt x="2167003" y="330687"/>
                </a:lnTo>
                <a:lnTo>
                  <a:pt x="2061784" y="523588"/>
                </a:lnTo>
                <a:lnTo>
                  <a:pt x="2014185" y="583713"/>
                </a:lnTo>
                <a:lnTo>
                  <a:pt x="1999154" y="596239"/>
                </a:lnTo>
                <a:lnTo>
                  <a:pt x="1974102" y="608765"/>
                </a:lnTo>
                <a:lnTo>
                  <a:pt x="1916482" y="616281"/>
                </a:lnTo>
                <a:lnTo>
                  <a:pt x="1891430" y="616281"/>
                </a:lnTo>
                <a:lnTo>
                  <a:pt x="1871389" y="608765"/>
                </a:lnTo>
                <a:lnTo>
                  <a:pt x="1828800" y="591229"/>
                </a:lnTo>
                <a:lnTo>
                  <a:pt x="1756149" y="568682"/>
                </a:lnTo>
                <a:lnTo>
                  <a:pt x="1653436" y="551145"/>
                </a:lnTo>
                <a:lnTo>
                  <a:pt x="1307717" y="526093"/>
                </a:lnTo>
                <a:lnTo>
                  <a:pt x="1132353" y="528598"/>
                </a:lnTo>
                <a:lnTo>
                  <a:pt x="596239" y="506052"/>
                </a:lnTo>
                <a:lnTo>
                  <a:pt x="20042" y="483505"/>
                </a:lnTo>
                <a:lnTo>
                  <a:pt x="0" y="278078"/>
                </a:lnTo>
                <a:lnTo>
                  <a:pt x="60125" y="283088"/>
                </a:lnTo>
                <a:lnTo>
                  <a:pt x="673900" y="285593"/>
                </a:lnTo>
                <a:lnTo>
                  <a:pt x="1122332" y="280583"/>
                </a:lnTo>
                <a:lnTo>
                  <a:pt x="1292686" y="283088"/>
                </a:lnTo>
                <a:lnTo>
                  <a:pt x="1515649" y="283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F1F2BA3-D544-465E-98F3-F63D6CE06BB0}"/>
              </a:ext>
            </a:extLst>
          </p:cNvPr>
          <p:cNvSpPr/>
          <p:nvPr/>
        </p:nvSpPr>
        <p:spPr>
          <a:xfrm>
            <a:off x="5622926" y="4146550"/>
            <a:ext cx="2403475" cy="1543050"/>
          </a:xfrm>
          <a:custGeom>
            <a:avLst/>
            <a:gdLst>
              <a:gd name="connsiteX0" fmla="*/ 565150 w 2403475"/>
              <a:gd name="connsiteY0" fmla="*/ 415925 h 1543050"/>
              <a:gd name="connsiteX1" fmla="*/ 127000 w 2403475"/>
              <a:gd name="connsiteY1" fmla="*/ 466725 h 1543050"/>
              <a:gd name="connsiteX2" fmla="*/ 0 w 2403475"/>
              <a:gd name="connsiteY2" fmla="*/ 279400 h 1543050"/>
              <a:gd name="connsiteX3" fmla="*/ 171450 w 2403475"/>
              <a:gd name="connsiteY3" fmla="*/ 285750 h 1543050"/>
              <a:gd name="connsiteX4" fmla="*/ 288925 w 2403475"/>
              <a:gd name="connsiteY4" fmla="*/ 282575 h 1543050"/>
              <a:gd name="connsiteX5" fmla="*/ 485775 w 2403475"/>
              <a:gd name="connsiteY5" fmla="*/ 260350 h 1543050"/>
              <a:gd name="connsiteX6" fmla="*/ 879475 w 2403475"/>
              <a:gd name="connsiteY6" fmla="*/ 196850 h 1543050"/>
              <a:gd name="connsiteX7" fmla="*/ 1089025 w 2403475"/>
              <a:gd name="connsiteY7" fmla="*/ 174625 h 1543050"/>
              <a:gd name="connsiteX8" fmla="*/ 1298575 w 2403475"/>
              <a:gd name="connsiteY8" fmla="*/ 161925 h 1543050"/>
              <a:gd name="connsiteX9" fmla="*/ 1466850 w 2403475"/>
              <a:gd name="connsiteY9" fmla="*/ 139700 h 1543050"/>
              <a:gd name="connsiteX10" fmla="*/ 1695450 w 2403475"/>
              <a:gd name="connsiteY10" fmla="*/ 92075 h 1543050"/>
              <a:gd name="connsiteX11" fmla="*/ 1854200 w 2403475"/>
              <a:gd name="connsiteY11" fmla="*/ 34925 h 1543050"/>
              <a:gd name="connsiteX12" fmla="*/ 1924050 w 2403475"/>
              <a:gd name="connsiteY12" fmla="*/ 0 h 1543050"/>
              <a:gd name="connsiteX13" fmla="*/ 1949450 w 2403475"/>
              <a:gd name="connsiteY13" fmla="*/ 0 h 1543050"/>
              <a:gd name="connsiteX14" fmla="*/ 2019300 w 2403475"/>
              <a:gd name="connsiteY14" fmla="*/ 25400 h 1543050"/>
              <a:gd name="connsiteX15" fmla="*/ 2085975 w 2403475"/>
              <a:gd name="connsiteY15" fmla="*/ 63500 h 1543050"/>
              <a:gd name="connsiteX16" fmla="*/ 2139950 w 2403475"/>
              <a:gd name="connsiteY16" fmla="*/ 104775 h 1543050"/>
              <a:gd name="connsiteX17" fmla="*/ 2305050 w 2403475"/>
              <a:gd name="connsiteY17" fmla="*/ 250825 h 1543050"/>
              <a:gd name="connsiteX18" fmla="*/ 2381250 w 2403475"/>
              <a:gd name="connsiteY18" fmla="*/ 330200 h 1543050"/>
              <a:gd name="connsiteX19" fmla="*/ 2397125 w 2403475"/>
              <a:gd name="connsiteY19" fmla="*/ 349250 h 1543050"/>
              <a:gd name="connsiteX20" fmla="*/ 2403475 w 2403475"/>
              <a:gd name="connsiteY20" fmla="*/ 368300 h 1543050"/>
              <a:gd name="connsiteX21" fmla="*/ 2403475 w 2403475"/>
              <a:gd name="connsiteY21" fmla="*/ 390525 h 1543050"/>
              <a:gd name="connsiteX22" fmla="*/ 2397125 w 2403475"/>
              <a:gd name="connsiteY22" fmla="*/ 422275 h 1543050"/>
              <a:gd name="connsiteX23" fmla="*/ 2365375 w 2403475"/>
              <a:gd name="connsiteY23" fmla="*/ 466725 h 1543050"/>
              <a:gd name="connsiteX24" fmla="*/ 2327275 w 2403475"/>
              <a:gd name="connsiteY24" fmla="*/ 498475 h 1543050"/>
              <a:gd name="connsiteX25" fmla="*/ 2308225 w 2403475"/>
              <a:gd name="connsiteY25" fmla="*/ 527050 h 1543050"/>
              <a:gd name="connsiteX26" fmla="*/ 2063750 w 2403475"/>
              <a:gd name="connsiteY26" fmla="*/ 1171575 h 1543050"/>
              <a:gd name="connsiteX27" fmla="*/ 1971675 w 2403475"/>
              <a:gd name="connsiteY27" fmla="*/ 1400175 h 1543050"/>
              <a:gd name="connsiteX28" fmla="*/ 1943100 w 2403475"/>
              <a:gd name="connsiteY28" fmla="*/ 1476375 h 1543050"/>
              <a:gd name="connsiteX29" fmla="*/ 1920875 w 2403475"/>
              <a:gd name="connsiteY29" fmla="*/ 1517650 h 1543050"/>
              <a:gd name="connsiteX30" fmla="*/ 1895475 w 2403475"/>
              <a:gd name="connsiteY30" fmla="*/ 1539875 h 1543050"/>
              <a:gd name="connsiteX31" fmla="*/ 1870075 w 2403475"/>
              <a:gd name="connsiteY31" fmla="*/ 1543050 h 1543050"/>
              <a:gd name="connsiteX32" fmla="*/ 1844675 w 2403475"/>
              <a:gd name="connsiteY32" fmla="*/ 1536700 h 1543050"/>
              <a:gd name="connsiteX33" fmla="*/ 1803400 w 2403475"/>
              <a:gd name="connsiteY33" fmla="*/ 1508125 h 1543050"/>
              <a:gd name="connsiteX34" fmla="*/ 1765300 w 2403475"/>
              <a:gd name="connsiteY34" fmla="*/ 1466850 h 1543050"/>
              <a:gd name="connsiteX35" fmla="*/ 1739900 w 2403475"/>
              <a:gd name="connsiteY35" fmla="*/ 1422400 h 1543050"/>
              <a:gd name="connsiteX36" fmla="*/ 1724025 w 2403475"/>
              <a:gd name="connsiteY36" fmla="*/ 1384300 h 1543050"/>
              <a:gd name="connsiteX37" fmla="*/ 1822450 w 2403475"/>
              <a:gd name="connsiteY37" fmla="*/ 1181100 h 1543050"/>
              <a:gd name="connsiteX38" fmla="*/ 1939925 w 2403475"/>
              <a:gd name="connsiteY38" fmla="*/ 876300 h 1543050"/>
              <a:gd name="connsiteX39" fmla="*/ 1993900 w 2403475"/>
              <a:gd name="connsiteY39" fmla="*/ 688975 h 1543050"/>
              <a:gd name="connsiteX40" fmla="*/ 2022475 w 2403475"/>
              <a:gd name="connsiteY40" fmla="*/ 549275 h 1543050"/>
              <a:gd name="connsiteX41" fmla="*/ 2044700 w 2403475"/>
              <a:gd name="connsiteY41" fmla="*/ 390525 h 1543050"/>
              <a:gd name="connsiteX42" fmla="*/ 2041525 w 2403475"/>
              <a:gd name="connsiteY42" fmla="*/ 339725 h 1543050"/>
              <a:gd name="connsiteX43" fmla="*/ 2028825 w 2403475"/>
              <a:gd name="connsiteY43" fmla="*/ 295275 h 1543050"/>
              <a:gd name="connsiteX44" fmla="*/ 2009775 w 2403475"/>
              <a:gd name="connsiteY44" fmla="*/ 269875 h 1543050"/>
              <a:gd name="connsiteX45" fmla="*/ 1990725 w 2403475"/>
              <a:gd name="connsiteY45" fmla="*/ 257175 h 1543050"/>
              <a:gd name="connsiteX46" fmla="*/ 1949450 w 2403475"/>
              <a:gd name="connsiteY46" fmla="*/ 244475 h 1543050"/>
              <a:gd name="connsiteX47" fmla="*/ 1908175 w 2403475"/>
              <a:gd name="connsiteY47" fmla="*/ 241300 h 1543050"/>
              <a:gd name="connsiteX48" fmla="*/ 1333500 w 2403475"/>
              <a:gd name="connsiteY48" fmla="*/ 314325 h 1543050"/>
              <a:gd name="connsiteX49" fmla="*/ 565150 w 2403475"/>
              <a:gd name="connsiteY49" fmla="*/ 41592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03475" h="1543050">
                <a:moveTo>
                  <a:pt x="565150" y="415925"/>
                </a:moveTo>
                <a:lnTo>
                  <a:pt x="127000" y="466725"/>
                </a:lnTo>
                <a:lnTo>
                  <a:pt x="0" y="279400"/>
                </a:lnTo>
                <a:lnTo>
                  <a:pt x="171450" y="285750"/>
                </a:lnTo>
                <a:lnTo>
                  <a:pt x="288925" y="282575"/>
                </a:lnTo>
                <a:lnTo>
                  <a:pt x="485775" y="260350"/>
                </a:lnTo>
                <a:lnTo>
                  <a:pt x="879475" y="196850"/>
                </a:lnTo>
                <a:lnTo>
                  <a:pt x="1089025" y="174625"/>
                </a:lnTo>
                <a:lnTo>
                  <a:pt x="1298575" y="161925"/>
                </a:lnTo>
                <a:lnTo>
                  <a:pt x="1466850" y="139700"/>
                </a:lnTo>
                <a:lnTo>
                  <a:pt x="1695450" y="92075"/>
                </a:lnTo>
                <a:lnTo>
                  <a:pt x="1854200" y="34925"/>
                </a:lnTo>
                <a:lnTo>
                  <a:pt x="1924050" y="0"/>
                </a:lnTo>
                <a:lnTo>
                  <a:pt x="1949450" y="0"/>
                </a:lnTo>
                <a:lnTo>
                  <a:pt x="2019300" y="25400"/>
                </a:lnTo>
                <a:lnTo>
                  <a:pt x="2085975" y="63500"/>
                </a:lnTo>
                <a:lnTo>
                  <a:pt x="2139950" y="104775"/>
                </a:lnTo>
                <a:lnTo>
                  <a:pt x="2305050" y="250825"/>
                </a:lnTo>
                <a:lnTo>
                  <a:pt x="2381250" y="330200"/>
                </a:lnTo>
                <a:lnTo>
                  <a:pt x="2397125" y="349250"/>
                </a:lnTo>
                <a:lnTo>
                  <a:pt x="2403475" y="368300"/>
                </a:lnTo>
                <a:lnTo>
                  <a:pt x="2403475" y="390525"/>
                </a:lnTo>
                <a:lnTo>
                  <a:pt x="2397125" y="422275"/>
                </a:lnTo>
                <a:lnTo>
                  <a:pt x="2365375" y="466725"/>
                </a:lnTo>
                <a:lnTo>
                  <a:pt x="2327275" y="498475"/>
                </a:lnTo>
                <a:lnTo>
                  <a:pt x="2308225" y="527050"/>
                </a:lnTo>
                <a:lnTo>
                  <a:pt x="2063750" y="1171575"/>
                </a:lnTo>
                <a:lnTo>
                  <a:pt x="1971675" y="1400175"/>
                </a:lnTo>
                <a:lnTo>
                  <a:pt x="1943100" y="1476375"/>
                </a:lnTo>
                <a:lnTo>
                  <a:pt x="1920875" y="1517650"/>
                </a:lnTo>
                <a:lnTo>
                  <a:pt x="1895475" y="1539875"/>
                </a:lnTo>
                <a:lnTo>
                  <a:pt x="1870075" y="1543050"/>
                </a:lnTo>
                <a:lnTo>
                  <a:pt x="1844675" y="1536700"/>
                </a:lnTo>
                <a:lnTo>
                  <a:pt x="1803400" y="1508125"/>
                </a:lnTo>
                <a:lnTo>
                  <a:pt x="1765300" y="1466850"/>
                </a:lnTo>
                <a:lnTo>
                  <a:pt x="1739900" y="1422400"/>
                </a:lnTo>
                <a:lnTo>
                  <a:pt x="1724025" y="1384300"/>
                </a:lnTo>
                <a:lnTo>
                  <a:pt x="1822450" y="1181100"/>
                </a:lnTo>
                <a:lnTo>
                  <a:pt x="1939925" y="876300"/>
                </a:lnTo>
                <a:lnTo>
                  <a:pt x="1993900" y="688975"/>
                </a:lnTo>
                <a:lnTo>
                  <a:pt x="2022475" y="549275"/>
                </a:lnTo>
                <a:lnTo>
                  <a:pt x="2044700" y="390525"/>
                </a:lnTo>
                <a:lnTo>
                  <a:pt x="2041525" y="339725"/>
                </a:lnTo>
                <a:lnTo>
                  <a:pt x="2028825" y="295275"/>
                </a:lnTo>
                <a:lnTo>
                  <a:pt x="2009775" y="269875"/>
                </a:lnTo>
                <a:lnTo>
                  <a:pt x="1990725" y="257175"/>
                </a:lnTo>
                <a:lnTo>
                  <a:pt x="1949450" y="244475"/>
                </a:lnTo>
                <a:lnTo>
                  <a:pt x="1908175" y="241300"/>
                </a:lnTo>
                <a:lnTo>
                  <a:pt x="1333500" y="314325"/>
                </a:lnTo>
                <a:lnTo>
                  <a:pt x="565150" y="415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D1E8CDC-E9C5-4ADB-9A2D-3D50B550CA0C}"/>
              </a:ext>
            </a:extLst>
          </p:cNvPr>
          <p:cNvSpPr/>
          <p:nvPr/>
        </p:nvSpPr>
        <p:spPr>
          <a:xfrm>
            <a:off x="5876925" y="5322888"/>
            <a:ext cx="1646238" cy="368300"/>
          </a:xfrm>
          <a:custGeom>
            <a:avLst/>
            <a:gdLst>
              <a:gd name="connsiteX0" fmla="*/ 540544 w 1645444"/>
              <a:gd name="connsiteY0" fmla="*/ 309562 h 369094"/>
              <a:gd name="connsiteX1" fmla="*/ 92869 w 1645444"/>
              <a:gd name="connsiteY1" fmla="*/ 369094 h 369094"/>
              <a:gd name="connsiteX2" fmla="*/ 0 w 1645444"/>
              <a:gd name="connsiteY2" fmla="*/ 185737 h 369094"/>
              <a:gd name="connsiteX3" fmla="*/ 102394 w 1645444"/>
              <a:gd name="connsiteY3" fmla="*/ 183356 h 369094"/>
              <a:gd name="connsiteX4" fmla="*/ 257175 w 1645444"/>
              <a:gd name="connsiteY4" fmla="*/ 180975 h 369094"/>
              <a:gd name="connsiteX5" fmla="*/ 738188 w 1645444"/>
              <a:gd name="connsiteY5" fmla="*/ 119062 h 369094"/>
              <a:gd name="connsiteX6" fmla="*/ 1250156 w 1645444"/>
              <a:gd name="connsiteY6" fmla="*/ 47625 h 369094"/>
              <a:gd name="connsiteX7" fmla="*/ 1595438 w 1645444"/>
              <a:gd name="connsiteY7" fmla="*/ 0 h 369094"/>
              <a:gd name="connsiteX8" fmla="*/ 1645444 w 1645444"/>
              <a:gd name="connsiteY8" fmla="*/ 197644 h 369094"/>
              <a:gd name="connsiteX9" fmla="*/ 1435894 w 1645444"/>
              <a:gd name="connsiteY9" fmla="*/ 207169 h 369094"/>
              <a:gd name="connsiteX10" fmla="*/ 959644 w 1645444"/>
              <a:gd name="connsiteY10" fmla="*/ 257175 h 369094"/>
              <a:gd name="connsiteX11" fmla="*/ 540544 w 1645444"/>
              <a:gd name="connsiteY11" fmla="*/ 309562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5444" h="369094">
                <a:moveTo>
                  <a:pt x="540544" y="309562"/>
                </a:moveTo>
                <a:lnTo>
                  <a:pt x="92869" y="369094"/>
                </a:lnTo>
                <a:lnTo>
                  <a:pt x="0" y="185737"/>
                </a:lnTo>
                <a:lnTo>
                  <a:pt x="102394" y="183356"/>
                </a:lnTo>
                <a:lnTo>
                  <a:pt x="257175" y="180975"/>
                </a:lnTo>
                <a:lnTo>
                  <a:pt x="738188" y="119062"/>
                </a:lnTo>
                <a:lnTo>
                  <a:pt x="1250156" y="47625"/>
                </a:lnTo>
                <a:lnTo>
                  <a:pt x="1595438" y="0"/>
                </a:lnTo>
                <a:lnTo>
                  <a:pt x="1645444" y="197644"/>
                </a:lnTo>
                <a:lnTo>
                  <a:pt x="1435894" y="207169"/>
                </a:lnTo>
                <a:lnTo>
                  <a:pt x="959644" y="257175"/>
                </a:lnTo>
                <a:lnTo>
                  <a:pt x="540544" y="3095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1FE7EA-7462-4CDC-B7E0-FDC49FFC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16" y="1437385"/>
            <a:ext cx="4267570" cy="44077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7CA416-77EC-47B0-8298-971EA5DDF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016" y="1400874"/>
            <a:ext cx="4267570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14" grpId="0" animBg="1"/>
      <p:bldP spid="1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かたかなで書く言葉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あたらしい漢字：国 前 絵</a:t>
            </a:r>
          </a:p>
        </p:txBody>
      </p:sp>
    </p:spTree>
    <p:extLst>
      <p:ext uri="{BB962C8B-B14F-4D97-AF65-F5344CB8AC3E}">
        <p14:creationId xmlns:p14="http://schemas.microsoft.com/office/powerpoint/2010/main" val="28881694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1982871-534B-45F8-9B57-A735AB003453}"/>
              </a:ext>
            </a:extLst>
          </p:cNvPr>
          <p:cNvSpPr/>
          <p:nvPr/>
        </p:nvSpPr>
        <p:spPr>
          <a:xfrm>
            <a:off x="4938714" y="2470150"/>
            <a:ext cx="2276475" cy="419100"/>
          </a:xfrm>
          <a:custGeom>
            <a:avLst/>
            <a:gdLst>
              <a:gd name="connsiteX0" fmla="*/ 516073 w 2277232"/>
              <a:gd name="connsiteY0" fmla="*/ 237994 h 418369"/>
              <a:gd name="connsiteX1" fmla="*/ 916906 w 2277232"/>
              <a:gd name="connsiteY1" fmla="*/ 205426 h 418369"/>
              <a:gd name="connsiteX2" fmla="*/ 1307718 w 2277232"/>
              <a:gd name="connsiteY2" fmla="*/ 155322 h 418369"/>
              <a:gd name="connsiteX3" fmla="*/ 1598321 w 2277232"/>
              <a:gd name="connsiteY3" fmla="*/ 110229 h 418369"/>
              <a:gd name="connsiteX4" fmla="*/ 1808759 w 2277232"/>
              <a:gd name="connsiteY4" fmla="*/ 77661 h 418369"/>
              <a:gd name="connsiteX5" fmla="*/ 1863873 w 2277232"/>
              <a:gd name="connsiteY5" fmla="*/ 50104 h 418369"/>
              <a:gd name="connsiteX6" fmla="*/ 1941535 w 2277232"/>
              <a:gd name="connsiteY6" fmla="*/ 5010 h 418369"/>
              <a:gd name="connsiteX7" fmla="*/ 1961576 w 2277232"/>
              <a:gd name="connsiteY7" fmla="*/ 0 h 418369"/>
              <a:gd name="connsiteX8" fmla="*/ 1989133 w 2277232"/>
              <a:gd name="connsiteY8" fmla="*/ 5010 h 418369"/>
              <a:gd name="connsiteX9" fmla="*/ 2084331 w 2277232"/>
              <a:gd name="connsiteY9" fmla="*/ 22546 h 418369"/>
              <a:gd name="connsiteX10" fmla="*/ 2139446 w 2277232"/>
              <a:gd name="connsiteY10" fmla="*/ 40083 h 418369"/>
              <a:gd name="connsiteX11" fmla="*/ 2194560 w 2277232"/>
              <a:gd name="connsiteY11" fmla="*/ 62630 h 418369"/>
              <a:gd name="connsiteX12" fmla="*/ 2229633 w 2277232"/>
              <a:gd name="connsiteY12" fmla="*/ 90187 h 418369"/>
              <a:gd name="connsiteX13" fmla="*/ 2267211 w 2277232"/>
              <a:gd name="connsiteY13" fmla="*/ 130270 h 418369"/>
              <a:gd name="connsiteX14" fmla="*/ 2277232 w 2277232"/>
              <a:gd name="connsiteY14" fmla="*/ 157828 h 418369"/>
              <a:gd name="connsiteX15" fmla="*/ 2277232 w 2277232"/>
              <a:gd name="connsiteY15" fmla="*/ 182880 h 418369"/>
              <a:gd name="connsiteX16" fmla="*/ 2259696 w 2277232"/>
              <a:gd name="connsiteY16" fmla="*/ 205426 h 418369"/>
              <a:gd name="connsiteX17" fmla="*/ 2242159 w 2277232"/>
              <a:gd name="connsiteY17" fmla="*/ 222963 h 418369"/>
              <a:gd name="connsiteX18" fmla="*/ 1951555 w 2277232"/>
              <a:gd name="connsiteY18" fmla="*/ 258036 h 418369"/>
              <a:gd name="connsiteX19" fmla="*/ 1450514 w 2277232"/>
              <a:gd name="connsiteY19" fmla="*/ 310645 h 418369"/>
              <a:gd name="connsiteX20" fmla="*/ 1199994 w 2277232"/>
              <a:gd name="connsiteY20" fmla="*/ 335697 h 418369"/>
              <a:gd name="connsiteX21" fmla="*/ 896864 w 2277232"/>
              <a:gd name="connsiteY21" fmla="*/ 380791 h 418369"/>
              <a:gd name="connsiteX22" fmla="*/ 668890 w 2277232"/>
              <a:gd name="connsiteY22" fmla="*/ 405843 h 418369"/>
              <a:gd name="connsiteX23" fmla="*/ 483505 w 2277232"/>
              <a:gd name="connsiteY23" fmla="*/ 418369 h 418369"/>
              <a:gd name="connsiteX24" fmla="*/ 325677 w 2277232"/>
              <a:gd name="connsiteY24" fmla="*/ 418369 h 418369"/>
              <a:gd name="connsiteX25" fmla="*/ 290604 w 2277232"/>
              <a:gd name="connsiteY25" fmla="*/ 415864 h 418369"/>
              <a:gd name="connsiteX26" fmla="*/ 250521 w 2277232"/>
              <a:gd name="connsiteY26" fmla="*/ 400832 h 418369"/>
              <a:gd name="connsiteX27" fmla="*/ 167849 w 2277232"/>
              <a:gd name="connsiteY27" fmla="*/ 348223 h 418369"/>
              <a:gd name="connsiteX28" fmla="*/ 107724 w 2277232"/>
              <a:gd name="connsiteY28" fmla="*/ 303129 h 418369"/>
              <a:gd name="connsiteX29" fmla="*/ 32568 w 2277232"/>
              <a:gd name="connsiteY29" fmla="*/ 222963 h 418369"/>
              <a:gd name="connsiteX30" fmla="*/ 5011 w 2277232"/>
              <a:gd name="connsiteY30" fmla="*/ 177869 h 418369"/>
              <a:gd name="connsiteX31" fmla="*/ 0 w 2277232"/>
              <a:gd name="connsiteY31" fmla="*/ 157828 h 418369"/>
              <a:gd name="connsiteX32" fmla="*/ 5011 w 2277232"/>
              <a:gd name="connsiteY32" fmla="*/ 152817 h 418369"/>
              <a:gd name="connsiteX33" fmla="*/ 25052 w 2277232"/>
              <a:gd name="connsiteY33" fmla="*/ 147807 h 418369"/>
              <a:gd name="connsiteX34" fmla="*/ 67641 w 2277232"/>
              <a:gd name="connsiteY34" fmla="*/ 165343 h 418369"/>
              <a:gd name="connsiteX35" fmla="*/ 152818 w 2277232"/>
              <a:gd name="connsiteY35" fmla="*/ 212942 h 418369"/>
              <a:gd name="connsiteX36" fmla="*/ 215448 w 2277232"/>
              <a:gd name="connsiteY36" fmla="*/ 237994 h 418369"/>
              <a:gd name="connsiteX37" fmla="*/ 348224 w 2277232"/>
              <a:gd name="connsiteY37" fmla="*/ 250520 h 418369"/>
              <a:gd name="connsiteX38" fmla="*/ 516073 w 2277232"/>
              <a:gd name="connsiteY38" fmla="*/ 237994 h 41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77232" h="418369">
                <a:moveTo>
                  <a:pt x="516073" y="237994"/>
                </a:moveTo>
                <a:lnTo>
                  <a:pt x="916906" y="205426"/>
                </a:lnTo>
                <a:lnTo>
                  <a:pt x="1307718" y="155322"/>
                </a:lnTo>
                <a:lnTo>
                  <a:pt x="1598321" y="110229"/>
                </a:lnTo>
                <a:lnTo>
                  <a:pt x="1808759" y="77661"/>
                </a:lnTo>
                <a:lnTo>
                  <a:pt x="1863873" y="50104"/>
                </a:lnTo>
                <a:lnTo>
                  <a:pt x="1941535" y="5010"/>
                </a:lnTo>
                <a:lnTo>
                  <a:pt x="1961576" y="0"/>
                </a:lnTo>
                <a:lnTo>
                  <a:pt x="1989133" y="5010"/>
                </a:lnTo>
                <a:lnTo>
                  <a:pt x="2084331" y="22546"/>
                </a:lnTo>
                <a:lnTo>
                  <a:pt x="2139446" y="40083"/>
                </a:lnTo>
                <a:lnTo>
                  <a:pt x="2194560" y="62630"/>
                </a:lnTo>
                <a:lnTo>
                  <a:pt x="2229633" y="90187"/>
                </a:lnTo>
                <a:lnTo>
                  <a:pt x="2267211" y="130270"/>
                </a:lnTo>
                <a:lnTo>
                  <a:pt x="2277232" y="157828"/>
                </a:lnTo>
                <a:lnTo>
                  <a:pt x="2277232" y="182880"/>
                </a:lnTo>
                <a:lnTo>
                  <a:pt x="2259696" y="205426"/>
                </a:lnTo>
                <a:lnTo>
                  <a:pt x="2242159" y="222963"/>
                </a:lnTo>
                <a:lnTo>
                  <a:pt x="1951555" y="258036"/>
                </a:lnTo>
                <a:lnTo>
                  <a:pt x="1450514" y="310645"/>
                </a:lnTo>
                <a:lnTo>
                  <a:pt x="1199994" y="335697"/>
                </a:lnTo>
                <a:lnTo>
                  <a:pt x="896864" y="380791"/>
                </a:lnTo>
                <a:lnTo>
                  <a:pt x="668890" y="405843"/>
                </a:lnTo>
                <a:lnTo>
                  <a:pt x="483505" y="418369"/>
                </a:lnTo>
                <a:lnTo>
                  <a:pt x="325677" y="418369"/>
                </a:lnTo>
                <a:lnTo>
                  <a:pt x="290604" y="415864"/>
                </a:lnTo>
                <a:lnTo>
                  <a:pt x="250521" y="400832"/>
                </a:lnTo>
                <a:lnTo>
                  <a:pt x="167849" y="348223"/>
                </a:lnTo>
                <a:lnTo>
                  <a:pt x="107724" y="303129"/>
                </a:lnTo>
                <a:lnTo>
                  <a:pt x="32568" y="222963"/>
                </a:lnTo>
                <a:lnTo>
                  <a:pt x="5011" y="177869"/>
                </a:lnTo>
                <a:lnTo>
                  <a:pt x="0" y="157828"/>
                </a:lnTo>
                <a:lnTo>
                  <a:pt x="5011" y="152817"/>
                </a:lnTo>
                <a:lnTo>
                  <a:pt x="25052" y="147807"/>
                </a:lnTo>
                <a:lnTo>
                  <a:pt x="67641" y="165343"/>
                </a:lnTo>
                <a:lnTo>
                  <a:pt x="152818" y="212942"/>
                </a:lnTo>
                <a:lnTo>
                  <a:pt x="215448" y="237994"/>
                </a:lnTo>
                <a:lnTo>
                  <a:pt x="348224" y="250520"/>
                </a:lnTo>
                <a:cubicBezTo>
                  <a:pt x="401666" y="247975"/>
                  <a:pt x="455054" y="243005"/>
                  <a:pt x="516073" y="2379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F6BABE3-A49C-4125-A97F-A4F01B5E2A48}"/>
              </a:ext>
            </a:extLst>
          </p:cNvPr>
          <p:cNvSpPr/>
          <p:nvPr/>
        </p:nvSpPr>
        <p:spPr>
          <a:xfrm>
            <a:off x="6497639" y="3810001"/>
            <a:ext cx="612775" cy="542925"/>
          </a:xfrm>
          <a:custGeom>
            <a:avLst/>
            <a:gdLst>
              <a:gd name="connsiteX0" fmla="*/ 288132 w 611982"/>
              <a:gd name="connsiteY0" fmla="*/ 416719 h 542925"/>
              <a:gd name="connsiteX1" fmla="*/ 221457 w 611982"/>
              <a:gd name="connsiteY1" fmla="*/ 345281 h 542925"/>
              <a:gd name="connsiteX2" fmla="*/ 147638 w 611982"/>
              <a:gd name="connsiteY2" fmla="*/ 259556 h 542925"/>
              <a:gd name="connsiteX3" fmla="*/ 73819 w 611982"/>
              <a:gd name="connsiteY3" fmla="*/ 159544 h 542925"/>
              <a:gd name="connsiteX4" fmla="*/ 14288 w 611982"/>
              <a:gd name="connsiteY4" fmla="*/ 66675 h 542925"/>
              <a:gd name="connsiteX5" fmla="*/ 0 w 611982"/>
              <a:gd name="connsiteY5" fmla="*/ 30956 h 542925"/>
              <a:gd name="connsiteX6" fmla="*/ 0 w 611982"/>
              <a:gd name="connsiteY6" fmla="*/ 14288 h 542925"/>
              <a:gd name="connsiteX7" fmla="*/ 4763 w 611982"/>
              <a:gd name="connsiteY7" fmla="*/ 2381 h 542925"/>
              <a:gd name="connsiteX8" fmla="*/ 23813 w 611982"/>
              <a:gd name="connsiteY8" fmla="*/ 0 h 542925"/>
              <a:gd name="connsiteX9" fmla="*/ 71438 w 611982"/>
              <a:gd name="connsiteY9" fmla="*/ 26194 h 542925"/>
              <a:gd name="connsiteX10" fmla="*/ 252413 w 611982"/>
              <a:gd name="connsiteY10" fmla="*/ 121444 h 542925"/>
              <a:gd name="connsiteX11" fmla="*/ 461963 w 611982"/>
              <a:gd name="connsiteY11" fmla="*/ 228600 h 542925"/>
              <a:gd name="connsiteX12" fmla="*/ 533400 w 611982"/>
              <a:gd name="connsiteY12" fmla="*/ 261938 h 542925"/>
              <a:gd name="connsiteX13" fmla="*/ 547688 w 611982"/>
              <a:gd name="connsiteY13" fmla="*/ 269081 h 542925"/>
              <a:gd name="connsiteX14" fmla="*/ 557213 w 611982"/>
              <a:gd name="connsiteY14" fmla="*/ 278606 h 542925"/>
              <a:gd name="connsiteX15" fmla="*/ 564357 w 611982"/>
              <a:gd name="connsiteY15" fmla="*/ 292894 h 542925"/>
              <a:gd name="connsiteX16" fmla="*/ 592932 w 611982"/>
              <a:gd name="connsiteY16" fmla="*/ 364331 h 542925"/>
              <a:gd name="connsiteX17" fmla="*/ 607219 w 611982"/>
              <a:gd name="connsiteY17" fmla="*/ 421481 h 542925"/>
              <a:gd name="connsiteX18" fmla="*/ 611982 w 611982"/>
              <a:gd name="connsiteY18" fmla="*/ 461963 h 542925"/>
              <a:gd name="connsiteX19" fmla="*/ 607219 w 611982"/>
              <a:gd name="connsiteY19" fmla="*/ 502444 h 542925"/>
              <a:gd name="connsiteX20" fmla="*/ 597694 w 611982"/>
              <a:gd name="connsiteY20" fmla="*/ 519113 h 542925"/>
              <a:gd name="connsiteX21" fmla="*/ 581025 w 611982"/>
              <a:gd name="connsiteY21" fmla="*/ 533400 h 542925"/>
              <a:gd name="connsiteX22" fmla="*/ 547688 w 611982"/>
              <a:gd name="connsiteY22" fmla="*/ 542925 h 542925"/>
              <a:gd name="connsiteX23" fmla="*/ 495300 w 611982"/>
              <a:gd name="connsiteY23" fmla="*/ 540544 h 542925"/>
              <a:gd name="connsiteX24" fmla="*/ 464344 w 611982"/>
              <a:gd name="connsiteY24" fmla="*/ 533400 h 542925"/>
              <a:gd name="connsiteX25" fmla="*/ 438150 w 611982"/>
              <a:gd name="connsiteY25" fmla="*/ 521494 h 542925"/>
              <a:gd name="connsiteX26" fmla="*/ 364332 w 611982"/>
              <a:gd name="connsiteY26" fmla="*/ 471488 h 542925"/>
              <a:gd name="connsiteX27" fmla="*/ 288132 w 611982"/>
              <a:gd name="connsiteY27" fmla="*/ 416719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1982" h="542925">
                <a:moveTo>
                  <a:pt x="288132" y="416719"/>
                </a:moveTo>
                <a:lnTo>
                  <a:pt x="221457" y="345281"/>
                </a:lnTo>
                <a:lnTo>
                  <a:pt x="147638" y="259556"/>
                </a:lnTo>
                <a:lnTo>
                  <a:pt x="73819" y="159544"/>
                </a:lnTo>
                <a:lnTo>
                  <a:pt x="14288" y="66675"/>
                </a:lnTo>
                <a:lnTo>
                  <a:pt x="0" y="30956"/>
                </a:lnTo>
                <a:lnTo>
                  <a:pt x="0" y="14288"/>
                </a:lnTo>
                <a:lnTo>
                  <a:pt x="4763" y="2381"/>
                </a:lnTo>
                <a:lnTo>
                  <a:pt x="23813" y="0"/>
                </a:lnTo>
                <a:lnTo>
                  <a:pt x="71438" y="26194"/>
                </a:lnTo>
                <a:lnTo>
                  <a:pt x="252413" y="121444"/>
                </a:lnTo>
                <a:lnTo>
                  <a:pt x="461963" y="228600"/>
                </a:lnTo>
                <a:lnTo>
                  <a:pt x="533400" y="261938"/>
                </a:lnTo>
                <a:lnTo>
                  <a:pt x="547688" y="269081"/>
                </a:lnTo>
                <a:lnTo>
                  <a:pt x="557213" y="278606"/>
                </a:lnTo>
                <a:lnTo>
                  <a:pt x="564357" y="292894"/>
                </a:lnTo>
                <a:lnTo>
                  <a:pt x="592932" y="364331"/>
                </a:lnTo>
                <a:lnTo>
                  <a:pt x="607219" y="421481"/>
                </a:lnTo>
                <a:lnTo>
                  <a:pt x="611982" y="461963"/>
                </a:lnTo>
                <a:lnTo>
                  <a:pt x="607219" y="502444"/>
                </a:lnTo>
                <a:lnTo>
                  <a:pt x="597694" y="519113"/>
                </a:lnTo>
                <a:lnTo>
                  <a:pt x="581025" y="533400"/>
                </a:lnTo>
                <a:lnTo>
                  <a:pt x="547688" y="542925"/>
                </a:lnTo>
                <a:lnTo>
                  <a:pt x="495300" y="540544"/>
                </a:lnTo>
                <a:lnTo>
                  <a:pt x="464344" y="533400"/>
                </a:lnTo>
                <a:lnTo>
                  <a:pt x="438150" y="521494"/>
                </a:lnTo>
                <a:lnTo>
                  <a:pt x="364332" y="471488"/>
                </a:lnTo>
                <a:lnTo>
                  <a:pt x="288132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E7BA096-8F43-438D-BF33-7970A50A4AEE}"/>
              </a:ext>
            </a:extLst>
          </p:cNvPr>
          <p:cNvSpPr/>
          <p:nvPr/>
        </p:nvSpPr>
        <p:spPr>
          <a:xfrm>
            <a:off x="4046539" y="1874839"/>
            <a:ext cx="465137" cy="4022725"/>
          </a:xfrm>
          <a:custGeom>
            <a:avLst/>
            <a:gdLst>
              <a:gd name="connsiteX0" fmla="*/ 129540 w 464820"/>
              <a:gd name="connsiteY0" fmla="*/ 2308860 h 4023360"/>
              <a:gd name="connsiteX1" fmla="*/ 167640 w 464820"/>
              <a:gd name="connsiteY1" fmla="*/ 1447800 h 4023360"/>
              <a:gd name="connsiteX2" fmla="*/ 198120 w 464820"/>
              <a:gd name="connsiteY2" fmla="*/ 716280 h 4023360"/>
              <a:gd name="connsiteX3" fmla="*/ 190500 w 464820"/>
              <a:gd name="connsiteY3" fmla="*/ 350520 h 4023360"/>
              <a:gd name="connsiteX4" fmla="*/ 160020 w 464820"/>
              <a:gd name="connsiteY4" fmla="*/ 251460 h 4023360"/>
              <a:gd name="connsiteX5" fmla="*/ 91440 w 464820"/>
              <a:gd name="connsiteY5" fmla="*/ 144780 h 4023360"/>
              <a:gd name="connsiteX6" fmla="*/ 22860 w 464820"/>
              <a:gd name="connsiteY6" fmla="*/ 60960 h 4023360"/>
              <a:gd name="connsiteX7" fmla="*/ 0 w 464820"/>
              <a:gd name="connsiteY7" fmla="*/ 30480 h 4023360"/>
              <a:gd name="connsiteX8" fmla="*/ 0 w 464820"/>
              <a:gd name="connsiteY8" fmla="*/ 7620 h 4023360"/>
              <a:gd name="connsiteX9" fmla="*/ 22860 w 464820"/>
              <a:gd name="connsiteY9" fmla="*/ 0 h 4023360"/>
              <a:gd name="connsiteX10" fmla="*/ 76200 w 464820"/>
              <a:gd name="connsiteY10" fmla="*/ 7620 h 4023360"/>
              <a:gd name="connsiteX11" fmla="*/ 198120 w 464820"/>
              <a:gd name="connsiteY11" fmla="*/ 38100 h 4023360"/>
              <a:gd name="connsiteX12" fmla="*/ 320040 w 464820"/>
              <a:gd name="connsiteY12" fmla="*/ 76200 h 4023360"/>
              <a:gd name="connsiteX13" fmla="*/ 388620 w 464820"/>
              <a:gd name="connsiteY13" fmla="*/ 91440 h 4023360"/>
              <a:gd name="connsiteX14" fmla="*/ 464820 w 464820"/>
              <a:gd name="connsiteY14" fmla="*/ 91440 h 4023360"/>
              <a:gd name="connsiteX15" fmla="*/ 457200 w 464820"/>
              <a:gd name="connsiteY15" fmla="*/ 243840 h 4023360"/>
              <a:gd name="connsiteX16" fmla="*/ 434340 w 464820"/>
              <a:gd name="connsiteY16" fmla="*/ 1150620 h 4023360"/>
              <a:gd name="connsiteX17" fmla="*/ 396240 w 464820"/>
              <a:gd name="connsiteY17" fmla="*/ 2080260 h 4023360"/>
              <a:gd name="connsiteX18" fmla="*/ 365760 w 464820"/>
              <a:gd name="connsiteY18" fmla="*/ 2804160 h 4023360"/>
              <a:gd name="connsiteX19" fmla="*/ 350520 w 464820"/>
              <a:gd name="connsiteY19" fmla="*/ 3451860 h 4023360"/>
              <a:gd name="connsiteX20" fmla="*/ 350520 w 464820"/>
              <a:gd name="connsiteY20" fmla="*/ 3627120 h 4023360"/>
              <a:gd name="connsiteX21" fmla="*/ 342900 w 464820"/>
              <a:gd name="connsiteY21" fmla="*/ 3825240 h 4023360"/>
              <a:gd name="connsiteX22" fmla="*/ 327660 w 464820"/>
              <a:gd name="connsiteY22" fmla="*/ 3939540 h 4023360"/>
              <a:gd name="connsiteX23" fmla="*/ 312420 w 464820"/>
              <a:gd name="connsiteY23" fmla="*/ 3992880 h 4023360"/>
              <a:gd name="connsiteX24" fmla="*/ 281940 w 464820"/>
              <a:gd name="connsiteY24" fmla="*/ 4015740 h 4023360"/>
              <a:gd name="connsiteX25" fmla="*/ 228600 w 464820"/>
              <a:gd name="connsiteY25" fmla="*/ 4023360 h 4023360"/>
              <a:gd name="connsiteX26" fmla="*/ 160020 w 464820"/>
              <a:gd name="connsiteY26" fmla="*/ 3970020 h 4023360"/>
              <a:gd name="connsiteX27" fmla="*/ 121920 w 464820"/>
              <a:gd name="connsiteY27" fmla="*/ 3893820 h 4023360"/>
              <a:gd name="connsiteX28" fmla="*/ 60960 w 464820"/>
              <a:gd name="connsiteY28" fmla="*/ 3680460 h 4023360"/>
              <a:gd name="connsiteX29" fmla="*/ 30480 w 464820"/>
              <a:gd name="connsiteY29" fmla="*/ 3573780 h 4023360"/>
              <a:gd name="connsiteX30" fmla="*/ 68580 w 464820"/>
              <a:gd name="connsiteY30" fmla="*/ 3467100 h 4023360"/>
              <a:gd name="connsiteX31" fmla="*/ 99060 w 464820"/>
              <a:gd name="connsiteY31" fmla="*/ 3276600 h 4023360"/>
              <a:gd name="connsiteX32" fmla="*/ 129540 w 464820"/>
              <a:gd name="connsiteY32" fmla="*/ 230886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4820" h="4023360">
                <a:moveTo>
                  <a:pt x="129540" y="2308860"/>
                </a:moveTo>
                <a:lnTo>
                  <a:pt x="167640" y="1447800"/>
                </a:lnTo>
                <a:lnTo>
                  <a:pt x="198120" y="716280"/>
                </a:lnTo>
                <a:lnTo>
                  <a:pt x="190500" y="350520"/>
                </a:lnTo>
                <a:lnTo>
                  <a:pt x="160020" y="251460"/>
                </a:lnTo>
                <a:lnTo>
                  <a:pt x="91440" y="144780"/>
                </a:lnTo>
                <a:lnTo>
                  <a:pt x="22860" y="60960"/>
                </a:lnTo>
                <a:lnTo>
                  <a:pt x="0" y="30480"/>
                </a:lnTo>
                <a:lnTo>
                  <a:pt x="0" y="7620"/>
                </a:lnTo>
                <a:lnTo>
                  <a:pt x="22860" y="0"/>
                </a:lnTo>
                <a:lnTo>
                  <a:pt x="76200" y="7620"/>
                </a:lnTo>
                <a:lnTo>
                  <a:pt x="198120" y="38100"/>
                </a:lnTo>
                <a:lnTo>
                  <a:pt x="320040" y="76200"/>
                </a:lnTo>
                <a:lnTo>
                  <a:pt x="388620" y="91440"/>
                </a:lnTo>
                <a:lnTo>
                  <a:pt x="464820" y="91440"/>
                </a:lnTo>
                <a:lnTo>
                  <a:pt x="457200" y="243840"/>
                </a:lnTo>
                <a:lnTo>
                  <a:pt x="434340" y="1150620"/>
                </a:lnTo>
                <a:lnTo>
                  <a:pt x="396240" y="2080260"/>
                </a:lnTo>
                <a:lnTo>
                  <a:pt x="365760" y="2804160"/>
                </a:lnTo>
                <a:lnTo>
                  <a:pt x="350520" y="3451860"/>
                </a:lnTo>
                <a:lnTo>
                  <a:pt x="350520" y="3627120"/>
                </a:lnTo>
                <a:lnTo>
                  <a:pt x="342900" y="3825240"/>
                </a:lnTo>
                <a:lnTo>
                  <a:pt x="327660" y="3939540"/>
                </a:lnTo>
                <a:lnTo>
                  <a:pt x="312420" y="3992880"/>
                </a:lnTo>
                <a:lnTo>
                  <a:pt x="281940" y="4015740"/>
                </a:lnTo>
                <a:lnTo>
                  <a:pt x="228600" y="4023360"/>
                </a:lnTo>
                <a:lnTo>
                  <a:pt x="160020" y="3970020"/>
                </a:lnTo>
                <a:lnTo>
                  <a:pt x="121920" y="3893820"/>
                </a:lnTo>
                <a:lnTo>
                  <a:pt x="60960" y="3680460"/>
                </a:lnTo>
                <a:lnTo>
                  <a:pt x="30480" y="3573780"/>
                </a:lnTo>
                <a:lnTo>
                  <a:pt x="68580" y="3467100"/>
                </a:lnTo>
                <a:lnTo>
                  <a:pt x="99060" y="3276600"/>
                </a:lnTo>
                <a:lnTo>
                  <a:pt x="129540" y="230886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33B6C1C-059B-43AE-844A-79DF5C41EF70}"/>
              </a:ext>
            </a:extLst>
          </p:cNvPr>
          <p:cNvSpPr/>
          <p:nvPr/>
        </p:nvSpPr>
        <p:spPr>
          <a:xfrm>
            <a:off x="4348163" y="1662114"/>
            <a:ext cx="3689350" cy="4213225"/>
          </a:xfrm>
          <a:custGeom>
            <a:avLst/>
            <a:gdLst>
              <a:gd name="connsiteX0" fmla="*/ 1781092 w 3689405"/>
              <a:gd name="connsiteY0" fmla="*/ 341906 h 4214191"/>
              <a:gd name="connsiteX1" fmla="*/ 1073426 w 3689405"/>
              <a:gd name="connsiteY1" fmla="*/ 397565 h 4214191"/>
              <a:gd name="connsiteX2" fmla="*/ 540688 w 3689405"/>
              <a:gd name="connsiteY2" fmla="*/ 453224 h 4214191"/>
              <a:gd name="connsiteX3" fmla="*/ 389614 w 3689405"/>
              <a:gd name="connsiteY3" fmla="*/ 461175 h 4214191"/>
              <a:gd name="connsiteX4" fmla="*/ 230587 w 3689405"/>
              <a:gd name="connsiteY4" fmla="*/ 453224 h 4214191"/>
              <a:gd name="connsiteX5" fmla="*/ 87464 w 3689405"/>
              <a:gd name="connsiteY5" fmla="*/ 437321 h 4214191"/>
              <a:gd name="connsiteX6" fmla="*/ 0 w 3689405"/>
              <a:gd name="connsiteY6" fmla="*/ 310100 h 4214191"/>
              <a:gd name="connsiteX7" fmla="*/ 413467 w 3689405"/>
              <a:gd name="connsiteY7" fmla="*/ 278295 h 4214191"/>
              <a:gd name="connsiteX8" fmla="*/ 985961 w 3689405"/>
              <a:gd name="connsiteY8" fmla="*/ 238539 h 4214191"/>
              <a:gd name="connsiteX9" fmla="*/ 1812897 w 3689405"/>
              <a:gd name="connsiteY9" fmla="*/ 174928 h 4214191"/>
              <a:gd name="connsiteX10" fmla="*/ 2353586 w 3689405"/>
              <a:gd name="connsiteY10" fmla="*/ 127220 h 4214191"/>
              <a:gd name="connsiteX11" fmla="*/ 2957885 w 3689405"/>
              <a:gd name="connsiteY11" fmla="*/ 79513 h 4214191"/>
              <a:gd name="connsiteX12" fmla="*/ 3164619 w 3689405"/>
              <a:gd name="connsiteY12" fmla="*/ 63610 h 4214191"/>
              <a:gd name="connsiteX13" fmla="*/ 3244132 w 3689405"/>
              <a:gd name="connsiteY13" fmla="*/ 7951 h 4214191"/>
              <a:gd name="connsiteX14" fmla="*/ 3283888 w 3689405"/>
              <a:gd name="connsiteY14" fmla="*/ 0 h 4214191"/>
              <a:gd name="connsiteX15" fmla="*/ 3339547 w 3689405"/>
              <a:gd name="connsiteY15" fmla="*/ 23854 h 4214191"/>
              <a:gd name="connsiteX16" fmla="*/ 3530379 w 3689405"/>
              <a:gd name="connsiteY16" fmla="*/ 135172 h 4214191"/>
              <a:gd name="connsiteX17" fmla="*/ 3657600 w 3689405"/>
              <a:gd name="connsiteY17" fmla="*/ 238539 h 4214191"/>
              <a:gd name="connsiteX18" fmla="*/ 3689405 w 3689405"/>
              <a:gd name="connsiteY18" fmla="*/ 286247 h 4214191"/>
              <a:gd name="connsiteX19" fmla="*/ 3681454 w 3689405"/>
              <a:gd name="connsiteY19" fmla="*/ 318052 h 4214191"/>
              <a:gd name="connsiteX20" fmla="*/ 3617843 w 3689405"/>
              <a:gd name="connsiteY20" fmla="*/ 461175 h 4214191"/>
              <a:gd name="connsiteX21" fmla="*/ 3601941 w 3689405"/>
              <a:gd name="connsiteY21" fmla="*/ 516834 h 4214191"/>
              <a:gd name="connsiteX22" fmla="*/ 3593989 w 3689405"/>
              <a:gd name="connsiteY22" fmla="*/ 652007 h 4214191"/>
              <a:gd name="connsiteX23" fmla="*/ 3601941 w 3689405"/>
              <a:gd name="connsiteY23" fmla="*/ 1272208 h 4214191"/>
              <a:gd name="connsiteX24" fmla="*/ 3593989 w 3689405"/>
              <a:gd name="connsiteY24" fmla="*/ 1932167 h 4214191"/>
              <a:gd name="connsiteX25" fmla="*/ 3593989 w 3689405"/>
              <a:gd name="connsiteY25" fmla="*/ 2639833 h 4214191"/>
              <a:gd name="connsiteX26" fmla="*/ 3601941 w 3689405"/>
              <a:gd name="connsiteY26" fmla="*/ 3212327 h 4214191"/>
              <a:gd name="connsiteX27" fmla="*/ 3593989 w 3689405"/>
              <a:gd name="connsiteY27" fmla="*/ 3681454 h 4214191"/>
              <a:gd name="connsiteX28" fmla="*/ 3593989 w 3689405"/>
              <a:gd name="connsiteY28" fmla="*/ 3832528 h 4214191"/>
              <a:gd name="connsiteX29" fmla="*/ 3562184 w 3689405"/>
              <a:gd name="connsiteY29" fmla="*/ 4007457 h 4214191"/>
              <a:gd name="connsiteX30" fmla="*/ 3522427 w 3689405"/>
              <a:gd name="connsiteY30" fmla="*/ 4102873 h 4214191"/>
              <a:gd name="connsiteX31" fmla="*/ 3482671 w 3689405"/>
              <a:gd name="connsiteY31" fmla="*/ 4182386 h 4214191"/>
              <a:gd name="connsiteX32" fmla="*/ 3427012 w 3689405"/>
              <a:gd name="connsiteY32" fmla="*/ 4214191 h 4214191"/>
              <a:gd name="connsiteX33" fmla="*/ 3371353 w 3689405"/>
              <a:gd name="connsiteY33" fmla="*/ 4198288 h 4214191"/>
              <a:gd name="connsiteX34" fmla="*/ 3291840 w 3689405"/>
              <a:gd name="connsiteY34" fmla="*/ 4134678 h 4214191"/>
              <a:gd name="connsiteX35" fmla="*/ 3260034 w 3689405"/>
              <a:gd name="connsiteY35" fmla="*/ 4071067 h 4214191"/>
              <a:gd name="connsiteX36" fmla="*/ 3220278 w 3689405"/>
              <a:gd name="connsiteY36" fmla="*/ 4031311 h 4214191"/>
              <a:gd name="connsiteX37" fmla="*/ 3307742 w 3689405"/>
              <a:gd name="connsiteY37" fmla="*/ 3768918 h 4214191"/>
              <a:gd name="connsiteX38" fmla="*/ 3315694 w 3689405"/>
              <a:gd name="connsiteY38" fmla="*/ 3124862 h 4214191"/>
              <a:gd name="connsiteX39" fmla="*/ 3331596 w 3689405"/>
              <a:gd name="connsiteY39" fmla="*/ 1717481 h 4214191"/>
              <a:gd name="connsiteX40" fmla="*/ 3331596 w 3689405"/>
              <a:gd name="connsiteY40" fmla="*/ 731520 h 4214191"/>
              <a:gd name="connsiteX41" fmla="*/ 3307742 w 3689405"/>
              <a:gd name="connsiteY41" fmla="*/ 381662 h 4214191"/>
              <a:gd name="connsiteX42" fmla="*/ 3299791 w 3689405"/>
              <a:gd name="connsiteY42" fmla="*/ 318052 h 4214191"/>
              <a:gd name="connsiteX43" fmla="*/ 3267986 w 3689405"/>
              <a:gd name="connsiteY43" fmla="*/ 278295 h 4214191"/>
              <a:gd name="connsiteX44" fmla="*/ 3188473 w 3689405"/>
              <a:gd name="connsiteY44" fmla="*/ 262393 h 4214191"/>
              <a:gd name="connsiteX45" fmla="*/ 2703443 w 3689405"/>
              <a:gd name="connsiteY45" fmla="*/ 286247 h 4214191"/>
              <a:gd name="connsiteX46" fmla="*/ 1781092 w 3689405"/>
              <a:gd name="connsiteY46" fmla="*/ 341906 h 421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689405" h="4214191">
                <a:moveTo>
                  <a:pt x="1781092" y="341906"/>
                </a:moveTo>
                <a:lnTo>
                  <a:pt x="1073426" y="397565"/>
                </a:lnTo>
                <a:lnTo>
                  <a:pt x="540688" y="453224"/>
                </a:lnTo>
                <a:lnTo>
                  <a:pt x="389614" y="461175"/>
                </a:lnTo>
                <a:lnTo>
                  <a:pt x="230587" y="453224"/>
                </a:lnTo>
                <a:lnTo>
                  <a:pt x="87464" y="437321"/>
                </a:lnTo>
                <a:lnTo>
                  <a:pt x="0" y="310100"/>
                </a:lnTo>
                <a:lnTo>
                  <a:pt x="413467" y="278295"/>
                </a:lnTo>
                <a:lnTo>
                  <a:pt x="985961" y="238539"/>
                </a:lnTo>
                <a:lnTo>
                  <a:pt x="1812897" y="174928"/>
                </a:lnTo>
                <a:lnTo>
                  <a:pt x="2353586" y="127220"/>
                </a:lnTo>
                <a:lnTo>
                  <a:pt x="2957885" y="79513"/>
                </a:lnTo>
                <a:lnTo>
                  <a:pt x="3164619" y="63610"/>
                </a:lnTo>
                <a:lnTo>
                  <a:pt x="3244132" y="7951"/>
                </a:lnTo>
                <a:lnTo>
                  <a:pt x="3283888" y="0"/>
                </a:lnTo>
                <a:lnTo>
                  <a:pt x="3339547" y="23854"/>
                </a:lnTo>
                <a:lnTo>
                  <a:pt x="3530379" y="135172"/>
                </a:lnTo>
                <a:lnTo>
                  <a:pt x="3657600" y="238539"/>
                </a:lnTo>
                <a:lnTo>
                  <a:pt x="3689405" y="286247"/>
                </a:lnTo>
                <a:lnTo>
                  <a:pt x="3681454" y="318052"/>
                </a:lnTo>
                <a:lnTo>
                  <a:pt x="3617843" y="461175"/>
                </a:lnTo>
                <a:lnTo>
                  <a:pt x="3601941" y="516834"/>
                </a:lnTo>
                <a:lnTo>
                  <a:pt x="3593989" y="652007"/>
                </a:lnTo>
                <a:lnTo>
                  <a:pt x="3601941" y="1272208"/>
                </a:lnTo>
                <a:cubicBezTo>
                  <a:pt x="3599290" y="1492194"/>
                  <a:pt x="3596640" y="1712181"/>
                  <a:pt x="3593989" y="1932167"/>
                </a:cubicBezTo>
                <a:lnTo>
                  <a:pt x="3593989" y="2639833"/>
                </a:lnTo>
                <a:lnTo>
                  <a:pt x="3601941" y="3212327"/>
                </a:lnTo>
                <a:lnTo>
                  <a:pt x="3593989" y="3681454"/>
                </a:lnTo>
                <a:lnTo>
                  <a:pt x="3593989" y="3832528"/>
                </a:lnTo>
                <a:lnTo>
                  <a:pt x="3562184" y="4007457"/>
                </a:lnTo>
                <a:lnTo>
                  <a:pt x="3522427" y="4102873"/>
                </a:lnTo>
                <a:lnTo>
                  <a:pt x="3482671" y="4182386"/>
                </a:lnTo>
                <a:lnTo>
                  <a:pt x="3427012" y="4214191"/>
                </a:lnTo>
                <a:lnTo>
                  <a:pt x="3371353" y="4198288"/>
                </a:lnTo>
                <a:lnTo>
                  <a:pt x="3291840" y="4134678"/>
                </a:lnTo>
                <a:lnTo>
                  <a:pt x="3260034" y="4071067"/>
                </a:lnTo>
                <a:lnTo>
                  <a:pt x="3220278" y="4031311"/>
                </a:lnTo>
                <a:lnTo>
                  <a:pt x="3307742" y="3768918"/>
                </a:lnTo>
                <a:cubicBezTo>
                  <a:pt x="3310393" y="3554233"/>
                  <a:pt x="3313043" y="3339547"/>
                  <a:pt x="3315694" y="3124862"/>
                </a:cubicBezTo>
                <a:lnTo>
                  <a:pt x="3331596" y="1717481"/>
                </a:lnTo>
                <a:lnTo>
                  <a:pt x="3331596" y="731520"/>
                </a:lnTo>
                <a:lnTo>
                  <a:pt x="3307742" y="381662"/>
                </a:lnTo>
                <a:lnTo>
                  <a:pt x="3299791" y="318052"/>
                </a:lnTo>
                <a:lnTo>
                  <a:pt x="3267986" y="278295"/>
                </a:lnTo>
                <a:lnTo>
                  <a:pt x="3188473" y="262393"/>
                </a:lnTo>
                <a:lnTo>
                  <a:pt x="2703443" y="286247"/>
                </a:lnTo>
                <a:lnTo>
                  <a:pt x="1781092" y="3419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EE808A1-0C66-45A6-B93B-0C229F5756F3}"/>
              </a:ext>
            </a:extLst>
          </p:cNvPr>
          <p:cNvSpPr/>
          <p:nvPr/>
        </p:nvSpPr>
        <p:spPr>
          <a:xfrm>
            <a:off x="5810250" y="2751138"/>
            <a:ext cx="393700" cy="1962150"/>
          </a:xfrm>
          <a:custGeom>
            <a:avLst/>
            <a:gdLst>
              <a:gd name="connsiteX0" fmla="*/ 95164 w 393068"/>
              <a:gd name="connsiteY0" fmla="*/ 397206 h 1961202"/>
              <a:gd name="connsiteX1" fmla="*/ 99301 w 393068"/>
              <a:gd name="connsiteY1" fmla="*/ 273079 h 1961202"/>
              <a:gd name="connsiteX2" fmla="*/ 95164 w 393068"/>
              <a:gd name="connsiteY2" fmla="*/ 227566 h 1961202"/>
              <a:gd name="connsiteX3" fmla="*/ 66201 w 393068"/>
              <a:gd name="connsiteY3" fmla="*/ 132402 h 1961202"/>
              <a:gd name="connsiteX4" fmla="*/ 0 w 393068"/>
              <a:gd name="connsiteY4" fmla="*/ 0 h 1961202"/>
              <a:gd name="connsiteX5" fmla="*/ 318592 w 393068"/>
              <a:gd name="connsiteY5" fmla="*/ 45513 h 1961202"/>
              <a:gd name="connsiteX6" fmla="*/ 343417 w 393068"/>
              <a:gd name="connsiteY6" fmla="*/ 82751 h 1961202"/>
              <a:gd name="connsiteX7" fmla="*/ 380655 w 393068"/>
              <a:gd name="connsiteY7" fmla="*/ 144815 h 1961202"/>
              <a:gd name="connsiteX8" fmla="*/ 393068 w 393068"/>
              <a:gd name="connsiteY8" fmla="*/ 186190 h 1961202"/>
              <a:gd name="connsiteX9" fmla="*/ 388930 w 393068"/>
              <a:gd name="connsiteY9" fmla="*/ 235841 h 1961202"/>
              <a:gd name="connsiteX10" fmla="*/ 372380 w 393068"/>
              <a:gd name="connsiteY10" fmla="*/ 388930 h 1961202"/>
              <a:gd name="connsiteX11" fmla="*/ 335142 w 393068"/>
              <a:gd name="connsiteY11" fmla="*/ 682697 h 1961202"/>
              <a:gd name="connsiteX12" fmla="*/ 326867 w 393068"/>
              <a:gd name="connsiteY12" fmla="*/ 790273 h 1961202"/>
              <a:gd name="connsiteX13" fmla="*/ 322729 w 393068"/>
              <a:gd name="connsiteY13" fmla="*/ 988876 h 1961202"/>
              <a:gd name="connsiteX14" fmla="*/ 314454 w 393068"/>
              <a:gd name="connsiteY14" fmla="*/ 1199892 h 1961202"/>
              <a:gd name="connsiteX15" fmla="*/ 306179 w 393068"/>
              <a:gd name="connsiteY15" fmla="*/ 1485383 h 1961202"/>
              <a:gd name="connsiteX16" fmla="*/ 302041 w 393068"/>
              <a:gd name="connsiteY16" fmla="*/ 1683986 h 1961202"/>
              <a:gd name="connsiteX17" fmla="*/ 302041 w 393068"/>
              <a:gd name="connsiteY17" fmla="*/ 1948789 h 1961202"/>
              <a:gd name="connsiteX18" fmla="*/ 74476 w 393068"/>
              <a:gd name="connsiteY18" fmla="*/ 1961202 h 1961202"/>
              <a:gd name="connsiteX19" fmla="*/ 78613 w 393068"/>
              <a:gd name="connsiteY19" fmla="*/ 1605372 h 1961202"/>
              <a:gd name="connsiteX20" fmla="*/ 78613 w 393068"/>
              <a:gd name="connsiteY20" fmla="*/ 993014 h 1961202"/>
              <a:gd name="connsiteX21" fmla="*/ 78613 w 393068"/>
              <a:gd name="connsiteY21" fmla="*/ 786136 h 1961202"/>
              <a:gd name="connsiteX22" fmla="*/ 95164 w 393068"/>
              <a:gd name="connsiteY22" fmla="*/ 397206 h 196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3068" h="1961202">
                <a:moveTo>
                  <a:pt x="95164" y="397206"/>
                </a:moveTo>
                <a:lnTo>
                  <a:pt x="99301" y="273079"/>
                </a:lnTo>
                <a:lnTo>
                  <a:pt x="95164" y="227566"/>
                </a:lnTo>
                <a:lnTo>
                  <a:pt x="66201" y="132402"/>
                </a:lnTo>
                <a:lnTo>
                  <a:pt x="0" y="0"/>
                </a:lnTo>
                <a:lnTo>
                  <a:pt x="318592" y="45513"/>
                </a:lnTo>
                <a:lnTo>
                  <a:pt x="343417" y="82751"/>
                </a:lnTo>
                <a:lnTo>
                  <a:pt x="380655" y="144815"/>
                </a:lnTo>
                <a:lnTo>
                  <a:pt x="393068" y="186190"/>
                </a:lnTo>
                <a:lnTo>
                  <a:pt x="388930" y="235841"/>
                </a:lnTo>
                <a:lnTo>
                  <a:pt x="372380" y="388930"/>
                </a:lnTo>
                <a:lnTo>
                  <a:pt x="335142" y="682697"/>
                </a:lnTo>
                <a:lnTo>
                  <a:pt x="326867" y="790273"/>
                </a:lnTo>
                <a:cubicBezTo>
                  <a:pt x="325488" y="856474"/>
                  <a:pt x="324108" y="922675"/>
                  <a:pt x="322729" y="988876"/>
                </a:cubicBezTo>
                <a:lnTo>
                  <a:pt x="314454" y="1199892"/>
                </a:lnTo>
                <a:lnTo>
                  <a:pt x="306179" y="1485383"/>
                </a:lnTo>
                <a:cubicBezTo>
                  <a:pt x="304800" y="1551584"/>
                  <a:pt x="303420" y="1617785"/>
                  <a:pt x="302041" y="1683986"/>
                </a:cubicBezTo>
                <a:lnTo>
                  <a:pt x="302041" y="1948789"/>
                </a:lnTo>
                <a:lnTo>
                  <a:pt x="74476" y="1961202"/>
                </a:lnTo>
                <a:lnTo>
                  <a:pt x="78613" y="1605372"/>
                </a:lnTo>
                <a:lnTo>
                  <a:pt x="78613" y="993014"/>
                </a:lnTo>
                <a:lnTo>
                  <a:pt x="78613" y="786136"/>
                </a:lnTo>
                <a:lnTo>
                  <a:pt x="95164" y="39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101601F-67EF-4101-B3B7-70626C6CBFA9}"/>
              </a:ext>
            </a:extLst>
          </p:cNvPr>
          <p:cNvSpPr/>
          <p:nvPr/>
        </p:nvSpPr>
        <p:spPr>
          <a:xfrm>
            <a:off x="5014913" y="3379788"/>
            <a:ext cx="2012950" cy="406400"/>
          </a:xfrm>
          <a:custGeom>
            <a:avLst/>
            <a:gdLst>
              <a:gd name="connsiteX0" fmla="*/ 666750 w 2012156"/>
              <a:gd name="connsiteY0" fmla="*/ 207169 h 407194"/>
              <a:gd name="connsiteX1" fmla="*/ 869156 w 2012156"/>
              <a:gd name="connsiteY1" fmla="*/ 183356 h 407194"/>
              <a:gd name="connsiteX2" fmla="*/ 1121568 w 2012156"/>
              <a:gd name="connsiteY2" fmla="*/ 157162 h 407194"/>
              <a:gd name="connsiteX3" fmla="*/ 1271587 w 2012156"/>
              <a:gd name="connsiteY3" fmla="*/ 138112 h 407194"/>
              <a:gd name="connsiteX4" fmla="*/ 1462087 w 2012156"/>
              <a:gd name="connsiteY4" fmla="*/ 104775 h 407194"/>
              <a:gd name="connsiteX5" fmla="*/ 1590675 w 2012156"/>
              <a:gd name="connsiteY5" fmla="*/ 76200 h 407194"/>
              <a:gd name="connsiteX6" fmla="*/ 1647825 w 2012156"/>
              <a:gd name="connsiteY6" fmla="*/ 33337 h 407194"/>
              <a:gd name="connsiteX7" fmla="*/ 1669256 w 2012156"/>
              <a:gd name="connsiteY7" fmla="*/ 7144 h 407194"/>
              <a:gd name="connsiteX8" fmla="*/ 1681162 w 2012156"/>
              <a:gd name="connsiteY8" fmla="*/ 0 h 407194"/>
              <a:gd name="connsiteX9" fmla="*/ 1750218 w 2012156"/>
              <a:gd name="connsiteY9" fmla="*/ 14287 h 407194"/>
              <a:gd name="connsiteX10" fmla="*/ 1874043 w 2012156"/>
              <a:gd name="connsiteY10" fmla="*/ 47625 h 407194"/>
              <a:gd name="connsiteX11" fmla="*/ 1962150 w 2012156"/>
              <a:gd name="connsiteY11" fmla="*/ 88106 h 407194"/>
              <a:gd name="connsiteX12" fmla="*/ 1993106 w 2012156"/>
              <a:gd name="connsiteY12" fmla="*/ 111919 h 407194"/>
              <a:gd name="connsiteX13" fmla="*/ 2007393 w 2012156"/>
              <a:gd name="connsiteY13" fmla="*/ 133350 h 407194"/>
              <a:gd name="connsiteX14" fmla="*/ 2012156 w 2012156"/>
              <a:gd name="connsiteY14" fmla="*/ 147637 h 407194"/>
              <a:gd name="connsiteX15" fmla="*/ 2009775 w 2012156"/>
              <a:gd name="connsiteY15" fmla="*/ 164306 h 407194"/>
              <a:gd name="connsiteX16" fmla="*/ 2000250 w 2012156"/>
              <a:gd name="connsiteY16" fmla="*/ 178594 h 407194"/>
              <a:gd name="connsiteX17" fmla="*/ 1959768 w 2012156"/>
              <a:gd name="connsiteY17" fmla="*/ 200025 h 407194"/>
              <a:gd name="connsiteX18" fmla="*/ 1916906 w 2012156"/>
              <a:gd name="connsiteY18" fmla="*/ 221456 h 407194"/>
              <a:gd name="connsiteX19" fmla="*/ 1731168 w 2012156"/>
              <a:gd name="connsiteY19" fmla="*/ 259556 h 407194"/>
              <a:gd name="connsiteX20" fmla="*/ 1419225 w 2012156"/>
              <a:gd name="connsiteY20" fmla="*/ 304800 h 407194"/>
              <a:gd name="connsiteX21" fmla="*/ 1123950 w 2012156"/>
              <a:gd name="connsiteY21" fmla="*/ 340519 h 407194"/>
              <a:gd name="connsiteX22" fmla="*/ 869156 w 2012156"/>
              <a:gd name="connsiteY22" fmla="*/ 366712 h 407194"/>
              <a:gd name="connsiteX23" fmla="*/ 681037 w 2012156"/>
              <a:gd name="connsiteY23" fmla="*/ 385762 h 407194"/>
              <a:gd name="connsiteX24" fmla="*/ 538162 w 2012156"/>
              <a:gd name="connsiteY24" fmla="*/ 397669 h 407194"/>
              <a:gd name="connsiteX25" fmla="*/ 414337 w 2012156"/>
              <a:gd name="connsiteY25" fmla="*/ 407194 h 407194"/>
              <a:gd name="connsiteX26" fmla="*/ 333375 w 2012156"/>
              <a:gd name="connsiteY26" fmla="*/ 404812 h 407194"/>
              <a:gd name="connsiteX27" fmla="*/ 259556 w 2012156"/>
              <a:gd name="connsiteY27" fmla="*/ 390525 h 407194"/>
              <a:gd name="connsiteX28" fmla="*/ 164306 w 2012156"/>
              <a:gd name="connsiteY28" fmla="*/ 347662 h 407194"/>
              <a:gd name="connsiteX29" fmla="*/ 95250 w 2012156"/>
              <a:gd name="connsiteY29" fmla="*/ 302419 h 407194"/>
              <a:gd name="connsiteX30" fmla="*/ 40481 w 2012156"/>
              <a:gd name="connsiteY30" fmla="*/ 252412 h 407194"/>
              <a:gd name="connsiteX31" fmla="*/ 9525 w 2012156"/>
              <a:gd name="connsiteY31" fmla="*/ 204787 h 407194"/>
              <a:gd name="connsiteX32" fmla="*/ 0 w 2012156"/>
              <a:gd name="connsiteY32" fmla="*/ 171450 h 407194"/>
              <a:gd name="connsiteX33" fmla="*/ 7143 w 2012156"/>
              <a:gd name="connsiteY33" fmla="*/ 152400 h 407194"/>
              <a:gd name="connsiteX34" fmla="*/ 21431 w 2012156"/>
              <a:gd name="connsiteY34" fmla="*/ 147637 h 407194"/>
              <a:gd name="connsiteX35" fmla="*/ 42862 w 2012156"/>
              <a:gd name="connsiteY35" fmla="*/ 150019 h 407194"/>
              <a:gd name="connsiteX36" fmla="*/ 85725 w 2012156"/>
              <a:gd name="connsiteY36" fmla="*/ 176212 h 407194"/>
              <a:gd name="connsiteX37" fmla="*/ 152400 w 2012156"/>
              <a:gd name="connsiteY37" fmla="*/ 197644 h 407194"/>
              <a:gd name="connsiteX38" fmla="*/ 269081 w 2012156"/>
              <a:gd name="connsiteY38" fmla="*/ 221456 h 407194"/>
              <a:gd name="connsiteX39" fmla="*/ 345281 w 2012156"/>
              <a:gd name="connsiteY39" fmla="*/ 230981 h 407194"/>
              <a:gd name="connsiteX40" fmla="*/ 497681 w 2012156"/>
              <a:gd name="connsiteY40" fmla="*/ 223837 h 407194"/>
              <a:gd name="connsiteX41" fmla="*/ 666750 w 2012156"/>
              <a:gd name="connsiteY41" fmla="*/ 207169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12156" h="407194">
                <a:moveTo>
                  <a:pt x="666750" y="207169"/>
                </a:moveTo>
                <a:lnTo>
                  <a:pt x="869156" y="183356"/>
                </a:lnTo>
                <a:lnTo>
                  <a:pt x="1121568" y="157162"/>
                </a:lnTo>
                <a:lnTo>
                  <a:pt x="1271587" y="138112"/>
                </a:lnTo>
                <a:lnTo>
                  <a:pt x="1462087" y="104775"/>
                </a:lnTo>
                <a:lnTo>
                  <a:pt x="1590675" y="76200"/>
                </a:lnTo>
                <a:lnTo>
                  <a:pt x="1647825" y="33337"/>
                </a:lnTo>
                <a:lnTo>
                  <a:pt x="1669256" y="7144"/>
                </a:lnTo>
                <a:lnTo>
                  <a:pt x="1681162" y="0"/>
                </a:lnTo>
                <a:lnTo>
                  <a:pt x="1750218" y="14287"/>
                </a:lnTo>
                <a:lnTo>
                  <a:pt x="1874043" y="47625"/>
                </a:lnTo>
                <a:lnTo>
                  <a:pt x="1962150" y="88106"/>
                </a:lnTo>
                <a:lnTo>
                  <a:pt x="1993106" y="111919"/>
                </a:lnTo>
                <a:lnTo>
                  <a:pt x="2007393" y="133350"/>
                </a:lnTo>
                <a:lnTo>
                  <a:pt x="2012156" y="147637"/>
                </a:lnTo>
                <a:lnTo>
                  <a:pt x="2009775" y="164306"/>
                </a:lnTo>
                <a:lnTo>
                  <a:pt x="2000250" y="178594"/>
                </a:lnTo>
                <a:lnTo>
                  <a:pt x="1959768" y="200025"/>
                </a:lnTo>
                <a:lnTo>
                  <a:pt x="1916906" y="221456"/>
                </a:lnTo>
                <a:lnTo>
                  <a:pt x="1731168" y="259556"/>
                </a:lnTo>
                <a:lnTo>
                  <a:pt x="1419225" y="304800"/>
                </a:lnTo>
                <a:lnTo>
                  <a:pt x="1123950" y="340519"/>
                </a:lnTo>
                <a:lnTo>
                  <a:pt x="869156" y="366712"/>
                </a:lnTo>
                <a:lnTo>
                  <a:pt x="681037" y="385762"/>
                </a:lnTo>
                <a:lnTo>
                  <a:pt x="538162" y="397669"/>
                </a:lnTo>
                <a:lnTo>
                  <a:pt x="414337" y="407194"/>
                </a:lnTo>
                <a:lnTo>
                  <a:pt x="333375" y="404812"/>
                </a:lnTo>
                <a:lnTo>
                  <a:pt x="259556" y="390525"/>
                </a:lnTo>
                <a:lnTo>
                  <a:pt x="164306" y="347662"/>
                </a:lnTo>
                <a:lnTo>
                  <a:pt x="95250" y="302419"/>
                </a:lnTo>
                <a:lnTo>
                  <a:pt x="40481" y="252412"/>
                </a:lnTo>
                <a:lnTo>
                  <a:pt x="9525" y="204787"/>
                </a:lnTo>
                <a:lnTo>
                  <a:pt x="0" y="171450"/>
                </a:lnTo>
                <a:lnTo>
                  <a:pt x="7143" y="152400"/>
                </a:lnTo>
                <a:lnTo>
                  <a:pt x="21431" y="147637"/>
                </a:lnTo>
                <a:lnTo>
                  <a:pt x="42862" y="150019"/>
                </a:lnTo>
                <a:lnTo>
                  <a:pt x="85725" y="176212"/>
                </a:lnTo>
                <a:lnTo>
                  <a:pt x="152400" y="197644"/>
                </a:lnTo>
                <a:lnTo>
                  <a:pt x="269081" y="221456"/>
                </a:lnTo>
                <a:lnTo>
                  <a:pt x="345281" y="230981"/>
                </a:lnTo>
                <a:lnTo>
                  <a:pt x="497681" y="223837"/>
                </a:lnTo>
                <a:lnTo>
                  <a:pt x="666750" y="2071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F945996-C919-4704-AE5F-B07061A1F1F9}"/>
              </a:ext>
            </a:extLst>
          </p:cNvPr>
          <p:cNvSpPr/>
          <p:nvPr/>
        </p:nvSpPr>
        <p:spPr>
          <a:xfrm>
            <a:off x="4691063" y="4568826"/>
            <a:ext cx="2730500" cy="434975"/>
          </a:xfrm>
          <a:custGeom>
            <a:avLst/>
            <a:gdLst>
              <a:gd name="connsiteX0" fmla="*/ 524217 w 2731286"/>
              <a:gd name="connsiteY0" fmla="*/ 181689 h 434862"/>
              <a:gd name="connsiteX1" fmla="*/ 970992 w 2731286"/>
              <a:gd name="connsiteY1" fmla="*/ 137012 h 434862"/>
              <a:gd name="connsiteX2" fmla="*/ 1200337 w 2731286"/>
              <a:gd name="connsiteY2" fmla="*/ 107227 h 434862"/>
              <a:gd name="connsiteX3" fmla="*/ 1426703 w 2731286"/>
              <a:gd name="connsiteY3" fmla="*/ 86377 h 434862"/>
              <a:gd name="connsiteX4" fmla="*/ 1688811 w 2731286"/>
              <a:gd name="connsiteY4" fmla="*/ 74463 h 434862"/>
              <a:gd name="connsiteX5" fmla="*/ 1968790 w 2731286"/>
              <a:gd name="connsiteY5" fmla="*/ 56592 h 434862"/>
              <a:gd name="connsiteX6" fmla="*/ 2201113 w 2731286"/>
              <a:gd name="connsiteY6" fmla="*/ 47657 h 434862"/>
              <a:gd name="connsiteX7" fmla="*/ 2269619 w 2731286"/>
              <a:gd name="connsiteY7" fmla="*/ 23829 h 434862"/>
              <a:gd name="connsiteX8" fmla="*/ 2317275 w 2731286"/>
              <a:gd name="connsiteY8" fmla="*/ 2979 h 434862"/>
              <a:gd name="connsiteX9" fmla="*/ 2353017 w 2731286"/>
              <a:gd name="connsiteY9" fmla="*/ 0 h 434862"/>
              <a:gd name="connsiteX10" fmla="*/ 2397694 w 2731286"/>
              <a:gd name="connsiteY10" fmla="*/ 8936 h 434862"/>
              <a:gd name="connsiteX11" fmla="*/ 2466200 w 2731286"/>
              <a:gd name="connsiteY11" fmla="*/ 26807 h 434862"/>
              <a:gd name="connsiteX12" fmla="*/ 2603211 w 2731286"/>
              <a:gd name="connsiteY12" fmla="*/ 86377 h 434862"/>
              <a:gd name="connsiteX13" fmla="*/ 2677673 w 2731286"/>
              <a:gd name="connsiteY13" fmla="*/ 131055 h 434862"/>
              <a:gd name="connsiteX14" fmla="*/ 2701501 w 2731286"/>
              <a:gd name="connsiteY14" fmla="*/ 154883 h 434862"/>
              <a:gd name="connsiteX15" fmla="*/ 2722351 w 2731286"/>
              <a:gd name="connsiteY15" fmla="*/ 187646 h 434862"/>
              <a:gd name="connsiteX16" fmla="*/ 2731286 w 2731286"/>
              <a:gd name="connsiteY16" fmla="*/ 214453 h 434862"/>
              <a:gd name="connsiteX17" fmla="*/ 2725329 w 2731286"/>
              <a:gd name="connsiteY17" fmla="*/ 232324 h 434862"/>
              <a:gd name="connsiteX18" fmla="*/ 2707458 w 2731286"/>
              <a:gd name="connsiteY18" fmla="*/ 262109 h 434862"/>
              <a:gd name="connsiteX19" fmla="*/ 2677673 w 2731286"/>
              <a:gd name="connsiteY19" fmla="*/ 282958 h 434862"/>
              <a:gd name="connsiteX20" fmla="*/ 2656824 w 2731286"/>
              <a:gd name="connsiteY20" fmla="*/ 291894 h 434862"/>
              <a:gd name="connsiteX21" fmla="*/ 2403651 w 2731286"/>
              <a:gd name="connsiteY21" fmla="*/ 265087 h 434862"/>
              <a:gd name="connsiteX22" fmla="*/ 2022403 w 2731286"/>
              <a:gd name="connsiteY22" fmla="*/ 253173 h 434862"/>
              <a:gd name="connsiteX23" fmla="*/ 1659026 w 2731286"/>
              <a:gd name="connsiteY23" fmla="*/ 262109 h 434862"/>
              <a:gd name="connsiteX24" fmla="*/ 1364154 w 2731286"/>
              <a:gd name="connsiteY24" fmla="*/ 279980 h 434862"/>
              <a:gd name="connsiteX25" fmla="*/ 1045455 w 2731286"/>
              <a:gd name="connsiteY25" fmla="*/ 309765 h 434862"/>
              <a:gd name="connsiteX26" fmla="*/ 750583 w 2731286"/>
              <a:gd name="connsiteY26" fmla="*/ 357421 h 434862"/>
              <a:gd name="connsiteX27" fmla="*/ 503367 w 2731286"/>
              <a:gd name="connsiteY27" fmla="*/ 396141 h 434862"/>
              <a:gd name="connsiteX28" fmla="*/ 473582 w 2731286"/>
              <a:gd name="connsiteY28" fmla="*/ 408055 h 434862"/>
              <a:gd name="connsiteX29" fmla="*/ 446776 w 2731286"/>
              <a:gd name="connsiteY29" fmla="*/ 419969 h 434862"/>
              <a:gd name="connsiteX30" fmla="*/ 414012 w 2731286"/>
              <a:gd name="connsiteY30" fmla="*/ 428905 h 434862"/>
              <a:gd name="connsiteX31" fmla="*/ 381249 w 2731286"/>
              <a:gd name="connsiteY31" fmla="*/ 434862 h 434862"/>
              <a:gd name="connsiteX32" fmla="*/ 351464 w 2731286"/>
              <a:gd name="connsiteY32" fmla="*/ 431883 h 434862"/>
              <a:gd name="connsiteX33" fmla="*/ 312743 w 2731286"/>
              <a:gd name="connsiteY33" fmla="*/ 422948 h 434862"/>
              <a:gd name="connsiteX34" fmla="*/ 265087 w 2731286"/>
              <a:gd name="connsiteY34" fmla="*/ 408055 h 434862"/>
              <a:gd name="connsiteX35" fmla="*/ 214453 w 2731286"/>
              <a:gd name="connsiteY35" fmla="*/ 378270 h 434862"/>
              <a:gd name="connsiteX36" fmla="*/ 145947 w 2731286"/>
              <a:gd name="connsiteY36" fmla="*/ 330614 h 434862"/>
              <a:gd name="connsiteX37" fmla="*/ 68506 w 2731286"/>
              <a:gd name="connsiteY37" fmla="*/ 250195 h 434862"/>
              <a:gd name="connsiteX38" fmla="*/ 26807 w 2731286"/>
              <a:gd name="connsiteY38" fmla="*/ 196582 h 434862"/>
              <a:gd name="connsiteX39" fmla="*/ 0 w 2731286"/>
              <a:gd name="connsiteY39" fmla="*/ 142969 h 434862"/>
              <a:gd name="connsiteX40" fmla="*/ 8936 w 2731286"/>
              <a:gd name="connsiteY40" fmla="*/ 122119 h 434862"/>
              <a:gd name="connsiteX41" fmla="*/ 20850 w 2731286"/>
              <a:gd name="connsiteY41" fmla="*/ 113184 h 434862"/>
              <a:gd name="connsiteX42" fmla="*/ 47656 w 2731286"/>
              <a:gd name="connsiteY42" fmla="*/ 122119 h 434862"/>
              <a:gd name="connsiteX43" fmla="*/ 80420 w 2731286"/>
              <a:gd name="connsiteY43" fmla="*/ 145947 h 434862"/>
              <a:gd name="connsiteX44" fmla="*/ 139990 w 2731286"/>
              <a:gd name="connsiteY44" fmla="*/ 169775 h 434862"/>
              <a:gd name="connsiteX45" fmla="*/ 238281 w 2731286"/>
              <a:gd name="connsiteY45" fmla="*/ 193603 h 434862"/>
              <a:gd name="connsiteX46" fmla="*/ 348485 w 2731286"/>
              <a:gd name="connsiteY46" fmla="*/ 202539 h 434862"/>
              <a:gd name="connsiteX47" fmla="*/ 524217 w 2731286"/>
              <a:gd name="connsiteY47" fmla="*/ 181689 h 4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31286" h="434862">
                <a:moveTo>
                  <a:pt x="524217" y="181689"/>
                </a:moveTo>
                <a:lnTo>
                  <a:pt x="970992" y="137012"/>
                </a:lnTo>
                <a:lnTo>
                  <a:pt x="1200337" y="107227"/>
                </a:lnTo>
                <a:lnTo>
                  <a:pt x="1426703" y="86377"/>
                </a:lnTo>
                <a:lnTo>
                  <a:pt x="1688811" y="74463"/>
                </a:lnTo>
                <a:lnTo>
                  <a:pt x="1968790" y="56592"/>
                </a:lnTo>
                <a:lnTo>
                  <a:pt x="2201113" y="47657"/>
                </a:lnTo>
                <a:lnTo>
                  <a:pt x="2269619" y="23829"/>
                </a:lnTo>
                <a:lnTo>
                  <a:pt x="2317275" y="2979"/>
                </a:lnTo>
                <a:lnTo>
                  <a:pt x="2353017" y="0"/>
                </a:lnTo>
                <a:lnTo>
                  <a:pt x="2397694" y="8936"/>
                </a:lnTo>
                <a:lnTo>
                  <a:pt x="2466200" y="26807"/>
                </a:lnTo>
                <a:lnTo>
                  <a:pt x="2603211" y="86377"/>
                </a:lnTo>
                <a:lnTo>
                  <a:pt x="2677673" y="131055"/>
                </a:lnTo>
                <a:lnTo>
                  <a:pt x="2701501" y="154883"/>
                </a:lnTo>
                <a:lnTo>
                  <a:pt x="2722351" y="187646"/>
                </a:lnTo>
                <a:lnTo>
                  <a:pt x="2731286" y="214453"/>
                </a:lnTo>
                <a:lnTo>
                  <a:pt x="2725329" y="232324"/>
                </a:lnTo>
                <a:lnTo>
                  <a:pt x="2707458" y="262109"/>
                </a:lnTo>
                <a:lnTo>
                  <a:pt x="2677673" y="282958"/>
                </a:lnTo>
                <a:lnTo>
                  <a:pt x="2656824" y="291894"/>
                </a:lnTo>
                <a:lnTo>
                  <a:pt x="2403651" y="265087"/>
                </a:lnTo>
                <a:lnTo>
                  <a:pt x="2022403" y="253173"/>
                </a:lnTo>
                <a:lnTo>
                  <a:pt x="1659026" y="262109"/>
                </a:lnTo>
                <a:lnTo>
                  <a:pt x="1364154" y="279980"/>
                </a:lnTo>
                <a:lnTo>
                  <a:pt x="1045455" y="309765"/>
                </a:lnTo>
                <a:lnTo>
                  <a:pt x="750583" y="357421"/>
                </a:lnTo>
                <a:lnTo>
                  <a:pt x="503367" y="396141"/>
                </a:lnTo>
                <a:lnTo>
                  <a:pt x="473582" y="408055"/>
                </a:lnTo>
                <a:lnTo>
                  <a:pt x="446776" y="419969"/>
                </a:lnTo>
                <a:lnTo>
                  <a:pt x="414012" y="428905"/>
                </a:lnTo>
                <a:lnTo>
                  <a:pt x="381249" y="434862"/>
                </a:lnTo>
                <a:lnTo>
                  <a:pt x="351464" y="431883"/>
                </a:lnTo>
                <a:lnTo>
                  <a:pt x="312743" y="422948"/>
                </a:lnTo>
                <a:lnTo>
                  <a:pt x="265087" y="408055"/>
                </a:lnTo>
                <a:lnTo>
                  <a:pt x="214453" y="378270"/>
                </a:lnTo>
                <a:lnTo>
                  <a:pt x="145947" y="330614"/>
                </a:lnTo>
                <a:lnTo>
                  <a:pt x="68506" y="250195"/>
                </a:lnTo>
                <a:lnTo>
                  <a:pt x="26807" y="196582"/>
                </a:lnTo>
                <a:lnTo>
                  <a:pt x="0" y="142969"/>
                </a:lnTo>
                <a:lnTo>
                  <a:pt x="8936" y="122119"/>
                </a:lnTo>
                <a:lnTo>
                  <a:pt x="20850" y="113184"/>
                </a:lnTo>
                <a:lnTo>
                  <a:pt x="47656" y="122119"/>
                </a:lnTo>
                <a:lnTo>
                  <a:pt x="80420" y="145947"/>
                </a:lnTo>
                <a:lnTo>
                  <a:pt x="139990" y="169775"/>
                </a:lnTo>
                <a:lnTo>
                  <a:pt x="238281" y="193603"/>
                </a:lnTo>
                <a:lnTo>
                  <a:pt x="348485" y="202539"/>
                </a:lnTo>
                <a:lnTo>
                  <a:pt x="524217" y="181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ED88322-1907-4929-91BA-71D27ADBDED2}"/>
              </a:ext>
            </a:extLst>
          </p:cNvPr>
          <p:cNvSpPr/>
          <p:nvPr/>
        </p:nvSpPr>
        <p:spPr>
          <a:xfrm>
            <a:off x="4210051" y="5353051"/>
            <a:ext cx="3471863" cy="423863"/>
          </a:xfrm>
          <a:custGeom>
            <a:avLst/>
            <a:gdLst>
              <a:gd name="connsiteX0" fmla="*/ 833438 w 3471863"/>
              <a:gd name="connsiteY0" fmla="*/ 142875 h 423863"/>
              <a:gd name="connsiteX1" fmla="*/ 1528763 w 3471863"/>
              <a:gd name="connsiteY1" fmla="*/ 109538 h 423863"/>
              <a:gd name="connsiteX2" fmla="*/ 2157413 w 3471863"/>
              <a:gd name="connsiteY2" fmla="*/ 66675 h 423863"/>
              <a:gd name="connsiteX3" fmla="*/ 2671763 w 3471863"/>
              <a:gd name="connsiteY3" fmla="*/ 38100 h 423863"/>
              <a:gd name="connsiteX4" fmla="*/ 3076575 w 3471863"/>
              <a:gd name="connsiteY4" fmla="*/ 9525 h 423863"/>
              <a:gd name="connsiteX5" fmla="*/ 3214688 w 3471863"/>
              <a:gd name="connsiteY5" fmla="*/ 0 h 423863"/>
              <a:gd name="connsiteX6" fmla="*/ 3257550 w 3471863"/>
              <a:gd name="connsiteY6" fmla="*/ 0 h 423863"/>
              <a:gd name="connsiteX7" fmla="*/ 3300413 w 3471863"/>
              <a:gd name="connsiteY7" fmla="*/ 9525 h 423863"/>
              <a:gd name="connsiteX8" fmla="*/ 3362325 w 3471863"/>
              <a:gd name="connsiteY8" fmla="*/ 42863 h 423863"/>
              <a:gd name="connsiteX9" fmla="*/ 3471863 w 3471863"/>
              <a:gd name="connsiteY9" fmla="*/ 123825 h 423863"/>
              <a:gd name="connsiteX10" fmla="*/ 3448050 w 3471863"/>
              <a:gd name="connsiteY10" fmla="*/ 423863 h 423863"/>
              <a:gd name="connsiteX11" fmla="*/ 3328988 w 3471863"/>
              <a:gd name="connsiteY11" fmla="*/ 328613 h 423863"/>
              <a:gd name="connsiteX12" fmla="*/ 3262313 w 3471863"/>
              <a:gd name="connsiteY12" fmla="*/ 276225 h 423863"/>
              <a:gd name="connsiteX13" fmla="*/ 3195638 w 3471863"/>
              <a:gd name="connsiteY13" fmla="*/ 242888 h 423863"/>
              <a:gd name="connsiteX14" fmla="*/ 3114675 w 3471863"/>
              <a:gd name="connsiteY14" fmla="*/ 223838 h 423863"/>
              <a:gd name="connsiteX15" fmla="*/ 2905125 w 3471863"/>
              <a:gd name="connsiteY15" fmla="*/ 228600 h 423863"/>
              <a:gd name="connsiteX16" fmla="*/ 2300288 w 3471863"/>
              <a:gd name="connsiteY16" fmla="*/ 247650 h 423863"/>
              <a:gd name="connsiteX17" fmla="*/ 1528763 w 3471863"/>
              <a:gd name="connsiteY17" fmla="*/ 280988 h 423863"/>
              <a:gd name="connsiteX18" fmla="*/ 938213 w 3471863"/>
              <a:gd name="connsiteY18" fmla="*/ 304800 h 423863"/>
              <a:gd name="connsiteX19" fmla="*/ 428625 w 3471863"/>
              <a:gd name="connsiteY19" fmla="*/ 319088 h 423863"/>
              <a:gd name="connsiteX20" fmla="*/ 133350 w 3471863"/>
              <a:gd name="connsiteY20" fmla="*/ 328613 h 423863"/>
              <a:gd name="connsiteX21" fmla="*/ 0 w 3471863"/>
              <a:gd name="connsiteY21" fmla="*/ 100013 h 423863"/>
              <a:gd name="connsiteX22" fmla="*/ 204788 w 3471863"/>
              <a:gd name="connsiteY22" fmla="*/ 138113 h 423863"/>
              <a:gd name="connsiteX23" fmla="*/ 566738 w 3471863"/>
              <a:gd name="connsiteY23" fmla="*/ 157163 h 423863"/>
              <a:gd name="connsiteX24" fmla="*/ 833438 w 3471863"/>
              <a:gd name="connsiteY24" fmla="*/ 142875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71863" h="423863">
                <a:moveTo>
                  <a:pt x="833438" y="142875"/>
                </a:moveTo>
                <a:lnTo>
                  <a:pt x="1528763" y="109538"/>
                </a:lnTo>
                <a:lnTo>
                  <a:pt x="2157413" y="66675"/>
                </a:lnTo>
                <a:lnTo>
                  <a:pt x="2671763" y="38100"/>
                </a:lnTo>
                <a:lnTo>
                  <a:pt x="3076575" y="9525"/>
                </a:lnTo>
                <a:lnTo>
                  <a:pt x="3214688" y="0"/>
                </a:lnTo>
                <a:lnTo>
                  <a:pt x="3257550" y="0"/>
                </a:lnTo>
                <a:lnTo>
                  <a:pt x="3300413" y="9525"/>
                </a:lnTo>
                <a:lnTo>
                  <a:pt x="3362325" y="42863"/>
                </a:lnTo>
                <a:lnTo>
                  <a:pt x="3471863" y="123825"/>
                </a:lnTo>
                <a:lnTo>
                  <a:pt x="3448050" y="423863"/>
                </a:lnTo>
                <a:lnTo>
                  <a:pt x="3328988" y="328613"/>
                </a:lnTo>
                <a:lnTo>
                  <a:pt x="3262313" y="276225"/>
                </a:lnTo>
                <a:lnTo>
                  <a:pt x="3195638" y="242888"/>
                </a:lnTo>
                <a:lnTo>
                  <a:pt x="3114675" y="223838"/>
                </a:lnTo>
                <a:lnTo>
                  <a:pt x="2905125" y="228600"/>
                </a:lnTo>
                <a:lnTo>
                  <a:pt x="2300288" y="247650"/>
                </a:lnTo>
                <a:lnTo>
                  <a:pt x="1528763" y="280988"/>
                </a:lnTo>
                <a:lnTo>
                  <a:pt x="938213" y="304800"/>
                </a:lnTo>
                <a:lnTo>
                  <a:pt x="428625" y="319088"/>
                </a:lnTo>
                <a:lnTo>
                  <a:pt x="133350" y="328613"/>
                </a:lnTo>
                <a:lnTo>
                  <a:pt x="0" y="100013"/>
                </a:lnTo>
                <a:lnTo>
                  <a:pt x="204788" y="138113"/>
                </a:lnTo>
                <a:lnTo>
                  <a:pt x="566738" y="157163"/>
                </a:lnTo>
                <a:lnTo>
                  <a:pt x="833438" y="142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D5A6D1-157D-4444-B3D8-408903B8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39" y="1694505"/>
            <a:ext cx="3987130" cy="42309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BAE237-97F4-4411-B51D-B210E6F5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23" y="1634182"/>
            <a:ext cx="3987130" cy="42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2" grpId="0" animBg="1"/>
      <p:bldP spid="8" grpId="0" animBg="1"/>
      <p:bldP spid="9" grpId="0" animBg="1"/>
      <p:bldP spid="2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1F955D-C71D-413F-81FD-8AB4BC46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35" y="1313504"/>
            <a:ext cx="3987130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668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04A3153-C2A4-4B2D-91C0-0DE7EBEDFB78}"/>
              </a:ext>
            </a:extLst>
          </p:cNvPr>
          <p:cNvSpPr/>
          <p:nvPr/>
        </p:nvSpPr>
        <p:spPr>
          <a:xfrm>
            <a:off x="4899026" y="1592263"/>
            <a:ext cx="696913" cy="704850"/>
          </a:xfrm>
          <a:custGeom>
            <a:avLst/>
            <a:gdLst>
              <a:gd name="connsiteX0" fmla="*/ 338138 w 697707"/>
              <a:gd name="connsiteY0" fmla="*/ 402432 h 704850"/>
              <a:gd name="connsiteX1" fmla="*/ 292894 w 697707"/>
              <a:gd name="connsiteY1" fmla="*/ 323850 h 704850"/>
              <a:gd name="connsiteX2" fmla="*/ 254794 w 697707"/>
              <a:gd name="connsiteY2" fmla="*/ 273844 h 704850"/>
              <a:gd name="connsiteX3" fmla="*/ 142875 w 697707"/>
              <a:gd name="connsiteY3" fmla="*/ 164307 h 704850"/>
              <a:gd name="connsiteX4" fmla="*/ 64294 w 697707"/>
              <a:gd name="connsiteY4" fmla="*/ 95250 h 704850"/>
              <a:gd name="connsiteX5" fmla="*/ 14288 w 697707"/>
              <a:gd name="connsiteY5" fmla="*/ 54769 h 704850"/>
              <a:gd name="connsiteX6" fmla="*/ 4763 w 697707"/>
              <a:gd name="connsiteY6" fmla="*/ 45244 h 704850"/>
              <a:gd name="connsiteX7" fmla="*/ 0 w 697707"/>
              <a:gd name="connsiteY7" fmla="*/ 23813 h 704850"/>
              <a:gd name="connsiteX8" fmla="*/ 4763 w 697707"/>
              <a:gd name="connsiteY8" fmla="*/ 9525 h 704850"/>
              <a:gd name="connsiteX9" fmla="*/ 23813 w 697707"/>
              <a:gd name="connsiteY9" fmla="*/ 0 h 704850"/>
              <a:gd name="connsiteX10" fmla="*/ 66675 w 697707"/>
              <a:gd name="connsiteY10" fmla="*/ 7144 h 704850"/>
              <a:gd name="connsiteX11" fmla="*/ 223838 w 697707"/>
              <a:gd name="connsiteY11" fmla="*/ 85725 h 704850"/>
              <a:gd name="connsiteX12" fmla="*/ 390525 w 697707"/>
              <a:gd name="connsiteY12" fmla="*/ 176213 h 704850"/>
              <a:gd name="connsiteX13" fmla="*/ 561975 w 697707"/>
              <a:gd name="connsiteY13" fmla="*/ 276225 h 704850"/>
              <a:gd name="connsiteX14" fmla="*/ 583407 w 697707"/>
              <a:gd name="connsiteY14" fmla="*/ 290513 h 704850"/>
              <a:gd name="connsiteX15" fmla="*/ 604838 w 697707"/>
              <a:gd name="connsiteY15" fmla="*/ 311944 h 704850"/>
              <a:gd name="connsiteX16" fmla="*/ 640557 w 697707"/>
              <a:gd name="connsiteY16" fmla="*/ 366713 h 704850"/>
              <a:gd name="connsiteX17" fmla="*/ 666750 w 697707"/>
              <a:gd name="connsiteY17" fmla="*/ 421482 h 704850"/>
              <a:gd name="connsiteX18" fmla="*/ 688182 w 697707"/>
              <a:gd name="connsiteY18" fmla="*/ 485775 h 704850"/>
              <a:gd name="connsiteX19" fmla="*/ 697707 w 697707"/>
              <a:gd name="connsiteY19" fmla="*/ 540544 h 704850"/>
              <a:gd name="connsiteX20" fmla="*/ 690563 w 697707"/>
              <a:gd name="connsiteY20" fmla="*/ 597694 h 704850"/>
              <a:gd name="connsiteX21" fmla="*/ 678657 w 697707"/>
              <a:gd name="connsiteY21" fmla="*/ 640557 h 704850"/>
              <a:gd name="connsiteX22" fmla="*/ 654844 w 697707"/>
              <a:gd name="connsiteY22" fmla="*/ 676275 h 704850"/>
              <a:gd name="connsiteX23" fmla="*/ 626269 w 697707"/>
              <a:gd name="connsiteY23" fmla="*/ 695325 h 704850"/>
              <a:gd name="connsiteX24" fmla="*/ 600075 w 697707"/>
              <a:gd name="connsiteY24" fmla="*/ 704850 h 704850"/>
              <a:gd name="connsiteX25" fmla="*/ 552450 w 697707"/>
              <a:gd name="connsiteY25" fmla="*/ 702469 h 704850"/>
              <a:gd name="connsiteX26" fmla="*/ 519113 w 697707"/>
              <a:gd name="connsiteY26" fmla="*/ 690563 h 704850"/>
              <a:gd name="connsiteX27" fmla="*/ 502444 w 697707"/>
              <a:gd name="connsiteY27" fmla="*/ 676275 h 704850"/>
              <a:gd name="connsiteX28" fmla="*/ 476250 w 697707"/>
              <a:gd name="connsiteY28" fmla="*/ 628650 h 704850"/>
              <a:gd name="connsiteX29" fmla="*/ 338138 w 697707"/>
              <a:gd name="connsiteY29" fmla="*/ 402432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7707" h="704850">
                <a:moveTo>
                  <a:pt x="338138" y="402432"/>
                </a:moveTo>
                <a:lnTo>
                  <a:pt x="292894" y="323850"/>
                </a:lnTo>
                <a:lnTo>
                  <a:pt x="254794" y="273844"/>
                </a:lnTo>
                <a:lnTo>
                  <a:pt x="142875" y="164307"/>
                </a:lnTo>
                <a:lnTo>
                  <a:pt x="64294" y="95250"/>
                </a:lnTo>
                <a:lnTo>
                  <a:pt x="14288" y="54769"/>
                </a:lnTo>
                <a:lnTo>
                  <a:pt x="4763" y="45244"/>
                </a:lnTo>
                <a:lnTo>
                  <a:pt x="0" y="23813"/>
                </a:lnTo>
                <a:lnTo>
                  <a:pt x="4763" y="9525"/>
                </a:lnTo>
                <a:lnTo>
                  <a:pt x="23813" y="0"/>
                </a:lnTo>
                <a:lnTo>
                  <a:pt x="66675" y="7144"/>
                </a:lnTo>
                <a:lnTo>
                  <a:pt x="223838" y="85725"/>
                </a:lnTo>
                <a:lnTo>
                  <a:pt x="390525" y="176213"/>
                </a:lnTo>
                <a:lnTo>
                  <a:pt x="561975" y="276225"/>
                </a:lnTo>
                <a:lnTo>
                  <a:pt x="583407" y="290513"/>
                </a:lnTo>
                <a:lnTo>
                  <a:pt x="604838" y="311944"/>
                </a:lnTo>
                <a:lnTo>
                  <a:pt x="640557" y="366713"/>
                </a:lnTo>
                <a:lnTo>
                  <a:pt x="666750" y="421482"/>
                </a:lnTo>
                <a:lnTo>
                  <a:pt x="688182" y="485775"/>
                </a:lnTo>
                <a:lnTo>
                  <a:pt x="697707" y="540544"/>
                </a:lnTo>
                <a:lnTo>
                  <a:pt x="690563" y="597694"/>
                </a:lnTo>
                <a:lnTo>
                  <a:pt x="678657" y="640557"/>
                </a:lnTo>
                <a:lnTo>
                  <a:pt x="654844" y="676275"/>
                </a:lnTo>
                <a:lnTo>
                  <a:pt x="626269" y="695325"/>
                </a:lnTo>
                <a:lnTo>
                  <a:pt x="600075" y="704850"/>
                </a:lnTo>
                <a:lnTo>
                  <a:pt x="552450" y="702469"/>
                </a:lnTo>
                <a:lnTo>
                  <a:pt x="519113" y="690563"/>
                </a:lnTo>
                <a:lnTo>
                  <a:pt x="502444" y="676275"/>
                </a:lnTo>
                <a:lnTo>
                  <a:pt x="476250" y="628650"/>
                </a:lnTo>
                <a:lnTo>
                  <a:pt x="338138" y="4024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F01DC74-8FB2-4432-8346-1D2508E85DC5}"/>
              </a:ext>
            </a:extLst>
          </p:cNvPr>
          <p:cNvSpPr/>
          <p:nvPr/>
        </p:nvSpPr>
        <p:spPr>
          <a:xfrm>
            <a:off x="6281738" y="1477964"/>
            <a:ext cx="741362" cy="922337"/>
          </a:xfrm>
          <a:custGeom>
            <a:avLst/>
            <a:gdLst>
              <a:gd name="connsiteX0" fmla="*/ 154781 w 740568"/>
              <a:gd name="connsiteY0" fmla="*/ 652463 h 921544"/>
              <a:gd name="connsiteX1" fmla="*/ 261937 w 740568"/>
              <a:gd name="connsiteY1" fmla="*/ 481013 h 921544"/>
              <a:gd name="connsiteX2" fmla="*/ 326231 w 740568"/>
              <a:gd name="connsiteY2" fmla="*/ 366713 h 921544"/>
              <a:gd name="connsiteX3" fmla="*/ 352425 w 740568"/>
              <a:gd name="connsiteY3" fmla="*/ 319088 h 921544"/>
              <a:gd name="connsiteX4" fmla="*/ 381000 w 740568"/>
              <a:gd name="connsiteY4" fmla="*/ 219075 h 921544"/>
              <a:gd name="connsiteX5" fmla="*/ 385762 w 740568"/>
              <a:gd name="connsiteY5" fmla="*/ 190500 h 921544"/>
              <a:gd name="connsiteX6" fmla="*/ 381000 w 740568"/>
              <a:gd name="connsiteY6" fmla="*/ 152400 h 921544"/>
              <a:gd name="connsiteX7" fmla="*/ 369093 w 740568"/>
              <a:gd name="connsiteY7" fmla="*/ 135732 h 921544"/>
              <a:gd name="connsiteX8" fmla="*/ 335756 w 740568"/>
              <a:gd name="connsiteY8" fmla="*/ 109538 h 921544"/>
              <a:gd name="connsiteX9" fmla="*/ 288131 w 740568"/>
              <a:gd name="connsiteY9" fmla="*/ 88107 h 921544"/>
              <a:gd name="connsiteX10" fmla="*/ 240506 w 740568"/>
              <a:gd name="connsiteY10" fmla="*/ 71438 h 921544"/>
              <a:gd name="connsiteX11" fmla="*/ 230981 w 740568"/>
              <a:gd name="connsiteY11" fmla="*/ 57150 h 921544"/>
              <a:gd name="connsiteX12" fmla="*/ 238125 w 740568"/>
              <a:gd name="connsiteY12" fmla="*/ 33338 h 921544"/>
              <a:gd name="connsiteX13" fmla="*/ 250031 w 740568"/>
              <a:gd name="connsiteY13" fmla="*/ 21432 h 921544"/>
              <a:gd name="connsiteX14" fmla="*/ 285750 w 740568"/>
              <a:gd name="connsiteY14" fmla="*/ 7144 h 921544"/>
              <a:gd name="connsiteX15" fmla="*/ 335756 w 740568"/>
              <a:gd name="connsiteY15" fmla="*/ 0 h 921544"/>
              <a:gd name="connsiteX16" fmla="*/ 392906 w 740568"/>
              <a:gd name="connsiteY16" fmla="*/ 4763 h 921544"/>
              <a:gd name="connsiteX17" fmla="*/ 440531 w 740568"/>
              <a:gd name="connsiteY17" fmla="*/ 16669 h 921544"/>
              <a:gd name="connsiteX18" fmla="*/ 495300 w 740568"/>
              <a:gd name="connsiteY18" fmla="*/ 38100 h 921544"/>
              <a:gd name="connsiteX19" fmla="*/ 552450 w 740568"/>
              <a:gd name="connsiteY19" fmla="*/ 66675 h 921544"/>
              <a:gd name="connsiteX20" fmla="*/ 657225 w 740568"/>
              <a:gd name="connsiteY20" fmla="*/ 147638 h 921544"/>
              <a:gd name="connsiteX21" fmla="*/ 719137 w 740568"/>
              <a:gd name="connsiteY21" fmla="*/ 197644 h 921544"/>
              <a:gd name="connsiteX22" fmla="*/ 733425 w 740568"/>
              <a:gd name="connsiteY22" fmla="*/ 219075 h 921544"/>
              <a:gd name="connsiteX23" fmla="*/ 740568 w 740568"/>
              <a:gd name="connsiteY23" fmla="*/ 238125 h 921544"/>
              <a:gd name="connsiteX24" fmla="*/ 738187 w 740568"/>
              <a:gd name="connsiteY24" fmla="*/ 273844 h 921544"/>
              <a:gd name="connsiteX25" fmla="*/ 721518 w 740568"/>
              <a:gd name="connsiteY25" fmla="*/ 304800 h 921544"/>
              <a:gd name="connsiteX26" fmla="*/ 690562 w 740568"/>
              <a:gd name="connsiteY26" fmla="*/ 338138 h 921544"/>
              <a:gd name="connsiteX27" fmla="*/ 602456 w 740568"/>
              <a:gd name="connsiteY27" fmla="*/ 400050 h 921544"/>
              <a:gd name="connsiteX28" fmla="*/ 566737 w 740568"/>
              <a:gd name="connsiteY28" fmla="*/ 431007 h 921544"/>
              <a:gd name="connsiteX29" fmla="*/ 404812 w 740568"/>
              <a:gd name="connsiteY29" fmla="*/ 602457 h 921544"/>
              <a:gd name="connsiteX30" fmla="*/ 150018 w 740568"/>
              <a:gd name="connsiteY30" fmla="*/ 850107 h 921544"/>
              <a:gd name="connsiteX31" fmla="*/ 114300 w 740568"/>
              <a:gd name="connsiteY31" fmla="*/ 890588 h 921544"/>
              <a:gd name="connsiteX32" fmla="*/ 0 w 740568"/>
              <a:gd name="connsiteY32" fmla="*/ 921544 h 921544"/>
              <a:gd name="connsiteX33" fmla="*/ 38100 w 740568"/>
              <a:gd name="connsiteY33" fmla="*/ 838200 h 921544"/>
              <a:gd name="connsiteX34" fmla="*/ 154781 w 740568"/>
              <a:gd name="connsiteY34" fmla="*/ 652463 h 9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40568" h="921544">
                <a:moveTo>
                  <a:pt x="154781" y="652463"/>
                </a:moveTo>
                <a:lnTo>
                  <a:pt x="261937" y="481013"/>
                </a:lnTo>
                <a:lnTo>
                  <a:pt x="326231" y="366713"/>
                </a:lnTo>
                <a:lnTo>
                  <a:pt x="352425" y="319088"/>
                </a:lnTo>
                <a:lnTo>
                  <a:pt x="381000" y="219075"/>
                </a:lnTo>
                <a:lnTo>
                  <a:pt x="385762" y="190500"/>
                </a:lnTo>
                <a:lnTo>
                  <a:pt x="381000" y="152400"/>
                </a:lnTo>
                <a:lnTo>
                  <a:pt x="369093" y="135732"/>
                </a:lnTo>
                <a:lnTo>
                  <a:pt x="335756" y="109538"/>
                </a:lnTo>
                <a:lnTo>
                  <a:pt x="288131" y="88107"/>
                </a:lnTo>
                <a:lnTo>
                  <a:pt x="240506" y="71438"/>
                </a:lnTo>
                <a:lnTo>
                  <a:pt x="230981" y="57150"/>
                </a:lnTo>
                <a:lnTo>
                  <a:pt x="238125" y="33338"/>
                </a:lnTo>
                <a:lnTo>
                  <a:pt x="250031" y="21432"/>
                </a:lnTo>
                <a:lnTo>
                  <a:pt x="285750" y="7144"/>
                </a:lnTo>
                <a:lnTo>
                  <a:pt x="335756" y="0"/>
                </a:lnTo>
                <a:lnTo>
                  <a:pt x="392906" y="4763"/>
                </a:lnTo>
                <a:lnTo>
                  <a:pt x="440531" y="16669"/>
                </a:lnTo>
                <a:lnTo>
                  <a:pt x="495300" y="38100"/>
                </a:lnTo>
                <a:lnTo>
                  <a:pt x="552450" y="66675"/>
                </a:lnTo>
                <a:lnTo>
                  <a:pt x="657225" y="147638"/>
                </a:lnTo>
                <a:lnTo>
                  <a:pt x="719137" y="197644"/>
                </a:lnTo>
                <a:lnTo>
                  <a:pt x="733425" y="219075"/>
                </a:lnTo>
                <a:lnTo>
                  <a:pt x="740568" y="238125"/>
                </a:lnTo>
                <a:lnTo>
                  <a:pt x="738187" y="273844"/>
                </a:lnTo>
                <a:lnTo>
                  <a:pt x="721518" y="304800"/>
                </a:lnTo>
                <a:lnTo>
                  <a:pt x="690562" y="338138"/>
                </a:lnTo>
                <a:lnTo>
                  <a:pt x="602456" y="400050"/>
                </a:lnTo>
                <a:lnTo>
                  <a:pt x="566737" y="431007"/>
                </a:lnTo>
                <a:lnTo>
                  <a:pt x="404812" y="602457"/>
                </a:lnTo>
                <a:lnTo>
                  <a:pt x="150018" y="850107"/>
                </a:lnTo>
                <a:lnTo>
                  <a:pt x="114300" y="890588"/>
                </a:lnTo>
                <a:lnTo>
                  <a:pt x="0" y="921544"/>
                </a:lnTo>
                <a:lnTo>
                  <a:pt x="38100" y="838200"/>
                </a:lnTo>
                <a:lnTo>
                  <a:pt x="154781" y="6524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8F460E-C6B2-41CB-A9D3-80947DCDDE61}"/>
              </a:ext>
            </a:extLst>
          </p:cNvPr>
          <p:cNvSpPr/>
          <p:nvPr/>
        </p:nvSpPr>
        <p:spPr>
          <a:xfrm rot="16200000">
            <a:off x="3241675" y="4341813"/>
            <a:ext cx="2668588" cy="341312"/>
          </a:xfrm>
          <a:custGeom>
            <a:avLst/>
            <a:gdLst>
              <a:gd name="connsiteX0" fmla="*/ 1508616 w 2668202"/>
              <a:gd name="connsiteY0" fmla="*/ 118266 h 340376"/>
              <a:gd name="connsiteX1" fmla="*/ 1808608 w 2668202"/>
              <a:gd name="connsiteY1" fmla="*/ 141343 h 340376"/>
              <a:gd name="connsiteX2" fmla="*/ 2042256 w 2668202"/>
              <a:gd name="connsiteY2" fmla="*/ 144227 h 340376"/>
              <a:gd name="connsiteX3" fmla="*/ 2327826 w 2668202"/>
              <a:gd name="connsiteY3" fmla="*/ 141343 h 340376"/>
              <a:gd name="connsiteX4" fmla="*/ 2394171 w 2668202"/>
              <a:gd name="connsiteY4" fmla="*/ 126920 h 340376"/>
              <a:gd name="connsiteX5" fmla="*/ 2489360 w 2668202"/>
              <a:gd name="connsiteY5" fmla="*/ 92305 h 340376"/>
              <a:gd name="connsiteX6" fmla="*/ 2581666 w 2668202"/>
              <a:gd name="connsiteY6" fmla="*/ 34615 h 340376"/>
              <a:gd name="connsiteX7" fmla="*/ 2610511 w 2668202"/>
              <a:gd name="connsiteY7" fmla="*/ 5769 h 340376"/>
              <a:gd name="connsiteX8" fmla="*/ 2627818 w 2668202"/>
              <a:gd name="connsiteY8" fmla="*/ 0 h 340376"/>
              <a:gd name="connsiteX9" fmla="*/ 2650895 w 2668202"/>
              <a:gd name="connsiteY9" fmla="*/ 2885 h 340376"/>
              <a:gd name="connsiteX10" fmla="*/ 2665318 w 2668202"/>
              <a:gd name="connsiteY10" fmla="*/ 17307 h 340376"/>
              <a:gd name="connsiteX11" fmla="*/ 2668202 w 2668202"/>
              <a:gd name="connsiteY11" fmla="*/ 40384 h 340376"/>
              <a:gd name="connsiteX12" fmla="*/ 2650895 w 2668202"/>
              <a:gd name="connsiteY12" fmla="*/ 115382 h 340376"/>
              <a:gd name="connsiteX13" fmla="*/ 2622049 w 2668202"/>
              <a:gd name="connsiteY13" fmla="*/ 193264 h 340376"/>
              <a:gd name="connsiteX14" fmla="*/ 2549936 w 2668202"/>
              <a:gd name="connsiteY14" fmla="*/ 328838 h 340376"/>
              <a:gd name="connsiteX15" fmla="*/ 2411478 w 2668202"/>
              <a:gd name="connsiteY15" fmla="*/ 337492 h 340376"/>
              <a:gd name="connsiteX16" fmla="*/ 1955720 w 2668202"/>
              <a:gd name="connsiteY16" fmla="*/ 340376 h 340376"/>
              <a:gd name="connsiteX17" fmla="*/ 1820147 w 2668202"/>
              <a:gd name="connsiteY17" fmla="*/ 340376 h 340376"/>
              <a:gd name="connsiteX18" fmla="*/ 1286506 w 2668202"/>
              <a:gd name="connsiteY18" fmla="*/ 320184 h 340376"/>
              <a:gd name="connsiteX19" fmla="*/ 1107665 w 2668202"/>
              <a:gd name="connsiteY19" fmla="*/ 320184 h 340376"/>
              <a:gd name="connsiteX20" fmla="*/ 493257 w 2668202"/>
              <a:gd name="connsiteY20" fmla="*/ 279801 h 340376"/>
              <a:gd name="connsiteX21" fmla="*/ 175957 w 2668202"/>
              <a:gd name="connsiteY21" fmla="*/ 248071 h 340376"/>
              <a:gd name="connsiteX22" fmla="*/ 98075 w 2668202"/>
              <a:gd name="connsiteY22" fmla="*/ 236533 h 340376"/>
              <a:gd name="connsiteX23" fmla="*/ 60576 w 2668202"/>
              <a:gd name="connsiteY23" fmla="*/ 224994 h 340376"/>
              <a:gd name="connsiteX24" fmla="*/ 28846 w 2668202"/>
              <a:gd name="connsiteY24" fmla="*/ 207687 h 340376"/>
              <a:gd name="connsiteX25" fmla="*/ 0 w 2668202"/>
              <a:gd name="connsiteY25" fmla="*/ 178842 h 340376"/>
              <a:gd name="connsiteX26" fmla="*/ 2885 w 2668202"/>
              <a:gd name="connsiteY26" fmla="*/ 147112 h 340376"/>
              <a:gd name="connsiteX27" fmla="*/ 20192 w 2668202"/>
              <a:gd name="connsiteY27" fmla="*/ 121151 h 340376"/>
              <a:gd name="connsiteX28" fmla="*/ 69229 w 2668202"/>
              <a:gd name="connsiteY28" fmla="*/ 92305 h 340376"/>
              <a:gd name="connsiteX29" fmla="*/ 158650 w 2668202"/>
              <a:gd name="connsiteY29" fmla="*/ 54806 h 340376"/>
              <a:gd name="connsiteX30" fmla="*/ 242302 w 2668202"/>
              <a:gd name="connsiteY30" fmla="*/ 31730 h 340376"/>
              <a:gd name="connsiteX31" fmla="*/ 360568 w 2668202"/>
              <a:gd name="connsiteY31" fmla="*/ 8654 h 340376"/>
              <a:gd name="connsiteX32" fmla="*/ 432682 w 2668202"/>
              <a:gd name="connsiteY32" fmla="*/ 2885 h 340376"/>
              <a:gd name="connsiteX33" fmla="*/ 507680 w 2668202"/>
              <a:gd name="connsiteY33" fmla="*/ 31730 h 340376"/>
              <a:gd name="connsiteX34" fmla="*/ 674983 w 2668202"/>
              <a:gd name="connsiteY34" fmla="*/ 66345 h 340376"/>
              <a:gd name="connsiteX35" fmla="*/ 986514 w 2668202"/>
              <a:gd name="connsiteY35" fmla="*/ 89421 h 340376"/>
              <a:gd name="connsiteX36" fmla="*/ 1508616 w 2668202"/>
              <a:gd name="connsiteY36" fmla="*/ 118266 h 34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68202" h="340376">
                <a:moveTo>
                  <a:pt x="1508616" y="118266"/>
                </a:moveTo>
                <a:lnTo>
                  <a:pt x="1808608" y="141343"/>
                </a:lnTo>
                <a:lnTo>
                  <a:pt x="2042256" y="144227"/>
                </a:lnTo>
                <a:lnTo>
                  <a:pt x="2327826" y="141343"/>
                </a:lnTo>
                <a:lnTo>
                  <a:pt x="2394171" y="126920"/>
                </a:lnTo>
                <a:lnTo>
                  <a:pt x="2489360" y="92305"/>
                </a:lnTo>
                <a:lnTo>
                  <a:pt x="2581666" y="34615"/>
                </a:lnTo>
                <a:lnTo>
                  <a:pt x="2610511" y="5769"/>
                </a:lnTo>
                <a:lnTo>
                  <a:pt x="2627818" y="0"/>
                </a:lnTo>
                <a:lnTo>
                  <a:pt x="2650895" y="2885"/>
                </a:lnTo>
                <a:lnTo>
                  <a:pt x="2665318" y="17307"/>
                </a:lnTo>
                <a:lnTo>
                  <a:pt x="2668202" y="40384"/>
                </a:lnTo>
                <a:lnTo>
                  <a:pt x="2650895" y="115382"/>
                </a:lnTo>
                <a:lnTo>
                  <a:pt x="2622049" y="193264"/>
                </a:lnTo>
                <a:lnTo>
                  <a:pt x="2549936" y="328838"/>
                </a:lnTo>
                <a:lnTo>
                  <a:pt x="2411478" y="337492"/>
                </a:lnTo>
                <a:lnTo>
                  <a:pt x="1955720" y="340376"/>
                </a:lnTo>
                <a:lnTo>
                  <a:pt x="1820147" y="340376"/>
                </a:lnTo>
                <a:lnTo>
                  <a:pt x="1286506" y="320184"/>
                </a:lnTo>
                <a:lnTo>
                  <a:pt x="1107665" y="320184"/>
                </a:lnTo>
                <a:lnTo>
                  <a:pt x="493257" y="279801"/>
                </a:lnTo>
                <a:lnTo>
                  <a:pt x="175957" y="248071"/>
                </a:lnTo>
                <a:lnTo>
                  <a:pt x="98075" y="236533"/>
                </a:lnTo>
                <a:lnTo>
                  <a:pt x="60576" y="224994"/>
                </a:lnTo>
                <a:lnTo>
                  <a:pt x="28846" y="207687"/>
                </a:lnTo>
                <a:lnTo>
                  <a:pt x="0" y="178842"/>
                </a:lnTo>
                <a:lnTo>
                  <a:pt x="2885" y="147112"/>
                </a:lnTo>
                <a:lnTo>
                  <a:pt x="20192" y="121151"/>
                </a:lnTo>
                <a:lnTo>
                  <a:pt x="69229" y="92305"/>
                </a:lnTo>
                <a:lnTo>
                  <a:pt x="158650" y="54806"/>
                </a:lnTo>
                <a:lnTo>
                  <a:pt x="242302" y="31730"/>
                </a:lnTo>
                <a:lnTo>
                  <a:pt x="360568" y="8654"/>
                </a:lnTo>
                <a:lnTo>
                  <a:pt x="432682" y="2885"/>
                </a:lnTo>
                <a:lnTo>
                  <a:pt x="507680" y="31730"/>
                </a:lnTo>
                <a:lnTo>
                  <a:pt x="674983" y="66345"/>
                </a:lnTo>
                <a:lnTo>
                  <a:pt x="986514" y="89421"/>
                </a:lnTo>
                <a:lnTo>
                  <a:pt x="1508616" y="1182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75D6C1F-719B-4C8E-BA74-D77B16364882}"/>
              </a:ext>
            </a:extLst>
          </p:cNvPr>
          <p:cNvSpPr/>
          <p:nvPr/>
        </p:nvSpPr>
        <p:spPr>
          <a:xfrm rot="16200000">
            <a:off x="5672138" y="3725863"/>
            <a:ext cx="1776412" cy="398462"/>
          </a:xfrm>
          <a:custGeom>
            <a:avLst/>
            <a:gdLst>
              <a:gd name="connsiteX0" fmla="*/ 928688 w 1776413"/>
              <a:gd name="connsiteY0" fmla="*/ 133350 h 397669"/>
              <a:gd name="connsiteX1" fmla="*/ 1266825 w 1776413"/>
              <a:gd name="connsiteY1" fmla="*/ 130969 h 397669"/>
              <a:gd name="connsiteX2" fmla="*/ 1473994 w 1776413"/>
              <a:gd name="connsiteY2" fmla="*/ 130969 h 397669"/>
              <a:gd name="connsiteX3" fmla="*/ 1528763 w 1776413"/>
              <a:gd name="connsiteY3" fmla="*/ 121444 h 397669"/>
              <a:gd name="connsiteX4" fmla="*/ 1593057 w 1776413"/>
              <a:gd name="connsiteY4" fmla="*/ 97631 h 397669"/>
              <a:gd name="connsiteX5" fmla="*/ 1666875 w 1776413"/>
              <a:gd name="connsiteY5" fmla="*/ 57150 h 397669"/>
              <a:gd name="connsiteX6" fmla="*/ 1724025 w 1776413"/>
              <a:gd name="connsiteY6" fmla="*/ 14288 h 397669"/>
              <a:gd name="connsiteX7" fmla="*/ 1745457 w 1776413"/>
              <a:gd name="connsiteY7" fmla="*/ 0 h 397669"/>
              <a:gd name="connsiteX8" fmla="*/ 1759744 w 1776413"/>
              <a:gd name="connsiteY8" fmla="*/ 0 h 397669"/>
              <a:gd name="connsiteX9" fmla="*/ 1774032 w 1776413"/>
              <a:gd name="connsiteY9" fmla="*/ 9525 h 397669"/>
              <a:gd name="connsiteX10" fmla="*/ 1776413 w 1776413"/>
              <a:gd name="connsiteY10" fmla="*/ 21431 h 397669"/>
              <a:gd name="connsiteX11" fmla="*/ 1766888 w 1776413"/>
              <a:gd name="connsiteY11" fmla="*/ 69056 h 397669"/>
              <a:gd name="connsiteX12" fmla="*/ 1738313 w 1776413"/>
              <a:gd name="connsiteY12" fmla="*/ 166688 h 397669"/>
              <a:gd name="connsiteX13" fmla="*/ 1700213 w 1776413"/>
              <a:gd name="connsiteY13" fmla="*/ 240506 h 397669"/>
              <a:gd name="connsiteX14" fmla="*/ 1638300 w 1776413"/>
              <a:gd name="connsiteY14" fmla="*/ 321469 h 397669"/>
              <a:gd name="connsiteX15" fmla="*/ 1590675 w 1776413"/>
              <a:gd name="connsiteY15" fmla="*/ 366713 h 397669"/>
              <a:gd name="connsiteX16" fmla="*/ 1550194 w 1776413"/>
              <a:gd name="connsiteY16" fmla="*/ 388144 h 397669"/>
              <a:gd name="connsiteX17" fmla="*/ 1507332 w 1776413"/>
              <a:gd name="connsiteY17" fmla="*/ 397669 h 397669"/>
              <a:gd name="connsiteX18" fmla="*/ 1485900 w 1776413"/>
              <a:gd name="connsiteY18" fmla="*/ 392906 h 397669"/>
              <a:gd name="connsiteX19" fmla="*/ 1452563 w 1776413"/>
              <a:gd name="connsiteY19" fmla="*/ 366713 h 397669"/>
              <a:gd name="connsiteX20" fmla="*/ 1421607 w 1776413"/>
              <a:gd name="connsiteY20" fmla="*/ 352425 h 397669"/>
              <a:gd name="connsiteX21" fmla="*/ 1383507 w 1776413"/>
              <a:gd name="connsiteY21" fmla="*/ 340519 h 397669"/>
              <a:gd name="connsiteX22" fmla="*/ 1307307 w 1776413"/>
              <a:gd name="connsiteY22" fmla="*/ 330994 h 397669"/>
              <a:gd name="connsiteX23" fmla="*/ 692944 w 1776413"/>
              <a:gd name="connsiteY23" fmla="*/ 330994 h 397669"/>
              <a:gd name="connsiteX24" fmla="*/ 404813 w 1776413"/>
              <a:gd name="connsiteY24" fmla="*/ 330994 h 397669"/>
              <a:gd name="connsiteX25" fmla="*/ 178594 w 1776413"/>
              <a:gd name="connsiteY25" fmla="*/ 328613 h 397669"/>
              <a:gd name="connsiteX26" fmla="*/ 128588 w 1776413"/>
              <a:gd name="connsiteY26" fmla="*/ 328613 h 397669"/>
              <a:gd name="connsiteX27" fmla="*/ 57150 w 1776413"/>
              <a:gd name="connsiteY27" fmla="*/ 309563 h 397669"/>
              <a:gd name="connsiteX28" fmla="*/ 23813 w 1776413"/>
              <a:gd name="connsiteY28" fmla="*/ 288131 h 397669"/>
              <a:gd name="connsiteX29" fmla="*/ 9525 w 1776413"/>
              <a:gd name="connsiteY29" fmla="*/ 269081 h 397669"/>
              <a:gd name="connsiteX30" fmla="*/ 0 w 1776413"/>
              <a:gd name="connsiteY30" fmla="*/ 228600 h 397669"/>
              <a:gd name="connsiteX31" fmla="*/ 4763 w 1776413"/>
              <a:gd name="connsiteY31" fmla="*/ 190500 h 397669"/>
              <a:gd name="connsiteX32" fmla="*/ 23813 w 1776413"/>
              <a:gd name="connsiteY32" fmla="*/ 161925 h 397669"/>
              <a:gd name="connsiteX33" fmla="*/ 50007 w 1776413"/>
              <a:gd name="connsiteY33" fmla="*/ 147638 h 397669"/>
              <a:gd name="connsiteX34" fmla="*/ 107157 w 1776413"/>
              <a:gd name="connsiteY34" fmla="*/ 128588 h 397669"/>
              <a:gd name="connsiteX35" fmla="*/ 197644 w 1776413"/>
              <a:gd name="connsiteY35" fmla="*/ 119063 h 397669"/>
              <a:gd name="connsiteX36" fmla="*/ 400050 w 1776413"/>
              <a:gd name="connsiteY36" fmla="*/ 107156 h 397669"/>
              <a:gd name="connsiteX37" fmla="*/ 581025 w 1776413"/>
              <a:gd name="connsiteY37" fmla="*/ 109538 h 397669"/>
              <a:gd name="connsiteX38" fmla="*/ 842963 w 1776413"/>
              <a:gd name="connsiteY38" fmla="*/ 119063 h 397669"/>
              <a:gd name="connsiteX39" fmla="*/ 928688 w 1776413"/>
              <a:gd name="connsiteY39" fmla="*/ 133350 h 3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6413" h="397669">
                <a:moveTo>
                  <a:pt x="928688" y="133350"/>
                </a:moveTo>
                <a:lnTo>
                  <a:pt x="1266825" y="130969"/>
                </a:lnTo>
                <a:lnTo>
                  <a:pt x="1473994" y="130969"/>
                </a:lnTo>
                <a:lnTo>
                  <a:pt x="1528763" y="121444"/>
                </a:lnTo>
                <a:lnTo>
                  <a:pt x="1593057" y="97631"/>
                </a:lnTo>
                <a:lnTo>
                  <a:pt x="1666875" y="57150"/>
                </a:lnTo>
                <a:lnTo>
                  <a:pt x="1724025" y="14288"/>
                </a:lnTo>
                <a:lnTo>
                  <a:pt x="1745457" y="0"/>
                </a:lnTo>
                <a:lnTo>
                  <a:pt x="1759744" y="0"/>
                </a:lnTo>
                <a:lnTo>
                  <a:pt x="1774032" y="9525"/>
                </a:lnTo>
                <a:lnTo>
                  <a:pt x="1776413" y="21431"/>
                </a:lnTo>
                <a:lnTo>
                  <a:pt x="1766888" y="69056"/>
                </a:lnTo>
                <a:lnTo>
                  <a:pt x="1738313" y="166688"/>
                </a:lnTo>
                <a:lnTo>
                  <a:pt x="1700213" y="240506"/>
                </a:lnTo>
                <a:lnTo>
                  <a:pt x="1638300" y="321469"/>
                </a:lnTo>
                <a:lnTo>
                  <a:pt x="1590675" y="366713"/>
                </a:lnTo>
                <a:lnTo>
                  <a:pt x="1550194" y="388144"/>
                </a:lnTo>
                <a:lnTo>
                  <a:pt x="1507332" y="397669"/>
                </a:lnTo>
                <a:lnTo>
                  <a:pt x="1485900" y="392906"/>
                </a:lnTo>
                <a:lnTo>
                  <a:pt x="1452563" y="366713"/>
                </a:lnTo>
                <a:lnTo>
                  <a:pt x="1421607" y="352425"/>
                </a:lnTo>
                <a:lnTo>
                  <a:pt x="1383507" y="340519"/>
                </a:lnTo>
                <a:lnTo>
                  <a:pt x="1307307" y="330994"/>
                </a:lnTo>
                <a:lnTo>
                  <a:pt x="692944" y="330994"/>
                </a:lnTo>
                <a:lnTo>
                  <a:pt x="404813" y="330994"/>
                </a:lnTo>
                <a:lnTo>
                  <a:pt x="178594" y="328613"/>
                </a:lnTo>
                <a:lnTo>
                  <a:pt x="128588" y="328613"/>
                </a:lnTo>
                <a:lnTo>
                  <a:pt x="57150" y="309563"/>
                </a:lnTo>
                <a:lnTo>
                  <a:pt x="23813" y="288131"/>
                </a:lnTo>
                <a:lnTo>
                  <a:pt x="9525" y="269081"/>
                </a:lnTo>
                <a:lnTo>
                  <a:pt x="0" y="228600"/>
                </a:lnTo>
                <a:lnTo>
                  <a:pt x="4763" y="190500"/>
                </a:lnTo>
                <a:lnTo>
                  <a:pt x="23813" y="161925"/>
                </a:lnTo>
                <a:lnTo>
                  <a:pt x="50007" y="147638"/>
                </a:lnTo>
                <a:lnTo>
                  <a:pt x="107157" y="128588"/>
                </a:lnTo>
                <a:lnTo>
                  <a:pt x="197644" y="119063"/>
                </a:lnTo>
                <a:lnTo>
                  <a:pt x="400050" y="107156"/>
                </a:lnTo>
                <a:lnTo>
                  <a:pt x="581025" y="109538"/>
                </a:lnTo>
                <a:lnTo>
                  <a:pt x="842963" y="119063"/>
                </a:lnTo>
                <a:lnTo>
                  <a:pt x="928688" y="1333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0F63D5-E6CA-429C-A59E-FAD576C0FDEE}"/>
              </a:ext>
            </a:extLst>
          </p:cNvPr>
          <p:cNvSpPr/>
          <p:nvPr/>
        </p:nvSpPr>
        <p:spPr>
          <a:xfrm rot="16200000">
            <a:off x="5861051" y="4171951"/>
            <a:ext cx="3095625" cy="444500"/>
          </a:xfrm>
          <a:custGeom>
            <a:avLst/>
            <a:gdLst>
              <a:gd name="connsiteX0" fmla="*/ 2041525 w 3095625"/>
              <a:gd name="connsiteY0" fmla="*/ 196850 h 444500"/>
              <a:gd name="connsiteX1" fmla="*/ 2613025 w 3095625"/>
              <a:gd name="connsiteY1" fmla="*/ 184150 h 444500"/>
              <a:gd name="connsiteX2" fmla="*/ 2746375 w 3095625"/>
              <a:gd name="connsiteY2" fmla="*/ 174625 h 444500"/>
              <a:gd name="connsiteX3" fmla="*/ 2813050 w 3095625"/>
              <a:gd name="connsiteY3" fmla="*/ 158750 h 444500"/>
              <a:gd name="connsiteX4" fmla="*/ 2879725 w 3095625"/>
              <a:gd name="connsiteY4" fmla="*/ 133350 h 444500"/>
              <a:gd name="connsiteX5" fmla="*/ 2936875 w 3095625"/>
              <a:gd name="connsiteY5" fmla="*/ 101600 h 444500"/>
              <a:gd name="connsiteX6" fmla="*/ 2990850 w 3095625"/>
              <a:gd name="connsiteY6" fmla="*/ 53975 h 444500"/>
              <a:gd name="connsiteX7" fmla="*/ 3032125 w 3095625"/>
              <a:gd name="connsiteY7" fmla="*/ 12700 h 444500"/>
              <a:gd name="connsiteX8" fmla="*/ 3048000 w 3095625"/>
              <a:gd name="connsiteY8" fmla="*/ 0 h 444500"/>
              <a:gd name="connsiteX9" fmla="*/ 3067050 w 3095625"/>
              <a:gd name="connsiteY9" fmla="*/ 0 h 444500"/>
              <a:gd name="connsiteX10" fmla="*/ 3079750 w 3095625"/>
              <a:gd name="connsiteY10" fmla="*/ 6350 h 444500"/>
              <a:gd name="connsiteX11" fmla="*/ 3089275 w 3095625"/>
              <a:gd name="connsiteY11" fmla="*/ 19050 h 444500"/>
              <a:gd name="connsiteX12" fmla="*/ 3095625 w 3095625"/>
              <a:gd name="connsiteY12" fmla="*/ 44450 h 444500"/>
              <a:gd name="connsiteX13" fmla="*/ 3089275 w 3095625"/>
              <a:gd name="connsiteY13" fmla="*/ 114300 h 444500"/>
              <a:gd name="connsiteX14" fmla="*/ 3073400 w 3095625"/>
              <a:gd name="connsiteY14" fmla="*/ 180975 h 444500"/>
              <a:gd name="connsiteX15" fmla="*/ 3035300 w 3095625"/>
              <a:gd name="connsiteY15" fmla="*/ 266700 h 444500"/>
              <a:gd name="connsiteX16" fmla="*/ 2965450 w 3095625"/>
              <a:gd name="connsiteY16" fmla="*/ 365125 h 444500"/>
              <a:gd name="connsiteX17" fmla="*/ 2921000 w 3095625"/>
              <a:gd name="connsiteY17" fmla="*/ 412750 h 444500"/>
              <a:gd name="connsiteX18" fmla="*/ 2886075 w 3095625"/>
              <a:gd name="connsiteY18" fmla="*/ 434975 h 444500"/>
              <a:gd name="connsiteX19" fmla="*/ 2860675 w 3095625"/>
              <a:gd name="connsiteY19" fmla="*/ 444500 h 444500"/>
              <a:gd name="connsiteX20" fmla="*/ 2838450 w 3095625"/>
              <a:gd name="connsiteY20" fmla="*/ 444500 h 444500"/>
              <a:gd name="connsiteX21" fmla="*/ 2806700 w 3095625"/>
              <a:gd name="connsiteY21" fmla="*/ 431800 h 444500"/>
              <a:gd name="connsiteX22" fmla="*/ 2749550 w 3095625"/>
              <a:gd name="connsiteY22" fmla="*/ 409575 h 444500"/>
              <a:gd name="connsiteX23" fmla="*/ 2689225 w 3095625"/>
              <a:gd name="connsiteY23" fmla="*/ 400050 h 444500"/>
              <a:gd name="connsiteX24" fmla="*/ 2228850 w 3095625"/>
              <a:gd name="connsiteY24" fmla="*/ 390525 h 444500"/>
              <a:gd name="connsiteX25" fmla="*/ 1482725 w 3095625"/>
              <a:gd name="connsiteY25" fmla="*/ 387350 h 444500"/>
              <a:gd name="connsiteX26" fmla="*/ 879475 w 3095625"/>
              <a:gd name="connsiteY26" fmla="*/ 403225 h 444500"/>
              <a:gd name="connsiteX27" fmla="*/ 574675 w 3095625"/>
              <a:gd name="connsiteY27" fmla="*/ 415925 h 444500"/>
              <a:gd name="connsiteX28" fmla="*/ 342900 w 3095625"/>
              <a:gd name="connsiteY28" fmla="*/ 419100 h 444500"/>
              <a:gd name="connsiteX29" fmla="*/ 238125 w 3095625"/>
              <a:gd name="connsiteY29" fmla="*/ 403225 h 444500"/>
              <a:gd name="connsiteX30" fmla="*/ 152400 w 3095625"/>
              <a:gd name="connsiteY30" fmla="*/ 381000 h 444500"/>
              <a:gd name="connsiteX31" fmla="*/ 73025 w 3095625"/>
              <a:gd name="connsiteY31" fmla="*/ 346075 h 444500"/>
              <a:gd name="connsiteX32" fmla="*/ 25400 w 3095625"/>
              <a:gd name="connsiteY32" fmla="*/ 323850 h 444500"/>
              <a:gd name="connsiteX33" fmla="*/ 9525 w 3095625"/>
              <a:gd name="connsiteY33" fmla="*/ 307975 h 444500"/>
              <a:gd name="connsiteX34" fmla="*/ 0 w 3095625"/>
              <a:gd name="connsiteY34" fmla="*/ 288925 h 444500"/>
              <a:gd name="connsiteX35" fmla="*/ 0 w 3095625"/>
              <a:gd name="connsiteY35" fmla="*/ 266700 h 444500"/>
              <a:gd name="connsiteX36" fmla="*/ 6350 w 3095625"/>
              <a:gd name="connsiteY36" fmla="*/ 225425 h 444500"/>
              <a:gd name="connsiteX37" fmla="*/ 25400 w 3095625"/>
              <a:gd name="connsiteY37" fmla="*/ 200025 h 444500"/>
              <a:gd name="connsiteX38" fmla="*/ 650875 w 3095625"/>
              <a:gd name="connsiteY38" fmla="*/ 180975 h 444500"/>
              <a:gd name="connsiteX39" fmla="*/ 1212850 w 3095625"/>
              <a:gd name="connsiteY39" fmla="*/ 196850 h 444500"/>
              <a:gd name="connsiteX40" fmla="*/ 2041525 w 3095625"/>
              <a:gd name="connsiteY40" fmla="*/ 19685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95625" h="444500">
                <a:moveTo>
                  <a:pt x="2041525" y="196850"/>
                </a:moveTo>
                <a:lnTo>
                  <a:pt x="2613025" y="184150"/>
                </a:lnTo>
                <a:lnTo>
                  <a:pt x="2746375" y="174625"/>
                </a:lnTo>
                <a:lnTo>
                  <a:pt x="2813050" y="158750"/>
                </a:lnTo>
                <a:lnTo>
                  <a:pt x="2879725" y="133350"/>
                </a:lnTo>
                <a:lnTo>
                  <a:pt x="2936875" y="101600"/>
                </a:lnTo>
                <a:lnTo>
                  <a:pt x="2990850" y="53975"/>
                </a:lnTo>
                <a:lnTo>
                  <a:pt x="3032125" y="12700"/>
                </a:lnTo>
                <a:lnTo>
                  <a:pt x="3048000" y="0"/>
                </a:lnTo>
                <a:lnTo>
                  <a:pt x="3067050" y="0"/>
                </a:lnTo>
                <a:lnTo>
                  <a:pt x="3079750" y="6350"/>
                </a:lnTo>
                <a:lnTo>
                  <a:pt x="3089275" y="19050"/>
                </a:lnTo>
                <a:lnTo>
                  <a:pt x="3095625" y="44450"/>
                </a:lnTo>
                <a:lnTo>
                  <a:pt x="3089275" y="114300"/>
                </a:lnTo>
                <a:lnTo>
                  <a:pt x="3073400" y="180975"/>
                </a:lnTo>
                <a:lnTo>
                  <a:pt x="3035300" y="266700"/>
                </a:lnTo>
                <a:lnTo>
                  <a:pt x="2965450" y="365125"/>
                </a:lnTo>
                <a:lnTo>
                  <a:pt x="2921000" y="412750"/>
                </a:lnTo>
                <a:lnTo>
                  <a:pt x="2886075" y="434975"/>
                </a:lnTo>
                <a:lnTo>
                  <a:pt x="2860675" y="444500"/>
                </a:lnTo>
                <a:lnTo>
                  <a:pt x="2838450" y="444500"/>
                </a:lnTo>
                <a:lnTo>
                  <a:pt x="2806700" y="431800"/>
                </a:lnTo>
                <a:lnTo>
                  <a:pt x="2749550" y="409575"/>
                </a:lnTo>
                <a:lnTo>
                  <a:pt x="2689225" y="400050"/>
                </a:lnTo>
                <a:lnTo>
                  <a:pt x="2228850" y="390525"/>
                </a:lnTo>
                <a:lnTo>
                  <a:pt x="1482725" y="387350"/>
                </a:lnTo>
                <a:lnTo>
                  <a:pt x="879475" y="403225"/>
                </a:lnTo>
                <a:lnTo>
                  <a:pt x="574675" y="415925"/>
                </a:lnTo>
                <a:lnTo>
                  <a:pt x="342900" y="419100"/>
                </a:lnTo>
                <a:lnTo>
                  <a:pt x="238125" y="403225"/>
                </a:lnTo>
                <a:lnTo>
                  <a:pt x="152400" y="381000"/>
                </a:lnTo>
                <a:lnTo>
                  <a:pt x="73025" y="346075"/>
                </a:lnTo>
                <a:lnTo>
                  <a:pt x="25400" y="323850"/>
                </a:lnTo>
                <a:lnTo>
                  <a:pt x="9525" y="307975"/>
                </a:lnTo>
                <a:lnTo>
                  <a:pt x="0" y="288925"/>
                </a:lnTo>
                <a:lnTo>
                  <a:pt x="0" y="266700"/>
                </a:lnTo>
                <a:lnTo>
                  <a:pt x="6350" y="225425"/>
                </a:lnTo>
                <a:lnTo>
                  <a:pt x="25400" y="200025"/>
                </a:lnTo>
                <a:lnTo>
                  <a:pt x="650875" y="180975"/>
                </a:lnTo>
                <a:lnTo>
                  <a:pt x="1212850" y="196850"/>
                </a:lnTo>
                <a:lnTo>
                  <a:pt x="2041525" y="196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177EF4B-7DCE-4A99-986F-7AB0D8C442ED}"/>
              </a:ext>
            </a:extLst>
          </p:cNvPr>
          <p:cNvSpPr/>
          <p:nvPr/>
        </p:nvSpPr>
        <p:spPr>
          <a:xfrm>
            <a:off x="3833814" y="2162176"/>
            <a:ext cx="4471987" cy="733425"/>
          </a:xfrm>
          <a:custGeom>
            <a:avLst/>
            <a:gdLst>
              <a:gd name="connsiteX0" fmla="*/ 1462087 w 4471987"/>
              <a:gd name="connsiteY0" fmla="*/ 476250 h 733425"/>
              <a:gd name="connsiteX1" fmla="*/ 1071562 w 4471987"/>
              <a:gd name="connsiteY1" fmla="*/ 552450 h 733425"/>
              <a:gd name="connsiteX2" fmla="*/ 619125 w 4471987"/>
              <a:gd name="connsiteY2" fmla="*/ 657225 h 733425"/>
              <a:gd name="connsiteX3" fmla="*/ 566737 w 4471987"/>
              <a:gd name="connsiteY3" fmla="*/ 690563 h 733425"/>
              <a:gd name="connsiteX4" fmla="*/ 495300 w 4471987"/>
              <a:gd name="connsiteY4" fmla="*/ 723900 h 733425"/>
              <a:gd name="connsiteX5" fmla="*/ 433387 w 4471987"/>
              <a:gd name="connsiteY5" fmla="*/ 733425 h 733425"/>
              <a:gd name="connsiteX6" fmla="*/ 376237 w 4471987"/>
              <a:gd name="connsiteY6" fmla="*/ 709613 h 733425"/>
              <a:gd name="connsiteX7" fmla="*/ 180975 w 4471987"/>
              <a:gd name="connsiteY7" fmla="*/ 557213 h 733425"/>
              <a:gd name="connsiteX8" fmla="*/ 38100 w 4471987"/>
              <a:gd name="connsiteY8" fmla="*/ 414338 h 733425"/>
              <a:gd name="connsiteX9" fmla="*/ 0 w 4471987"/>
              <a:gd name="connsiteY9" fmla="*/ 376238 h 733425"/>
              <a:gd name="connsiteX10" fmla="*/ 9525 w 4471987"/>
              <a:gd name="connsiteY10" fmla="*/ 352425 h 733425"/>
              <a:gd name="connsiteX11" fmla="*/ 33337 w 4471987"/>
              <a:gd name="connsiteY11" fmla="*/ 347663 h 733425"/>
              <a:gd name="connsiteX12" fmla="*/ 100012 w 4471987"/>
              <a:gd name="connsiteY12" fmla="*/ 376238 h 733425"/>
              <a:gd name="connsiteX13" fmla="*/ 276225 w 4471987"/>
              <a:gd name="connsiteY13" fmla="*/ 423863 h 733425"/>
              <a:gd name="connsiteX14" fmla="*/ 400050 w 4471987"/>
              <a:gd name="connsiteY14" fmla="*/ 442913 h 733425"/>
              <a:gd name="connsiteX15" fmla="*/ 552450 w 4471987"/>
              <a:gd name="connsiteY15" fmla="*/ 423863 h 733425"/>
              <a:gd name="connsiteX16" fmla="*/ 1276350 w 4471987"/>
              <a:gd name="connsiteY16" fmla="*/ 338138 h 733425"/>
              <a:gd name="connsiteX17" fmla="*/ 1900237 w 4471987"/>
              <a:gd name="connsiteY17" fmla="*/ 261938 h 733425"/>
              <a:gd name="connsiteX18" fmla="*/ 2466975 w 4471987"/>
              <a:gd name="connsiteY18" fmla="*/ 195263 h 733425"/>
              <a:gd name="connsiteX19" fmla="*/ 2643187 w 4471987"/>
              <a:gd name="connsiteY19" fmla="*/ 176213 h 733425"/>
              <a:gd name="connsiteX20" fmla="*/ 3124200 w 4471987"/>
              <a:gd name="connsiteY20" fmla="*/ 142875 h 733425"/>
              <a:gd name="connsiteX21" fmla="*/ 3533775 w 4471987"/>
              <a:gd name="connsiteY21" fmla="*/ 100013 h 733425"/>
              <a:gd name="connsiteX22" fmla="*/ 3805237 w 4471987"/>
              <a:gd name="connsiteY22" fmla="*/ 57150 h 733425"/>
              <a:gd name="connsiteX23" fmla="*/ 3924300 w 4471987"/>
              <a:gd name="connsiteY23" fmla="*/ 19050 h 733425"/>
              <a:gd name="connsiteX24" fmla="*/ 3981450 w 4471987"/>
              <a:gd name="connsiteY24" fmla="*/ 0 h 733425"/>
              <a:gd name="connsiteX25" fmla="*/ 4095750 w 4471987"/>
              <a:gd name="connsiteY25" fmla="*/ 23813 h 733425"/>
              <a:gd name="connsiteX26" fmla="*/ 4252912 w 4471987"/>
              <a:gd name="connsiteY26" fmla="*/ 85725 h 733425"/>
              <a:gd name="connsiteX27" fmla="*/ 4419600 w 4471987"/>
              <a:gd name="connsiteY27" fmla="*/ 176213 h 733425"/>
              <a:gd name="connsiteX28" fmla="*/ 4448175 w 4471987"/>
              <a:gd name="connsiteY28" fmla="*/ 200025 h 733425"/>
              <a:gd name="connsiteX29" fmla="*/ 4467225 w 4471987"/>
              <a:gd name="connsiteY29" fmla="*/ 233363 h 733425"/>
              <a:gd name="connsiteX30" fmla="*/ 4471987 w 4471987"/>
              <a:gd name="connsiteY30" fmla="*/ 266700 h 733425"/>
              <a:gd name="connsiteX31" fmla="*/ 4462462 w 4471987"/>
              <a:gd name="connsiteY31" fmla="*/ 295275 h 733425"/>
              <a:gd name="connsiteX32" fmla="*/ 4433887 w 4471987"/>
              <a:gd name="connsiteY32" fmla="*/ 314325 h 733425"/>
              <a:gd name="connsiteX33" fmla="*/ 4357687 w 4471987"/>
              <a:gd name="connsiteY33" fmla="*/ 314325 h 733425"/>
              <a:gd name="connsiteX34" fmla="*/ 4291012 w 4471987"/>
              <a:gd name="connsiteY34" fmla="*/ 319088 h 733425"/>
              <a:gd name="connsiteX35" fmla="*/ 3938587 w 4471987"/>
              <a:gd name="connsiteY35" fmla="*/ 300038 h 733425"/>
              <a:gd name="connsiteX36" fmla="*/ 3267075 w 4471987"/>
              <a:gd name="connsiteY36" fmla="*/ 319088 h 733425"/>
              <a:gd name="connsiteX37" fmla="*/ 2443162 w 4471987"/>
              <a:gd name="connsiteY37" fmla="*/ 371475 h 733425"/>
              <a:gd name="connsiteX38" fmla="*/ 1843087 w 4471987"/>
              <a:gd name="connsiteY38" fmla="*/ 419100 h 733425"/>
              <a:gd name="connsiteX39" fmla="*/ 1462087 w 4471987"/>
              <a:gd name="connsiteY39" fmla="*/ 4762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71987" h="733425">
                <a:moveTo>
                  <a:pt x="1462087" y="476250"/>
                </a:moveTo>
                <a:lnTo>
                  <a:pt x="1071562" y="552450"/>
                </a:lnTo>
                <a:lnTo>
                  <a:pt x="619125" y="657225"/>
                </a:lnTo>
                <a:lnTo>
                  <a:pt x="566737" y="690563"/>
                </a:lnTo>
                <a:lnTo>
                  <a:pt x="495300" y="723900"/>
                </a:lnTo>
                <a:lnTo>
                  <a:pt x="433387" y="733425"/>
                </a:lnTo>
                <a:lnTo>
                  <a:pt x="376237" y="709613"/>
                </a:lnTo>
                <a:lnTo>
                  <a:pt x="180975" y="557213"/>
                </a:lnTo>
                <a:lnTo>
                  <a:pt x="38100" y="414338"/>
                </a:lnTo>
                <a:lnTo>
                  <a:pt x="0" y="376238"/>
                </a:lnTo>
                <a:lnTo>
                  <a:pt x="9525" y="352425"/>
                </a:lnTo>
                <a:lnTo>
                  <a:pt x="33337" y="347663"/>
                </a:lnTo>
                <a:lnTo>
                  <a:pt x="100012" y="376238"/>
                </a:lnTo>
                <a:lnTo>
                  <a:pt x="276225" y="423863"/>
                </a:lnTo>
                <a:lnTo>
                  <a:pt x="400050" y="442913"/>
                </a:lnTo>
                <a:lnTo>
                  <a:pt x="552450" y="423863"/>
                </a:lnTo>
                <a:lnTo>
                  <a:pt x="1276350" y="338138"/>
                </a:lnTo>
                <a:lnTo>
                  <a:pt x="1900237" y="261938"/>
                </a:lnTo>
                <a:lnTo>
                  <a:pt x="2466975" y="195263"/>
                </a:lnTo>
                <a:lnTo>
                  <a:pt x="2643187" y="176213"/>
                </a:lnTo>
                <a:lnTo>
                  <a:pt x="3124200" y="142875"/>
                </a:lnTo>
                <a:lnTo>
                  <a:pt x="3533775" y="100013"/>
                </a:lnTo>
                <a:lnTo>
                  <a:pt x="3805237" y="57150"/>
                </a:lnTo>
                <a:lnTo>
                  <a:pt x="3924300" y="19050"/>
                </a:lnTo>
                <a:lnTo>
                  <a:pt x="3981450" y="0"/>
                </a:lnTo>
                <a:lnTo>
                  <a:pt x="4095750" y="23813"/>
                </a:lnTo>
                <a:lnTo>
                  <a:pt x="4252912" y="85725"/>
                </a:lnTo>
                <a:lnTo>
                  <a:pt x="4419600" y="176213"/>
                </a:lnTo>
                <a:lnTo>
                  <a:pt x="4448175" y="200025"/>
                </a:lnTo>
                <a:lnTo>
                  <a:pt x="4467225" y="233363"/>
                </a:lnTo>
                <a:lnTo>
                  <a:pt x="4471987" y="266700"/>
                </a:lnTo>
                <a:lnTo>
                  <a:pt x="4462462" y="295275"/>
                </a:lnTo>
                <a:lnTo>
                  <a:pt x="4433887" y="314325"/>
                </a:lnTo>
                <a:lnTo>
                  <a:pt x="4357687" y="314325"/>
                </a:lnTo>
                <a:lnTo>
                  <a:pt x="4291012" y="319088"/>
                </a:lnTo>
                <a:lnTo>
                  <a:pt x="3938587" y="300038"/>
                </a:lnTo>
                <a:lnTo>
                  <a:pt x="3267075" y="319088"/>
                </a:lnTo>
                <a:lnTo>
                  <a:pt x="2443162" y="371475"/>
                </a:lnTo>
                <a:lnTo>
                  <a:pt x="1843087" y="419100"/>
                </a:lnTo>
                <a:lnTo>
                  <a:pt x="1462087" y="4762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77B7CD4-65C2-4B85-9C27-5386180521E0}"/>
              </a:ext>
            </a:extLst>
          </p:cNvPr>
          <p:cNvSpPr/>
          <p:nvPr/>
        </p:nvSpPr>
        <p:spPr>
          <a:xfrm rot="16200000">
            <a:off x="3844132" y="3875882"/>
            <a:ext cx="2841625" cy="1236662"/>
          </a:xfrm>
          <a:custGeom>
            <a:avLst/>
            <a:gdLst>
              <a:gd name="connsiteX0" fmla="*/ 2252247 w 2841391"/>
              <a:gd name="connsiteY0" fmla="*/ 945085 h 1236588"/>
              <a:gd name="connsiteX1" fmla="*/ 2552956 w 2841391"/>
              <a:gd name="connsiteY1" fmla="*/ 951222 h 1236588"/>
              <a:gd name="connsiteX2" fmla="*/ 2611257 w 2841391"/>
              <a:gd name="connsiteY2" fmla="*/ 945085 h 1236588"/>
              <a:gd name="connsiteX3" fmla="*/ 2632736 w 2841391"/>
              <a:gd name="connsiteY3" fmla="*/ 932811 h 1236588"/>
              <a:gd name="connsiteX4" fmla="*/ 2641941 w 2841391"/>
              <a:gd name="connsiteY4" fmla="*/ 914400 h 1236588"/>
              <a:gd name="connsiteX5" fmla="*/ 2641941 w 2841391"/>
              <a:gd name="connsiteY5" fmla="*/ 892921 h 1236588"/>
              <a:gd name="connsiteX6" fmla="*/ 2626599 w 2841391"/>
              <a:gd name="connsiteY6" fmla="*/ 807004 h 1236588"/>
              <a:gd name="connsiteX7" fmla="*/ 2580572 w 2841391"/>
              <a:gd name="connsiteY7" fmla="*/ 601418 h 1236588"/>
              <a:gd name="connsiteX8" fmla="*/ 2528408 w 2841391"/>
              <a:gd name="connsiteY8" fmla="*/ 319120 h 1236588"/>
              <a:gd name="connsiteX9" fmla="*/ 2479313 w 2841391"/>
              <a:gd name="connsiteY9" fmla="*/ 76712 h 1236588"/>
              <a:gd name="connsiteX10" fmla="*/ 2608188 w 2841391"/>
              <a:gd name="connsiteY10" fmla="*/ 0 h 1236588"/>
              <a:gd name="connsiteX11" fmla="*/ 2623530 w 2841391"/>
              <a:gd name="connsiteY11" fmla="*/ 116602 h 1236588"/>
              <a:gd name="connsiteX12" fmla="*/ 2660352 w 2841391"/>
              <a:gd name="connsiteY12" fmla="*/ 300709 h 1236588"/>
              <a:gd name="connsiteX13" fmla="*/ 2724789 w 2841391"/>
              <a:gd name="connsiteY13" fmla="*/ 629034 h 1236588"/>
              <a:gd name="connsiteX14" fmla="*/ 2755474 w 2841391"/>
              <a:gd name="connsiteY14" fmla="*/ 785525 h 1236588"/>
              <a:gd name="connsiteX15" fmla="*/ 2829117 w 2841391"/>
              <a:gd name="connsiteY15" fmla="*/ 911332 h 1236588"/>
              <a:gd name="connsiteX16" fmla="*/ 2841391 w 2841391"/>
              <a:gd name="connsiteY16" fmla="*/ 938948 h 1236588"/>
              <a:gd name="connsiteX17" fmla="*/ 2832185 w 2841391"/>
              <a:gd name="connsiteY17" fmla="*/ 994180 h 1236588"/>
              <a:gd name="connsiteX18" fmla="*/ 2795364 w 2841391"/>
              <a:gd name="connsiteY18" fmla="*/ 1083166 h 1236588"/>
              <a:gd name="connsiteX19" fmla="*/ 2712516 w 2841391"/>
              <a:gd name="connsiteY19" fmla="*/ 1218178 h 1236588"/>
              <a:gd name="connsiteX20" fmla="*/ 2694105 w 2841391"/>
              <a:gd name="connsiteY20" fmla="*/ 1236588 h 1236588"/>
              <a:gd name="connsiteX21" fmla="*/ 2657283 w 2841391"/>
              <a:gd name="connsiteY21" fmla="*/ 1233520 h 1236588"/>
              <a:gd name="connsiteX22" fmla="*/ 2562161 w 2841391"/>
              <a:gd name="connsiteY22" fmla="*/ 1190561 h 1236588"/>
              <a:gd name="connsiteX23" fmla="*/ 2528408 w 2841391"/>
              <a:gd name="connsiteY23" fmla="*/ 1175219 h 1236588"/>
              <a:gd name="connsiteX24" fmla="*/ 2120304 w 2841391"/>
              <a:gd name="connsiteY24" fmla="*/ 1159877 h 1236588"/>
              <a:gd name="connsiteX25" fmla="*/ 1580255 w 2841391"/>
              <a:gd name="connsiteY25" fmla="*/ 1147603 h 1236588"/>
              <a:gd name="connsiteX26" fmla="*/ 1095439 w 2841391"/>
              <a:gd name="connsiteY26" fmla="*/ 1156808 h 1236588"/>
              <a:gd name="connsiteX27" fmla="*/ 472542 w 2841391"/>
              <a:gd name="connsiteY27" fmla="*/ 1196698 h 1236588"/>
              <a:gd name="connsiteX28" fmla="*/ 401968 w 2841391"/>
              <a:gd name="connsiteY28" fmla="*/ 1193630 h 1236588"/>
              <a:gd name="connsiteX29" fmla="*/ 285367 w 2841391"/>
              <a:gd name="connsiteY29" fmla="*/ 1166014 h 1236588"/>
              <a:gd name="connsiteX30" fmla="*/ 138081 w 2841391"/>
              <a:gd name="connsiteY30" fmla="*/ 1123055 h 1236588"/>
              <a:gd name="connsiteX31" fmla="*/ 61369 w 2841391"/>
              <a:gd name="connsiteY31" fmla="*/ 1089302 h 1236588"/>
              <a:gd name="connsiteX32" fmla="*/ 18411 w 2841391"/>
              <a:gd name="connsiteY32" fmla="*/ 1058618 h 1236588"/>
              <a:gd name="connsiteX33" fmla="*/ 0 w 2841391"/>
              <a:gd name="connsiteY33" fmla="*/ 1024865 h 1236588"/>
              <a:gd name="connsiteX34" fmla="*/ 616760 w 2841391"/>
              <a:gd name="connsiteY34" fmla="*/ 951222 h 1236588"/>
              <a:gd name="connsiteX35" fmla="*/ 1021796 w 2841391"/>
              <a:gd name="connsiteY35" fmla="*/ 948153 h 1236588"/>
              <a:gd name="connsiteX36" fmla="*/ 1518886 w 2841391"/>
              <a:gd name="connsiteY36" fmla="*/ 954290 h 1236588"/>
              <a:gd name="connsiteX37" fmla="*/ 2252247 w 2841391"/>
              <a:gd name="connsiteY37" fmla="*/ 945085 h 123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1391" h="1236588">
                <a:moveTo>
                  <a:pt x="2252247" y="945085"/>
                </a:moveTo>
                <a:lnTo>
                  <a:pt x="2552956" y="951222"/>
                </a:lnTo>
                <a:lnTo>
                  <a:pt x="2611257" y="945085"/>
                </a:lnTo>
                <a:lnTo>
                  <a:pt x="2632736" y="932811"/>
                </a:lnTo>
                <a:lnTo>
                  <a:pt x="2641941" y="914400"/>
                </a:lnTo>
                <a:lnTo>
                  <a:pt x="2641941" y="892921"/>
                </a:lnTo>
                <a:lnTo>
                  <a:pt x="2626599" y="807004"/>
                </a:lnTo>
                <a:lnTo>
                  <a:pt x="2580572" y="601418"/>
                </a:lnTo>
                <a:lnTo>
                  <a:pt x="2528408" y="319120"/>
                </a:lnTo>
                <a:lnTo>
                  <a:pt x="2479313" y="76712"/>
                </a:lnTo>
                <a:lnTo>
                  <a:pt x="2608188" y="0"/>
                </a:lnTo>
                <a:lnTo>
                  <a:pt x="2623530" y="116602"/>
                </a:lnTo>
                <a:lnTo>
                  <a:pt x="2660352" y="300709"/>
                </a:lnTo>
                <a:lnTo>
                  <a:pt x="2724789" y="629034"/>
                </a:lnTo>
                <a:lnTo>
                  <a:pt x="2755474" y="785525"/>
                </a:lnTo>
                <a:lnTo>
                  <a:pt x="2829117" y="911332"/>
                </a:lnTo>
                <a:lnTo>
                  <a:pt x="2841391" y="938948"/>
                </a:lnTo>
                <a:lnTo>
                  <a:pt x="2832185" y="994180"/>
                </a:lnTo>
                <a:lnTo>
                  <a:pt x="2795364" y="1083166"/>
                </a:lnTo>
                <a:lnTo>
                  <a:pt x="2712516" y="1218178"/>
                </a:lnTo>
                <a:lnTo>
                  <a:pt x="2694105" y="1236588"/>
                </a:lnTo>
                <a:lnTo>
                  <a:pt x="2657283" y="1233520"/>
                </a:lnTo>
                <a:lnTo>
                  <a:pt x="2562161" y="1190561"/>
                </a:lnTo>
                <a:lnTo>
                  <a:pt x="2528408" y="1175219"/>
                </a:lnTo>
                <a:lnTo>
                  <a:pt x="2120304" y="1159877"/>
                </a:lnTo>
                <a:lnTo>
                  <a:pt x="1580255" y="1147603"/>
                </a:lnTo>
                <a:lnTo>
                  <a:pt x="1095439" y="1156808"/>
                </a:lnTo>
                <a:lnTo>
                  <a:pt x="472542" y="1196698"/>
                </a:lnTo>
                <a:lnTo>
                  <a:pt x="401968" y="1193630"/>
                </a:lnTo>
                <a:lnTo>
                  <a:pt x="285367" y="1166014"/>
                </a:lnTo>
                <a:lnTo>
                  <a:pt x="138081" y="1123055"/>
                </a:lnTo>
                <a:lnTo>
                  <a:pt x="61369" y="1089302"/>
                </a:lnTo>
                <a:lnTo>
                  <a:pt x="18411" y="1058618"/>
                </a:lnTo>
                <a:lnTo>
                  <a:pt x="0" y="1024865"/>
                </a:lnTo>
                <a:lnTo>
                  <a:pt x="616760" y="951222"/>
                </a:lnTo>
                <a:lnTo>
                  <a:pt x="1021796" y="948153"/>
                </a:lnTo>
                <a:lnTo>
                  <a:pt x="1518886" y="954290"/>
                </a:lnTo>
                <a:lnTo>
                  <a:pt x="2252247" y="9450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7EF9524-2654-4CD8-A82E-477EF93D3D2F}"/>
              </a:ext>
            </a:extLst>
          </p:cNvPr>
          <p:cNvSpPr/>
          <p:nvPr/>
        </p:nvSpPr>
        <p:spPr>
          <a:xfrm>
            <a:off x="5049839" y="5256214"/>
            <a:ext cx="657225" cy="657225"/>
          </a:xfrm>
          <a:custGeom>
            <a:avLst/>
            <a:gdLst>
              <a:gd name="connsiteX0" fmla="*/ 252413 w 657225"/>
              <a:gd name="connsiteY0" fmla="*/ 142875 h 657225"/>
              <a:gd name="connsiteX1" fmla="*/ 400050 w 657225"/>
              <a:gd name="connsiteY1" fmla="*/ 159544 h 657225"/>
              <a:gd name="connsiteX2" fmla="*/ 466725 w 657225"/>
              <a:gd name="connsiteY2" fmla="*/ 157162 h 657225"/>
              <a:gd name="connsiteX3" fmla="*/ 495300 w 657225"/>
              <a:gd name="connsiteY3" fmla="*/ 145256 h 657225"/>
              <a:gd name="connsiteX4" fmla="*/ 521494 w 657225"/>
              <a:gd name="connsiteY4" fmla="*/ 109537 h 657225"/>
              <a:gd name="connsiteX5" fmla="*/ 564357 w 657225"/>
              <a:gd name="connsiteY5" fmla="*/ 0 h 657225"/>
              <a:gd name="connsiteX6" fmla="*/ 657225 w 657225"/>
              <a:gd name="connsiteY6" fmla="*/ 633412 h 657225"/>
              <a:gd name="connsiteX7" fmla="*/ 621507 w 657225"/>
              <a:gd name="connsiteY7" fmla="*/ 657225 h 657225"/>
              <a:gd name="connsiteX8" fmla="*/ 602457 w 657225"/>
              <a:gd name="connsiteY8" fmla="*/ 652462 h 657225"/>
              <a:gd name="connsiteX9" fmla="*/ 571500 w 657225"/>
              <a:gd name="connsiteY9" fmla="*/ 633412 h 657225"/>
              <a:gd name="connsiteX10" fmla="*/ 523875 w 657225"/>
              <a:gd name="connsiteY10" fmla="*/ 566737 h 657225"/>
              <a:gd name="connsiteX11" fmla="*/ 476250 w 657225"/>
              <a:gd name="connsiteY11" fmla="*/ 488156 h 657225"/>
              <a:gd name="connsiteX12" fmla="*/ 421482 w 657225"/>
              <a:gd name="connsiteY12" fmla="*/ 416719 h 657225"/>
              <a:gd name="connsiteX13" fmla="*/ 352425 w 657225"/>
              <a:gd name="connsiteY13" fmla="*/ 352425 h 657225"/>
              <a:gd name="connsiteX14" fmla="*/ 250032 w 657225"/>
              <a:gd name="connsiteY14" fmla="*/ 273844 h 657225"/>
              <a:gd name="connsiteX15" fmla="*/ 140494 w 657225"/>
              <a:gd name="connsiteY15" fmla="*/ 207169 h 657225"/>
              <a:gd name="connsiteX16" fmla="*/ 50007 w 657225"/>
              <a:gd name="connsiteY16" fmla="*/ 159544 h 657225"/>
              <a:gd name="connsiteX17" fmla="*/ 14288 w 657225"/>
              <a:gd name="connsiteY17" fmla="*/ 142875 h 657225"/>
              <a:gd name="connsiteX18" fmla="*/ 0 w 657225"/>
              <a:gd name="connsiteY18" fmla="*/ 126206 h 657225"/>
              <a:gd name="connsiteX19" fmla="*/ 2382 w 657225"/>
              <a:gd name="connsiteY19" fmla="*/ 107156 h 657225"/>
              <a:gd name="connsiteX20" fmla="*/ 21432 w 657225"/>
              <a:gd name="connsiteY20" fmla="*/ 97631 h 657225"/>
              <a:gd name="connsiteX21" fmla="*/ 52388 w 657225"/>
              <a:gd name="connsiteY21" fmla="*/ 100012 h 657225"/>
              <a:gd name="connsiteX22" fmla="*/ 252413 w 657225"/>
              <a:gd name="connsiteY22" fmla="*/ 14287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7225" h="657225">
                <a:moveTo>
                  <a:pt x="252413" y="142875"/>
                </a:moveTo>
                <a:lnTo>
                  <a:pt x="400050" y="159544"/>
                </a:lnTo>
                <a:lnTo>
                  <a:pt x="466725" y="157162"/>
                </a:lnTo>
                <a:lnTo>
                  <a:pt x="495300" y="145256"/>
                </a:lnTo>
                <a:lnTo>
                  <a:pt x="521494" y="109537"/>
                </a:lnTo>
                <a:lnTo>
                  <a:pt x="564357" y="0"/>
                </a:lnTo>
                <a:lnTo>
                  <a:pt x="657225" y="633412"/>
                </a:lnTo>
                <a:lnTo>
                  <a:pt x="621507" y="657225"/>
                </a:lnTo>
                <a:lnTo>
                  <a:pt x="602457" y="652462"/>
                </a:lnTo>
                <a:lnTo>
                  <a:pt x="571500" y="633412"/>
                </a:lnTo>
                <a:lnTo>
                  <a:pt x="523875" y="566737"/>
                </a:lnTo>
                <a:lnTo>
                  <a:pt x="476250" y="488156"/>
                </a:lnTo>
                <a:lnTo>
                  <a:pt x="421482" y="416719"/>
                </a:lnTo>
                <a:lnTo>
                  <a:pt x="352425" y="352425"/>
                </a:lnTo>
                <a:lnTo>
                  <a:pt x="250032" y="273844"/>
                </a:lnTo>
                <a:lnTo>
                  <a:pt x="140494" y="207169"/>
                </a:lnTo>
                <a:lnTo>
                  <a:pt x="50007" y="159544"/>
                </a:lnTo>
                <a:lnTo>
                  <a:pt x="14288" y="142875"/>
                </a:lnTo>
                <a:lnTo>
                  <a:pt x="0" y="126206"/>
                </a:lnTo>
                <a:lnTo>
                  <a:pt x="2382" y="107156"/>
                </a:lnTo>
                <a:lnTo>
                  <a:pt x="21432" y="97631"/>
                </a:lnTo>
                <a:lnTo>
                  <a:pt x="52388" y="100012"/>
                </a:lnTo>
                <a:lnTo>
                  <a:pt x="252413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F85D2E5-D6D2-4A4D-B6A2-A95280CCFD39}"/>
              </a:ext>
            </a:extLst>
          </p:cNvPr>
          <p:cNvSpPr/>
          <p:nvPr/>
        </p:nvSpPr>
        <p:spPr>
          <a:xfrm>
            <a:off x="4660900" y="3725863"/>
            <a:ext cx="1011238" cy="292100"/>
          </a:xfrm>
          <a:custGeom>
            <a:avLst/>
            <a:gdLst>
              <a:gd name="connsiteX0" fmla="*/ 364332 w 1012032"/>
              <a:gd name="connsiteY0" fmla="*/ 264319 h 290513"/>
              <a:gd name="connsiteX1" fmla="*/ 211932 w 1012032"/>
              <a:gd name="connsiteY1" fmla="*/ 280988 h 290513"/>
              <a:gd name="connsiteX2" fmla="*/ 90488 w 1012032"/>
              <a:gd name="connsiteY2" fmla="*/ 288132 h 290513"/>
              <a:gd name="connsiteX3" fmla="*/ 40482 w 1012032"/>
              <a:gd name="connsiteY3" fmla="*/ 290513 h 290513"/>
              <a:gd name="connsiteX4" fmla="*/ 0 w 1012032"/>
              <a:gd name="connsiteY4" fmla="*/ 169069 h 290513"/>
              <a:gd name="connsiteX5" fmla="*/ 95250 w 1012032"/>
              <a:gd name="connsiteY5" fmla="*/ 169069 h 290513"/>
              <a:gd name="connsiteX6" fmla="*/ 257175 w 1012032"/>
              <a:gd name="connsiteY6" fmla="*/ 157163 h 290513"/>
              <a:gd name="connsiteX7" fmla="*/ 373857 w 1012032"/>
              <a:gd name="connsiteY7" fmla="*/ 133350 h 290513"/>
              <a:gd name="connsiteX8" fmla="*/ 573882 w 1012032"/>
              <a:gd name="connsiteY8" fmla="*/ 69057 h 290513"/>
              <a:gd name="connsiteX9" fmla="*/ 702469 w 1012032"/>
              <a:gd name="connsiteY9" fmla="*/ 14288 h 290513"/>
              <a:gd name="connsiteX10" fmla="*/ 731044 w 1012032"/>
              <a:gd name="connsiteY10" fmla="*/ 4763 h 290513"/>
              <a:gd name="connsiteX11" fmla="*/ 752475 w 1012032"/>
              <a:gd name="connsiteY11" fmla="*/ 0 h 290513"/>
              <a:gd name="connsiteX12" fmla="*/ 802482 w 1012032"/>
              <a:gd name="connsiteY12" fmla="*/ 4763 h 290513"/>
              <a:gd name="connsiteX13" fmla="*/ 840582 w 1012032"/>
              <a:gd name="connsiteY13" fmla="*/ 19050 h 290513"/>
              <a:gd name="connsiteX14" fmla="*/ 919163 w 1012032"/>
              <a:gd name="connsiteY14" fmla="*/ 61913 h 290513"/>
              <a:gd name="connsiteX15" fmla="*/ 995363 w 1012032"/>
              <a:gd name="connsiteY15" fmla="*/ 92869 h 290513"/>
              <a:gd name="connsiteX16" fmla="*/ 1012032 w 1012032"/>
              <a:gd name="connsiteY16" fmla="*/ 166688 h 290513"/>
              <a:gd name="connsiteX17" fmla="*/ 933450 w 1012032"/>
              <a:gd name="connsiteY17" fmla="*/ 176213 h 290513"/>
              <a:gd name="connsiteX18" fmla="*/ 833438 w 1012032"/>
              <a:gd name="connsiteY18" fmla="*/ 200025 h 290513"/>
              <a:gd name="connsiteX19" fmla="*/ 702469 w 1012032"/>
              <a:gd name="connsiteY19" fmla="*/ 223838 h 290513"/>
              <a:gd name="connsiteX20" fmla="*/ 526257 w 1012032"/>
              <a:gd name="connsiteY20" fmla="*/ 245269 h 290513"/>
              <a:gd name="connsiteX21" fmla="*/ 364332 w 1012032"/>
              <a:gd name="connsiteY21" fmla="*/ 264319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2032" h="290513">
                <a:moveTo>
                  <a:pt x="364332" y="264319"/>
                </a:moveTo>
                <a:lnTo>
                  <a:pt x="211932" y="280988"/>
                </a:lnTo>
                <a:lnTo>
                  <a:pt x="90488" y="288132"/>
                </a:lnTo>
                <a:lnTo>
                  <a:pt x="40482" y="290513"/>
                </a:lnTo>
                <a:lnTo>
                  <a:pt x="0" y="169069"/>
                </a:lnTo>
                <a:lnTo>
                  <a:pt x="95250" y="169069"/>
                </a:lnTo>
                <a:lnTo>
                  <a:pt x="257175" y="157163"/>
                </a:lnTo>
                <a:lnTo>
                  <a:pt x="373857" y="133350"/>
                </a:lnTo>
                <a:lnTo>
                  <a:pt x="573882" y="69057"/>
                </a:lnTo>
                <a:lnTo>
                  <a:pt x="702469" y="14288"/>
                </a:lnTo>
                <a:lnTo>
                  <a:pt x="731044" y="4763"/>
                </a:lnTo>
                <a:lnTo>
                  <a:pt x="752475" y="0"/>
                </a:lnTo>
                <a:lnTo>
                  <a:pt x="802482" y="4763"/>
                </a:lnTo>
                <a:lnTo>
                  <a:pt x="840582" y="19050"/>
                </a:lnTo>
                <a:lnTo>
                  <a:pt x="919163" y="61913"/>
                </a:lnTo>
                <a:lnTo>
                  <a:pt x="995363" y="92869"/>
                </a:lnTo>
                <a:lnTo>
                  <a:pt x="1012032" y="166688"/>
                </a:lnTo>
                <a:lnTo>
                  <a:pt x="933450" y="176213"/>
                </a:lnTo>
                <a:lnTo>
                  <a:pt x="833438" y="200025"/>
                </a:lnTo>
                <a:lnTo>
                  <a:pt x="702469" y="223838"/>
                </a:lnTo>
                <a:lnTo>
                  <a:pt x="526257" y="245269"/>
                </a:lnTo>
                <a:lnTo>
                  <a:pt x="364332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1245A50-0DC2-4DE7-AC4E-38CF7A993D7B}"/>
              </a:ext>
            </a:extLst>
          </p:cNvPr>
          <p:cNvSpPr/>
          <p:nvPr/>
        </p:nvSpPr>
        <p:spPr>
          <a:xfrm>
            <a:off x="4652963" y="4411664"/>
            <a:ext cx="1022350" cy="293687"/>
          </a:xfrm>
          <a:custGeom>
            <a:avLst/>
            <a:gdLst>
              <a:gd name="connsiteX0" fmla="*/ 361950 w 1021556"/>
              <a:gd name="connsiteY0" fmla="*/ 259557 h 292894"/>
              <a:gd name="connsiteX1" fmla="*/ 145256 w 1021556"/>
              <a:gd name="connsiteY1" fmla="*/ 290513 h 292894"/>
              <a:gd name="connsiteX2" fmla="*/ 76200 w 1021556"/>
              <a:gd name="connsiteY2" fmla="*/ 292894 h 292894"/>
              <a:gd name="connsiteX3" fmla="*/ 35718 w 1021556"/>
              <a:gd name="connsiteY3" fmla="*/ 292894 h 292894"/>
              <a:gd name="connsiteX4" fmla="*/ 0 w 1021556"/>
              <a:gd name="connsiteY4" fmla="*/ 138113 h 292894"/>
              <a:gd name="connsiteX5" fmla="*/ 76200 w 1021556"/>
              <a:gd name="connsiteY5" fmla="*/ 152400 h 292894"/>
              <a:gd name="connsiteX6" fmla="*/ 150018 w 1021556"/>
              <a:gd name="connsiteY6" fmla="*/ 152400 h 292894"/>
              <a:gd name="connsiteX7" fmla="*/ 292893 w 1021556"/>
              <a:gd name="connsiteY7" fmla="*/ 130969 h 292894"/>
              <a:gd name="connsiteX8" fmla="*/ 645318 w 1021556"/>
              <a:gd name="connsiteY8" fmla="*/ 50007 h 292894"/>
              <a:gd name="connsiteX9" fmla="*/ 807243 w 1021556"/>
              <a:gd name="connsiteY9" fmla="*/ 7144 h 292894"/>
              <a:gd name="connsiteX10" fmla="*/ 838200 w 1021556"/>
              <a:gd name="connsiteY10" fmla="*/ 0 h 292894"/>
              <a:gd name="connsiteX11" fmla="*/ 895350 w 1021556"/>
              <a:gd name="connsiteY11" fmla="*/ 2382 h 292894"/>
              <a:gd name="connsiteX12" fmla="*/ 950118 w 1021556"/>
              <a:gd name="connsiteY12" fmla="*/ 19050 h 292894"/>
              <a:gd name="connsiteX13" fmla="*/ 990600 w 1021556"/>
              <a:gd name="connsiteY13" fmla="*/ 28575 h 292894"/>
              <a:gd name="connsiteX14" fmla="*/ 1021556 w 1021556"/>
              <a:gd name="connsiteY14" fmla="*/ 154782 h 292894"/>
              <a:gd name="connsiteX15" fmla="*/ 931068 w 1021556"/>
              <a:gd name="connsiteY15" fmla="*/ 157163 h 292894"/>
              <a:gd name="connsiteX16" fmla="*/ 790575 w 1021556"/>
              <a:gd name="connsiteY16" fmla="*/ 183357 h 292894"/>
              <a:gd name="connsiteX17" fmla="*/ 361950 w 1021556"/>
              <a:gd name="connsiteY17" fmla="*/ 259557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1556" h="292894">
                <a:moveTo>
                  <a:pt x="361950" y="259557"/>
                </a:moveTo>
                <a:lnTo>
                  <a:pt x="145256" y="290513"/>
                </a:lnTo>
                <a:lnTo>
                  <a:pt x="76200" y="292894"/>
                </a:lnTo>
                <a:lnTo>
                  <a:pt x="35718" y="292894"/>
                </a:lnTo>
                <a:lnTo>
                  <a:pt x="0" y="138113"/>
                </a:lnTo>
                <a:lnTo>
                  <a:pt x="76200" y="152400"/>
                </a:lnTo>
                <a:lnTo>
                  <a:pt x="150018" y="152400"/>
                </a:lnTo>
                <a:lnTo>
                  <a:pt x="292893" y="130969"/>
                </a:lnTo>
                <a:lnTo>
                  <a:pt x="645318" y="50007"/>
                </a:lnTo>
                <a:lnTo>
                  <a:pt x="807243" y="7144"/>
                </a:lnTo>
                <a:lnTo>
                  <a:pt x="838200" y="0"/>
                </a:lnTo>
                <a:lnTo>
                  <a:pt x="895350" y="2382"/>
                </a:lnTo>
                <a:lnTo>
                  <a:pt x="950118" y="19050"/>
                </a:lnTo>
                <a:lnTo>
                  <a:pt x="990600" y="28575"/>
                </a:lnTo>
                <a:lnTo>
                  <a:pt x="1021556" y="154782"/>
                </a:lnTo>
                <a:lnTo>
                  <a:pt x="931068" y="157163"/>
                </a:lnTo>
                <a:lnTo>
                  <a:pt x="790575" y="183357"/>
                </a:lnTo>
                <a:lnTo>
                  <a:pt x="361950" y="2595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1436692-A276-4B18-A727-82FB18DB9DBB}"/>
              </a:ext>
            </a:extLst>
          </p:cNvPr>
          <p:cNvSpPr/>
          <p:nvPr/>
        </p:nvSpPr>
        <p:spPr>
          <a:xfrm>
            <a:off x="6865939" y="5278438"/>
            <a:ext cx="574675" cy="660400"/>
          </a:xfrm>
          <a:custGeom>
            <a:avLst/>
            <a:gdLst>
              <a:gd name="connsiteX0" fmla="*/ 230981 w 576262"/>
              <a:gd name="connsiteY0" fmla="*/ 121444 h 659607"/>
              <a:gd name="connsiteX1" fmla="*/ 366712 w 576262"/>
              <a:gd name="connsiteY1" fmla="*/ 154782 h 659607"/>
              <a:gd name="connsiteX2" fmla="*/ 407194 w 576262"/>
              <a:gd name="connsiteY2" fmla="*/ 154782 h 659607"/>
              <a:gd name="connsiteX3" fmla="*/ 447675 w 576262"/>
              <a:gd name="connsiteY3" fmla="*/ 140494 h 659607"/>
              <a:gd name="connsiteX4" fmla="*/ 483394 w 576262"/>
              <a:gd name="connsiteY4" fmla="*/ 107157 h 659607"/>
              <a:gd name="connsiteX5" fmla="*/ 528637 w 576262"/>
              <a:gd name="connsiteY5" fmla="*/ 0 h 659607"/>
              <a:gd name="connsiteX6" fmla="*/ 576262 w 576262"/>
              <a:gd name="connsiteY6" fmla="*/ 659607 h 659607"/>
              <a:gd name="connsiteX7" fmla="*/ 523875 w 576262"/>
              <a:gd name="connsiteY7" fmla="*/ 640557 h 659607"/>
              <a:gd name="connsiteX8" fmla="*/ 492919 w 576262"/>
              <a:gd name="connsiteY8" fmla="*/ 595313 h 659607"/>
              <a:gd name="connsiteX9" fmla="*/ 421481 w 576262"/>
              <a:gd name="connsiteY9" fmla="*/ 497682 h 659607"/>
              <a:gd name="connsiteX10" fmla="*/ 321469 w 576262"/>
              <a:gd name="connsiteY10" fmla="*/ 364332 h 659607"/>
              <a:gd name="connsiteX11" fmla="*/ 219075 w 576262"/>
              <a:gd name="connsiteY11" fmla="*/ 259557 h 659607"/>
              <a:gd name="connsiteX12" fmla="*/ 111919 w 576262"/>
              <a:gd name="connsiteY12" fmla="*/ 159544 h 659607"/>
              <a:gd name="connsiteX13" fmla="*/ 33337 w 576262"/>
              <a:gd name="connsiteY13" fmla="*/ 97632 h 659607"/>
              <a:gd name="connsiteX14" fmla="*/ 16669 w 576262"/>
              <a:gd name="connsiteY14" fmla="*/ 83344 h 659607"/>
              <a:gd name="connsiteX15" fmla="*/ 2381 w 576262"/>
              <a:gd name="connsiteY15" fmla="*/ 66675 h 659607"/>
              <a:gd name="connsiteX16" fmla="*/ 0 w 576262"/>
              <a:gd name="connsiteY16" fmla="*/ 54769 h 659607"/>
              <a:gd name="connsiteX17" fmla="*/ 4762 w 576262"/>
              <a:gd name="connsiteY17" fmla="*/ 42863 h 659607"/>
              <a:gd name="connsiteX18" fmla="*/ 21431 w 576262"/>
              <a:gd name="connsiteY18" fmla="*/ 38100 h 659607"/>
              <a:gd name="connsiteX19" fmla="*/ 59531 w 576262"/>
              <a:gd name="connsiteY19" fmla="*/ 47625 h 659607"/>
              <a:gd name="connsiteX20" fmla="*/ 230981 w 576262"/>
              <a:gd name="connsiteY20" fmla="*/ 121444 h 6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262" h="659607">
                <a:moveTo>
                  <a:pt x="230981" y="121444"/>
                </a:moveTo>
                <a:lnTo>
                  <a:pt x="366712" y="154782"/>
                </a:lnTo>
                <a:lnTo>
                  <a:pt x="407194" y="154782"/>
                </a:lnTo>
                <a:lnTo>
                  <a:pt x="447675" y="140494"/>
                </a:lnTo>
                <a:lnTo>
                  <a:pt x="483394" y="107157"/>
                </a:lnTo>
                <a:lnTo>
                  <a:pt x="528637" y="0"/>
                </a:lnTo>
                <a:lnTo>
                  <a:pt x="576262" y="659607"/>
                </a:lnTo>
                <a:lnTo>
                  <a:pt x="523875" y="640557"/>
                </a:lnTo>
                <a:lnTo>
                  <a:pt x="492919" y="595313"/>
                </a:lnTo>
                <a:lnTo>
                  <a:pt x="421481" y="497682"/>
                </a:lnTo>
                <a:lnTo>
                  <a:pt x="321469" y="364332"/>
                </a:lnTo>
                <a:lnTo>
                  <a:pt x="219075" y="259557"/>
                </a:lnTo>
                <a:lnTo>
                  <a:pt x="111919" y="159544"/>
                </a:lnTo>
                <a:lnTo>
                  <a:pt x="33337" y="97632"/>
                </a:lnTo>
                <a:lnTo>
                  <a:pt x="16669" y="83344"/>
                </a:lnTo>
                <a:lnTo>
                  <a:pt x="2381" y="66675"/>
                </a:lnTo>
                <a:lnTo>
                  <a:pt x="0" y="54769"/>
                </a:lnTo>
                <a:lnTo>
                  <a:pt x="4762" y="42863"/>
                </a:lnTo>
                <a:lnTo>
                  <a:pt x="21431" y="38100"/>
                </a:lnTo>
                <a:lnTo>
                  <a:pt x="59531" y="47625"/>
                </a:lnTo>
                <a:lnTo>
                  <a:pt x="230981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754E3B-CB97-4799-BE62-B294B1C1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49" y="1496746"/>
            <a:ext cx="4474852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B26764E-1BF5-4F22-ADA3-2AADB216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4" y="1445477"/>
            <a:ext cx="4474852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9" grpId="0" animBg="1"/>
      <p:bldP spid="20" grpId="0" animBg="1"/>
      <p:bldP spid="9" grpId="0" animBg="1"/>
      <p:bldP spid="14" grpId="0" animBg="1"/>
      <p:bldP spid="24" grpId="0" animBg="1"/>
      <p:bldP spid="10" grpId="0" animBg="1"/>
      <p:bldP spid="11" grpId="0" animBg="1"/>
      <p:bldP spid="2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2BCC15-F569-438D-81DE-7816C45E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1194622"/>
            <a:ext cx="447485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08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1E9CB20-443C-41D6-9739-938841350685}"/>
              </a:ext>
            </a:extLst>
          </p:cNvPr>
          <p:cNvSpPr/>
          <p:nvPr/>
        </p:nvSpPr>
        <p:spPr>
          <a:xfrm>
            <a:off x="4119563" y="1470025"/>
            <a:ext cx="963612" cy="1316038"/>
          </a:xfrm>
          <a:custGeom>
            <a:avLst/>
            <a:gdLst>
              <a:gd name="connsiteX0" fmla="*/ 734886 w 964889"/>
              <a:gd name="connsiteY0" fmla="*/ 591835 h 1315502"/>
              <a:gd name="connsiteX1" fmla="*/ 555372 w 964889"/>
              <a:gd name="connsiteY1" fmla="*/ 816228 h 1315502"/>
              <a:gd name="connsiteX2" fmla="*/ 350614 w 964889"/>
              <a:gd name="connsiteY2" fmla="*/ 1065865 h 1315502"/>
              <a:gd name="connsiteX3" fmla="*/ 145856 w 964889"/>
              <a:gd name="connsiteY3" fmla="*/ 1315502 h 1315502"/>
              <a:gd name="connsiteX4" fmla="*/ 0 w 964889"/>
              <a:gd name="connsiteY4" fmla="*/ 1287453 h 1315502"/>
              <a:gd name="connsiteX5" fmla="*/ 53294 w 964889"/>
              <a:gd name="connsiteY5" fmla="*/ 1178061 h 1315502"/>
              <a:gd name="connsiteX6" fmla="*/ 154270 w 964889"/>
              <a:gd name="connsiteY6" fmla="*/ 1037816 h 1315502"/>
              <a:gd name="connsiteX7" fmla="*/ 305735 w 964889"/>
              <a:gd name="connsiteY7" fmla="*/ 824643 h 1315502"/>
              <a:gd name="connsiteX8" fmla="*/ 488054 w 964889"/>
              <a:gd name="connsiteY8" fmla="*/ 572201 h 1315502"/>
              <a:gd name="connsiteX9" fmla="*/ 575006 w 964889"/>
              <a:gd name="connsiteY9" fmla="*/ 431956 h 1315502"/>
              <a:gd name="connsiteX10" fmla="*/ 617080 w 964889"/>
              <a:gd name="connsiteY10" fmla="*/ 345003 h 1315502"/>
              <a:gd name="connsiteX11" fmla="*/ 633910 w 964889"/>
              <a:gd name="connsiteY11" fmla="*/ 283295 h 1315502"/>
              <a:gd name="connsiteX12" fmla="*/ 631105 w 964889"/>
              <a:gd name="connsiteY12" fmla="*/ 224392 h 1315502"/>
              <a:gd name="connsiteX13" fmla="*/ 608665 w 964889"/>
              <a:gd name="connsiteY13" fmla="*/ 162684 h 1315502"/>
              <a:gd name="connsiteX14" fmla="*/ 558177 w 964889"/>
              <a:gd name="connsiteY14" fmla="*/ 81342 h 1315502"/>
              <a:gd name="connsiteX15" fmla="*/ 535738 w 964889"/>
              <a:gd name="connsiteY15" fmla="*/ 44878 h 1315502"/>
              <a:gd name="connsiteX16" fmla="*/ 532933 w 964889"/>
              <a:gd name="connsiteY16" fmla="*/ 11219 h 1315502"/>
              <a:gd name="connsiteX17" fmla="*/ 546957 w 964889"/>
              <a:gd name="connsiteY17" fmla="*/ 0 h 1315502"/>
              <a:gd name="connsiteX18" fmla="*/ 656349 w 964889"/>
              <a:gd name="connsiteY18" fmla="*/ 36464 h 1315502"/>
              <a:gd name="connsiteX19" fmla="*/ 757326 w 964889"/>
              <a:gd name="connsiteY19" fmla="*/ 81342 h 1315502"/>
              <a:gd name="connsiteX20" fmla="*/ 821838 w 964889"/>
              <a:gd name="connsiteY20" fmla="*/ 129026 h 1315502"/>
              <a:gd name="connsiteX21" fmla="*/ 891961 w 964889"/>
              <a:gd name="connsiteY21" fmla="*/ 201953 h 1315502"/>
              <a:gd name="connsiteX22" fmla="*/ 928425 w 964889"/>
              <a:gd name="connsiteY22" fmla="*/ 258051 h 1315502"/>
              <a:gd name="connsiteX23" fmla="*/ 964889 w 964889"/>
              <a:gd name="connsiteY23" fmla="*/ 328174 h 1315502"/>
              <a:gd name="connsiteX24" fmla="*/ 950864 w 964889"/>
              <a:gd name="connsiteY24" fmla="*/ 359028 h 1315502"/>
              <a:gd name="connsiteX25" fmla="*/ 908791 w 964889"/>
              <a:gd name="connsiteY25" fmla="*/ 415126 h 1315502"/>
              <a:gd name="connsiteX26" fmla="*/ 841473 w 964889"/>
              <a:gd name="connsiteY26" fmla="*/ 485249 h 1315502"/>
              <a:gd name="connsiteX27" fmla="*/ 793789 w 964889"/>
              <a:gd name="connsiteY27" fmla="*/ 527322 h 1315502"/>
              <a:gd name="connsiteX28" fmla="*/ 734886 w 964889"/>
              <a:gd name="connsiteY28" fmla="*/ 591835 h 1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4889" h="1315502">
                <a:moveTo>
                  <a:pt x="734886" y="591835"/>
                </a:moveTo>
                <a:lnTo>
                  <a:pt x="555372" y="816228"/>
                </a:lnTo>
                <a:lnTo>
                  <a:pt x="350614" y="1065865"/>
                </a:lnTo>
                <a:lnTo>
                  <a:pt x="145856" y="1315502"/>
                </a:lnTo>
                <a:lnTo>
                  <a:pt x="0" y="1287453"/>
                </a:lnTo>
                <a:lnTo>
                  <a:pt x="53294" y="1178061"/>
                </a:lnTo>
                <a:lnTo>
                  <a:pt x="154270" y="1037816"/>
                </a:lnTo>
                <a:lnTo>
                  <a:pt x="305735" y="824643"/>
                </a:lnTo>
                <a:lnTo>
                  <a:pt x="488054" y="572201"/>
                </a:lnTo>
                <a:lnTo>
                  <a:pt x="575006" y="431956"/>
                </a:lnTo>
                <a:lnTo>
                  <a:pt x="617080" y="345003"/>
                </a:lnTo>
                <a:lnTo>
                  <a:pt x="633910" y="283295"/>
                </a:lnTo>
                <a:lnTo>
                  <a:pt x="631105" y="224392"/>
                </a:lnTo>
                <a:lnTo>
                  <a:pt x="608665" y="162684"/>
                </a:lnTo>
                <a:lnTo>
                  <a:pt x="558177" y="81342"/>
                </a:lnTo>
                <a:lnTo>
                  <a:pt x="535738" y="44878"/>
                </a:lnTo>
                <a:lnTo>
                  <a:pt x="532933" y="11219"/>
                </a:lnTo>
                <a:lnTo>
                  <a:pt x="546957" y="0"/>
                </a:lnTo>
                <a:lnTo>
                  <a:pt x="656349" y="36464"/>
                </a:lnTo>
                <a:lnTo>
                  <a:pt x="757326" y="81342"/>
                </a:lnTo>
                <a:lnTo>
                  <a:pt x="821838" y="129026"/>
                </a:lnTo>
                <a:lnTo>
                  <a:pt x="891961" y="201953"/>
                </a:lnTo>
                <a:lnTo>
                  <a:pt x="928425" y="258051"/>
                </a:lnTo>
                <a:lnTo>
                  <a:pt x="964889" y="328174"/>
                </a:lnTo>
                <a:lnTo>
                  <a:pt x="950864" y="359028"/>
                </a:lnTo>
                <a:lnTo>
                  <a:pt x="908791" y="415126"/>
                </a:lnTo>
                <a:lnTo>
                  <a:pt x="841473" y="485249"/>
                </a:lnTo>
                <a:lnTo>
                  <a:pt x="793789" y="527322"/>
                </a:lnTo>
                <a:lnTo>
                  <a:pt x="734886" y="591835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FE919DA-EE11-4317-B4AB-BD1249E14CA7}"/>
              </a:ext>
            </a:extLst>
          </p:cNvPr>
          <p:cNvSpPr/>
          <p:nvPr/>
        </p:nvSpPr>
        <p:spPr>
          <a:xfrm>
            <a:off x="5116513" y="4333875"/>
            <a:ext cx="527050" cy="971550"/>
          </a:xfrm>
          <a:custGeom>
            <a:avLst/>
            <a:gdLst>
              <a:gd name="connsiteX0" fmla="*/ 66675 w 526257"/>
              <a:gd name="connsiteY0" fmla="*/ 188119 h 971550"/>
              <a:gd name="connsiteX1" fmla="*/ 176213 w 526257"/>
              <a:gd name="connsiteY1" fmla="*/ 440531 h 971550"/>
              <a:gd name="connsiteX2" fmla="*/ 250032 w 526257"/>
              <a:gd name="connsiteY2" fmla="*/ 645319 h 971550"/>
              <a:gd name="connsiteX3" fmla="*/ 302419 w 526257"/>
              <a:gd name="connsiteY3" fmla="*/ 819150 h 971550"/>
              <a:gd name="connsiteX4" fmla="*/ 328613 w 526257"/>
              <a:gd name="connsiteY4" fmla="*/ 885825 h 971550"/>
              <a:gd name="connsiteX5" fmla="*/ 352425 w 526257"/>
              <a:gd name="connsiteY5" fmla="*/ 926306 h 971550"/>
              <a:gd name="connsiteX6" fmla="*/ 378619 w 526257"/>
              <a:gd name="connsiteY6" fmla="*/ 952500 h 971550"/>
              <a:gd name="connsiteX7" fmla="*/ 400050 w 526257"/>
              <a:gd name="connsiteY7" fmla="*/ 966788 h 971550"/>
              <a:gd name="connsiteX8" fmla="*/ 423863 w 526257"/>
              <a:gd name="connsiteY8" fmla="*/ 971550 h 971550"/>
              <a:gd name="connsiteX9" fmla="*/ 459582 w 526257"/>
              <a:gd name="connsiteY9" fmla="*/ 964406 h 971550"/>
              <a:gd name="connsiteX10" fmla="*/ 481013 w 526257"/>
              <a:gd name="connsiteY10" fmla="*/ 938213 h 971550"/>
              <a:gd name="connsiteX11" fmla="*/ 502444 w 526257"/>
              <a:gd name="connsiteY11" fmla="*/ 876300 h 971550"/>
              <a:gd name="connsiteX12" fmla="*/ 521494 w 526257"/>
              <a:gd name="connsiteY12" fmla="*/ 754856 h 971550"/>
              <a:gd name="connsiteX13" fmla="*/ 526257 w 526257"/>
              <a:gd name="connsiteY13" fmla="*/ 664369 h 971550"/>
              <a:gd name="connsiteX14" fmla="*/ 523875 w 526257"/>
              <a:gd name="connsiteY14" fmla="*/ 595313 h 971550"/>
              <a:gd name="connsiteX15" fmla="*/ 504825 w 526257"/>
              <a:gd name="connsiteY15" fmla="*/ 523875 h 971550"/>
              <a:gd name="connsiteX16" fmla="*/ 459582 w 526257"/>
              <a:gd name="connsiteY16" fmla="*/ 435769 h 971550"/>
              <a:gd name="connsiteX17" fmla="*/ 395288 w 526257"/>
              <a:gd name="connsiteY17" fmla="*/ 357188 h 971550"/>
              <a:gd name="connsiteX18" fmla="*/ 88107 w 526257"/>
              <a:gd name="connsiteY18" fmla="*/ 19050 h 971550"/>
              <a:gd name="connsiteX19" fmla="*/ 35719 w 526257"/>
              <a:gd name="connsiteY19" fmla="*/ 0 h 971550"/>
              <a:gd name="connsiteX20" fmla="*/ 4763 w 526257"/>
              <a:gd name="connsiteY20" fmla="*/ 4763 h 971550"/>
              <a:gd name="connsiteX21" fmla="*/ 0 w 526257"/>
              <a:gd name="connsiteY21" fmla="*/ 16669 h 971550"/>
              <a:gd name="connsiteX22" fmla="*/ 0 w 526257"/>
              <a:gd name="connsiteY22" fmla="*/ 42863 h 971550"/>
              <a:gd name="connsiteX23" fmla="*/ 66675 w 526257"/>
              <a:gd name="connsiteY23" fmla="*/ 18811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257" h="971550">
                <a:moveTo>
                  <a:pt x="66675" y="188119"/>
                </a:moveTo>
                <a:lnTo>
                  <a:pt x="176213" y="440531"/>
                </a:lnTo>
                <a:lnTo>
                  <a:pt x="250032" y="645319"/>
                </a:lnTo>
                <a:lnTo>
                  <a:pt x="302419" y="819150"/>
                </a:lnTo>
                <a:lnTo>
                  <a:pt x="328613" y="885825"/>
                </a:lnTo>
                <a:lnTo>
                  <a:pt x="352425" y="926306"/>
                </a:lnTo>
                <a:lnTo>
                  <a:pt x="378619" y="952500"/>
                </a:lnTo>
                <a:lnTo>
                  <a:pt x="400050" y="966788"/>
                </a:lnTo>
                <a:lnTo>
                  <a:pt x="423863" y="971550"/>
                </a:lnTo>
                <a:lnTo>
                  <a:pt x="459582" y="964406"/>
                </a:lnTo>
                <a:lnTo>
                  <a:pt x="481013" y="938213"/>
                </a:lnTo>
                <a:lnTo>
                  <a:pt x="502444" y="876300"/>
                </a:lnTo>
                <a:lnTo>
                  <a:pt x="521494" y="754856"/>
                </a:lnTo>
                <a:lnTo>
                  <a:pt x="526257" y="664369"/>
                </a:lnTo>
                <a:lnTo>
                  <a:pt x="523875" y="595313"/>
                </a:lnTo>
                <a:lnTo>
                  <a:pt x="504825" y="523875"/>
                </a:lnTo>
                <a:lnTo>
                  <a:pt x="459582" y="435769"/>
                </a:lnTo>
                <a:lnTo>
                  <a:pt x="395288" y="357188"/>
                </a:lnTo>
                <a:lnTo>
                  <a:pt x="88107" y="19050"/>
                </a:lnTo>
                <a:lnTo>
                  <a:pt x="35719" y="0"/>
                </a:lnTo>
                <a:lnTo>
                  <a:pt x="4763" y="4763"/>
                </a:lnTo>
                <a:lnTo>
                  <a:pt x="0" y="16669"/>
                </a:lnTo>
                <a:lnTo>
                  <a:pt x="0" y="42863"/>
                </a:lnTo>
                <a:lnTo>
                  <a:pt x="66675" y="18811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B13F434-2C4D-4C84-B7C7-A22C3350D3BB}"/>
              </a:ext>
            </a:extLst>
          </p:cNvPr>
          <p:cNvSpPr/>
          <p:nvPr/>
        </p:nvSpPr>
        <p:spPr>
          <a:xfrm>
            <a:off x="3711576" y="4452938"/>
            <a:ext cx="771525" cy="1312862"/>
          </a:xfrm>
          <a:custGeom>
            <a:avLst/>
            <a:gdLst>
              <a:gd name="connsiteX0" fmla="*/ 647480 w 771690"/>
              <a:gd name="connsiteY0" fmla="*/ 412273 h 1313459"/>
              <a:gd name="connsiteX1" fmla="*/ 414915 w 771690"/>
              <a:gd name="connsiteY1" fmla="*/ 763762 h 1313459"/>
              <a:gd name="connsiteX2" fmla="*/ 198208 w 771690"/>
              <a:gd name="connsiteY2" fmla="*/ 1086180 h 1313459"/>
              <a:gd name="connsiteX3" fmla="*/ 87211 w 771690"/>
              <a:gd name="connsiteY3" fmla="*/ 1250033 h 1313459"/>
              <a:gd name="connsiteX4" fmla="*/ 52855 w 771690"/>
              <a:gd name="connsiteY4" fmla="*/ 1300245 h 1313459"/>
              <a:gd name="connsiteX5" fmla="*/ 15857 w 771690"/>
              <a:gd name="connsiteY5" fmla="*/ 1313459 h 1313459"/>
              <a:gd name="connsiteX6" fmla="*/ 0 w 771690"/>
              <a:gd name="connsiteY6" fmla="*/ 1305531 h 1313459"/>
              <a:gd name="connsiteX7" fmla="*/ 7928 w 771690"/>
              <a:gd name="connsiteY7" fmla="*/ 1252675 h 1313459"/>
              <a:gd name="connsiteX8" fmla="*/ 108354 w 771690"/>
              <a:gd name="connsiteY8" fmla="*/ 1043896 h 1313459"/>
              <a:gd name="connsiteX9" fmla="*/ 251063 w 771690"/>
              <a:gd name="connsiteY9" fmla="*/ 684479 h 1313459"/>
              <a:gd name="connsiteX10" fmla="*/ 351489 w 771690"/>
              <a:gd name="connsiteY10" fmla="*/ 391131 h 1313459"/>
              <a:gd name="connsiteX11" fmla="*/ 406987 w 771690"/>
              <a:gd name="connsiteY11" fmla="*/ 211422 h 1313459"/>
              <a:gd name="connsiteX12" fmla="*/ 417558 w 771690"/>
              <a:gd name="connsiteY12" fmla="*/ 155924 h 1313459"/>
              <a:gd name="connsiteX13" fmla="*/ 414915 w 771690"/>
              <a:gd name="connsiteY13" fmla="*/ 121568 h 1313459"/>
              <a:gd name="connsiteX14" fmla="*/ 396416 w 771690"/>
              <a:gd name="connsiteY14" fmla="*/ 92497 h 1313459"/>
              <a:gd name="connsiteX15" fmla="*/ 383202 w 771690"/>
              <a:gd name="connsiteY15" fmla="*/ 79283 h 1313459"/>
              <a:gd name="connsiteX16" fmla="*/ 369988 w 771690"/>
              <a:gd name="connsiteY16" fmla="*/ 68712 h 1313459"/>
              <a:gd name="connsiteX17" fmla="*/ 359417 w 771690"/>
              <a:gd name="connsiteY17" fmla="*/ 55498 h 1313459"/>
              <a:gd name="connsiteX18" fmla="*/ 356774 w 771690"/>
              <a:gd name="connsiteY18" fmla="*/ 34356 h 1313459"/>
              <a:gd name="connsiteX19" fmla="*/ 367346 w 771690"/>
              <a:gd name="connsiteY19" fmla="*/ 15857 h 1313459"/>
              <a:gd name="connsiteX20" fmla="*/ 401702 w 771690"/>
              <a:gd name="connsiteY20" fmla="*/ 0 h 1313459"/>
              <a:gd name="connsiteX21" fmla="*/ 441343 w 771690"/>
              <a:gd name="connsiteY21" fmla="*/ 7928 h 1313459"/>
              <a:gd name="connsiteX22" fmla="*/ 549697 w 771690"/>
              <a:gd name="connsiteY22" fmla="*/ 58141 h 1313459"/>
              <a:gd name="connsiteX23" fmla="*/ 631623 w 771690"/>
              <a:gd name="connsiteY23" fmla="*/ 105711 h 1313459"/>
              <a:gd name="connsiteX24" fmla="*/ 716192 w 771690"/>
              <a:gd name="connsiteY24" fmla="*/ 169138 h 1313459"/>
              <a:gd name="connsiteX25" fmla="*/ 763762 w 771690"/>
              <a:gd name="connsiteY25" fmla="*/ 221993 h 1313459"/>
              <a:gd name="connsiteX26" fmla="*/ 771690 w 771690"/>
              <a:gd name="connsiteY26" fmla="*/ 243135 h 1313459"/>
              <a:gd name="connsiteX27" fmla="*/ 766405 w 771690"/>
              <a:gd name="connsiteY27" fmla="*/ 266920 h 1313459"/>
              <a:gd name="connsiteX28" fmla="*/ 745262 w 771690"/>
              <a:gd name="connsiteY28" fmla="*/ 290705 h 1313459"/>
              <a:gd name="connsiteX29" fmla="*/ 695050 w 771690"/>
              <a:gd name="connsiteY29" fmla="*/ 340918 h 1313459"/>
              <a:gd name="connsiteX30" fmla="*/ 676550 w 771690"/>
              <a:gd name="connsiteY30" fmla="*/ 367346 h 1313459"/>
              <a:gd name="connsiteX31" fmla="*/ 647480 w 771690"/>
              <a:gd name="connsiteY31" fmla="*/ 412273 h 13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1690" h="1313459">
                <a:moveTo>
                  <a:pt x="647480" y="412273"/>
                </a:moveTo>
                <a:lnTo>
                  <a:pt x="414915" y="763762"/>
                </a:lnTo>
                <a:lnTo>
                  <a:pt x="198208" y="1086180"/>
                </a:lnTo>
                <a:lnTo>
                  <a:pt x="87211" y="1250033"/>
                </a:lnTo>
                <a:lnTo>
                  <a:pt x="52855" y="1300245"/>
                </a:lnTo>
                <a:lnTo>
                  <a:pt x="15857" y="1313459"/>
                </a:lnTo>
                <a:lnTo>
                  <a:pt x="0" y="1305531"/>
                </a:lnTo>
                <a:lnTo>
                  <a:pt x="7928" y="1252675"/>
                </a:lnTo>
                <a:lnTo>
                  <a:pt x="108354" y="1043896"/>
                </a:lnTo>
                <a:lnTo>
                  <a:pt x="251063" y="684479"/>
                </a:lnTo>
                <a:lnTo>
                  <a:pt x="351489" y="391131"/>
                </a:lnTo>
                <a:lnTo>
                  <a:pt x="406987" y="211422"/>
                </a:lnTo>
                <a:lnTo>
                  <a:pt x="417558" y="155924"/>
                </a:lnTo>
                <a:lnTo>
                  <a:pt x="414915" y="121568"/>
                </a:lnTo>
                <a:lnTo>
                  <a:pt x="396416" y="92497"/>
                </a:lnTo>
                <a:lnTo>
                  <a:pt x="383202" y="79283"/>
                </a:lnTo>
                <a:lnTo>
                  <a:pt x="369988" y="68712"/>
                </a:lnTo>
                <a:lnTo>
                  <a:pt x="359417" y="55498"/>
                </a:lnTo>
                <a:lnTo>
                  <a:pt x="356774" y="34356"/>
                </a:lnTo>
                <a:lnTo>
                  <a:pt x="367346" y="15857"/>
                </a:lnTo>
                <a:lnTo>
                  <a:pt x="401702" y="0"/>
                </a:lnTo>
                <a:lnTo>
                  <a:pt x="441343" y="7928"/>
                </a:lnTo>
                <a:lnTo>
                  <a:pt x="549697" y="58141"/>
                </a:lnTo>
                <a:lnTo>
                  <a:pt x="631623" y="105711"/>
                </a:lnTo>
                <a:lnTo>
                  <a:pt x="716192" y="169138"/>
                </a:lnTo>
                <a:lnTo>
                  <a:pt x="763762" y="221993"/>
                </a:lnTo>
                <a:lnTo>
                  <a:pt x="771690" y="243135"/>
                </a:lnTo>
                <a:lnTo>
                  <a:pt x="766405" y="266920"/>
                </a:lnTo>
                <a:lnTo>
                  <a:pt x="745262" y="290705"/>
                </a:lnTo>
                <a:lnTo>
                  <a:pt x="695050" y="340918"/>
                </a:lnTo>
                <a:lnTo>
                  <a:pt x="676550" y="367346"/>
                </a:lnTo>
                <a:lnTo>
                  <a:pt x="647480" y="412273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A51F1E3-9137-412D-8C50-2D80A9FFE6F8}"/>
              </a:ext>
            </a:extLst>
          </p:cNvPr>
          <p:cNvSpPr/>
          <p:nvPr/>
        </p:nvSpPr>
        <p:spPr>
          <a:xfrm>
            <a:off x="5543551" y="1550989"/>
            <a:ext cx="1419225" cy="2090737"/>
          </a:xfrm>
          <a:custGeom>
            <a:avLst/>
            <a:gdLst>
              <a:gd name="connsiteX0" fmla="*/ 1188720 w 1419308"/>
              <a:gd name="connsiteY0" fmla="*/ 628153 h 2091193"/>
              <a:gd name="connsiteX1" fmla="*/ 1017767 w 1419308"/>
              <a:gd name="connsiteY1" fmla="*/ 930303 h 2091193"/>
              <a:gd name="connsiteX2" fmla="*/ 858741 w 1419308"/>
              <a:gd name="connsiteY2" fmla="*/ 1172818 h 2091193"/>
              <a:gd name="connsiteX3" fmla="*/ 667910 w 1419308"/>
              <a:gd name="connsiteY3" fmla="*/ 1427259 h 2091193"/>
              <a:gd name="connsiteX4" fmla="*/ 485030 w 1419308"/>
              <a:gd name="connsiteY4" fmla="*/ 1641945 h 2091193"/>
              <a:gd name="connsiteX5" fmla="*/ 286247 w 1419308"/>
              <a:gd name="connsiteY5" fmla="*/ 1860606 h 2091193"/>
              <a:gd name="connsiteX6" fmla="*/ 123245 w 1419308"/>
              <a:gd name="connsiteY6" fmla="*/ 2019632 h 2091193"/>
              <a:gd name="connsiteX7" fmla="*/ 51683 w 1419308"/>
              <a:gd name="connsiteY7" fmla="*/ 2079266 h 2091193"/>
              <a:gd name="connsiteX8" fmla="*/ 0 w 1419308"/>
              <a:gd name="connsiteY8" fmla="*/ 2091193 h 2091193"/>
              <a:gd name="connsiteX9" fmla="*/ 7951 w 1419308"/>
              <a:gd name="connsiteY9" fmla="*/ 2031559 h 2091193"/>
              <a:gd name="connsiteX10" fmla="*/ 99391 w 1419308"/>
              <a:gd name="connsiteY10" fmla="*/ 1908313 h 2091193"/>
              <a:gd name="connsiteX11" fmla="*/ 278296 w 1419308"/>
              <a:gd name="connsiteY11" fmla="*/ 1669774 h 2091193"/>
              <a:gd name="connsiteX12" fmla="*/ 461176 w 1419308"/>
              <a:gd name="connsiteY12" fmla="*/ 1399430 h 2091193"/>
              <a:gd name="connsiteX13" fmla="*/ 679836 w 1419308"/>
              <a:gd name="connsiteY13" fmla="*/ 1053548 h 2091193"/>
              <a:gd name="connsiteX14" fmla="*/ 854765 w 1419308"/>
              <a:gd name="connsiteY14" fmla="*/ 711642 h 2091193"/>
              <a:gd name="connsiteX15" fmla="*/ 974035 w 1419308"/>
              <a:gd name="connsiteY15" fmla="*/ 445273 h 2091193"/>
              <a:gd name="connsiteX16" fmla="*/ 1021743 w 1419308"/>
              <a:gd name="connsiteY16" fmla="*/ 302150 h 2091193"/>
              <a:gd name="connsiteX17" fmla="*/ 1037645 w 1419308"/>
              <a:gd name="connsiteY17" fmla="*/ 202759 h 2091193"/>
              <a:gd name="connsiteX18" fmla="*/ 1029694 w 1419308"/>
              <a:gd name="connsiteY18" fmla="*/ 178905 h 2091193"/>
              <a:gd name="connsiteX19" fmla="*/ 1001864 w 1419308"/>
              <a:gd name="connsiteY19" fmla="*/ 143124 h 2091193"/>
              <a:gd name="connsiteX20" fmla="*/ 962108 w 1419308"/>
              <a:gd name="connsiteY20" fmla="*/ 111319 h 2091193"/>
              <a:gd name="connsiteX21" fmla="*/ 922351 w 1419308"/>
              <a:gd name="connsiteY21" fmla="*/ 91440 h 2091193"/>
              <a:gd name="connsiteX22" fmla="*/ 882595 w 1419308"/>
              <a:gd name="connsiteY22" fmla="*/ 63611 h 2091193"/>
              <a:gd name="connsiteX23" fmla="*/ 854765 w 1419308"/>
              <a:gd name="connsiteY23" fmla="*/ 39757 h 2091193"/>
              <a:gd name="connsiteX24" fmla="*/ 850790 w 1419308"/>
              <a:gd name="connsiteY24" fmla="*/ 19879 h 2091193"/>
              <a:gd name="connsiteX25" fmla="*/ 866692 w 1419308"/>
              <a:gd name="connsiteY25" fmla="*/ 0 h 2091193"/>
              <a:gd name="connsiteX26" fmla="*/ 938254 w 1419308"/>
              <a:gd name="connsiteY26" fmla="*/ 0 h 2091193"/>
              <a:gd name="connsiteX27" fmla="*/ 1041621 w 1419308"/>
              <a:gd name="connsiteY27" fmla="*/ 11927 h 2091193"/>
              <a:gd name="connsiteX28" fmla="*/ 1156915 w 1419308"/>
              <a:gd name="connsiteY28" fmla="*/ 47708 h 2091193"/>
              <a:gd name="connsiteX29" fmla="*/ 1268233 w 1419308"/>
              <a:gd name="connsiteY29" fmla="*/ 95416 h 2091193"/>
              <a:gd name="connsiteX30" fmla="*/ 1343770 w 1419308"/>
              <a:gd name="connsiteY30" fmla="*/ 139148 h 2091193"/>
              <a:gd name="connsiteX31" fmla="*/ 1391478 w 1419308"/>
              <a:gd name="connsiteY31" fmla="*/ 182880 h 2091193"/>
              <a:gd name="connsiteX32" fmla="*/ 1415332 w 1419308"/>
              <a:gd name="connsiteY32" fmla="*/ 222637 h 2091193"/>
              <a:gd name="connsiteX33" fmla="*/ 1419308 w 1419308"/>
              <a:gd name="connsiteY33" fmla="*/ 254442 h 2091193"/>
              <a:gd name="connsiteX34" fmla="*/ 1407381 w 1419308"/>
              <a:gd name="connsiteY34" fmla="*/ 298174 h 2091193"/>
              <a:gd name="connsiteX35" fmla="*/ 1375576 w 1419308"/>
              <a:gd name="connsiteY35" fmla="*/ 337931 h 2091193"/>
              <a:gd name="connsiteX36" fmla="*/ 1327868 w 1419308"/>
              <a:gd name="connsiteY36" fmla="*/ 381663 h 2091193"/>
              <a:gd name="connsiteX37" fmla="*/ 1268233 w 1419308"/>
              <a:gd name="connsiteY37" fmla="*/ 469127 h 2091193"/>
              <a:gd name="connsiteX38" fmla="*/ 1188720 w 1419308"/>
              <a:gd name="connsiteY38" fmla="*/ 628153 h 20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9308" h="2091193">
                <a:moveTo>
                  <a:pt x="1188720" y="628153"/>
                </a:moveTo>
                <a:lnTo>
                  <a:pt x="1017767" y="930303"/>
                </a:lnTo>
                <a:lnTo>
                  <a:pt x="858741" y="1172818"/>
                </a:lnTo>
                <a:lnTo>
                  <a:pt x="667910" y="1427259"/>
                </a:lnTo>
                <a:lnTo>
                  <a:pt x="485030" y="1641945"/>
                </a:lnTo>
                <a:lnTo>
                  <a:pt x="286247" y="1860606"/>
                </a:lnTo>
                <a:lnTo>
                  <a:pt x="123245" y="2019632"/>
                </a:lnTo>
                <a:lnTo>
                  <a:pt x="51683" y="2079266"/>
                </a:lnTo>
                <a:lnTo>
                  <a:pt x="0" y="2091193"/>
                </a:lnTo>
                <a:lnTo>
                  <a:pt x="7951" y="2031559"/>
                </a:lnTo>
                <a:lnTo>
                  <a:pt x="99391" y="1908313"/>
                </a:lnTo>
                <a:lnTo>
                  <a:pt x="278296" y="1669774"/>
                </a:lnTo>
                <a:lnTo>
                  <a:pt x="461176" y="1399430"/>
                </a:lnTo>
                <a:lnTo>
                  <a:pt x="679836" y="1053548"/>
                </a:lnTo>
                <a:lnTo>
                  <a:pt x="854765" y="711642"/>
                </a:lnTo>
                <a:lnTo>
                  <a:pt x="974035" y="445273"/>
                </a:lnTo>
                <a:lnTo>
                  <a:pt x="1021743" y="302150"/>
                </a:lnTo>
                <a:lnTo>
                  <a:pt x="1037645" y="202759"/>
                </a:lnTo>
                <a:lnTo>
                  <a:pt x="1029694" y="178905"/>
                </a:lnTo>
                <a:lnTo>
                  <a:pt x="1001864" y="143124"/>
                </a:lnTo>
                <a:lnTo>
                  <a:pt x="962108" y="111319"/>
                </a:lnTo>
                <a:lnTo>
                  <a:pt x="922351" y="91440"/>
                </a:lnTo>
                <a:lnTo>
                  <a:pt x="882595" y="63611"/>
                </a:lnTo>
                <a:lnTo>
                  <a:pt x="854765" y="39757"/>
                </a:lnTo>
                <a:lnTo>
                  <a:pt x="850790" y="19879"/>
                </a:lnTo>
                <a:lnTo>
                  <a:pt x="866692" y="0"/>
                </a:lnTo>
                <a:lnTo>
                  <a:pt x="938254" y="0"/>
                </a:lnTo>
                <a:lnTo>
                  <a:pt x="1041621" y="11927"/>
                </a:lnTo>
                <a:lnTo>
                  <a:pt x="1156915" y="47708"/>
                </a:lnTo>
                <a:lnTo>
                  <a:pt x="1268233" y="95416"/>
                </a:lnTo>
                <a:lnTo>
                  <a:pt x="1343770" y="139148"/>
                </a:lnTo>
                <a:lnTo>
                  <a:pt x="1391478" y="182880"/>
                </a:lnTo>
                <a:lnTo>
                  <a:pt x="1415332" y="222637"/>
                </a:lnTo>
                <a:lnTo>
                  <a:pt x="1419308" y="254442"/>
                </a:lnTo>
                <a:lnTo>
                  <a:pt x="1407381" y="298174"/>
                </a:lnTo>
                <a:lnTo>
                  <a:pt x="1375576" y="337931"/>
                </a:lnTo>
                <a:lnTo>
                  <a:pt x="1327868" y="381663"/>
                </a:lnTo>
                <a:lnTo>
                  <a:pt x="1268233" y="469127"/>
                </a:lnTo>
                <a:lnTo>
                  <a:pt x="1188720" y="6281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ABF826D-F27B-4CB1-9343-03790593B548}"/>
              </a:ext>
            </a:extLst>
          </p:cNvPr>
          <p:cNvSpPr/>
          <p:nvPr/>
        </p:nvSpPr>
        <p:spPr>
          <a:xfrm>
            <a:off x="5976938" y="3381375"/>
            <a:ext cx="1536700" cy="381000"/>
          </a:xfrm>
          <a:custGeom>
            <a:avLst/>
            <a:gdLst>
              <a:gd name="connsiteX0" fmla="*/ 445293 w 1535906"/>
              <a:gd name="connsiteY0" fmla="*/ 166688 h 381000"/>
              <a:gd name="connsiteX1" fmla="*/ 892968 w 1535906"/>
              <a:gd name="connsiteY1" fmla="*/ 111919 h 381000"/>
              <a:gd name="connsiteX2" fmla="*/ 973931 w 1535906"/>
              <a:gd name="connsiteY2" fmla="*/ 95250 h 381000"/>
              <a:gd name="connsiteX3" fmla="*/ 1073943 w 1535906"/>
              <a:gd name="connsiteY3" fmla="*/ 61913 h 381000"/>
              <a:gd name="connsiteX4" fmla="*/ 1188243 w 1535906"/>
              <a:gd name="connsiteY4" fmla="*/ 0 h 381000"/>
              <a:gd name="connsiteX5" fmla="*/ 1293018 w 1535906"/>
              <a:gd name="connsiteY5" fmla="*/ 11906 h 381000"/>
              <a:gd name="connsiteX6" fmla="*/ 1381125 w 1535906"/>
              <a:gd name="connsiteY6" fmla="*/ 30956 h 381000"/>
              <a:gd name="connsiteX7" fmla="*/ 1462087 w 1535906"/>
              <a:gd name="connsiteY7" fmla="*/ 66675 h 381000"/>
              <a:gd name="connsiteX8" fmla="*/ 1509712 w 1535906"/>
              <a:gd name="connsiteY8" fmla="*/ 102394 h 381000"/>
              <a:gd name="connsiteX9" fmla="*/ 1533525 w 1535906"/>
              <a:gd name="connsiteY9" fmla="*/ 138113 h 381000"/>
              <a:gd name="connsiteX10" fmla="*/ 1535906 w 1535906"/>
              <a:gd name="connsiteY10" fmla="*/ 178594 h 381000"/>
              <a:gd name="connsiteX11" fmla="*/ 1512093 w 1535906"/>
              <a:gd name="connsiteY11" fmla="*/ 211931 h 381000"/>
              <a:gd name="connsiteX12" fmla="*/ 1476375 w 1535906"/>
              <a:gd name="connsiteY12" fmla="*/ 228600 h 381000"/>
              <a:gd name="connsiteX13" fmla="*/ 1407318 w 1535906"/>
              <a:gd name="connsiteY13" fmla="*/ 245269 h 381000"/>
              <a:gd name="connsiteX14" fmla="*/ 976312 w 1535906"/>
              <a:gd name="connsiteY14" fmla="*/ 292894 h 381000"/>
              <a:gd name="connsiteX15" fmla="*/ 642937 w 1535906"/>
              <a:gd name="connsiteY15" fmla="*/ 340519 h 381000"/>
              <a:gd name="connsiteX16" fmla="*/ 445293 w 1535906"/>
              <a:gd name="connsiteY16" fmla="*/ 373856 h 381000"/>
              <a:gd name="connsiteX17" fmla="*/ 378618 w 1535906"/>
              <a:gd name="connsiteY17" fmla="*/ 381000 h 381000"/>
              <a:gd name="connsiteX18" fmla="*/ 316706 w 1535906"/>
              <a:gd name="connsiteY18" fmla="*/ 381000 h 381000"/>
              <a:gd name="connsiteX19" fmla="*/ 259556 w 1535906"/>
              <a:gd name="connsiteY19" fmla="*/ 373856 h 381000"/>
              <a:gd name="connsiteX20" fmla="*/ 190500 w 1535906"/>
              <a:gd name="connsiteY20" fmla="*/ 347663 h 381000"/>
              <a:gd name="connsiteX21" fmla="*/ 130968 w 1535906"/>
              <a:gd name="connsiteY21" fmla="*/ 304800 h 381000"/>
              <a:gd name="connsiteX22" fmla="*/ 66675 w 1535906"/>
              <a:gd name="connsiteY22" fmla="*/ 242888 h 381000"/>
              <a:gd name="connsiteX23" fmla="*/ 14287 w 1535906"/>
              <a:gd name="connsiteY23" fmla="*/ 176213 h 381000"/>
              <a:gd name="connsiteX24" fmla="*/ 0 w 1535906"/>
              <a:gd name="connsiteY24" fmla="*/ 147638 h 381000"/>
              <a:gd name="connsiteX25" fmla="*/ 0 w 1535906"/>
              <a:gd name="connsiteY25" fmla="*/ 116681 h 381000"/>
              <a:gd name="connsiteX26" fmla="*/ 16668 w 1535906"/>
              <a:gd name="connsiteY26" fmla="*/ 88106 h 381000"/>
              <a:gd name="connsiteX27" fmla="*/ 35718 w 1535906"/>
              <a:gd name="connsiteY27" fmla="*/ 90488 h 381000"/>
              <a:gd name="connsiteX28" fmla="*/ 64293 w 1535906"/>
              <a:gd name="connsiteY28" fmla="*/ 109538 h 381000"/>
              <a:gd name="connsiteX29" fmla="*/ 111918 w 1535906"/>
              <a:gd name="connsiteY29" fmla="*/ 138113 h 381000"/>
              <a:gd name="connsiteX30" fmla="*/ 173831 w 1535906"/>
              <a:gd name="connsiteY30" fmla="*/ 164306 h 381000"/>
              <a:gd name="connsiteX31" fmla="*/ 233362 w 1535906"/>
              <a:gd name="connsiteY31" fmla="*/ 178594 h 381000"/>
              <a:gd name="connsiteX32" fmla="*/ 350043 w 1535906"/>
              <a:gd name="connsiteY32" fmla="*/ 180975 h 381000"/>
              <a:gd name="connsiteX33" fmla="*/ 445293 w 1535906"/>
              <a:gd name="connsiteY33" fmla="*/ 16668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35906" h="381000">
                <a:moveTo>
                  <a:pt x="445293" y="166688"/>
                </a:moveTo>
                <a:lnTo>
                  <a:pt x="892968" y="111919"/>
                </a:lnTo>
                <a:lnTo>
                  <a:pt x="973931" y="95250"/>
                </a:lnTo>
                <a:lnTo>
                  <a:pt x="1073943" y="61913"/>
                </a:lnTo>
                <a:lnTo>
                  <a:pt x="1188243" y="0"/>
                </a:lnTo>
                <a:lnTo>
                  <a:pt x="1293018" y="11906"/>
                </a:lnTo>
                <a:lnTo>
                  <a:pt x="1381125" y="30956"/>
                </a:lnTo>
                <a:lnTo>
                  <a:pt x="1462087" y="66675"/>
                </a:lnTo>
                <a:lnTo>
                  <a:pt x="1509712" y="102394"/>
                </a:lnTo>
                <a:lnTo>
                  <a:pt x="1533525" y="138113"/>
                </a:lnTo>
                <a:lnTo>
                  <a:pt x="1535906" y="178594"/>
                </a:lnTo>
                <a:lnTo>
                  <a:pt x="1512093" y="211931"/>
                </a:lnTo>
                <a:lnTo>
                  <a:pt x="1476375" y="228600"/>
                </a:lnTo>
                <a:lnTo>
                  <a:pt x="1407318" y="245269"/>
                </a:lnTo>
                <a:lnTo>
                  <a:pt x="976312" y="292894"/>
                </a:lnTo>
                <a:lnTo>
                  <a:pt x="642937" y="340519"/>
                </a:lnTo>
                <a:lnTo>
                  <a:pt x="445293" y="373856"/>
                </a:lnTo>
                <a:lnTo>
                  <a:pt x="378618" y="381000"/>
                </a:lnTo>
                <a:lnTo>
                  <a:pt x="316706" y="381000"/>
                </a:lnTo>
                <a:lnTo>
                  <a:pt x="259556" y="373856"/>
                </a:lnTo>
                <a:lnTo>
                  <a:pt x="190500" y="347663"/>
                </a:lnTo>
                <a:lnTo>
                  <a:pt x="130968" y="304800"/>
                </a:lnTo>
                <a:lnTo>
                  <a:pt x="66675" y="242888"/>
                </a:lnTo>
                <a:lnTo>
                  <a:pt x="14287" y="176213"/>
                </a:lnTo>
                <a:lnTo>
                  <a:pt x="0" y="147638"/>
                </a:lnTo>
                <a:lnTo>
                  <a:pt x="0" y="116681"/>
                </a:lnTo>
                <a:lnTo>
                  <a:pt x="16668" y="88106"/>
                </a:lnTo>
                <a:lnTo>
                  <a:pt x="35718" y="90488"/>
                </a:lnTo>
                <a:lnTo>
                  <a:pt x="64293" y="109538"/>
                </a:lnTo>
                <a:lnTo>
                  <a:pt x="111918" y="138113"/>
                </a:lnTo>
                <a:lnTo>
                  <a:pt x="173831" y="164306"/>
                </a:lnTo>
                <a:lnTo>
                  <a:pt x="233362" y="178594"/>
                </a:lnTo>
                <a:lnTo>
                  <a:pt x="350043" y="180975"/>
                </a:lnTo>
                <a:lnTo>
                  <a:pt x="445293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D79E525-7058-4707-B400-9661DB0EC4E1}"/>
              </a:ext>
            </a:extLst>
          </p:cNvPr>
          <p:cNvSpPr/>
          <p:nvPr/>
        </p:nvSpPr>
        <p:spPr>
          <a:xfrm>
            <a:off x="5591175" y="4075114"/>
            <a:ext cx="2508250" cy="511175"/>
          </a:xfrm>
          <a:custGeom>
            <a:avLst/>
            <a:gdLst>
              <a:gd name="connsiteX0" fmla="*/ 1029401 w 2507588"/>
              <a:gd name="connsiteY0" fmla="*/ 221588 h 510494"/>
              <a:gd name="connsiteX1" fmla="*/ 1556724 w 2507588"/>
              <a:gd name="connsiteY1" fmla="*/ 151465 h 510494"/>
              <a:gd name="connsiteX2" fmla="*/ 1820385 w 2507588"/>
              <a:gd name="connsiteY2" fmla="*/ 103782 h 510494"/>
              <a:gd name="connsiteX3" fmla="*/ 1985875 w 2507588"/>
              <a:gd name="connsiteY3" fmla="*/ 53294 h 510494"/>
              <a:gd name="connsiteX4" fmla="*/ 2128925 w 2507588"/>
              <a:gd name="connsiteY4" fmla="*/ 0 h 510494"/>
              <a:gd name="connsiteX5" fmla="*/ 2229902 w 2507588"/>
              <a:gd name="connsiteY5" fmla="*/ 28049 h 510494"/>
              <a:gd name="connsiteX6" fmla="*/ 2311244 w 2507588"/>
              <a:gd name="connsiteY6" fmla="*/ 53294 h 510494"/>
              <a:gd name="connsiteX7" fmla="*/ 2378562 w 2507588"/>
              <a:gd name="connsiteY7" fmla="*/ 81343 h 510494"/>
              <a:gd name="connsiteX8" fmla="*/ 2445880 w 2507588"/>
              <a:gd name="connsiteY8" fmla="*/ 115002 h 510494"/>
              <a:gd name="connsiteX9" fmla="*/ 2485149 w 2507588"/>
              <a:gd name="connsiteY9" fmla="*/ 148660 h 510494"/>
              <a:gd name="connsiteX10" fmla="*/ 2501978 w 2507588"/>
              <a:gd name="connsiteY10" fmla="*/ 173905 h 510494"/>
              <a:gd name="connsiteX11" fmla="*/ 2507588 w 2507588"/>
              <a:gd name="connsiteY11" fmla="*/ 210368 h 510494"/>
              <a:gd name="connsiteX12" fmla="*/ 2493563 w 2507588"/>
              <a:gd name="connsiteY12" fmla="*/ 244027 h 510494"/>
              <a:gd name="connsiteX13" fmla="*/ 2457099 w 2507588"/>
              <a:gd name="connsiteY13" fmla="*/ 272076 h 510494"/>
              <a:gd name="connsiteX14" fmla="*/ 2403806 w 2507588"/>
              <a:gd name="connsiteY14" fmla="*/ 291711 h 510494"/>
              <a:gd name="connsiteX15" fmla="*/ 2266366 w 2507588"/>
              <a:gd name="connsiteY15" fmla="*/ 302930 h 510494"/>
              <a:gd name="connsiteX16" fmla="*/ 1483796 w 2507588"/>
              <a:gd name="connsiteY16" fmla="*/ 359029 h 510494"/>
              <a:gd name="connsiteX17" fmla="*/ 1015377 w 2507588"/>
              <a:gd name="connsiteY17" fmla="*/ 412322 h 510494"/>
              <a:gd name="connsiteX18" fmla="*/ 931229 w 2507588"/>
              <a:gd name="connsiteY18" fmla="*/ 426346 h 510494"/>
              <a:gd name="connsiteX19" fmla="*/ 796594 w 2507588"/>
              <a:gd name="connsiteY19" fmla="*/ 437566 h 510494"/>
              <a:gd name="connsiteX20" fmla="*/ 622690 w 2507588"/>
              <a:gd name="connsiteY20" fmla="*/ 460005 h 510494"/>
              <a:gd name="connsiteX21" fmla="*/ 490859 w 2507588"/>
              <a:gd name="connsiteY21" fmla="*/ 490859 h 510494"/>
              <a:gd name="connsiteX22" fmla="*/ 406712 w 2507588"/>
              <a:gd name="connsiteY22" fmla="*/ 510494 h 510494"/>
              <a:gd name="connsiteX23" fmla="*/ 316955 w 2507588"/>
              <a:gd name="connsiteY23" fmla="*/ 482444 h 510494"/>
              <a:gd name="connsiteX24" fmla="*/ 173904 w 2507588"/>
              <a:gd name="connsiteY24" fmla="*/ 406712 h 510494"/>
              <a:gd name="connsiteX25" fmla="*/ 81342 w 2507588"/>
              <a:gd name="connsiteY25" fmla="*/ 353419 h 510494"/>
              <a:gd name="connsiteX26" fmla="*/ 14025 w 2507588"/>
              <a:gd name="connsiteY26" fmla="*/ 300125 h 510494"/>
              <a:gd name="connsiteX27" fmla="*/ 0 w 2507588"/>
              <a:gd name="connsiteY27" fmla="*/ 269271 h 510494"/>
              <a:gd name="connsiteX28" fmla="*/ 8415 w 2507588"/>
              <a:gd name="connsiteY28" fmla="*/ 238417 h 510494"/>
              <a:gd name="connsiteX29" fmla="*/ 39269 w 2507588"/>
              <a:gd name="connsiteY29" fmla="*/ 224393 h 510494"/>
              <a:gd name="connsiteX30" fmla="*/ 86952 w 2507588"/>
              <a:gd name="connsiteY30" fmla="*/ 232808 h 510494"/>
              <a:gd name="connsiteX31" fmla="*/ 173904 w 2507588"/>
              <a:gd name="connsiteY31" fmla="*/ 246832 h 510494"/>
              <a:gd name="connsiteX32" fmla="*/ 339394 w 2507588"/>
              <a:gd name="connsiteY32" fmla="*/ 269271 h 510494"/>
              <a:gd name="connsiteX33" fmla="*/ 530128 w 2507588"/>
              <a:gd name="connsiteY33" fmla="*/ 266467 h 510494"/>
              <a:gd name="connsiteX34" fmla="*/ 1029401 w 2507588"/>
              <a:gd name="connsiteY34" fmla="*/ 221588 h 510494"/>
              <a:gd name="connsiteX0" fmla="*/ 1029401 w 2507588"/>
              <a:gd name="connsiteY0" fmla="*/ 221588 h 510494"/>
              <a:gd name="connsiteX1" fmla="*/ 1556724 w 2507588"/>
              <a:gd name="connsiteY1" fmla="*/ 151465 h 510494"/>
              <a:gd name="connsiteX2" fmla="*/ 1820385 w 2507588"/>
              <a:gd name="connsiteY2" fmla="*/ 103782 h 510494"/>
              <a:gd name="connsiteX3" fmla="*/ 1985875 w 2507588"/>
              <a:gd name="connsiteY3" fmla="*/ 53294 h 510494"/>
              <a:gd name="connsiteX4" fmla="*/ 2128925 w 2507588"/>
              <a:gd name="connsiteY4" fmla="*/ 0 h 510494"/>
              <a:gd name="connsiteX5" fmla="*/ 2229902 w 2507588"/>
              <a:gd name="connsiteY5" fmla="*/ 28049 h 510494"/>
              <a:gd name="connsiteX6" fmla="*/ 2311244 w 2507588"/>
              <a:gd name="connsiteY6" fmla="*/ 53294 h 510494"/>
              <a:gd name="connsiteX7" fmla="*/ 2378562 w 2507588"/>
              <a:gd name="connsiteY7" fmla="*/ 81343 h 510494"/>
              <a:gd name="connsiteX8" fmla="*/ 2445880 w 2507588"/>
              <a:gd name="connsiteY8" fmla="*/ 115002 h 510494"/>
              <a:gd name="connsiteX9" fmla="*/ 2485149 w 2507588"/>
              <a:gd name="connsiteY9" fmla="*/ 148660 h 510494"/>
              <a:gd name="connsiteX10" fmla="*/ 2501978 w 2507588"/>
              <a:gd name="connsiteY10" fmla="*/ 173905 h 510494"/>
              <a:gd name="connsiteX11" fmla="*/ 2507588 w 2507588"/>
              <a:gd name="connsiteY11" fmla="*/ 210368 h 510494"/>
              <a:gd name="connsiteX12" fmla="*/ 2493563 w 2507588"/>
              <a:gd name="connsiteY12" fmla="*/ 244027 h 510494"/>
              <a:gd name="connsiteX13" fmla="*/ 2457099 w 2507588"/>
              <a:gd name="connsiteY13" fmla="*/ 272076 h 510494"/>
              <a:gd name="connsiteX14" fmla="*/ 2403806 w 2507588"/>
              <a:gd name="connsiteY14" fmla="*/ 291711 h 510494"/>
              <a:gd name="connsiteX15" fmla="*/ 2266366 w 2507588"/>
              <a:gd name="connsiteY15" fmla="*/ 302930 h 510494"/>
              <a:gd name="connsiteX16" fmla="*/ 1483796 w 2507588"/>
              <a:gd name="connsiteY16" fmla="*/ 359029 h 510494"/>
              <a:gd name="connsiteX17" fmla="*/ 1015377 w 2507588"/>
              <a:gd name="connsiteY17" fmla="*/ 412322 h 510494"/>
              <a:gd name="connsiteX18" fmla="*/ 931229 w 2507588"/>
              <a:gd name="connsiteY18" fmla="*/ 426346 h 510494"/>
              <a:gd name="connsiteX19" fmla="*/ 796594 w 2507588"/>
              <a:gd name="connsiteY19" fmla="*/ 437566 h 510494"/>
              <a:gd name="connsiteX20" fmla="*/ 622690 w 2507588"/>
              <a:gd name="connsiteY20" fmla="*/ 460005 h 510494"/>
              <a:gd name="connsiteX21" fmla="*/ 490859 w 2507588"/>
              <a:gd name="connsiteY21" fmla="*/ 490859 h 510494"/>
              <a:gd name="connsiteX22" fmla="*/ 406712 w 2507588"/>
              <a:gd name="connsiteY22" fmla="*/ 510494 h 510494"/>
              <a:gd name="connsiteX23" fmla="*/ 316955 w 2507588"/>
              <a:gd name="connsiteY23" fmla="*/ 482444 h 510494"/>
              <a:gd name="connsiteX24" fmla="*/ 173904 w 2507588"/>
              <a:gd name="connsiteY24" fmla="*/ 406712 h 510494"/>
              <a:gd name="connsiteX25" fmla="*/ 81342 w 2507588"/>
              <a:gd name="connsiteY25" fmla="*/ 353419 h 510494"/>
              <a:gd name="connsiteX26" fmla="*/ 14025 w 2507588"/>
              <a:gd name="connsiteY26" fmla="*/ 300125 h 510494"/>
              <a:gd name="connsiteX27" fmla="*/ 0 w 2507588"/>
              <a:gd name="connsiteY27" fmla="*/ 269271 h 510494"/>
              <a:gd name="connsiteX28" fmla="*/ 8415 w 2507588"/>
              <a:gd name="connsiteY28" fmla="*/ 238417 h 510494"/>
              <a:gd name="connsiteX29" fmla="*/ 39269 w 2507588"/>
              <a:gd name="connsiteY29" fmla="*/ 224393 h 510494"/>
              <a:gd name="connsiteX30" fmla="*/ 86952 w 2507588"/>
              <a:gd name="connsiteY30" fmla="*/ 232808 h 510494"/>
              <a:gd name="connsiteX31" fmla="*/ 173904 w 2507588"/>
              <a:gd name="connsiteY31" fmla="*/ 246832 h 510494"/>
              <a:gd name="connsiteX32" fmla="*/ 339394 w 2507588"/>
              <a:gd name="connsiteY32" fmla="*/ 269271 h 510494"/>
              <a:gd name="connsiteX33" fmla="*/ 530128 w 2507588"/>
              <a:gd name="connsiteY33" fmla="*/ 266467 h 510494"/>
              <a:gd name="connsiteX34" fmla="*/ 1029401 w 2507588"/>
              <a:gd name="connsiteY34" fmla="*/ 221588 h 5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07588" h="510494">
                <a:moveTo>
                  <a:pt x="1029401" y="221588"/>
                </a:moveTo>
                <a:lnTo>
                  <a:pt x="1556724" y="151465"/>
                </a:lnTo>
                <a:lnTo>
                  <a:pt x="1820385" y="103782"/>
                </a:lnTo>
                <a:lnTo>
                  <a:pt x="1985875" y="53294"/>
                </a:lnTo>
                <a:lnTo>
                  <a:pt x="2128925" y="0"/>
                </a:lnTo>
                <a:lnTo>
                  <a:pt x="2229902" y="28049"/>
                </a:lnTo>
                <a:lnTo>
                  <a:pt x="2311244" y="53294"/>
                </a:lnTo>
                <a:lnTo>
                  <a:pt x="2378562" y="81343"/>
                </a:lnTo>
                <a:lnTo>
                  <a:pt x="2445880" y="115002"/>
                </a:lnTo>
                <a:lnTo>
                  <a:pt x="2485149" y="148660"/>
                </a:lnTo>
                <a:lnTo>
                  <a:pt x="2501978" y="173905"/>
                </a:lnTo>
                <a:lnTo>
                  <a:pt x="2507588" y="210368"/>
                </a:lnTo>
                <a:lnTo>
                  <a:pt x="2493563" y="244027"/>
                </a:lnTo>
                <a:lnTo>
                  <a:pt x="2457099" y="272076"/>
                </a:lnTo>
                <a:lnTo>
                  <a:pt x="2403806" y="291711"/>
                </a:lnTo>
                <a:lnTo>
                  <a:pt x="2266366" y="302930"/>
                </a:lnTo>
                <a:lnTo>
                  <a:pt x="1483796" y="359029"/>
                </a:lnTo>
                <a:lnTo>
                  <a:pt x="1015377" y="412322"/>
                </a:lnTo>
                <a:lnTo>
                  <a:pt x="931229" y="426346"/>
                </a:lnTo>
                <a:lnTo>
                  <a:pt x="796594" y="437566"/>
                </a:lnTo>
                <a:lnTo>
                  <a:pt x="622690" y="460005"/>
                </a:lnTo>
                <a:lnTo>
                  <a:pt x="490859" y="490859"/>
                </a:lnTo>
                <a:lnTo>
                  <a:pt x="406712" y="510494"/>
                </a:lnTo>
                <a:lnTo>
                  <a:pt x="316955" y="482444"/>
                </a:lnTo>
                <a:lnTo>
                  <a:pt x="173904" y="406712"/>
                </a:lnTo>
                <a:lnTo>
                  <a:pt x="81342" y="353419"/>
                </a:lnTo>
                <a:lnTo>
                  <a:pt x="14025" y="300125"/>
                </a:lnTo>
                <a:lnTo>
                  <a:pt x="0" y="269271"/>
                </a:lnTo>
                <a:lnTo>
                  <a:pt x="8415" y="238417"/>
                </a:lnTo>
                <a:lnTo>
                  <a:pt x="39269" y="224393"/>
                </a:lnTo>
                <a:lnTo>
                  <a:pt x="86952" y="232808"/>
                </a:lnTo>
                <a:lnTo>
                  <a:pt x="173904" y="246832"/>
                </a:lnTo>
                <a:lnTo>
                  <a:pt x="339394" y="269271"/>
                </a:lnTo>
                <a:lnTo>
                  <a:pt x="530128" y="266467"/>
                </a:lnTo>
                <a:lnTo>
                  <a:pt x="1029401" y="221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D5AEC86-E553-4281-A4CF-E3D61BA2EAE1}"/>
              </a:ext>
            </a:extLst>
          </p:cNvPr>
          <p:cNvSpPr/>
          <p:nvPr/>
        </p:nvSpPr>
        <p:spPr>
          <a:xfrm>
            <a:off x="4035426" y="2651126"/>
            <a:ext cx="758825" cy="542925"/>
          </a:xfrm>
          <a:custGeom>
            <a:avLst/>
            <a:gdLst>
              <a:gd name="connsiteX0" fmla="*/ 345004 w 760130"/>
              <a:gd name="connsiteY0" fmla="*/ 143050 h 544152"/>
              <a:gd name="connsiteX1" fmla="*/ 532933 w 760130"/>
              <a:gd name="connsiteY1" fmla="*/ 286101 h 544152"/>
              <a:gd name="connsiteX2" fmla="*/ 647934 w 760130"/>
              <a:gd name="connsiteY2" fmla="*/ 384272 h 544152"/>
              <a:gd name="connsiteX3" fmla="*/ 743301 w 760130"/>
              <a:gd name="connsiteY3" fmla="*/ 468420 h 544152"/>
              <a:gd name="connsiteX4" fmla="*/ 760130 w 760130"/>
              <a:gd name="connsiteY4" fmla="*/ 544152 h 544152"/>
              <a:gd name="connsiteX5" fmla="*/ 659153 w 760130"/>
              <a:gd name="connsiteY5" fmla="*/ 535737 h 544152"/>
              <a:gd name="connsiteX6" fmla="*/ 603055 w 760130"/>
              <a:gd name="connsiteY6" fmla="*/ 507688 h 544152"/>
              <a:gd name="connsiteX7" fmla="*/ 513298 w 760130"/>
              <a:gd name="connsiteY7" fmla="*/ 443175 h 544152"/>
              <a:gd name="connsiteX8" fmla="*/ 406712 w 760130"/>
              <a:gd name="connsiteY8" fmla="*/ 387077 h 544152"/>
              <a:gd name="connsiteX9" fmla="*/ 283296 w 760130"/>
              <a:gd name="connsiteY9" fmla="*/ 330979 h 544152"/>
              <a:gd name="connsiteX10" fmla="*/ 131831 w 760130"/>
              <a:gd name="connsiteY10" fmla="*/ 288906 h 544152"/>
              <a:gd name="connsiteX11" fmla="*/ 30854 w 760130"/>
              <a:gd name="connsiteY11" fmla="*/ 266466 h 544152"/>
              <a:gd name="connsiteX12" fmla="*/ 0 w 760130"/>
              <a:gd name="connsiteY12" fmla="*/ 258052 h 544152"/>
              <a:gd name="connsiteX13" fmla="*/ 39269 w 760130"/>
              <a:gd name="connsiteY13" fmla="*/ 50488 h 544152"/>
              <a:gd name="connsiteX14" fmla="*/ 72928 w 760130"/>
              <a:gd name="connsiteY14" fmla="*/ 39269 h 544152"/>
              <a:gd name="connsiteX15" fmla="*/ 95367 w 760130"/>
              <a:gd name="connsiteY15" fmla="*/ 28049 h 544152"/>
              <a:gd name="connsiteX16" fmla="*/ 137441 w 760130"/>
              <a:gd name="connsiteY16" fmla="*/ 0 h 544152"/>
              <a:gd name="connsiteX17" fmla="*/ 345004 w 760130"/>
              <a:gd name="connsiteY17" fmla="*/ 143050 h 5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0130" h="544152">
                <a:moveTo>
                  <a:pt x="345004" y="143050"/>
                </a:moveTo>
                <a:lnTo>
                  <a:pt x="532933" y="286101"/>
                </a:lnTo>
                <a:lnTo>
                  <a:pt x="647934" y="384272"/>
                </a:lnTo>
                <a:lnTo>
                  <a:pt x="743301" y="468420"/>
                </a:lnTo>
                <a:lnTo>
                  <a:pt x="760130" y="544152"/>
                </a:lnTo>
                <a:lnTo>
                  <a:pt x="659153" y="535737"/>
                </a:lnTo>
                <a:lnTo>
                  <a:pt x="603055" y="507688"/>
                </a:lnTo>
                <a:lnTo>
                  <a:pt x="513298" y="443175"/>
                </a:lnTo>
                <a:lnTo>
                  <a:pt x="406712" y="387077"/>
                </a:lnTo>
                <a:lnTo>
                  <a:pt x="283296" y="330979"/>
                </a:lnTo>
                <a:lnTo>
                  <a:pt x="131831" y="288906"/>
                </a:lnTo>
                <a:lnTo>
                  <a:pt x="30854" y="266466"/>
                </a:lnTo>
                <a:lnTo>
                  <a:pt x="0" y="258052"/>
                </a:lnTo>
                <a:lnTo>
                  <a:pt x="39269" y="50488"/>
                </a:lnTo>
                <a:lnTo>
                  <a:pt x="72928" y="39269"/>
                </a:lnTo>
                <a:lnTo>
                  <a:pt x="95367" y="28049"/>
                </a:lnTo>
                <a:lnTo>
                  <a:pt x="137441" y="0"/>
                </a:lnTo>
                <a:lnTo>
                  <a:pt x="345004" y="14305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603E487-64AF-4B84-9ED6-8D3FAE7D56C4}"/>
              </a:ext>
            </a:extLst>
          </p:cNvPr>
          <p:cNvSpPr/>
          <p:nvPr/>
        </p:nvSpPr>
        <p:spPr>
          <a:xfrm>
            <a:off x="4038601" y="2152650"/>
            <a:ext cx="1539875" cy="1866900"/>
          </a:xfrm>
          <a:custGeom>
            <a:avLst/>
            <a:gdLst>
              <a:gd name="connsiteX0" fmla="*/ 1314450 w 1539240"/>
              <a:gd name="connsiteY0" fmla="*/ 567690 h 1866900"/>
              <a:gd name="connsiteX1" fmla="*/ 982980 w 1539240"/>
              <a:gd name="connsiteY1" fmla="*/ 929640 h 1866900"/>
              <a:gd name="connsiteX2" fmla="*/ 567690 w 1539240"/>
              <a:gd name="connsiteY2" fmla="*/ 1371600 h 1866900"/>
              <a:gd name="connsiteX3" fmla="*/ 114300 w 1539240"/>
              <a:gd name="connsiteY3" fmla="*/ 1824990 h 1866900"/>
              <a:gd name="connsiteX4" fmla="*/ 0 w 1539240"/>
              <a:gd name="connsiteY4" fmla="*/ 1866900 h 1866900"/>
              <a:gd name="connsiteX5" fmla="*/ 26670 w 1539240"/>
              <a:gd name="connsiteY5" fmla="*/ 1779270 h 1866900"/>
              <a:gd name="connsiteX6" fmla="*/ 144780 w 1539240"/>
              <a:gd name="connsiteY6" fmla="*/ 1638300 h 1866900"/>
              <a:gd name="connsiteX7" fmla="*/ 411480 w 1539240"/>
              <a:gd name="connsiteY7" fmla="*/ 1314450 h 1866900"/>
              <a:gd name="connsiteX8" fmla="*/ 754380 w 1539240"/>
              <a:gd name="connsiteY8" fmla="*/ 891540 h 1866900"/>
              <a:gd name="connsiteX9" fmla="*/ 963930 w 1539240"/>
              <a:gd name="connsiteY9" fmla="*/ 643890 h 1866900"/>
              <a:gd name="connsiteX10" fmla="*/ 1036320 w 1539240"/>
              <a:gd name="connsiteY10" fmla="*/ 533400 h 1866900"/>
              <a:gd name="connsiteX11" fmla="*/ 1120140 w 1539240"/>
              <a:gd name="connsiteY11" fmla="*/ 403860 h 1866900"/>
              <a:gd name="connsiteX12" fmla="*/ 1188720 w 1539240"/>
              <a:gd name="connsiteY12" fmla="*/ 285750 h 1866900"/>
              <a:gd name="connsiteX13" fmla="*/ 1203960 w 1539240"/>
              <a:gd name="connsiteY13" fmla="*/ 228600 h 1866900"/>
              <a:gd name="connsiteX14" fmla="*/ 1196340 w 1539240"/>
              <a:gd name="connsiteY14" fmla="*/ 129540 h 1866900"/>
              <a:gd name="connsiteX15" fmla="*/ 1181100 w 1539240"/>
              <a:gd name="connsiteY15" fmla="*/ 68580 h 1866900"/>
              <a:gd name="connsiteX16" fmla="*/ 1181100 w 1539240"/>
              <a:gd name="connsiteY16" fmla="*/ 30480 h 1866900"/>
              <a:gd name="connsiteX17" fmla="*/ 1196340 w 1539240"/>
              <a:gd name="connsiteY17" fmla="*/ 11430 h 1866900"/>
              <a:gd name="connsiteX18" fmla="*/ 1223010 w 1539240"/>
              <a:gd name="connsiteY18" fmla="*/ 0 h 1866900"/>
              <a:gd name="connsiteX19" fmla="*/ 1261110 w 1539240"/>
              <a:gd name="connsiteY19" fmla="*/ 19050 h 1866900"/>
              <a:gd name="connsiteX20" fmla="*/ 1337310 w 1539240"/>
              <a:gd name="connsiteY20" fmla="*/ 87630 h 1866900"/>
              <a:gd name="connsiteX21" fmla="*/ 1417320 w 1539240"/>
              <a:gd name="connsiteY21" fmla="*/ 167640 h 1866900"/>
              <a:gd name="connsiteX22" fmla="*/ 1466850 w 1539240"/>
              <a:gd name="connsiteY22" fmla="*/ 220980 h 1866900"/>
              <a:gd name="connsiteX23" fmla="*/ 1512570 w 1539240"/>
              <a:gd name="connsiteY23" fmla="*/ 281940 h 1866900"/>
              <a:gd name="connsiteX24" fmla="*/ 1527810 w 1539240"/>
              <a:gd name="connsiteY24" fmla="*/ 323850 h 1866900"/>
              <a:gd name="connsiteX25" fmla="*/ 1539240 w 1539240"/>
              <a:gd name="connsiteY25" fmla="*/ 373380 h 1866900"/>
              <a:gd name="connsiteX26" fmla="*/ 1535430 w 1539240"/>
              <a:gd name="connsiteY26" fmla="*/ 396240 h 1866900"/>
              <a:gd name="connsiteX27" fmla="*/ 1489710 w 1539240"/>
              <a:gd name="connsiteY27" fmla="*/ 419100 h 1866900"/>
              <a:gd name="connsiteX28" fmla="*/ 1440180 w 1539240"/>
              <a:gd name="connsiteY28" fmla="*/ 445770 h 1866900"/>
              <a:gd name="connsiteX29" fmla="*/ 1402080 w 1539240"/>
              <a:gd name="connsiteY29" fmla="*/ 476250 h 1866900"/>
              <a:gd name="connsiteX30" fmla="*/ 1314450 w 1539240"/>
              <a:gd name="connsiteY30" fmla="*/ 56769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39240" h="1866900">
                <a:moveTo>
                  <a:pt x="1314450" y="567690"/>
                </a:moveTo>
                <a:lnTo>
                  <a:pt x="982980" y="929640"/>
                </a:lnTo>
                <a:lnTo>
                  <a:pt x="567690" y="1371600"/>
                </a:lnTo>
                <a:lnTo>
                  <a:pt x="114300" y="1824990"/>
                </a:lnTo>
                <a:lnTo>
                  <a:pt x="0" y="1866900"/>
                </a:lnTo>
                <a:lnTo>
                  <a:pt x="26670" y="1779270"/>
                </a:lnTo>
                <a:lnTo>
                  <a:pt x="144780" y="1638300"/>
                </a:lnTo>
                <a:lnTo>
                  <a:pt x="411480" y="1314450"/>
                </a:lnTo>
                <a:lnTo>
                  <a:pt x="754380" y="891540"/>
                </a:lnTo>
                <a:lnTo>
                  <a:pt x="963930" y="643890"/>
                </a:lnTo>
                <a:lnTo>
                  <a:pt x="1036320" y="533400"/>
                </a:lnTo>
                <a:lnTo>
                  <a:pt x="1120140" y="403860"/>
                </a:lnTo>
                <a:lnTo>
                  <a:pt x="1188720" y="285750"/>
                </a:lnTo>
                <a:lnTo>
                  <a:pt x="1203960" y="228600"/>
                </a:lnTo>
                <a:lnTo>
                  <a:pt x="1196340" y="129540"/>
                </a:lnTo>
                <a:lnTo>
                  <a:pt x="1181100" y="68580"/>
                </a:lnTo>
                <a:lnTo>
                  <a:pt x="1181100" y="30480"/>
                </a:lnTo>
                <a:lnTo>
                  <a:pt x="1196340" y="11430"/>
                </a:lnTo>
                <a:lnTo>
                  <a:pt x="1223010" y="0"/>
                </a:lnTo>
                <a:lnTo>
                  <a:pt x="1261110" y="19050"/>
                </a:lnTo>
                <a:lnTo>
                  <a:pt x="1337310" y="87630"/>
                </a:lnTo>
                <a:lnTo>
                  <a:pt x="1417320" y="167640"/>
                </a:lnTo>
                <a:lnTo>
                  <a:pt x="1466850" y="220980"/>
                </a:lnTo>
                <a:lnTo>
                  <a:pt x="1512570" y="281940"/>
                </a:lnTo>
                <a:lnTo>
                  <a:pt x="1527810" y="323850"/>
                </a:lnTo>
                <a:lnTo>
                  <a:pt x="1539240" y="373380"/>
                </a:lnTo>
                <a:lnTo>
                  <a:pt x="1535430" y="396240"/>
                </a:lnTo>
                <a:lnTo>
                  <a:pt x="1489710" y="419100"/>
                </a:lnTo>
                <a:lnTo>
                  <a:pt x="1440180" y="445770"/>
                </a:lnTo>
                <a:lnTo>
                  <a:pt x="1402080" y="476250"/>
                </a:lnTo>
                <a:lnTo>
                  <a:pt x="1314450" y="56769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FFB53BE-6965-4CB5-80CD-24FD29275C56}"/>
              </a:ext>
            </a:extLst>
          </p:cNvPr>
          <p:cNvSpPr/>
          <p:nvPr/>
        </p:nvSpPr>
        <p:spPr>
          <a:xfrm>
            <a:off x="3941764" y="3802063"/>
            <a:ext cx="1476375" cy="493712"/>
          </a:xfrm>
          <a:custGeom>
            <a:avLst/>
            <a:gdLst>
              <a:gd name="connsiteX0" fmla="*/ 519112 w 1476375"/>
              <a:gd name="connsiteY0" fmla="*/ 123825 h 492919"/>
              <a:gd name="connsiteX1" fmla="*/ 1052512 w 1476375"/>
              <a:gd name="connsiteY1" fmla="*/ 61913 h 492919"/>
              <a:gd name="connsiteX2" fmla="*/ 1476375 w 1476375"/>
              <a:gd name="connsiteY2" fmla="*/ 0 h 492919"/>
              <a:gd name="connsiteX3" fmla="*/ 1366837 w 1476375"/>
              <a:gd name="connsiteY3" fmla="*/ 126207 h 492919"/>
              <a:gd name="connsiteX4" fmla="*/ 1285875 w 1476375"/>
              <a:gd name="connsiteY4" fmla="*/ 152400 h 492919"/>
              <a:gd name="connsiteX5" fmla="*/ 607219 w 1476375"/>
              <a:gd name="connsiteY5" fmla="*/ 328613 h 492919"/>
              <a:gd name="connsiteX6" fmla="*/ 509587 w 1476375"/>
              <a:gd name="connsiteY6" fmla="*/ 366713 h 492919"/>
              <a:gd name="connsiteX7" fmla="*/ 452437 w 1476375"/>
              <a:gd name="connsiteY7" fmla="*/ 392907 h 492919"/>
              <a:gd name="connsiteX8" fmla="*/ 402431 w 1476375"/>
              <a:gd name="connsiteY8" fmla="*/ 416719 h 492919"/>
              <a:gd name="connsiteX9" fmla="*/ 378619 w 1476375"/>
              <a:gd name="connsiteY9" fmla="*/ 438150 h 492919"/>
              <a:gd name="connsiteX10" fmla="*/ 338137 w 1476375"/>
              <a:gd name="connsiteY10" fmla="*/ 466725 h 492919"/>
              <a:gd name="connsiteX11" fmla="*/ 295275 w 1476375"/>
              <a:gd name="connsiteY11" fmla="*/ 485775 h 492919"/>
              <a:gd name="connsiteX12" fmla="*/ 259556 w 1476375"/>
              <a:gd name="connsiteY12" fmla="*/ 492919 h 492919"/>
              <a:gd name="connsiteX13" fmla="*/ 223837 w 1476375"/>
              <a:gd name="connsiteY13" fmla="*/ 483394 h 492919"/>
              <a:gd name="connsiteX14" fmla="*/ 204787 w 1476375"/>
              <a:gd name="connsiteY14" fmla="*/ 457200 h 492919"/>
              <a:gd name="connsiteX15" fmla="*/ 14287 w 1476375"/>
              <a:gd name="connsiteY15" fmla="*/ 192882 h 492919"/>
              <a:gd name="connsiteX16" fmla="*/ 0 w 1476375"/>
              <a:gd name="connsiteY16" fmla="*/ 169069 h 492919"/>
              <a:gd name="connsiteX17" fmla="*/ 0 w 1476375"/>
              <a:gd name="connsiteY17" fmla="*/ 150019 h 492919"/>
              <a:gd name="connsiteX18" fmla="*/ 28575 w 1476375"/>
              <a:gd name="connsiteY18" fmla="*/ 135732 h 492919"/>
              <a:gd name="connsiteX19" fmla="*/ 61912 w 1476375"/>
              <a:gd name="connsiteY19" fmla="*/ 130969 h 492919"/>
              <a:gd name="connsiteX20" fmla="*/ 142875 w 1476375"/>
              <a:gd name="connsiteY20" fmla="*/ 130969 h 492919"/>
              <a:gd name="connsiteX21" fmla="*/ 252412 w 1476375"/>
              <a:gd name="connsiteY21" fmla="*/ 133350 h 492919"/>
              <a:gd name="connsiteX22" fmla="*/ 519112 w 1476375"/>
              <a:gd name="connsiteY22" fmla="*/ 123825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6375" h="492919">
                <a:moveTo>
                  <a:pt x="519112" y="123825"/>
                </a:moveTo>
                <a:lnTo>
                  <a:pt x="1052512" y="61913"/>
                </a:lnTo>
                <a:lnTo>
                  <a:pt x="1476375" y="0"/>
                </a:lnTo>
                <a:lnTo>
                  <a:pt x="1366837" y="126207"/>
                </a:lnTo>
                <a:lnTo>
                  <a:pt x="1285875" y="152400"/>
                </a:lnTo>
                <a:lnTo>
                  <a:pt x="607219" y="328613"/>
                </a:lnTo>
                <a:lnTo>
                  <a:pt x="509587" y="366713"/>
                </a:lnTo>
                <a:lnTo>
                  <a:pt x="452437" y="392907"/>
                </a:lnTo>
                <a:lnTo>
                  <a:pt x="402431" y="416719"/>
                </a:lnTo>
                <a:lnTo>
                  <a:pt x="378619" y="438150"/>
                </a:lnTo>
                <a:lnTo>
                  <a:pt x="338137" y="466725"/>
                </a:lnTo>
                <a:lnTo>
                  <a:pt x="295275" y="485775"/>
                </a:lnTo>
                <a:lnTo>
                  <a:pt x="259556" y="492919"/>
                </a:lnTo>
                <a:lnTo>
                  <a:pt x="223837" y="483394"/>
                </a:lnTo>
                <a:lnTo>
                  <a:pt x="204787" y="457200"/>
                </a:lnTo>
                <a:lnTo>
                  <a:pt x="14287" y="192882"/>
                </a:lnTo>
                <a:lnTo>
                  <a:pt x="0" y="169069"/>
                </a:lnTo>
                <a:lnTo>
                  <a:pt x="0" y="150019"/>
                </a:lnTo>
                <a:lnTo>
                  <a:pt x="28575" y="135732"/>
                </a:lnTo>
                <a:lnTo>
                  <a:pt x="61912" y="130969"/>
                </a:lnTo>
                <a:lnTo>
                  <a:pt x="142875" y="130969"/>
                </a:lnTo>
                <a:lnTo>
                  <a:pt x="252412" y="133350"/>
                </a:lnTo>
                <a:lnTo>
                  <a:pt x="519112" y="123825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0E2CC80-C378-4141-B327-977FCF949515}"/>
              </a:ext>
            </a:extLst>
          </p:cNvPr>
          <p:cNvSpPr/>
          <p:nvPr/>
        </p:nvSpPr>
        <p:spPr>
          <a:xfrm>
            <a:off x="5078414" y="3443288"/>
            <a:ext cx="473075" cy="723900"/>
          </a:xfrm>
          <a:custGeom>
            <a:avLst/>
            <a:gdLst>
              <a:gd name="connsiteX0" fmla="*/ 45244 w 471488"/>
              <a:gd name="connsiteY0" fmla="*/ 140493 h 723900"/>
              <a:gd name="connsiteX1" fmla="*/ 121444 w 471488"/>
              <a:gd name="connsiteY1" fmla="*/ 323850 h 723900"/>
              <a:gd name="connsiteX2" fmla="*/ 204788 w 471488"/>
              <a:gd name="connsiteY2" fmla="*/ 545306 h 723900"/>
              <a:gd name="connsiteX3" fmla="*/ 240507 w 471488"/>
              <a:gd name="connsiteY3" fmla="*/ 609600 h 723900"/>
              <a:gd name="connsiteX4" fmla="*/ 276225 w 471488"/>
              <a:gd name="connsiteY4" fmla="*/ 659606 h 723900"/>
              <a:gd name="connsiteX5" fmla="*/ 309563 w 471488"/>
              <a:gd name="connsiteY5" fmla="*/ 695325 h 723900"/>
              <a:gd name="connsiteX6" fmla="*/ 338138 w 471488"/>
              <a:gd name="connsiteY6" fmla="*/ 716756 h 723900"/>
              <a:gd name="connsiteX7" fmla="*/ 373857 w 471488"/>
              <a:gd name="connsiteY7" fmla="*/ 723900 h 723900"/>
              <a:gd name="connsiteX8" fmla="*/ 423863 w 471488"/>
              <a:gd name="connsiteY8" fmla="*/ 707231 h 723900"/>
              <a:gd name="connsiteX9" fmla="*/ 454819 w 471488"/>
              <a:gd name="connsiteY9" fmla="*/ 678656 h 723900"/>
              <a:gd name="connsiteX10" fmla="*/ 464344 w 471488"/>
              <a:gd name="connsiteY10" fmla="*/ 640556 h 723900"/>
              <a:gd name="connsiteX11" fmla="*/ 471488 w 471488"/>
              <a:gd name="connsiteY11" fmla="*/ 540543 h 723900"/>
              <a:gd name="connsiteX12" fmla="*/ 464344 w 471488"/>
              <a:gd name="connsiteY12" fmla="*/ 454818 h 723900"/>
              <a:gd name="connsiteX13" fmla="*/ 450057 w 471488"/>
              <a:gd name="connsiteY13" fmla="*/ 407193 h 723900"/>
              <a:gd name="connsiteX14" fmla="*/ 428625 w 471488"/>
              <a:gd name="connsiteY14" fmla="*/ 364331 h 723900"/>
              <a:gd name="connsiteX15" fmla="*/ 397669 w 471488"/>
              <a:gd name="connsiteY15" fmla="*/ 316706 h 723900"/>
              <a:gd name="connsiteX16" fmla="*/ 278607 w 471488"/>
              <a:gd name="connsiteY16" fmla="*/ 204787 h 723900"/>
              <a:gd name="connsiteX17" fmla="*/ 116682 w 471488"/>
              <a:gd name="connsiteY17" fmla="*/ 66675 h 723900"/>
              <a:gd name="connsiteX18" fmla="*/ 42863 w 471488"/>
              <a:gd name="connsiteY18" fmla="*/ 11906 h 723900"/>
              <a:gd name="connsiteX19" fmla="*/ 0 w 471488"/>
              <a:gd name="connsiteY19" fmla="*/ 0 h 723900"/>
              <a:gd name="connsiteX20" fmla="*/ 0 w 471488"/>
              <a:gd name="connsiteY20" fmla="*/ 35718 h 723900"/>
              <a:gd name="connsiteX21" fmla="*/ 45244 w 471488"/>
              <a:gd name="connsiteY21" fmla="*/ 14049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488" h="723900">
                <a:moveTo>
                  <a:pt x="45244" y="140493"/>
                </a:moveTo>
                <a:lnTo>
                  <a:pt x="121444" y="323850"/>
                </a:lnTo>
                <a:lnTo>
                  <a:pt x="204788" y="545306"/>
                </a:lnTo>
                <a:lnTo>
                  <a:pt x="240507" y="609600"/>
                </a:lnTo>
                <a:lnTo>
                  <a:pt x="276225" y="659606"/>
                </a:lnTo>
                <a:lnTo>
                  <a:pt x="309563" y="695325"/>
                </a:lnTo>
                <a:lnTo>
                  <a:pt x="338138" y="716756"/>
                </a:lnTo>
                <a:lnTo>
                  <a:pt x="373857" y="723900"/>
                </a:lnTo>
                <a:lnTo>
                  <a:pt x="423863" y="707231"/>
                </a:lnTo>
                <a:lnTo>
                  <a:pt x="454819" y="678656"/>
                </a:lnTo>
                <a:lnTo>
                  <a:pt x="464344" y="640556"/>
                </a:lnTo>
                <a:lnTo>
                  <a:pt x="471488" y="540543"/>
                </a:lnTo>
                <a:lnTo>
                  <a:pt x="464344" y="454818"/>
                </a:lnTo>
                <a:lnTo>
                  <a:pt x="450057" y="407193"/>
                </a:lnTo>
                <a:lnTo>
                  <a:pt x="428625" y="364331"/>
                </a:lnTo>
                <a:lnTo>
                  <a:pt x="397669" y="316706"/>
                </a:lnTo>
                <a:lnTo>
                  <a:pt x="278607" y="204787"/>
                </a:lnTo>
                <a:lnTo>
                  <a:pt x="116682" y="66675"/>
                </a:lnTo>
                <a:lnTo>
                  <a:pt x="42863" y="11906"/>
                </a:lnTo>
                <a:lnTo>
                  <a:pt x="0" y="0"/>
                </a:lnTo>
                <a:lnTo>
                  <a:pt x="0" y="35718"/>
                </a:lnTo>
                <a:lnTo>
                  <a:pt x="45244" y="140493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1574853-694D-44D2-945F-A9561BEEE860}"/>
              </a:ext>
            </a:extLst>
          </p:cNvPr>
          <p:cNvSpPr/>
          <p:nvPr/>
        </p:nvSpPr>
        <p:spPr>
          <a:xfrm>
            <a:off x="4613275" y="3995739"/>
            <a:ext cx="319088" cy="2047875"/>
          </a:xfrm>
          <a:custGeom>
            <a:avLst/>
            <a:gdLst>
              <a:gd name="connsiteX0" fmla="*/ 310101 w 318053"/>
              <a:gd name="connsiteY0" fmla="*/ 123246 h 2047461"/>
              <a:gd name="connsiteX1" fmla="*/ 290223 w 318053"/>
              <a:gd name="connsiteY1" fmla="*/ 1192696 h 2047461"/>
              <a:gd name="connsiteX2" fmla="*/ 290223 w 318053"/>
              <a:gd name="connsiteY2" fmla="*/ 1431235 h 2047461"/>
              <a:gd name="connsiteX3" fmla="*/ 290223 w 318053"/>
              <a:gd name="connsiteY3" fmla="*/ 1610140 h 2047461"/>
              <a:gd name="connsiteX4" fmla="*/ 290223 w 318053"/>
              <a:gd name="connsiteY4" fmla="*/ 1733385 h 2047461"/>
              <a:gd name="connsiteX5" fmla="*/ 286247 w 318053"/>
              <a:gd name="connsiteY5" fmla="*/ 1816873 h 2047461"/>
              <a:gd name="connsiteX6" fmla="*/ 266369 w 318053"/>
              <a:gd name="connsiteY6" fmla="*/ 1908313 h 2047461"/>
              <a:gd name="connsiteX7" fmla="*/ 246491 w 318053"/>
              <a:gd name="connsiteY7" fmla="*/ 1983851 h 2047461"/>
              <a:gd name="connsiteX8" fmla="*/ 222637 w 318053"/>
              <a:gd name="connsiteY8" fmla="*/ 2027583 h 2047461"/>
              <a:gd name="connsiteX9" fmla="*/ 186856 w 318053"/>
              <a:gd name="connsiteY9" fmla="*/ 2043486 h 2047461"/>
              <a:gd name="connsiteX10" fmla="*/ 159026 w 318053"/>
              <a:gd name="connsiteY10" fmla="*/ 2047461 h 2047461"/>
              <a:gd name="connsiteX11" fmla="*/ 123246 w 318053"/>
              <a:gd name="connsiteY11" fmla="*/ 2027583 h 2047461"/>
              <a:gd name="connsiteX12" fmla="*/ 91440 w 318053"/>
              <a:gd name="connsiteY12" fmla="*/ 1971924 h 2047461"/>
              <a:gd name="connsiteX13" fmla="*/ 43733 w 318053"/>
              <a:gd name="connsiteY13" fmla="*/ 1860606 h 2047461"/>
              <a:gd name="connsiteX14" fmla="*/ 7952 w 318053"/>
              <a:gd name="connsiteY14" fmla="*/ 1765190 h 2047461"/>
              <a:gd name="connsiteX15" fmla="*/ 0 w 318053"/>
              <a:gd name="connsiteY15" fmla="*/ 1701580 h 2047461"/>
              <a:gd name="connsiteX16" fmla="*/ 31806 w 318053"/>
              <a:gd name="connsiteY16" fmla="*/ 1510748 h 2047461"/>
              <a:gd name="connsiteX17" fmla="*/ 51684 w 318053"/>
              <a:gd name="connsiteY17" fmla="*/ 1323893 h 2047461"/>
              <a:gd name="connsiteX18" fmla="*/ 63611 w 318053"/>
              <a:gd name="connsiteY18" fmla="*/ 1184745 h 2047461"/>
              <a:gd name="connsiteX19" fmla="*/ 75538 w 318053"/>
              <a:gd name="connsiteY19" fmla="*/ 7952 h 2047461"/>
              <a:gd name="connsiteX20" fmla="*/ 318053 w 318053"/>
              <a:gd name="connsiteY20" fmla="*/ 0 h 2047461"/>
              <a:gd name="connsiteX21" fmla="*/ 310101 w 318053"/>
              <a:gd name="connsiteY21" fmla="*/ 123246 h 204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053" h="2047461">
                <a:moveTo>
                  <a:pt x="310101" y="123246"/>
                </a:moveTo>
                <a:lnTo>
                  <a:pt x="290223" y="1192696"/>
                </a:lnTo>
                <a:lnTo>
                  <a:pt x="290223" y="1431235"/>
                </a:lnTo>
                <a:lnTo>
                  <a:pt x="290223" y="1610140"/>
                </a:lnTo>
                <a:lnTo>
                  <a:pt x="290223" y="1733385"/>
                </a:lnTo>
                <a:lnTo>
                  <a:pt x="286247" y="1816873"/>
                </a:lnTo>
                <a:lnTo>
                  <a:pt x="266369" y="1908313"/>
                </a:lnTo>
                <a:lnTo>
                  <a:pt x="246491" y="1983851"/>
                </a:lnTo>
                <a:lnTo>
                  <a:pt x="222637" y="2027583"/>
                </a:lnTo>
                <a:lnTo>
                  <a:pt x="186856" y="2043486"/>
                </a:lnTo>
                <a:lnTo>
                  <a:pt x="159026" y="2047461"/>
                </a:lnTo>
                <a:lnTo>
                  <a:pt x="123246" y="2027583"/>
                </a:lnTo>
                <a:lnTo>
                  <a:pt x="91440" y="1971924"/>
                </a:lnTo>
                <a:lnTo>
                  <a:pt x="43733" y="1860606"/>
                </a:lnTo>
                <a:lnTo>
                  <a:pt x="7952" y="1765190"/>
                </a:lnTo>
                <a:lnTo>
                  <a:pt x="0" y="1701580"/>
                </a:lnTo>
                <a:lnTo>
                  <a:pt x="31806" y="1510748"/>
                </a:lnTo>
                <a:lnTo>
                  <a:pt x="51684" y="1323893"/>
                </a:lnTo>
                <a:lnTo>
                  <a:pt x="63611" y="1184745"/>
                </a:lnTo>
                <a:lnTo>
                  <a:pt x="75538" y="7952"/>
                </a:lnTo>
                <a:lnTo>
                  <a:pt x="318053" y="0"/>
                </a:lnTo>
                <a:lnTo>
                  <a:pt x="310101" y="123246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0BC1BB3-6567-405B-B269-F42E35494F00}"/>
              </a:ext>
            </a:extLst>
          </p:cNvPr>
          <p:cNvSpPr/>
          <p:nvPr/>
        </p:nvSpPr>
        <p:spPr>
          <a:xfrm>
            <a:off x="6688139" y="1960564"/>
            <a:ext cx="1901825" cy="1627187"/>
          </a:xfrm>
          <a:custGeom>
            <a:avLst/>
            <a:gdLst>
              <a:gd name="connsiteX0" fmla="*/ 219456 w 1901952"/>
              <a:gd name="connsiteY0" fmla="*/ 131673 h 1627632"/>
              <a:gd name="connsiteX1" fmla="*/ 475488 w 1901952"/>
              <a:gd name="connsiteY1" fmla="*/ 424281 h 1627632"/>
              <a:gd name="connsiteX2" fmla="*/ 705916 w 1901952"/>
              <a:gd name="connsiteY2" fmla="*/ 669340 h 1627632"/>
              <a:gd name="connsiteX3" fmla="*/ 870508 w 1901952"/>
              <a:gd name="connsiteY3" fmla="*/ 841248 h 1627632"/>
              <a:gd name="connsiteX4" fmla="*/ 1038758 w 1901952"/>
              <a:gd name="connsiteY4" fmla="*/ 1002182 h 1627632"/>
              <a:gd name="connsiteX5" fmla="*/ 1225296 w 1901952"/>
              <a:gd name="connsiteY5" fmla="*/ 1144828 h 1627632"/>
              <a:gd name="connsiteX6" fmla="*/ 1411833 w 1901952"/>
              <a:gd name="connsiteY6" fmla="*/ 1272844 h 1627632"/>
              <a:gd name="connsiteX7" fmla="*/ 1660550 w 1901952"/>
              <a:gd name="connsiteY7" fmla="*/ 1426464 h 1627632"/>
              <a:gd name="connsiteX8" fmla="*/ 1792224 w 1901952"/>
              <a:gd name="connsiteY8" fmla="*/ 1499616 h 1627632"/>
              <a:gd name="connsiteX9" fmla="*/ 1880006 w 1901952"/>
              <a:gd name="connsiteY9" fmla="*/ 1547164 h 1627632"/>
              <a:gd name="connsiteX10" fmla="*/ 1901952 w 1901952"/>
              <a:gd name="connsiteY10" fmla="*/ 1569110 h 1627632"/>
              <a:gd name="connsiteX11" fmla="*/ 1890979 w 1901952"/>
              <a:gd name="connsiteY11" fmla="*/ 1602028 h 1627632"/>
              <a:gd name="connsiteX12" fmla="*/ 1865376 w 1901952"/>
              <a:gd name="connsiteY12" fmla="*/ 1620316 h 1627632"/>
              <a:gd name="connsiteX13" fmla="*/ 1817827 w 1901952"/>
              <a:gd name="connsiteY13" fmla="*/ 1627632 h 1627632"/>
              <a:gd name="connsiteX14" fmla="*/ 1378915 w 1901952"/>
              <a:gd name="connsiteY14" fmla="*/ 1623974 h 1627632"/>
              <a:gd name="connsiteX15" fmla="*/ 1298448 w 1901952"/>
              <a:gd name="connsiteY15" fmla="*/ 1616659 h 1627632"/>
              <a:gd name="connsiteX16" fmla="*/ 1196035 w 1901952"/>
              <a:gd name="connsiteY16" fmla="*/ 1587398 h 1627632"/>
              <a:gd name="connsiteX17" fmla="*/ 1148486 w 1901952"/>
              <a:gd name="connsiteY17" fmla="*/ 1558137 h 1627632"/>
              <a:gd name="connsiteX18" fmla="*/ 1100937 w 1901952"/>
              <a:gd name="connsiteY18" fmla="*/ 1510588 h 1627632"/>
              <a:gd name="connsiteX19" fmla="*/ 940003 w 1901952"/>
              <a:gd name="connsiteY19" fmla="*/ 1291132 h 1627632"/>
              <a:gd name="connsiteX20" fmla="*/ 442569 w 1901952"/>
              <a:gd name="connsiteY20" fmla="*/ 607161 h 1627632"/>
              <a:gd name="connsiteX21" fmla="*/ 0 w 1901952"/>
              <a:gd name="connsiteY21" fmla="*/ 0 h 1627632"/>
              <a:gd name="connsiteX22" fmla="*/ 109728 w 1901952"/>
              <a:gd name="connsiteY22" fmla="*/ 0 h 1627632"/>
              <a:gd name="connsiteX23" fmla="*/ 219456 w 1901952"/>
              <a:gd name="connsiteY23" fmla="*/ 131673 h 162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952" h="1627632">
                <a:moveTo>
                  <a:pt x="219456" y="131673"/>
                </a:moveTo>
                <a:lnTo>
                  <a:pt x="475488" y="424281"/>
                </a:lnTo>
                <a:lnTo>
                  <a:pt x="705916" y="669340"/>
                </a:lnTo>
                <a:lnTo>
                  <a:pt x="870508" y="841248"/>
                </a:lnTo>
                <a:lnTo>
                  <a:pt x="1038758" y="1002182"/>
                </a:lnTo>
                <a:lnTo>
                  <a:pt x="1225296" y="1144828"/>
                </a:lnTo>
                <a:lnTo>
                  <a:pt x="1411833" y="1272844"/>
                </a:lnTo>
                <a:lnTo>
                  <a:pt x="1660550" y="1426464"/>
                </a:lnTo>
                <a:lnTo>
                  <a:pt x="1792224" y="1499616"/>
                </a:lnTo>
                <a:lnTo>
                  <a:pt x="1880006" y="1547164"/>
                </a:lnTo>
                <a:lnTo>
                  <a:pt x="1901952" y="1569110"/>
                </a:lnTo>
                <a:lnTo>
                  <a:pt x="1890979" y="1602028"/>
                </a:lnTo>
                <a:lnTo>
                  <a:pt x="1865376" y="1620316"/>
                </a:lnTo>
                <a:lnTo>
                  <a:pt x="1817827" y="1627632"/>
                </a:lnTo>
                <a:lnTo>
                  <a:pt x="1378915" y="1623974"/>
                </a:lnTo>
                <a:lnTo>
                  <a:pt x="1298448" y="1616659"/>
                </a:lnTo>
                <a:lnTo>
                  <a:pt x="1196035" y="1587398"/>
                </a:lnTo>
                <a:lnTo>
                  <a:pt x="1148486" y="1558137"/>
                </a:lnTo>
                <a:lnTo>
                  <a:pt x="1100937" y="1510588"/>
                </a:lnTo>
                <a:lnTo>
                  <a:pt x="940003" y="1291132"/>
                </a:lnTo>
                <a:lnTo>
                  <a:pt x="442569" y="607161"/>
                </a:lnTo>
                <a:lnTo>
                  <a:pt x="0" y="0"/>
                </a:lnTo>
                <a:lnTo>
                  <a:pt x="109728" y="0"/>
                </a:lnTo>
                <a:lnTo>
                  <a:pt x="219456" y="1316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C660B8-4A92-43C9-AB1A-25B8669AA985}"/>
              </a:ext>
            </a:extLst>
          </p:cNvPr>
          <p:cNvSpPr/>
          <p:nvPr/>
        </p:nvSpPr>
        <p:spPr>
          <a:xfrm>
            <a:off x="5905501" y="4397376"/>
            <a:ext cx="962025" cy="1285875"/>
          </a:xfrm>
          <a:custGeom>
            <a:avLst/>
            <a:gdLst>
              <a:gd name="connsiteX0" fmla="*/ 800100 w 962025"/>
              <a:gd name="connsiteY0" fmla="*/ 457200 h 1285875"/>
              <a:gd name="connsiteX1" fmla="*/ 581025 w 962025"/>
              <a:gd name="connsiteY1" fmla="*/ 692150 h 1285875"/>
              <a:gd name="connsiteX2" fmla="*/ 41275 w 962025"/>
              <a:gd name="connsiteY2" fmla="*/ 1285875 h 1285875"/>
              <a:gd name="connsiteX3" fmla="*/ 0 w 962025"/>
              <a:gd name="connsiteY3" fmla="*/ 1149350 h 1285875"/>
              <a:gd name="connsiteX4" fmla="*/ 88900 w 962025"/>
              <a:gd name="connsiteY4" fmla="*/ 1016000 h 1285875"/>
              <a:gd name="connsiteX5" fmla="*/ 273050 w 962025"/>
              <a:gd name="connsiteY5" fmla="*/ 733425 h 1285875"/>
              <a:gd name="connsiteX6" fmla="*/ 498475 w 962025"/>
              <a:gd name="connsiteY6" fmla="*/ 381000 h 1285875"/>
              <a:gd name="connsiteX7" fmla="*/ 584200 w 962025"/>
              <a:gd name="connsiteY7" fmla="*/ 247650 h 1285875"/>
              <a:gd name="connsiteX8" fmla="*/ 619125 w 962025"/>
              <a:gd name="connsiteY8" fmla="*/ 193675 h 1285875"/>
              <a:gd name="connsiteX9" fmla="*/ 628650 w 962025"/>
              <a:gd name="connsiteY9" fmla="*/ 142875 h 1285875"/>
              <a:gd name="connsiteX10" fmla="*/ 625475 w 962025"/>
              <a:gd name="connsiteY10" fmla="*/ 0 h 1285875"/>
              <a:gd name="connsiteX11" fmla="*/ 803275 w 962025"/>
              <a:gd name="connsiteY11" fmla="*/ 63500 h 1285875"/>
              <a:gd name="connsiteX12" fmla="*/ 841375 w 962025"/>
              <a:gd name="connsiteY12" fmla="*/ 104775 h 1285875"/>
              <a:gd name="connsiteX13" fmla="*/ 895350 w 962025"/>
              <a:gd name="connsiteY13" fmla="*/ 158750 h 1285875"/>
              <a:gd name="connsiteX14" fmla="*/ 920750 w 962025"/>
              <a:gd name="connsiteY14" fmla="*/ 187325 h 1285875"/>
              <a:gd name="connsiteX15" fmla="*/ 949325 w 962025"/>
              <a:gd name="connsiteY15" fmla="*/ 231775 h 1285875"/>
              <a:gd name="connsiteX16" fmla="*/ 962025 w 962025"/>
              <a:gd name="connsiteY16" fmla="*/ 263525 h 1285875"/>
              <a:gd name="connsiteX17" fmla="*/ 952500 w 962025"/>
              <a:gd name="connsiteY17" fmla="*/ 292100 h 1285875"/>
              <a:gd name="connsiteX18" fmla="*/ 800100 w 962025"/>
              <a:gd name="connsiteY18" fmla="*/ 45720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2025" h="1285875">
                <a:moveTo>
                  <a:pt x="800100" y="457200"/>
                </a:moveTo>
                <a:lnTo>
                  <a:pt x="581025" y="692150"/>
                </a:lnTo>
                <a:lnTo>
                  <a:pt x="41275" y="1285875"/>
                </a:lnTo>
                <a:lnTo>
                  <a:pt x="0" y="1149350"/>
                </a:lnTo>
                <a:lnTo>
                  <a:pt x="88900" y="1016000"/>
                </a:lnTo>
                <a:lnTo>
                  <a:pt x="273050" y="733425"/>
                </a:lnTo>
                <a:lnTo>
                  <a:pt x="498475" y="381000"/>
                </a:lnTo>
                <a:lnTo>
                  <a:pt x="584200" y="247650"/>
                </a:lnTo>
                <a:lnTo>
                  <a:pt x="619125" y="193675"/>
                </a:lnTo>
                <a:lnTo>
                  <a:pt x="628650" y="142875"/>
                </a:lnTo>
                <a:cubicBezTo>
                  <a:pt x="627592" y="95250"/>
                  <a:pt x="590550" y="5292"/>
                  <a:pt x="625475" y="0"/>
                </a:cubicBezTo>
                <a:lnTo>
                  <a:pt x="803275" y="63500"/>
                </a:lnTo>
                <a:lnTo>
                  <a:pt x="841375" y="104775"/>
                </a:lnTo>
                <a:lnTo>
                  <a:pt x="895350" y="158750"/>
                </a:lnTo>
                <a:lnTo>
                  <a:pt x="920750" y="187325"/>
                </a:lnTo>
                <a:lnTo>
                  <a:pt x="949325" y="231775"/>
                </a:lnTo>
                <a:lnTo>
                  <a:pt x="962025" y="263525"/>
                </a:lnTo>
                <a:lnTo>
                  <a:pt x="952500" y="292100"/>
                </a:lnTo>
                <a:lnTo>
                  <a:pt x="800100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71719BF-E1C6-41E8-BE24-59B187EE4A46}"/>
              </a:ext>
            </a:extLst>
          </p:cNvPr>
          <p:cNvSpPr/>
          <p:nvPr/>
        </p:nvSpPr>
        <p:spPr>
          <a:xfrm>
            <a:off x="5775326" y="5292726"/>
            <a:ext cx="1927225" cy="638175"/>
          </a:xfrm>
          <a:custGeom>
            <a:avLst/>
            <a:gdLst>
              <a:gd name="connsiteX0" fmla="*/ 479425 w 1927225"/>
              <a:gd name="connsiteY0" fmla="*/ 247650 h 638175"/>
              <a:gd name="connsiteX1" fmla="*/ 771525 w 1927225"/>
              <a:gd name="connsiteY1" fmla="*/ 209550 h 638175"/>
              <a:gd name="connsiteX2" fmla="*/ 1139825 w 1927225"/>
              <a:gd name="connsiteY2" fmla="*/ 146050 h 638175"/>
              <a:gd name="connsiteX3" fmla="*/ 1587500 w 1927225"/>
              <a:gd name="connsiteY3" fmla="*/ 63500 h 638175"/>
              <a:gd name="connsiteX4" fmla="*/ 1927225 w 1927225"/>
              <a:gd name="connsiteY4" fmla="*/ 0 h 638175"/>
              <a:gd name="connsiteX5" fmla="*/ 1831975 w 1927225"/>
              <a:gd name="connsiteY5" fmla="*/ 155575 h 638175"/>
              <a:gd name="connsiteX6" fmla="*/ 1619250 w 1927225"/>
              <a:gd name="connsiteY6" fmla="*/ 203200 h 638175"/>
              <a:gd name="connsiteX7" fmla="*/ 1311275 w 1927225"/>
              <a:gd name="connsiteY7" fmla="*/ 279400 h 638175"/>
              <a:gd name="connsiteX8" fmla="*/ 860425 w 1927225"/>
              <a:gd name="connsiteY8" fmla="*/ 403225 h 638175"/>
              <a:gd name="connsiteX9" fmla="*/ 508000 w 1927225"/>
              <a:gd name="connsiteY9" fmla="*/ 508000 h 638175"/>
              <a:gd name="connsiteX10" fmla="*/ 384175 w 1927225"/>
              <a:gd name="connsiteY10" fmla="*/ 546100 h 638175"/>
              <a:gd name="connsiteX11" fmla="*/ 346075 w 1927225"/>
              <a:gd name="connsiteY11" fmla="*/ 571500 h 638175"/>
              <a:gd name="connsiteX12" fmla="*/ 304800 w 1927225"/>
              <a:gd name="connsiteY12" fmla="*/ 593725 h 638175"/>
              <a:gd name="connsiteX13" fmla="*/ 257175 w 1927225"/>
              <a:gd name="connsiteY13" fmla="*/ 619125 h 638175"/>
              <a:gd name="connsiteX14" fmla="*/ 200025 w 1927225"/>
              <a:gd name="connsiteY14" fmla="*/ 638175 h 638175"/>
              <a:gd name="connsiteX15" fmla="*/ 174625 w 1927225"/>
              <a:gd name="connsiteY15" fmla="*/ 631825 h 638175"/>
              <a:gd name="connsiteX16" fmla="*/ 142875 w 1927225"/>
              <a:gd name="connsiteY16" fmla="*/ 612775 h 638175"/>
              <a:gd name="connsiteX17" fmla="*/ 98425 w 1927225"/>
              <a:gd name="connsiteY17" fmla="*/ 558800 h 638175"/>
              <a:gd name="connsiteX18" fmla="*/ 15875 w 1927225"/>
              <a:gd name="connsiteY18" fmla="*/ 406400 h 638175"/>
              <a:gd name="connsiteX19" fmla="*/ 0 w 1927225"/>
              <a:gd name="connsiteY19" fmla="*/ 342900 h 638175"/>
              <a:gd name="connsiteX20" fmla="*/ 3175 w 1927225"/>
              <a:gd name="connsiteY20" fmla="*/ 317500 h 638175"/>
              <a:gd name="connsiteX21" fmla="*/ 12700 w 1927225"/>
              <a:gd name="connsiteY21" fmla="*/ 282575 h 638175"/>
              <a:gd name="connsiteX22" fmla="*/ 31750 w 1927225"/>
              <a:gd name="connsiteY22" fmla="*/ 254000 h 638175"/>
              <a:gd name="connsiteX23" fmla="*/ 79375 w 1927225"/>
              <a:gd name="connsiteY23" fmla="*/ 244475 h 638175"/>
              <a:gd name="connsiteX24" fmla="*/ 123825 w 1927225"/>
              <a:gd name="connsiteY24" fmla="*/ 250825 h 638175"/>
              <a:gd name="connsiteX25" fmla="*/ 346075 w 1927225"/>
              <a:gd name="connsiteY25" fmla="*/ 260350 h 638175"/>
              <a:gd name="connsiteX26" fmla="*/ 479425 w 1927225"/>
              <a:gd name="connsiteY26" fmla="*/ 24765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27225" h="638175">
                <a:moveTo>
                  <a:pt x="479425" y="247650"/>
                </a:moveTo>
                <a:lnTo>
                  <a:pt x="771525" y="209550"/>
                </a:lnTo>
                <a:lnTo>
                  <a:pt x="1139825" y="146050"/>
                </a:lnTo>
                <a:lnTo>
                  <a:pt x="1587500" y="63500"/>
                </a:lnTo>
                <a:lnTo>
                  <a:pt x="1927225" y="0"/>
                </a:lnTo>
                <a:lnTo>
                  <a:pt x="1831975" y="155575"/>
                </a:lnTo>
                <a:lnTo>
                  <a:pt x="1619250" y="203200"/>
                </a:lnTo>
                <a:lnTo>
                  <a:pt x="1311275" y="279400"/>
                </a:lnTo>
                <a:lnTo>
                  <a:pt x="860425" y="403225"/>
                </a:lnTo>
                <a:lnTo>
                  <a:pt x="508000" y="508000"/>
                </a:lnTo>
                <a:lnTo>
                  <a:pt x="384175" y="546100"/>
                </a:lnTo>
                <a:lnTo>
                  <a:pt x="346075" y="571500"/>
                </a:lnTo>
                <a:lnTo>
                  <a:pt x="304800" y="593725"/>
                </a:lnTo>
                <a:lnTo>
                  <a:pt x="257175" y="619125"/>
                </a:lnTo>
                <a:lnTo>
                  <a:pt x="200025" y="638175"/>
                </a:lnTo>
                <a:lnTo>
                  <a:pt x="174625" y="631825"/>
                </a:lnTo>
                <a:lnTo>
                  <a:pt x="142875" y="612775"/>
                </a:lnTo>
                <a:lnTo>
                  <a:pt x="98425" y="558800"/>
                </a:lnTo>
                <a:lnTo>
                  <a:pt x="15875" y="406400"/>
                </a:lnTo>
                <a:lnTo>
                  <a:pt x="0" y="342900"/>
                </a:lnTo>
                <a:lnTo>
                  <a:pt x="3175" y="317500"/>
                </a:lnTo>
                <a:lnTo>
                  <a:pt x="12700" y="282575"/>
                </a:lnTo>
                <a:lnTo>
                  <a:pt x="31750" y="254000"/>
                </a:lnTo>
                <a:lnTo>
                  <a:pt x="79375" y="244475"/>
                </a:lnTo>
                <a:lnTo>
                  <a:pt x="123825" y="250825"/>
                </a:lnTo>
                <a:lnTo>
                  <a:pt x="346075" y="260350"/>
                </a:lnTo>
                <a:lnTo>
                  <a:pt x="479425" y="247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91C192D-8B21-46AE-9E91-C9FBDE22B74F}"/>
              </a:ext>
            </a:extLst>
          </p:cNvPr>
          <p:cNvSpPr/>
          <p:nvPr/>
        </p:nvSpPr>
        <p:spPr>
          <a:xfrm>
            <a:off x="7150100" y="4784726"/>
            <a:ext cx="958850" cy="1190625"/>
          </a:xfrm>
          <a:custGeom>
            <a:avLst/>
            <a:gdLst>
              <a:gd name="connsiteX0" fmla="*/ 260350 w 958850"/>
              <a:gd name="connsiteY0" fmla="*/ 136525 h 1190625"/>
              <a:gd name="connsiteX1" fmla="*/ 549275 w 958850"/>
              <a:gd name="connsiteY1" fmla="*/ 358775 h 1190625"/>
              <a:gd name="connsiteX2" fmla="*/ 704850 w 958850"/>
              <a:gd name="connsiteY2" fmla="*/ 473075 h 1190625"/>
              <a:gd name="connsiteX3" fmla="*/ 771525 w 958850"/>
              <a:gd name="connsiteY3" fmla="*/ 552450 h 1190625"/>
              <a:gd name="connsiteX4" fmla="*/ 854075 w 958850"/>
              <a:gd name="connsiteY4" fmla="*/ 663575 h 1190625"/>
              <a:gd name="connsiteX5" fmla="*/ 895350 w 958850"/>
              <a:gd name="connsiteY5" fmla="*/ 746125 h 1190625"/>
              <a:gd name="connsiteX6" fmla="*/ 942975 w 958850"/>
              <a:gd name="connsiteY6" fmla="*/ 882650 h 1190625"/>
              <a:gd name="connsiteX7" fmla="*/ 955675 w 958850"/>
              <a:gd name="connsiteY7" fmla="*/ 968375 h 1190625"/>
              <a:gd name="connsiteX8" fmla="*/ 958850 w 958850"/>
              <a:gd name="connsiteY8" fmla="*/ 1063625 h 1190625"/>
              <a:gd name="connsiteX9" fmla="*/ 942975 w 958850"/>
              <a:gd name="connsiteY9" fmla="*/ 1120775 h 1190625"/>
              <a:gd name="connsiteX10" fmla="*/ 917575 w 958850"/>
              <a:gd name="connsiteY10" fmla="*/ 1165225 h 1190625"/>
              <a:gd name="connsiteX11" fmla="*/ 882650 w 958850"/>
              <a:gd name="connsiteY11" fmla="*/ 1184275 h 1190625"/>
              <a:gd name="connsiteX12" fmla="*/ 847725 w 958850"/>
              <a:gd name="connsiteY12" fmla="*/ 1190625 h 1190625"/>
              <a:gd name="connsiteX13" fmla="*/ 809625 w 958850"/>
              <a:gd name="connsiteY13" fmla="*/ 1174750 h 1190625"/>
              <a:gd name="connsiteX14" fmla="*/ 762000 w 958850"/>
              <a:gd name="connsiteY14" fmla="*/ 1133475 h 1190625"/>
              <a:gd name="connsiteX15" fmla="*/ 660400 w 958850"/>
              <a:gd name="connsiteY15" fmla="*/ 974725 h 1190625"/>
              <a:gd name="connsiteX16" fmla="*/ 412750 w 958850"/>
              <a:gd name="connsiteY16" fmla="*/ 581025 h 1190625"/>
              <a:gd name="connsiteX17" fmla="*/ 371475 w 958850"/>
              <a:gd name="connsiteY17" fmla="*/ 542925 h 1190625"/>
              <a:gd name="connsiteX18" fmla="*/ 92075 w 958850"/>
              <a:gd name="connsiteY18" fmla="*/ 155575 h 1190625"/>
              <a:gd name="connsiteX19" fmla="*/ 15875 w 958850"/>
              <a:gd name="connsiteY19" fmla="*/ 57150 h 1190625"/>
              <a:gd name="connsiteX20" fmla="*/ 0 w 958850"/>
              <a:gd name="connsiteY20" fmla="*/ 19050 h 1190625"/>
              <a:gd name="connsiteX21" fmla="*/ 12700 w 958850"/>
              <a:gd name="connsiteY21" fmla="*/ 0 h 1190625"/>
              <a:gd name="connsiteX22" fmla="*/ 50800 w 958850"/>
              <a:gd name="connsiteY22" fmla="*/ 0 h 1190625"/>
              <a:gd name="connsiteX23" fmla="*/ 107950 w 958850"/>
              <a:gd name="connsiteY23" fmla="*/ 25400 h 1190625"/>
              <a:gd name="connsiteX24" fmla="*/ 260350 w 958850"/>
              <a:gd name="connsiteY24" fmla="*/ 1365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8850" h="1190625">
                <a:moveTo>
                  <a:pt x="260350" y="136525"/>
                </a:moveTo>
                <a:lnTo>
                  <a:pt x="549275" y="358775"/>
                </a:lnTo>
                <a:lnTo>
                  <a:pt x="704850" y="473075"/>
                </a:lnTo>
                <a:lnTo>
                  <a:pt x="771525" y="552450"/>
                </a:lnTo>
                <a:lnTo>
                  <a:pt x="854075" y="663575"/>
                </a:lnTo>
                <a:lnTo>
                  <a:pt x="895350" y="746125"/>
                </a:lnTo>
                <a:lnTo>
                  <a:pt x="942975" y="882650"/>
                </a:lnTo>
                <a:lnTo>
                  <a:pt x="955675" y="968375"/>
                </a:lnTo>
                <a:lnTo>
                  <a:pt x="958850" y="1063625"/>
                </a:lnTo>
                <a:lnTo>
                  <a:pt x="942975" y="1120775"/>
                </a:lnTo>
                <a:lnTo>
                  <a:pt x="917575" y="1165225"/>
                </a:lnTo>
                <a:lnTo>
                  <a:pt x="882650" y="1184275"/>
                </a:lnTo>
                <a:lnTo>
                  <a:pt x="847725" y="1190625"/>
                </a:lnTo>
                <a:lnTo>
                  <a:pt x="809625" y="1174750"/>
                </a:lnTo>
                <a:lnTo>
                  <a:pt x="762000" y="1133475"/>
                </a:lnTo>
                <a:lnTo>
                  <a:pt x="660400" y="974725"/>
                </a:lnTo>
                <a:lnTo>
                  <a:pt x="412750" y="581025"/>
                </a:lnTo>
                <a:lnTo>
                  <a:pt x="371475" y="542925"/>
                </a:lnTo>
                <a:lnTo>
                  <a:pt x="92075" y="155575"/>
                </a:lnTo>
                <a:lnTo>
                  <a:pt x="15875" y="57150"/>
                </a:lnTo>
                <a:lnTo>
                  <a:pt x="0" y="19050"/>
                </a:lnTo>
                <a:lnTo>
                  <a:pt x="12700" y="0"/>
                </a:lnTo>
                <a:lnTo>
                  <a:pt x="50800" y="0"/>
                </a:lnTo>
                <a:lnTo>
                  <a:pt x="107950" y="25400"/>
                </a:lnTo>
                <a:lnTo>
                  <a:pt x="260350" y="136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E73A29-14B0-4C84-B749-7AA1DC3B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41" y="1470025"/>
            <a:ext cx="4877223" cy="45723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2E4747A-169E-4BA2-A8AE-45DAF392B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741" y="1470025"/>
            <a:ext cx="4877223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8EF945-9E3E-43EF-AE1B-7CCE9E9E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88" y="1142802"/>
            <a:ext cx="487722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43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b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図書館で本をさがそう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あたらしい漢字：図</a:t>
            </a:r>
          </a:p>
        </p:txBody>
      </p:sp>
    </p:spTree>
    <p:extLst>
      <p:ext uri="{BB962C8B-B14F-4D97-AF65-F5344CB8AC3E}">
        <p14:creationId xmlns:p14="http://schemas.microsoft.com/office/powerpoint/2010/main" val="12254630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99394FA-49C7-40FE-AB67-CC79A6BAFB29}"/>
              </a:ext>
            </a:extLst>
          </p:cNvPr>
          <p:cNvSpPr/>
          <p:nvPr/>
        </p:nvSpPr>
        <p:spPr>
          <a:xfrm>
            <a:off x="4757738" y="2605088"/>
            <a:ext cx="546100" cy="857250"/>
          </a:xfrm>
          <a:custGeom>
            <a:avLst/>
            <a:gdLst>
              <a:gd name="connsiteX0" fmla="*/ 252412 w 545306"/>
              <a:gd name="connsiteY0" fmla="*/ 533400 h 857250"/>
              <a:gd name="connsiteX1" fmla="*/ 204787 w 545306"/>
              <a:gd name="connsiteY1" fmla="*/ 407193 h 857250"/>
              <a:gd name="connsiteX2" fmla="*/ 133350 w 545306"/>
              <a:gd name="connsiteY2" fmla="*/ 257175 h 857250"/>
              <a:gd name="connsiteX3" fmla="*/ 4762 w 545306"/>
              <a:gd name="connsiteY3" fmla="*/ 50006 h 857250"/>
              <a:gd name="connsiteX4" fmla="*/ 2381 w 545306"/>
              <a:gd name="connsiteY4" fmla="*/ 35718 h 857250"/>
              <a:gd name="connsiteX5" fmla="*/ 0 w 545306"/>
              <a:gd name="connsiteY5" fmla="*/ 19050 h 857250"/>
              <a:gd name="connsiteX6" fmla="*/ 2381 w 545306"/>
              <a:gd name="connsiteY6" fmla="*/ 2381 h 857250"/>
              <a:gd name="connsiteX7" fmla="*/ 14287 w 545306"/>
              <a:gd name="connsiteY7" fmla="*/ 0 h 857250"/>
              <a:gd name="connsiteX8" fmla="*/ 28575 w 545306"/>
              <a:gd name="connsiteY8" fmla="*/ 0 h 857250"/>
              <a:gd name="connsiteX9" fmla="*/ 57150 w 545306"/>
              <a:gd name="connsiteY9" fmla="*/ 7143 h 857250"/>
              <a:gd name="connsiteX10" fmla="*/ 76200 w 545306"/>
              <a:gd name="connsiteY10" fmla="*/ 19050 h 857250"/>
              <a:gd name="connsiteX11" fmla="*/ 183356 w 545306"/>
              <a:gd name="connsiteY11" fmla="*/ 121443 h 857250"/>
              <a:gd name="connsiteX12" fmla="*/ 259556 w 545306"/>
              <a:gd name="connsiteY12" fmla="*/ 190500 h 857250"/>
              <a:gd name="connsiteX13" fmla="*/ 364331 w 545306"/>
              <a:gd name="connsiteY13" fmla="*/ 302418 h 857250"/>
              <a:gd name="connsiteX14" fmla="*/ 416718 w 545306"/>
              <a:gd name="connsiteY14" fmla="*/ 369093 h 857250"/>
              <a:gd name="connsiteX15" fmla="*/ 450056 w 545306"/>
              <a:gd name="connsiteY15" fmla="*/ 426243 h 857250"/>
              <a:gd name="connsiteX16" fmla="*/ 483393 w 545306"/>
              <a:gd name="connsiteY16" fmla="*/ 497681 h 857250"/>
              <a:gd name="connsiteX17" fmla="*/ 514350 w 545306"/>
              <a:gd name="connsiteY17" fmla="*/ 576262 h 857250"/>
              <a:gd name="connsiteX18" fmla="*/ 538162 w 545306"/>
              <a:gd name="connsiteY18" fmla="*/ 650081 h 857250"/>
              <a:gd name="connsiteX19" fmla="*/ 545306 w 545306"/>
              <a:gd name="connsiteY19" fmla="*/ 707231 h 857250"/>
              <a:gd name="connsiteX20" fmla="*/ 545306 w 545306"/>
              <a:gd name="connsiteY20" fmla="*/ 752475 h 857250"/>
              <a:gd name="connsiteX21" fmla="*/ 540543 w 545306"/>
              <a:gd name="connsiteY21" fmla="*/ 795337 h 857250"/>
              <a:gd name="connsiteX22" fmla="*/ 531018 w 545306"/>
              <a:gd name="connsiteY22" fmla="*/ 816768 h 857250"/>
              <a:gd name="connsiteX23" fmla="*/ 509587 w 545306"/>
              <a:gd name="connsiteY23" fmla="*/ 840581 h 857250"/>
              <a:gd name="connsiteX24" fmla="*/ 481012 w 545306"/>
              <a:gd name="connsiteY24" fmla="*/ 852487 h 857250"/>
              <a:gd name="connsiteX25" fmla="*/ 447675 w 545306"/>
              <a:gd name="connsiteY25" fmla="*/ 857250 h 857250"/>
              <a:gd name="connsiteX26" fmla="*/ 402431 w 545306"/>
              <a:gd name="connsiteY26" fmla="*/ 852487 h 857250"/>
              <a:gd name="connsiteX27" fmla="*/ 376237 w 545306"/>
              <a:gd name="connsiteY27" fmla="*/ 838200 h 857250"/>
              <a:gd name="connsiteX28" fmla="*/ 354806 w 545306"/>
              <a:gd name="connsiteY28" fmla="*/ 802481 h 857250"/>
              <a:gd name="connsiteX29" fmla="*/ 326231 w 545306"/>
              <a:gd name="connsiteY29" fmla="*/ 733425 h 857250"/>
              <a:gd name="connsiteX30" fmla="*/ 252412 w 545306"/>
              <a:gd name="connsiteY30" fmla="*/ 53340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306" h="857250">
                <a:moveTo>
                  <a:pt x="252412" y="533400"/>
                </a:moveTo>
                <a:lnTo>
                  <a:pt x="204787" y="407193"/>
                </a:lnTo>
                <a:lnTo>
                  <a:pt x="133350" y="257175"/>
                </a:lnTo>
                <a:lnTo>
                  <a:pt x="4762" y="50006"/>
                </a:lnTo>
                <a:lnTo>
                  <a:pt x="2381" y="35718"/>
                </a:lnTo>
                <a:lnTo>
                  <a:pt x="0" y="19050"/>
                </a:lnTo>
                <a:lnTo>
                  <a:pt x="2381" y="2381"/>
                </a:lnTo>
                <a:lnTo>
                  <a:pt x="14287" y="0"/>
                </a:lnTo>
                <a:lnTo>
                  <a:pt x="28575" y="0"/>
                </a:lnTo>
                <a:lnTo>
                  <a:pt x="57150" y="7143"/>
                </a:lnTo>
                <a:lnTo>
                  <a:pt x="76200" y="19050"/>
                </a:lnTo>
                <a:lnTo>
                  <a:pt x="183356" y="121443"/>
                </a:lnTo>
                <a:lnTo>
                  <a:pt x="259556" y="190500"/>
                </a:lnTo>
                <a:lnTo>
                  <a:pt x="364331" y="302418"/>
                </a:lnTo>
                <a:lnTo>
                  <a:pt x="416718" y="369093"/>
                </a:lnTo>
                <a:lnTo>
                  <a:pt x="450056" y="426243"/>
                </a:lnTo>
                <a:lnTo>
                  <a:pt x="483393" y="497681"/>
                </a:lnTo>
                <a:lnTo>
                  <a:pt x="514350" y="576262"/>
                </a:lnTo>
                <a:lnTo>
                  <a:pt x="538162" y="650081"/>
                </a:lnTo>
                <a:lnTo>
                  <a:pt x="545306" y="707231"/>
                </a:lnTo>
                <a:lnTo>
                  <a:pt x="545306" y="752475"/>
                </a:lnTo>
                <a:lnTo>
                  <a:pt x="540543" y="795337"/>
                </a:lnTo>
                <a:lnTo>
                  <a:pt x="531018" y="816768"/>
                </a:lnTo>
                <a:lnTo>
                  <a:pt x="509587" y="840581"/>
                </a:lnTo>
                <a:lnTo>
                  <a:pt x="481012" y="852487"/>
                </a:lnTo>
                <a:lnTo>
                  <a:pt x="447675" y="857250"/>
                </a:lnTo>
                <a:lnTo>
                  <a:pt x="402431" y="852487"/>
                </a:lnTo>
                <a:lnTo>
                  <a:pt x="376237" y="838200"/>
                </a:lnTo>
                <a:lnTo>
                  <a:pt x="354806" y="802481"/>
                </a:lnTo>
                <a:lnTo>
                  <a:pt x="326231" y="733425"/>
                </a:lnTo>
                <a:lnTo>
                  <a:pt x="252412" y="533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FE320D6-AAAC-4502-889A-C86507A5D649}"/>
              </a:ext>
            </a:extLst>
          </p:cNvPr>
          <p:cNvSpPr/>
          <p:nvPr/>
        </p:nvSpPr>
        <p:spPr>
          <a:xfrm>
            <a:off x="5503863" y="2427288"/>
            <a:ext cx="550862" cy="806450"/>
          </a:xfrm>
          <a:custGeom>
            <a:avLst/>
            <a:gdLst>
              <a:gd name="connsiteX0" fmla="*/ 207169 w 550862"/>
              <a:gd name="connsiteY0" fmla="*/ 507206 h 807244"/>
              <a:gd name="connsiteX1" fmla="*/ 161925 w 550862"/>
              <a:gd name="connsiteY1" fmla="*/ 433387 h 807244"/>
              <a:gd name="connsiteX2" fmla="*/ 126206 w 550862"/>
              <a:gd name="connsiteY2" fmla="*/ 364331 h 807244"/>
              <a:gd name="connsiteX3" fmla="*/ 95250 w 550862"/>
              <a:gd name="connsiteY3" fmla="*/ 314325 h 807244"/>
              <a:gd name="connsiteX4" fmla="*/ 54769 w 550862"/>
              <a:gd name="connsiteY4" fmla="*/ 235744 h 807244"/>
              <a:gd name="connsiteX5" fmla="*/ 21431 w 550862"/>
              <a:gd name="connsiteY5" fmla="*/ 138112 h 807244"/>
              <a:gd name="connsiteX6" fmla="*/ 2381 w 550862"/>
              <a:gd name="connsiteY6" fmla="*/ 54769 h 807244"/>
              <a:gd name="connsiteX7" fmla="*/ 2381 w 550862"/>
              <a:gd name="connsiteY7" fmla="*/ 38100 h 807244"/>
              <a:gd name="connsiteX8" fmla="*/ 0 w 550862"/>
              <a:gd name="connsiteY8" fmla="*/ 23812 h 807244"/>
              <a:gd name="connsiteX9" fmla="*/ 4762 w 550862"/>
              <a:gd name="connsiteY9" fmla="*/ 9525 h 807244"/>
              <a:gd name="connsiteX10" fmla="*/ 14287 w 550862"/>
              <a:gd name="connsiteY10" fmla="*/ 0 h 807244"/>
              <a:gd name="connsiteX11" fmla="*/ 26194 w 550862"/>
              <a:gd name="connsiteY11" fmla="*/ 0 h 807244"/>
              <a:gd name="connsiteX12" fmla="*/ 42862 w 550862"/>
              <a:gd name="connsiteY12" fmla="*/ 7144 h 807244"/>
              <a:gd name="connsiteX13" fmla="*/ 61912 w 550862"/>
              <a:gd name="connsiteY13" fmla="*/ 23812 h 807244"/>
              <a:gd name="connsiteX14" fmla="*/ 114300 w 550862"/>
              <a:gd name="connsiteY14" fmla="*/ 80962 h 807244"/>
              <a:gd name="connsiteX15" fmla="*/ 192881 w 550862"/>
              <a:gd name="connsiteY15" fmla="*/ 154781 h 807244"/>
              <a:gd name="connsiteX16" fmla="*/ 250031 w 550862"/>
              <a:gd name="connsiteY16" fmla="*/ 200025 h 807244"/>
              <a:gd name="connsiteX17" fmla="*/ 321469 w 550862"/>
              <a:gd name="connsiteY17" fmla="*/ 250031 h 807244"/>
              <a:gd name="connsiteX18" fmla="*/ 397669 w 550862"/>
              <a:gd name="connsiteY18" fmla="*/ 297656 h 807244"/>
              <a:gd name="connsiteX19" fmla="*/ 464344 w 550862"/>
              <a:gd name="connsiteY19" fmla="*/ 328612 h 807244"/>
              <a:gd name="connsiteX20" fmla="*/ 504825 w 550862"/>
              <a:gd name="connsiteY20" fmla="*/ 347662 h 807244"/>
              <a:gd name="connsiteX21" fmla="*/ 523875 w 550862"/>
              <a:gd name="connsiteY21" fmla="*/ 359569 h 807244"/>
              <a:gd name="connsiteX22" fmla="*/ 533400 w 550862"/>
              <a:gd name="connsiteY22" fmla="*/ 376237 h 807244"/>
              <a:gd name="connsiteX23" fmla="*/ 542925 w 550862"/>
              <a:gd name="connsiteY23" fmla="*/ 426244 h 807244"/>
              <a:gd name="connsiteX24" fmla="*/ 545306 w 550862"/>
              <a:gd name="connsiteY24" fmla="*/ 523875 h 807244"/>
              <a:gd name="connsiteX25" fmla="*/ 540544 w 550862"/>
              <a:gd name="connsiteY25" fmla="*/ 650081 h 807244"/>
              <a:gd name="connsiteX26" fmla="*/ 535781 w 550862"/>
              <a:gd name="connsiteY26" fmla="*/ 721519 h 807244"/>
              <a:gd name="connsiteX27" fmla="*/ 531019 w 550862"/>
              <a:gd name="connsiteY27" fmla="*/ 745331 h 807244"/>
              <a:gd name="connsiteX28" fmla="*/ 516731 w 550862"/>
              <a:gd name="connsiteY28" fmla="*/ 781050 h 807244"/>
              <a:gd name="connsiteX29" fmla="*/ 497681 w 550862"/>
              <a:gd name="connsiteY29" fmla="*/ 800100 h 807244"/>
              <a:gd name="connsiteX30" fmla="*/ 481012 w 550862"/>
              <a:gd name="connsiteY30" fmla="*/ 807244 h 807244"/>
              <a:gd name="connsiteX31" fmla="*/ 457200 w 550862"/>
              <a:gd name="connsiteY31" fmla="*/ 802481 h 807244"/>
              <a:gd name="connsiteX32" fmla="*/ 421481 w 550862"/>
              <a:gd name="connsiteY32" fmla="*/ 778669 h 807244"/>
              <a:gd name="connsiteX33" fmla="*/ 357187 w 550862"/>
              <a:gd name="connsiteY33" fmla="*/ 692944 h 807244"/>
              <a:gd name="connsiteX34" fmla="*/ 207169 w 550862"/>
              <a:gd name="connsiteY34" fmla="*/ 507206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0862" h="807244">
                <a:moveTo>
                  <a:pt x="207169" y="507206"/>
                </a:moveTo>
                <a:lnTo>
                  <a:pt x="161925" y="433387"/>
                </a:lnTo>
                <a:lnTo>
                  <a:pt x="126206" y="364331"/>
                </a:lnTo>
                <a:lnTo>
                  <a:pt x="95250" y="314325"/>
                </a:lnTo>
                <a:lnTo>
                  <a:pt x="54769" y="235744"/>
                </a:lnTo>
                <a:lnTo>
                  <a:pt x="21431" y="138112"/>
                </a:lnTo>
                <a:lnTo>
                  <a:pt x="2381" y="54769"/>
                </a:lnTo>
                <a:lnTo>
                  <a:pt x="2381" y="38100"/>
                </a:lnTo>
                <a:lnTo>
                  <a:pt x="0" y="23812"/>
                </a:lnTo>
                <a:lnTo>
                  <a:pt x="4762" y="9525"/>
                </a:lnTo>
                <a:lnTo>
                  <a:pt x="14287" y="0"/>
                </a:lnTo>
                <a:lnTo>
                  <a:pt x="26194" y="0"/>
                </a:lnTo>
                <a:lnTo>
                  <a:pt x="42862" y="7144"/>
                </a:lnTo>
                <a:lnTo>
                  <a:pt x="61912" y="23812"/>
                </a:lnTo>
                <a:lnTo>
                  <a:pt x="114300" y="80962"/>
                </a:lnTo>
                <a:lnTo>
                  <a:pt x="192881" y="154781"/>
                </a:lnTo>
                <a:lnTo>
                  <a:pt x="250031" y="200025"/>
                </a:lnTo>
                <a:lnTo>
                  <a:pt x="321469" y="250031"/>
                </a:lnTo>
                <a:lnTo>
                  <a:pt x="397669" y="297656"/>
                </a:lnTo>
                <a:lnTo>
                  <a:pt x="464344" y="328612"/>
                </a:lnTo>
                <a:lnTo>
                  <a:pt x="504825" y="347662"/>
                </a:lnTo>
                <a:lnTo>
                  <a:pt x="523875" y="359569"/>
                </a:lnTo>
                <a:lnTo>
                  <a:pt x="533400" y="376237"/>
                </a:lnTo>
                <a:lnTo>
                  <a:pt x="542925" y="426244"/>
                </a:lnTo>
                <a:cubicBezTo>
                  <a:pt x="543719" y="458788"/>
                  <a:pt x="550862" y="463947"/>
                  <a:pt x="545306" y="523875"/>
                </a:cubicBezTo>
                <a:lnTo>
                  <a:pt x="540544" y="650081"/>
                </a:lnTo>
                <a:lnTo>
                  <a:pt x="535781" y="721519"/>
                </a:lnTo>
                <a:lnTo>
                  <a:pt x="531019" y="745331"/>
                </a:lnTo>
                <a:lnTo>
                  <a:pt x="516731" y="781050"/>
                </a:lnTo>
                <a:lnTo>
                  <a:pt x="497681" y="800100"/>
                </a:lnTo>
                <a:lnTo>
                  <a:pt x="481012" y="807244"/>
                </a:lnTo>
                <a:lnTo>
                  <a:pt x="457200" y="802481"/>
                </a:lnTo>
                <a:lnTo>
                  <a:pt x="421481" y="778669"/>
                </a:lnTo>
                <a:lnTo>
                  <a:pt x="357187" y="692944"/>
                </a:lnTo>
                <a:lnTo>
                  <a:pt x="207169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CFEEA65-9B07-43BD-B0AC-C7A70CD8488A}"/>
              </a:ext>
            </a:extLst>
          </p:cNvPr>
          <p:cNvSpPr/>
          <p:nvPr/>
        </p:nvSpPr>
        <p:spPr>
          <a:xfrm rot="16200000">
            <a:off x="2209007" y="3588544"/>
            <a:ext cx="4111625" cy="395288"/>
          </a:xfrm>
          <a:custGeom>
            <a:avLst/>
            <a:gdLst>
              <a:gd name="connsiteX0" fmla="*/ 2491848 w 4112633"/>
              <a:gd name="connsiteY0" fmla="*/ 134343 h 394362"/>
              <a:gd name="connsiteX1" fmla="*/ 3163564 w 4112633"/>
              <a:gd name="connsiteY1" fmla="*/ 143010 h 394362"/>
              <a:gd name="connsiteX2" fmla="*/ 3640265 w 4112633"/>
              <a:gd name="connsiteY2" fmla="*/ 143010 h 394362"/>
              <a:gd name="connsiteX3" fmla="*/ 3778942 w 4112633"/>
              <a:gd name="connsiteY3" fmla="*/ 134343 h 394362"/>
              <a:gd name="connsiteX4" fmla="*/ 3856948 w 4112633"/>
              <a:gd name="connsiteY4" fmla="*/ 121342 h 394362"/>
              <a:gd name="connsiteX5" fmla="*/ 3917619 w 4112633"/>
              <a:gd name="connsiteY5" fmla="*/ 95340 h 394362"/>
              <a:gd name="connsiteX6" fmla="*/ 4008625 w 4112633"/>
              <a:gd name="connsiteY6" fmla="*/ 39003 h 394362"/>
              <a:gd name="connsiteX7" fmla="*/ 4056295 w 4112633"/>
              <a:gd name="connsiteY7" fmla="*/ 4333 h 394362"/>
              <a:gd name="connsiteX8" fmla="*/ 4077964 w 4112633"/>
              <a:gd name="connsiteY8" fmla="*/ 0 h 394362"/>
              <a:gd name="connsiteX9" fmla="*/ 4090965 w 4112633"/>
              <a:gd name="connsiteY9" fmla="*/ 8667 h 394362"/>
              <a:gd name="connsiteX10" fmla="*/ 4108299 w 4112633"/>
              <a:gd name="connsiteY10" fmla="*/ 39003 h 394362"/>
              <a:gd name="connsiteX11" fmla="*/ 4112633 w 4112633"/>
              <a:gd name="connsiteY11" fmla="*/ 78005 h 394362"/>
              <a:gd name="connsiteX12" fmla="*/ 4095298 w 4112633"/>
              <a:gd name="connsiteY12" fmla="*/ 125676 h 394362"/>
              <a:gd name="connsiteX13" fmla="*/ 4030294 w 4112633"/>
              <a:gd name="connsiteY13" fmla="*/ 221016 h 394362"/>
              <a:gd name="connsiteX14" fmla="*/ 3965289 w 4112633"/>
              <a:gd name="connsiteY14" fmla="*/ 312022 h 394362"/>
              <a:gd name="connsiteX15" fmla="*/ 3908951 w 4112633"/>
              <a:gd name="connsiteY15" fmla="*/ 372694 h 394362"/>
              <a:gd name="connsiteX16" fmla="*/ 3735605 w 4112633"/>
              <a:gd name="connsiteY16" fmla="*/ 394362 h 394362"/>
              <a:gd name="connsiteX17" fmla="*/ 3068223 w 4112633"/>
              <a:gd name="connsiteY17" fmla="*/ 377027 h 394362"/>
              <a:gd name="connsiteX18" fmla="*/ 1490775 w 4112633"/>
              <a:gd name="connsiteY18" fmla="*/ 368360 h 394362"/>
              <a:gd name="connsiteX19" fmla="*/ 225349 w 4112633"/>
              <a:gd name="connsiteY19" fmla="*/ 368360 h 394362"/>
              <a:gd name="connsiteX20" fmla="*/ 52003 w 4112633"/>
              <a:gd name="connsiteY20" fmla="*/ 381361 h 394362"/>
              <a:gd name="connsiteX21" fmla="*/ 0 w 4112633"/>
              <a:gd name="connsiteY21" fmla="*/ 294688 h 394362"/>
              <a:gd name="connsiteX22" fmla="*/ 21668 w 4112633"/>
              <a:gd name="connsiteY22" fmla="*/ 268686 h 394362"/>
              <a:gd name="connsiteX23" fmla="*/ 69338 w 4112633"/>
              <a:gd name="connsiteY23" fmla="*/ 229683 h 394362"/>
              <a:gd name="connsiteX24" fmla="*/ 160345 w 4112633"/>
              <a:gd name="connsiteY24" fmla="*/ 177679 h 394362"/>
              <a:gd name="connsiteX25" fmla="*/ 260019 w 4112633"/>
              <a:gd name="connsiteY25" fmla="*/ 134343 h 394362"/>
              <a:gd name="connsiteX26" fmla="*/ 342358 w 4112633"/>
              <a:gd name="connsiteY26" fmla="*/ 112675 h 394362"/>
              <a:gd name="connsiteX27" fmla="*/ 437698 w 4112633"/>
              <a:gd name="connsiteY27" fmla="*/ 99674 h 394362"/>
              <a:gd name="connsiteX28" fmla="*/ 528705 w 4112633"/>
              <a:gd name="connsiteY28" fmla="*/ 99674 h 394362"/>
              <a:gd name="connsiteX29" fmla="*/ 624045 w 4112633"/>
              <a:gd name="connsiteY29" fmla="*/ 117008 h 394362"/>
              <a:gd name="connsiteX30" fmla="*/ 771389 w 4112633"/>
              <a:gd name="connsiteY30" fmla="*/ 134343 h 394362"/>
              <a:gd name="connsiteX31" fmla="*/ 1061744 w 4112633"/>
              <a:gd name="connsiteY31" fmla="*/ 147344 h 394362"/>
              <a:gd name="connsiteX32" fmla="*/ 2032481 w 4112633"/>
              <a:gd name="connsiteY32" fmla="*/ 147344 h 394362"/>
              <a:gd name="connsiteX33" fmla="*/ 2491848 w 4112633"/>
              <a:gd name="connsiteY33" fmla="*/ 134343 h 3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12633" h="394362">
                <a:moveTo>
                  <a:pt x="2491848" y="134343"/>
                </a:moveTo>
                <a:lnTo>
                  <a:pt x="3163564" y="143010"/>
                </a:lnTo>
                <a:lnTo>
                  <a:pt x="3640265" y="143010"/>
                </a:lnTo>
                <a:lnTo>
                  <a:pt x="3778942" y="134343"/>
                </a:lnTo>
                <a:lnTo>
                  <a:pt x="3856948" y="121342"/>
                </a:lnTo>
                <a:lnTo>
                  <a:pt x="3917619" y="95340"/>
                </a:lnTo>
                <a:lnTo>
                  <a:pt x="4008625" y="39003"/>
                </a:lnTo>
                <a:lnTo>
                  <a:pt x="4056295" y="4333"/>
                </a:lnTo>
                <a:lnTo>
                  <a:pt x="4077964" y="0"/>
                </a:lnTo>
                <a:lnTo>
                  <a:pt x="4090965" y="8667"/>
                </a:lnTo>
                <a:lnTo>
                  <a:pt x="4108299" y="39003"/>
                </a:lnTo>
                <a:lnTo>
                  <a:pt x="4112633" y="78005"/>
                </a:lnTo>
                <a:lnTo>
                  <a:pt x="4095298" y="125676"/>
                </a:lnTo>
                <a:lnTo>
                  <a:pt x="4030294" y="221016"/>
                </a:lnTo>
                <a:lnTo>
                  <a:pt x="3965289" y="312022"/>
                </a:lnTo>
                <a:lnTo>
                  <a:pt x="3908951" y="372694"/>
                </a:lnTo>
                <a:lnTo>
                  <a:pt x="3735605" y="394362"/>
                </a:lnTo>
                <a:lnTo>
                  <a:pt x="3068223" y="377027"/>
                </a:lnTo>
                <a:lnTo>
                  <a:pt x="1490775" y="368360"/>
                </a:lnTo>
                <a:lnTo>
                  <a:pt x="225349" y="368360"/>
                </a:lnTo>
                <a:lnTo>
                  <a:pt x="52003" y="381361"/>
                </a:lnTo>
                <a:lnTo>
                  <a:pt x="0" y="294688"/>
                </a:lnTo>
                <a:lnTo>
                  <a:pt x="21668" y="268686"/>
                </a:lnTo>
                <a:lnTo>
                  <a:pt x="69338" y="229683"/>
                </a:lnTo>
                <a:lnTo>
                  <a:pt x="160345" y="177679"/>
                </a:lnTo>
                <a:lnTo>
                  <a:pt x="260019" y="134343"/>
                </a:lnTo>
                <a:lnTo>
                  <a:pt x="342358" y="112675"/>
                </a:lnTo>
                <a:lnTo>
                  <a:pt x="437698" y="99674"/>
                </a:lnTo>
                <a:lnTo>
                  <a:pt x="528705" y="99674"/>
                </a:lnTo>
                <a:lnTo>
                  <a:pt x="624045" y="117008"/>
                </a:lnTo>
                <a:lnTo>
                  <a:pt x="771389" y="134343"/>
                </a:lnTo>
                <a:lnTo>
                  <a:pt x="1061744" y="147344"/>
                </a:lnTo>
                <a:lnTo>
                  <a:pt x="2032481" y="147344"/>
                </a:lnTo>
                <a:lnTo>
                  <a:pt x="2491848" y="134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EEE4A56-9649-4A60-9BEE-FABB5C4488AC}"/>
              </a:ext>
            </a:extLst>
          </p:cNvPr>
          <p:cNvSpPr/>
          <p:nvPr/>
        </p:nvSpPr>
        <p:spPr>
          <a:xfrm rot="16200000">
            <a:off x="4603751" y="2633664"/>
            <a:ext cx="2798763" cy="2274887"/>
          </a:xfrm>
          <a:custGeom>
            <a:avLst/>
            <a:gdLst>
              <a:gd name="connsiteX0" fmla="*/ 749722 w 2799538"/>
              <a:gd name="connsiteY0" fmla="*/ 927401 h 2275166"/>
              <a:gd name="connsiteX1" fmla="*/ 966404 w 2799538"/>
              <a:gd name="connsiteY1" fmla="*/ 1122415 h 2275166"/>
              <a:gd name="connsiteX2" fmla="*/ 1178753 w 2799538"/>
              <a:gd name="connsiteY2" fmla="*/ 1282760 h 2275166"/>
              <a:gd name="connsiteX3" fmla="*/ 1421437 w 2799538"/>
              <a:gd name="connsiteY3" fmla="*/ 1434438 h 2275166"/>
              <a:gd name="connsiteX4" fmla="*/ 1625119 w 2799538"/>
              <a:gd name="connsiteY4" fmla="*/ 1555780 h 2275166"/>
              <a:gd name="connsiteX5" fmla="*/ 1867803 w 2799538"/>
              <a:gd name="connsiteY5" fmla="*/ 1685790 h 2275166"/>
              <a:gd name="connsiteX6" fmla="*/ 2045483 w 2799538"/>
              <a:gd name="connsiteY6" fmla="*/ 1768129 h 2275166"/>
              <a:gd name="connsiteX7" fmla="*/ 2188493 w 2799538"/>
              <a:gd name="connsiteY7" fmla="*/ 1828800 h 2275166"/>
              <a:gd name="connsiteX8" fmla="*/ 2348838 w 2799538"/>
              <a:gd name="connsiteY8" fmla="*/ 1889471 h 2275166"/>
              <a:gd name="connsiteX9" fmla="*/ 2435511 w 2799538"/>
              <a:gd name="connsiteY9" fmla="*/ 1906806 h 2275166"/>
              <a:gd name="connsiteX10" fmla="*/ 2504850 w 2799538"/>
              <a:gd name="connsiteY10" fmla="*/ 1915473 h 2275166"/>
              <a:gd name="connsiteX11" fmla="*/ 2561187 w 2799538"/>
              <a:gd name="connsiteY11" fmla="*/ 1898139 h 2275166"/>
              <a:gd name="connsiteX12" fmla="*/ 2669528 w 2799538"/>
              <a:gd name="connsiteY12" fmla="*/ 1824467 h 2275166"/>
              <a:gd name="connsiteX13" fmla="*/ 2743200 w 2799538"/>
              <a:gd name="connsiteY13" fmla="*/ 1772463 h 2275166"/>
              <a:gd name="connsiteX14" fmla="*/ 2769202 w 2799538"/>
              <a:gd name="connsiteY14" fmla="*/ 1763795 h 2275166"/>
              <a:gd name="connsiteX15" fmla="*/ 2790870 w 2799538"/>
              <a:gd name="connsiteY15" fmla="*/ 1768129 h 2275166"/>
              <a:gd name="connsiteX16" fmla="*/ 2799538 w 2799538"/>
              <a:gd name="connsiteY16" fmla="*/ 1781130 h 2275166"/>
              <a:gd name="connsiteX17" fmla="*/ 2782203 w 2799538"/>
              <a:gd name="connsiteY17" fmla="*/ 1820133 h 2275166"/>
              <a:gd name="connsiteX18" fmla="*/ 2717198 w 2799538"/>
              <a:gd name="connsiteY18" fmla="*/ 1932808 h 2275166"/>
              <a:gd name="connsiteX19" fmla="*/ 2639193 w 2799538"/>
              <a:gd name="connsiteY19" fmla="*/ 2084485 h 2275166"/>
              <a:gd name="connsiteX20" fmla="*/ 2565521 w 2799538"/>
              <a:gd name="connsiteY20" fmla="*/ 2166825 h 2275166"/>
              <a:gd name="connsiteX21" fmla="*/ 2500516 w 2799538"/>
              <a:gd name="connsiteY21" fmla="*/ 2231830 h 2275166"/>
              <a:gd name="connsiteX22" fmla="*/ 2465847 w 2799538"/>
              <a:gd name="connsiteY22" fmla="*/ 2262165 h 2275166"/>
              <a:gd name="connsiteX23" fmla="*/ 2431178 w 2799538"/>
              <a:gd name="connsiteY23" fmla="*/ 2275166 h 2275166"/>
              <a:gd name="connsiteX24" fmla="*/ 2392175 w 2799538"/>
              <a:gd name="connsiteY24" fmla="*/ 2262165 h 2275166"/>
              <a:gd name="connsiteX25" fmla="*/ 2353172 w 2799538"/>
              <a:gd name="connsiteY25" fmla="*/ 2227496 h 2275166"/>
              <a:gd name="connsiteX26" fmla="*/ 2331504 w 2799538"/>
              <a:gd name="connsiteY26" fmla="*/ 2201494 h 2275166"/>
              <a:gd name="connsiteX27" fmla="*/ 2296834 w 2799538"/>
              <a:gd name="connsiteY27" fmla="*/ 2175492 h 2275166"/>
              <a:gd name="connsiteX28" fmla="*/ 2058484 w 2799538"/>
              <a:gd name="connsiteY28" fmla="*/ 2054150 h 2275166"/>
              <a:gd name="connsiteX29" fmla="*/ 1668455 w 2799538"/>
              <a:gd name="connsiteY29" fmla="*/ 1846135 h 2275166"/>
              <a:gd name="connsiteX30" fmla="*/ 1482108 w 2799538"/>
              <a:gd name="connsiteY30" fmla="*/ 1737794 h 2275166"/>
              <a:gd name="connsiteX31" fmla="*/ 1304429 w 2799538"/>
              <a:gd name="connsiteY31" fmla="*/ 1629452 h 2275166"/>
              <a:gd name="connsiteX32" fmla="*/ 1087746 w 2799538"/>
              <a:gd name="connsiteY32" fmla="*/ 1482108 h 2275166"/>
              <a:gd name="connsiteX33" fmla="*/ 858063 w 2799538"/>
              <a:gd name="connsiteY33" fmla="*/ 1300095 h 2275166"/>
              <a:gd name="connsiteX34" fmla="*/ 732387 w 2799538"/>
              <a:gd name="connsiteY34" fmla="*/ 1174419 h 2275166"/>
              <a:gd name="connsiteX35" fmla="*/ 593710 w 2799538"/>
              <a:gd name="connsiteY35" fmla="*/ 1031409 h 2275166"/>
              <a:gd name="connsiteX36" fmla="*/ 455034 w 2799538"/>
              <a:gd name="connsiteY36" fmla="*/ 862396 h 2275166"/>
              <a:gd name="connsiteX37" fmla="*/ 290355 w 2799538"/>
              <a:gd name="connsiteY37" fmla="*/ 611045 h 2275166"/>
              <a:gd name="connsiteX38" fmla="*/ 160345 w 2799538"/>
              <a:gd name="connsiteY38" fmla="*/ 398696 h 2275166"/>
              <a:gd name="connsiteX39" fmla="*/ 60671 w 2799538"/>
              <a:gd name="connsiteY39" fmla="*/ 199348 h 2275166"/>
              <a:gd name="connsiteX40" fmla="*/ 8668 w 2799538"/>
              <a:gd name="connsiteY40" fmla="*/ 78006 h 2275166"/>
              <a:gd name="connsiteX41" fmla="*/ 0 w 2799538"/>
              <a:gd name="connsiteY41" fmla="*/ 52004 h 2275166"/>
              <a:gd name="connsiteX42" fmla="*/ 4334 w 2799538"/>
              <a:gd name="connsiteY42" fmla="*/ 17335 h 2275166"/>
              <a:gd name="connsiteX43" fmla="*/ 17335 w 2799538"/>
              <a:gd name="connsiteY43" fmla="*/ 4334 h 2275166"/>
              <a:gd name="connsiteX44" fmla="*/ 34670 w 2799538"/>
              <a:gd name="connsiteY44" fmla="*/ 0 h 2275166"/>
              <a:gd name="connsiteX45" fmla="*/ 60671 w 2799538"/>
              <a:gd name="connsiteY45" fmla="*/ 17335 h 2275166"/>
              <a:gd name="connsiteX46" fmla="*/ 169013 w 2799538"/>
              <a:gd name="connsiteY46" fmla="*/ 221016 h 2275166"/>
              <a:gd name="connsiteX47" fmla="*/ 299022 w 2799538"/>
              <a:gd name="connsiteY47" fmla="*/ 411697 h 2275166"/>
              <a:gd name="connsiteX48" fmla="*/ 429032 w 2799538"/>
              <a:gd name="connsiteY48" fmla="*/ 585043 h 2275166"/>
              <a:gd name="connsiteX49" fmla="*/ 546040 w 2799538"/>
              <a:gd name="connsiteY49" fmla="*/ 715052 h 2275166"/>
              <a:gd name="connsiteX50" fmla="*/ 749722 w 2799538"/>
              <a:gd name="connsiteY50" fmla="*/ 927401 h 22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99538" h="2275166">
                <a:moveTo>
                  <a:pt x="749722" y="927401"/>
                </a:moveTo>
                <a:lnTo>
                  <a:pt x="966404" y="1122415"/>
                </a:lnTo>
                <a:lnTo>
                  <a:pt x="1178753" y="1282760"/>
                </a:lnTo>
                <a:lnTo>
                  <a:pt x="1421437" y="1434438"/>
                </a:lnTo>
                <a:lnTo>
                  <a:pt x="1625119" y="1555780"/>
                </a:lnTo>
                <a:lnTo>
                  <a:pt x="1867803" y="1685790"/>
                </a:lnTo>
                <a:lnTo>
                  <a:pt x="2045483" y="1768129"/>
                </a:lnTo>
                <a:lnTo>
                  <a:pt x="2188493" y="1828800"/>
                </a:lnTo>
                <a:lnTo>
                  <a:pt x="2348838" y="1889471"/>
                </a:lnTo>
                <a:lnTo>
                  <a:pt x="2435511" y="1906806"/>
                </a:lnTo>
                <a:lnTo>
                  <a:pt x="2504850" y="1915473"/>
                </a:lnTo>
                <a:lnTo>
                  <a:pt x="2561187" y="1898139"/>
                </a:lnTo>
                <a:lnTo>
                  <a:pt x="2669528" y="1824467"/>
                </a:lnTo>
                <a:lnTo>
                  <a:pt x="2743200" y="1772463"/>
                </a:lnTo>
                <a:lnTo>
                  <a:pt x="2769202" y="1763795"/>
                </a:lnTo>
                <a:lnTo>
                  <a:pt x="2790870" y="1768129"/>
                </a:lnTo>
                <a:lnTo>
                  <a:pt x="2799538" y="1781130"/>
                </a:lnTo>
                <a:lnTo>
                  <a:pt x="2782203" y="1820133"/>
                </a:lnTo>
                <a:lnTo>
                  <a:pt x="2717198" y="1932808"/>
                </a:lnTo>
                <a:lnTo>
                  <a:pt x="2639193" y="2084485"/>
                </a:lnTo>
                <a:lnTo>
                  <a:pt x="2565521" y="2166825"/>
                </a:lnTo>
                <a:lnTo>
                  <a:pt x="2500516" y="2231830"/>
                </a:lnTo>
                <a:lnTo>
                  <a:pt x="2465847" y="2262165"/>
                </a:lnTo>
                <a:lnTo>
                  <a:pt x="2431178" y="2275166"/>
                </a:lnTo>
                <a:lnTo>
                  <a:pt x="2392175" y="2262165"/>
                </a:lnTo>
                <a:lnTo>
                  <a:pt x="2353172" y="2227496"/>
                </a:lnTo>
                <a:lnTo>
                  <a:pt x="2331504" y="2201494"/>
                </a:lnTo>
                <a:lnTo>
                  <a:pt x="2296834" y="2175492"/>
                </a:lnTo>
                <a:lnTo>
                  <a:pt x="2058484" y="2054150"/>
                </a:lnTo>
                <a:lnTo>
                  <a:pt x="1668455" y="1846135"/>
                </a:lnTo>
                <a:lnTo>
                  <a:pt x="1482108" y="1737794"/>
                </a:lnTo>
                <a:lnTo>
                  <a:pt x="1304429" y="1629452"/>
                </a:lnTo>
                <a:lnTo>
                  <a:pt x="1087746" y="1482108"/>
                </a:lnTo>
                <a:lnTo>
                  <a:pt x="858063" y="1300095"/>
                </a:lnTo>
                <a:lnTo>
                  <a:pt x="732387" y="1174419"/>
                </a:lnTo>
                <a:lnTo>
                  <a:pt x="593710" y="1031409"/>
                </a:lnTo>
                <a:lnTo>
                  <a:pt x="455034" y="862396"/>
                </a:lnTo>
                <a:lnTo>
                  <a:pt x="290355" y="611045"/>
                </a:lnTo>
                <a:lnTo>
                  <a:pt x="160345" y="398696"/>
                </a:lnTo>
                <a:lnTo>
                  <a:pt x="60671" y="199348"/>
                </a:lnTo>
                <a:lnTo>
                  <a:pt x="8668" y="78006"/>
                </a:lnTo>
                <a:lnTo>
                  <a:pt x="0" y="52004"/>
                </a:lnTo>
                <a:lnTo>
                  <a:pt x="4334" y="17335"/>
                </a:lnTo>
                <a:lnTo>
                  <a:pt x="17335" y="4334"/>
                </a:lnTo>
                <a:lnTo>
                  <a:pt x="34670" y="0"/>
                </a:lnTo>
                <a:lnTo>
                  <a:pt x="60671" y="17335"/>
                </a:lnTo>
                <a:lnTo>
                  <a:pt x="169013" y="221016"/>
                </a:lnTo>
                <a:lnTo>
                  <a:pt x="299022" y="411697"/>
                </a:lnTo>
                <a:lnTo>
                  <a:pt x="429032" y="585043"/>
                </a:lnTo>
                <a:lnTo>
                  <a:pt x="546040" y="715052"/>
                </a:lnTo>
                <a:lnTo>
                  <a:pt x="749722" y="927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74BEA02-C32D-45D0-BF32-39B326414F80}"/>
              </a:ext>
            </a:extLst>
          </p:cNvPr>
          <p:cNvSpPr/>
          <p:nvPr/>
        </p:nvSpPr>
        <p:spPr>
          <a:xfrm>
            <a:off x="4267201" y="1622426"/>
            <a:ext cx="3794125" cy="4213225"/>
          </a:xfrm>
          <a:custGeom>
            <a:avLst/>
            <a:gdLst>
              <a:gd name="connsiteX0" fmla="*/ 1582309 w 3792772"/>
              <a:gd name="connsiteY0" fmla="*/ 373711 h 4214191"/>
              <a:gd name="connsiteX1" fmla="*/ 1089328 w 3792772"/>
              <a:gd name="connsiteY1" fmla="*/ 429371 h 4214191"/>
              <a:gd name="connsiteX2" fmla="*/ 564542 w 3792772"/>
              <a:gd name="connsiteY2" fmla="*/ 500932 h 4214191"/>
              <a:gd name="connsiteX3" fmla="*/ 453224 w 3792772"/>
              <a:gd name="connsiteY3" fmla="*/ 532737 h 4214191"/>
              <a:gd name="connsiteX4" fmla="*/ 151074 w 3792772"/>
              <a:gd name="connsiteY4" fmla="*/ 461176 h 4214191"/>
              <a:gd name="connsiteX5" fmla="*/ 0 w 3792772"/>
              <a:gd name="connsiteY5" fmla="*/ 278296 h 4214191"/>
              <a:gd name="connsiteX6" fmla="*/ 174928 w 3792772"/>
              <a:gd name="connsiteY6" fmla="*/ 310101 h 4214191"/>
              <a:gd name="connsiteX7" fmla="*/ 365760 w 3792772"/>
              <a:gd name="connsiteY7" fmla="*/ 310101 h 4214191"/>
              <a:gd name="connsiteX8" fmla="*/ 1017767 w 3792772"/>
              <a:gd name="connsiteY8" fmla="*/ 254442 h 4214191"/>
              <a:gd name="connsiteX9" fmla="*/ 1550504 w 3792772"/>
              <a:gd name="connsiteY9" fmla="*/ 198783 h 4214191"/>
              <a:gd name="connsiteX10" fmla="*/ 2671638 w 3792772"/>
              <a:gd name="connsiteY10" fmla="*/ 111318 h 4214191"/>
              <a:gd name="connsiteX11" fmla="*/ 3220278 w 3792772"/>
              <a:gd name="connsiteY11" fmla="*/ 63611 h 4214191"/>
              <a:gd name="connsiteX12" fmla="*/ 3291840 w 3792772"/>
              <a:gd name="connsiteY12" fmla="*/ 55659 h 4214191"/>
              <a:gd name="connsiteX13" fmla="*/ 3347499 w 3792772"/>
              <a:gd name="connsiteY13" fmla="*/ 23854 h 4214191"/>
              <a:gd name="connsiteX14" fmla="*/ 3419060 w 3792772"/>
              <a:gd name="connsiteY14" fmla="*/ 0 h 4214191"/>
              <a:gd name="connsiteX15" fmla="*/ 3498574 w 3792772"/>
              <a:gd name="connsiteY15" fmla="*/ 7951 h 4214191"/>
              <a:gd name="connsiteX16" fmla="*/ 3593989 w 3792772"/>
              <a:gd name="connsiteY16" fmla="*/ 71562 h 4214191"/>
              <a:gd name="connsiteX17" fmla="*/ 3689405 w 3792772"/>
              <a:gd name="connsiteY17" fmla="*/ 166977 h 4214191"/>
              <a:gd name="connsiteX18" fmla="*/ 3768918 w 3792772"/>
              <a:gd name="connsiteY18" fmla="*/ 278296 h 4214191"/>
              <a:gd name="connsiteX19" fmla="*/ 3792772 w 3792772"/>
              <a:gd name="connsiteY19" fmla="*/ 333955 h 4214191"/>
              <a:gd name="connsiteX20" fmla="*/ 3768918 w 3792772"/>
              <a:gd name="connsiteY20" fmla="*/ 389614 h 4214191"/>
              <a:gd name="connsiteX21" fmla="*/ 3705307 w 3792772"/>
              <a:gd name="connsiteY21" fmla="*/ 461176 h 4214191"/>
              <a:gd name="connsiteX22" fmla="*/ 3673502 w 3792772"/>
              <a:gd name="connsiteY22" fmla="*/ 540689 h 4214191"/>
              <a:gd name="connsiteX23" fmla="*/ 3681454 w 3792772"/>
              <a:gd name="connsiteY23" fmla="*/ 922351 h 4214191"/>
              <a:gd name="connsiteX24" fmla="*/ 3705307 w 3792772"/>
              <a:gd name="connsiteY24" fmla="*/ 2989691 h 4214191"/>
              <a:gd name="connsiteX25" fmla="*/ 3721210 w 3792772"/>
              <a:gd name="connsiteY25" fmla="*/ 3824577 h 4214191"/>
              <a:gd name="connsiteX26" fmla="*/ 3721210 w 3792772"/>
              <a:gd name="connsiteY26" fmla="*/ 3975652 h 4214191"/>
              <a:gd name="connsiteX27" fmla="*/ 3697356 w 3792772"/>
              <a:gd name="connsiteY27" fmla="*/ 4086971 h 4214191"/>
              <a:gd name="connsiteX28" fmla="*/ 3633746 w 3792772"/>
              <a:gd name="connsiteY28" fmla="*/ 4174435 h 4214191"/>
              <a:gd name="connsiteX29" fmla="*/ 3570135 w 3792772"/>
              <a:gd name="connsiteY29" fmla="*/ 4206240 h 4214191"/>
              <a:gd name="connsiteX30" fmla="*/ 3522427 w 3792772"/>
              <a:gd name="connsiteY30" fmla="*/ 4214191 h 4214191"/>
              <a:gd name="connsiteX31" fmla="*/ 3474720 w 3792772"/>
              <a:gd name="connsiteY31" fmla="*/ 4150581 h 4214191"/>
              <a:gd name="connsiteX32" fmla="*/ 3434963 w 3792772"/>
              <a:gd name="connsiteY32" fmla="*/ 3983604 h 4214191"/>
              <a:gd name="connsiteX33" fmla="*/ 3450866 w 3792772"/>
              <a:gd name="connsiteY33" fmla="*/ 3713259 h 4214191"/>
              <a:gd name="connsiteX34" fmla="*/ 3434963 w 3792772"/>
              <a:gd name="connsiteY34" fmla="*/ 2846567 h 4214191"/>
              <a:gd name="connsiteX35" fmla="*/ 3434963 w 3792772"/>
              <a:gd name="connsiteY35" fmla="*/ 1542553 h 4214191"/>
              <a:gd name="connsiteX36" fmla="*/ 3427012 w 3792772"/>
              <a:gd name="connsiteY36" fmla="*/ 739471 h 4214191"/>
              <a:gd name="connsiteX37" fmla="*/ 3427012 w 3792772"/>
              <a:gd name="connsiteY37" fmla="*/ 461176 h 4214191"/>
              <a:gd name="connsiteX38" fmla="*/ 3403158 w 3792772"/>
              <a:gd name="connsiteY38" fmla="*/ 341906 h 4214191"/>
              <a:gd name="connsiteX39" fmla="*/ 3387255 w 3792772"/>
              <a:gd name="connsiteY39" fmla="*/ 302150 h 4214191"/>
              <a:gd name="connsiteX40" fmla="*/ 3347499 w 3792772"/>
              <a:gd name="connsiteY40" fmla="*/ 262393 h 4214191"/>
              <a:gd name="connsiteX41" fmla="*/ 3164619 w 3792772"/>
              <a:gd name="connsiteY41" fmla="*/ 262393 h 4214191"/>
              <a:gd name="connsiteX42" fmla="*/ 2361537 w 3792772"/>
              <a:gd name="connsiteY42" fmla="*/ 302150 h 4214191"/>
              <a:gd name="connsiteX43" fmla="*/ 1582309 w 3792772"/>
              <a:gd name="connsiteY43" fmla="*/ 373711 h 421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2772" h="4214191">
                <a:moveTo>
                  <a:pt x="1582309" y="373711"/>
                </a:moveTo>
                <a:lnTo>
                  <a:pt x="1089328" y="429371"/>
                </a:lnTo>
                <a:lnTo>
                  <a:pt x="564542" y="500932"/>
                </a:lnTo>
                <a:lnTo>
                  <a:pt x="453224" y="532737"/>
                </a:lnTo>
                <a:lnTo>
                  <a:pt x="151074" y="461176"/>
                </a:lnTo>
                <a:lnTo>
                  <a:pt x="0" y="278296"/>
                </a:lnTo>
                <a:lnTo>
                  <a:pt x="174928" y="310101"/>
                </a:lnTo>
                <a:lnTo>
                  <a:pt x="365760" y="310101"/>
                </a:lnTo>
                <a:lnTo>
                  <a:pt x="1017767" y="254442"/>
                </a:lnTo>
                <a:lnTo>
                  <a:pt x="1550504" y="198783"/>
                </a:lnTo>
                <a:lnTo>
                  <a:pt x="2671638" y="111318"/>
                </a:lnTo>
                <a:lnTo>
                  <a:pt x="3220278" y="63611"/>
                </a:lnTo>
                <a:lnTo>
                  <a:pt x="3291840" y="55659"/>
                </a:lnTo>
                <a:lnTo>
                  <a:pt x="3347499" y="23854"/>
                </a:lnTo>
                <a:lnTo>
                  <a:pt x="3419060" y="0"/>
                </a:lnTo>
                <a:lnTo>
                  <a:pt x="3498574" y="7951"/>
                </a:lnTo>
                <a:lnTo>
                  <a:pt x="3593989" y="71562"/>
                </a:lnTo>
                <a:lnTo>
                  <a:pt x="3689405" y="166977"/>
                </a:lnTo>
                <a:lnTo>
                  <a:pt x="3768918" y="278296"/>
                </a:lnTo>
                <a:lnTo>
                  <a:pt x="3792772" y="333955"/>
                </a:lnTo>
                <a:lnTo>
                  <a:pt x="3768918" y="389614"/>
                </a:lnTo>
                <a:lnTo>
                  <a:pt x="3705307" y="461176"/>
                </a:lnTo>
                <a:lnTo>
                  <a:pt x="3673502" y="540689"/>
                </a:lnTo>
                <a:lnTo>
                  <a:pt x="3681454" y="922351"/>
                </a:lnTo>
                <a:lnTo>
                  <a:pt x="3705307" y="2989691"/>
                </a:lnTo>
                <a:lnTo>
                  <a:pt x="3721210" y="3824577"/>
                </a:lnTo>
                <a:lnTo>
                  <a:pt x="3721210" y="3975652"/>
                </a:lnTo>
                <a:lnTo>
                  <a:pt x="3697356" y="4086971"/>
                </a:lnTo>
                <a:lnTo>
                  <a:pt x="3633746" y="4174435"/>
                </a:lnTo>
                <a:lnTo>
                  <a:pt x="3570135" y="4206240"/>
                </a:lnTo>
                <a:lnTo>
                  <a:pt x="3522427" y="4214191"/>
                </a:lnTo>
                <a:lnTo>
                  <a:pt x="3474720" y="4150581"/>
                </a:lnTo>
                <a:lnTo>
                  <a:pt x="3434963" y="3983604"/>
                </a:lnTo>
                <a:lnTo>
                  <a:pt x="3450866" y="3713259"/>
                </a:lnTo>
                <a:lnTo>
                  <a:pt x="3434963" y="2846567"/>
                </a:lnTo>
                <a:lnTo>
                  <a:pt x="3434963" y="1542553"/>
                </a:lnTo>
                <a:cubicBezTo>
                  <a:pt x="3432313" y="1274859"/>
                  <a:pt x="3429662" y="1007165"/>
                  <a:pt x="3427012" y="739471"/>
                </a:cubicBezTo>
                <a:lnTo>
                  <a:pt x="3427012" y="461176"/>
                </a:lnTo>
                <a:lnTo>
                  <a:pt x="3403158" y="341906"/>
                </a:lnTo>
                <a:lnTo>
                  <a:pt x="3387255" y="302150"/>
                </a:lnTo>
                <a:lnTo>
                  <a:pt x="3347499" y="262393"/>
                </a:lnTo>
                <a:lnTo>
                  <a:pt x="3164619" y="262393"/>
                </a:lnTo>
                <a:lnTo>
                  <a:pt x="2361537" y="302150"/>
                </a:lnTo>
                <a:lnTo>
                  <a:pt x="1582309" y="37371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78802E-5B3E-4452-A68F-CA9692DE594B}"/>
              </a:ext>
            </a:extLst>
          </p:cNvPr>
          <p:cNvSpPr/>
          <p:nvPr/>
        </p:nvSpPr>
        <p:spPr>
          <a:xfrm>
            <a:off x="5275263" y="3760789"/>
            <a:ext cx="1714500" cy="1152525"/>
          </a:xfrm>
          <a:custGeom>
            <a:avLst/>
            <a:gdLst>
              <a:gd name="connsiteX0" fmla="*/ 1228725 w 1714500"/>
              <a:gd name="connsiteY0" fmla="*/ 804862 h 1152525"/>
              <a:gd name="connsiteX1" fmla="*/ 1085850 w 1714500"/>
              <a:gd name="connsiteY1" fmla="*/ 681037 h 1152525"/>
              <a:gd name="connsiteX2" fmla="*/ 909637 w 1714500"/>
              <a:gd name="connsiteY2" fmla="*/ 547687 h 1152525"/>
              <a:gd name="connsiteX3" fmla="*/ 719137 w 1714500"/>
              <a:gd name="connsiteY3" fmla="*/ 423862 h 1152525"/>
              <a:gd name="connsiteX4" fmla="*/ 481012 w 1714500"/>
              <a:gd name="connsiteY4" fmla="*/ 280987 h 1152525"/>
              <a:gd name="connsiteX5" fmla="*/ 233362 w 1714500"/>
              <a:gd name="connsiteY5" fmla="*/ 154781 h 1152525"/>
              <a:gd name="connsiteX6" fmla="*/ 45244 w 1714500"/>
              <a:gd name="connsiteY6" fmla="*/ 66675 h 1152525"/>
              <a:gd name="connsiteX7" fmla="*/ 28575 w 1714500"/>
              <a:gd name="connsiteY7" fmla="*/ 57150 h 1152525"/>
              <a:gd name="connsiteX8" fmla="*/ 4762 w 1714500"/>
              <a:gd name="connsiteY8" fmla="*/ 40481 h 1152525"/>
              <a:gd name="connsiteX9" fmla="*/ 0 w 1714500"/>
              <a:gd name="connsiteY9" fmla="*/ 26194 h 1152525"/>
              <a:gd name="connsiteX10" fmla="*/ 4762 w 1714500"/>
              <a:gd name="connsiteY10" fmla="*/ 9525 h 1152525"/>
              <a:gd name="connsiteX11" fmla="*/ 14287 w 1714500"/>
              <a:gd name="connsiteY11" fmla="*/ 2381 h 1152525"/>
              <a:gd name="connsiteX12" fmla="*/ 35719 w 1714500"/>
              <a:gd name="connsiteY12" fmla="*/ 0 h 1152525"/>
              <a:gd name="connsiteX13" fmla="*/ 107156 w 1714500"/>
              <a:gd name="connsiteY13" fmla="*/ 14287 h 1152525"/>
              <a:gd name="connsiteX14" fmla="*/ 357187 w 1714500"/>
              <a:gd name="connsiteY14" fmla="*/ 83344 h 1152525"/>
              <a:gd name="connsiteX15" fmla="*/ 511969 w 1714500"/>
              <a:gd name="connsiteY15" fmla="*/ 128587 h 1152525"/>
              <a:gd name="connsiteX16" fmla="*/ 726281 w 1714500"/>
              <a:gd name="connsiteY16" fmla="*/ 200025 h 1152525"/>
              <a:gd name="connsiteX17" fmla="*/ 862012 w 1714500"/>
              <a:gd name="connsiteY17" fmla="*/ 247650 h 1152525"/>
              <a:gd name="connsiteX18" fmla="*/ 1066800 w 1714500"/>
              <a:gd name="connsiteY18" fmla="*/ 340519 h 1152525"/>
              <a:gd name="connsiteX19" fmla="*/ 1259681 w 1714500"/>
              <a:gd name="connsiteY19" fmla="*/ 445294 h 1152525"/>
              <a:gd name="connsiteX20" fmla="*/ 1423987 w 1714500"/>
              <a:gd name="connsiteY20" fmla="*/ 550069 h 1152525"/>
              <a:gd name="connsiteX21" fmla="*/ 1457325 w 1714500"/>
              <a:gd name="connsiteY21" fmla="*/ 576262 h 1152525"/>
              <a:gd name="connsiteX22" fmla="*/ 1497806 w 1714500"/>
              <a:gd name="connsiteY22" fmla="*/ 623887 h 1152525"/>
              <a:gd name="connsiteX23" fmla="*/ 1564481 w 1714500"/>
              <a:gd name="connsiteY23" fmla="*/ 702469 h 1152525"/>
              <a:gd name="connsiteX24" fmla="*/ 1640681 w 1714500"/>
              <a:gd name="connsiteY24" fmla="*/ 814387 h 1152525"/>
              <a:gd name="connsiteX25" fmla="*/ 1697831 w 1714500"/>
              <a:gd name="connsiteY25" fmla="*/ 928687 h 1152525"/>
              <a:gd name="connsiteX26" fmla="*/ 1712119 w 1714500"/>
              <a:gd name="connsiteY26" fmla="*/ 971550 h 1152525"/>
              <a:gd name="connsiteX27" fmla="*/ 1714500 w 1714500"/>
              <a:gd name="connsiteY27" fmla="*/ 1012031 h 1152525"/>
              <a:gd name="connsiteX28" fmla="*/ 1707356 w 1714500"/>
              <a:gd name="connsiteY28" fmla="*/ 1069181 h 1152525"/>
              <a:gd name="connsiteX29" fmla="*/ 1690687 w 1714500"/>
              <a:gd name="connsiteY29" fmla="*/ 1112044 h 1152525"/>
              <a:gd name="connsiteX30" fmla="*/ 1671637 w 1714500"/>
              <a:gd name="connsiteY30" fmla="*/ 1135856 h 1152525"/>
              <a:gd name="connsiteX31" fmla="*/ 1631156 w 1714500"/>
              <a:gd name="connsiteY31" fmla="*/ 1150144 h 1152525"/>
              <a:gd name="connsiteX32" fmla="*/ 1600200 w 1714500"/>
              <a:gd name="connsiteY32" fmla="*/ 1152525 h 1152525"/>
              <a:gd name="connsiteX33" fmla="*/ 1564481 w 1714500"/>
              <a:gd name="connsiteY33" fmla="*/ 1143000 h 1152525"/>
              <a:gd name="connsiteX34" fmla="*/ 1500187 w 1714500"/>
              <a:gd name="connsiteY34" fmla="*/ 1109662 h 1152525"/>
              <a:gd name="connsiteX35" fmla="*/ 1469231 w 1714500"/>
              <a:gd name="connsiteY35" fmla="*/ 1073944 h 1152525"/>
              <a:gd name="connsiteX36" fmla="*/ 1376362 w 1714500"/>
              <a:gd name="connsiteY36" fmla="*/ 959644 h 1152525"/>
              <a:gd name="connsiteX37" fmla="*/ 1228725 w 1714500"/>
              <a:gd name="connsiteY37" fmla="*/ 804862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14500" h="1152525">
                <a:moveTo>
                  <a:pt x="1228725" y="804862"/>
                </a:moveTo>
                <a:lnTo>
                  <a:pt x="1085850" y="681037"/>
                </a:lnTo>
                <a:lnTo>
                  <a:pt x="909637" y="547687"/>
                </a:lnTo>
                <a:lnTo>
                  <a:pt x="719137" y="423862"/>
                </a:lnTo>
                <a:lnTo>
                  <a:pt x="481012" y="280987"/>
                </a:lnTo>
                <a:lnTo>
                  <a:pt x="233362" y="154781"/>
                </a:lnTo>
                <a:lnTo>
                  <a:pt x="45244" y="66675"/>
                </a:lnTo>
                <a:lnTo>
                  <a:pt x="28575" y="57150"/>
                </a:lnTo>
                <a:lnTo>
                  <a:pt x="4762" y="40481"/>
                </a:lnTo>
                <a:lnTo>
                  <a:pt x="0" y="26194"/>
                </a:lnTo>
                <a:lnTo>
                  <a:pt x="4762" y="9525"/>
                </a:lnTo>
                <a:lnTo>
                  <a:pt x="14287" y="2381"/>
                </a:lnTo>
                <a:lnTo>
                  <a:pt x="35719" y="0"/>
                </a:lnTo>
                <a:lnTo>
                  <a:pt x="107156" y="14287"/>
                </a:lnTo>
                <a:lnTo>
                  <a:pt x="357187" y="83344"/>
                </a:lnTo>
                <a:lnTo>
                  <a:pt x="511969" y="128587"/>
                </a:lnTo>
                <a:lnTo>
                  <a:pt x="726281" y="200025"/>
                </a:lnTo>
                <a:lnTo>
                  <a:pt x="862012" y="247650"/>
                </a:lnTo>
                <a:lnTo>
                  <a:pt x="1066800" y="340519"/>
                </a:lnTo>
                <a:lnTo>
                  <a:pt x="1259681" y="445294"/>
                </a:lnTo>
                <a:lnTo>
                  <a:pt x="1423987" y="550069"/>
                </a:lnTo>
                <a:lnTo>
                  <a:pt x="1457325" y="576262"/>
                </a:lnTo>
                <a:lnTo>
                  <a:pt x="1497806" y="623887"/>
                </a:lnTo>
                <a:lnTo>
                  <a:pt x="1564481" y="702469"/>
                </a:lnTo>
                <a:lnTo>
                  <a:pt x="1640681" y="814387"/>
                </a:lnTo>
                <a:lnTo>
                  <a:pt x="1697831" y="928687"/>
                </a:lnTo>
                <a:lnTo>
                  <a:pt x="1712119" y="971550"/>
                </a:lnTo>
                <a:lnTo>
                  <a:pt x="1714500" y="1012031"/>
                </a:lnTo>
                <a:lnTo>
                  <a:pt x="1707356" y="1069181"/>
                </a:lnTo>
                <a:lnTo>
                  <a:pt x="1690687" y="1112044"/>
                </a:lnTo>
                <a:lnTo>
                  <a:pt x="1671637" y="1135856"/>
                </a:lnTo>
                <a:lnTo>
                  <a:pt x="1631156" y="1150144"/>
                </a:lnTo>
                <a:lnTo>
                  <a:pt x="1600200" y="1152525"/>
                </a:lnTo>
                <a:lnTo>
                  <a:pt x="1564481" y="1143000"/>
                </a:lnTo>
                <a:lnTo>
                  <a:pt x="1500187" y="1109662"/>
                </a:lnTo>
                <a:lnTo>
                  <a:pt x="1469231" y="1073944"/>
                </a:lnTo>
                <a:lnTo>
                  <a:pt x="1376362" y="959644"/>
                </a:lnTo>
                <a:lnTo>
                  <a:pt x="1228725" y="8048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24181D7-15AA-4F18-8982-69A60156823C}"/>
              </a:ext>
            </a:extLst>
          </p:cNvPr>
          <p:cNvSpPr/>
          <p:nvPr/>
        </p:nvSpPr>
        <p:spPr>
          <a:xfrm>
            <a:off x="4295776" y="5321301"/>
            <a:ext cx="3546475" cy="474663"/>
          </a:xfrm>
          <a:custGeom>
            <a:avLst/>
            <a:gdLst>
              <a:gd name="connsiteX0" fmla="*/ 1050939 w 3545886"/>
              <a:gd name="connsiteY0" fmla="*/ 277216 h 475819"/>
              <a:gd name="connsiteX1" fmla="*/ 703385 w 3545886"/>
              <a:gd name="connsiteY1" fmla="*/ 318592 h 475819"/>
              <a:gd name="connsiteX2" fmla="*/ 550295 w 3545886"/>
              <a:gd name="connsiteY2" fmla="*/ 347554 h 475819"/>
              <a:gd name="connsiteX3" fmla="*/ 285492 w 3545886"/>
              <a:gd name="connsiteY3" fmla="*/ 409618 h 475819"/>
              <a:gd name="connsiteX4" fmla="*/ 99301 w 3545886"/>
              <a:gd name="connsiteY4" fmla="*/ 475819 h 475819"/>
              <a:gd name="connsiteX5" fmla="*/ 0 w 3545886"/>
              <a:gd name="connsiteY5" fmla="*/ 215153 h 475819"/>
              <a:gd name="connsiteX6" fmla="*/ 148952 w 3545886"/>
              <a:gd name="connsiteY6" fmla="*/ 202740 h 475819"/>
              <a:gd name="connsiteX7" fmla="*/ 719935 w 3545886"/>
              <a:gd name="connsiteY7" fmla="*/ 144814 h 475819"/>
              <a:gd name="connsiteX8" fmla="*/ 1021977 w 3545886"/>
              <a:gd name="connsiteY8" fmla="*/ 107576 h 475819"/>
              <a:gd name="connsiteX9" fmla="*/ 1381944 w 3545886"/>
              <a:gd name="connsiteY9" fmla="*/ 66201 h 475819"/>
              <a:gd name="connsiteX10" fmla="*/ 1762599 w 3545886"/>
              <a:gd name="connsiteY10" fmla="*/ 45513 h 475819"/>
              <a:gd name="connsiteX11" fmla="*/ 2085329 w 3545886"/>
              <a:gd name="connsiteY11" fmla="*/ 28963 h 475819"/>
              <a:gd name="connsiteX12" fmla="*/ 2366682 w 3545886"/>
              <a:gd name="connsiteY12" fmla="*/ 20688 h 475819"/>
              <a:gd name="connsiteX13" fmla="*/ 2532185 w 3545886"/>
              <a:gd name="connsiteY13" fmla="*/ 12412 h 475819"/>
              <a:gd name="connsiteX14" fmla="*/ 3024554 w 3545886"/>
              <a:gd name="connsiteY14" fmla="*/ 0 h 475819"/>
              <a:gd name="connsiteX15" fmla="*/ 3198331 w 3545886"/>
              <a:gd name="connsiteY15" fmla="*/ 8275 h 475819"/>
              <a:gd name="connsiteX16" fmla="*/ 3401072 w 3545886"/>
              <a:gd name="connsiteY16" fmla="*/ 24825 h 475819"/>
              <a:gd name="connsiteX17" fmla="*/ 3545886 w 3545886"/>
              <a:gd name="connsiteY17" fmla="*/ 33100 h 475819"/>
              <a:gd name="connsiteX18" fmla="*/ 3438310 w 3545886"/>
              <a:gd name="connsiteY18" fmla="*/ 268941 h 475819"/>
              <a:gd name="connsiteX19" fmla="*/ 3301770 w 3545886"/>
              <a:gd name="connsiteY19" fmla="*/ 235840 h 475819"/>
              <a:gd name="connsiteX20" fmla="*/ 3169368 w 3545886"/>
              <a:gd name="connsiteY20" fmla="*/ 211015 h 475819"/>
              <a:gd name="connsiteX21" fmla="*/ 3057654 w 3545886"/>
              <a:gd name="connsiteY21" fmla="*/ 202740 h 475819"/>
              <a:gd name="connsiteX22" fmla="*/ 2296344 w 3545886"/>
              <a:gd name="connsiteY22" fmla="*/ 219290 h 475819"/>
              <a:gd name="connsiteX23" fmla="*/ 1352981 w 3545886"/>
              <a:gd name="connsiteY23" fmla="*/ 256528 h 475819"/>
              <a:gd name="connsiteX24" fmla="*/ 1050939 w 3545886"/>
              <a:gd name="connsiteY24" fmla="*/ 277216 h 4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5886" h="475819">
                <a:moveTo>
                  <a:pt x="1050939" y="277216"/>
                </a:moveTo>
                <a:lnTo>
                  <a:pt x="703385" y="318592"/>
                </a:lnTo>
                <a:lnTo>
                  <a:pt x="550295" y="347554"/>
                </a:lnTo>
                <a:lnTo>
                  <a:pt x="285492" y="409618"/>
                </a:lnTo>
                <a:lnTo>
                  <a:pt x="99301" y="475819"/>
                </a:lnTo>
                <a:lnTo>
                  <a:pt x="0" y="215153"/>
                </a:lnTo>
                <a:lnTo>
                  <a:pt x="148952" y="202740"/>
                </a:lnTo>
                <a:lnTo>
                  <a:pt x="719935" y="144814"/>
                </a:lnTo>
                <a:lnTo>
                  <a:pt x="1021977" y="107576"/>
                </a:lnTo>
                <a:lnTo>
                  <a:pt x="1381944" y="66201"/>
                </a:lnTo>
                <a:lnTo>
                  <a:pt x="1762599" y="45513"/>
                </a:lnTo>
                <a:lnTo>
                  <a:pt x="2085329" y="28963"/>
                </a:lnTo>
                <a:lnTo>
                  <a:pt x="2366682" y="20688"/>
                </a:lnTo>
                <a:lnTo>
                  <a:pt x="2532185" y="12412"/>
                </a:lnTo>
                <a:lnTo>
                  <a:pt x="3024554" y="0"/>
                </a:lnTo>
                <a:lnTo>
                  <a:pt x="3198331" y="8275"/>
                </a:lnTo>
                <a:lnTo>
                  <a:pt x="3401072" y="24825"/>
                </a:lnTo>
                <a:lnTo>
                  <a:pt x="3545886" y="33100"/>
                </a:lnTo>
                <a:lnTo>
                  <a:pt x="3438310" y="268941"/>
                </a:lnTo>
                <a:lnTo>
                  <a:pt x="3301770" y="235840"/>
                </a:lnTo>
                <a:lnTo>
                  <a:pt x="3169368" y="211015"/>
                </a:lnTo>
                <a:lnTo>
                  <a:pt x="3057654" y="202740"/>
                </a:lnTo>
                <a:lnTo>
                  <a:pt x="2296344" y="219290"/>
                </a:lnTo>
                <a:lnTo>
                  <a:pt x="1352981" y="256528"/>
                </a:lnTo>
                <a:lnTo>
                  <a:pt x="1050939" y="2772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A131A7-31AC-4336-909A-562158F7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00" y="1651390"/>
            <a:ext cx="3993226" cy="421879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3B0667-9A1C-4F00-A1F7-2B0AC8A13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338" y="1639721"/>
            <a:ext cx="3999323" cy="422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9" grpId="0" animBg="1"/>
      <p:bldP spid="9" grpId="0" animBg="1"/>
      <p:bldP spid="2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603B18-53F3-47E4-95F7-E4F1AED6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7" y="1319601"/>
            <a:ext cx="3993226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7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1055</Words>
  <Application>Microsoft Office PowerPoint</Application>
  <PresentationFormat>ワイド画面</PresentationFormat>
  <Paragraphs>249</Paragraphs>
  <Slides>108</Slides>
  <Notes>96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108</vt:i4>
      </vt:variant>
    </vt:vector>
  </HeadingPairs>
  <TitlesOfParts>
    <vt:vector size="113" baseType="lpstr">
      <vt:lpstr>游ゴシック</vt:lpstr>
      <vt:lpstr>游ゴシック Light</vt:lpstr>
      <vt:lpstr>游ゴシック Medium</vt:lpstr>
      <vt:lpstr>Arial</vt:lpstr>
      <vt:lpstr>Office テーマ</vt:lpstr>
      <vt:lpstr>漢字書き順教材 教育出版 2年（1）</vt:lpstr>
      <vt:lpstr>PowerPoint プレゼンテーション</vt:lpstr>
      <vt:lpstr>PowerPoint プレゼンテーション</vt:lpstr>
      <vt:lpstr>つづけてみよう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声のものさしをつかおう　 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「えいっ」　  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ひろい公園　  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画と書きじゅん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すみれとあり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かたかなで書く言葉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図書館で本をさがそう　　　　　　　　　　</vt:lpstr>
      <vt:lpstr>PowerPoint プレゼンテーション</vt:lpstr>
      <vt:lpstr>PowerPoint プレゼンテーション</vt:lpstr>
      <vt:lpstr> 「生きものクイズ」を作ろう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91</cp:revision>
  <dcterms:created xsi:type="dcterms:W3CDTF">2020-08-18T10:26:17Z</dcterms:created>
  <dcterms:modified xsi:type="dcterms:W3CDTF">2022-01-02T12:14:08Z</dcterms:modified>
</cp:coreProperties>
</file>