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514" r:id="rId2"/>
    <p:sldId id="495" r:id="rId3"/>
    <p:sldId id="746" r:id="rId4"/>
    <p:sldId id="764" r:id="rId5"/>
    <p:sldId id="342" r:id="rId6"/>
    <p:sldId id="663" r:id="rId7"/>
    <p:sldId id="285" r:id="rId8"/>
    <p:sldId id="666" r:id="rId9"/>
    <p:sldId id="389" r:id="rId10"/>
    <p:sldId id="664" r:id="rId11"/>
    <p:sldId id="396" r:id="rId12"/>
    <p:sldId id="665" r:id="rId13"/>
    <p:sldId id="315" r:id="rId14"/>
    <p:sldId id="620" r:id="rId15"/>
    <p:sldId id="524" r:id="rId16"/>
    <p:sldId id="667" r:id="rId17"/>
    <p:sldId id="401" r:id="rId18"/>
    <p:sldId id="621" r:id="rId19"/>
    <p:sldId id="531" r:id="rId20"/>
    <p:sldId id="657" r:id="rId21"/>
    <p:sldId id="410" r:id="rId22"/>
    <p:sldId id="648" r:id="rId23"/>
    <p:sldId id="306" r:id="rId24"/>
    <p:sldId id="671" r:id="rId25"/>
    <p:sldId id="316" r:id="rId26"/>
    <p:sldId id="672" r:id="rId27"/>
    <p:sldId id="268" r:id="rId28"/>
    <p:sldId id="624" r:id="rId29"/>
    <p:sldId id="545" r:id="rId30"/>
    <p:sldId id="618" r:id="rId31"/>
    <p:sldId id="762" r:id="rId32"/>
    <p:sldId id="308" r:id="rId33"/>
    <p:sldId id="697" r:id="rId34"/>
    <p:sldId id="322" r:id="rId35"/>
    <p:sldId id="675" r:id="rId36"/>
    <p:sldId id="282" r:id="rId37"/>
    <p:sldId id="630" r:id="rId38"/>
    <p:sldId id="270" r:id="rId39"/>
    <p:sldId id="614" r:id="rId40"/>
    <p:sldId id="763" r:id="rId41"/>
    <p:sldId id="311" r:id="rId42"/>
    <p:sldId id="635" r:id="rId43"/>
    <p:sldId id="521" r:id="rId44"/>
    <p:sldId id="600" r:id="rId45"/>
    <p:sldId id="274" r:id="rId46"/>
    <p:sldId id="639" r:id="rId47"/>
    <p:sldId id="345" r:id="rId48"/>
    <p:sldId id="717" r:id="rId49"/>
    <p:sldId id="347" r:id="rId50"/>
    <p:sldId id="617" r:id="rId51"/>
    <p:sldId id="258" r:id="rId52"/>
    <p:sldId id="644" r:id="rId53"/>
    <p:sldId id="319" r:id="rId54"/>
    <p:sldId id="728" r:id="rId55"/>
    <p:sldId id="750" r:id="rId56"/>
    <p:sldId id="318" r:id="rId57"/>
    <p:sldId id="705" r:id="rId58"/>
    <p:sldId id="751" r:id="rId59"/>
    <p:sldId id="352" r:id="rId60"/>
    <p:sldId id="637" r:id="rId61"/>
    <p:sldId id="332" r:id="rId62"/>
    <p:sldId id="691" r:id="rId63"/>
    <p:sldId id="277" r:id="rId64"/>
    <p:sldId id="662" r:id="rId65"/>
    <p:sldId id="752" r:id="rId66"/>
    <p:sldId id="291" r:id="rId67"/>
    <p:sldId id="734" r:id="rId68"/>
    <p:sldId id="528" r:id="rId69"/>
    <p:sldId id="650" r:id="rId70"/>
    <p:sldId id="314" r:id="rId71"/>
    <p:sldId id="714" r:id="rId72"/>
    <p:sldId id="292" r:id="rId73"/>
    <p:sldId id="730" r:id="rId74"/>
    <p:sldId id="601" r:id="rId75"/>
    <p:sldId id="407" r:id="rId76"/>
    <p:sldId id="413" r:id="rId77"/>
    <p:sldId id="731" r:id="rId78"/>
    <p:sldId id="540" r:id="rId79"/>
    <p:sldId id="612" r:id="rId80"/>
    <p:sldId id="300" r:id="rId81"/>
    <p:sldId id="686" r:id="rId82"/>
    <p:sldId id="406" r:id="rId83"/>
    <p:sldId id="729" r:id="rId84"/>
    <p:sldId id="304" r:id="rId85"/>
    <p:sldId id="633" r:id="rId86"/>
    <p:sldId id="753" r:id="rId87"/>
    <p:sldId id="541" r:id="rId88"/>
    <p:sldId id="649" r:id="rId89"/>
    <p:sldId id="404" r:id="rId90"/>
    <p:sldId id="719" r:id="rId91"/>
    <p:sldId id="520" r:id="rId92"/>
    <p:sldId id="609" r:id="rId93"/>
    <p:sldId id="391" r:id="rId94"/>
    <p:sldId id="658" r:id="rId95"/>
    <p:sldId id="529" r:id="rId96"/>
    <p:sldId id="607" r:id="rId97"/>
    <p:sldId id="296" r:id="rId98"/>
    <p:sldId id="652" r:id="rId99"/>
    <p:sldId id="324" r:id="rId100"/>
    <p:sldId id="673" r:id="rId101"/>
    <p:sldId id="358" r:id="rId102"/>
    <p:sldId id="732" r:id="rId103"/>
    <p:sldId id="273" r:id="rId104"/>
    <p:sldId id="631" r:id="rId105"/>
    <p:sldId id="754" r:id="rId106"/>
    <p:sldId id="256" r:id="rId107"/>
    <p:sldId id="727" r:id="rId108"/>
    <p:sldId id="326" r:id="rId109"/>
    <p:sldId id="737" r:id="rId110"/>
    <p:sldId id="755" r:id="rId111"/>
    <p:sldId id="266" r:id="rId112"/>
    <p:sldId id="708" r:id="rId113"/>
    <p:sldId id="412" r:id="rId114"/>
    <p:sldId id="641" r:id="rId115"/>
    <p:sldId id="636" r:id="rId116"/>
    <p:sldId id="328" r:id="rId117"/>
    <p:sldId id="418" r:id="rId118"/>
    <p:sldId id="699" r:id="rId1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7" autoAdjust="0"/>
    <p:restoredTop sz="94660"/>
  </p:normalViewPr>
  <p:slideViewPr>
    <p:cSldViewPr snapToGrid="0">
      <p:cViewPr>
        <p:scale>
          <a:sx n="33" d="100"/>
          <a:sy n="33" d="100"/>
        </p:scale>
        <p:origin x="110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E2DB-AC03-4F4A-8AAB-6777FA79B788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348B-B4F5-4675-B770-82EDD058F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4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3FEF910-6F14-427F-85CA-ED460B682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DEB4973-D98E-4796-8684-C47B1C77E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F82BDD8-C518-4C2F-B1D0-E0FD5089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254AB-5AC2-4799-A4F8-ED94550F28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10196A-6E43-4983-8D17-F4A288514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AB379CF-07BE-4D6A-950A-ABE1AFF88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852B7AA-6B3D-458E-88FE-6725A3D07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1DE3F-D9DB-4630-8630-C3E4667565B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1357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CD04DF-9C02-433A-97D0-6F7FB9062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1BF5BF-83D6-4332-85D1-CF1237AE8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88EC20-EF72-43D1-9402-4B08F66D2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010DB-47AE-43B4-B911-FA623442C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57387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6545D83-47C0-4A03-BC07-B413F4149E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4C76BAC-E852-46D3-B8C4-19256BF8A9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DC1E8C4-6601-4D61-B343-FE10BAC5B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376C4-E1F9-4027-BFE8-288613C8E5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6545D83-47C0-4A03-BC07-B413F4149E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4C76BAC-E852-46D3-B8C4-19256BF8A9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DC1E8C4-6601-4D61-B343-FE10BAC5B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376C4-E1F9-4027-BFE8-288613C8E5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5127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1292B88-D081-4E4A-97B1-9A76E853E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60720FB-E182-42FA-BA98-E0E964671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0F72BB8-50EA-4970-BB82-BED85D1BD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13DD-052B-4812-96FB-785F6002917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15426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1292B88-D081-4E4A-97B1-9A76E853E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60720FB-E182-42FA-BA98-E0E964671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0F72BB8-50EA-4970-BB82-BED85D1BD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13DD-052B-4812-96FB-785F6002917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0230CD-1CB9-435D-8958-D70DC640C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E7ACCBC-78C4-465B-A6B1-BBF373D9F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29A9631-A6F3-4A14-9A34-C365332E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532D-9410-4115-AEE5-31AE63AD377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0230CD-1CB9-435D-8958-D70DC640C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E7ACCBC-78C4-465B-A6B1-BBF373D9F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29A9631-A6F3-4A14-9A34-C365332E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532D-9410-4115-AEE5-31AE63AD377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22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EB39C04-426A-4935-BC33-E038B4730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8FF3788-7156-4406-9B26-72E652CEE6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ED6B8-0B1A-428A-A529-CB7676D9F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3EC7-37B0-4FCD-BB02-04E7BE244C9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0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EB39C04-426A-4935-BC33-E038B4730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8FF3788-7156-4406-9B26-72E652CEE6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ED6B8-0B1A-428A-A529-CB7676D9F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3EC7-37B0-4FCD-BB02-04E7BE244C9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959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B37536-A57C-41FA-834E-72FE9F728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5D71C9B-E136-46B2-9CCD-1A9B05DA1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E0C3466-E9FF-432F-965F-DBF9AB82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BB4E3-3034-4467-8495-2C7AA2A2FE2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B37536-A57C-41FA-834E-72FE9F728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5D71C9B-E136-46B2-9CCD-1A9B05DA1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E0C3466-E9FF-432F-965F-DBF9AB82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BB4E3-3034-4467-8495-2C7AA2A2FE2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75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5078EE1-E8B3-4D19-899F-0C9D0963DA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750612-C562-4FEB-A353-5F1DA7ABB0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76C31C9-7713-4F4F-BA3B-0867E1D3F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95D4F-C775-441B-B7DF-CF18CCA3868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932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5078EE1-E8B3-4D19-899F-0C9D0963DA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750612-C562-4FEB-A353-5F1DA7ABB0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76C31C9-7713-4F4F-BA3B-0867E1D3F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95D4F-C775-441B-B7DF-CF18CCA3868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828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78FDF09-5489-48C6-8823-C7D27D81EA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733AE88-4191-4582-B725-590FACF2B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DE6277A-D883-43F0-8AD7-7C40ED5AF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180A9-3AB1-45AE-99E8-64FA918F54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78FDF09-5489-48C6-8823-C7D27D81EA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733AE88-4191-4582-B725-590FACF2B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DE6277A-D883-43F0-8AD7-7C40ED5AF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180A9-3AB1-45AE-99E8-64FA918F54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65E61AB-D06B-4156-AA1D-71CAD3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7F23D4-20FE-4C8C-B180-6A30CA223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D778BA-5C67-4994-A338-FBB9868DF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63854-E372-4F7F-8EAE-6D560CF02D4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3FEF910-6F14-427F-85CA-ED460B682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DEB4973-D98E-4796-8684-C47B1C77E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F82BDD8-C518-4C2F-B1D0-E0FD5089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254AB-5AC2-4799-A4F8-ED94550F28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986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65E61AB-D06B-4156-AA1D-71CAD3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7F23D4-20FE-4C8C-B180-6A30CA223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D778BA-5C67-4994-A338-FBB9868DF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63854-E372-4F7F-8EAE-6D560CF02D4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41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19EEC73-88A7-468D-A9A8-02CF9094B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9E0F64-904E-4913-BEB5-D33103706D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FEF42DE-842C-4949-A178-0CE138505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4CCEB-3528-47E9-B0F5-52344DE1DD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19EEC73-88A7-468D-A9A8-02CF9094B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9E0F64-904E-4913-BEB5-D33103706D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FEF42DE-842C-4949-A178-0CE138505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4CCEB-3528-47E9-B0F5-52344DE1DD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237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259030-06D0-42A0-9294-1069F4733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DCD84AC-9FDA-4EE2-9E85-462C351AD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B3A3980-E37B-44DB-9B09-1201F3785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7349F-D58E-4D1E-A9F4-07D79A16ED0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259030-06D0-42A0-9294-1069F4733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DCD84AC-9FDA-4EE2-9E85-462C351AD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B3A3980-E37B-44DB-9B09-1201F3785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7349F-D58E-4D1E-A9F4-07D79A16ED0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124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9E89EB-3E30-4FF5-876D-B3DF0A832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42DB85A-23B1-4BB0-A068-12CE8C792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2972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9E89EB-3E30-4FF5-876D-B3DF0A832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42DB85A-23B1-4BB0-A068-12CE8C792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5806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BAA6FFD-885A-4D5D-A534-5EB6033FC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CDAADF-F5C5-4C64-A1EE-CA8F8FFF6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97C500-91D7-4E38-95D3-706CFD094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AC842-0068-4B2E-8843-0EBAAFF23C6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BAA6FFD-885A-4D5D-A534-5EB6033FC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CDAADF-F5C5-4C64-A1EE-CA8F8FFF6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97C500-91D7-4E38-95D3-706CFD094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AC842-0068-4B2E-8843-0EBAAFF23C6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5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202F5-E45D-4388-8FD4-73AC56F42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A0BA19-2BD1-4DAE-BEA3-F328ECE62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22AD2FE-38FE-4A78-B071-627DF75CF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01C-B568-4DF9-A9C6-D30A9D984C2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2D2F4E-D64C-4CA2-B1AB-716A67440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9D8F83-6C54-40EE-9223-35BFD5368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EFC73CA-E6E2-47D9-9DE8-B6230A9BD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D7AC5-AAFA-4C97-B2DE-BE1C7BE3C0A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202F5-E45D-4388-8FD4-73AC56F42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A0BA19-2BD1-4DAE-BEA3-F328ECE62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22AD2FE-38FE-4A78-B071-627DF75CF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01C-B568-4DF9-A9C6-D30A9D984C2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4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F6EDCF0-C893-4B9D-944A-7AF9A230A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61719B-FB14-47E7-A0FD-D8C64ADE8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8A7BF5-2AE3-4130-965A-1B8EA744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3638E-779A-4898-AB62-D1AFAAA56F8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F6EDCF0-C893-4B9D-944A-7AF9A230A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61719B-FB14-47E7-A0FD-D8C64ADE8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8A7BF5-2AE3-4130-965A-1B8EA744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3638E-779A-4898-AB62-D1AFAAA56F8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00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328DE0-4C87-4FB5-9EFB-865EA92C8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EDB9FE7-A1D3-4EBD-AEBA-2ACDE1C80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D4C1479-8D06-4FB7-A435-A660067C0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70DC9-9610-46C9-AF93-CE1D3C0663A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328DE0-4C87-4FB5-9EFB-865EA92C8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EDB9FE7-A1D3-4EBD-AEBA-2ACDE1C80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D4C1479-8D06-4FB7-A435-A660067C0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70DC9-9610-46C9-AF93-CE1D3C0663A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908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EE4474-7C5F-4134-A25F-125450C6A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21C7D44-790F-41FF-A705-9FA176B3F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BC3C847-1B3A-419F-93C7-8F3863693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BD44C-1A04-4023-A806-8D14A42102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EE4474-7C5F-4134-A25F-125450C6A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21C7D44-790F-41FF-A705-9FA176B3F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BC3C847-1B3A-419F-93C7-8F3863693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BD44C-1A04-4023-A806-8D14A42102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82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5EB1D66-2CF7-4481-90D3-4954D405E8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CB9B1D7-C1F9-4A56-9981-801638A2F8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5C977E0-CD8C-4B74-A969-C64EFBCB0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01D2D-B870-4D38-AA9E-E2E678761D1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481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5EB1D66-2CF7-4481-90D3-4954D405E8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CB9B1D7-C1F9-4A56-9981-801638A2F8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5C977E0-CD8C-4B74-A969-C64EFBCB0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01D2D-B870-4D38-AA9E-E2E678761D1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3904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0A54441-3382-469C-A541-0ACDC4FBC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2D09C9D-90F4-4C27-AAA5-31A082EF4D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3E16FD0-4120-4478-B8AB-98171AA75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2A01C-4CC0-4B6E-97D1-06F32A174F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2D2F4E-D64C-4CA2-B1AB-716A67440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9D8F83-6C54-40EE-9223-35BFD5368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EFC73CA-E6E2-47D9-9DE8-B6230A9BD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D7AC5-AAFA-4C97-B2DE-BE1C7BE3C0A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0389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0A54441-3382-469C-A541-0ACDC4FBC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2D09C9D-90F4-4C27-AAA5-31A082EF4D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3E16FD0-4120-4478-B8AB-98171AA75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2A01C-4CC0-4B6E-97D1-06F32A174F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5388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0B74B2E-2A4D-46E2-844B-51A1045FD9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C52AEF-9434-4EB8-9B0B-7F4A1DA64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2F3E5F1-D835-4C45-88C7-18AF37A2F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DD9D7-B69B-4A9E-82CD-E1A8DF7208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0B74B2E-2A4D-46E2-844B-51A1045FD9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C52AEF-9434-4EB8-9B0B-7F4A1DA64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2F3E5F1-D835-4C45-88C7-18AF37A2F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DD9D7-B69B-4A9E-82CD-E1A8DF7208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083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110A3FC-5C6F-4552-A9DF-E7B376DB4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65F2CBF-94AC-491D-807E-8311B59B70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28D17E-06BF-4DBA-99EB-E4C22F085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BF6-19ED-4E07-A723-DB3157E98E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110A3FC-5C6F-4552-A9DF-E7B376DB4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65F2CBF-94AC-491D-807E-8311B59B70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28D17E-06BF-4DBA-99EB-E4C22F085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BF6-19ED-4E07-A723-DB3157E98E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596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DBC1B5-B909-47E5-83CF-8543C3169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FEA5BA-8B23-4719-9B2D-1B6B2C08F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EEFB6B-2C3B-439E-BD68-82AC26E7D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AFC70-511B-4E3F-A2D0-744F009A92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DBC1B5-B909-47E5-83CF-8543C3169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FEA5BA-8B23-4719-9B2D-1B6B2C08F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EEFB6B-2C3B-439E-BD68-82AC26E7D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AFC70-511B-4E3F-A2D0-744F009A92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4221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9B1A524-1F12-4173-985B-A2800E8A08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3631B5A-E0CC-4095-ACFB-15A05590AF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D05C9A-A0B4-4940-B553-1239AEC99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6357-4FFB-4DD4-87DE-EB3ABAF563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9B1A524-1F12-4173-985B-A2800E8A08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3631B5A-E0CC-4095-ACFB-15A05590AF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D05C9A-A0B4-4940-B553-1239AEC99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6357-4FFB-4DD4-87DE-EB3ABAF563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394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C0897E8-BF44-4478-97B8-253FAF4BA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66160-3B8A-4622-8730-27138AE84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6EAB56F-4557-4B7C-98FB-23C4E598A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D2E4E-D5E2-4893-AEED-635636D405C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4DE8B4C-1CF4-4FA4-8A43-241F32E80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BCE7457-C6E8-41E2-93E8-ECA33544E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82E0AD-90F5-4115-BEE2-0C1A9938A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5B60E-711F-4A78-B2F0-EDAD620B37C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C0897E8-BF44-4478-97B8-253FAF4BA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66160-3B8A-4622-8730-27138AE84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6EAB56F-4557-4B7C-98FB-23C4E598A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D2E4E-D5E2-4893-AEED-635636D405C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240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F561C69-9EA6-4DFE-82FA-16F364C15D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21BA91-341D-4DAA-876D-CC9F8A6AC1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B4750F9-988E-43CD-AC45-83DE74D3F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28E2-404E-4758-81A1-E57F79CD86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F561C69-9EA6-4DFE-82FA-16F364C15D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21BA91-341D-4DAA-876D-CC9F8A6AC1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B4750F9-988E-43CD-AC45-83DE74D3F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28E2-404E-4758-81A1-E57F79CD86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520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3A9CA67-FE6E-416A-832A-D0C15E038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BCC4BE4-33E7-4C10-9947-F880349B7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6236B-943F-469A-9757-702D323BE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6395D-AD49-46FD-B3B0-8216C2A68EB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8594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3A9CA67-FE6E-416A-832A-D0C15E038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BCC4BE4-33E7-4C10-9947-F880349B7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6236B-943F-469A-9757-702D323BE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6395D-AD49-46FD-B3B0-8216C2A68EB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4074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716202-5B60-4033-B14F-50F5B39585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DEDBBE0-2F1A-4351-AE35-B3B1ED90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BA0EBF4-B954-4F03-9D44-ECCCABC4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974E1-4E6C-4254-80B8-3F1384D20B4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716202-5B60-4033-B14F-50F5B39585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DEDBBE0-2F1A-4351-AE35-B3B1ED90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BA0EBF4-B954-4F03-9D44-ECCCABC4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974E1-4E6C-4254-80B8-3F1384D20B4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257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48E56D5-E772-4CB0-990D-E2D689767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CA1EAC-2C46-46B3-8153-794BD940C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46E4B8A-F3DB-4AB5-B3BC-13E952B18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0A801-4994-44A6-91BD-ED47449CC4A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48E56D5-E772-4CB0-990D-E2D689767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CA1EAC-2C46-46B3-8153-794BD940C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46E4B8A-F3DB-4AB5-B3BC-13E952B18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0A801-4994-44A6-91BD-ED47449CC4A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805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FAC16A-A128-483E-8EE3-D705EAC6B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436CDF1-84DE-482A-9DBB-BE61F5C71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0E219D-EEFE-48B6-A4D4-F4A378C5E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1A1D6-0D68-4034-AB90-2578695995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6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4DE8B4C-1CF4-4FA4-8A43-241F32E80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BCE7457-C6E8-41E2-93E8-ECA33544E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82E0AD-90F5-4115-BEE2-0C1A9938A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5B60E-711F-4A78-B2F0-EDAD620B37C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950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FAC16A-A128-483E-8EE3-D705EAC6B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436CDF1-84DE-482A-9DBB-BE61F5C71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0E219D-EEFE-48B6-A4D4-F4A378C5E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1A1D6-0D68-4034-AB90-2578695995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745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A2737A9-D3BA-4529-909A-D94530C4AE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72ABDF3-29AD-4F47-9838-F39A7DECC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80DF1A-C0D1-47D9-8687-3C26655DD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8D2B-0CB8-4F3C-BDEF-64B7964351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A2737A9-D3BA-4529-909A-D94530C4AE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72ABDF3-29AD-4F47-9838-F39A7DECC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80DF1A-C0D1-47D9-8687-3C26655DD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8D2B-0CB8-4F3C-BDEF-64B7964351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9629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60C8702-BE19-4AF8-A1B7-A6EEC5D4F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4F486F6-78DC-45F9-9A43-45C707163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405256-0328-4743-BC6F-DCEBD007A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C602-B8E2-476E-BAF4-DF7790191B1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723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60C8702-BE19-4AF8-A1B7-A6EEC5D4F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4F486F6-78DC-45F9-9A43-45C707163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405256-0328-4743-BC6F-DCEBD007A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C602-B8E2-476E-BAF4-DF7790191B1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0417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F3A12D-90DC-4F25-8C50-8D6484D78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A77E703-9DC0-4B9D-9C2A-377AE8638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4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B4DD3F0-393A-4A1F-A44D-D943CB39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D508C-3A2C-4CDE-B1F5-7823CF0CB7F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974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F3A12D-90DC-4F25-8C50-8D6484D78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A77E703-9DC0-4B9D-9C2A-377AE8638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4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B4DD3F0-393A-4A1F-A44D-D943CB39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D508C-3A2C-4CDE-B1F5-7823CF0CB7F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6408362-6412-4464-8B28-9AE6BD649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A3F2748-0A37-4956-B1F6-FF857008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FE1A965-CD10-444D-B7CE-F67709FF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00004-F06C-46D9-B222-79001AA3C9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6408362-6412-4464-8B28-9AE6BD649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A3F2748-0A37-4956-B1F6-FF857008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FE1A965-CD10-444D-B7CE-F67709FF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00004-F06C-46D9-B222-79001AA3C9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455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CE3E45-07C1-49CC-B1E6-D82F035A2E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70A118-E23C-40D5-AFCA-DA464E9EE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B6768AD-4680-4204-9174-FFFD67CF3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F9C0-E984-4D7C-AA54-C997F29A956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1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CDC954A-36D9-496A-911D-E986EE3FC9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B6F8EBC-DDB5-4BB6-BC0B-EF6536FCB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F0E6D6-AFF7-4D4C-8FCF-C59411E96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5C5B8-DE82-4E95-A3AC-BE06E00E6A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CE3E45-07C1-49CC-B1E6-D82F035A2E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70A118-E23C-40D5-AFCA-DA464E9EE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B6768AD-4680-4204-9174-FFFD67CF3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F9C0-E984-4D7C-AA54-C997F29A956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042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B8D95F0-97E8-4CEA-BB6B-1BA4925B7A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79C683-910E-4EEC-83D5-D8313BA4F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9D4AF-6391-45EA-9C6D-1A96A7C0A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16DCC-1336-44B4-894B-D091BF037F5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B8D95F0-97E8-4CEA-BB6B-1BA4925B7A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79C683-910E-4EEC-83D5-D8313BA4F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9D4AF-6391-45EA-9C6D-1A96A7C0A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16DCC-1336-44B4-894B-D091BF037F5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701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BE6AFF-443B-42D4-8428-0474364931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A32F571-A013-46D7-B2A0-6878C20747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9C33F1B-ABD0-464B-A979-882F64EFC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DEF84-1D15-4521-A01D-54E98F1F11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125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BE6AFF-443B-42D4-8428-0474364931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A32F571-A013-46D7-B2A0-6878C20747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9C33F1B-ABD0-464B-A979-882F64EFC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DEF84-1D15-4521-A01D-54E98F1F11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2714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D81F22-289A-4AC1-9E91-08A9F5F613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1228488-91EC-4B66-B9BE-729AF5370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7926BD-3898-45EC-A27A-459A5FCE6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E4DCA-1CA0-4DFE-BFB5-F95EAC6165F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D81F22-289A-4AC1-9E91-08A9F5F613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1228488-91EC-4B66-B9BE-729AF5370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7926BD-3898-45EC-A27A-459A5FCE6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E4DCA-1CA0-4DFE-BFB5-F95EAC6165F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9184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2C7EF66-ACBC-4B96-AA8F-783CBCFD1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B07239-0BE3-4B94-A59F-869791445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C1781A-923A-4EB1-9784-E1B0D93D9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993D-9610-46E5-9179-B29F282040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7799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2C7EF66-ACBC-4B96-AA8F-783CBCFD1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B07239-0BE3-4B94-A59F-869791445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C1781A-923A-4EB1-9784-E1B0D93D9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993D-9610-46E5-9179-B29F282040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5625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542CA04-6778-495E-B312-A74333BC5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CD13040-9AA9-4CC4-98A2-FBE71866E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A95E49-EC64-4414-A5ED-18DA6716D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CAB26-C15C-41B6-9F7B-BD5C9C86EF3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CDC954A-36D9-496A-911D-E986EE3FC9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B6F8EBC-DDB5-4BB6-BC0B-EF6536FCB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F0E6D6-AFF7-4D4C-8FCF-C59411E96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5C5B8-DE82-4E95-A3AC-BE06E00E6A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1161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542CA04-6778-495E-B312-A74333BC5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CD13040-9AA9-4CC4-98A2-FBE71866E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A95E49-EC64-4414-A5ED-18DA6716D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CAB26-C15C-41B6-9F7B-BD5C9C86EF3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194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D7C114E-1E1E-415E-9DF2-FEBD2714D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94F5C77-9120-4CC4-B3F3-11F511942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B7744C-D98C-4570-94FF-6EA99A638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97284-B757-443E-BE00-C4F45355B1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1295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D7C114E-1E1E-415E-9DF2-FEBD2714D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94F5C77-9120-4CC4-B3F3-11F511942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B7744C-D98C-4570-94FF-6EA99A638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97284-B757-443E-BE00-C4F45355B1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463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31C339-25E1-4A22-87FF-9A9EF4A3B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FC0C01F-CBDD-411F-B940-AAC80FBA2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5073E5-CE24-4DF0-B256-C8E75348C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FDF96-9CEB-4454-9E4A-3CDAE8FA510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31C339-25E1-4A22-87FF-9A9EF4A3B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FC0C01F-CBDD-411F-B940-AAC80FBA2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5073E5-CE24-4DF0-B256-C8E75348C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FDF96-9CEB-4454-9E4A-3CDAE8FA510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6453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35170CA-D297-4AF7-8462-E7C0676284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E84473-659F-4B50-B60B-F4EBBC60D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363E42-7623-4757-83F2-66B90614D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0E14C-732C-490C-BFD1-EACB8BE785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8970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35170CA-D297-4AF7-8462-E7C0676284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E84473-659F-4B50-B60B-F4EBBC60D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363E42-7623-4757-83F2-66B90614D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0E14C-732C-490C-BFD1-EACB8BE785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97834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DCB0A61-CBD5-49FA-8572-1324BE0E06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8330CD-414A-48C3-B8B7-576577D32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CA7F363-2D6F-4673-83D8-47435B24A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AAA3-2E15-4A94-945A-F5CB5E47C9D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DCB0A61-CBD5-49FA-8572-1324BE0E06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8330CD-414A-48C3-B8B7-576577D32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CA7F363-2D6F-4673-83D8-47435B24A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AAA3-2E15-4A94-945A-F5CB5E47C9D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78023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1EFAE6-4E64-4D32-B367-51059CAB6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0D5FAE7-8F63-4D67-858D-97500B9A79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3E36FEF-EF38-4C46-98D1-914A27138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93BAB-A1FF-4374-AE45-25E1633374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10196A-6E43-4983-8D17-F4A288514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AB379CF-07BE-4D6A-950A-ABE1AFF88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852B7AA-6B3D-458E-88FE-6725A3D07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1DE3F-D9DB-4630-8630-C3E4667565B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1EFAE6-4E64-4D32-B367-51059CAB6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0D5FAE7-8F63-4D67-858D-97500B9A79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3E36FEF-EF38-4C46-98D1-914A27138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93BAB-A1FF-4374-AE45-25E1633374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36608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55933B-285B-4024-8AFA-32192AEE0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0C4BB-C423-4F10-A647-AF0830EB4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3BCFB4-143D-4481-B24F-92EEBA995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7EBF3-07DF-4A2F-B00B-146A895B02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55933B-285B-4024-8AFA-32192AEE0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0C4BB-C423-4F10-A647-AF0830EB4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3BCFB4-143D-4481-B24F-92EEBA995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7EBF3-07DF-4A2F-B00B-146A895B02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689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3C768DC-306F-4054-9EB7-A8C2E84DD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DF3421-9F77-40B7-8721-DD697A0A12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057AB4A-A572-453C-9858-178CA062C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DA880-7E8F-4C6F-B520-3F5AF579C25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3C768DC-306F-4054-9EB7-A8C2E84DD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DF3421-9F77-40B7-8721-DD697A0A12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057AB4A-A572-453C-9858-178CA062C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DA880-7E8F-4C6F-B520-3F5AF579C25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4639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F95D991-C98D-4B32-A94C-D3F80808FF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A598B88-67E9-4F67-A2CB-CC2DD33361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A0FA22-F3EF-4DD1-93D9-19CEAD7A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CCCB8B4-9CD4-4291-BE1A-B16B0355F1C2}" type="slidenum">
              <a:rPr lang="ja-JP" altLang="en-US"/>
              <a:pPr eaLnBrk="1" hangingPunct="1"/>
              <a:t>106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F95D991-C98D-4B32-A94C-D3F80808FF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A598B88-67E9-4F67-A2CB-CC2DD33361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A0FA22-F3EF-4DD1-93D9-19CEAD7A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CCCB8B4-9CD4-4291-BE1A-B16B0355F1C2}" type="slidenum">
              <a:rPr lang="ja-JP" altLang="en-US"/>
              <a:pPr eaLnBrk="1" hangingPunct="1"/>
              <a:t>107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622028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8E717EE-0E3D-4A3C-BA32-A2BA41C9A8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9048CA-BDD9-4CF9-8E0A-DC724FAC3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10301E0-6720-4B08-846D-BA5284C1D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11E86-1A18-4D25-9C80-171D13F5104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8E717EE-0E3D-4A3C-BA32-A2BA41C9A8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9048CA-BDD9-4CF9-8E0A-DC724FAC3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10301E0-6720-4B08-846D-BA5284C1D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11E86-1A18-4D25-9C80-171D13F5104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205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CD04DF-9C02-433A-97D0-6F7FB9062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1BF5BF-83D6-4332-85D1-CF1237AE8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88EC20-EF72-43D1-9402-4B08F66D2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010DB-47AE-43B4-B911-FA623442C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17E87-9140-4886-BCEF-D9E9CB254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37CB6A-9DE5-483B-BEBD-6B29DBD87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716CFF-5FE2-4474-8AFD-A880A859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FD6722-146E-4B9F-AB9A-6A31BA56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D08BDE-6552-4CFB-A6DC-E2BA0301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5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BDCFC-EABE-4A4B-A6E5-0477592D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2BBECF-85A6-44FE-A159-37F056937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3EDCBB-7587-4D9C-AE58-15F3320C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FE269B-0745-4330-AEE4-07777C68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CC27AA-ABA8-4E85-B42C-B677C59C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94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6DEA8E5-85BB-4E43-85B5-7A5388CAD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47476C-0B06-439A-94BC-32DE9B6CF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F3D59B-C4A2-4BFB-8003-FF5A3A13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E7A2A5-3153-488D-9D0F-20E35EFF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A59207-D56E-49B8-A0C8-829FB05F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42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D2AB36-6AEA-4A82-AD2A-590539B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77B9D9-ED82-4F22-9696-84EE8F81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915AC4-9F14-4A6D-944F-32FCEFD9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5BF2DF-0444-423E-A417-31F5DC50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CD073A-3543-4867-8F50-C282784F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33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6CE07D-4906-49C5-9646-ED2AAD03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6ACB14-80DA-4254-940A-0586F3FB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1BC004-154A-4688-BA52-895BF151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3FAA9-877E-4A97-9F89-D4BFCEA6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08069-61C1-4FF4-9B85-A973057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25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7858A5-453D-4FB9-8ADE-78AC911B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B17BEE-5400-41FD-A376-6B1901E28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A10C75-2B19-4874-BAA0-FC4240B27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CC6459-CF0F-4AE5-BC18-29E65400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30A179-48DF-4F24-8ED2-C849720B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95B5C5-ED1D-4916-8FA5-A8CB445C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25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4D8EAE-16AA-4408-AA2F-1A6584CA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CA0049-FF5E-4323-B9DF-21F70B58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BBB0DE-0B57-429B-ACD0-D9FA367B6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17FA44-050F-419E-94BF-373CAC306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CBECE2-F4E9-4AC5-B0A9-75071F3BD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C0DAF8-270C-4D1E-96C6-D8C4F099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7805EA-520B-4C38-9745-EFCE55AA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F03C66D-4484-4E8A-836F-23D76BCA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91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D95050-EDB6-4B86-A051-F56CADD9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A95AA0-FFF0-4241-A551-86123F43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557179-CF07-4601-86FF-B7F5B83F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7546E0-2E70-424F-9069-B2CBBE49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20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547854C-4544-416F-8B74-57166289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8F090FD-FE9B-4CA3-BDF3-6FBB155E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DDFE54-3526-42E1-A6D8-0FF9B1A4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29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BEEB7A-49AA-4C0C-8FAF-9C163E30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39F6E7-DA12-4C37-99CE-725DEFE0A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D9CEE9-CC0B-4F21-B7B6-8D6071D4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EDED44-5CE8-46BE-B953-DD52D571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CAE23D-B524-4C00-B5D3-BC565560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D197CB-86EC-4444-948F-D76AF064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33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BC537-476B-4532-97E9-E30B099D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783EDF1-4AF3-49ED-9E87-FDE94A9E6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7EBB78-3F11-419C-8EDC-E5EE8988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52C860-734D-4203-ACD5-13715198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D968D0-CE57-437B-8555-FEEF29F4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F0F36C-BEE8-44BF-ABE9-06F9054C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6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611D581-F629-4763-AAAA-39B282D2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5F9C92-06AF-46DC-807D-AC0C04C8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813D2C-EAC6-4D56-86D8-88A2E851D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07875-81B2-4CEA-8522-1AEF654B9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E1CDAD-0136-4014-9F3B-89EAD790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94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>
            <a:extLst>
              <a:ext uri="{FF2B5EF4-FFF2-40B4-BE49-F238E27FC236}">
                <a16:creationId xmlns:a16="http://schemas.microsoft.com/office/drawing/2014/main" id="{68B4C586-BA02-4EA3-B63A-3334048D6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746EAE-59F9-46B8-A235-B4F569C48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218C99-8F1A-49B3-BB17-C72F6C2FC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25" y="1395808"/>
            <a:ext cx="4304149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40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612993-005F-43A7-8C23-D2367606F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1145850"/>
            <a:ext cx="4919898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17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EF62F96-78F7-4EB4-B34F-AAA20FA2869B}"/>
              </a:ext>
            </a:extLst>
          </p:cNvPr>
          <p:cNvSpPr/>
          <p:nvPr/>
        </p:nvSpPr>
        <p:spPr>
          <a:xfrm>
            <a:off x="4075113" y="1674814"/>
            <a:ext cx="1314450" cy="1076325"/>
          </a:xfrm>
          <a:custGeom>
            <a:avLst/>
            <a:gdLst>
              <a:gd name="connsiteX0" fmla="*/ 483394 w 1314450"/>
              <a:gd name="connsiteY0" fmla="*/ 638175 h 1076325"/>
              <a:gd name="connsiteX1" fmla="*/ 690562 w 1314450"/>
              <a:gd name="connsiteY1" fmla="*/ 428625 h 1076325"/>
              <a:gd name="connsiteX2" fmla="*/ 881062 w 1314450"/>
              <a:gd name="connsiteY2" fmla="*/ 204787 h 1076325"/>
              <a:gd name="connsiteX3" fmla="*/ 895350 w 1314450"/>
              <a:gd name="connsiteY3" fmla="*/ 176212 h 1076325"/>
              <a:gd name="connsiteX4" fmla="*/ 897731 w 1314450"/>
              <a:gd name="connsiteY4" fmla="*/ 152400 h 1076325"/>
              <a:gd name="connsiteX5" fmla="*/ 888206 w 1314450"/>
              <a:gd name="connsiteY5" fmla="*/ 130969 h 1076325"/>
              <a:gd name="connsiteX6" fmla="*/ 835819 w 1314450"/>
              <a:gd name="connsiteY6" fmla="*/ 104775 h 1076325"/>
              <a:gd name="connsiteX7" fmla="*/ 762000 w 1314450"/>
              <a:gd name="connsiteY7" fmla="*/ 78581 h 1076325"/>
              <a:gd name="connsiteX8" fmla="*/ 745331 w 1314450"/>
              <a:gd name="connsiteY8" fmla="*/ 69056 h 1076325"/>
              <a:gd name="connsiteX9" fmla="*/ 728662 w 1314450"/>
              <a:gd name="connsiteY9" fmla="*/ 52387 h 1076325"/>
              <a:gd name="connsiteX10" fmla="*/ 726281 w 1314450"/>
              <a:gd name="connsiteY10" fmla="*/ 33337 h 1076325"/>
              <a:gd name="connsiteX11" fmla="*/ 738187 w 1314450"/>
              <a:gd name="connsiteY11" fmla="*/ 14287 h 1076325"/>
              <a:gd name="connsiteX12" fmla="*/ 757237 w 1314450"/>
              <a:gd name="connsiteY12" fmla="*/ 7144 h 1076325"/>
              <a:gd name="connsiteX13" fmla="*/ 816769 w 1314450"/>
              <a:gd name="connsiteY13" fmla="*/ 2381 h 1076325"/>
              <a:gd name="connsiteX14" fmla="*/ 904875 w 1314450"/>
              <a:gd name="connsiteY14" fmla="*/ 0 h 1076325"/>
              <a:gd name="connsiteX15" fmla="*/ 976312 w 1314450"/>
              <a:gd name="connsiteY15" fmla="*/ 9525 h 1076325"/>
              <a:gd name="connsiteX16" fmla="*/ 1040606 w 1314450"/>
              <a:gd name="connsiteY16" fmla="*/ 26194 h 1076325"/>
              <a:gd name="connsiteX17" fmla="*/ 1102519 w 1314450"/>
              <a:gd name="connsiteY17" fmla="*/ 52387 h 1076325"/>
              <a:gd name="connsiteX18" fmla="*/ 1204912 w 1314450"/>
              <a:gd name="connsiteY18" fmla="*/ 116681 h 1076325"/>
              <a:gd name="connsiteX19" fmla="*/ 1262062 w 1314450"/>
              <a:gd name="connsiteY19" fmla="*/ 164306 h 1076325"/>
              <a:gd name="connsiteX20" fmla="*/ 1290637 w 1314450"/>
              <a:gd name="connsiteY20" fmla="*/ 195262 h 1076325"/>
              <a:gd name="connsiteX21" fmla="*/ 1309687 w 1314450"/>
              <a:gd name="connsiteY21" fmla="*/ 226219 h 1076325"/>
              <a:gd name="connsiteX22" fmla="*/ 1314450 w 1314450"/>
              <a:gd name="connsiteY22" fmla="*/ 259556 h 1076325"/>
              <a:gd name="connsiteX23" fmla="*/ 1309687 w 1314450"/>
              <a:gd name="connsiteY23" fmla="*/ 300037 h 1076325"/>
              <a:gd name="connsiteX24" fmla="*/ 1293019 w 1314450"/>
              <a:gd name="connsiteY24" fmla="*/ 321469 h 1076325"/>
              <a:gd name="connsiteX25" fmla="*/ 1169194 w 1314450"/>
              <a:gd name="connsiteY25" fmla="*/ 397669 h 1076325"/>
              <a:gd name="connsiteX26" fmla="*/ 897731 w 1314450"/>
              <a:gd name="connsiteY26" fmla="*/ 590550 h 1076325"/>
              <a:gd name="connsiteX27" fmla="*/ 647700 w 1314450"/>
              <a:gd name="connsiteY27" fmla="*/ 750094 h 1076325"/>
              <a:gd name="connsiteX28" fmla="*/ 371475 w 1314450"/>
              <a:gd name="connsiteY28" fmla="*/ 916781 h 1076325"/>
              <a:gd name="connsiteX29" fmla="*/ 207169 w 1314450"/>
              <a:gd name="connsiteY29" fmla="*/ 1002506 h 1076325"/>
              <a:gd name="connsiteX30" fmla="*/ 54769 w 1314450"/>
              <a:gd name="connsiteY30" fmla="*/ 1069181 h 1076325"/>
              <a:gd name="connsiteX31" fmla="*/ 23812 w 1314450"/>
              <a:gd name="connsiteY31" fmla="*/ 1076325 h 1076325"/>
              <a:gd name="connsiteX32" fmla="*/ 7144 w 1314450"/>
              <a:gd name="connsiteY32" fmla="*/ 1071562 h 1076325"/>
              <a:gd name="connsiteX33" fmla="*/ 0 w 1314450"/>
              <a:gd name="connsiteY33" fmla="*/ 1062037 h 1076325"/>
              <a:gd name="connsiteX34" fmla="*/ 9525 w 1314450"/>
              <a:gd name="connsiteY34" fmla="*/ 1040606 h 1076325"/>
              <a:gd name="connsiteX35" fmla="*/ 52387 w 1314450"/>
              <a:gd name="connsiteY35" fmla="*/ 995362 h 1076325"/>
              <a:gd name="connsiteX36" fmla="*/ 247650 w 1314450"/>
              <a:gd name="connsiteY36" fmla="*/ 845344 h 1076325"/>
              <a:gd name="connsiteX37" fmla="*/ 483394 w 1314450"/>
              <a:gd name="connsiteY37" fmla="*/ 63817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14450" h="1076325">
                <a:moveTo>
                  <a:pt x="483394" y="638175"/>
                </a:moveTo>
                <a:lnTo>
                  <a:pt x="690562" y="428625"/>
                </a:lnTo>
                <a:lnTo>
                  <a:pt x="881062" y="204787"/>
                </a:lnTo>
                <a:lnTo>
                  <a:pt x="895350" y="176212"/>
                </a:lnTo>
                <a:lnTo>
                  <a:pt x="897731" y="152400"/>
                </a:lnTo>
                <a:lnTo>
                  <a:pt x="888206" y="130969"/>
                </a:lnTo>
                <a:lnTo>
                  <a:pt x="835819" y="104775"/>
                </a:lnTo>
                <a:lnTo>
                  <a:pt x="762000" y="78581"/>
                </a:lnTo>
                <a:lnTo>
                  <a:pt x="745331" y="69056"/>
                </a:lnTo>
                <a:lnTo>
                  <a:pt x="728662" y="52387"/>
                </a:lnTo>
                <a:lnTo>
                  <a:pt x="726281" y="33337"/>
                </a:lnTo>
                <a:lnTo>
                  <a:pt x="738187" y="14287"/>
                </a:lnTo>
                <a:lnTo>
                  <a:pt x="757237" y="7144"/>
                </a:lnTo>
                <a:lnTo>
                  <a:pt x="816769" y="2381"/>
                </a:lnTo>
                <a:lnTo>
                  <a:pt x="904875" y="0"/>
                </a:lnTo>
                <a:lnTo>
                  <a:pt x="976312" y="9525"/>
                </a:lnTo>
                <a:lnTo>
                  <a:pt x="1040606" y="26194"/>
                </a:lnTo>
                <a:lnTo>
                  <a:pt x="1102519" y="52387"/>
                </a:lnTo>
                <a:lnTo>
                  <a:pt x="1204912" y="116681"/>
                </a:lnTo>
                <a:lnTo>
                  <a:pt x="1262062" y="164306"/>
                </a:lnTo>
                <a:lnTo>
                  <a:pt x="1290637" y="195262"/>
                </a:lnTo>
                <a:lnTo>
                  <a:pt x="1309687" y="226219"/>
                </a:lnTo>
                <a:lnTo>
                  <a:pt x="1314450" y="259556"/>
                </a:lnTo>
                <a:lnTo>
                  <a:pt x="1309687" y="300037"/>
                </a:lnTo>
                <a:lnTo>
                  <a:pt x="1293019" y="321469"/>
                </a:lnTo>
                <a:lnTo>
                  <a:pt x="1169194" y="397669"/>
                </a:lnTo>
                <a:lnTo>
                  <a:pt x="897731" y="590550"/>
                </a:lnTo>
                <a:lnTo>
                  <a:pt x="647700" y="750094"/>
                </a:lnTo>
                <a:lnTo>
                  <a:pt x="371475" y="916781"/>
                </a:lnTo>
                <a:lnTo>
                  <a:pt x="207169" y="1002506"/>
                </a:lnTo>
                <a:lnTo>
                  <a:pt x="54769" y="1069181"/>
                </a:lnTo>
                <a:lnTo>
                  <a:pt x="23812" y="1076325"/>
                </a:lnTo>
                <a:lnTo>
                  <a:pt x="7144" y="1071562"/>
                </a:lnTo>
                <a:lnTo>
                  <a:pt x="0" y="1062037"/>
                </a:lnTo>
                <a:lnTo>
                  <a:pt x="9525" y="1040606"/>
                </a:lnTo>
                <a:lnTo>
                  <a:pt x="52387" y="995362"/>
                </a:lnTo>
                <a:lnTo>
                  <a:pt x="247650" y="845344"/>
                </a:lnTo>
                <a:lnTo>
                  <a:pt x="483394" y="6381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5AB7848-4331-4CB2-95A7-A34D015CBD58}"/>
              </a:ext>
            </a:extLst>
          </p:cNvPr>
          <p:cNvSpPr/>
          <p:nvPr/>
        </p:nvSpPr>
        <p:spPr>
          <a:xfrm>
            <a:off x="6656388" y="1601789"/>
            <a:ext cx="1079500" cy="936625"/>
          </a:xfrm>
          <a:custGeom>
            <a:avLst/>
            <a:gdLst>
              <a:gd name="connsiteX0" fmla="*/ 526256 w 1081087"/>
              <a:gd name="connsiteY0" fmla="*/ 554832 h 935832"/>
              <a:gd name="connsiteX1" fmla="*/ 192881 w 1081087"/>
              <a:gd name="connsiteY1" fmla="*/ 238125 h 935832"/>
              <a:gd name="connsiteX2" fmla="*/ 21431 w 1081087"/>
              <a:gd name="connsiteY2" fmla="*/ 78582 h 935832"/>
              <a:gd name="connsiteX3" fmla="*/ 4762 w 1081087"/>
              <a:gd name="connsiteY3" fmla="*/ 57150 h 935832"/>
              <a:gd name="connsiteX4" fmla="*/ 0 w 1081087"/>
              <a:gd name="connsiteY4" fmla="*/ 23813 h 935832"/>
              <a:gd name="connsiteX5" fmla="*/ 11906 w 1081087"/>
              <a:gd name="connsiteY5" fmla="*/ 2382 h 935832"/>
              <a:gd name="connsiteX6" fmla="*/ 30956 w 1081087"/>
              <a:gd name="connsiteY6" fmla="*/ 0 h 935832"/>
              <a:gd name="connsiteX7" fmla="*/ 242887 w 1081087"/>
              <a:gd name="connsiteY7" fmla="*/ 97632 h 935832"/>
              <a:gd name="connsiteX8" fmla="*/ 638175 w 1081087"/>
              <a:gd name="connsiteY8" fmla="*/ 254794 h 935832"/>
              <a:gd name="connsiteX9" fmla="*/ 671512 w 1081087"/>
              <a:gd name="connsiteY9" fmla="*/ 266700 h 935832"/>
              <a:gd name="connsiteX10" fmla="*/ 702469 w 1081087"/>
              <a:gd name="connsiteY10" fmla="*/ 292894 h 935832"/>
              <a:gd name="connsiteX11" fmla="*/ 852487 w 1081087"/>
              <a:gd name="connsiteY11" fmla="*/ 447675 h 935832"/>
              <a:gd name="connsiteX12" fmla="*/ 990600 w 1081087"/>
              <a:gd name="connsiteY12" fmla="*/ 607219 h 935832"/>
              <a:gd name="connsiteX13" fmla="*/ 1042987 w 1081087"/>
              <a:gd name="connsiteY13" fmla="*/ 690563 h 935832"/>
              <a:gd name="connsiteX14" fmla="*/ 1064419 w 1081087"/>
              <a:gd name="connsiteY14" fmla="*/ 742950 h 935832"/>
              <a:gd name="connsiteX15" fmla="*/ 1081087 w 1081087"/>
              <a:gd name="connsiteY15" fmla="*/ 802482 h 935832"/>
              <a:gd name="connsiteX16" fmla="*/ 1078706 w 1081087"/>
              <a:gd name="connsiteY16" fmla="*/ 857250 h 935832"/>
              <a:gd name="connsiteX17" fmla="*/ 1069181 w 1081087"/>
              <a:gd name="connsiteY17" fmla="*/ 895350 h 935832"/>
              <a:gd name="connsiteX18" fmla="*/ 1054894 w 1081087"/>
              <a:gd name="connsiteY18" fmla="*/ 916782 h 935832"/>
              <a:gd name="connsiteX19" fmla="*/ 1031081 w 1081087"/>
              <a:gd name="connsiteY19" fmla="*/ 931069 h 935832"/>
              <a:gd name="connsiteX20" fmla="*/ 992981 w 1081087"/>
              <a:gd name="connsiteY20" fmla="*/ 935832 h 935832"/>
              <a:gd name="connsiteX21" fmla="*/ 942975 w 1081087"/>
              <a:gd name="connsiteY21" fmla="*/ 931069 h 935832"/>
              <a:gd name="connsiteX22" fmla="*/ 895350 w 1081087"/>
              <a:gd name="connsiteY22" fmla="*/ 907257 h 935832"/>
              <a:gd name="connsiteX23" fmla="*/ 526256 w 1081087"/>
              <a:gd name="connsiteY23" fmla="*/ 554832 h 93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81087" h="935832">
                <a:moveTo>
                  <a:pt x="526256" y="554832"/>
                </a:moveTo>
                <a:lnTo>
                  <a:pt x="192881" y="238125"/>
                </a:lnTo>
                <a:lnTo>
                  <a:pt x="21431" y="78582"/>
                </a:lnTo>
                <a:lnTo>
                  <a:pt x="4762" y="57150"/>
                </a:lnTo>
                <a:lnTo>
                  <a:pt x="0" y="23813"/>
                </a:lnTo>
                <a:lnTo>
                  <a:pt x="11906" y="2382"/>
                </a:lnTo>
                <a:lnTo>
                  <a:pt x="30956" y="0"/>
                </a:lnTo>
                <a:lnTo>
                  <a:pt x="242887" y="97632"/>
                </a:lnTo>
                <a:lnTo>
                  <a:pt x="638175" y="254794"/>
                </a:lnTo>
                <a:lnTo>
                  <a:pt x="671512" y="266700"/>
                </a:lnTo>
                <a:lnTo>
                  <a:pt x="702469" y="292894"/>
                </a:lnTo>
                <a:lnTo>
                  <a:pt x="852487" y="447675"/>
                </a:lnTo>
                <a:lnTo>
                  <a:pt x="990600" y="607219"/>
                </a:lnTo>
                <a:lnTo>
                  <a:pt x="1042987" y="690563"/>
                </a:lnTo>
                <a:lnTo>
                  <a:pt x="1064419" y="742950"/>
                </a:lnTo>
                <a:lnTo>
                  <a:pt x="1081087" y="802482"/>
                </a:lnTo>
                <a:lnTo>
                  <a:pt x="1078706" y="857250"/>
                </a:lnTo>
                <a:lnTo>
                  <a:pt x="1069181" y="895350"/>
                </a:lnTo>
                <a:lnTo>
                  <a:pt x="1054894" y="916782"/>
                </a:lnTo>
                <a:lnTo>
                  <a:pt x="1031081" y="931069"/>
                </a:lnTo>
                <a:lnTo>
                  <a:pt x="992981" y="935832"/>
                </a:lnTo>
                <a:lnTo>
                  <a:pt x="942975" y="931069"/>
                </a:lnTo>
                <a:lnTo>
                  <a:pt x="895350" y="907257"/>
                </a:lnTo>
                <a:lnTo>
                  <a:pt x="526256" y="5548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E5CD9E0-15E6-43DB-B6AB-486B09B7E25C}"/>
              </a:ext>
            </a:extLst>
          </p:cNvPr>
          <p:cNvSpPr/>
          <p:nvPr/>
        </p:nvSpPr>
        <p:spPr>
          <a:xfrm>
            <a:off x="3790951" y="2333625"/>
            <a:ext cx="2366963" cy="2114550"/>
          </a:xfrm>
          <a:custGeom>
            <a:avLst/>
            <a:gdLst>
              <a:gd name="connsiteX0" fmla="*/ 1282643 w 2366683"/>
              <a:gd name="connsiteY0" fmla="*/ 1075765 h 2114291"/>
              <a:gd name="connsiteX1" fmla="*/ 1522621 w 2366683"/>
              <a:gd name="connsiteY1" fmla="*/ 827511 h 2114291"/>
              <a:gd name="connsiteX2" fmla="*/ 1737774 w 2366683"/>
              <a:gd name="connsiteY2" fmla="*/ 583395 h 2114291"/>
              <a:gd name="connsiteX3" fmla="*/ 1936377 w 2366683"/>
              <a:gd name="connsiteY3" fmla="*/ 326867 h 2114291"/>
              <a:gd name="connsiteX4" fmla="*/ 1965340 w 2366683"/>
              <a:gd name="connsiteY4" fmla="*/ 268941 h 2114291"/>
              <a:gd name="connsiteX5" fmla="*/ 1969477 w 2366683"/>
              <a:gd name="connsiteY5" fmla="*/ 215153 h 2114291"/>
              <a:gd name="connsiteX6" fmla="*/ 1944652 w 2366683"/>
              <a:gd name="connsiteY6" fmla="*/ 169640 h 2114291"/>
              <a:gd name="connsiteX7" fmla="*/ 1907414 w 2366683"/>
              <a:gd name="connsiteY7" fmla="*/ 132402 h 2114291"/>
              <a:gd name="connsiteX8" fmla="*/ 1870176 w 2366683"/>
              <a:gd name="connsiteY8" fmla="*/ 103439 h 2114291"/>
              <a:gd name="connsiteX9" fmla="*/ 1853626 w 2366683"/>
              <a:gd name="connsiteY9" fmla="*/ 91026 h 2114291"/>
              <a:gd name="connsiteX10" fmla="*/ 1857763 w 2366683"/>
              <a:gd name="connsiteY10" fmla="*/ 66201 h 2114291"/>
              <a:gd name="connsiteX11" fmla="*/ 1907414 w 2366683"/>
              <a:gd name="connsiteY11" fmla="*/ 33100 h 2114291"/>
              <a:gd name="connsiteX12" fmla="*/ 1969477 w 2366683"/>
              <a:gd name="connsiteY12" fmla="*/ 16550 h 2114291"/>
              <a:gd name="connsiteX13" fmla="*/ 2043953 w 2366683"/>
              <a:gd name="connsiteY13" fmla="*/ 0 h 2114291"/>
              <a:gd name="connsiteX14" fmla="*/ 2089466 w 2366683"/>
              <a:gd name="connsiteY14" fmla="*/ 8275 h 2114291"/>
              <a:gd name="connsiteX15" fmla="*/ 2176355 w 2366683"/>
              <a:gd name="connsiteY15" fmla="*/ 53788 h 2114291"/>
              <a:gd name="connsiteX16" fmla="*/ 2250831 w 2366683"/>
              <a:gd name="connsiteY16" fmla="*/ 111714 h 2114291"/>
              <a:gd name="connsiteX17" fmla="*/ 2337720 w 2366683"/>
              <a:gd name="connsiteY17" fmla="*/ 194465 h 2114291"/>
              <a:gd name="connsiteX18" fmla="*/ 2366683 w 2366683"/>
              <a:gd name="connsiteY18" fmla="*/ 239978 h 2114291"/>
              <a:gd name="connsiteX19" fmla="*/ 2366683 w 2366683"/>
              <a:gd name="connsiteY19" fmla="*/ 264804 h 2114291"/>
              <a:gd name="connsiteX20" fmla="*/ 2362545 w 2366683"/>
              <a:gd name="connsiteY20" fmla="*/ 289629 h 2114291"/>
              <a:gd name="connsiteX21" fmla="*/ 2325307 w 2366683"/>
              <a:gd name="connsiteY21" fmla="*/ 331004 h 2114291"/>
              <a:gd name="connsiteX22" fmla="*/ 2250831 w 2366683"/>
              <a:gd name="connsiteY22" fmla="*/ 426168 h 2114291"/>
              <a:gd name="connsiteX23" fmla="*/ 2023265 w 2366683"/>
              <a:gd name="connsiteY23" fmla="*/ 670284 h 2114291"/>
              <a:gd name="connsiteX24" fmla="*/ 1741912 w 2366683"/>
              <a:gd name="connsiteY24" fmla="*/ 951638 h 2114291"/>
              <a:gd name="connsiteX25" fmla="*/ 1460558 w 2366683"/>
              <a:gd name="connsiteY25" fmla="*/ 1204029 h 2114291"/>
              <a:gd name="connsiteX26" fmla="*/ 1104728 w 2366683"/>
              <a:gd name="connsiteY26" fmla="*/ 1489520 h 2114291"/>
              <a:gd name="connsiteX27" fmla="*/ 885437 w 2366683"/>
              <a:gd name="connsiteY27" fmla="*/ 1646747 h 2114291"/>
              <a:gd name="connsiteX28" fmla="*/ 653734 w 2366683"/>
              <a:gd name="connsiteY28" fmla="*/ 1799837 h 2114291"/>
              <a:gd name="connsiteX29" fmla="*/ 372380 w 2366683"/>
              <a:gd name="connsiteY29" fmla="*/ 1961202 h 2114291"/>
              <a:gd name="connsiteX30" fmla="*/ 57926 w 2366683"/>
              <a:gd name="connsiteY30" fmla="*/ 2101879 h 2114291"/>
              <a:gd name="connsiteX31" fmla="*/ 33101 w 2366683"/>
              <a:gd name="connsiteY31" fmla="*/ 2114291 h 2114291"/>
              <a:gd name="connsiteX32" fmla="*/ 12413 w 2366683"/>
              <a:gd name="connsiteY32" fmla="*/ 2110154 h 2114291"/>
              <a:gd name="connsiteX33" fmla="*/ 0 w 2366683"/>
              <a:gd name="connsiteY33" fmla="*/ 2085328 h 2114291"/>
              <a:gd name="connsiteX34" fmla="*/ 16550 w 2366683"/>
              <a:gd name="connsiteY34" fmla="*/ 2052228 h 2114291"/>
              <a:gd name="connsiteX35" fmla="*/ 148952 w 2366683"/>
              <a:gd name="connsiteY35" fmla="*/ 1969477 h 2114291"/>
              <a:gd name="connsiteX36" fmla="*/ 430306 w 2366683"/>
              <a:gd name="connsiteY36" fmla="*/ 1791562 h 2114291"/>
              <a:gd name="connsiteX37" fmla="*/ 802686 w 2366683"/>
              <a:gd name="connsiteY37" fmla="*/ 1518483 h 2114291"/>
              <a:gd name="connsiteX38" fmla="*/ 1121278 w 2366683"/>
              <a:gd name="connsiteY38" fmla="*/ 1249542 h 2114291"/>
              <a:gd name="connsiteX39" fmla="*/ 1282643 w 2366683"/>
              <a:gd name="connsiteY39" fmla="*/ 1075765 h 211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66683" h="2114291">
                <a:moveTo>
                  <a:pt x="1282643" y="1075765"/>
                </a:moveTo>
                <a:lnTo>
                  <a:pt x="1522621" y="827511"/>
                </a:lnTo>
                <a:lnTo>
                  <a:pt x="1737774" y="583395"/>
                </a:lnTo>
                <a:lnTo>
                  <a:pt x="1936377" y="326867"/>
                </a:lnTo>
                <a:lnTo>
                  <a:pt x="1965340" y="268941"/>
                </a:lnTo>
                <a:lnTo>
                  <a:pt x="1969477" y="215153"/>
                </a:lnTo>
                <a:lnTo>
                  <a:pt x="1944652" y="169640"/>
                </a:lnTo>
                <a:lnTo>
                  <a:pt x="1907414" y="132402"/>
                </a:lnTo>
                <a:lnTo>
                  <a:pt x="1870176" y="103439"/>
                </a:lnTo>
                <a:lnTo>
                  <a:pt x="1853626" y="91026"/>
                </a:lnTo>
                <a:lnTo>
                  <a:pt x="1857763" y="66201"/>
                </a:lnTo>
                <a:lnTo>
                  <a:pt x="1907414" y="33100"/>
                </a:lnTo>
                <a:lnTo>
                  <a:pt x="1969477" y="16550"/>
                </a:lnTo>
                <a:lnTo>
                  <a:pt x="2043953" y="0"/>
                </a:lnTo>
                <a:lnTo>
                  <a:pt x="2089466" y="8275"/>
                </a:lnTo>
                <a:lnTo>
                  <a:pt x="2176355" y="53788"/>
                </a:lnTo>
                <a:lnTo>
                  <a:pt x="2250831" y="111714"/>
                </a:lnTo>
                <a:lnTo>
                  <a:pt x="2337720" y="194465"/>
                </a:lnTo>
                <a:lnTo>
                  <a:pt x="2366683" y="239978"/>
                </a:lnTo>
                <a:lnTo>
                  <a:pt x="2366683" y="264804"/>
                </a:lnTo>
                <a:lnTo>
                  <a:pt x="2362545" y="289629"/>
                </a:lnTo>
                <a:lnTo>
                  <a:pt x="2325307" y="331004"/>
                </a:lnTo>
                <a:lnTo>
                  <a:pt x="2250831" y="426168"/>
                </a:lnTo>
                <a:lnTo>
                  <a:pt x="2023265" y="670284"/>
                </a:lnTo>
                <a:lnTo>
                  <a:pt x="1741912" y="951638"/>
                </a:lnTo>
                <a:lnTo>
                  <a:pt x="1460558" y="1204029"/>
                </a:lnTo>
                <a:lnTo>
                  <a:pt x="1104728" y="1489520"/>
                </a:lnTo>
                <a:lnTo>
                  <a:pt x="885437" y="1646747"/>
                </a:lnTo>
                <a:lnTo>
                  <a:pt x="653734" y="1799837"/>
                </a:lnTo>
                <a:lnTo>
                  <a:pt x="372380" y="1961202"/>
                </a:lnTo>
                <a:lnTo>
                  <a:pt x="57926" y="2101879"/>
                </a:lnTo>
                <a:lnTo>
                  <a:pt x="33101" y="2114291"/>
                </a:lnTo>
                <a:lnTo>
                  <a:pt x="12413" y="2110154"/>
                </a:lnTo>
                <a:lnTo>
                  <a:pt x="0" y="2085328"/>
                </a:lnTo>
                <a:lnTo>
                  <a:pt x="16550" y="2052228"/>
                </a:lnTo>
                <a:lnTo>
                  <a:pt x="148952" y="1969477"/>
                </a:lnTo>
                <a:lnTo>
                  <a:pt x="430306" y="1791562"/>
                </a:lnTo>
                <a:lnTo>
                  <a:pt x="802686" y="1518483"/>
                </a:lnTo>
                <a:lnTo>
                  <a:pt x="1121278" y="1249542"/>
                </a:lnTo>
                <a:lnTo>
                  <a:pt x="1282643" y="10757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DF59F1A-0B86-4B5D-8B92-0DE0A3170FD8}"/>
              </a:ext>
            </a:extLst>
          </p:cNvPr>
          <p:cNvSpPr/>
          <p:nvPr/>
        </p:nvSpPr>
        <p:spPr>
          <a:xfrm>
            <a:off x="4660901" y="4310063"/>
            <a:ext cx="657225" cy="1530350"/>
          </a:xfrm>
          <a:custGeom>
            <a:avLst/>
            <a:gdLst>
              <a:gd name="connsiteX0" fmla="*/ 285937 w 658249"/>
              <a:gd name="connsiteY0" fmla="*/ 586765 h 1530950"/>
              <a:gd name="connsiteX1" fmla="*/ 250195 w 658249"/>
              <a:gd name="connsiteY1" fmla="*/ 387205 h 1530950"/>
              <a:gd name="connsiteX2" fmla="*/ 217431 w 658249"/>
              <a:gd name="connsiteY2" fmla="*/ 303807 h 1530950"/>
              <a:gd name="connsiteX3" fmla="*/ 160840 w 658249"/>
              <a:gd name="connsiteY3" fmla="*/ 217430 h 1530950"/>
              <a:gd name="connsiteX4" fmla="*/ 83398 w 658249"/>
              <a:gd name="connsiteY4" fmla="*/ 137011 h 1530950"/>
              <a:gd name="connsiteX5" fmla="*/ 53613 w 658249"/>
              <a:gd name="connsiteY5" fmla="*/ 110204 h 1530950"/>
              <a:gd name="connsiteX6" fmla="*/ 11914 w 658249"/>
              <a:gd name="connsiteY6" fmla="*/ 56591 h 1530950"/>
              <a:gd name="connsiteX7" fmla="*/ 0 w 658249"/>
              <a:gd name="connsiteY7" fmla="*/ 29785 h 1530950"/>
              <a:gd name="connsiteX8" fmla="*/ 0 w 658249"/>
              <a:gd name="connsiteY8" fmla="*/ 14892 h 1530950"/>
              <a:gd name="connsiteX9" fmla="*/ 8936 w 658249"/>
              <a:gd name="connsiteY9" fmla="*/ 0 h 1530950"/>
              <a:gd name="connsiteX10" fmla="*/ 38721 w 658249"/>
              <a:gd name="connsiteY10" fmla="*/ 0 h 1530950"/>
              <a:gd name="connsiteX11" fmla="*/ 205517 w 658249"/>
              <a:gd name="connsiteY11" fmla="*/ 23828 h 1530950"/>
              <a:gd name="connsiteX12" fmla="*/ 390184 w 658249"/>
              <a:gd name="connsiteY12" fmla="*/ 53613 h 1530950"/>
              <a:gd name="connsiteX13" fmla="*/ 497410 w 658249"/>
              <a:gd name="connsiteY13" fmla="*/ 77441 h 1530950"/>
              <a:gd name="connsiteX14" fmla="*/ 512303 w 658249"/>
              <a:gd name="connsiteY14" fmla="*/ 282958 h 1530950"/>
              <a:gd name="connsiteX15" fmla="*/ 607615 w 658249"/>
              <a:gd name="connsiteY15" fmla="*/ 1143744 h 1530950"/>
              <a:gd name="connsiteX16" fmla="*/ 658249 w 658249"/>
              <a:gd name="connsiteY16" fmla="*/ 1370111 h 1530950"/>
              <a:gd name="connsiteX17" fmla="*/ 649314 w 658249"/>
              <a:gd name="connsiteY17" fmla="*/ 1402874 h 1530950"/>
              <a:gd name="connsiteX18" fmla="*/ 604636 w 658249"/>
              <a:gd name="connsiteY18" fmla="*/ 1510100 h 1530950"/>
              <a:gd name="connsiteX19" fmla="*/ 589744 w 658249"/>
              <a:gd name="connsiteY19" fmla="*/ 1519036 h 1530950"/>
              <a:gd name="connsiteX20" fmla="*/ 530174 w 658249"/>
              <a:gd name="connsiteY20" fmla="*/ 1530950 h 1530950"/>
              <a:gd name="connsiteX21" fmla="*/ 491453 w 658249"/>
              <a:gd name="connsiteY21" fmla="*/ 1530950 h 1530950"/>
              <a:gd name="connsiteX22" fmla="*/ 464647 w 658249"/>
              <a:gd name="connsiteY22" fmla="*/ 1504143 h 1530950"/>
              <a:gd name="connsiteX23" fmla="*/ 396141 w 658249"/>
              <a:gd name="connsiteY23" fmla="*/ 1396917 h 1530950"/>
              <a:gd name="connsiteX24" fmla="*/ 333593 w 658249"/>
              <a:gd name="connsiteY24" fmla="*/ 1259906 h 1530950"/>
              <a:gd name="connsiteX25" fmla="*/ 330614 w 658249"/>
              <a:gd name="connsiteY25" fmla="*/ 1197358 h 1530950"/>
              <a:gd name="connsiteX26" fmla="*/ 330614 w 658249"/>
              <a:gd name="connsiteY26" fmla="*/ 988862 h 1530950"/>
              <a:gd name="connsiteX27" fmla="*/ 312743 w 658249"/>
              <a:gd name="connsiteY27" fmla="*/ 753561 h 1530950"/>
              <a:gd name="connsiteX28" fmla="*/ 285937 w 658249"/>
              <a:gd name="connsiteY28" fmla="*/ 586765 h 15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8249" h="1530950">
                <a:moveTo>
                  <a:pt x="285937" y="586765"/>
                </a:moveTo>
                <a:lnTo>
                  <a:pt x="250195" y="387205"/>
                </a:lnTo>
                <a:lnTo>
                  <a:pt x="217431" y="303807"/>
                </a:lnTo>
                <a:lnTo>
                  <a:pt x="160840" y="217430"/>
                </a:lnTo>
                <a:lnTo>
                  <a:pt x="83398" y="137011"/>
                </a:lnTo>
                <a:lnTo>
                  <a:pt x="53613" y="110204"/>
                </a:lnTo>
                <a:lnTo>
                  <a:pt x="11914" y="56591"/>
                </a:lnTo>
                <a:lnTo>
                  <a:pt x="0" y="29785"/>
                </a:lnTo>
                <a:lnTo>
                  <a:pt x="0" y="14892"/>
                </a:lnTo>
                <a:lnTo>
                  <a:pt x="8936" y="0"/>
                </a:lnTo>
                <a:lnTo>
                  <a:pt x="38721" y="0"/>
                </a:lnTo>
                <a:lnTo>
                  <a:pt x="205517" y="23828"/>
                </a:lnTo>
                <a:lnTo>
                  <a:pt x="390184" y="53613"/>
                </a:lnTo>
                <a:lnTo>
                  <a:pt x="497410" y="77441"/>
                </a:lnTo>
                <a:lnTo>
                  <a:pt x="512303" y="282958"/>
                </a:lnTo>
                <a:lnTo>
                  <a:pt x="607615" y="1143744"/>
                </a:lnTo>
                <a:lnTo>
                  <a:pt x="658249" y="1370111"/>
                </a:lnTo>
                <a:lnTo>
                  <a:pt x="649314" y="1402874"/>
                </a:lnTo>
                <a:lnTo>
                  <a:pt x="604636" y="1510100"/>
                </a:lnTo>
                <a:lnTo>
                  <a:pt x="589744" y="1519036"/>
                </a:lnTo>
                <a:lnTo>
                  <a:pt x="530174" y="1530950"/>
                </a:lnTo>
                <a:lnTo>
                  <a:pt x="491453" y="1530950"/>
                </a:lnTo>
                <a:lnTo>
                  <a:pt x="464647" y="1504143"/>
                </a:lnTo>
                <a:lnTo>
                  <a:pt x="396141" y="1396917"/>
                </a:lnTo>
                <a:lnTo>
                  <a:pt x="333593" y="1259906"/>
                </a:lnTo>
                <a:lnTo>
                  <a:pt x="330614" y="1197358"/>
                </a:lnTo>
                <a:lnTo>
                  <a:pt x="330614" y="988862"/>
                </a:lnTo>
                <a:lnTo>
                  <a:pt x="312743" y="753561"/>
                </a:lnTo>
                <a:lnTo>
                  <a:pt x="285937" y="58676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1DDB74F-8419-45CC-B723-39AE3A5B55C6}"/>
              </a:ext>
            </a:extLst>
          </p:cNvPr>
          <p:cNvSpPr/>
          <p:nvPr/>
        </p:nvSpPr>
        <p:spPr>
          <a:xfrm>
            <a:off x="6010276" y="2606675"/>
            <a:ext cx="2524125" cy="1574800"/>
          </a:xfrm>
          <a:custGeom>
            <a:avLst/>
            <a:gdLst>
              <a:gd name="connsiteX0" fmla="*/ 612775 w 2524125"/>
              <a:gd name="connsiteY0" fmla="*/ 711200 h 1574800"/>
              <a:gd name="connsiteX1" fmla="*/ 0 w 2524125"/>
              <a:gd name="connsiteY1" fmla="*/ 130175 h 1574800"/>
              <a:gd name="connsiteX2" fmla="*/ 31750 w 2524125"/>
              <a:gd name="connsiteY2" fmla="*/ 0 h 1574800"/>
              <a:gd name="connsiteX3" fmla="*/ 130175 w 2524125"/>
              <a:gd name="connsiteY3" fmla="*/ 82550 h 1574800"/>
              <a:gd name="connsiteX4" fmla="*/ 622300 w 2524125"/>
              <a:gd name="connsiteY4" fmla="*/ 463550 h 1574800"/>
              <a:gd name="connsiteX5" fmla="*/ 1000125 w 2524125"/>
              <a:gd name="connsiteY5" fmla="*/ 736600 h 1574800"/>
              <a:gd name="connsiteX6" fmla="*/ 1235075 w 2524125"/>
              <a:gd name="connsiteY6" fmla="*/ 895350 h 1574800"/>
              <a:gd name="connsiteX7" fmla="*/ 1403350 w 2524125"/>
              <a:gd name="connsiteY7" fmla="*/ 993775 h 1574800"/>
              <a:gd name="connsiteX8" fmla="*/ 1885950 w 2524125"/>
              <a:gd name="connsiteY8" fmla="*/ 1228725 h 1574800"/>
              <a:gd name="connsiteX9" fmla="*/ 2260600 w 2524125"/>
              <a:gd name="connsiteY9" fmla="*/ 1381125 h 1574800"/>
              <a:gd name="connsiteX10" fmla="*/ 2473325 w 2524125"/>
              <a:gd name="connsiteY10" fmla="*/ 1466850 h 1574800"/>
              <a:gd name="connsiteX11" fmla="*/ 2511425 w 2524125"/>
              <a:gd name="connsiteY11" fmla="*/ 1485900 h 1574800"/>
              <a:gd name="connsiteX12" fmla="*/ 2524125 w 2524125"/>
              <a:gd name="connsiteY12" fmla="*/ 1504950 h 1574800"/>
              <a:gd name="connsiteX13" fmla="*/ 2520950 w 2524125"/>
              <a:gd name="connsiteY13" fmla="*/ 1530350 h 1574800"/>
              <a:gd name="connsiteX14" fmla="*/ 2492375 w 2524125"/>
              <a:gd name="connsiteY14" fmla="*/ 1552575 h 1574800"/>
              <a:gd name="connsiteX15" fmla="*/ 2466975 w 2524125"/>
              <a:gd name="connsiteY15" fmla="*/ 1558925 h 1574800"/>
              <a:gd name="connsiteX16" fmla="*/ 2171700 w 2524125"/>
              <a:gd name="connsiteY16" fmla="*/ 1565275 h 1574800"/>
              <a:gd name="connsiteX17" fmla="*/ 1581150 w 2524125"/>
              <a:gd name="connsiteY17" fmla="*/ 1574800 h 1574800"/>
              <a:gd name="connsiteX18" fmla="*/ 1508125 w 2524125"/>
              <a:gd name="connsiteY18" fmla="*/ 1562100 h 1574800"/>
              <a:gd name="connsiteX19" fmla="*/ 1479550 w 2524125"/>
              <a:gd name="connsiteY19" fmla="*/ 1543050 h 1574800"/>
              <a:gd name="connsiteX20" fmla="*/ 1228725 w 2524125"/>
              <a:gd name="connsiteY20" fmla="*/ 1298575 h 1574800"/>
              <a:gd name="connsiteX21" fmla="*/ 612775 w 2524125"/>
              <a:gd name="connsiteY21" fmla="*/ 7112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4125" h="1574800">
                <a:moveTo>
                  <a:pt x="612775" y="711200"/>
                </a:moveTo>
                <a:lnTo>
                  <a:pt x="0" y="130175"/>
                </a:lnTo>
                <a:lnTo>
                  <a:pt x="31750" y="0"/>
                </a:lnTo>
                <a:lnTo>
                  <a:pt x="130175" y="82550"/>
                </a:lnTo>
                <a:lnTo>
                  <a:pt x="622300" y="463550"/>
                </a:lnTo>
                <a:lnTo>
                  <a:pt x="1000125" y="736600"/>
                </a:lnTo>
                <a:lnTo>
                  <a:pt x="1235075" y="895350"/>
                </a:lnTo>
                <a:lnTo>
                  <a:pt x="1403350" y="993775"/>
                </a:lnTo>
                <a:lnTo>
                  <a:pt x="1885950" y="1228725"/>
                </a:lnTo>
                <a:lnTo>
                  <a:pt x="2260600" y="1381125"/>
                </a:lnTo>
                <a:lnTo>
                  <a:pt x="2473325" y="1466850"/>
                </a:lnTo>
                <a:lnTo>
                  <a:pt x="2511425" y="1485900"/>
                </a:lnTo>
                <a:lnTo>
                  <a:pt x="2524125" y="1504950"/>
                </a:lnTo>
                <a:lnTo>
                  <a:pt x="2520950" y="1530350"/>
                </a:lnTo>
                <a:lnTo>
                  <a:pt x="2492375" y="1552575"/>
                </a:lnTo>
                <a:lnTo>
                  <a:pt x="2466975" y="1558925"/>
                </a:lnTo>
                <a:lnTo>
                  <a:pt x="2171700" y="1565275"/>
                </a:lnTo>
                <a:lnTo>
                  <a:pt x="1581150" y="1574800"/>
                </a:lnTo>
                <a:lnTo>
                  <a:pt x="1508125" y="1562100"/>
                </a:lnTo>
                <a:lnTo>
                  <a:pt x="1479550" y="1543050"/>
                </a:lnTo>
                <a:lnTo>
                  <a:pt x="1228725" y="1298575"/>
                </a:lnTo>
                <a:lnTo>
                  <a:pt x="612775" y="711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AF6DB11-35CC-4DDF-8AAF-D8A5963EEC5B}"/>
              </a:ext>
            </a:extLst>
          </p:cNvPr>
          <p:cNvSpPr/>
          <p:nvPr/>
        </p:nvSpPr>
        <p:spPr>
          <a:xfrm>
            <a:off x="4953000" y="4117975"/>
            <a:ext cx="2482850" cy="1549400"/>
          </a:xfrm>
          <a:custGeom>
            <a:avLst/>
            <a:gdLst>
              <a:gd name="connsiteX0" fmla="*/ 1066800 w 2482850"/>
              <a:gd name="connsiteY0" fmla="*/ 384175 h 1549400"/>
              <a:gd name="connsiteX1" fmla="*/ 193675 w 2482850"/>
              <a:gd name="connsiteY1" fmla="*/ 469900 h 1549400"/>
              <a:gd name="connsiteX2" fmla="*/ 0 w 2482850"/>
              <a:gd name="connsiteY2" fmla="*/ 273050 h 1549400"/>
              <a:gd name="connsiteX3" fmla="*/ 234950 w 2482850"/>
              <a:gd name="connsiteY3" fmla="*/ 263525 h 1549400"/>
              <a:gd name="connsiteX4" fmla="*/ 936625 w 2482850"/>
              <a:gd name="connsiteY4" fmla="*/ 196850 h 1549400"/>
              <a:gd name="connsiteX5" fmla="*/ 1717675 w 2482850"/>
              <a:gd name="connsiteY5" fmla="*/ 111125 h 1549400"/>
              <a:gd name="connsiteX6" fmla="*/ 1873250 w 2482850"/>
              <a:gd name="connsiteY6" fmla="*/ 92075 h 1549400"/>
              <a:gd name="connsiteX7" fmla="*/ 1984375 w 2482850"/>
              <a:gd name="connsiteY7" fmla="*/ 57150 h 1549400"/>
              <a:gd name="connsiteX8" fmla="*/ 2098675 w 2482850"/>
              <a:gd name="connsiteY8" fmla="*/ 12700 h 1549400"/>
              <a:gd name="connsiteX9" fmla="*/ 2136775 w 2482850"/>
              <a:gd name="connsiteY9" fmla="*/ 0 h 1549400"/>
              <a:gd name="connsiteX10" fmla="*/ 2187575 w 2482850"/>
              <a:gd name="connsiteY10" fmla="*/ 12700 h 1549400"/>
              <a:gd name="connsiteX11" fmla="*/ 2324100 w 2482850"/>
              <a:gd name="connsiteY11" fmla="*/ 123825 h 1549400"/>
              <a:gd name="connsiteX12" fmla="*/ 2438400 w 2482850"/>
              <a:gd name="connsiteY12" fmla="*/ 238125 h 1549400"/>
              <a:gd name="connsiteX13" fmla="*/ 2466975 w 2482850"/>
              <a:gd name="connsiteY13" fmla="*/ 273050 h 1549400"/>
              <a:gd name="connsiteX14" fmla="*/ 2479675 w 2482850"/>
              <a:gd name="connsiteY14" fmla="*/ 307975 h 1549400"/>
              <a:gd name="connsiteX15" fmla="*/ 2482850 w 2482850"/>
              <a:gd name="connsiteY15" fmla="*/ 349250 h 1549400"/>
              <a:gd name="connsiteX16" fmla="*/ 2466975 w 2482850"/>
              <a:gd name="connsiteY16" fmla="*/ 381000 h 1549400"/>
              <a:gd name="connsiteX17" fmla="*/ 2409825 w 2482850"/>
              <a:gd name="connsiteY17" fmla="*/ 425450 h 1549400"/>
              <a:gd name="connsiteX18" fmla="*/ 2359025 w 2482850"/>
              <a:gd name="connsiteY18" fmla="*/ 492125 h 1549400"/>
              <a:gd name="connsiteX19" fmla="*/ 2333625 w 2482850"/>
              <a:gd name="connsiteY19" fmla="*/ 558800 h 1549400"/>
              <a:gd name="connsiteX20" fmla="*/ 2241550 w 2482850"/>
              <a:gd name="connsiteY20" fmla="*/ 1069975 h 1549400"/>
              <a:gd name="connsiteX21" fmla="*/ 2181225 w 2482850"/>
              <a:gd name="connsiteY21" fmla="*/ 1327150 h 1549400"/>
              <a:gd name="connsiteX22" fmla="*/ 2143125 w 2482850"/>
              <a:gd name="connsiteY22" fmla="*/ 1438275 h 1549400"/>
              <a:gd name="connsiteX23" fmla="*/ 2101850 w 2482850"/>
              <a:gd name="connsiteY23" fmla="*/ 1492250 h 1549400"/>
              <a:gd name="connsiteX24" fmla="*/ 2051050 w 2482850"/>
              <a:gd name="connsiteY24" fmla="*/ 1530350 h 1549400"/>
              <a:gd name="connsiteX25" fmla="*/ 2009775 w 2482850"/>
              <a:gd name="connsiteY25" fmla="*/ 1549400 h 1549400"/>
              <a:gd name="connsiteX26" fmla="*/ 1955800 w 2482850"/>
              <a:gd name="connsiteY26" fmla="*/ 1539875 h 1549400"/>
              <a:gd name="connsiteX27" fmla="*/ 1914525 w 2482850"/>
              <a:gd name="connsiteY27" fmla="*/ 1511300 h 1549400"/>
              <a:gd name="connsiteX28" fmla="*/ 1895475 w 2482850"/>
              <a:gd name="connsiteY28" fmla="*/ 1473200 h 1549400"/>
              <a:gd name="connsiteX29" fmla="*/ 1898650 w 2482850"/>
              <a:gd name="connsiteY29" fmla="*/ 1435100 h 1549400"/>
              <a:gd name="connsiteX30" fmla="*/ 1920875 w 2482850"/>
              <a:gd name="connsiteY30" fmla="*/ 1247775 h 1549400"/>
              <a:gd name="connsiteX31" fmla="*/ 2000250 w 2482850"/>
              <a:gd name="connsiteY31" fmla="*/ 469900 h 1549400"/>
              <a:gd name="connsiteX32" fmla="*/ 2009775 w 2482850"/>
              <a:gd name="connsiteY32" fmla="*/ 371475 h 1549400"/>
              <a:gd name="connsiteX33" fmla="*/ 1997075 w 2482850"/>
              <a:gd name="connsiteY33" fmla="*/ 327025 h 1549400"/>
              <a:gd name="connsiteX34" fmla="*/ 1971675 w 2482850"/>
              <a:gd name="connsiteY34" fmla="*/ 307975 h 1549400"/>
              <a:gd name="connsiteX35" fmla="*/ 1936750 w 2482850"/>
              <a:gd name="connsiteY35" fmla="*/ 298450 h 1549400"/>
              <a:gd name="connsiteX36" fmla="*/ 1854200 w 2482850"/>
              <a:gd name="connsiteY36" fmla="*/ 298450 h 1549400"/>
              <a:gd name="connsiteX37" fmla="*/ 1066800 w 2482850"/>
              <a:gd name="connsiteY37" fmla="*/ 384175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2850" h="1549400">
                <a:moveTo>
                  <a:pt x="1066800" y="384175"/>
                </a:moveTo>
                <a:lnTo>
                  <a:pt x="193675" y="469900"/>
                </a:lnTo>
                <a:lnTo>
                  <a:pt x="0" y="273050"/>
                </a:lnTo>
                <a:lnTo>
                  <a:pt x="234950" y="263525"/>
                </a:lnTo>
                <a:lnTo>
                  <a:pt x="936625" y="196850"/>
                </a:lnTo>
                <a:lnTo>
                  <a:pt x="1717675" y="111125"/>
                </a:lnTo>
                <a:lnTo>
                  <a:pt x="1873250" y="92075"/>
                </a:lnTo>
                <a:lnTo>
                  <a:pt x="1984375" y="57150"/>
                </a:lnTo>
                <a:lnTo>
                  <a:pt x="2098675" y="12700"/>
                </a:lnTo>
                <a:lnTo>
                  <a:pt x="2136775" y="0"/>
                </a:lnTo>
                <a:lnTo>
                  <a:pt x="2187575" y="12700"/>
                </a:lnTo>
                <a:lnTo>
                  <a:pt x="2324100" y="123825"/>
                </a:lnTo>
                <a:lnTo>
                  <a:pt x="2438400" y="238125"/>
                </a:lnTo>
                <a:lnTo>
                  <a:pt x="2466975" y="273050"/>
                </a:lnTo>
                <a:lnTo>
                  <a:pt x="2479675" y="307975"/>
                </a:lnTo>
                <a:lnTo>
                  <a:pt x="2482850" y="349250"/>
                </a:lnTo>
                <a:lnTo>
                  <a:pt x="2466975" y="381000"/>
                </a:lnTo>
                <a:lnTo>
                  <a:pt x="2409825" y="425450"/>
                </a:lnTo>
                <a:lnTo>
                  <a:pt x="2359025" y="492125"/>
                </a:lnTo>
                <a:lnTo>
                  <a:pt x="2333625" y="558800"/>
                </a:lnTo>
                <a:lnTo>
                  <a:pt x="2241550" y="1069975"/>
                </a:lnTo>
                <a:lnTo>
                  <a:pt x="2181225" y="1327150"/>
                </a:lnTo>
                <a:lnTo>
                  <a:pt x="2143125" y="1438275"/>
                </a:lnTo>
                <a:lnTo>
                  <a:pt x="2101850" y="1492250"/>
                </a:lnTo>
                <a:lnTo>
                  <a:pt x="2051050" y="1530350"/>
                </a:lnTo>
                <a:lnTo>
                  <a:pt x="2009775" y="1549400"/>
                </a:lnTo>
                <a:lnTo>
                  <a:pt x="1955800" y="1539875"/>
                </a:lnTo>
                <a:lnTo>
                  <a:pt x="1914525" y="1511300"/>
                </a:lnTo>
                <a:lnTo>
                  <a:pt x="1895475" y="1473200"/>
                </a:lnTo>
                <a:lnTo>
                  <a:pt x="1898650" y="1435100"/>
                </a:lnTo>
                <a:lnTo>
                  <a:pt x="1920875" y="1247775"/>
                </a:lnTo>
                <a:lnTo>
                  <a:pt x="2000250" y="469900"/>
                </a:lnTo>
                <a:lnTo>
                  <a:pt x="2009775" y="371475"/>
                </a:lnTo>
                <a:lnTo>
                  <a:pt x="1997075" y="327025"/>
                </a:lnTo>
                <a:lnTo>
                  <a:pt x="1971675" y="307975"/>
                </a:lnTo>
                <a:lnTo>
                  <a:pt x="1936750" y="298450"/>
                </a:lnTo>
                <a:lnTo>
                  <a:pt x="1854200" y="298450"/>
                </a:lnTo>
                <a:lnTo>
                  <a:pt x="1066800" y="3841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129CB7-34F7-48F1-8CA7-077F028FD7EB}"/>
              </a:ext>
            </a:extLst>
          </p:cNvPr>
          <p:cNvSpPr/>
          <p:nvPr/>
        </p:nvSpPr>
        <p:spPr>
          <a:xfrm>
            <a:off x="5143501" y="5329239"/>
            <a:ext cx="1795463" cy="357187"/>
          </a:xfrm>
          <a:custGeom>
            <a:avLst/>
            <a:gdLst>
              <a:gd name="connsiteX0" fmla="*/ 776288 w 1795463"/>
              <a:gd name="connsiteY0" fmla="*/ 283368 h 357187"/>
              <a:gd name="connsiteX1" fmla="*/ 147638 w 1795463"/>
              <a:gd name="connsiteY1" fmla="*/ 357187 h 357187"/>
              <a:gd name="connsiteX2" fmla="*/ 0 w 1795463"/>
              <a:gd name="connsiteY2" fmla="*/ 130968 h 357187"/>
              <a:gd name="connsiteX3" fmla="*/ 142875 w 1795463"/>
              <a:gd name="connsiteY3" fmla="*/ 126206 h 357187"/>
              <a:gd name="connsiteX4" fmla="*/ 640556 w 1795463"/>
              <a:gd name="connsiteY4" fmla="*/ 100012 h 357187"/>
              <a:gd name="connsiteX5" fmla="*/ 1050131 w 1795463"/>
              <a:gd name="connsiteY5" fmla="*/ 64293 h 357187"/>
              <a:gd name="connsiteX6" fmla="*/ 1407319 w 1795463"/>
              <a:gd name="connsiteY6" fmla="*/ 19050 h 357187"/>
              <a:gd name="connsiteX7" fmla="*/ 1545431 w 1795463"/>
              <a:gd name="connsiteY7" fmla="*/ 0 h 357187"/>
              <a:gd name="connsiteX8" fmla="*/ 1590675 w 1795463"/>
              <a:gd name="connsiteY8" fmla="*/ 0 h 357187"/>
              <a:gd name="connsiteX9" fmla="*/ 1745456 w 1795463"/>
              <a:gd name="connsiteY9" fmla="*/ 40481 h 357187"/>
              <a:gd name="connsiteX10" fmla="*/ 1795463 w 1795463"/>
              <a:gd name="connsiteY10" fmla="*/ 228600 h 357187"/>
              <a:gd name="connsiteX11" fmla="*/ 1395413 w 1795463"/>
              <a:gd name="connsiteY11" fmla="*/ 235743 h 357187"/>
              <a:gd name="connsiteX12" fmla="*/ 776288 w 1795463"/>
              <a:gd name="connsiteY12" fmla="*/ 283368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463" h="357187">
                <a:moveTo>
                  <a:pt x="776288" y="283368"/>
                </a:moveTo>
                <a:lnTo>
                  <a:pt x="147638" y="357187"/>
                </a:lnTo>
                <a:lnTo>
                  <a:pt x="0" y="130968"/>
                </a:lnTo>
                <a:lnTo>
                  <a:pt x="142875" y="126206"/>
                </a:lnTo>
                <a:lnTo>
                  <a:pt x="640556" y="100012"/>
                </a:lnTo>
                <a:lnTo>
                  <a:pt x="1050131" y="64293"/>
                </a:lnTo>
                <a:lnTo>
                  <a:pt x="1407319" y="19050"/>
                </a:lnTo>
                <a:lnTo>
                  <a:pt x="1545431" y="0"/>
                </a:lnTo>
                <a:lnTo>
                  <a:pt x="1590675" y="0"/>
                </a:lnTo>
                <a:lnTo>
                  <a:pt x="1745456" y="40481"/>
                </a:lnTo>
                <a:lnTo>
                  <a:pt x="1795463" y="228600"/>
                </a:lnTo>
                <a:lnTo>
                  <a:pt x="1395413" y="235743"/>
                </a:lnTo>
                <a:lnTo>
                  <a:pt x="776288" y="2833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2ABCF0F-CABA-4646-A5E6-91CBFDD4C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50" y="1603326"/>
            <a:ext cx="4743099" cy="423708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9BDFD1E-8DD6-4BA9-8BC6-31CE81C43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364" y="1601789"/>
            <a:ext cx="4743099" cy="4237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  <p:bldP spid="1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67F1C2-BB41-4403-94B7-E8D55A682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50" y="1310456"/>
            <a:ext cx="4743099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23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715E2A7-06E5-4129-9710-CA2293B6B044}"/>
              </a:ext>
            </a:extLst>
          </p:cNvPr>
          <p:cNvSpPr/>
          <p:nvPr/>
        </p:nvSpPr>
        <p:spPr>
          <a:xfrm>
            <a:off x="5776914" y="1458914"/>
            <a:ext cx="581025" cy="1392237"/>
          </a:xfrm>
          <a:custGeom>
            <a:avLst/>
            <a:gdLst>
              <a:gd name="connsiteX0" fmla="*/ 512302 w 580807"/>
              <a:gd name="connsiteY0" fmla="*/ 500388 h 1390960"/>
              <a:gd name="connsiteX1" fmla="*/ 512302 w 580807"/>
              <a:gd name="connsiteY1" fmla="*/ 789303 h 1390960"/>
              <a:gd name="connsiteX2" fmla="*/ 518259 w 580807"/>
              <a:gd name="connsiteY2" fmla="*/ 1200336 h 1390960"/>
              <a:gd name="connsiteX3" fmla="*/ 527194 w 580807"/>
              <a:gd name="connsiteY3" fmla="*/ 1361175 h 1390960"/>
              <a:gd name="connsiteX4" fmla="*/ 232323 w 580807"/>
              <a:gd name="connsiteY4" fmla="*/ 1390960 h 1390960"/>
              <a:gd name="connsiteX5" fmla="*/ 223387 w 580807"/>
              <a:gd name="connsiteY5" fmla="*/ 1197357 h 1390960"/>
              <a:gd name="connsiteX6" fmla="*/ 223387 w 580807"/>
              <a:gd name="connsiteY6" fmla="*/ 628464 h 1390960"/>
              <a:gd name="connsiteX7" fmla="*/ 223387 w 580807"/>
              <a:gd name="connsiteY7" fmla="*/ 384227 h 1390960"/>
              <a:gd name="connsiteX8" fmla="*/ 208495 w 580807"/>
              <a:gd name="connsiteY8" fmla="*/ 309764 h 1390960"/>
              <a:gd name="connsiteX9" fmla="*/ 104247 w 580807"/>
              <a:gd name="connsiteY9" fmla="*/ 163817 h 1390960"/>
              <a:gd name="connsiteX10" fmla="*/ 41699 w 580807"/>
              <a:gd name="connsiteY10" fmla="*/ 95312 h 1390960"/>
              <a:gd name="connsiteX11" fmla="*/ 14892 w 580807"/>
              <a:gd name="connsiteY11" fmla="*/ 65527 h 1390960"/>
              <a:gd name="connsiteX12" fmla="*/ 0 w 580807"/>
              <a:gd name="connsiteY12" fmla="*/ 35742 h 1390960"/>
              <a:gd name="connsiteX13" fmla="*/ 2978 w 580807"/>
              <a:gd name="connsiteY13" fmla="*/ 8935 h 1390960"/>
              <a:gd name="connsiteX14" fmla="*/ 26806 w 580807"/>
              <a:gd name="connsiteY14" fmla="*/ 0 h 1390960"/>
              <a:gd name="connsiteX15" fmla="*/ 74462 w 580807"/>
              <a:gd name="connsiteY15" fmla="*/ 2978 h 1390960"/>
              <a:gd name="connsiteX16" fmla="*/ 193602 w 580807"/>
              <a:gd name="connsiteY16" fmla="*/ 20849 h 1390960"/>
              <a:gd name="connsiteX17" fmla="*/ 399119 w 580807"/>
              <a:gd name="connsiteY17" fmla="*/ 68505 h 1390960"/>
              <a:gd name="connsiteX18" fmla="*/ 464646 w 580807"/>
              <a:gd name="connsiteY18" fmla="*/ 95312 h 1390960"/>
              <a:gd name="connsiteX19" fmla="*/ 548044 w 580807"/>
              <a:gd name="connsiteY19" fmla="*/ 145946 h 1390960"/>
              <a:gd name="connsiteX20" fmla="*/ 571872 w 580807"/>
              <a:gd name="connsiteY20" fmla="*/ 181688 h 1390960"/>
              <a:gd name="connsiteX21" fmla="*/ 580807 w 580807"/>
              <a:gd name="connsiteY21" fmla="*/ 220409 h 1390960"/>
              <a:gd name="connsiteX22" fmla="*/ 577829 w 580807"/>
              <a:gd name="connsiteY22" fmla="*/ 253172 h 1390960"/>
              <a:gd name="connsiteX23" fmla="*/ 562936 w 580807"/>
              <a:gd name="connsiteY23" fmla="*/ 288914 h 1390960"/>
              <a:gd name="connsiteX24" fmla="*/ 536130 w 580807"/>
              <a:gd name="connsiteY24" fmla="*/ 342527 h 1390960"/>
              <a:gd name="connsiteX25" fmla="*/ 512302 w 580807"/>
              <a:gd name="connsiteY25" fmla="*/ 425926 h 1390960"/>
              <a:gd name="connsiteX26" fmla="*/ 512302 w 580807"/>
              <a:gd name="connsiteY26" fmla="*/ 500388 h 13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0807" h="1390960">
                <a:moveTo>
                  <a:pt x="512302" y="500388"/>
                </a:moveTo>
                <a:lnTo>
                  <a:pt x="512302" y="789303"/>
                </a:lnTo>
                <a:cubicBezTo>
                  <a:pt x="514288" y="926314"/>
                  <a:pt x="516273" y="1063325"/>
                  <a:pt x="518259" y="1200336"/>
                </a:cubicBezTo>
                <a:lnTo>
                  <a:pt x="527194" y="1361175"/>
                </a:lnTo>
                <a:lnTo>
                  <a:pt x="232323" y="1390960"/>
                </a:lnTo>
                <a:lnTo>
                  <a:pt x="223387" y="1197357"/>
                </a:lnTo>
                <a:lnTo>
                  <a:pt x="223387" y="628464"/>
                </a:lnTo>
                <a:lnTo>
                  <a:pt x="223387" y="384227"/>
                </a:lnTo>
                <a:lnTo>
                  <a:pt x="208495" y="309764"/>
                </a:lnTo>
                <a:lnTo>
                  <a:pt x="104247" y="163817"/>
                </a:lnTo>
                <a:lnTo>
                  <a:pt x="41699" y="95312"/>
                </a:lnTo>
                <a:lnTo>
                  <a:pt x="14892" y="65527"/>
                </a:lnTo>
                <a:lnTo>
                  <a:pt x="0" y="35742"/>
                </a:lnTo>
                <a:lnTo>
                  <a:pt x="2978" y="8935"/>
                </a:lnTo>
                <a:lnTo>
                  <a:pt x="26806" y="0"/>
                </a:lnTo>
                <a:lnTo>
                  <a:pt x="74462" y="2978"/>
                </a:lnTo>
                <a:lnTo>
                  <a:pt x="193602" y="20849"/>
                </a:lnTo>
                <a:lnTo>
                  <a:pt x="399119" y="68505"/>
                </a:lnTo>
                <a:lnTo>
                  <a:pt x="464646" y="95312"/>
                </a:lnTo>
                <a:lnTo>
                  <a:pt x="548044" y="145946"/>
                </a:lnTo>
                <a:lnTo>
                  <a:pt x="571872" y="181688"/>
                </a:lnTo>
                <a:lnTo>
                  <a:pt x="580807" y="220409"/>
                </a:lnTo>
                <a:lnTo>
                  <a:pt x="577829" y="253172"/>
                </a:lnTo>
                <a:lnTo>
                  <a:pt x="562936" y="288914"/>
                </a:lnTo>
                <a:lnTo>
                  <a:pt x="536130" y="342527"/>
                </a:lnTo>
                <a:lnTo>
                  <a:pt x="512302" y="425926"/>
                </a:lnTo>
                <a:lnTo>
                  <a:pt x="512302" y="5003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4848880-C8F9-461B-9250-4D4A6FA18610}"/>
              </a:ext>
            </a:extLst>
          </p:cNvPr>
          <p:cNvSpPr/>
          <p:nvPr/>
        </p:nvSpPr>
        <p:spPr>
          <a:xfrm>
            <a:off x="4375150" y="3311526"/>
            <a:ext cx="3670300" cy="639763"/>
          </a:xfrm>
          <a:custGeom>
            <a:avLst/>
            <a:gdLst>
              <a:gd name="connsiteX0" fmla="*/ 1490870 w 3669527"/>
              <a:gd name="connsiteY0" fmla="*/ 238539 h 640080"/>
              <a:gd name="connsiteX1" fmla="*/ 2190585 w 3669527"/>
              <a:gd name="connsiteY1" fmla="*/ 166978 h 640080"/>
              <a:gd name="connsiteX2" fmla="*/ 2580198 w 3669527"/>
              <a:gd name="connsiteY2" fmla="*/ 127221 h 640080"/>
              <a:gd name="connsiteX3" fmla="*/ 2775005 w 3669527"/>
              <a:gd name="connsiteY3" fmla="*/ 99392 h 640080"/>
              <a:gd name="connsiteX4" fmla="*/ 2981739 w 3669527"/>
              <a:gd name="connsiteY4" fmla="*/ 59635 h 640080"/>
              <a:gd name="connsiteX5" fmla="*/ 3093058 w 3669527"/>
              <a:gd name="connsiteY5" fmla="*/ 11927 h 640080"/>
              <a:gd name="connsiteX6" fmla="*/ 3140765 w 3669527"/>
              <a:gd name="connsiteY6" fmla="*/ 0 h 640080"/>
              <a:gd name="connsiteX7" fmla="*/ 3395207 w 3669527"/>
              <a:gd name="connsiteY7" fmla="*/ 59635 h 640080"/>
              <a:gd name="connsiteX8" fmla="*/ 3506525 w 3669527"/>
              <a:gd name="connsiteY8" fmla="*/ 95416 h 640080"/>
              <a:gd name="connsiteX9" fmla="*/ 3597965 w 3669527"/>
              <a:gd name="connsiteY9" fmla="*/ 135172 h 640080"/>
              <a:gd name="connsiteX10" fmla="*/ 3641698 w 3669527"/>
              <a:gd name="connsiteY10" fmla="*/ 163002 h 640080"/>
              <a:gd name="connsiteX11" fmla="*/ 3661576 w 3669527"/>
              <a:gd name="connsiteY11" fmla="*/ 190832 h 640080"/>
              <a:gd name="connsiteX12" fmla="*/ 3669527 w 3669527"/>
              <a:gd name="connsiteY12" fmla="*/ 226612 h 640080"/>
              <a:gd name="connsiteX13" fmla="*/ 3657600 w 3669527"/>
              <a:gd name="connsiteY13" fmla="*/ 258418 h 640080"/>
              <a:gd name="connsiteX14" fmla="*/ 3637722 w 3669527"/>
              <a:gd name="connsiteY14" fmla="*/ 290223 h 640080"/>
              <a:gd name="connsiteX15" fmla="*/ 3578087 w 3669527"/>
              <a:gd name="connsiteY15" fmla="*/ 314077 h 640080"/>
              <a:gd name="connsiteX16" fmla="*/ 3124863 w 3669527"/>
              <a:gd name="connsiteY16" fmla="*/ 294199 h 640080"/>
              <a:gd name="connsiteX17" fmla="*/ 2524539 w 3669527"/>
              <a:gd name="connsiteY17" fmla="*/ 298174 h 640080"/>
              <a:gd name="connsiteX18" fmla="*/ 2214438 w 3669527"/>
              <a:gd name="connsiteY18" fmla="*/ 314077 h 640080"/>
              <a:gd name="connsiteX19" fmla="*/ 1940118 w 3669527"/>
              <a:gd name="connsiteY19" fmla="*/ 345882 h 640080"/>
              <a:gd name="connsiteX20" fmla="*/ 1423284 w 3669527"/>
              <a:gd name="connsiteY20" fmla="*/ 421419 h 640080"/>
              <a:gd name="connsiteX21" fmla="*/ 830912 w 3669527"/>
              <a:gd name="connsiteY21" fmla="*/ 520811 h 640080"/>
              <a:gd name="connsiteX22" fmla="*/ 655983 w 3669527"/>
              <a:gd name="connsiteY22" fmla="*/ 584421 h 640080"/>
              <a:gd name="connsiteX23" fmla="*/ 540689 w 3669527"/>
              <a:gd name="connsiteY23" fmla="*/ 624178 h 640080"/>
              <a:gd name="connsiteX24" fmla="*/ 492981 w 3669527"/>
              <a:gd name="connsiteY24" fmla="*/ 636105 h 640080"/>
              <a:gd name="connsiteX25" fmla="*/ 465152 w 3669527"/>
              <a:gd name="connsiteY25" fmla="*/ 640080 h 640080"/>
              <a:gd name="connsiteX26" fmla="*/ 409492 w 3669527"/>
              <a:gd name="connsiteY26" fmla="*/ 624178 h 640080"/>
              <a:gd name="connsiteX27" fmla="*/ 174929 w 3669527"/>
              <a:gd name="connsiteY27" fmla="*/ 469127 h 640080"/>
              <a:gd name="connsiteX28" fmla="*/ 59635 w 3669527"/>
              <a:gd name="connsiteY28" fmla="*/ 353833 h 640080"/>
              <a:gd name="connsiteX29" fmla="*/ 19878 w 3669527"/>
              <a:gd name="connsiteY29" fmla="*/ 302150 h 640080"/>
              <a:gd name="connsiteX30" fmla="*/ 0 w 3669527"/>
              <a:gd name="connsiteY30" fmla="*/ 254442 h 640080"/>
              <a:gd name="connsiteX31" fmla="*/ 7952 w 3669527"/>
              <a:gd name="connsiteY31" fmla="*/ 222637 h 640080"/>
              <a:gd name="connsiteX32" fmla="*/ 35781 w 3669527"/>
              <a:gd name="connsiteY32" fmla="*/ 226612 h 640080"/>
              <a:gd name="connsiteX33" fmla="*/ 115294 w 3669527"/>
              <a:gd name="connsiteY33" fmla="*/ 262393 h 640080"/>
              <a:gd name="connsiteX34" fmla="*/ 266369 w 3669527"/>
              <a:gd name="connsiteY34" fmla="*/ 329979 h 640080"/>
              <a:gd name="connsiteX35" fmla="*/ 353833 w 3669527"/>
              <a:gd name="connsiteY35" fmla="*/ 345882 h 640080"/>
              <a:gd name="connsiteX36" fmla="*/ 492981 w 3669527"/>
              <a:gd name="connsiteY36" fmla="*/ 353833 h 640080"/>
              <a:gd name="connsiteX37" fmla="*/ 958132 w 3669527"/>
              <a:gd name="connsiteY37" fmla="*/ 298174 h 640080"/>
              <a:gd name="connsiteX38" fmla="*/ 1490870 w 3669527"/>
              <a:gd name="connsiteY38" fmla="*/ 238539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669527" h="640080">
                <a:moveTo>
                  <a:pt x="1490870" y="238539"/>
                </a:moveTo>
                <a:lnTo>
                  <a:pt x="2190585" y="166978"/>
                </a:lnTo>
                <a:lnTo>
                  <a:pt x="2580198" y="127221"/>
                </a:lnTo>
                <a:lnTo>
                  <a:pt x="2775005" y="99392"/>
                </a:lnTo>
                <a:lnTo>
                  <a:pt x="2981739" y="59635"/>
                </a:lnTo>
                <a:lnTo>
                  <a:pt x="3093058" y="11927"/>
                </a:lnTo>
                <a:lnTo>
                  <a:pt x="3140765" y="0"/>
                </a:lnTo>
                <a:lnTo>
                  <a:pt x="3395207" y="59635"/>
                </a:lnTo>
                <a:lnTo>
                  <a:pt x="3506525" y="95416"/>
                </a:lnTo>
                <a:lnTo>
                  <a:pt x="3597965" y="135172"/>
                </a:lnTo>
                <a:lnTo>
                  <a:pt x="3641698" y="163002"/>
                </a:lnTo>
                <a:lnTo>
                  <a:pt x="3661576" y="190832"/>
                </a:lnTo>
                <a:lnTo>
                  <a:pt x="3669527" y="226612"/>
                </a:lnTo>
                <a:lnTo>
                  <a:pt x="3657600" y="258418"/>
                </a:lnTo>
                <a:lnTo>
                  <a:pt x="3637722" y="290223"/>
                </a:lnTo>
                <a:lnTo>
                  <a:pt x="3578087" y="314077"/>
                </a:lnTo>
                <a:lnTo>
                  <a:pt x="3124863" y="294199"/>
                </a:lnTo>
                <a:lnTo>
                  <a:pt x="2524539" y="298174"/>
                </a:lnTo>
                <a:lnTo>
                  <a:pt x="2214438" y="314077"/>
                </a:lnTo>
                <a:lnTo>
                  <a:pt x="1940118" y="345882"/>
                </a:lnTo>
                <a:lnTo>
                  <a:pt x="1423284" y="421419"/>
                </a:lnTo>
                <a:lnTo>
                  <a:pt x="830912" y="520811"/>
                </a:lnTo>
                <a:lnTo>
                  <a:pt x="655983" y="584421"/>
                </a:lnTo>
                <a:lnTo>
                  <a:pt x="540689" y="624178"/>
                </a:lnTo>
                <a:lnTo>
                  <a:pt x="492981" y="636105"/>
                </a:lnTo>
                <a:lnTo>
                  <a:pt x="465152" y="640080"/>
                </a:lnTo>
                <a:lnTo>
                  <a:pt x="409492" y="624178"/>
                </a:lnTo>
                <a:lnTo>
                  <a:pt x="174929" y="469127"/>
                </a:lnTo>
                <a:lnTo>
                  <a:pt x="59635" y="353833"/>
                </a:lnTo>
                <a:lnTo>
                  <a:pt x="19878" y="302150"/>
                </a:lnTo>
                <a:lnTo>
                  <a:pt x="0" y="254442"/>
                </a:lnTo>
                <a:lnTo>
                  <a:pt x="7952" y="222637"/>
                </a:lnTo>
                <a:lnTo>
                  <a:pt x="35781" y="226612"/>
                </a:lnTo>
                <a:lnTo>
                  <a:pt x="115294" y="262393"/>
                </a:lnTo>
                <a:lnTo>
                  <a:pt x="266369" y="329979"/>
                </a:lnTo>
                <a:lnTo>
                  <a:pt x="353833" y="345882"/>
                </a:lnTo>
                <a:lnTo>
                  <a:pt x="492981" y="353833"/>
                </a:lnTo>
                <a:lnTo>
                  <a:pt x="958132" y="298174"/>
                </a:lnTo>
                <a:lnTo>
                  <a:pt x="1490870" y="2385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5B4E0AB-1020-4BCE-8B74-9D1C6E4AB716}"/>
              </a:ext>
            </a:extLst>
          </p:cNvPr>
          <p:cNvSpPr/>
          <p:nvPr/>
        </p:nvSpPr>
        <p:spPr>
          <a:xfrm>
            <a:off x="4529138" y="1947863"/>
            <a:ext cx="3109912" cy="1206500"/>
          </a:xfrm>
          <a:custGeom>
            <a:avLst/>
            <a:gdLst>
              <a:gd name="connsiteX0" fmla="*/ 2012360 w 3110320"/>
              <a:gd name="connsiteY0" fmla="*/ 856613 h 1206736"/>
              <a:gd name="connsiteX1" fmla="*/ 1706427 w 3110320"/>
              <a:gd name="connsiteY1" fmla="*/ 887206 h 1206736"/>
              <a:gd name="connsiteX2" fmla="*/ 1427688 w 3110320"/>
              <a:gd name="connsiteY2" fmla="*/ 914400 h 1206736"/>
              <a:gd name="connsiteX3" fmla="*/ 1203337 w 3110320"/>
              <a:gd name="connsiteY3" fmla="*/ 941594 h 1206736"/>
              <a:gd name="connsiteX4" fmla="*/ 792027 w 3110320"/>
              <a:gd name="connsiteY4" fmla="*/ 1023176 h 1206736"/>
              <a:gd name="connsiteX5" fmla="*/ 506490 w 3110320"/>
              <a:gd name="connsiteY5" fmla="*/ 1097960 h 1206736"/>
              <a:gd name="connsiteX6" fmla="*/ 309333 w 3110320"/>
              <a:gd name="connsiteY6" fmla="*/ 1162546 h 1206736"/>
              <a:gd name="connsiteX7" fmla="*/ 224351 w 3110320"/>
              <a:gd name="connsiteY7" fmla="*/ 1196538 h 1206736"/>
              <a:gd name="connsiteX8" fmla="*/ 190359 w 3110320"/>
              <a:gd name="connsiteY8" fmla="*/ 1206736 h 1206736"/>
              <a:gd name="connsiteX9" fmla="*/ 149568 w 3110320"/>
              <a:gd name="connsiteY9" fmla="*/ 1193139 h 1206736"/>
              <a:gd name="connsiteX10" fmla="*/ 23795 w 3110320"/>
              <a:gd name="connsiteY10" fmla="*/ 978986 h 1206736"/>
              <a:gd name="connsiteX11" fmla="*/ 0 w 3110320"/>
              <a:gd name="connsiteY11" fmla="*/ 931396 h 1206736"/>
              <a:gd name="connsiteX12" fmla="*/ 10198 w 3110320"/>
              <a:gd name="connsiteY12" fmla="*/ 887206 h 1206736"/>
              <a:gd name="connsiteX13" fmla="*/ 40792 w 3110320"/>
              <a:gd name="connsiteY13" fmla="*/ 826019 h 1206736"/>
              <a:gd name="connsiteX14" fmla="*/ 88381 w 3110320"/>
              <a:gd name="connsiteY14" fmla="*/ 608467 h 1206736"/>
              <a:gd name="connsiteX15" fmla="*/ 122374 w 3110320"/>
              <a:gd name="connsiteY15" fmla="*/ 424907 h 1206736"/>
              <a:gd name="connsiteX16" fmla="*/ 132571 w 3110320"/>
              <a:gd name="connsiteY16" fmla="*/ 326329 h 1206736"/>
              <a:gd name="connsiteX17" fmla="*/ 118974 w 3110320"/>
              <a:gd name="connsiteY17" fmla="*/ 231149 h 1206736"/>
              <a:gd name="connsiteX18" fmla="*/ 81583 w 3110320"/>
              <a:gd name="connsiteY18" fmla="*/ 129172 h 1206736"/>
              <a:gd name="connsiteX19" fmla="*/ 44191 w 3110320"/>
              <a:gd name="connsiteY19" fmla="*/ 74784 h 1206736"/>
              <a:gd name="connsiteX20" fmla="*/ 37392 w 3110320"/>
              <a:gd name="connsiteY20" fmla="*/ 23795 h 1206736"/>
              <a:gd name="connsiteX21" fmla="*/ 50989 w 3110320"/>
              <a:gd name="connsiteY21" fmla="*/ 6798 h 1206736"/>
              <a:gd name="connsiteX22" fmla="*/ 95180 w 3110320"/>
              <a:gd name="connsiteY22" fmla="*/ 0 h 1206736"/>
              <a:gd name="connsiteX23" fmla="*/ 132571 w 3110320"/>
              <a:gd name="connsiteY23" fmla="*/ 16996 h 1206736"/>
              <a:gd name="connsiteX24" fmla="*/ 197157 w 3110320"/>
              <a:gd name="connsiteY24" fmla="*/ 71384 h 1206736"/>
              <a:gd name="connsiteX25" fmla="*/ 278740 w 3110320"/>
              <a:gd name="connsiteY25" fmla="*/ 142769 h 1206736"/>
              <a:gd name="connsiteX26" fmla="*/ 370519 w 3110320"/>
              <a:gd name="connsiteY26" fmla="*/ 234549 h 1206736"/>
              <a:gd name="connsiteX27" fmla="*/ 404512 w 3110320"/>
              <a:gd name="connsiteY27" fmla="*/ 292336 h 1206736"/>
              <a:gd name="connsiteX28" fmla="*/ 421508 w 3110320"/>
              <a:gd name="connsiteY28" fmla="*/ 319530 h 1206736"/>
              <a:gd name="connsiteX29" fmla="*/ 418109 w 3110320"/>
              <a:gd name="connsiteY29" fmla="*/ 363720 h 1206736"/>
              <a:gd name="connsiteX30" fmla="*/ 394314 w 3110320"/>
              <a:gd name="connsiteY30" fmla="*/ 465698 h 1206736"/>
              <a:gd name="connsiteX31" fmla="*/ 360322 w 3110320"/>
              <a:gd name="connsiteY31" fmla="*/ 564277 h 1206736"/>
              <a:gd name="connsiteX32" fmla="*/ 329728 w 3110320"/>
              <a:gd name="connsiteY32" fmla="*/ 686650 h 1206736"/>
              <a:gd name="connsiteX33" fmla="*/ 309333 w 3110320"/>
              <a:gd name="connsiteY33" fmla="*/ 819221 h 1206736"/>
              <a:gd name="connsiteX34" fmla="*/ 309333 w 3110320"/>
              <a:gd name="connsiteY34" fmla="*/ 849814 h 1206736"/>
              <a:gd name="connsiteX35" fmla="*/ 319531 w 3110320"/>
              <a:gd name="connsiteY35" fmla="*/ 860012 h 1206736"/>
              <a:gd name="connsiteX36" fmla="*/ 438505 w 3110320"/>
              <a:gd name="connsiteY36" fmla="*/ 843016 h 1206736"/>
              <a:gd name="connsiteX37" fmla="*/ 826020 w 3110320"/>
              <a:gd name="connsiteY37" fmla="*/ 798825 h 1206736"/>
              <a:gd name="connsiteX38" fmla="*/ 1274722 w 3110320"/>
              <a:gd name="connsiteY38" fmla="*/ 747836 h 1206736"/>
              <a:gd name="connsiteX39" fmla="*/ 1458282 w 3110320"/>
              <a:gd name="connsiteY39" fmla="*/ 727441 h 1206736"/>
              <a:gd name="connsiteX40" fmla="*/ 1777812 w 3110320"/>
              <a:gd name="connsiteY40" fmla="*/ 700247 h 1206736"/>
              <a:gd name="connsiteX41" fmla="*/ 2022558 w 3110320"/>
              <a:gd name="connsiteY41" fmla="*/ 683251 h 1206736"/>
              <a:gd name="connsiteX42" fmla="*/ 2467861 w 3110320"/>
              <a:gd name="connsiteY42" fmla="*/ 659456 h 1206736"/>
              <a:gd name="connsiteX43" fmla="*/ 2780592 w 3110320"/>
              <a:gd name="connsiteY43" fmla="*/ 642459 h 1206736"/>
              <a:gd name="connsiteX44" fmla="*/ 2906365 w 3110320"/>
              <a:gd name="connsiteY44" fmla="*/ 635661 h 1206736"/>
              <a:gd name="connsiteX45" fmla="*/ 2970951 w 3110320"/>
              <a:gd name="connsiteY45" fmla="*/ 635661 h 1206736"/>
              <a:gd name="connsiteX46" fmla="*/ 3110320 w 3110320"/>
              <a:gd name="connsiteY46" fmla="*/ 853213 h 1206736"/>
              <a:gd name="connsiteX47" fmla="*/ 2879171 w 3110320"/>
              <a:gd name="connsiteY47" fmla="*/ 843016 h 1206736"/>
              <a:gd name="connsiteX48" fmla="*/ 2484857 w 3110320"/>
              <a:gd name="connsiteY48" fmla="*/ 839616 h 1206736"/>
              <a:gd name="connsiteX49" fmla="*/ 2114338 w 3110320"/>
              <a:gd name="connsiteY49" fmla="*/ 853213 h 1206736"/>
              <a:gd name="connsiteX50" fmla="*/ 2012360 w 3110320"/>
              <a:gd name="connsiteY50" fmla="*/ 856613 h 120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110320" h="1206736">
                <a:moveTo>
                  <a:pt x="2012360" y="856613"/>
                </a:moveTo>
                <a:lnTo>
                  <a:pt x="1706427" y="887206"/>
                </a:lnTo>
                <a:lnTo>
                  <a:pt x="1427688" y="914400"/>
                </a:lnTo>
                <a:lnTo>
                  <a:pt x="1203337" y="941594"/>
                </a:lnTo>
                <a:lnTo>
                  <a:pt x="792027" y="1023176"/>
                </a:lnTo>
                <a:lnTo>
                  <a:pt x="506490" y="1097960"/>
                </a:lnTo>
                <a:lnTo>
                  <a:pt x="309333" y="1162546"/>
                </a:lnTo>
                <a:lnTo>
                  <a:pt x="224351" y="1196538"/>
                </a:lnTo>
                <a:lnTo>
                  <a:pt x="190359" y="1206736"/>
                </a:lnTo>
                <a:lnTo>
                  <a:pt x="149568" y="1193139"/>
                </a:lnTo>
                <a:lnTo>
                  <a:pt x="23795" y="978986"/>
                </a:lnTo>
                <a:lnTo>
                  <a:pt x="0" y="931396"/>
                </a:lnTo>
                <a:lnTo>
                  <a:pt x="10198" y="887206"/>
                </a:lnTo>
                <a:lnTo>
                  <a:pt x="40792" y="826019"/>
                </a:lnTo>
                <a:lnTo>
                  <a:pt x="88381" y="608467"/>
                </a:lnTo>
                <a:lnTo>
                  <a:pt x="122374" y="424907"/>
                </a:lnTo>
                <a:lnTo>
                  <a:pt x="132571" y="326329"/>
                </a:lnTo>
                <a:lnTo>
                  <a:pt x="118974" y="231149"/>
                </a:lnTo>
                <a:lnTo>
                  <a:pt x="81583" y="129172"/>
                </a:lnTo>
                <a:lnTo>
                  <a:pt x="44191" y="74784"/>
                </a:lnTo>
                <a:lnTo>
                  <a:pt x="37392" y="23795"/>
                </a:lnTo>
                <a:lnTo>
                  <a:pt x="50989" y="6798"/>
                </a:lnTo>
                <a:lnTo>
                  <a:pt x="95180" y="0"/>
                </a:lnTo>
                <a:lnTo>
                  <a:pt x="132571" y="16996"/>
                </a:lnTo>
                <a:lnTo>
                  <a:pt x="197157" y="71384"/>
                </a:lnTo>
                <a:lnTo>
                  <a:pt x="278740" y="142769"/>
                </a:lnTo>
                <a:lnTo>
                  <a:pt x="370519" y="234549"/>
                </a:lnTo>
                <a:lnTo>
                  <a:pt x="404512" y="292336"/>
                </a:lnTo>
                <a:lnTo>
                  <a:pt x="421508" y="319530"/>
                </a:lnTo>
                <a:lnTo>
                  <a:pt x="418109" y="363720"/>
                </a:lnTo>
                <a:lnTo>
                  <a:pt x="394314" y="465698"/>
                </a:lnTo>
                <a:lnTo>
                  <a:pt x="360322" y="564277"/>
                </a:lnTo>
                <a:lnTo>
                  <a:pt x="329728" y="686650"/>
                </a:lnTo>
                <a:lnTo>
                  <a:pt x="309333" y="819221"/>
                </a:lnTo>
                <a:lnTo>
                  <a:pt x="309333" y="849814"/>
                </a:lnTo>
                <a:lnTo>
                  <a:pt x="319531" y="860012"/>
                </a:lnTo>
                <a:lnTo>
                  <a:pt x="438505" y="843016"/>
                </a:lnTo>
                <a:lnTo>
                  <a:pt x="826020" y="798825"/>
                </a:lnTo>
                <a:lnTo>
                  <a:pt x="1274722" y="747836"/>
                </a:lnTo>
                <a:lnTo>
                  <a:pt x="1458282" y="727441"/>
                </a:lnTo>
                <a:lnTo>
                  <a:pt x="1777812" y="700247"/>
                </a:lnTo>
                <a:lnTo>
                  <a:pt x="2022558" y="683251"/>
                </a:lnTo>
                <a:lnTo>
                  <a:pt x="2467861" y="659456"/>
                </a:lnTo>
                <a:lnTo>
                  <a:pt x="2780592" y="642459"/>
                </a:lnTo>
                <a:lnTo>
                  <a:pt x="2906365" y="635661"/>
                </a:lnTo>
                <a:lnTo>
                  <a:pt x="2970951" y="635661"/>
                </a:lnTo>
                <a:lnTo>
                  <a:pt x="3110320" y="853213"/>
                </a:lnTo>
                <a:lnTo>
                  <a:pt x="2879171" y="843016"/>
                </a:lnTo>
                <a:lnTo>
                  <a:pt x="2484857" y="839616"/>
                </a:lnTo>
                <a:lnTo>
                  <a:pt x="2114338" y="853213"/>
                </a:lnTo>
                <a:lnTo>
                  <a:pt x="2012360" y="8566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7B56855-7B58-49FC-ACF6-9FE24BC801F0}"/>
              </a:ext>
            </a:extLst>
          </p:cNvPr>
          <p:cNvSpPr/>
          <p:nvPr/>
        </p:nvSpPr>
        <p:spPr>
          <a:xfrm>
            <a:off x="7408864" y="1693864"/>
            <a:ext cx="530225" cy="1266825"/>
          </a:xfrm>
          <a:custGeom>
            <a:avLst/>
            <a:gdLst>
              <a:gd name="connsiteX0" fmla="*/ 283611 w 530548"/>
              <a:gd name="connsiteY0" fmla="*/ 946184 h 1266469"/>
              <a:gd name="connsiteX1" fmla="*/ 222488 w 530548"/>
              <a:gd name="connsiteY1" fmla="*/ 1136888 h 1266469"/>
              <a:gd name="connsiteX2" fmla="*/ 178480 w 530548"/>
              <a:gd name="connsiteY2" fmla="*/ 1224905 h 1266469"/>
              <a:gd name="connsiteX3" fmla="*/ 154030 w 530548"/>
              <a:gd name="connsiteY3" fmla="*/ 1256689 h 1266469"/>
              <a:gd name="connsiteX4" fmla="*/ 139361 w 530548"/>
              <a:gd name="connsiteY4" fmla="*/ 1266469 h 1266469"/>
              <a:gd name="connsiteX5" fmla="*/ 107577 w 530548"/>
              <a:gd name="connsiteY5" fmla="*/ 1266469 h 1266469"/>
              <a:gd name="connsiteX6" fmla="*/ 44009 w 530548"/>
              <a:gd name="connsiteY6" fmla="*/ 1239575 h 1266469"/>
              <a:gd name="connsiteX7" fmla="*/ 19560 w 530548"/>
              <a:gd name="connsiteY7" fmla="*/ 1210236 h 1266469"/>
              <a:gd name="connsiteX8" fmla="*/ 2445 w 530548"/>
              <a:gd name="connsiteY8" fmla="*/ 1154003 h 1266469"/>
              <a:gd name="connsiteX9" fmla="*/ 0 w 530548"/>
              <a:gd name="connsiteY9" fmla="*/ 1097769 h 1266469"/>
              <a:gd name="connsiteX10" fmla="*/ 46454 w 530548"/>
              <a:gd name="connsiteY10" fmla="*/ 867947 h 1266469"/>
              <a:gd name="connsiteX11" fmla="*/ 83128 w 530548"/>
              <a:gd name="connsiteY11" fmla="*/ 711472 h 1266469"/>
              <a:gd name="connsiteX12" fmla="*/ 114912 w 530548"/>
              <a:gd name="connsiteY12" fmla="*/ 567222 h 1266469"/>
              <a:gd name="connsiteX13" fmla="*/ 144251 w 530548"/>
              <a:gd name="connsiteY13" fmla="*/ 437641 h 1266469"/>
              <a:gd name="connsiteX14" fmla="*/ 156475 w 530548"/>
              <a:gd name="connsiteY14" fmla="*/ 364293 h 1266469"/>
              <a:gd name="connsiteX15" fmla="*/ 156475 w 530548"/>
              <a:gd name="connsiteY15" fmla="*/ 308060 h 1266469"/>
              <a:gd name="connsiteX16" fmla="*/ 149141 w 530548"/>
              <a:gd name="connsiteY16" fmla="*/ 273831 h 1266469"/>
              <a:gd name="connsiteX17" fmla="*/ 112467 w 530548"/>
              <a:gd name="connsiteY17" fmla="*/ 176035 h 1266469"/>
              <a:gd name="connsiteX18" fmla="*/ 66013 w 530548"/>
              <a:gd name="connsiteY18" fmla="*/ 95352 h 1266469"/>
              <a:gd name="connsiteX19" fmla="*/ 39119 w 530548"/>
              <a:gd name="connsiteY19" fmla="*/ 31784 h 1266469"/>
              <a:gd name="connsiteX20" fmla="*/ 36674 w 530548"/>
              <a:gd name="connsiteY20" fmla="*/ 12225 h 1266469"/>
              <a:gd name="connsiteX21" fmla="*/ 46454 w 530548"/>
              <a:gd name="connsiteY21" fmla="*/ 0 h 1266469"/>
              <a:gd name="connsiteX22" fmla="*/ 75793 w 530548"/>
              <a:gd name="connsiteY22" fmla="*/ 4890 h 1266469"/>
              <a:gd name="connsiteX23" fmla="*/ 124691 w 530548"/>
              <a:gd name="connsiteY23" fmla="*/ 26895 h 1266469"/>
              <a:gd name="connsiteX24" fmla="*/ 298281 w 530548"/>
              <a:gd name="connsiteY24" fmla="*/ 119801 h 1266469"/>
              <a:gd name="connsiteX25" fmla="*/ 425416 w 530548"/>
              <a:gd name="connsiteY25" fmla="*/ 202929 h 1266469"/>
              <a:gd name="connsiteX26" fmla="*/ 493874 w 530548"/>
              <a:gd name="connsiteY26" fmla="*/ 266497 h 1266469"/>
              <a:gd name="connsiteX27" fmla="*/ 518323 w 530548"/>
              <a:gd name="connsiteY27" fmla="*/ 300726 h 1266469"/>
              <a:gd name="connsiteX28" fmla="*/ 528103 w 530548"/>
              <a:gd name="connsiteY28" fmla="*/ 330065 h 1266469"/>
              <a:gd name="connsiteX29" fmla="*/ 530548 w 530548"/>
              <a:gd name="connsiteY29" fmla="*/ 364293 h 1266469"/>
              <a:gd name="connsiteX30" fmla="*/ 523213 w 530548"/>
              <a:gd name="connsiteY30" fmla="*/ 403412 h 1266469"/>
              <a:gd name="connsiteX31" fmla="*/ 503654 w 530548"/>
              <a:gd name="connsiteY31" fmla="*/ 435196 h 1266469"/>
              <a:gd name="connsiteX32" fmla="*/ 462090 w 530548"/>
              <a:gd name="connsiteY32" fmla="*/ 491429 h 1266469"/>
              <a:gd name="connsiteX33" fmla="*/ 393632 w 530548"/>
              <a:gd name="connsiteY33" fmla="*/ 603896 h 1266469"/>
              <a:gd name="connsiteX34" fmla="*/ 283611 w 530548"/>
              <a:gd name="connsiteY34" fmla="*/ 946184 h 126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0548" h="1266469">
                <a:moveTo>
                  <a:pt x="283611" y="946184"/>
                </a:moveTo>
                <a:lnTo>
                  <a:pt x="222488" y="1136888"/>
                </a:lnTo>
                <a:lnTo>
                  <a:pt x="178480" y="1224905"/>
                </a:lnTo>
                <a:lnTo>
                  <a:pt x="154030" y="1256689"/>
                </a:lnTo>
                <a:lnTo>
                  <a:pt x="139361" y="1266469"/>
                </a:lnTo>
                <a:lnTo>
                  <a:pt x="107577" y="1266469"/>
                </a:lnTo>
                <a:lnTo>
                  <a:pt x="44009" y="1239575"/>
                </a:lnTo>
                <a:lnTo>
                  <a:pt x="19560" y="1210236"/>
                </a:lnTo>
                <a:lnTo>
                  <a:pt x="2445" y="1154003"/>
                </a:lnTo>
                <a:lnTo>
                  <a:pt x="0" y="1097769"/>
                </a:lnTo>
                <a:lnTo>
                  <a:pt x="46454" y="867947"/>
                </a:lnTo>
                <a:lnTo>
                  <a:pt x="83128" y="711472"/>
                </a:lnTo>
                <a:lnTo>
                  <a:pt x="114912" y="567222"/>
                </a:lnTo>
                <a:lnTo>
                  <a:pt x="144251" y="437641"/>
                </a:lnTo>
                <a:lnTo>
                  <a:pt x="156475" y="364293"/>
                </a:lnTo>
                <a:lnTo>
                  <a:pt x="156475" y="308060"/>
                </a:lnTo>
                <a:lnTo>
                  <a:pt x="149141" y="273831"/>
                </a:lnTo>
                <a:lnTo>
                  <a:pt x="112467" y="176035"/>
                </a:lnTo>
                <a:lnTo>
                  <a:pt x="66013" y="95352"/>
                </a:lnTo>
                <a:lnTo>
                  <a:pt x="39119" y="31784"/>
                </a:lnTo>
                <a:lnTo>
                  <a:pt x="36674" y="12225"/>
                </a:lnTo>
                <a:lnTo>
                  <a:pt x="46454" y="0"/>
                </a:lnTo>
                <a:lnTo>
                  <a:pt x="75793" y="4890"/>
                </a:lnTo>
                <a:lnTo>
                  <a:pt x="124691" y="26895"/>
                </a:lnTo>
                <a:lnTo>
                  <a:pt x="298281" y="119801"/>
                </a:lnTo>
                <a:lnTo>
                  <a:pt x="425416" y="202929"/>
                </a:lnTo>
                <a:lnTo>
                  <a:pt x="493874" y="266497"/>
                </a:lnTo>
                <a:lnTo>
                  <a:pt x="518323" y="300726"/>
                </a:lnTo>
                <a:lnTo>
                  <a:pt x="528103" y="330065"/>
                </a:lnTo>
                <a:lnTo>
                  <a:pt x="530548" y="364293"/>
                </a:lnTo>
                <a:lnTo>
                  <a:pt x="523213" y="403412"/>
                </a:lnTo>
                <a:lnTo>
                  <a:pt x="503654" y="435196"/>
                </a:lnTo>
                <a:lnTo>
                  <a:pt x="462090" y="491429"/>
                </a:lnTo>
                <a:lnTo>
                  <a:pt x="393632" y="603896"/>
                </a:lnTo>
                <a:lnTo>
                  <a:pt x="283611" y="94618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7C5853C-80A5-4FF1-82AC-CE9EF7424985}"/>
              </a:ext>
            </a:extLst>
          </p:cNvPr>
          <p:cNvSpPr/>
          <p:nvPr/>
        </p:nvSpPr>
        <p:spPr>
          <a:xfrm>
            <a:off x="3933826" y="3725863"/>
            <a:ext cx="1522413" cy="2038350"/>
          </a:xfrm>
          <a:custGeom>
            <a:avLst/>
            <a:gdLst>
              <a:gd name="connsiteX0" fmla="*/ 838862 w 1522675"/>
              <a:gd name="connsiteY0" fmla="*/ 946205 h 2039510"/>
              <a:gd name="connsiteX1" fmla="*/ 981986 w 1522675"/>
              <a:gd name="connsiteY1" fmla="*/ 731520 h 2039510"/>
              <a:gd name="connsiteX2" fmla="*/ 1065475 w 1522675"/>
              <a:gd name="connsiteY2" fmla="*/ 584421 h 2039510"/>
              <a:gd name="connsiteX3" fmla="*/ 1125109 w 1522675"/>
              <a:gd name="connsiteY3" fmla="*/ 453224 h 2039510"/>
              <a:gd name="connsiteX4" fmla="*/ 1148963 w 1522675"/>
              <a:gd name="connsiteY4" fmla="*/ 393590 h 2039510"/>
              <a:gd name="connsiteX5" fmla="*/ 1160890 w 1522675"/>
              <a:gd name="connsiteY5" fmla="*/ 326004 h 2039510"/>
              <a:gd name="connsiteX6" fmla="*/ 1160890 w 1522675"/>
              <a:gd name="connsiteY6" fmla="*/ 290223 h 2039510"/>
              <a:gd name="connsiteX7" fmla="*/ 1144988 w 1522675"/>
              <a:gd name="connsiteY7" fmla="*/ 226612 h 2039510"/>
              <a:gd name="connsiteX8" fmla="*/ 1105231 w 1522675"/>
              <a:gd name="connsiteY8" fmla="*/ 170953 h 2039510"/>
              <a:gd name="connsiteX9" fmla="*/ 950181 w 1522675"/>
              <a:gd name="connsiteY9" fmla="*/ 0 h 2039510"/>
              <a:gd name="connsiteX10" fmla="*/ 1212574 w 1522675"/>
              <a:gd name="connsiteY10" fmla="*/ 47708 h 2039510"/>
              <a:gd name="connsiteX11" fmla="*/ 1315941 w 1522675"/>
              <a:gd name="connsiteY11" fmla="*/ 147099 h 2039510"/>
              <a:gd name="connsiteX12" fmla="*/ 1411356 w 1522675"/>
              <a:gd name="connsiteY12" fmla="*/ 238539 h 2039510"/>
              <a:gd name="connsiteX13" fmla="*/ 1463040 w 1522675"/>
              <a:gd name="connsiteY13" fmla="*/ 298174 h 2039510"/>
              <a:gd name="connsiteX14" fmla="*/ 1494845 w 1522675"/>
              <a:gd name="connsiteY14" fmla="*/ 337931 h 2039510"/>
              <a:gd name="connsiteX15" fmla="*/ 1514723 w 1522675"/>
              <a:gd name="connsiteY15" fmla="*/ 381663 h 2039510"/>
              <a:gd name="connsiteX16" fmla="*/ 1522675 w 1522675"/>
              <a:gd name="connsiteY16" fmla="*/ 413468 h 2039510"/>
              <a:gd name="connsiteX17" fmla="*/ 1518699 w 1522675"/>
              <a:gd name="connsiteY17" fmla="*/ 429371 h 2039510"/>
              <a:gd name="connsiteX18" fmla="*/ 1435210 w 1522675"/>
              <a:gd name="connsiteY18" fmla="*/ 504908 h 2039510"/>
              <a:gd name="connsiteX19" fmla="*/ 1379551 w 1522675"/>
              <a:gd name="connsiteY19" fmla="*/ 556591 h 2039510"/>
              <a:gd name="connsiteX20" fmla="*/ 1296062 w 1522675"/>
              <a:gd name="connsiteY20" fmla="*/ 671885 h 2039510"/>
              <a:gd name="connsiteX21" fmla="*/ 1216549 w 1522675"/>
              <a:gd name="connsiteY21" fmla="*/ 803082 h 2039510"/>
              <a:gd name="connsiteX22" fmla="*/ 1121134 w 1522675"/>
              <a:gd name="connsiteY22" fmla="*/ 942230 h 2039510"/>
              <a:gd name="connsiteX23" fmla="*/ 938254 w 1522675"/>
              <a:gd name="connsiteY23" fmla="*/ 1152939 h 2039510"/>
              <a:gd name="connsiteX24" fmla="*/ 735495 w 1522675"/>
              <a:gd name="connsiteY24" fmla="*/ 1379551 h 2039510"/>
              <a:gd name="connsiteX25" fmla="*/ 624177 w 1522675"/>
              <a:gd name="connsiteY25" fmla="*/ 1498821 h 2039510"/>
              <a:gd name="connsiteX26" fmla="*/ 485029 w 1522675"/>
              <a:gd name="connsiteY26" fmla="*/ 1633993 h 2039510"/>
              <a:gd name="connsiteX27" fmla="*/ 310101 w 1522675"/>
              <a:gd name="connsiteY27" fmla="*/ 1796995 h 2039510"/>
              <a:gd name="connsiteX28" fmla="*/ 170953 w 1522675"/>
              <a:gd name="connsiteY28" fmla="*/ 1920240 h 2039510"/>
              <a:gd name="connsiteX29" fmla="*/ 63610 w 1522675"/>
              <a:gd name="connsiteY29" fmla="*/ 2023607 h 2039510"/>
              <a:gd name="connsiteX30" fmla="*/ 35781 w 1522675"/>
              <a:gd name="connsiteY30" fmla="*/ 2039510 h 2039510"/>
              <a:gd name="connsiteX31" fmla="*/ 7951 w 1522675"/>
              <a:gd name="connsiteY31" fmla="*/ 2031558 h 2039510"/>
              <a:gd name="connsiteX32" fmla="*/ 0 w 1522675"/>
              <a:gd name="connsiteY32" fmla="*/ 2011680 h 2039510"/>
              <a:gd name="connsiteX33" fmla="*/ 3975 w 1522675"/>
              <a:gd name="connsiteY33" fmla="*/ 1987826 h 2039510"/>
              <a:gd name="connsiteX34" fmla="*/ 99391 w 1522675"/>
              <a:gd name="connsiteY34" fmla="*/ 1880484 h 2039510"/>
              <a:gd name="connsiteX35" fmla="*/ 246490 w 1522675"/>
              <a:gd name="connsiteY35" fmla="*/ 1717482 h 2039510"/>
              <a:gd name="connsiteX36" fmla="*/ 389614 w 1522675"/>
              <a:gd name="connsiteY36" fmla="*/ 1538577 h 2039510"/>
              <a:gd name="connsiteX37" fmla="*/ 592372 w 1522675"/>
              <a:gd name="connsiteY37" fmla="*/ 1284136 h 2039510"/>
              <a:gd name="connsiteX38" fmla="*/ 751398 w 1522675"/>
              <a:gd name="connsiteY38" fmla="*/ 1069451 h 2039510"/>
              <a:gd name="connsiteX39" fmla="*/ 838862 w 1522675"/>
              <a:gd name="connsiteY39" fmla="*/ 946205 h 203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2675" h="2039510">
                <a:moveTo>
                  <a:pt x="838862" y="946205"/>
                </a:moveTo>
                <a:lnTo>
                  <a:pt x="981986" y="731520"/>
                </a:lnTo>
                <a:lnTo>
                  <a:pt x="1065475" y="584421"/>
                </a:lnTo>
                <a:lnTo>
                  <a:pt x="1125109" y="453224"/>
                </a:lnTo>
                <a:lnTo>
                  <a:pt x="1148963" y="393590"/>
                </a:lnTo>
                <a:lnTo>
                  <a:pt x="1160890" y="326004"/>
                </a:lnTo>
                <a:lnTo>
                  <a:pt x="1160890" y="290223"/>
                </a:lnTo>
                <a:lnTo>
                  <a:pt x="1144988" y="226612"/>
                </a:lnTo>
                <a:lnTo>
                  <a:pt x="1105231" y="170953"/>
                </a:lnTo>
                <a:lnTo>
                  <a:pt x="950181" y="0"/>
                </a:lnTo>
                <a:lnTo>
                  <a:pt x="1212574" y="47708"/>
                </a:lnTo>
                <a:lnTo>
                  <a:pt x="1315941" y="147099"/>
                </a:lnTo>
                <a:lnTo>
                  <a:pt x="1411356" y="238539"/>
                </a:lnTo>
                <a:lnTo>
                  <a:pt x="1463040" y="298174"/>
                </a:lnTo>
                <a:lnTo>
                  <a:pt x="1494845" y="337931"/>
                </a:lnTo>
                <a:lnTo>
                  <a:pt x="1514723" y="381663"/>
                </a:lnTo>
                <a:lnTo>
                  <a:pt x="1522675" y="413468"/>
                </a:lnTo>
                <a:lnTo>
                  <a:pt x="1518699" y="429371"/>
                </a:lnTo>
                <a:lnTo>
                  <a:pt x="1435210" y="504908"/>
                </a:lnTo>
                <a:lnTo>
                  <a:pt x="1379551" y="556591"/>
                </a:lnTo>
                <a:lnTo>
                  <a:pt x="1296062" y="671885"/>
                </a:lnTo>
                <a:lnTo>
                  <a:pt x="1216549" y="803082"/>
                </a:lnTo>
                <a:lnTo>
                  <a:pt x="1121134" y="942230"/>
                </a:lnTo>
                <a:lnTo>
                  <a:pt x="938254" y="1152939"/>
                </a:lnTo>
                <a:lnTo>
                  <a:pt x="735495" y="1379551"/>
                </a:lnTo>
                <a:lnTo>
                  <a:pt x="624177" y="1498821"/>
                </a:lnTo>
                <a:lnTo>
                  <a:pt x="485029" y="1633993"/>
                </a:lnTo>
                <a:lnTo>
                  <a:pt x="310101" y="1796995"/>
                </a:lnTo>
                <a:lnTo>
                  <a:pt x="170953" y="1920240"/>
                </a:lnTo>
                <a:lnTo>
                  <a:pt x="63610" y="2023607"/>
                </a:lnTo>
                <a:lnTo>
                  <a:pt x="35781" y="2039510"/>
                </a:lnTo>
                <a:lnTo>
                  <a:pt x="7951" y="2031558"/>
                </a:lnTo>
                <a:lnTo>
                  <a:pt x="0" y="2011680"/>
                </a:lnTo>
                <a:lnTo>
                  <a:pt x="3975" y="1987826"/>
                </a:lnTo>
                <a:lnTo>
                  <a:pt x="99391" y="1880484"/>
                </a:lnTo>
                <a:lnTo>
                  <a:pt x="246490" y="1717482"/>
                </a:lnTo>
                <a:lnTo>
                  <a:pt x="389614" y="1538577"/>
                </a:lnTo>
                <a:lnTo>
                  <a:pt x="592372" y="1284136"/>
                </a:lnTo>
                <a:lnTo>
                  <a:pt x="751398" y="1069451"/>
                </a:lnTo>
                <a:lnTo>
                  <a:pt x="838862" y="9462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FEF8E7E-4C12-4099-AEC6-942872268170}"/>
              </a:ext>
            </a:extLst>
          </p:cNvPr>
          <p:cNvSpPr/>
          <p:nvPr/>
        </p:nvSpPr>
        <p:spPr>
          <a:xfrm>
            <a:off x="4957764" y="4522789"/>
            <a:ext cx="585787" cy="1385887"/>
          </a:xfrm>
          <a:custGeom>
            <a:avLst/>
            <a:gdLst>
              <a:gd name="connsiteX0" fmla="*/ 236764 w 585107"/>
              <a:gd name="connsiteY0" fmla="*/ 587829 h 1385207"/>
              <a:gd name="connsiteX1" fmla="*/ 223157 w 585107"/>
              <a:gd name="connsiteY1" fmla="*/ 440872 h 1385207"/>
              <a:gd name="connsiteX2" fmla="*/ 214993 w 585107"/>
              <a:gd name="connsiteY2" fmla="*/ 329293 h 1385207"/>
              <a:gd name="connsiteX3" fmla="*/ 212271 w 585107"/>
              <a:gd name="connsiteY3" fmla="*/ 304800 h 1385207"/>
              <a:gd name="connsiteX4" fmla="*/ 198664 w 585107"/>
              <a:gd name="connsiteY4" fmla="*/ 253093 h 1385207"/>
              <a:gd name="connsiteX5" fmla="*/ 176893 w 585107"/>
              <a:gd name="connsiteY5" fmla="*/ 214993 h 1385207"/>
              <a:gd name="connsiteX6" fmla="*/ 0 w 585107"/>
              <a:gd name="connsiteY6" fmla="*/ 21772 h 1385207"/>
              <a:gd name="connsiteX7" fmla="*/ 193221 w 585107"/>
              <a:gd name="connsiteY7" fmla="*/ 0 h 1385207"/>
              <a:gd name="connsiteX8" fmla="*/ 285750 w 585107"/>
              <a:gd name="connsiteY8" fmla="*/ 51707 h 1385207"/>
              <a:gd name="connsiteX9" fmla="*/ 315686 w 585107"/>
              <a:gd name="connsiteY9" fmla="*/ 68036 h 1385207"/>
              <a:gd name="connsiteX10" fmla="*/ 345621 w 585107"/>
              <a:gd name="connsiteY10" fmla="*/ 81643 h 1385207"/>
              <a:gd name="connsiteX11" fmla="*/ 378278 w 585107"/>
              <a:gd name="connsiteY11" fmla="*/ 89807 h 1385207"/>
              <a:gd name="connsiteX12" fmla="*/ 421821 w 585107"/>
              <a:gd name="connsiteY12" fmla="*/ 92529 h 1385207"/>
              <a:gd name="connsiteX13" fmla="*/ 440871 w 585107"/>
              <a:gd name="connsiteY13" fmla="*/ 97972 h 1385207"/>
              <a:gd name="connsiteX14" fmla="*/ 454478 w 585107"/>
              <a:gd name="connsiteY14" fmla="*/ 111579 h 1385207"/>
              <a:gd name="connsiteX15" fmla="*/ 468086 w 585107"/>
              <a:gd name="connsiteY15" fmla="*/ 247650 h 1385207"/>
              <a:gd name="connsiteX16" fmla="*/ 492578 w 585107"/>
              <a:gd name="connsiteY16" fmla="*/ 538843 h 1385207"/>
              <a:gd name="connsiteX17" fmla="*/ 522514 w 585107"/>
              <a:gd name="connsiteY17" fmla="*/ 781050 h 1385207"/>
              <a:gd name="connsiteX18" fmla="*/ 555171 w 585107"/>
              <a:gd name="connsiteY18" fmla="*/ 1042307 h 1385207"/>
              <a:gd name="connsiteX19" fmla="*/ 585107 w 585107"/>
              <a:gd name="connsiteY19" fmla="*/ 1208315 h 1385207"/>
              <a:gd name="connsiteX20" fmla="*/ 574221 w 585107"/>
              <a:gd name="connsiteY20" fmla="*/ 1254579 h 1385207"/>
              <a:gd name="connsiteX21" fmla="*/ 563336 w 585107"/>
              <a:gd name="connsiteY21" fmla="*/ 1295400 h 1385207"/>
              <a:gd name="connsiteX22" fmla="*/ 541564 w 585107"/>
              <a:gd name="connsiteY22" fmla="*/ 1341665 h 1385207"/>
              <a:gd name="connsiteX23" fmla="*/ 519793 w 585107"/>
              <a:gd name="connsiteY23" fmla="*/ 1366157 h 1385207"/>
              <a:gd name="connsiteX24" fmla="*/ 498021 w 585107"/>
              <a:gd name="connsiteY24" fmla="*/ 1379765 h 1385207"/>
              <a:gd name="connsiteX25" fmla="*/ 462643 w 585107"/>
              <a:gd name="connsiteY25" fmla="*/ 1385207 h 1385207"/>
              <a:gd name="connsiteX26" fmla="*/ 413657 w 585107"/>
              <a:gd name="connsiteY26" fmla="*/ 1374322 h 1385207"/>
              <a:gd name="connsiteX27" fmla="*/ 370114 w 585107"/>
              <a:gd name="connsiteY27" fmla="*/ 1344386 h 1385207"/>
              <a:gd name="connsiteX28" fmla="*/ 326571 w 585107"/>
              <a:gd name="connsiteY28" fmla="*/ 1298122 h 1385207"/>
              <a:gd name="connsiteX29" fmla="*/ 302078 w 585107"/>
              <a:gd name="connsiteY29" fmla="*/ 1243693 h 1385207"/>
              <a:gd name="connsiteX30" fmla="*/ 285750 w 585107"/>
              <a:gd name="connsiteY30" fmla="*/ 1200150 h 1385207"/>
              <a:gd name="connsiteX31" fmla="*/ 274864 w 585107"/>
              <a:gd name="connsiteY31" fmla="*/ 1053193 h 1385207"/>
              <a:gd name="connsiteX32" fmla="*/ 236764 w 585107"/>
              <a:gd name="connsiteY32" fmla="*/ 587829 h 138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5107" h="1385207">
                <a:moveTo>
                  <a:pt x="236764" y="587829"/>
                </a:moveTo>
                <a:lnTo>
                  <a:pt x="223157" y="440872"/>
                </a:lnTo>
                <a:lnTo>
                  <a:pt x="214993" y="329293"/>
                </a:lnTo>
                <a:lnTo>
                  <a:pt x="212271" y="304800"/>
                </a:lnTo>
                <a:lnTo>
                  <a:pt x="198664" y="253093"/>
                </a:lnTo>
                <a:lnTo>
                  <a:pt x="176893" y="214993"/>
                </a:lnTo>
                <a:lnTo>
                  <a:pt x="0" y="21772"/>
                </a:lnTo>
                <a:lnTo>
                  <a:pt x="193221" y="0"/>
                </a:lnTo>
                <a:lnTo>
                  <a:pt x="285750" y="51707"/>
                </a:lnTo>
                <a:lnTo>
                  <a:pt x="315686" y="68036"/>
                </a:lnTo>
                <a:lnTo>
                  <a:pt x="345621" y="81643"/>
                </a:lnTo>
                <a:lnTo>
                  <a:pt x="378278" y="89807"/>
                </a:lnTo>
                <a:lnTo>
                  <a:pt x="421821" y="92529"/>
                </a:lnTo>
                <a:lnTo>
                  <a:pt x="440871" y="97972"/>
                </a:lnTo>
                <a:lnTo>
                  <a:pt x="454478" y="111579"/>
                </a:lnTo>
                <a:lnTo>
                  <a:pt x="468086" y="247650"/>
                </a:lnTo>
                <a:lnTo>
                  <a:pt x="492578" y="538843"/>
                </a:lnTo>
                <a:lnTo>
                  <a:pt x="522514" y="781050"/>
                </a:lnTo>
                <a:lnTo>
                  <a:pt x="555171" y="1042307"/>
                </a:lnTo>
                <a:lnTo>
                  <a:pt x="585107" y="1208315"/>
                </a:lnTo>
                <a:lnTo>
                  <a:pt x="574221" y="1254579"/>
                </a:lnTo>
                <a:lnTo>
                  <a:pt x="563336" y="1295400"/>
                </a:lnTo>
                <a:lnTo>
                  <a:pt x="541564" y="1341665"/>
                </a:lnTo>
                <a:lnTo>
                  <a:pt x="519793" y="1366157"/>
                </a:lnTo>
                <a:lnTo>
                  <a:pt x="498021" y="1379765"/>
                </a:lnTo>
                <a:lnTo>
                  <a:pt x="462643" y="1385207"/>
                </a:lnTo>
                <a:lnTo>
                  <a:pt x="413657" y="1374322"/>
                </a:lnTo>
                <a:lnTo>
                  <a:pt x="370114" y="1344386"/>
                </a:lnTo>
                <a:lnTo>
                  <a:pt x="326571" y="1298122"/>
                </a:lnTo>
                <a:lnTo>
                  <a:pt x="302078" y="1243693"/>
                </a:lnTo>
                <a:lnTo>
                  <a:pt x="285750" y="1200150"/>
                </a:lnTo>
                <a:lnTo>
                  <a:pt x="274864" y="1053193"/>
                </a:lnTo>
                <a:lnTo>
                  <a:pt x="236764" y="5878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C5EA46E-2615-4E2A-B368-CF544B1F6608}"/>
              </a:ext>
            </a:extLst>
          </p:cNvPr>
          <p:cNvSpPr/>
          <p:nvPr/>
        </p:nvSpPr>
        <p:spPr>
          <a:xfrm>
            <a:off x="5313363" y="4318001"/>
            <a:ext cx="2463800" cy="1484313"/>
          </a:xfrm>
          <a:custGeom>
            <a:avLst/>
            <a:gdLst>
              <a:gd name="connsiteX0" fmla="*/ 401283 w 2463617"/>
              <a:gd name="connsiteY0" fmla="*/ 430886 h 1483433"/>
              <a:gd name="connsiteX1" fmla="*/ 92097 w 2463617"/>
              <a:gd name="connsiteY1" fmla="*/ 473646 h 1483433"/>
              <a:gd name="connsiteX2" fmla="*/ 0 w 2463617"/>
              <a:gd name="connsiteY2" fmla="*/ 296029 h 1483433"/>
              <a:gd name="connsiteX3" fmla="*/ 161171 w 2463617"/>
              <a:gd name="connsiteY3" fmla="*/ 282872 h 1483433"/>
              <a:gd name="connsiteX4" fmla="*/ 414440 w 2463617"/>
              <a:gd name="connsiteY4" fmla="*/ 249980 h 1483433"/>
              <a:gd name="connsiteX5" fmla="*/ 769674 w 2463617"/>
              <a:gd name="connsiteY5" fmla="*/ 200642 h 1483433"/>
              <a:gd name="connsiteX6" fmla="*/ 1118330 w 2463617"/>
              <a:gd name="connsiteY6" fmla="*/ 151304 h 1483433"/>
              <a:gd name="connsiteX7" fmla="*/ 1503168 w 2463617"/>
              <a:gd name="connsiteY7" fmla="*/ 98676 h 1483433"/>
              <a:gd name="connsiteX8" fmla="*/ 1828800 w 2463617"/>
              <a:gd name="connsiteY8" fmla="*/ 55916 h 1483433"/>
              <a:gd name="connsiteX9" fmla="*/ 1871559 w 2463617"/>
              <a:gd name="connsiteY9" fmla="*/ 42760 h 1483433"/>
              <a:gd name="connsiteX10" fmla="*/ 1947211 w 2463617"/>
              <a:gd name="connsiteY10" fmla="*/ 9868 h 1483433"/>
              <a:gd name="connsiteX11" fmla="*/ 2009706 w 2463617"/>
              <a:gd name="connsiteY11" fmla="*/ 0 h 1483433"/>
              <a:gd name="connsiteX12" fmla="*/ 2045887 w 2463617"/>
              <a:gd name="connsiteY12" fmla="*/ 9868 h 1483433"/>
              <a:gd name="connsiteX13" fmla="*/ 2085358 w 2463617"/>
              <a:gd name="connsiteY13" fmla="*/ 32892 h 1483433"/>
              <a:gd name="connsiteX14" fmla="*/ 2197191 w 2463617"/>
              <a:gd name="connsiteY14" fmla="*/ 111833 h 1483433"/>
              <a:gd name="connsiteX15" fmla="*/ 2335338 w 2463617"/>
              <a:gd name="connsiteY15" fmla="*/ 226955 h 1483433"/>
              <a:gd name="connsiteX16" fmla="*/ 2417568 w 2463617"/>
              <a:gd name="connsiteY16" fmla="*/ 305896 h 1483433"/>
              <a:gd name="connsiteX17" fmla="*/ 2440592 w 2463617"/>
              <a:gd name="connsiteY17" fmla="*/ 328921 h 1483433"/>
              <a:gd name="connsiteX18" fmla="*/ 2457038 w 2463617"/>
              <a:gd name="connsiteY18" fmla="*/ 351945 h 1483433"/>
              <a:gd name="connsiteX19" fmla="*/ 2463617 w 2463617"/>
              <a:gd name="connsiteY19" fmla="*/ 381548 h 1483433"/>
              <a:gd name="connsiteX20" fmla="*/ 2453749 w 2463617"/>
              <a:gd name="connsiteY20" fmla="*/ 414440 h 1483433"/>
              <a:gd name="connsiteX21" fmla="*/ 2414279 w 2463617"/>
              <a:gd name="connsiteY21" fmla="*/ 463778 h 1483433"/>
              <a:gd name="connsiteX22" fmla="*/ 2374808 w 2463617"/>
              <a:gd name="connsiteY22" fmla="*/ 509827 h 1483433"/>
              <a:gd name="connsiteX23" fmla="*/ 2348495 w 2463617"/>
              <a:gd name="connsiteY23" fmla="*/ 546009 h 1483433"/>
              <a:gd name="connsiteX24" fmla="*/ 2325470 w 2463617"/>
              <a:gd name="connsiteY24" fmla="*/ 605214 h 1483433"/>
              <a:gd name="connsiteX25" fmla="*/ 2262975 w 2463617"/>
              <a:gd name="connsiteY25" fmla="*/ 861773 h 1483433"/>
              <a:gd name="connsiteX26" fmla="*/ 2190612 w 2463617"/>
              <a:gd name="connsiteY26" fmla="*/ 1134777 h 1483433"/>
              <a:gd name="connsiteX27" fmla="*/ 2134696 w 2463617"/>
              <a:gd name="connsiteY27" fmla="*/ 1361732 h 1483433"/>
              <a:gd name="connsiteX28" fmla="*/ 2108382 w 2463617"/>
              <a:gd name="connsiteY28" fmla="*/ 1443963 h 1483433"/>
              <a:gd name="connsiteX29" fmla="*/ 2091936 w 2463617"/>
              <a:gd name="connsiteY29" fmla="*/ 1460409 h 1483433"/>
              <a:gd name="connsiteX30" fmla="*/ 2065623 w 2463617"/>
              <a:gd name="connsiteY30" fmla="*/ 1476855 h 1483433"/>
              <a:gd name="connsiteX31" fmla="*/ 2026152 w 2463617"/>
              <a:gd name="connsiteY31" fmla="*/ 1483433 h 1483433"/>
              <a:gd name="connsiteX32" fmla="*/ 1980103 w 2463617"/>
              <a:gd name="connsiteY32" fmla="*/ 1470276 h 1483433"/>
              <a:gd name="connsiteX33" fmla="*/ 1937343 w 2463617"/>
              <a:gd name="connsiteY33" fmla="*/ 1430806 h 1483433"/>
              <a:gd name="connsiteX34" fmla="*/ 1894584 w 2463617"/>
              <a:gd name="connsiteY34" fmla="*/ 1388046 h 1483433"/>
              <a:gd name="connsiteX35" fmla="*/ 1864981 w 2463617"/>
              <a:gd name="connsiteY35" fmla="*/ 1355154 h 1483433"/>
              <a:gd name="connsiteX36" fmla="*/ 1822221 w 2463617"/>
              <a:gd name="connsiteY36" fmla="*/ 1299237 h 1483433"/>
              <a:gd name="connsiteX37" fmla="*/ 1894584 w 2463617"/>
              <a:gd name="connsiteY37" fmla="*/ 1108463 h 1483433"/>
              <a:gd name="connsiteX38" fmla="*/ 1953789 w 2463617"/>
              <a:gd name="connsiteY38" fmla="*/ 766386 h 1483433"/>
              <a:gd name="connsiteX39" fmla="*/ 2026152 w 2463617"/>
              <a:gd name="connsiteY39" fmla="*/ 345367 h 1483433"/>
              <a:gd name="connsiteX40" fmla="*/ 2026152 w 2463617"/>
              <a:gd name="connsiteY40" fmla="*/ 325632 h 1483433"/>
              <a:gd name="connsiteX41" fmla="*/ 2006417 w 2463617"/>
              <a:gd name="connsiteY41" fmla="*/ 289450 h 1483433"/>
              <a:gd name="connsiteX42" fmla="*/ 1963657 w 2463617"/>
              <a:gd name="connsiteY42" fmla="*/ 259847 h 1483433"/>
              <a:gd name="connsiteX43" fmla="*/ 1920897 w 2463617"/>
              <a:gd name="connsiteY43" fmla="*/ 249980 h 1483433"/>
              <a:gd name="connsiteX44" fmla="*/ 1763015 w 2463617"/>
              <a:gd name="connsiteY44" fmla="*/ 273004 h 1483433"/>
              <a:gd name="connsiteX45" fmla="*/ 1292659 w 2463617"/>
              <a:gd name="connsiteY45" fmla="*/ 325632 h 1483433"/>
              <a:gd name="connsiteX46" fmla="*/ 822302 w 2463617"/>
              <a:gd name="connsiteY46" fmla="*/ 381548 h 1483433"/>
              <a:gd name="connsiteX47" fmla="*/ 401283 w 2463617"/>
              <a:gd name="connsiteY47" fmla="*/ 430886 h 148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63617" h="1483433">
                <a:moveTo>
                  <a:pt x="401283" y="430886"/>
                </a:moveTo>
                <a:lnTo>
                  <a:pt x="92097" y="473646"/>
                </a:lnTo>
                <a:lnTo>
                  <a:pt x="0" y="296029"/>
                </a:lnTo>
                <a:lnTo>
                  <a:pt x="161171" y="282872"/>
                </a:lnTo>
                <a:lnTo>
                  <a:pt x="414440" y="249980"/>
                </a:lnTo>
                <a:lnTo>
                  <a:pt x="769674" y="200642"/>
                </a:lnTo>
                <a:lnTo>
                  <a:pt x="1118330" y="151304"/>
                </a:lnTo>
                <a:lnTo>
                  <a:pt x="1503168" y="98676"/>
                </a:lnTo>
                <a:lnTo>
                  <a:pt x="1828800" y="55916"/>
                </a:lnTo>
                <a:lnTo>
                  <a:pt x="1871559" y="42760"/>
                </a:lnTo>
                <a:lnTo>
                  <a:pt x="1947211" y="9868"/>
                </a:lnTo>
                <a:lnTo>
                  <a:pt x="2009706" y="0"/>
                </a:lnTo>
                <a:lnTo>
                  <a:pt x="2045887" y="9868"/>
                </a:lnTo>
                <a:lnTo>
                  <a:pt x="2085358" y="32892"/>
                </a:lnTo>
                <a:lnTo>
                  <a:pt x="2197191" y="111833"/>
                </a:lnTo>
                <a:lnTo>
                  <a:pt x="2335338" y="226955"/>
                </a:lnTo>
                <a:lnTo>
                  <a:pt x="2417568" y="305896"/>
                </a:lnTo>
                <a:lnTo>
                  <a:pt x="2440592" y="328921"/>
                </a:lnTo>
                <a:lnTo>
                  <a:pt x="2457038" y="351945"/>
                </a:lnTo>
                <a:lnTo>
                  <a:pt x="2463617" y="381548"/>
                </a:lnTo>
                <a:lnTo>
                  <a:pt x="2453749" y="414440"/>
                </a:lnTo>
                <a:lnTo>
                  <a:pt x="2414279" y="463778"/>
                </a:lnTo>
                <a:lnTo>
                  <a:pt x="2374808" y="509827"/>
                </a:lnTo>
                <a:lnTo>
                  <a:pt x="2348495" y="546009"/>
                </a:lnTo>
                <a:lnTo>
                  <a:pt x="2325470" y="605214"/>
                </a:lnTo>
                <a:lnTo>
                  <a:pt x="2262975" y="861773"/>
                </a:lnTo>
                <a:lnTo>
                  <a:pt x="2190612" y="1134777"/>
                </a:lnTo>
                <a:lnTo>
                  <a:pt x="2134696" y="1361732"/>
                </a:lnTo>
                <a:lnTo>
                  <a:pt x="2108382" y="1443963"/>
                </a:lnTo>
                <a:lnTo>
                  <a:pt x="2091936" y="1460409"/>
                </a:lnTo>
                <a:lnTo>
                  <a:pt x="2065623" y="1476855"/>
                </a:lnTo>
                <a:lnTo>
                  <a:pt x="2026152" y="1483433"/>
                </a:lnTo>
                <a:lnTo>
                  <a:pt x="1980103" y="1470276"/>
                </a:lnTo>
                <a:lnTo>
                  <a:pt x="1937343" y="1430806"/>
                </a:lnTo>
                <a:lnTo>
                  <a:pt x="1894584" y="1388046"/>
                </a:lnTo>
                <a:lnTo>
                  <a:pt x="1864981" y="1355154"/>
                </a:lnTo>
                <a:lnTo>
                  <a:pt x="1822221" y="1299237"/>
                </a:lnTo>
                <a:lnTo>
                  <a:pt x="1894584" y="1108463"/>
                </a:lnTo>
                <a:lnTo>
                  <a:pt x="1953789" y="766386"/>
                </a:lnTo>
                <a:lnTo>
                  <a:pt x="2026152" y="345367"/>
                </a:lnTo>
                <a:lnTo>
                  <a:pt x="2026152" y="325632"/>
                </a:lnTo>
                <a:lnTo>
                  <a:pt x="2006417" y="289450"/>
                </a:lnTo>
                <a:lnTo>
                  <a:pt x="1963657" y="259847"/>
                </a:lnTo>
                <a:lnTo>
                  <a:pt x="1920897" y="249980"/>
                </a:lnTo>
                <a:lnTo>
                  <a:pt x="1763015" y="273004"/>
                </a:lnTo>
                <a:lnTo>
                  <a:pt x="1292659" y="325632"/>
                </a:lnTo>
                <a:lnTo>
                  <a:pt x="822302" y="381548"/>
                </a:lnTo>
                <a:lnTo>
                  <a:pt x="401283" y="4308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C80CD44-B733-4AB6-A6DB-8FA684BDC577}"/>
              </a:ext>
            </a:extLst>
          </p:cNvPr>
          <p:cNvSpPr/>
          <p:nvPr/>
        </p:nvSpPr>
        <p:spPr>
          <a:xfrm>
            <a:off x="5372101" y="5421313"/>
            <a:ext cx="1920875" cy="334962"/>
          </a:xfrm>
          <a:custGeom>
            <a:avLst/>
            <a:gdLst>
              <a:gd name="connsiteX0" fmla="*/ 425885 w 1921492"/>
              <a:gd name="connsiteY0" fmla="*/ 300624 h 335697"/>
              <a:gd name="connsiteX1" fmla="*/ 137786 w 1921492"/>
              <a:gd name="connsiteY1" fmla="*/ 335697 h 335697"/>
              <a:gd name="connsiteX2" fmla="*/ 0 w 1921492"/>
              <a:gd name="connsiteY2" fmla="*/ 157828 h 335697"/>
              <a:gd name="connsiteX3" fmla="*/ 258036 w 1921492"/>
              <a:gd name="connsiteY3" fmla="*/ 147807 h 335697"/>
              <a:gd name="connsiteX4" fmla="*/ 390812 w 1921492"/>
              <a:gd name="connsiteY4" fmla="*/ 137786 h 335697"/>
              <a:gd name="connsiteX5" fmla="*/ 553650 w 1921492"/>
              <a:gd name="connsiteY5" fmla="*/ 125260 h 335697"/>
              <a:gd name="connsiteX6" fmla="*/ 701457 w 1921492"/>
              <a:gd name="connsiteY6" fmla="*/ 112734 h 335697"/>
              <a:gd name="connsiteX7" fmla="*/ 924421 w 1921492"/>
              <a:gd name="connsiteY7" fmla="*/ 92692 h 335697"/>
              <a:gd name="connsiteX8" fmla="*/ 1052186 w 1921492"/>
              <a:gd name="connsiteY8" fmla="*/ 77661 h 335697"/>
              <a:gd name="connsiteX9" fmla="*/ 1252603 w 1921492"/>
              <a:gd name="connsiteY9" fmla="*/ 50104 h 335697"/>
              <a:gd name="connsiteX10" fmla="*/ 1412936 w 1921492"/>
              <a:gd name="connsiteY10" fmla="*/ 25052 h 335697"/>
              <a:gd name="connsiteX11" fmla="*/ 1543206 w 1921492"/>
              <a:gd name="connsiteY11" fmla="*/ 7515 h 335697"/>
              <a:gd name="connsiteX12" fmla="*/ 1635899 w 1921492"/>
              <a:gd name="connsiteY12" fmla="*/ 0 h 335697"/>
              <a:gd name="connsiteX13" fmla="*/ 1696024 w 1921492"/>
              <a:gd name="connsiteY13" fmla="*/ 0 h 335697"/>
              <a:gd name="connsiteX14" fmla="*/ 1778696 w 1921492"/>
              <a:gd name="connsiteY14" fmla="*/ 7515 h 335697"/>
              <a:gd name="connsiteX15" fmla="*/ 1921492 w 1921492"/>
              <a:gd name="connsiteY15" fmla="*/ 47599 h 335697"/>
              <a:gd name="connsiteX16" fmla="*/ 1798737 w 1921492"/>
              <a:gd name="connsiteY16" fmla="*/ 200416 h 335697"/>
              <a:gd name="connsiteX17" fmla="*/ 1723581 w 1921492"/>
              <a:gd name="connsiteY17" fmla="*/ 197911 h 335697"/>
              <a:gd name="connsiteX18" fmla="*/ 1585795 w 1921492"/>
              <a:gd name="connsiteY18" fmla="*/ 207932 h 335697"/>
              <a:gd name="connsiteX19" fmla="*/ 1335274 w 1921492"/>
              <a:gd name="connsiteY19" fmla="*/ 225468 h 335697"/>
              <a:gd name="connsiteX20" fmla="*/ 1077238 w 1921492"/>
              <a:gd name="connsiteY20" fmla="*/ 243005 h 335697"/>
              <a:gd name="connsiteX21" fmla="*/ 831728 w 1921492"/>
              <a:gd name="connsiteY21" fmla="*/ 260541 h 335697"/>
              <a:gd name="connsiteX22" fmla="*/ 596239 w 1921492"/>
              <a:gd name="connsiteY22" fmla="*/ 280583 h 335697"/>
              <a:gd name="connsiteX23" fmla="*/ 425885 w 1921492"/>
              <a:gd name="connsiteY23" fmla="*/ 300624 h 3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21492" h="335697">
                <a:moveTo>
                  <a:pt x="425885" y="300624"/>
                </a:moveTo>
                <a:lnTo>
                  <a:pt x="137786" y="335697"/>
                </a:lnTo>
                <a:lnTo>
                  <a:pt x="0" y="157828"/>
                </a:lnTo>
                <a:lnTo>
                  <a:pt x="258036" y="147807"/>
                </a:lnTo>
                <a:lnTo>
                  <a:pt x="390812" y="137786"/>
                </a:lnTo>
                <a:lnTo>
                  <a:pt x="553650" y="125260"/>
                </a:lnTo>
                <a:lnTo>
                  <a:pt x="701457" y="112734"/>
                </a:lnTo>
                <a:lnTo>
                  <a:pt x="924421" y="92692"/>
                </a:lnTo>
                <a:lnTo>
                  <a:pt x="1052186" y="77661"/>
                </a:lnTo>
                <a:lnTo>
                  <a:pt x="1252603" y="50104"/>
                </a:lnTo>
                <a:lnTo>
                  <a:pt x="1412936" y="25052"/>
                </a:lnTo>
                <a:lnTo>
                  <a:pt x="1543206" y="7515"/>
                </a:lnTo>
                <a:lnTo>
                  <a:pt x="1635899" y="0"/>
                </a:lnTo>
                <a:lnTo>
                  <a:pt x="1696024" y="0"/>
                </a:lnTo>
                <a:lnTo>
                  <a:pt x="1778696" y="7515"/>
                </a:lnTo>
                <a:lnTo>
                  <a:pt x="1921492" y="47599"/>
                </a:lnTo>
                <a:lnTo>
                  <a:pt x="1798737" y="200416"/>
                </a:lnTo>
                <a:lnTo>
                  <a:pt x="1723581" y="197911"/>
                </a:lnTo>
                <a:lnTo>
                  <a:pt x="1585795" y="207932"/>
                </a:lnTo>
                <a:lnTo>
                  <a:pt x="1335274" y="225468"/>
                </a:lnTo>
                <a:lnTo>
                  <a:pt x="1077238" y="243005"/>
                </a:lnTo>
                <a:lnTo>
                  <a:pt x="831728" y="260541"/>
                </a:lnTo>
                <a:lnTo>
                  <a:pt x="596239" y="280583"/>
                </a:lnTo>
                <a:lnTo>
                  <a:pt x="425885" y="3006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B93A8D7-DDE9-4027-8970-351DCC44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6" y="1458914"/>
            <a:ext cx="4115157" cy="44504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9B97E9A-1545-41F1-BD04-66BCD72DA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6" y="1497582"/>
            <a:ext cx="4121253" cy="445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0" grpId="0" animBg="1"/>
      <p:bldP spid="11" grpId="0" animBg="1"/>
      <p:bldP spid="19" grpId="0" animBg="1"/>
      <p:bldP spid="20" grpId="0" animBg="1"/>
      <p:bldP spid="23" grpId="0" animBg="1"/>
      <p:bldP spid="2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B19BB4-1829-42DE-AF97-CAF5452EC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421" y="1203767"/>
            <a:ext cx="4115157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00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はんたいのいみの言葉，</a:t>
            </a:r>
            <a:br>
              <a:rPr kumimoji="1" lang="en-US" altLang="ja-JP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にたいみの言葉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強 弱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4251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AEAA8D9-5A39-42B5-AEE8-23A84F4B7288}"/>
              </a:ext>
            </a:extLst>
          </p:cNvPr>
          <p:cNvSpPr/>
          <p:nvPr/>
        </p:nvSpPr>
        <p:spPr>
          <a:xfrm>
            <a:off x="3932238" y="1685926"/>
            <a:ext cx="1600200" cy="1185863"/>
          </a:xfrm>
          <a:custGeom>
            <a:avLst/>
            <a:gdLst>
              <a:gd name="connsiteX0" fmla="*/ 669131 w 1600200"/>
              <a:gd name="connsiteY0" fmla="*/ 185738 h 1185863"/>
              <a:gd name="connsiteX1" fmla="*/ 959644 w 1600200"/>
              <a:gd name="connsiteY1" fmla="*/ 119063 h 1185863"/>
              <a:gd name="connsiteX2" fmla="*/ 1133475 w 1600200"/>
              <a:gd name="connsiteY2" fmla="*/ 78581 h 1185863"/>
              <a:gd name="connsiteX3" fmla="*/ 1159669 w 1600200"/>
              <a:gd name="connsiteY3" fmla="*/ 69056 h 1185863"/>
              <a:gd name="connsiteX4" fmla="*/ 1212056 w 1600200"/>
              <a:gd name="connsiteY4" fmla="*/ 38100 h 1185863"/>
              <a:gd name="connsiteX5" fmla="*/ 1254919 w 1600200"/>
              <a:gd name="connsiteY5" fmla="*/ 9525 h 1185863"/>
              <a:gd name="connsiteX6" fmla="*/ 1266825 w 1600200"/>
              <a:gd name="connsiteY6" fmla="*/ 0 h 1185863"/>
              <a:gd name="connsiteX7" fmla="*/ 1316831 w 1600200"/>
              <a:gd name="connsiteY7" fmla="*/ 11906 h 1185863"/>
              <a:gd name="connsiteX8" fmla="*/ 1402556 w 1600200"/>
              <a:gd name="connsiteY8" fmla="*/ 40481 h 1185863"/>
              <a:gd name="connsiteX9" fmla="*/ 1485900 w 1600200"/>
              <a:gd name="connsiteY9" fmla="*/ 85725 h 1185863"/>
              <a:gd name="connsiteX10" fmla="*/ 1526381 w 1600200"/>
              <a:gd name="connsiteY10" fmla="*/ 109538 h 1185863"/>
              <a:gd name="connsiteX11" fmla="*/ 1559719 w 1600200"/>
              <a:gd name="connsiteY11" fmla="*/ 133350 h 1185863"/>
              <a:gd name="connsiteX12" fmla="*/ 1576387 w 1600200"/>
              <a:gd name="connsiteY12" fmla="*/ 147638 h 1185863"/>
              <a:gd name="connsiteX13" fmla="*/ 1593056 w 1600200"/>
              <a:gd name="connsiteY13" fmla="*/ 171450 h 1185863"/>
              <a:gd name="connsiteX14" fmla="*/ 1600200 w 1600200"/>
              <a:gd name="connsiteY14" fmla="*/ 188119 h 1185863"/>
              <a:gd name="connsiteX15" fmla="*/ 1600200 w 1600200"/>
              <a:gd name="connsiteY15" fmla="*/ 207169 h 1185863"/>
              <a:gd name="connsiteX16" fmla="*/ 1597819 w 1600200"/>
              <a:gd name="connsiteY16" fmla="*/ 230981 h 1185863"/>
              <a:gd name="connsiteX17" fmla="*/ 1588294 w 1600200"/>
              <a:gd name="connsiteY17" fmla="*/ 252413 h 1185863"/>
              <a:gd name="connsiteX18" fmla="*/ 1569244 w 1600200"/>
              <a:gd name="connsiteY18" fmla="*/ 283369 h 1185863"/>
              <a:gd name="connsiteX19" fmla="*/ 1547812 w 1600200"/>
              <a:gd name="connsiteY19" fmla="*/ 319088 h 1185863"/>
              <a:gd name="connsiteX20" fmla="*/ 1419225 w 1600200"/>
              <a:gd name="connsiteY20" fmla="*/ 685800 h 1185863"/>
              <a:gd name="connsiteX21" fmla="*/ 1338262 w 1600200"/>
              <a:gd name="connsiteY21" fmla="*/ 923925 h 1185863"/>
              <a:gd name="connsiteX22" fmla="*/ 1290637 w 1600200"/>
              <a:gd name="connsiteY22" fmla="*/ 1095375 h 1185863"/>
              <a:gd name="connsiteX23" fmla="*/ 1278731 w 1600200"/>
              <a:gd name="connsiteY23" fmla="*/ 1128713 h 1185863"/>
              <a:gd name="connsiteX24" fmla="*/ 1269206 w 1600200"/>
              <a:gd name="connsiteY24" fmla="*/ 1145381 h 1185863"/>
              <a:gd name="connsiteX25" fmla="*/ 1252537 w 1600200"/>
              <a:gd name="connsiteY25" fmla="*/ 1164431 h 1185863"/>
              <a:gd name="connsiteX26" fmla="*/ 1233487 w 1600200"/>
              <a:gd name="connsiteY26" fmla="*/ 1176338 h 1185863"/>
              <a:gd name="connsiteX27" fmla="*/ 1212056 w 1600200"/>
              <a:gd name="connsiteY27" fmla="*/ 1183481 h 1185863"/>
              <a:gd name="connsiteX28" fmla="*/ 1188244 w 1600200"/>
              <a:gd name="connsiteY28" fmla="*/ 1185863 h 1185863"/>
              <a:gd name="connsiteX29" fmla="*/ 1162050 w 1600200"/>
              <a:gd name="connsiteY29" fmla="*/ 1183481 h 1185863"/>
              <a:gd name="connsiteX30" fmla="*/ 1133475 w 1600200"/>
              <a:gd name="connsiteY30" fmla="*/ 1176338 h 1185863"/>
              <a:gd name="connsiteX31" fmla="*/ 1104900 w 1600200"/>
              <a:gd name="connsiteY31" fmla="*/ 1159669 h 1185863"/>
              <a:gd name="connsiteX32" fmla="*/ 1078706 w 1600200"/>
              <a:gd name="connsiteY32" fmla="*/ 1140619 h 1185863"/>
              <a:gd name="connsiteX33" fmla="*/ 1066800 w 1600200"/>
              <a:gd name="connsiteY33" fmla="*/ 1126331 h 1185863"/>
              <a:gd name="connsiteX34" fmla="*/ 1050131 w 1600200"/>
              <a:gd name="connsiteY34" fmla="*/ 1097756 h 1185863"/>
              <a:gd name="connsiteX35" fmla="*/ 1038225 w 1600200"/>
              <a:gd name="connsiteY35" fmla="*/ 1014413 h 1185863"/>
              <a:gd name="connsiteX36" fmla="*/ 1073944 w 1600200"/>
              <a:gd name="connsiteY36" fmla="*/ 897731 h 1185863"/>
              <a:gd name="connsiteX37" fmla="*/ 1171575 w 1600200"/>
              <a:gd name="connsiteY37" fmla="*/ 581025 h 1185863"/>
              <a:gd name="connsiteX38" fmla="*/ 1221581 w 1600200"/>
              <a:gd name="connsiteY38" fmla="*/ 388144 h 1185863"/>
              <a:gd name="connsiteX39" fmla="*/ 1226344 w 1600200"/>
              <a:gd name="connsiteY39" fmla="*/ 361950 h 1185863"/>
              <a:gd name="connsiteX40" fmla="*/ 1223962 w 1600200"/>
              <a:gd name="connsiteY40" fmla="*/ 338138 h 1185863"/>
              <a:gd name="connsiteX41" fmla="*/ 1219200 w 1600200"/>
              <a:gd name="connsiteY41" fmla="*/ 311944 h 1185863"/>
              <a:gd name="connsiteX42" fmla="*/ 1204912 w 1600200"/>
              <a:gd name="connsiteY42" fmla="*/ 290513 h 1185863"/>
              <a:gd name="connsiteX43" fmla="*/ 1185862 w 1600200"/>
              <a:gd name="connsiteY43" fmla="*/ 276225 h 1185863"/>
              <a:gd name="connsiteX44" fmla="*/ 1154906 w 1600200"/>
              <a:gd name="connsiteY44" fmla="*/ 269081 h 1185863"/>
              <a:gd name="connsiteX45" fmla="*/ 1114425 w 1600200"/>
              <a:gd name="connsiteY45" fmla="*/ 276225 h 1185863"/>
              <a:gd name="connsiteX46" fmla="*/ 840581 w 1600200"/>
              <a:gd name="connsiteY46" fmla="*/ 369094 h 1185863"/>
              <a:gd name="connsiteX47" fmla="*/ 485775 w 1600200"/>
              <a:gd name="connsiteY47" fmla="*/ 485775 h 1185863"/>
              <a:gd name="connsiteX48" fmla="*/ 373856 w 1600200"/>
              <a:gd name="connsiteY48" fmla="*/ 514350 h 1185863"/>
              <a:gd name="connsiteX49" fmla="*/ 342900 w 1600200"/>
              <a:gd name="connsiteY49" fmla="*/ 519113 h 1185863"/>
              <a:gd name="connsiteX50" fmla="*/ 321469 w 1600200"/>
              <a:gd name="connsiteY50" fmla="*/ 516731 h 1185863"/>
              <a:gd name="connsiteX51" fmla="*/ 288131 w 1600200"/>
              <a:gd name="connsiteY51" fmla="*/ 511969 h 1185863"/>
              <a:gd name="connsiteX52" fmla="*/ 257175 w 1600200"/>
              <a:gd name="connsiteY52" fmla="*/ 492919 h 1185863"/>
              <a:gd name="connsiteX53" fmla="*/ 202406 w 1600200"/>
              <a:gd name="connsiteY53" fmla="*/ 450056 h 1185863"/>
              <a:gd name="connsiteX54" fmla="*/ 147637 w 1600200"/>
              <a:gd name="connsiteY54" fmla="*/ 392906 h 1185863"/>
              <a:gd name="connsiteX55" fmla="*/ 88106 w 1600200"/>
              <a:gd name="connsiteY55" fmla="*/ 316706 h 1185863"/>
              <a:gd name="connsiteX56" fmla="*/ 30956 w 1600200"/>
              <a:gd name="connsiteY56" fmla="*/ 228600 h 1185863"/>
              <a:gd name="connsiteX57" fmla="*/ 2381 w 1600200"/>
              <a:gd name="connsiteY57" fmla="*/ 180975 h 1185863"/>
              <a:gd name="connsiteX58" fmla="*/ 0 w 1600200"/>
              <a:gd name="connsiteY58" fmla="*/ 164306 h 1185863"/>
              <a:gd name="connsiteX59" fmla="*/ 7144 w 1600200"/>
              <a:gd name="connsiteY59" fmla="*/ 150019 h 1185863"/>
              <a:gd name="connsiteX60" fmla="*/ 21431 w 1600200"/>
              <a:gd name="connsiteY60" fmla="*/ 147638 h 1185863"/>
              <a:gd name="connsiteX61" fmla="*/ 52387 w 1600200"/>
              <a:gd name="connsiteY61" fmla="*/ 159544 h 1185863"/>
              <a:gd name="connsiteX62" fmla="*/ 138112 w 1600200"/>
              <a:gd name="connsiteY62" fmla="*/ 195263 h 1185863"/>
              <a:gd name="connsiteX63" fmla="*/ 235744 w 1600200"/>
              <a:gd name="connsiteY63" fmla="*/ 230981 h 1185863"/>
              <a:gd name="connsiteX64" fmla="*/ 295275 w 1600200"/>
              <a:gd name="connsiteY64" fmla="*/ 250031 h 1185863"/>
              <a:gd name="connsiteX65" fmla="*/ 319087 w 1600200"/>
              <a:gd name="connsiteY65" fmla="*/ 252413 h 1185863"/>
              <a:gd name="connsiteX66" fmla="*/ 373856 w 1600200"/>
              <a:gd name="connsiteY66" fmla="*/ 250031 h 1185863"/>
              <a:gd name="connsiteX67" fmla="*/ 547687 w 1600200"/>
              <a:gd name="connsiteY67" fmla="*/ 219075 h 1185863"/>
              <a:gd name="connsiteX68" fmla="*/ 669131 w 1600200"/>
              <a:gd name="connsiteY68" fmla="*/ 185738 h 11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00200" h="1185863">
                <a:moveTo>
                  <a:pt x="669131" y="185738"/>
                </a:moveTo>
                <a:lnTo>
                  <a:pt x="959644" y="119063"/>
                </a:lnTo>
                <a:lnTo>
                  <a:pt x="1133475" y="78581"/>
                </a:lnTo>
                <a:lnTo>
                  <a:pt x="1159669" y="69056"/>
                </a:lnTo>
                <a:lnTo>
                  <a:pt x="1212056" y="38100"/>
                </a:lnTo>
                <a:lnTo>
                  <a:pt x="1254919" y="9525"/>
                </a:lnTo>
                <a:lnTo>
                  <a:pt x="1266825" y="0"/>
                </a:lnTo>
                <a:lnTo>
                  <a:pt x="1316831" y="11906"/>
                </a:lnTo>
                <a:lnTo>
                  <a:pt x="1402556" y="40481"/>
                </a:lnTo>
                <a:lnTo>
                  <a:pt x="1485900" y="85725"/>
                </a:lnTo>
                <a:lnTo>
                  <a:pt x="1526381" y="109538"/>
                </a:lnTo>
                <a:lnTo>
                  <a:pt x="1559719" y="133350"/>
                </a:lnTo>
                <a:lnTo>
                  <a:pt x="1576387" y="147638"/>
                </a:lnTo>
                <a:lnTo>
                  <a:pt x="1593056" y="171450"/>
                </a:lnTo>
                <a:lnTo>
                  <a:pt x="1600200" y="188119"/>
                </a:lnTo>
                <a:lnTo>
                  <a:pt x="1600200" y="207169"/>
                </a:lnTo>
                <a:lnTo>
                  <a:pt x="1597819" y="230981"/>
                </a:lnTo>
                <a:lnTo>
                  <a:pt x="1588294" y="252413"/>
                </a:lnTo>
                <a:lnTo>
                  <a:pt x="1569244" y="283369"/>
                </a:lnTo>
                <a:lnTo>
                  <a:pt x="1547812" y="319088"/>
                </a:lnTo>
                <a:lnTo>
                  <a:pt x="1419225" y="685800"/>
                </a:lnTo>
                <a:lnTo>
                  <a:pt x="1338262" y="923925"/>
                </a:lnTo>
                <a:lnTo>
                  <a:pt x="1290637" y="1095375"/>
                </a:lnTo>
                <a:lnTo>
                  <a:pt x="1278731" y="1128713"/>
                </a:lnTo>
                <a:lnTo>
                  <a:pt x="1269206" y="1145381"/>
                </a:lnTo>
                <a:lnTo>
                  <a:pt x="1252537" y="1164431"/>
                </a:lnTo>
                <a:lnTo>
                  <a:pt x="1233487" y="1176338"/>
                </a:lnTo>
                <a:lnTo>
                  <a:pt x="1212056" y="1183481"/>
                </a:lnTo>
                <a:lnTo>
                  <a:pt x="1188244" y="1185863"/>
                </a:lnTo>
                <a:lnTo>
                  <a:pt x="1162050" y="1183481"/>
                </a:lnTo>
                <a:lnTo>
                  <a:pt x="1133475" y="1176338"/>
                </a:lnTo>
                <a:lnTo>
                  <a:pt x="1104900" y="1159669"/>
                </a:lnTo>
                <a:lnTo>
                  <a:pt x="1078706" y="1140619"/>
                </a:lnTo>
                <a:lnTo>
                  <a:pt x="1066800" y="1126331"/>
                </a:lnTo>
                <a:lnTo>
                  <a:pt x="1050131" y="1097756"/>
                </a:lnTo>
                <a:lnTo>
                  <a:pt x="1038225" y="1014413"/>
                </a:lnTo>
                <a:lnTo>
                  <a:pt x="1073944" y="897731"/>
                </a:lnTo>
                <a:lnTo>
                  <a:pt x="1171575" y="581025"/>
                </a:lnTo>
                <a:lnTo>
                  <a:pt x="1221581" y="388144"/>
                </a:lnTo>
                <a:lnTo>
                  <a:pt x="1226344" y="361950"/>
                </a:lnTo>
                <a:lnTo>
                  <a:pt x="1223962" y="338138"/>
                </a:lnTo>
                <a:lnTo>
                  <a:pt x="1219200" y="311944"/>
                </a:lnTo>
                <a:lnTo>
                  <a:pt x="1204912" y="290513"/>
                </a:lnTo>
                <a:lnTo>
                  <a:pt x="1185862" y="276225"/>
                </a:lnTo>
                <a:lnTo>
                  <a:pt x="1154906" y="269081"/>
                </a:lnTo>
                <a:lnTo>
                  <a:pt x="1114425" y="276225"/>
                </a:lnTo>
                <a:lnTo>
                  <a:pt x="840581" y="369094"/>
                </a:lnTo>
                <a:lnTo>
                  <a:pt x="485775" y="485775"/>
                </a:lnTo>
                <a:lnTo>
                  <a:pt x="373856" y="514350"/>
                </a:lnTo>
                <a:lnTo>
                  <a:pt x="342900" y="519113"/>
                </a:lnTo>
                <a:lnTo>
                  <a:pt x="321469" y="516731"/>
                </a:lnTo>
                <a:lnTo>
                  <a:pt x="288131" y="511969"/>
                </a:lnTo>
                <a:lnTo>
                  <a:pt x="257175" y="492919"/>
                </a:lnTo>
                <a:lnTo>
                  <a:pt x="202406" y="450056"/>
                </a:lnTo>
                <a:lnTo>
                  <a:pt x="147637" y="392906"/>
                </a:lnTo>
                <a:lnTo>
                  <a:pt x="88106" y="316706"/>
                </a:lnTo>
                <a:lnTo>
                  <a:pt x="30956" y="228600"/>
                </a:lnTo>
                <a:lnTo>
                  <a:pt x="2381" y="180975"/>
                </a:lnTo>
                <a:lnTo>
                  <a:pt x="0" y="164306"/>
                </a:lnTo>
                <a:lnTo>
                  <a:pt x="7144" y="150019"/>
                </a:lnTo>
                <a:lnTo>
                  <a:pt x="21431" y="147638"/>
                </a:lnTo>
                <a:lnTo>
                  <a:pt x="52387" y="159544"/>
                </a:lnTo>
                <a:lnTo>
                  <a:pt x="138112" y="195263"/>
                </a:lnTo>
                <a:lnTo>
                  <a:pt x="235744" y="230981"/>
                </a:lnTo>
                <a:lnTo>
                  <a:pt x="295275" y="250031"/>
                </a:lnTo>
                <a:lnTo>
                  <a:pt x="319087" y="252413"/>
                </a:lnTo>
                <a:lnTo>
                  <a:pt x="373856" y="250031"/>
                </a:lnTo>
                <a:lnTo>
                  <a:pt x="547687" y="219075"/>
                </a:lnTo>
                <a:lnTo>
                  <a:pt x="669131" y="1857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8F93346-7A92-4376-A2F9-0AB64724F2F5}"/>
              </a:ext>
            </a:extLst>
          </p:cNvPr>
          <p:cNvSpPr/>
          <p:nvPr/>
        </p:nvSpPr>
        <p:spPr>
          <a:xfrm>
            <a:off x="5648326" y="1512888"/>
            <a:ext cx="1243013" cy="1327150"/>
          </a:xfrm>
          <a:custGeom>
            <a:avLst/>
            <a:gdLst>
              <a:gd name="connsiteX0" fmla="*/ 559594 w 1243013"/>
              <a:gd name="connsiteY0" fmla="*/ 678656 h 1328737"/>
              <a:gd name="connsiteX1" fmla="*/ 709613 w 1243013"/>
              <a:gd name="connsiteY1" fmla="*/ 481012 h 1328737"/>
              <a:gd name="connsiteX2" fmla="*/ 802481 w 1243013"/>
              <a:gd name="connsiteY2" fmla="*/ 350044 h 1328737"/>
              <a:gd name="connsiteX3" fmla="*/ 845344 w 1243013"/>
              <a:gd name="connsiteY3" fmla="*/ 288131 h 1328737"/>
              <a:gd name="connsiteX4" fmla="*/ 850106 w 1243013"/>
              <a:gd name="connsiteY4" fmla="*/ 264319 h 1328737"/>
              <a:gd name="connsiteX5" fmla="*/ 850106 w 1243013"/>
              <a:gd name="connsiteY5" fmla="*/ 240506 h 1328737"/>
              <a:gd name="connsiteX6" fmla="*/ 845344 w 1243013"/>
              <a:gd name="connsiteY6" fmla="*/ 216694 h 1328737"/>
              <a:gd name="connsiteX7" fmla="*/ 828675 w 1243013"/>
              <a:gd name="connsiteY7" fmla="*/ 185737 h 1328737"/>
              <a:gd name="connsiteX8" fmla="*/ 771525 w 1243013"/>
              <a:gd name="connsiteY8" fmla="*/ 126206 h 1328737"/>
              <a:gd name="connsiteX9" fmla="*/ 719138 w 1243013"/>
              <a:gd name="connsiteY9" fmla="*/ 76200 h 1328737"/>
              <a:gd name="connsiteX10" fmla="*/ 704850 w 1243013"/>
              <a:gd name="connsiteY10" fmla="*/ 52387 h 1328737"/>
              <a:gd name="connsiteX11" fmla="*/ 709613 w 1243013"/>
              <a:gd name="connsiteY11" fmla="*/ 28575 h 1328737"/>
              <a:gd name="connsiteX12" fmla="*/ 719138 w 1243013"/>
              <a:gd name="connsiteY12" fmla="*/ 7144 h 1328737"/>
              <a:gd name="connsiteX13" fmla="*/ 735806 w 1243013"/>
              <a:gd name="connsiteY13" fmla="*/ 0 h 1328737"/>
              <a:gd name="connsiteX14" fmla="*/ 778669 w 1243013"/>
              <a:gd name="connsiteY14" fmla="*/ 0 h 1328737"/>
              <a:gd name="connsiteX15" fmla="*/ 902494 w 1243013"/>
              <a:gd name="connsiteY15" fmla="*/ 23812 h 1328737"/>
              <a:gd name="connsiteX16" fmla="*/ 971550 w 1243013"/>
              <a:gd name="connsiteY16" fmla="*/ 54769 h 1328737"/>
              <a:gd name="connsiteX17" fmla="*/ 1064419 w 1243013"/>
              <a:gd name="connsiteY17" fmla="*/ 104775 h 1328737"/>
              <a:gd name="connsiteX18" fmla="*/ 1138238 w 1243013"/>
              <a:gd name="connsiteY18" fmla="*/ 154781 h 1328737"/>
              <a:gd name="connsiteX19" fmla="*/ 1193006 w 1243013"/>
              <a:gd name="connsiteY19" fmla="*/ 209550 h 1328737"/>
              <a:gd name="connsiteX20" fmla="*/ 1221581 w 1243013"/>
              <a:gd name="connsiteY20" fmla="*/ 242887 h 1328737"/>
              <a:gd name="connsiteX21" fmla="*/ 1235869 w 1243013"/>
              <a:gd name="connsiteY21" fmla="*/ 271462 h 1328737"/>
              <a:gd name="connsiteX22" fmla="*/ 1243013 w 1243013"/>
              <a:gd name="connsiteY22" fmla="*/ 304800 h 1328737"/>
              <a:gd name="connsiteX23" fmla="*/ 1243013 w 1243013"/>
              <a:gd name="connsiteY23" fmla="*/ 319087 h 1328737"/>
              <a:gd name="connsiteX24" fmla="*/ 1231106 w 1243013"/>
              <a:gd name="connsiteY24" fmla="*/ 340519 h 1328737"/>
              <a:gd name="connsiteX25" fmla="*/ 1150144 w 1243013"/>
              <a:gd name="connsiteY25" fmla="*/ 431006 h 1328737"/>
              <a:gd name="connsiteX26" fmla="*/ 866775 w 1243013"/>
              <a:gd name="connsiteY26" fmla="*/ 695325 h 1328737"/>
              <a:gd name="connsiteX27" fmla="*/ 545306 w 1243013"/>
              <a:gd name="connsiteY27" fmla="*/ 1004887 h 1328737"/>
              <a:gd name="connsiteX28" fmla="*/ 307181 w 1243013"/>
              <a:gd name="connsiteY28" fmla="*/ 1233487 h 1328737"/>
              <a:gd name="connsiteX29" fmla="*/ 259556 w 1243013"/>
              <a:gd name="connsiteY29" fmla="*/ 1281112 h 1328737"/>
              <a:gd name="connsiteX30" fmla="*/ 0 w 1243013"/>
              <a:gd name="connsiteY30" fmla="*/ 1328737 h 1328737"/>
              <a:gd name="connsiteX31" fmla="*/ 2381 w 1243013"/>
              <a:gd name="connsiteY31" fmla="*/ 1295400 h 1328737"/>
              <a:gd name="connsiteX32" fmla="*/ 7144 w 1243013"/>
              <a:gd name="connsiteY32" fmla="*/ 1262062 h 1328737"/>
              <a:gd name="connsiteX33" fmla="*/ 16669 w 1243013"/>
              <a:gd name="connsiteY33" fmla="*/ 1245394 h 1328737"/>
              <a:gd name="connsiteX34" fmla="*/ 61913 w 1243013"/>
              <a:gd name="connsiteY34" fmla="*/ 1228725 h 1328737"/>
              <a:gd name="connsiteX35" fmla="*/ 123825 w 1243013"/>
              <a:gd name="connsiteY35" fmla="*/ 1195387 h 1328737"/>
              <a:gd name="connsiteX36" fmla="*/ 176213 w 1243013"/>
              <a:gd name="connsiteY36" fmla="*/ 1154906 h 1328737"/>
              <a:gd name="connsiteX37" fmla="*/ 226219 w 1243013"/>
              <a:gd name="connsiteY37" fmla="*/ 1107281 h 1328737"/>
              <a:gd name="connsiteX38" fmla="*/ 300038 w 1243013"/>
              <a:gd name="connsiteY38" fmla="*/ 1026319 h 1328737"/>
              <a:gd name="connsiteX39" fmla="*/ 469106 w 1243013"/>
              <a:gd name="connsiteY39" fmla="*/ 804862 h 1328737"/>
              <a:gd name="connsiteX40" fmla="*/ 559594 w 1243013"/>
              <a:gd name="connsiteY40" fmla="*/ 678656 h 13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43013" h="1328737">
                <a:moveTo>
                  <a:pt x="559594" y="678656"/>
                </a:moveTo>
                <a:lnTo>
                  <a:pt x="709613" y="481012"/>
                </a:lnTo>
                <a:lnTo>
                  <a:pt x="802481" y="350044"/>
                </a:lnTo>
                <a:lnTo>
                  <a:pt x="845344" y="288131"/>
                </a:lnTo>
                <a:lnTo>
                  <a:pt x="850106" y="264319"/>
                </a:lnTo>
                <a:lnTo>
                  <a:pt x="850106" y="240506"/>
                </a:lnTo>
                <a:lnTo>
                  <a:pt x="845344" y="216694"/>
                </a:lnTo>
                <a:lnTo>
                  <a:pt x="828675" y="185737"/>
                </a:lnTo>
                <a:lnTo>
                  <a:pt x="771525" y="126206"/>
                </a:lnTo>
                <a:lnTo>
                  <a:pt x="719138" y="76200"/>
                </a:lnTo>
                <a:lnTo>
                  <a:pt x="704850" y="52387"/>
                </a:lnTo>
                <a:lnTo>
                  <a:pt x="709613" y="28575"/>
                </a:lnTo>
                <a:lnTo>
                  <a:pt x="719138" y="7144"/>
                </a:lnTo>
                <a:lnTo>
                  <a:pt x="735806" y="0"/>
                </a:lnTo>
                <a:lnTo>
                  <a:pt x="778669" y="0"/>
                </a:lnTo>
                <a:lnTo>
                  <a:pt x="902494" y="23812"/>
                </a:lnTo>
                <a:lnTo>
                  <a:pt x="971550" y="54769"/>
                </a:lnTo>
                <a:lnTo>
                  <a:pt x="1064419" y="104775"/>
                </a:lnTo>
                <a:lnTo>
                  <a:pt x="1138238" y="154781"/>
                </a:lnTo>
                <a:lnTo>
                  <a:pt x="1193006" y="209550"/>
                </a:lnTo>
                <a:lnTo>
                  <a:pt x="1221581" y="242887"/>
                </a:lnTo>
                <a:lnTo>
                  <a:pt x="1235869" y="271462"/>
                </a:lnTo>
                <a:lnTo>
                  <a:pt x="1243013" y="304800"/>
                </a:lnTo>
                <a:lnTo>
                  <a:pt x="1243013" y="319087"/>
                </a:lnTo>
                <a:lnTo>
                  <a:pt x="1231106" y="340519"/>
                </a:lnTo>
                <a:lnTo>
                  <a:pt x="1150144" y="431006"/>
                </a:lnTo>
                <a:lnTo>
                  <a:pt x="866775" y="695325"/>
                </a:lnTo>
                <a:lnTo>
                  <a:pt x="545306" y="1004887"/>
                </a:lnTo>
                <a:lnTo>
                  <a:pt x="307181" y="1233487"/>
                </a:lnTo>
                <a:lnTo>
                  <a:pt x="259556" y="1281112"/>
                </a:lnTo>
                <a:lnTo>
                  <a:pt x="0" y="1328737"/>
                </a:lnTo>
                <a:lnTo>
                  <a:pt x="2381" y="1295400"/>
                </a:lnTo>
                <a:lnTo>
                  <a:pt x="7144" y="1262062"/>
                </a:lnTo>
                <a:lnTo>
                  <a:pt x="16669" y="1245394"/>
                </a:lnTo>
                <a:lnTo>
                  <a:pt x="61913" y="1228725"/>
                </a:lnTo>
                <a:lnTo>
                  <a:pt x="123825" y="1195387"/>
                </a:lnTo>
                <a:lnTo>
                  <a:pt x="176213" y="1154906"/>
                </a:lnTo>
                <a:lnTo>
                  <a:pt x="226219" y="1107281"/>
                </a:lnTo>
                <a:lnTo>
                  <a:pt x="300038" y="1026319"/>
                </a:lnTo>
                <a:lnTo>
                  <a:pt x="469106" y="804862"/>
                </a:lnTo>
                <a:lnTo>
                  <a:pt x="559594" y="6786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C2026EC-3BCF-493B-A838-3FD2ADD0775E}"/>
              </a:ext>
            </a:extLst>
          </p:cNvPr>
          <p:cNvSpPr/>
          <p:nvPr/>
        </p:nvSpPr>
        <p:spPr>
          <a:xfrm>
            <a:off x="5419725" y="3541713"/>
            <a:ext cx="598488" cy="1155700"/>
          </a:xfrm>
          <a:custGeom>
            <a:avLst/>
            <a:gdLst>
              <a:gd name="connsiteX0" fmla="*/ 488156 w 597694"/>
              <a:gd name="connsiteY0" fmla="*/ 500062 h 1157287"/>
              <a:gd name="connsiteX1" fmla="*/ 442913 w 597694"/>
              <a:gd name="connsiteY1" fmla="*/ 223837 h 1157287"/>
              <a:gd name="connsiteX2" fmla="*/ 383381 w 597694"/>
              <a:gd name="connsiteY2" fmla="*/ 145256 h 1157287"/>
              <a:gd name="connsiteX3" fmla="*/ 292894 w 597694"/>
              <a:gd name="connsiteY3" fmla="*/ 69056 h 1157287"/>
              <a:gd name="connsiteX4" fmla="*/ 228600 w 597694"/>
              <a:gd name="connsiteY4" fmla="*/ 40481 h 1157287"/>
              <a:gd name="connsiteX5" fmla="*/ 166688 w 597694"/>
              <a:gd name="connsiteY5" fmla="*/ 21431 h 1157287"/>
              <a:gd name="connsiteX6" fmla="*/ 111919 w 597694"/>
              <a:gd name="connsiteY6" fmla="*/ 4762 h 1157287"/>
              <a:gd name="connsiteX7" fmla="*/ 71438 w 597694"/>
              <a:gd name="connsiteY7" fmla="*/ 2381 h 1157287"/>
              <a:gd name="connsiteX8" fmla="*/ 33338 w 597694"/>
              <a:gd name="connsiteY8" fmla="*/ 0 h 1157287"/>
              <a:gd name="connsiteX9" fmla="*/ 11906 w 597694"/>
              <a:gd name="connsiteY9" fmla="*/ 4762 h 1157287"/>
              <a:gd name="connsiteX10" fmla="*/ 0 w 597694"/>
              <a:gd name="connsiteY10" fmla="*/ 14287 h 1157287"/>
              <a:gd name="connsiteX11" fmla="*/ 2381 w 597694"/>
              <a:gd name="connsiteY11" fmla="*/ 28575 h 1157287"/>
              <a:gd name="connsiteX12" fmla="*/ 11906 w 597694"/>
              <a:gd name="connsiteY12" fmla="*/ 47625 h 1157287"/>
              <a:gd name="connsiteX13" fmla="*/ 47625 w 597694"/>
              <a:gd name="connsiteY13" fmla="*/ 90487 h 1157287"/>
              <a:gd name="connsiteX14" fmla="*/ 126206 w 597694"/>
              <a:gd name="connsiteY14" fmla="*/ 178594 h 1157287"/>
              <a:gd name="connsiteX15" fmla="*/ 157163 w 597694"/>
              <a:gd name="connsiteY15" fmla="*/ 221456 h 1157287"/>
              <a:gd name="connsiteX16" fmla="*/ 180975 w 597694"/>
              <a:gd name="connsiteY16" fmla="*/ 271462 h 1157287"/>
              <a:gd name="connsiteX17" fmla="*/ 230981 w 597694"/>
              <a:gd name="connsiteY17" fmla="*/ 545306 h 1157287"/>
              <a:gd name="connsiteX18" fmla="*/ 280988 w 597694"/>
              <a:gd name="connsiteY18" fmla="*/ 804862 h 1157287"/>
              <a:gd name="connsiteX19" fmla="*/ 323850 w 597694"/>
              <a:gd name="connsiteY19" fmla="*/ 1004887 h 1157287"/>
              <a:gd name="connsiteX20" fmla="*/ 335756 w 597694"/>
              <a:gd name="connsiteY20" fmla="*/ 1038225 h 1157287"/>
              <a:gd name="connsiteX21" fmla="*/ 357188 w 597694"/>
              <a:gd name="connsiteY21" fmla="*/ 1071562 h 1157287"/>
              <a:gd name="connsiteX22" fmla="*/ 376238 w 597694"/>
              <a:gd name="connsiteY22" fmla="*/ 1090612 h 1157287"/>
              <a:gd name="connsiteX23" fmla="*/ 395288 w 597694"/>
              <a:gd name="connsiteY23" fmla="*/ 1107281 h 1157287"/>
              <a:gd name="connsiteX24" fmla="*/ 423863 w 597694"/>
              <a:gd name="connsiteY24" fmla="*/ 1126331 h 1157287"/>
              <a:gd name="connsiteX25" fmla="*/ 459581 w 597694"/>
              <a:gd name="connsiteY25" fmla="*/ 1145381 h 1157287"/>
              <a:gd name="connsiteX26" fmla="*/ 485775 w 597694"/>
              <a:gd name="connsiteY26" fmla="*/ 1152525 h 1157287"/>
              <a:gd name="connsiteX27" fmla="*/ 507206 w 597694"/>
              <a:gd name="connsiteY27" fmla="*/ 1157287 h 1157287"/>
              <a:gd name="connsiteX28" fmla="*/ 526256 w 597694"/>
              <a:gd name="connsiteY28" fmla="*/ 1152525 h 1157287"/>
              <a:gd name="connsiteX29" fmla="*/ 550069 w 597694"/>
              <a:gd name="connsiteY29" fmla="*/ 1133475 h 1157287"/>
              <a:gd name="connsiteX30" fmla="*/ 578644 w 597694"/>
              <a:gd name="connsiteY30" fmla="*/ 1100137 h 1157287"/>
              <a:gd name="connsiteX31" fmla="*/ 592931 w 597694"/>
              <a:gd name="connsiteY31" fmla="*/ 1071562 h 1157287"/>
              <a:gd name="connsiteX32" fmla="*/ 597694 w 597694"/>
              <a:gd name="connsiteY32" fmla="*/ 1040606 h 1157287"/>
              <a:gd name="connsiteX33" fmla="*/ 597694 w 597694"/>
              <a:gd name="connsiteY33" fmla="*/ 997744 h 1157287"/>
              <a:gd name="connsiteX34" fmla="*/ 588169 w 597694"/>
              <a:gd name="connsiteY34" fmla="*/ 957262 h 1157287"/>
              <a:gd name="connsiteX35" fmla="*/ 535781 w 597694"/>
              <a:gd name="connsiteY35" fmla="*/ 816769 h 1157287"/>
              <a:gd name="connsiteX36" fmla="*/ 488156 w 597694"/>
              <a:gd name="connsiteY36" fmla="*/ 500062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7694" h="1157287">
                <a:moveTo>
                  <a:pt x="488156" y="500062"/>
                </a:moveTo>
                <a:lnTo>
                  <a:pt x="442913" y="223837"/>
                </a:lnTo>
                <a:lnTo>
                  <a:pt x="383381" y="145256"/>
                </a:lnTo>
                <a:lnTo>
                  <a:pt x="292894" y="69056"/>
                </a:lnTo>
                <a:lnTo>
                  <a:pt x="228600" y="40481"/>
                </a:lnTo>
                <a:lnTo>
                  <a:pt x="166688" y="21431"/>
                </a:lnTo>
                <a:lnTo>
                  <a:pt x="111919" y="4762"/>
                </a:lnTo>
                <a:lnTo>
                  <a:pt x="71438" y="2381"/>
                </a:lnTo>
                <a:lnTo>
                  <a:pt x="33338" y="0"/>
                </a:lnTo>
                <a:lnTo>
                  <a:pt x="11906" y="4762"/>
                </a:lnTo>
                <a:lnTo>
                  <a:pt x="0" y="14287"/>
                </a:lnTo>
                <a:lnTo>
                  <a:pt x="2381" y="28575"/>
                </a:lnTo>
                <a:lnTo>
                  <a:pt x="11906" y="47625"/>
                </a:lnTo>
                <a:lnTo>
                  <a:pt x="47625" y="90487"/>
                </a:lnTo>
                <a:lnTo>
                  <a:pt x="126206" y="178594"/>
                </a:lnTo>
                <a:lnTo>
                  <a:pt x="157163" y="221456"/>
                </a:lnTo>
                <a:lnTo>
                  <a:pt x="180975" y="271462"/>
                </a:lnTo>
                <a:lnTo>
                  <a:pt x="230981" y="545306"/>
                </a:lnTo>
                <a:lnTo>
                  <a:pt x="280988" y="804862"/>
                </a:lnTo>
                <a:lnTo>
                  <a:pt x="323850" y="1004887"/>
                </a:lnTo>
                <a:lnTo>
                  <a:pt x="335756" y="1038225"/>
                </a:lnTo>
                <a:lnTo>
                  <a:pt x="357188" y="1071562"/>
                </a:lnTo>
                <a:lnTo>
                  <a:pt x="376238" y="1090612"/>
                </a:lnTo>
                <a:lnTo>
                  <a:pt x="395288" y="1107281"/>
                </a:lnTo>
                <a:lnTo>
                  <a:pt x="423863" y="1126331"/>
                </a:lnTo>
                <a:lnTo>
                  <a:pt x="459581" y="1145381"/>
                </a:lnTo>
                <a:lnTo>
                  <a:pt x="485775" y="1152525"/>
                </a:lnTo>
                <a:lnTo>
                  <a:pt x="507206" y="1157287"/>
                </a:lnTo>
                <a:lnTo>
                  <a:pt x="526256" y="1152525"/>
                </a:lnTo>
                <a:lnTo>
                  <a:pt x="550069" y="1133475"/>
                </a:lnTo>
                <a:lnTo>
                  <a:pt x="578644" y="1100137"/>
                </a:lnTo>
                <a:lnTo>
                  <a:pt x="592931" y="1071562"/>
                </a:lnTo>
                <a:lnTo>
                  <a:pt x="597694" y="1040606"/>
                </a:lnTo>
                <a:lnTo>
                  <a:pt x="597694" y="997744"/>
                </a:lnTo>
                <a:lnTo>
                  <a:pt x="588169" y="957262"/>
                </a:lnTo>
                <a:lnTo>
                  <a:pt x="535781" y="816769"/>
                </a:lnTo>
                <a:lnTo>
                  <a:pt x="488156" y="500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511E9FD-9BFB-42CD-A53B-E6D71F3BCF13}"/>
              </a:ext>
            </a:extLst>
          </p:cNvPr>
          <p:cNvSpPr/>
          <p:nvPr/>
        </p:nvSpPr>
        <p:spPr>
          <a:xfrm>
            <a:off x="4219575" y="2601914"/>
            <a:ext cx="935038" cy="339725"/>
          </a:xfrm>
          <a:custGeom>
            <a:avLst/>
            <a:gdLst>
              <a:gd name="connsiteX0" fmla="*/ 602456 w 1097756"/>
              <a:gd name="connsiteY0" fmla="*/ 78582 h 338138"/>
              <a:gd name="connsiteX1" fmla="*/ 854869 w 1097756"/>
              <a:gd name="connsiteY1" fmla="*/ 21432 h 338138"/>
              <a:gd name="connsiteX2" fmla="*/ 957263 w 1097756"/>
              <a:gd name="connsiteY2" fmla="*/ 0 h 338138"/>
              <a:gd name="connsiteX3" fmla="*/ 1097756 w 1097756"/>
              <a:gd name="connsiteY3" fmla="*/ 59532 h 338138"/>
              <a:gd name="connsiteX4" fmla="*/ 942975 w 1097756"/>
              <a:gd name="connsiteY4" fmla="*/ 178594 h 338138"/>
              <a:gd name="connsiteX5" fmla="*/ 683419 w 1097756"/>
              <a:gd name="connsiteY5" fmla="*/ 233363 h 338138"/>
              <a:gd name="connsiteX6" fmla="*/ 300038 w 1097756"/>
              <a:gd name="connsiteY6" fmla="*/ 319088 h 338138"/>
              <a:gd name="connsiteX7" fmla="*/ 202406 w 1097756"/>
              <a:gd name="connsiteY7" fmla="*/ 338138 h 338138"/>
              <a:gd name="connsiteX8" fmla="*/ 88106 w 1097756"/>
              <a:gd name="connsiteY8" fmla="*/ 302419 h 338138"/>
              <a:gd name="connsiteX9" fmla="*/ 0 w 1097756"/>
              <a:gd name="connsiteY9" fmla="*/ 176213 h 338138"/>
              <a:gd name="connsiteX10" fmla="*/ 195263 w 1097756"/>
              <a:gd name="connsiteY10" fmla="*/ 159544 h 338138"/>
              <a:gd name="connsiteX11" fmla="*/ 602456 w 1097756"/>
              <a:gd name="connsiteY11" fmla="*/ 78582 h 338138"/>
              <a:gd name="connsiteX0" fmla="*/ 602456 w 1097756"/>
              <a:gd name="connsiteY0" fmla="*/ 78582 h 338138"/>
              <a:gd name="connsiteX1" fmla="*/ 854869 w 1097756"/>
              <a:gd name="connsiteY1" fmla="*/ 21432 h 338138"/>
              <a:gd name="connsiteX2" fmla="*/ 957263 w 1097756"/>
              <a:gd name="connsiteY2" fmla="*/ 0 h 338138"/>
              <a:gd name="connsiteX3" fmla="*/ 1097756 w 1097756"/>
              <a:gd name="connsiteY3" fmla="*/ 59532 h 338138"/>
              <a:gd name="connsiteX4" fmla="*/ 942975 w 1097756"/>
              <a:gd name="connsiteY4" fmla="*/ 178594 h 338138"/>
              <a:gd name="connsiteX5" fmla="*/ 683419 w 1097756"/>
              <a:gd name="connsiteY5" fmla="*/ 233363 h 338138"/>
              <a:gd name="connsiteX6" fmla="*/ 300038 w 1097756"/>
              <a:gd name="connsiteY6" fmla="*/ 319088 h 338138"/>
              <a:gd name="connsiteX7" fmla="*/ 202406 w 1097756"/>
              <a:gd name="connsiteY7" fmla="*/ 338138 h 338138"/>
              <a:gd name="connsiteX8" fmla="*/ 88106 w 1097756"/>
              <a:gd name="connsiteY8" fmla="*/ 302419 h 338138"/>
              <a:gd name="connsiteX9" fmla="*/ 0 w 1097756"/>
              <a:gd name="connsiteY9" fmla="*/ 176213 h 338138"/>
              <a:gd name="connsiteX10" fmla="*/ 162042 w 1097756"/>
              <a:gd name="connsiteY10" fmla="*/ 159588 h 338138"/>
              <a:gd name="connsiteX11" fmla="*/ 195263 w 1097756"/>
              <a:gd name="connsiteY11" fmla="*/ 159544 h 338138"/>
              <a:gd name="connsiteX12" fmla="*/ 602456 w 1097756"/>
              <a:gd name="connsiteY12" fmla="*/ 78582 h 338138"/>
              <a:gd name="connsiteX0" fmla="*/ 514350 w 1009650"/>
              <a:gd name="connsiteY0" fmla="*/ 78582 h 338138"/>
              <a:gd name="connsiteX1" fmla="*/ 766763 w 1009650"/>
              <a:gd name="connsiteY1" fmla="*/ 21432 h 338138"/>
              <a:gd name="connsiteX2" fmla="*/ 869157 w 1009650"/>
              <a:gd name="connsiteY2" fmla="*/ 0 h 338138"/>
              <a:gd name="connsiteX3" fmla="*/ 1009650 w 1009650"/>
              <a:gd name="connsiteY3" fmla="*/ 59532 h 338138"/>
              <a:gd name="connsiteX4" fmla="*/ 854869 w 1009650"/>
              <a:gd name="connsiteY4" fmla="*/ 178594 h 338138"/>
              <a:gd name="connsiteX5" fmla="*/ 595313 w 1009650"/>
              <a:gd name="connsiteY5" fmla="*/ 233363 h 338138"/>
              <a:gd name="connsiteX6" fmla="*/ 211932 w 1009650"/>
              <a:gd name="connsiteY6" fmla="*/ 319088 h 338138"/>
              <a:gd name="connsiteX7" fmla="*/ 114300 w 1009650"/>
              <a:gd name="connsiteY7" fmla="*/ 338138 h 338138"/>
              <a:gd name="connsiteX8" fmla="*/ 0 w 1009650"/>
              <a:gd name="connsiteY8" fmla="*/ 302419 h 338138"/>
              <a:gd name="connsiteX9" fmla="*/ 73936 w 1009650"/>
              <a:gd name="connsiteY9" fmla="*/ 159588 h 338138"/>
              <a:gd name="connsiteX10" fmla="*/ 107157 w 1009650"/>
              <a:gd name="connsiteY10" fmla="*/ 159544 h 338138"/>
              <a:gd name="connsiteX11" fmla="*/ 514350 w 1009650"/>
              <a:gd name="connsiteY11" fmla="*/ 78582 h 338138"/>
              <a:gd name="connsiteX0" fmla="*/ 440414 w 935714"/>
              <a:gd name="connsiteY0" fmla="*/ 78582 h 338138"/>
              <a:gd name="connsiteX1" fmla="*/ 692827 w 935714"/>
              <a:gd name="connsiteY1" fmla="*/ 21432 h 338138"/>
              <a:gd name="connsiteX2" fmla="*/ 795221 w 935714"/>
              <a:gd name="connsiteY2" fmla="*/ 0 h 338138"/>
              <a:gd name="connsiteX3" fmla="*/ 935714 w 935714"/>
              <a:gd name="connsiteY3" fmla="*/ 59532 h 338138"/>
              <a:gd name="connsiteX4" fmla="*/ 780933 w 935714"/>
              <a:gd name="connsiteY4" fmla="*/ 178594 h 338138"/>
              <a:gd name="connsiteX5" fmla="*/ 521377 w 935714"/>
              <a:gd name="connsiteY5" fmla="*/ 233363 h 338138"/>
              <a:gd name="connsiteX6" fmla="*/ 137996 w 935714"/>
              <a:gd name="connsiteY6" fmla="*/ 319088 h 338138"/>
              <a:gd name="connsiteX7" fmla="*/ 40364 w 935714"/>
              <a:gd name="connsiteY7" fmla="*/ 338138 h 338138"/>
              <a:gd name="connsiteX8" fmla="*/ 0 w 935714"/>
              <a:gd name="connsiteY8" fmla="*/ 159588 h 338138"/>
              <a:gd name="connsiteX9" fmla="*/ 33221 w 935714"/>
              <a:gd name="connsiteY9" fmla="*/ 159544 h 338138"/>
              <a:gd name="connsiteX10" fmla="*/ 440414 w 935714"/>
              <a:gd name="connsiteY10" fmla="*/ 78582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5714" h="338138">
                <a:moveTo>
                  <a:pt x="440414" y="78582"/>
                </a:moveTo>
                <a:lnTo>
                  <a:pt x="692827" y="21432"/>
                </a:lnTo>
                <a:lnTo>
                  <a:pt x="795221" y="0"/>
                </a:lnTo>
                <a:lnTo>
                  <a:pt x="935714" y="59532"/>
                </a:lnTo>
                <a:lnTo>
                  <a:pt x="780933" y="178594"/>
                </a:lnTo>
                <a:lnTo>
                  <a:pt x="521377" y="233363"/>
                </a:lnTo>
                <a:lnTo>
                  <a:pt x="137996" y="319088"/>
                </a:lnTo>
                <a:lnTo>
                  <a:pt x="40364" y="338138"/>
                </a:lnTo>
                <a:lnTo>
                  <a:pt x="0" y="159588"/>
                </a:lnTo>
                <a:lnTo>
                  <a:pt x="33221" y="159544"/>
                </a:lnTo>
                <a:lnTo>
                  <a:pt x="440414" y="785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FEFCA74-8590-485F-A8B0-F614B98F7A9A}"/>
              </a:ext>
            </a:extLst>
          </p:cNvPr>
          <p:cNvSpPr/>
          <p:nvPr/>
        </p:nvSpPr>
        <p:spPr>
          <a:xfrm>
            <a:off x="3829051" y="2705101"/>
            <a:ext cx="455613" cy="1217613"/>
          </a:xfrm>
          <a:custGeom>
            <a:avLst/>
            <a:gdLst>
              <a:gd name="connsiteX0" fmla="*/ 219075 w 454819"/>
              <a:gd name="connsiteY0" fmla="*/ 366713 h 1216819"/>
              <a:gd name="connsiteX1" fmla="*/ 233363 w 454819"/>
              <a:gd name="connsiteY1" fmla="*/ 290513 h 1216819"/>
              <a:gd name="connsiteX2" fmla="*/ 235744 w 454819"/>
              <a:gd name="connsiteY2" fmla="*/ 223838 h 1216819"/>
              <a:gd name="connsiteX3" fmla="*/ 226219 w 454819"/>
              <a:gd name="connsiteY3" fmla="*/ 190500 h 1216819"/>
              <a:gd name="connsiteX4" fmla="*/ 192881 w 454819"/>
              <a:gd name="connsiteY4" fmla="*/ 130969 h 1216819"/>
              <a:gd name="connsiteX5" fmla="*/ 164306 w 454819"/>
              <a:gd name="connsiteY5" fmla="*/ 78581 h 1216819"/>
              <a:gd name="connsiteX6" fmla="*/ 152400 w 454819"/>
              <a:gd name="connsiteY6" fmla="*/ 35719 h 1216819"/>
              <a:gd name="connsiteX7" fmla="*/ 154781 w 454819"/>
              <a:gd name="connsiteY7" fmla="*/ 19050 h 1216819"/>
              <a:gd name="connsiteX8" fmla="*/ 169069 w 454819"/>
              <a:gd name="connsiteY8" fmla="*/ 4763 h 1216819"/>
              <a:gd name="connsiteX9" fmla="*/ 197644 w 454819"/>
              <a:gd name="connsiteY9" fmla="*/ 0 h 1216819"/>
              <a:gd name="connsiteX10" fmla="*/ 230981 w 454819"/>
              <a:gd name="connsiteY10" fmla="*/ 4763 h 1216819"/>
              <a:gd name="connsiteX11" fmla="*/ 285750 w 454819"/>
              <a:gd name="connsiteY11" fmla="*/ 19050 h 1216819"/>
              <a:gd name="connsiteX12" fmla="*/ 330994 w 454819"/>
              <a:gd name="connsiteY12" fmla="*/ 33338 h 1216819"/>
              <a:gd name="connsiteX13" fmla="*/ 390525 w 454819"/>
              <a:gd name="connsiteY13" fmla="*/ 57150 h 1216819"/>
              <a:gd name="connsiteX14" fmla="*/ 419100 w 454819"/>
              <a:gd name="connsiteY14" fmla="*/ 57150 h 1216819"/>
              <a:gd name="connsiteX15" fmla="*/ 454819 w 454819"/>
              <a:gd name="connsiteY15" fmla="*/ 228600 h 1216819"/>
              <a:gd name="connsiteX16" fmla="*/ 442913 w 454819"/>
              <a:gd name="connsiteY16" fmla="*/ 338138 h 1216819"/>
              <a:gd name="connsiteX17" fmla="*/ 404813 w 454819"/>
              <a:gd name="connsiteY17" fmla="*/ 526256 h 1216819"/>
              <a:gd name="connsiteX18" fmla="*/ 335756 w 454819"/>
              <a:gd name="connsiteY18" fmla="*/ 778669 h 1216819"/>
              <a:gd name="connsiteX19" fmla="*/ 292894 w 454819"/>
              <a:gd name="connsiteY19" fmla="*/ 916781 h 1216819"/>
              <a:gd name="connsiteX20" fmla="*/ 245269 w 454819"/>
              <a:gd name="connsiteY20" fmla="*/ 1121569 h 1216819"/>
              <a:gd name="connsiteX21" fmla="*/ 214313 w 454819"/>
              <a:gd name="connsiteY21" fmla="*/ 1169194 h 1216819"/>
              <a:gd name="connsiteX22" fmla="*/ 180975 w 454819"/>
              <a:gd name="connsiteY22" fmla="*/ 1200150 h 1216819"/>
              <a:gd name="connsiteX23" fmla="*/ 145256 w 454819"/>
              <a:gd name="connsiteY23" fmla="*/ 1216819 h 1216819"/>
              <a:gd name="connsiteX24" fmla="*/ 100013 w 454819"/>
              <a:gd name="connsiteY24" fmla="*/ 1216819 h 1216819"/>
              <a:gd name="connsiteX25" fmla="*/ 59531 w 454819"/>
              <a:gd name="connsiteY25" fmla="*/ 1195388 h 1216819"/>
              <a:gd name="connsiteX26" fmla="*/ 33338 w 454819"/>
              <a:gd name="connsiteY26" fmla="*/ 1169194 h 1216819"/>
              <a:gd name="connsiteX27" fmla="*/ 9525 w 454819"/>
              <a:gd name="connsiteY27" fmla="*/ 1116806 h 1216819"/>
              <a:gd name="connsiteX28" fmla="*/ 0 w 454819"/>
              <a:gd name="connsiteY28" fmla="*/ 1071563 h 1216819"/>
              <a:gd name="connsiteX29" fmla="*/ 0 w 454819"/>
              <a:gd name="connsiteY29" fmla="*/ 1026319 h 1216819"/>
              <a:gd name="connsiteX30" fmla="*/ 23813 w 454819"/>
              <a:gd name="connsiteY30" fmla="*/ 962025 h 1216819"/>
              <a:gd name="connsiteX31" fmla="*/ 100013 w 454819"/>
              <a:gd name="connsiteY31" fmla="*/ 754856 h 1216819"/>
              <a:gd name="connsiteX32" fmla="*/ 171450 w 454819"/>
              <a:gd name="connsiteY32" fmla="*/ 533400 h 1216819"/>
              <a:gd name="connsiteX33" fmla="*/ 219075 w 454819"/>
              <a:gd name="connsiteY33" fmla="*/ 366713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4819" h="1216819">
                <a:moveTo>
                  <a:pt x="219075" y="366713"/>
                </a:moveTo>
                <a:lnTo>
                  <a:pt x="233363" y="290513"/>
                </a:lnTo>
                <a:cubicBezTo>
                  <a:pt x="234186" y="268289"/>
                  <a:pt x="235744" y="246077"/>
                  <a:pt x="235744" y="223838"/>
                </a:cubicBezTo>
                <a:lnTo>
                  <a:pt x="226219" y="190500"/>
                </a:lnTo>
                <a:lnTo>
                  <a:pt x="192881" y="130969"/>
                </a:lnTo>
                <a:lnTo>
                  <a:pt x="164306" y="78581"/>
                </a:lnTo>
                <a:lnTo>
                  <a:pt x="152400" y="35719"/>
                </a:lnTo>
                <a:lnTo>
                  <a:pt x="154781" y="19050"/>
                </a:lnTo>
                <a:lnTo>
                  <a:pt x="169069" y="4763"/>
                </a:lnTo>
                <a:lnTo>
                  <a:pt x="197644" y="0"/>
                </a:lnTo>
                <a:lnTo>
                  <a:pt x="230981" y="4763"/>
                </a:lnTo>
                <a:lnTo>
                  <a:pt x="285750" y="19050"/>
                </a:lnTo>
                <a:lnTo>
                  <a:pt x="330994" y="33338"/>
                </a:lnTo>
                <a:cubicBezTo>
                  <a:pt x="393647" y="57435"/>
                  <a:pt x="415017" y="57150"/>
                  <a:pt x="390525" y="57150"/>
                </a:cubicBezTo>
                <a:lnTo>
                  <a:pt x="419100" y="57150"/>
                </a:lnTo>
                <a:lnTo>
                  <a:pt x="454819" y="228600"/>
                </a:lnTo>
                <a:lnTo>
                  <a:pt x="442913" y="338138"/>
                </a:lnTo>
                <a:lnTo>
                  <a:pt x="404813" y="526256"/>
                </a:lnTo>
                <a:lnTo>
                  <a:pt x="335756" y="778669"/>
                </a:lnTo>
                <a:lnTo>
                  <a:pt x="292894" y="916781"/>
                </a:lnTo>
                <a:lnTo>
                  <a:pt x="245269" y="1121569"/>
                </a:lnTo>
                <a:lnTo>
                  <a:pt x="214313" y="1169194"/>
                </a:lnTo>
                <a:lnTo>
                  <a:pt x="180975" y="1200150"/>
                </a:lnTo>
                <a:lnTo>
                  <a:pt x="145256" y="1216819"/>
                </a:lnTo>
                <a:lnTo>
                  <a:pt x="100013" y="1216819"/>
                </a:lnTo>
                <a:lnTo>
                  <a:pt x="59531" y="1195388"/>
                </a:lnTo>
                <a:lnTo>
                  <a:pt x="33338" y="1169194"/>
                </a:lnTo>
                <a:lnTo>
                  <a:pt x="9525" y="1116806"/>
                </a:lnTo>
                <a:lnTo>
                  <a:pt x="0" y="1071563"/>
                </a:lnTo>
                <a:lnTo>
                  <a:pt x="0" y="1026319"/>
                </a:lnTo>
                <a:lnTo>
                  <a:pt x="23813" y="962025"/>
                </a:lnTo>
                <a:lnTo>
                  <a:pt x="100013" y="754856"/>
                </a:lnTo>
                <a:lnTo>
                  <a:pt x="171450" y="533400"/>
                </a:lnTo>
                <a:lnTo>
                  <a:pt x="219075" y="3667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F0DE8F7-D6ED-43C4-A981-CAF4CB7CA516}"/>
              </a:ext>
            </a:extLst>
          </p:cNvPr>
          <p:cNvSpPr/>
          <p:nvPr/>
        </p:nvSpPr>
        <p:spPr>
          <a:xfrm>
            <a:off x="4065589" y="3360738"/>
            <a:ext cx="1087437" cy="444500"/>
          </a:xfrm>
          <a:custGeom>
            <a:avLst/>
            <a:gdLst>
              <a:gd name="connsiteX0" fmla="*/ 447675 w 1088231"/>
              <a:gd name="connsiteY0" fmla="*/ 347662 h 445294"/>
              <a:gd name="connsiteX1" fmla="*/ 566737 w 1088231"/>
              <a:gd name="connsiteY1" fmla="*/ 316706 h 445294"/>
              <a:gd name="connsiteX2" fmla="*/ 669131 w 1088231"/>
              <a:gd name="connsiteY2" fmla="*/ 283369 h 445294"/>
              <a:gd name="connsiteX3" fmla="*/ 747712 w 1088231"/>
              <a:gd name="connsiteY3" fmla="*/ 257175 h 445294"/>
              <a:gd name="connsiteX4" fmla="*/ 773906 w 1088231"/>
              <a:gd name="connsiteY4" fmla="*/ 250031 h 445294"/>
              <a:gd name="connsiteX5" fmla="*/ 785812 w 1088231"/>
              <a:gd name="connsiteY5" fmla="*/ 252412 h 445294"/>
              <a:gd name="connsiteX6" fmla="*/ 802481 w 1088231"/>
              <a:gd name="connsiteY6" fmla="*/ 259556 h 445294"/>
              <a:gd name="connsiteX7" fmla="*/ 816769 w 1088231"/>
              <a:gd name="connsiteY7" fmla="*/ 271462 h 445294"/>
              <a:gd name="connsiteX8" fmla="*/ 1088231 w 1088231"/>
              <a:gd name="connsiteY8" fmla="*/ 109537 h 445294"/>
              <a:gd name="connsiteX9" fmla="*/ 1050131 w 1088231"/>
              <a:gd name="connsiteY9" fmla="*/ 78581 h 445294"/>
              <a:gd name="connsiteX10" fmla="*/ 1009650 w 1088231"/>
              <a:gd name="connsiteY10" fmla="*/ 54769 h 445294"/>
              <a:gd name="connsiteX11" fmla="*/ 945356 w 1088231"/>
              <a:gd name="connsiteY11" fmla="*/ 19050 h 445294"/>
              <a:gd name="connsiteX12" fmla="*/ 912019 w 1088231"/>
              <a:gd name="connsiteY12" fmla="*/ 0 h 445294"/>
              <a:gd name="connsiteX13" fmla="*/ 897731 w 1088231"/>
              <a:gd name="connsiteY13" fmla="*/ 9525 h 445294"/>
              <a:gd name="connsiteX14" fmla="*/ 816769 w 1088231"/>
              <a:gd name="connsiteY14" fmla="*/ 50006 h 445294"/>
              <a:gd name="connsiteX15" fmla="*/ 683419 w 1088231"/>
              <a:gd name="connsiteY15" fmla="*/ 92869 h 445294"/>
              <a:gd name="connsiteX16" fmla="*/ 578644 w 1088231"/>
              <a:gd name="connsiteY16" fmla="*/ 126206 h 445294"/>
              <a:gd name="connsiteX17" fmla="*/ 442912 w 1088231"/>
              <a:gd name="connsiteY17" fmla="*/ 164306 h 445294"/>
              <a:gd name="connsiteX18" fmla="*/ 335756 w 1088231"/>
              <a:gd name="connsiteY18" fmla="*/ 192881 h 445294"/>
              <a:gd name="connsiteX19" fmla="*/ 192881 w 1088231"/>
              <a:gd name="connsiteY19" fmla="*/ 226219 h 445294"/>
              <a:gd name="connsiteX20" fmla="*/ 111919 w 1088231"/>
              <a:gd name="connsiteY20" fmla="*/ 240506 h 445294"/>
              <a:gd name="connsiteX21" fmla="*/ 26194 w 1088231"/>
              <a:gd name="connsiteY21" fmla="*/ 242887 h 445294"/>
              <a:gd name="connsiteX22" fmla="*/ 2381 w 1088231"/>
              <a:gd name="connsiteY22" fmla="*/ 440531 h 445294"/>
              <a:gd name="connsiteX23" fmla="*/ 0 w 1088231"/>
              <a:gd name="connsiteY23" fmla="*/ 445294 h 445294"/>
              <a:gd name="connsiteX24" fmla="*/ 64294 w 1088231"/>
              <a:gd name="connsiteY24" fmla="*/ 442912 h 445294"/>
              <a:gd name="connsiteX25" fmla="*/ 135731 w 1088231"/>
              <a:gd name="connsiteY25" fmla="*/ 423862 h 445294"/>
              <a:gd name="connsiteX26" fmla="*/ 273844 w 1088231"/>
              <a:gd name="connsiteY26" fmla="*/ 388144 h 445294"/>
              <a:gd name="connsiteX27" fmla="*/ 447675 w 1088231"/>
              <a:gd name="connsiteY27" fmla="*/ 347662 h 4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88231" h="445294">
                <a:moveTo>
                  <a:pt x="447675" y="347662"/>
                </a:moveTo>
                <a:lnTo>
                  <a:pt x="566737" y="316706"/>
                </a:lnTo>
                <a:lnTo>
                  <a:pt x="669131" y="283369"/>
                </a:lnTo>
                <a:lnTo>
                  <a:pt x="747712" y="257175"/>
                </a:lnTo>
                <a:lnTo>
                  <a:pt x="773906" y="250031"/>
                </a:lnTo>
                <a:lnTo>
                  <a:pt x="785812" y="252412"/>
                </a:lnTo>
                <a:lnTo>
                  <a:pt x="802481" y="259556"/>
                </a:lnTo>
                <a:lnTo>
                  <a:pt x="816769" y="271462"/>
                </a:lnTo>
                <a:lnTo>
                  <a:pt x="1088231" y="109537"/>
                </a:lnTo>
                <a:lnTo>
                  <a:pt x="1050131" y="78581"/>
                </a:lnTo>
                <a:lnTo>
                  <a:pt x="1009650" y="54769"/>
                </a:lnTo>
                <a:lnTo>
                  <a:pt x="945356" y="19050"/>
                </a:lnTo>
                <a:lnTo>
                  <a:pt x="912019" y="0"/>
                </a:lnTo>
                <a:lnTo>
                  <a:pt x="897731" y="9525"/>
                </a:lnTo>
                <a:lnTo>
                  <a:pt x="816769" y="50006"/>
                </a:lnTo>
                <a:lnTo>
                  <a:pt x="683419" y="92869"/>
                </a:lnTo>
                <a:lnTo>
                  <a:pt x="578644" y="126206"/>
                </a:lnTo>
                <a:lnTo>
                  <a:pt x="442912" y="164306"/>
                </a:lnTo>
                <a:lnTo>
                  <a:pt x="335756" y="192881"/>
                </a:lnTo>
                <a:lnTo>
                  <a:pt x="192881" y="226219"/>
                </a:lnTo>
                <a:lnTo>
                  <a:pt x="111919" y="240506"/>
                </a:lnTo>
                <a:lnTo>
                  <a:pt x="26194" y="242887"/>
                </a:lnTo>
                <a:lnTo>
                  <a:pt x="2381" y="440531"/>
                </a:lnTo>
                <a:lnTo>
                  <a:pt x="0" y="445294"/>
                </a:lnTo>
                <a:lnTo>
                  <a:pt x="64294" y="442912"/>
                </a:lnTo>
                <a:lnTo>
                  <a:pt x="135731" y="423862"/>
                </a:lnTo>
                <a:lnTo>
                  <a:pt x="273844" y="388144"/>
                </a:lnTo>
                <a:lnTo>
                  <a:pt x="447675" y="3476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E53160A-8F7E-4B05-B817-6AA2DE442BB8}"/>
              </a:ext>
            </a:extLst>
          </p:cNvPr>
          <p:cNvSpPr/>
          <p:nvPr/>
        </p:nvSpPr>
        <p:spPr>
          <a:xfrm>
            <a:off x="4254501" y="3452813"/>
            <a:ext cx="1006475" cy="2386012"/>
          </a:xfrm>
          <a:custGeom>
            <a:avLst/>
            <a:gdLst>
              <a:gd name="connsiteX0" fmla="*/ 279400 w 1006475"/>
              <a:gd name="connsiteY0" fmla="*/ 1444625 h 2314575"/>
              <a:gd name="connsiteX1" fmla="*/ 196850 w 1006475"/>
              <a:gd name="connsiteY1" fmla="*/ 1612900 h 2314575"/>
              <a:gd name="connsiteX2" fmla="*/ 114300 w 1006475"/>
              <a:gd name="connsiteY2" fmla="*/ 1746250 h 2314575"/>
              <a:gd name="connsiteX3" fmla="*/ 73025 w 1006475"/>
              <a:gd name="connsiteY3" fmla="*/ 1787525 h 2314575"/>
              <a:gd name="connsiteX4" fmla="*/ 0 w 1006475"/>
              <a:gd name="connsiteY4" fmla="*/ 2314575 h 2314575"/>
              <a:gd name="connsiteX5" fmla="*/ 34925 w 1006475"/>
              <a:gd name="connsiteY5" fmla="*/ 2311400 h 2314575"/>
              <a:gd name="connsiteX6" fmla="*/ 82550 w 1006475"/>
              <a:gd name="connsiteY6" fmla="*/ 2289175 h 2314575"/>
              <a:gd name="connsiteX7" fmla="*/ 127000 w 1006475"/>
              <a:gd name="connsiteY7" fmla="*/ 2247900 h 2314575"/>
              <a:gd name="connsiteX8" fmla="*/ 190500 w 1006475"/>
              <a:gd name="connsiteY8" fmla="*/ 2168525 h 2314575"/>
              <a:gd name="connsiteX9" fmla="*/ 266700 w 1006475"/>
              <a:gd name="connsiteY9" fmla="*/ 2057400 h 2314575"/>
              <a:gd name="connsiteX10" fmla="*/ 377825 w 1006475"/>
              <a:gd name="connsiteY10" fmla="*/ 1851025 h 2314575"/>
              <a:gd name="connsiteX11" fmla="*/ 473075 w 1006475"/>
              <a:gd name="connsiteY11" fmla="*/ 1641475 h 2314575"/>
              <a:gd name="connsiteX12" fmla="*/ 552450 w 1006475"/>
              <a:gd name="connsiteY12" fmla="*/ 1457325 h 2314575"/>
              <a:gd name="connsiteX13" fmla="*/ 622300 w 1006475"/>
              <a:gd name="connsiteY13" fmla="*/ 1263650 h 2314575"/>
              <a:gd name="connsiteX14" fmla="*/ 698500 w 1006475"/>
              <a:gd name="connsiteY14" fmla="*/ 1041400 h 2314575"/>
              <a:gd name="connsiteX15" fmla="*/ 790575 w 1006475"/>
              <a:gd name="connsiteY15" fmla="*/ 742950 h 2314575"/>
              <a:gd name="connsiteX16" fmla="*/ 869950 w 1006475"/>
              <a:gd name="connsiteY16" fmla="*/ 460375 h 2314575"/>
              <a:gd name="connsiteX17" fmla="*/ 895350 w 1006475"/>
              <a:gd name="connsiteY17" fmla="*/ 339725 h 2314575"/>
              <a:gd name="connsiteX18" fmla="*/ 911225 w 1006475"/>
              <a:gd name="connsiteY18" fmla="*/ 257175 h 2314575"/>
              <a:gd name="connsiteX19" fmla="*/ 927100 w 1006475"/>
              <a:gd name="connsiteY19" fmla="*/ 219075 h 2314575"/>
              <a:gd name="connsiteX20" fmla="*/ 952500 w 1006475"/>
              <a:gd name="connsiteY20" fmla="*/ 174625 h 2314575"/>
              <a:gd name="connsiteX21" fmla="*/ 984250 w 1006475"/>
              <a:gd name="connsiteY21" fmla="*/ 136525 h 2314575"/>
              <a:gd name="connsiteX22" fmla="*/ 1003300 w 1006475"/>
              <a:gd name="connsiteY22" fmla="*/ 107950 h 2314575"/>
              <a:gd name="connsiteX23" fmla="*/ 1006475 w 1006475"/>
              <a:gd name="connsiteY23" fmla="*/ 85725 h 2314575"/>
              <a:gd name="connsiteX24" fmla="*/ 1006475 w 1006475"/>
              <a:gd name="connsiteY24" fmla="*/ 66675 h 2314575"/>
              <a:gd name="connsiteX25" fmla="*/ 981075 w 1006475"/>
              <a:gd name="connsiteY25" fmla="*/ 25400 h 2314575"/>
              <a:gd name="connsiteX26" fmla="*/ 930275 w 1006475"/>
              <a:gd name="connsiteY26" fmla="*/ 0 h 2314575"/>
              <a:gd name="connsiteX27" fmla="*/ 568325 w 1006475"/>
              <a:gd name="connsiteY27" fmla="*/ 79375 h 2314575"/>
              <a:gd name="connsiteX28" fmla="*/ 612775 w 1006475"/>
              <a:gd name="connsiteY28" fmla="*/ 95250 h 2314575"/>
              <a:gd name="connsiteX29" fmla="*/ 628650 w 1006475"/>
              <a:gd name="connsiteY29" fmla="*/ 114300 h 2314575"/>
              <a:gd name="connsiteX30" fmla="*/ 641350 w 1006475"/>
              <a:gd name="connsiteY30" fmla="*/ 139700 h 2314575"/>
              <a:gd name="connsiteX31" fmla="*/ 647700 w 1006475"/>
              <a:gd name="connsiteY31" fmla="*/ 165100 h 2314575"/>
              <a:gd name="connsiteX32" fmla="*/ 650875 w 1006475"/>
              <a:gd name="connsiteY32" fmla="*/ 200025 h 2314575"/>
              <a:gd name="connsiteX33" fmla="*/ 647700 w 1006475"/>
              <a:gd name="connsiteY33" fmla="*/ 257175 h 2314575"/>
              <a:gd name="connsiteX34" fmla="*/ 644525 w 1006475"/>
              <a:gd name="connsiteY34" fmla="*/ 307975 h 2314575"/>
              <a:gd name="connsiteX35" fmla="*/ 606425 w 1006475"/>
              <a:gd name="connsiteY35" fmla="*/ 488950 h 2314575"/>
              <a:gd name="connsiteX36" fmla="*/ 511175 w 1006475"/>
              <a:gd name="connsiteY36" fmla="*/ 835025 h 2314575"/>
              <a:gd name="connsiteX37" fmla="*/ 396875 w 1006475"/>
              <a:gd name="connsiteY37" fmla="*/ 1177925 h 2314575"/>
              <a:gd name="connsiteX38" fmla="*/ 279400 w 1006475"/>
              <a:gd name="connsiteY38" fmla="*/ 1444625 h 2314575"/>
              <a:gd name="connsiteX0" fmla="*/ 279400 w 1006475"/>
              <a:gd name="connsiteY0" fmla="*/ 1516087 h 2386037"/>
              <a:gd name="connsiteX1" fmla="*/ 196850 w 1006475"/>
              <a:gd name="connsiteY1" fmla="*/ 1684362 h 2386037"/>
              <a:gd name="connsiteX2" fmla="*/ 114300 w 1006475"/>
              <a:gd name="connsiteY2" fmla="*/ 1817712 h 2386037"/>
              <a:gd name="connsiteX3" fmla="*/ 73025 w 1006475"/>
              <a:gd name="connsiteY3" fmla="*/ 1858987 h 2386037"/>
              <a:gd name="connsiteX4" fmla="*/ 0 w 1006475"/>
              <a:gd name="connsiteY4" fmla="*/ 2386037 h 2386037"/>
              <a:gd name="connsiteX5" fmla="*/ 34925 w 1006475"/>
              <a:gd name="connsiteY5" fmla="*/ 2382862 h 2386037"/>
              <a:gd name="connsiteX6" fmla="*/ 82550 w 1006475"/>
              <a:gd name="connsiteY6" fmla="*/ 2360637 h 2386037"/>
              <a:gd name="connsiteX7" fmla="*/ 127000 w 1006475"/>
              <a:gd name="connsiteY7" fmla="*/ 2319362 h 2386037"/>
              <a:gd name="connsiteX8" fmla="*/ 190500 w 1006475"/>
              <a:gd name="connsiteY8" fmla="*/ 2239987 h 2386037"/>
              <a:gd name="connsiteX9" fmla="*/ 266700 w 1006475"/>
              <a:gd name="connsiteY9" fmla="*/ 2128862 h 2386037"/>
              <a:gd name="connsiteX10" fmla="*/ 377825 w 1006475"/>
              <a:gd name="connsiteY10" fmla="*/ 1922487 h 2386037"/>
              <a:gd name="connsiteX11" fmla="*/ 473075 w 1006475"/>
              <a:gd name="connsiteY11" fmla="*/ 1712937 h 2386037"/>
              <a:gd name="connsiteX12" fmla="*/ 552450 w 1006475"/>
              <a:gd name="connsiteY12" fmla="*/ 1528787 h 2386037"/>
              <a:gd name="connsiteX13" fmla="*/ 622300 w 1006475"/>
              <a:gd name="connsiteY13" fmla="*/ 1335112 h 2386037"/>
              <a:gd name="connsiteX14" fmla="*/ 698500 w 1006475"/>
              <a:gd name="connsiteY14" fmla="*/ 1112862 h 2386037"/>
              <a:gd name="connsiteX15" fmla="*/ 790575 w 1006475"/>
              <a:gd name="connsiteY15" fmla="*/ 814412 h 2386037"/>
              <a:gd name="connsiteX16" fmla="*/ 869950 w 1006475"/>
              <a:gd name="connsiteY16" fmla="*/ 531837 h 2386037"/>
              <a:gd name="connsiteX17" fmla="*/ 895350 w 1006475"/>
              <a:gd name="connsiteY17" fmla="*/ 411187 h 2386037"/>
              <a:gd name="connsiteX18" fmla="*/ 911225 w 1006475"/>
              <a:gd name="connsiteY18" fmla="*/ 328637 h 2386037"/>
              <a:gd name="connsiteX19" fmla="*/ 927100 w 1006475"/>
              <a:gd name="connsiteY19" fmla="*/ 290537 h 2386037"/>
              <a:gd name="connsiteX20" fmla="*/ 952500 w 1006475"/>
              <a:gd name="connsiteY20" fmla="*/ 246087 h 2386037"/>
              <a:gd name="connsiteX21" fmla="*/ 984250 w 1006475"/>
              <a:gd name="connsiteY21" fmla="*/ 207987 h 2386037"/>
              <a:gd name="connsiteX22" fmla="*/ 1003300 w 1006475"/>
              <a:gd name="connsiteY22" fmla="*/ 179412 h 2386037"/>
              <a:gd name="connsiteX23" fmla="*/ 1006475 w 1006475"/>
              <a:gd name="connsiteY23" fmla="*/ 157187 h 2386037"/>
              <a:gd name="connsiteX24" fmla="*/ 1006475 w 1006475"/>
              <a:gd name="connsiteY24" fmla="*/ 138137 h 2386037"/>
              <a:gd name="connsiteX25" fmla="*/ 981075 w 1006475"/>
              <a:gd name="connsiteY25" fmla="*/ 96862 h 2386037"/>
              <a:gd name="connsiteX26" fmla="*/ 882615 w 1006475"/>
              <a:gd name="connsiteY26" fmla="*/ 0 h 2386037"/>
              <a:gd name="connsiteX27" fmla="*/ 568325 w 1006475"/>
              <a:gd name="connsiteY27" fmla="*/ 150837 h 2386037"/>
              <a:gd name="connsiteX28" fmla="*/ 612775 w 1006475"/>
              <a:gd name="connsiteY28" fmla="*/ 166712 h 2386037"/>
              <a:gd name="connsiteX29" fmla="*/ 628650 w 1006475"/>
              <a:gd name="connsiteY29" fmla="*/ 185762 h 2386037"/>
              <a:gd name="connsiteX30" fmla="*/ 641350 w 1006475"/>
              <a:gd name="connsiteY30" fmla="*/ 211162 h 2386037"/>
              <a:gd name="connsiteX31" fmla="*/ 647700 w 1006475"/>
              <a:gd name="connsiteY31" fmla="*/ 236562 h 2386037"/>
              <a:gd name="connsiteX32" fmla="*/ 650875 w 1006475"/>
              <a:gd name="connsiteY32" fmla="*/ 271487 h 2386037"/>
              <a:gd name="connsiteX33" fmla="*/ 647700 w 1006475"/>
              <a:gd name="connsiteY33" fmla="*/ 328637 h 2386037"/>
              <a:gd name="connsiteX34" fmla="*/ 644525 w 1006475"/>
              <a:gd name="connsiteY34" fmla="*/ 379437 h 2386037"/>
              <a:gd name="connsiteX35" fmla="*/ 606425 w 1006475"/>
              <a:gd name="connsiteY35" fmla="*/ 560412 h 2386037"/>
              <a:gd name="connsiteX36" fmla="*/ 511175 w 1006475"/>
              <a:gd name="connsiteY36" fmla="*/ 906487 h 2386037"/>
              <a:gd name="connsiteX37" fmla="*/ 396875 w 1006475"/>
              <a:gd name="connsiteY37" fmla="*/ 1249387 h 2386037"/>
              <a:gd name="connsiteX38" fmla="*/ 279400 w 1006475"/>
              <a:gd name="connsiteY38" fmla="*/ 1516087 h 2386037"/>
              <a:gd name="connsiteX0" fmla="*/ 279400 w 1006475"/>
              <a:gd name="connsiteY0" fmla="*/ 1516087 h 2386037"/>
              <a:gd name="connsiteX1" fmla="*/ 196850 w 1006475"/>
              <a:gd name="connsiteY1" fmla="*/ 1684362 h 2386037"/>
              <a:gd name="connsiteX2" fmla="*/ 114300 w 1006475"/>
              <a:gd name="connsiteY2" fmla="*/ 1817712 h 2386037"/>
              <a:gd name="connsiteX3" fmla="*/ 73025 w 1006475"/>
              <a:gd name="connsiteY3" fmla="*/ 1858987 h 2386037"/>
              <a:gd name="connsiteX4" fmla="*/ 0 w 1006475"/>
              <a:gd name="connsiteY4" fmla="*/ 2386037 h 2386037"/>
              <a:gd name="connsiteX5" fmla="*/ 34925 w 1006475"/>
              <a:gd name="connsiteY5" fmla="*/ 2382862 h 2386037"/>
              <a:gd name="connsiteX6" fmla="*/ 82550 w 1006475"/>
              <a:gd name="connsiteY6" fmla="*/ 2360637 h 2386037"/>
              <a:gd name="connsiteX7" fmla="*/ 127000 w 1006475"/>
              <a:gd name="connsiteY7" fmla="*/ 2319362 h 2386037"/>
              <a:gd name="connsiteX8" fmla="*/ 190500 w 1006475"/>
              <a:gd name="connsiteY8" fmla="*/ 2239987 h 2386037"/>
              <a:gd name="connsiteX9" fmla="*/ 266700 w 1006475"/>
              <a:gd name="connsiteY9" fmla="*/ 2128862 h 2386037"/>
              <a:gd name="connsiteX10" fmla="*/ 377825 w 1006475"/>
              <a:gd name="connsiteY10" fmla="*/ 1922487 h 2386037"/>
              <a:gd name="connsiteX11" fmla="*/ 473075 w 1006475"/>
              <a:gd name="connsiteY11" fmla="*/ 1712937 h 2386037"/>
              <a:gd name="connsiteX12" fmla="*/ 552450 w 1006475"/>
              <a:gd name="connsiteY12" fmla="*/ 1528787 h 2386037"/>
              <a:gd name="connsiteX13" fmla="*/ 622300 w 1006475"/>
              <a:gd name="connsiteY13" fmla="*/ 1335112 h 2386037"/>
              <a:gd name="connsiteX14" fmla="*/ 698500 w 1006475"/>
              <a:gd name="connsiteY14" fmla="*/ 1112862 h 2386037"/>
              <a:gd name="connsiteX15" fmla="*/ 790575 w 1006475"/>
              <a:gd name="connsiteY15" fmla="*/ 814412 h 2386037"/>
              <a:gd name="connsiteX16" fmla="*/ 869950 w 1006475"/>
              <a:gd name="connsiteY16" fmla="*/ 531837 h 2386037"/>
              <a:gd name="connsiteX17" fmla="*/ 895350 w 1006475"/>
              <a:gd name="connsiteY17" fmla="*/ 411187 h 2386037"/>
              <a:gd name="connsiteX18" fmla="*/ 911225 w 1006475"/>
              <a:gd name="connsiteY18" fmla="*/ 328637 h 2386037"/>
              <a:gd name="connsiteX19" fmla="*/ 927100 w 1006475"/>
              <a:gd name="connsiteY19" fmla="*/ 290537 h 2386037"/>
              <a:gd name="connsiteX20" fmla="*/ 952500 w 1006475"/>
              <a:gd name="connsiteY20" fmla="*/ 246087 h 2386037"/>
              <a:gd name="connsiteX21" fmla="*/ 984250 w 1006475"/>
              <a:gd name="connsiteY21" fmla="*/ 207987 h 2386037"/>
              <a:gd name="connsiteX22" fmla="*/ 1003300 w 1006475"/>
              <a:gd name="connsiteY22" fmla="*/ 179412 h 2386037"/>
              <a:gd name="connsiteX23" fmla="*/ 1006475 w 1006475"/>
              <a:gd name="connsiteY23" fmla="*/ 157187 h 2386037"/>
              <a:gd name="connsiteX24" fmla="*/ 1006475 w 1006475"/>
              <a:gd name="connsiteY24" fmla="*/ 138137 h 2386037"/>
              <a:gd name="connsiteX25" fmla="*/ 981075 w 1006475"/>
              <a:gd name="connsiteY25" fmla="*/ 96862 h 2386037"/>
              <a:gd name="connsiteX26" fmla="*/ 882615 w 1006475"/>
              <a:gd name="connsiteY26" fmla="*/ 0 h 2386037"/>
              <a:gd name="connsiteX27" fmla="*/ 734219 w 1006475"/>
              <a:gd name="connsiteY27" fmla="*/ 71462 h 2386037"/>
              <a:gd name="connsiteX28" fmla="*/ 568325 w 1006475"/>
              <a:gd name="connsiteY28" fmla="*/ 150837 h 2386037"/>
              <a:gd name="connsiteX29" fmla="*/ 612775 w 1006475"/>
              <a:gd name="connsiteY29" fmla="*/ 166712 h 2386037"/>
              <a:gd name="connsiteX30" fmla="*/ 628650 w 1006475"/>
              <a:gd name="connsiteY30" fmla="*/ 185762 h 2386037"/>
              <a:gd name="connsiteX31" fmla="*/ 641350 w 1006475"/>
              <a:gd name="connsiteY31" fmla="*/ 211162 h 2386037"/>
              <a:gd name="connsiteX32" fmla="*/ 647700 w 1006475"/>
              <a:gd name="connsiteY32" fmla="*/ 236562 h 2386037"/>
              <a:gd name="connsiteX33" fmla="*/ 650875 w 1006475"/>
              <a:gd name="connsiteY33" fmla="*/ 271487 h 2386037"/>
              <a:gd name="connsiteX34" fmla="*/ 647700 w 1006475"/>
              <a:gd name="connsiteY34" fmla="*/ 328637 h 2386037"/>
              <a:gd name="connsiteX35" fmla="*/ 644525 w 1006475"/>
              <a:gd name="connsiteY35" fmla="*/ 379437 h 2386037"/>
              <a:gd name="connsiteX36" fmla="*/ 606425 w 1006475"/>
              <a:gd name="connsiteY36" fmla="*/ 560412 h 2386037"/>
              <a:gd name="connsiteX37" fmla="*/ 511175 w 1006475"/>
              <a:gd name="connsiteY37" fmla="*/ 906487 h 2386037"/>
              <a:gd name="connsiteX38" fmla="*/ 396875 w 1006475"/>
              <a:gd name="connsiteY38" fmla="*/ 1249387 h 2386037"/>
              <a:gd name="connsiteX39" fmla="*/ 279400 w 1006475"/>
              <a:gd name="connsiteY39" fmla="*/ 1516087 h 2386037"/>
              <a:gd name="connsiteX0" fmla="*/ 279400 w 1006475"/>
              <a:gd name="connsiteY0" fmla="*/ 1516087 h 2386037"/>
              <a:gd name="connsiteX1" fmla="*/ 196850 w 1006475"/>
              <a:gd name="connsiteY1" fmla="*/ 1684362 h 2386037"/>
              <a:gd name="connsiteX2" fmla="*/ 114300 w 1006475"/>
              <a:gd name="connsiteY2" fmla="*/ 1817712 h 2386037"/>
              <a:gd name="connsiteX3" fmla="*/ 73025 w 1006475"/>
              <a:gd name="connsiteY3" fmla="*/ 1858987 h 2386037"/>
              <a:gd name="connsiteX4" fmla="*/ 0 w 1006475"/>
              <a:gd name="connsiteY4" fmla="*/ 2386037 h 2386037"/>
              <a:gd name="connsiteX5" fmla="*/ 34925 w 1006475"/>
              <a:gd name="connsiteY5" fmla="*/ 2382862 h 2386037"/>
              <a:gd name="connsiteX6" fmla="*/ 82550 w 1006475"/>
              <a:gd name="connsiteY6" fmla="*/ 2360637 h 2386037"/>
              <a:gd name="connsiteX7" fmla="*/ 127000 w 1006475"/>
              <a:gd name="connsiteY7" fmla="*/ 2319362 h 2386037"/>
              <a:gd name="connsiteX8" fmla="*/ 190500 w 1006475"/>
              <a:gd name="connsiteY8" fmla="*/ 2239987 h 2386037"/>
              <a:gd name="connsiteX9" fmla="*/ 266700 w 1006475"/>
              <a:gd name="connsiteY9" fmla="*/ 2128862 h 2386037"/>
              <a:gd name="connsiteX10" fmla="*/ 377825 w 1006475"/>
              <a:gd name="connsiteY10" fmla="*/ 1922487 h 2386037"/>
              <a:gd name="connsiteX11" fmla="*/ 473075 w 1006475"/>
              <a:gd name="connsiteY11" fmla="*/ 1712937 h 2386037"/>
              <a:gd name="connsiteX12" fmla="*/ 552450 w 1006475"/>
              <a:gd name="connsiteY12" fmla="*/ 1528787 h 2386037"/>
              <a:gd name="connsiteX13" fmla="*/ 622300 w 1006475"/>
              <a:gd name="connsiteY13" fmla="*/ 1335112 h 2386037"/>
              <a:gd name="connsiteX14" fmla="*/ 698500 w 1006475"/>
              <a:gd name="connsiteY14" fmla="*/ 1112862 h 2386037"/>
              <a:gd name="connsiteX15" fmla="*/ 790575 w 1006475"/>
              <a:gd name="connsiteY15" fmla="*/ 814412 h 2386037"/>
              <a:gd name="connsiteX16" fmla="*/ 869950 w 1006475"/>
              <a:gd name="connsiteY16" fmla="*/ 531837 h 2386037"/>
              <a:gd name="connsiteX17" fmla="*/ 895350 w 1006475"/>
              <a:gd name="connsiteY17" fmla="*/ 411187 h 2386037"/>
              <a:gd name="connsiteX18" fmla="*/ 911225 w 1006475"/>
              <a:gd name="connsiteY18" fmla="*/ 328637 h 2386037"/>
              <a:gd name="connsiteX19" fmla="*/ 927100 w 1006475"/>
              <a:gd name="connsiteY19" fmla="*/ 290537 h 2386037"/>
              <a:gd name="connsiteX20" fmla="*/ 952500 w 1006475"/>
              <a:gd name="connsiteY20" fmla="*/ 246087 h 2386037"/>
              <a:gd name="connsiteX21" fmla="*/ 984250 w 1006475"/>
              <a:gd name="connsiteY21" fmla="*/ 207987 h 2386037"/>
              <a:gd name="connsiteX22" fmla="*/ 1003300 w 1006475"/>
              <a:gd name="connsiteY22" fmla="*/ 179412 h 2386037"/>
              <a:gd name="connsiteX23" fmla="*/ 1006475 w 1006475"/>
              <a:gd name="connsiteY23" fmla="*/ 157187 h 2386037"/>
              <a:gd name="connsiteX24" fmla="*/ 1006475 w 1006475"/>
              <a:gd name="connsiteY24" fmla="*/ 138137 h 2386037"/>
              <a:gd name="connsiteX25" fmla="*/ 981075 w 1006475"/>
              <a:gd name="connsiteY25" fmla="*/ 96862 h 2386037"/>
              <a:gd name="connsiteX26" fmla="*/ 882615 w 1006475"/>
              <a:gd name="connsiteY26" fmla="*/ 0 h 2386037"/>
              <a:gd name="connsiteX27" fmla="*/ 734219 w 1006475"/>
              <a:gd name="connsiteY27" fmla="*/ 71462 h 2386037"/>
              <a:gd name="connsiteX28" fmla="*/ 612775 w 1006475"/>
              <a:gd name="connsiteY28" fmla="*/ 166712 h 2386037"/>
              <a:gd name="connsiteX29" fmla="*/ 628650 w 1006475"/>
              <a:gd name="connsiteY29" fmla="*/ 185762 h 2386037"/>
              <a:gd name="connsiteX30" fmla="*/ 641350 w 1006475"/>
              <a:gd name="connsiteY30" fmla="*/ 211162 h 2386037"/>
              <a:gd name="connsiteX31" fmla="*/ 647700 w 1006475"/>
              <a:gd name="connsiteY31" fmla="*/ 236562 h 2386037"/>
              <a:gd name="connsiteX32" fmla="*/ 650875 w 1006475"/>
              <a:gd name="connsiteY32" fmla="*/ 271487 h 2386037"/>
              <a:gd name="connsiteX33" fmla="*/ 647700 w 1006475"/>
              <a:gd name="connsiteY33" fmla="*/ 328637 h 2386037"/>
              <a:gd name="connsiteX34" fmla="*/ 644525 w 1006475"/>
              <a:gd name="connsiteY34" fmla="*/ 379437 h 2386037"/>
              <a:gd name="connsiteX35" fmla="*/ 606425 w 1006475"/>
              <a:gd name="connsiteY35" fmla="*/ 560412 h 2386037"/>
              <a:gd name="connsiteX36" fmla="*/ 511175 w 1006475"/>
              <a:gd name="connsiteY36" fmla="*/ 906487 h 2386037"/>
              <a:gd name="connsiteX37" fmla="*/ 396875 w 1006475"/>
              <a:gd name="connsiteY37" fmla="*/ 1249387 h 2386037"/>
              <a:gd name="connsiteX38" fmla="*/ 279400 w 1006475"/>
              <a:gd name="connsiteY38" fmla="*/ 1516087 h 23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06475" h="2386037">
                <a:moveTo>
                  <a:pt x="279400" y="1516087"/>
                </a:moveTo>
                <a:lnTo>
                  <a:pt x="196850" y="1684362"/>
                </a:lnTo>
                <a:lnTo>
                  <a:pt x="114300" y="1817712"/>
                </a:lnTo>
                <a:lnTo>
                  <a:pt x="73025" y="1858987"/>
                </a:lnTo>
                <a:lnTo>
                  <a:pt x="0" y="2386037"/>
                </a:lnTo>
                <a:lnTo>
                  <a:pt x="34925" y="2382862"/>
                </a:lnTo>
                <a:lnTo>
                  <a:pt x="82550" y="2360637"/>
                </a:lnTo>
                <a:lnTo>
                  <a:pt x="127000" y="2319362"/>
                </a:lnTo>
                <a:lnTo>
                  <a:pt x="190500" y="2239987"/>
                </a:lnTo>
                <a:lnTo>
                  <a:pt x="266700" y="2128862"/>
                </a:lnTo>
                <a:lnTo>
                  <a:pt x="377825" y="1922487"/>
                </a:lnTo>
                <a:lnTo>
                  <a:pt x="473075" y="1712937"/>
                </a:lnTo>
                <a:lnTo>
                  <a:pt x="552450" y="1528787"/>
                </a:lnTo>
                <a:lnTo>
                  <a:pt x="622300" y="1335112"/>
                </a:lnTo>
                <a:lnTo>
                  <a:pt x="698500" y="1112862"/>
                </a:lnTo>
                <a:lnTo>
                  <a:pt x="790575" y="814412"/>
                </a:lnTo>
                <a:lnTo>
                  <a:pt x="869950" y="531837"/>
                </a:lnTo>
                <a:lnTo>
                  <a:pt x="895350" y="411187"/>
                </a:lnTo>
                <a:lnTo>
                  <a:pt x="911225" y="328637"/>
                </a:lnTo>
                <a:lnTo>
                  <a:pt x="927100" y="290537"/>
                </a:lnTo>
                <a:lnTo>
                  <a:pt x="952500" y="246087"/>
                </a:lnTo>
                <a:lnTo>
                  <a:pt x="984250" y="207987"/>
                </a:lnTo>
                <a:lnTo>
                  <a:pt x="1003300" y="179412"/>
                </a:lnTo>
                <a:lnTo>
                  <a:pt x="1006475" y="157187"/>
                </a:lnTo>
                <a:lnTo>
                  <a:pt x="1006475" y="138137"/>
                </a:lnTo>
                <a:lnTo>
                  <a:pt x="981075" y="96862"/>
                </a:lnTo>
                <a:lnTo>
                  <a:pt x="882615" y="0"/>
                </a:lnTo>
                <a:lnTo>
                  <a:pt x="734219" y="71462"/>
                </a:lnTo>
                <a:lnTo>
                  <a:pt x="612775" y="166712"/>
                </a:lnTo>
                <a:lnTo>
                  <a:pt x="628650" y="185762"/>
                </a:lnTo>
                <a:lnTo>
                  <a:pt x="641350" y="211162"/>
                </a:lnTo>
                <a:lnTo>
                  <a:pt x="647700" y="236562"/>
                </a:lnTo>
                <a:lnTo>
                  <a:pt x="650875" y="271487"/>
                </a:lnTo>
                <a:lnTo>
                  <a:pt x="647700" y="328637"/>
                </a:lnTo>
                <a:lnTo>
                  <a:pt x="644525" y="379437"/>
                </a:lnTo>
                <a:lnTo>
                  <a:pt x="606425" y="560412"/>
                </a:lnTo>
                <a:lnTo>
                  <a:pt x="511175" y="906487"/>
                </a:lnTo>
                <a:lnTo>
                  <a:pt x="396875" y="1249387"/>
                </a:lnTo>
                <a:lnTo>
                  <a:pt x="279400" y="1516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97EAFCC-D65A-4289-A7FF-DE35ABEC5F96}"/>
              </a:ext>
            </a:extLst>
          </p:cNvPr>
          <p:cNvSpPr/>
          <p:nvPr/>
        </p:nvSpPr>
        <p:spPr>
          <a:xfrm>
            <a:off x="3798889" y="5113339"/>
            <a:ext cx="592137" cy="727075"/>
          </a:xfrm>
          <a:custGeom>
            <a:avLst/>
            <a:gdLst>
              <a:gd name="connsiteX0" fmla="*/ 188119 w 592931"/>
              <a:gd name="connsiteY0" fmla="*/ 88106 h 728662"/>
              <a:gd name="connsiteX1" fmla="*/ 323850 w 592931"/>
              <a:gd name="connsiteY1" fmla="*/ 154781 h 728662"/>
              <a:gd name="connsiteX2" fmla="*/ 421481 w 592931"/>
              <a:gd name="connsiteY2" fmla="*/ 202406 h 728662"/>
              <a:gd name="connsiteX3" fmla="*/ 471487 w 592931"/>
              <a:gd name="connsiteY3" fmla="*/ 219075 h 728662"/>
              <a:gd name="connsiteX4" fmla="*/ 492919 w 592931"/>
              <a:gd name="connsiteY4" fmla="*/ 221456 h 728662"/>
              <a:gd name="connsiteX5" fmla="*/ 511969 w 592931"/>
              <a:gd name="connsiteY5" fmla="*/ 214312 h 728662"/>
              <a:gd name="connsiteX6" fmla="*/ 592931 w 592931"/>
              <a:gd name="connsiteY6" fmla="*/ 157162 h 728662"/>
              <a:gd name="connsiteX7" fmla="*/ 483394 w 592931"/>
              <a:gd name="connsiteY7" fmla="*/ 721519 h 728662"/>
              <a:gd name="connsiteX8" fmla="*/ 445294 w 592931"/>
              <a:gd name="connsiteY8" fmla="*/ 728662 h 728662"/>
              <a:gd name="connsiteX9" fmla="*/ 428625 w 592931"/>
              <a:gd name="connsiteY9" fmla="*/ 719137 h 728662"/>
              <a:gd name="connsiteX10" fmla="*/ 409575 w 592931"/>
              <a:gd name="connsiteY10" fmla="*/ 681037 h 728662"/>
              <a:gd name="connsiteX11" fmla="*/ 385762 w 592931"/>
              <a:gd name="connsiteY11" fmla="*/ 628650 h 728662"/>
              <a:gd name="connsiteX12" fmla="*/ 359569 w 592931"/>
              <a:gd name="connsiteY12" fmla="*/ 547687 h 728662"/>
              <a:gd name="connsiteX13" fmla="*/ 323850 w 592931"/>
              <a:gd name="connsiteY13" fmla="*/ 457200 h 728662"/>
              <a:gd name="connsiteX14" fmla="*/ 269081 w 592931"/>
              <a:gd name="connsiteY14" fmla="*/ 369094 h 728662"/>
              <a:gd name="connsiteX15" fmla="*/ 211931 w 592931"/>
              <a:gd name="connsiteY15" fmla="*/ 283369 h 728662"/>
              <a:gd name="connsiteX16" fmla="*/ 109537 w 592931"/>
              <a:gd name="connsiteY16" fmla="*/ 173831 h 728662"/>
              <a:gd name="connsiteX17" fmla="*/ 40481 w 592931"/>
              <a:gd name="connsiteY17" fmla="*/ 104775 h 728662"/>
              <a:gd name="connsiteX18" fmla="*/ 7144 w 592931"/>
              <a:gd name="connsiteY18" fmla="*/ 47625 h 728662"/>
              <a:gd name="connsiteX19" fmla="*/ 0 w 592931"/>
              <a:gd name="connsiteY19" fmla="*/ 16669 h 728662"/>
              <a:gd name="connsiteX20" fmla="*/ 9525 w 592931"/>
              <a:gd name="connsiteY20" fmla="*/ 0 h 728662"/>
              <a:gd name="connsiteX21" fmla="*/ 28575 w 592931"/>
              <a:gd name="connsiteY21" fmla="*/ 0 h 728662"/>
              <a:gd name="connsiteX22" fmla="*/ 69056 w 592931"/>
              <a:gd name="connsiteY22" fmla="*/ 16669 h 728662"/>
              <a:gd name="connsiteX23" fmla="*/ 188119 w 592931"/>
              <a:gd name="connsiteY23" fmla="*/ 88106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2931" h="728662">
                <a:moveTo>
                  <a:pt x="188119" y="88106"/>
                </a:moveTo>
                <a:lnTo>
                  <a:pt x="323850" y="154781"/>
                </a:lnTo>
                <a:lnTo>
                  <a:pt x="421481" y="202406"/>
                </a:lnTo>
                <a:lnTo>
                  <a:pt x="471487" y="219075"/>
                </a:lnTo>
                <a:lnTo>
                  <a:pt x="492919" y="221456"/>
                </a:lnTo>
                <a:lnTo>
                  <a:pt x="511969" y="214312"/>
                </a:lnTo>
                <a:lnTo>
                  <a:pt x="592931" y="157162"/>
                </a:lnTo>
                <a:lnTo>
                  <a:pt x="483394" y="721519"/>
                </a:lnTo>
                <a:lnTo>
                  <a:pt x="445294" y="728662"/>
                </a:lnTo>
                <a:lnTo>
                  <a:pt x="428625" y="719137"/>
                </a:lnTo>
                <a:lnTo>
                  <a:pt x="409575" y="681037"/>
                </a:lnTo>
                <a:lnTo>
                  <a:pt x="385762" y="628650"/>
                </a:lnTo>
                <a:lnTo>
                  <a:pt x="359569" y="547687"/>
                </a:lnTo>
                <a:lnTo>
                  <a:pt x="323850" y="457200"/>
                </a:lnTo>
                <a:lnTo>
                  <a:pt x="269081" y="369094"/>
                </a:lnTo>
                <a:lnTo>
                  <a:pt x="211931" y="283369"/>
                </a:lnTo>
                <a:lnTo>
                  <a:pt x="109537" y="173831"/>
                </a:lnTo>
                <a:lnTo>
                  <a:pt x="40481" y="104775"/>
                </a:lnTo>
                <a:lnTo>
                  <a:pt x="7144" y="47625"/>
                </a:lnTo>
                <a:lnTo>
                  <a:pt x="0" y="16669"/>
                </a:lnTo>
                <a:lnTo>
                  <a:pt x="9525" y="0"/>
                </a:lnTo>
                <a:lnTo>
                  <a:pt x="28575" y="0"/>
                </a:lnTo>
                <a:lnTo>
                  <a:pt x="69056" y="16669"/>
                </a:lnTo>
                <a:lnTo>
                  <a:pt x="188119" y="881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9BFC3B6-122B-40E7-9604-63A15E23517B}"/>
              </a:ext>
            </a:extLst>
          </p:cNvPr>
          <p:cNvSpPr/>
          <p:nvPr/>
        </p:nvSpPr>
        <p:spPr>
          <a:xfrm>
            <a:off x="5648326" y="2420939"/>
            <a:ext cx="2132013" cy="676275"/>
          </a:xfrm>
          <a:custGeom>
            <a:avLst/>
            <a:gdLst>
              <a:gd name="connsiteX0" fmla="*/ 1157288 w 2131219"/>
              <a:gd name="connsiteY0" fmla="*/ 150019 h 676275"/>
              <a:gd name="connsiteX1" fmla="*/ 721519 w 2131219"/>
              <a:gd name="connsiteY1" fmla="*/ 247650 h 676275"/>
              <a:gd name="connsiteX2" fmla="*/ 400050 w 2131219"/>
              <a:gd name="connsiteY2" fmla="*/ 314325 h 676275"/>
              <a:gd name="connsiteX3" fmla="*/ 340519 w 2131219"/>
              <a:gd name="connsiteY3" fmla="*/ 326232 h 676275"/>
              <a:gd name="connsiteX4" fmla="*/ 328613 w 2131219"/>
              <a:gd name="connsiteY4" fmla="*/ 316707 h 676275"/>
              <a:gd name="connsiteX5" fmla="*/ 345281 w 2131219"/>
              <a:gd name="connsiteY5" fmla="*/ 264319 h 676275"/>
              <a:gd name="connsiteX6" fmla="*/ 4763 w 2131219"/>
              <a:gd name="connsiteY6" fmla="*/ 397669 h 676275"/>
              <a:gd name="connsiteX7" fmla="*/ 0 w 2131219"/>
              <a:gd name="connsiteY7" fmla="*/ 435769 h 676275"/>
              <a:gd name="connsiteX8" fmla="*/ 7144 w 2131219"/>
              <a:gd name="connsiteY8" fmla="*/ 473869 h 676275"/>
              <a:gd name="connsiteX9" fmla="*/ 23813 w 2131219"/>
              <a:gd name="connsiteY9" fmla="*/ 528638 h 676275"/>
              <a:gd name="connsiteX10" fmla="*/ 40481 w 2131219"/>
              <a:gd name="connsiteY10" fmla="*/ 571500 h 676275"/>
              <a:gd name="connsiteX11" fmla="*/ 59531 w 2131219"/>
              <a:gd name="connsiteY11" fmla="*/ 609600 h 676275"/>
              <a:gd name="connsiteX12" fmla="*/ 76200 w 2131219"/>
              <a:gd name="connsiteY12" fmla="*/ 633413 h 676275"/>
              <a:gd name="connsiteX13" fmla="*/ 90488 w 2131219"/>
              <a:gd name="connsiteY13" fmla="*/ 650082 h 676275"/>
              <a:gd name="connsiteX14" fmla="*/ 107156 w 2131219"/>
              <a:gd name="connsiteY14" fmla="*/ 666750 h 676275"/>
              <a:gd name="connsiteX15" fmla="*/ 116681 w 2131219"/>
              <a:gd name="connsiteY15" fmla="*/ 671513 h 676275"/>
              <a:gd name="connsiteX16" fmla="*/ 142875 w 2131219"/>
              <a:gd name="connsiteY16" fmla="*/ 676275 h 676275"/>
              <a:gd name="connsiteX17" fmla="*/ 176213 w 2131219"/>
              <a:gd name="connsiteY17" fmla="*/ 676275 h 676275"/>
              <a:gd name="connsiteX18" fmla="*/ 221456 w 2131219"/>
              <a:gd name="connsiteY18" fmla="*/ 664369 h 676275"/>
              <a:gd name="connsiteX19" fmla="*/ 261938 w 2131219"/>
              <a:gd name="connsiteY19" fmla="*/ 645319 h 676275"/>
              <a:gd name="connsiteX20" fmla="*/ 292894 w 2131219"/>
              <a:gd name="connsiteY20" fmla="*/ 621507 h 676275"/>
              <a:gd name="connsiteX21" fmla="*/ 326231 w 2131219"/>
              <a:gd name="connsiteY21" fmla="*/ 597694 h 676275"/>
              <a:gd name="connsiteX22" fmla="*/ 459581 w 2131219"/>
              <a:gd name="connsiteY22" fmla="*/ 552450 h 676275"/>
              <a:gd name="connsiteX23" fmla="*/ 747713 w 2131219"/>
              <a:gd name="connsiteY23" fmla="*/ 464344 h 676275"/>
              <a:gd name="connsiteX24" fmla="*/ 890588 w 2131219"/>
              <a:gd name="connsiteY24" fmla="*/ 421482 h 676275"/>
              <a:gd name="connsiteX25" fmla="*/ 1040606 w 2131219"/>
              <a:gd name="connsiteY25" fmla="*/ 371475 h 676275"/>
              <a:gd name="connsiteX26" fmla="*/ 1314450 w 2131219"/>
              <a:gd name="connsiteY26" fmla="*/ 302419 h 676275"/>
              <a:gd name="connsiteX27" fmla="*/ 1693069 w 2131219"/>
              <a:gd name="connsiteY27" fmla="*/ 207169 h 676275"/>
              <a:gd name="connsiteX28" fmla="*/ 1978819 w 2131219"/>
              <a:gd name="connsiteY28" fmla="*/ 133350 h 676275"/>
              <a:gd name="connsiteX29" fmla="*/ 2131219 w 2131219"/>
              <a:gd name="connsiteY29" fmla="*/ 9525 h 676275"/>
              <a:gd name="connsiteX30" fmla="*/ 1871663 w 2131219"/>
              <a:gd name="connsiteY30" fmla="*/ 0 h 676275"/>
              <a:gd name="connsiteX31" fmla="*/ 1604963 w 2131219"/>
              <a:gd name="connsiteY31" fmla="*/ 57150 h 676275"/>
              <a:gd name="connsiteX32" fmla="*/ 1157288 w 2131219"/>
              <a:gd name="connsiteY32" fmla="*/ 150019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31219" h="676275">
                <a:moveTo>
                  <a:pt x="1157288" y="150019"/>
                </a:moveTo>
                <a:lnTo>
                  <a:pt x="721519" y="247650"/>
                </a:lnTo>
                <a:lnTo>
                  <a:pt x="400050" y="314325"/>
                </a:lnTo>
                <a:lnTo>
                  <a:pt x="340519" y="326232"/>
                </a:lnTo>
                <a:lnTo>
                  <a:pt x="328613" y="316707"/>
                </a:lnTo>
                <a:lnTo>
                  <a:pt x="345281" y="264319"/>
                </a:lnTo>
                <a:lnTo>
                  <a:pt x="4763" y="397669"/>
                </a:lnTo>
                <a:lnTo>
                  <a:pt x="0" y="435769"/>
                </a:lnTo>
                <a:lnTo>
                  <a:pt x="7144" y="473869"/>
                </a:lnTo>
                <a:lnTo>
                  <a:pt x="23813" y="528638"/>
                </a:lnTo>
                <a:lnTo>
                  <a:pt x="40481" y="571500"/>
                </a:lnTo>
                <a:lnTo>
                  <a:pt x="59531" y="609600"/>
                </a:lnTo>
                <a:lnTo>
                  <a:pt x="76200" y="633413"/>
                </a:lnTo>
                <a:lnTo>
                  <a:pt x="90488" y="650082"/>
                </a:lnTo>
                <a:lnTo>
                  <a:pt x="107156" y="666750"/>
                </a:lnTo>
                <a:lnTo>
                  <a:pt x="116681" y="671513"/>
                </a:lnTo>
                <a:lnTo>
                  <a:pt x="142875" y="676275"/>
                </a:lnTo>
                <a:lnTo>
                  <a:pt x="176213" y="676275"/>
                </a:lnTo>
                <a:lnTo>
                  <a:pt x="221456" y="664369"/>
                </a:lnTo>
                <a:lnTo>
                  <a:pt x="261938" y="645319"/>
                </a:lnTo>
                <a:lnTo>
                  <a:pt x="292894" y="621507"/>
                </a:lnTo>
                <a:lnTo>
                  <a:pt x="326231" y="597694"/>
                </a:lnTo>
                <a:lnTo>
                  <a:pt x="459581" y="552450"/>
                </a:lnTo>
                <a:lnTo>
                  <a:pt x="747713" y="464344"/>
                </a:lnTo>
                <a:lnTo>
                  <a:pt x="890588" y="421482"/>
                </a:lnTo>
                <a:lnTo>
                  <a:pt x="1040606" y="371475"/>
                </a:lnTo>
                <a:lnTo>
                  <a:pt x="1314450" y="302419"/>
                </a:lnTo>
                <a:lnTo>
                  <a:pt x="1693069" y="207169"/>
                </a:lnTo>
                <a:lnTo>
                  <a:pt x="1978819" y="133350"/>
                </a:lnTo>
                <a:lnTo>
                  <a:pt x="2131219" y="9525"/>
                </a:lnTo>
                <a:lnTo>
                  <a:pt x="1871663" y="0"/>
                </a:lnTo>
                <a:lnTo>
                  <a:pt x="1604963" y="57150"/>
                </a:lnTo>
                <a:lnTo>
                  <a:pt x="1157288" y="1500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64DA08B-019B-4C8B-B4F8-8D7A8A9275D8}"/>
              </a:ext>
            </a:extLst>
          </p:cNvPr>
          <p:cNvSpPr/>
          <p:nvPr/>
        </p:nvSpPr>
        <p:spPr>
          <a:xfrm>
            <a:off x="7105650" y="2008189"/>
            <a:ext cx="947738" cy="885825"/>
          </a:xfrm>
          <a:custGeom>
            <a:avLst/>
            <a:gdLst>
              <a:gd name="connsiteX0" fmla="*/ 254794 w 947738"/>
              <a:gd name="connsiteY0" fmla="*/ 276225 h 885825"/>
              <a:gd name="connsiteX1" fmla="*/ 357188 w 947738"/>
              <a:gd name="connsiteY1" fmla="*/ 381000 h 885825"/>
              <a:gd name="connsiteX2" fmla="*/ 428625 w 947738"/>
              <a:gd name="connsiteY2" fmla="*/ 469106 h 885825"/>
              <a:gd name="connsiteX3" fmla="*/ 507206 w 947738"/>
              <a:gd name="connsiteY3" fmla="*/ 557212 h 885825"/>
              <a:gd name="connsiteX4" fmla="*/ 557213 w 947738"/>
              <a:gd name="connsiteY4" fmla="*/ 635794 h 885825"/>
              <a:gd name="connsiteX5" fmla="*/ 621506 w 947738"/>
              <a:gd name="connsiteY5" fmla="*/ 719137 h 885825"/>
              <a:gd name="connsiteX6" fmla="*/ 681038 w 947738"/>
              <a:gd name="connsiteY6" fmla="*/ 790575 h 885825"/>
              <a:gd name="connsiteX7" fmla="*/ 716756 w 947738"/>
              <a:gd name="connsiteY7" fmla="*/ 823912 h 885825"/>
              <a:gd name="connsiteX8" fmla="*/ 754856 w 947738"/>
              <a:gd name="connsiteY8" fmla="*/ 854869 h 885825"/>
              <a:gd name="connsiteX9" fmla="*/ 778669 w 947738"/>
              <a:gd name="connsiteY9" fmla="*/ 869156 h 885825"/>
              <a:gd name="connsiteX10" fmla="*/ 814388 w 947738"/>
              <a:gd name="connsiteY10" fmla="*/ 883444 h 885825"/>
              <a:gd name="connsiteX11" fmla="*/ 838200 w 947738"/>
              <a:gd name="connsiteY11" fmla="*/ 885825 h 885825"/>
              <a:gd name="connsiteX12" fmla="*/ 871538 w 947738"/>
              <a:gd name="connsiteY12" fmla="*/ 881062 h 885825"/>
              <a:gd name="connsiteX13" fmla="*/ 907256 w 947738"/>
              <a:gd name="connsiteY13" fmla="*/ 866775 h 885825"/>
              <a:gd name="connsiteX14" fmla="*/ 926306 w 947738"/>
              <a:gd name="connsiteY14" fmla="*/ 847725 h 885825"/>
              <a:gd name="connsiteX15" fmla="*/ 938213 w 947738"/>
              <a:gd name="connsiteY15" fmla="*/ 823912 h 885825"/>
              <a:gd name="connsiteX16" fmla="*/ 945356 w 947738"/>
              <a:gd name="connsiteY16" fmla="*/ 785812 h 885825"/>
              <a:gd name="connsiteX17" fmla="*/ 947738 w 947738"/>
              <a:gd name="connsiteY17" fmla="*/ 723900 h 885825"/>
              <a:gd name="connsiteX18" fmla="*/ 940594 w 947738"/>
              <a:gd name="connsiteY18" fmla="*/ 685800 h 885825"/>
              <a:gd name="connsiteX19" fmla="*/ 897731 w 947738"/>
              <a:gd name="connsiteY19" fmla="*/ 595312 h 885825"/>
              <a:gd name="connsiteX20" fmla="*/ 812006 w 947738"/>
              <a:gd name="connsiteY20" fmla="*/ 471487 h 885825"/>
              <a:gd name="connsiteX21" fmla="*/ 721519 w 947738"/>
              <a:gd name="connsiteY21" fmla="*/ 361950 h 885825"/>
              <a:gd name="connsiteX22" fmla="*/ 690563 w 947738"/>
              <a:gd name="connsiteY22" fmla="*/ 333375 h 885825"/>
              <a:gd name="connsiteX23" fmla="*/ 652463 w 947738"/>
              <a:gd name="connsiteY23" fmla="*/ 302419 h 885825"/>
              <a:gd name="connsiteX24" fmla="*/ 566738 w 947738"/>
              <a:gd name="connsiteY24" fmla="*/ 250031 h 885825"/>
              <a:gd name="connsiteX25" fmla="*/ 342900 w 947738"/>
              <a:gd name="connsiteY25" fmla="*/ 130969 h 885825"/>
              <a:gd name="connsiteX26" fmla="*/ 119063 w 947738"/>
              <a:gd name="connsiteY26" fmla="*/ 26194 h 885825"/>
              <a:gd name="connsiteX27" fmla="*/ 71438 w 947738"/>
              <a:gd name="connsiteY27" fmla="*/ 7144 h 885825"/>
              <a:gd name="connsiteX28" fmla="*/ 33338 w 947738"/>
              <a:gd name="connsiteY28" fmla="*/ 0 h 885825"/>
              <a:gd name="connsiteX29" fmla="*/ 7144 w 947738"/>
              <a:gd name="connsiteY29" fmla="*/ 2381 h 885825"/>
              <a:gd name="connsiteX30" fmla="*/ 0 w 947738"/>
              <a:gd name="connsiteY30" fmla="*/ 16669 h 885825"/>
              <a:gd name="connsiteX31" fmla="*/ 2381 w 947738"/>
              <a:gd name="connsiteY31" fmla="*/ 38100 h 885825"/>
              <a:gd name="connsiteX32" fmla="*/ 23813 w 947738"/>
              <a:gd name="connsiteY32" fmla="*/ 80962 h 885825"/>
              <a:gd name="connsiteX33" fmla="*/ 52388 w 947738"/>
              <a:gd name="connsiteY33" fmla="*/ 107156 h 885825"/>
              <a:gd name="connsiteX34" fmla="*/ 119063 w 947738"/>
              <a:gd name="connsiteY34" fmla="*/ 157162 h 885825"/>
              <a:gd name="connsiteX35" fmla="*/ 254794 w 947738"/>
              <a:gd name="connsiteY35" fmla="*/ 2762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47738" h="885825">
                <a:moveTo>
                  <a:pt x="254794" y="276225"/>
                </a:moveTo>
                <a:lnTo>
                  <a:pt x="357188" y="381000"/>
                </a:lnTo>
                <a:lnTo>
                  <a:pt x="428625" y="469106"/>
                </a:lnTo>
                <a:lnTo>
                  <a:pt x="507206" y="557212"/>
                </a:lnTo>
                <a:lnTo>
                  <a:pt x="557213" y="635794"/>
                </a:lnTo>
                <a:lnTo>
                  <a:pt x="621506" y="719137"/>
                </a:lnTo>
                <a:lnTo>
                  <a:pt x="681038" y="790575"/>
                </a:lnTo>
                <a:lnTo>
                  <a:pt x="716756" y="823912"/>
                </a:lnTo>
                <a:lnTo>
                  <a:pt x="754856" y="854869"/>
                </a:lnTo>
                <a:lnTo>
                  <a:pt x="778669" y="869156"/>
                </a:lnTo>
                <a:lnTo>
                  <a:pt x="814388" y="883444"/>
                </a:lnTo>
                <a:lnTo>
                  <a:pt x="838200" y="885825"/>
                </a:lnTo>
                <a:lnTo>
                  <a:pt x="871538" y="881062"/>
                </a:lnTo>
                <a:lnTo>
                  <a:pt x="907256" y="866775"/>
                </a:lnTo>
                <a:lnTo>
                  <a:pt x="926306" y="847725"/>
                </a:lnTo>
                <a:lnTo>
                  <a:pt x="938213" y="823912"/>
                </a:lnTo>
                <a:lnTo>
                  <a:pt x="945356" y="785812"/>
                </a:lnTo>
                <a:lnTo>
                  <a:pt x="947738" y="723900"/>
                </a:lnTo>
                <a:lnTo>
                  <a:pt x="940594" y="685800"/>
                </a:lnTo>
                <a:lnTo>
                  <a:pt x="897731" y="595312"/>
                </a:lnTo>
                <a:lnTo>
                  <a:pt x="812006" y="471487"/>
                </a:lnTo>
                <a:lnTo>
                  <a:pt x="721519" y="361950"/>
                </a:lnTo>
                <a:lnTo>
                  <a:pt x="690563" y="333375"/>
                </a:lnTo>
                <a:lnTo>
                  <a:pt x="652463" y="302419"/>
                </a:lnTo>
                <a:lnTo>
                  <a:pt x="566738" y="250031"/>
                </a:lnTo>
                <a:lnTo>
                  <a:pt x="342900" y="130969"/>
                </a:lnTo>
                <a:lnTo>
                  <a:pt x="119063" y="26194"/>
                </a:lnTo>
                <a:lnTo>
                  <a:pt x="71438" y="7144"/>
                </a:lnTo>
                <a:lnTo>
                  <a:pt x="33338" y="0"/>
                </a:lnTo>
                <a:lnTo>
                  <a:pt x="7144" y="2381"/>
                </a:lnTo>
                <a:lnTo>
                  <a:pt x="0" y="16669"/>
                </a:lnTo>
                <a:lnTo>
                  <a:pt x="2381" y="38100"/>
                </a:lnTo>
                <a:lnTo>
                  <a:pt x="23813" y="80962"/>
                </a:lnTo>
                <a:lnTo>
                  <a:pt x="52388" y="107156"/>
                </a:lnTo>
                <a:lnTo>
                  <a:pt x="119063" y="157162"/>
                </a:lnTo>
                <a:lnTo>
                  <a:pt x="254794" y="2762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EE2B64F-6D83-43A3-AD68-C4CF091F2568}"/>
              </a:ext>
            </a:extLst>
          </p:cNvPr>
          <p:cNvSpPr/>
          <p:nvPr/>
        </p:nvSpPr>
        <p:spPr>
          <a:xfrm>
            <a:off x="5581651" y="3303589"/>
            <a:ext cx="2581275" cy="1106487"/>
          </a:xfrm>
          <a:custGeom>
            <a:avLst/>
            <a:gdLst>
              <a:gd name="connsiteX0" fmla="*/ 759619 w 2581275"/>
              <a:gd name="connsiteY0" fmla="*/ 404812 h 1107281"/>
              <a:gd name="connsiteX1" fmla="*/ 435769 w 2581275"/>
              <a:gd name="connsiteY1" fmla="*/ 459581 h 1107281"/>
              <a:gd name="connsiteX2" fmla="*/ 259556 w 2581275"/>
              <a:gd name="connsiteY2" fmla="*/ 488156 h 1107281"/>
              <a:gd name="connsiteX3" fmla="*/ 0 w 2581275"/>
              <a:gd name="connsiteY3" fmla="*/ 335756 h 1107281"/>
              <a:gd name="connsiteX4" fmla="*/ 69056 w 2581275"/>
              <a:gd name="connsiteY4" fmla="*/ 326231 h 1107281"/>
              <a:gd name="connsiteX5" fmla="*/ 126206 w 2581275"/>
              <a:gd name="connsiteY5" fmla="*/ 309562 h 1107281"/>
              <a:gd name="connsiteX6" fmla="*/ 328613 w 2581275"/>
              <a:gd name="connsiteY6" fmla="*/ 297656 h 1107281"/>
              <a:gd name="connsiteX7" fmla="*/ 592931 w 2581275"/>
              <a:gd name="connsiteY7" fmla="*/ 269081 h 1107281"/>
              <a:gd name="connsiteX8" fmla="*/ 966788 w 2581275"/>
              <a:gd name="connsiteY8" fmla="*/ 209550 h 1107281"/>
              <a:gd name="connsiteX9" fmla="*/ 1097756 w 2581275"/>
              <a:gd name="connsiteY9" fmla="*/ 188119 h 1107281"/>
              <a:gd name="connsiteX10" fmla="*/ 1293019 w 2581275"/>
              <a:gd name="connsiteY10" fmla="*/ 176212 h 1107281"/>
              <a:gd name="connsiteX11" fmla="*/ 1657350 w 2581275"/>
              <a:gd name="connsiteY11" fmla="*/ 116681 h 1107281"/>
              <a:gd name="connsiteX12" fmla="*/ 1926431 w 2581275"/>
              <a:gd name="connsiteY12" fmla="*/ 71437 h 1107281"/>
              <a:gd name="connsiteX13" fmla="*/ 2038350 w 2581275"/>
              <a:gd name="connsiteY13" fmla="*/ 52387 h 1107281"/>
              <a:gd name="connsiteX14" fmla="*/ 2140744 w 2581275"/>
              <a:gd name="connsiteY14" fmla="*/ 26194 h 1107281"/>
              <a:gd name="connsiteX15" fmla="*/ 2207419 w 2581275"/>
              <a:gd name="connsiteY15" fmla="*/ 7144 h 1107281"/>
              <a:gd name="connsiteX16" fmla="*/ 2240756 w 2581275"/>
              <a:gd name="connsiteY16" fmla="*/ 0 h 1107281"/>
              <a:gd name="connsiteX17" fmla="*/ 2257425 w 2581275"/>
              <a:gd name="connsiteY17" fmla="*/ 0 h 1107281"/>
              <a:gd name="connsiteX18" fmla="*/ 2295525 w 2581275"/>
              <a:gd name="connsiteY18" fmla="*/ 16669 h 1107281"/>
              <a:gd name="connsiteX19" fmla="*/ 2426494 w 2581275"/>
              <a:gd name="connsiteY19" fmla="*/ 92869 h 1107281"/>
              <a:gd name="connsiteX20" fmla="*/ 2528888 w 2581275"/>
              <a:gd name="connsiteY20" fmla="*/ 159544 h 1107281"/>
              <a:gd name="connsiteX21" fmla="*/ 2550319 w 2581275"/>
              <a:gd name="connsiteY21" fmla="*/ 180975 h 1107281"/>
              <a:gd name="connsiteX22" fmla="*/ 2569369 w 2581275"/>
              <a:gd name="connsiteY22" fmla="*/ 207169 h 1107281"/>
              <a:gd name="connsiteX23" fmla="*/ 2576513 w 2581275"/>
              <a:gd name="connsiteY23" fmla="*/ 226219 h 1107281"/>
              <a:gd name="connsiteX24" fmla="*/ 2581275 w 2581275"/>
              <a:gd name="connsiteY24" fmla="*/ 252412 h 1107281"/>
              <a:gd name="connsiteX25" fmla="*/ 2578894 w 2581275"/>
              <a:gd name="connsiteY25" fmla="*/ 271462 h 1107281"/>
              <a:gd name="connsiteX26" fmla="*/ 2566988 w 2581275"/>
              <a:gd name="connsiteY26" fmla="*/ 292894 h 1107281"/>
              <a:gd name="connsiteX27" fmla="*/ 2536031 w 2581275"/>
              <a:gd name="connsiteY27" fmla="*/ 328612 h 1107281"/>
              <a:gd name="connsiteX28" fmla="*/ 2495550 w 2581275"/>
              <a:gd name="connsiteY28" fmla="*/ 373856 h 1107281"/>
              <a:gd name="connsiteX29" fmla="*/ 2471738 w 2581275"/>
              <a:gd name="connsiteY29" fmla="*/ 414337 h 1107281"/>
              <a:gd name="connsiteX30" fmla="*/ 2369344 w 2581275"/>
              <a:gd name="connsiteY30" fmla="*/ 697706 h 1107281"/>
              <a:gd name="connsiteX31" fmla="*/ 2283619 w 2581275"/>
              <a:gd name="connsiteY31" fmla="*/ 921544 h 1107281"/>
              <a:gd name="connsiteX32" fmla="*/ 2257425 w 2581275"/>
              <a:gd name="connsiteY32" fmla="*/ 973931 h 1107281"/>
              <a:gd name="connsiteX33" fmla="*/ 2221706 w 2581275"/>
              <a:gd name="connsiteY33" fmla="*/ 1026319 h 1107281"/>
              <a:gd name="connsiteX34" fmla="*/ 2200275 w 2581275"/>
              <a:gd name="connsiteY34" fmla="*/ 1050131 h 1107281"/>
              <a:gd name="connsiteX35" fmla="*/ 2166938 w 2581275"/>
              <a:gd name="connsiteY35" fmla="*/ 1076325 h 1107281"/>
              <a:gd name="connsiteX36" fmla="*/ 2147888 w 2581275"/>
              <a:gd name="connsiteY36" fmla="*/ 1088231 h 1107281"/>
              <a:gd name="connsiteX37" fmla="*/ 2116931 w 2581275"/>
              <a:gd name="connsiteY37" fmla="*/ 1100137 h 1107281"/>
              <a:gd name="connsiteX38" fmla="*/ 2074069 w 2581275"/>
              <a:gd name="connsiteY38" fmla="*/ 1107281 h 1107281"/>
              <a:gd name="connsiteX39" fmla="*/ 2057400 w 2581275"/>
              <a:gd name="connsiteY39" fmla="*/ 1104900 h 1107281"/>
              <a:gd name="connsiteX40" fmla="*/ 2045494 w 2581275"/>
              <a:gd name="connsiteY40" fmla="*/ 1095375 h 1107281"/>
              <a:gd name="connsiteX41" fmla="*/ 2028825 w 2581275"/>
              <a:gd name="connsiteY41" fmla="*/ 1073944 h 1107281"/>
              <a:gd name="connsiteX42" fmla="*/ 2016919 w 2581275"/>
              <a:gd name="connsiteY42" fmla="*/ 1052512 h 1107281"/>
              <a:gd name="connsiteX43" fmla="*/ 2007394 w 2581275"/>
              <a:gd name="connsiteY43" fmla="*/ 1019175 h 1107281"/>
              <a:gd name="connsiteX44" fmla="*/ 2007394 w 2581275"/>
              <a:gd name="connsiteY44" fmla="*/ 971550 h 1107281"/>
              <a:gd name="connsiteX45" fmla="*/ 2050256 w 2581275"/>
              <a:gd name="connsiteY45" fmla="*/ 790575 h 1107281"/>
              <a:gd name="connsiteX46" fmla="*/ 2152650 w 2581275"/>
              <a:gd name="connsiteY46" fmla="*/ 419100 h 1107281"/>
              <a:gd name="connsiteX47" fmla="*/ 2183606 w 2581275"/>
              <a:gd name="connsiteY47" fmla="*/ 300037 h 1107281"/>
              <a:gd name="connsiteX48" fmla="*/ 2183606 w 2581275"/>
              <a:gd name="connsiteY48" fmla="*/ 288131 h 1107281"/>
              <a:gd name="connsiteX49" fmla="*/ 2171700 w 2581275"/>
              <a:gd name="connsiteY49" fmla="*/ 259556 h 1107281"/>
              <a:gd name="connsiteX50" fmla="*/ 2152650 w 2581275"/>
              <a:gd name="connsiteY50" fmla="*/ 242887 h 1107281"/>
              <a:gd name="connsiteX51" fmla="*/ 2133600 w 2581275"/>
              <a:gd name="connsiteY51" fmla="*/ 228600 h 1107281"/>
              <a:gd name="connsiteX52" fmla="*/ 2105025 w 2581275"/>
              <a:gd name="connsiteY52" fmla="*/ 221456 h 1107281"/>
              <a:gd name="connsiteX53" fmla="*/ 2052638 w 2581275"/>
              <a:gd name="connsiteY53" fmla="*/ 214312 h 1107281"/>
              <a:gd name="connsiteX54" fmla="*/ 1888331 w 2581275"/>
              <a:gd name="connsiteY54" fmla="*/ 240506 h 1107281"/>
              <a:gd name="connsiteX55" fmla="*/ 1433513 w 2581275"/>
              <a:gd name="connsiteY55" fmla="*/ 309562 h 1107281"/>
              <a:gd name="connsiteX56" fmla="*/ 1271588 w 2581275"/>
              <a:gd name="connsiteY56" fmla="*/ 335756 h 1107281"/>
              <a:gd name="connsiteX57" fmla="*/ 1062038 w 2581275"/>
              <a:gd name="connsiteY57" fmla="*/ 352425 h 1107281"/>
              <a:gd name="connsiteX58" fmla="*/ 759619 w 2581275"/>
              <a:gd name="connsiteY58" fmla="*/ 404812 h 110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81275" h="1107281">
                <a:moveTo>
                  <a:pt x="759619" y="404812"/>
                </a:moveTo>
                <a:lnTo>
                  <a:pt x="435769" y="459581"/>
                </a:lnTo>
                <a:lnTo>
                  <a:pt x="259556" y="488156"/>
                </a:lnTo>
                <a:lnTo>
                  <a:pt x="0" y="335756"/>
                </a:lnTo>
                <a:lnTo>
                  <a:pt x="69056" y="326231"/>
                </a:lnTo>
                <a:lnTo>
                  <a:pt x="126206" y="309562"/>
                </a:lnTo>
                <a:lnTo>
                  <a:pt x="328613" y="297656"/>
                </a:lnTo>
                <a:lnTo>
                  <a:pt x="592931" y="269081"/>
                </a:lnTo>
                <a:lnTo>
                  <a:pt x="966788" y="209550"/>
                </a:lnTo>
                <a:lnTo>
                  <a:pt x="1097756" y="188119"/>
                </a:lnTo>
                <a:lnTo>
                  <a:pt x="1293019" y="176212"/>
                </a:lnTo>
                <a:lnTo>
                  <a:pt x="1657350" y="116681"/>
                </a:lnTo>
                <a:lnTo>
                  <a:pt x="1926431" y="71437"/>
                </a:lnTo>
                <a:lnTo>
                  <a:pt x="2038350" y="52387"/>
                </a:lnTo>
                <a:lnTo>
                  <a:pt x="2140744" y="26194"/>
                </a:lnTo>
                <a:lnTo>
                  <a:pt x="2207419" y="7144"/>
                </a:lnTo>
                <a:lnTo>
                  <a:pt x="2240756" y="0"/>
                </a:lnTo>
                <a:lnTo>
                  <a:pt x="2257425" y="0"/>
                </a:lnTo>
                <a:lnTo>
                  <a:pt x="2295525" y="16669"/>
                </a:lnTo>
                <a:lnTo>
                  <a:pt x="2426494" y="92869"/>
                </a:lnTo>
                <a:lnTo>
                  <a:pt x="2528888" y="159544"/>
                </a:lnTo>
                <a:lnTo>
                  <a:pt x="2550319" y="180975"/>
                </a:lnTo>
                <a:lnTo>
                  <a:pt x="2569369" y="207169"/>
                </a:lnTo>
                <a:lnTo>
                  <a:pt x="2576513" y="226219"/>
                </a:lnTo>
                <a:lnTo>
                  <a:pt x="2581275" y="252412"/>
                </a:lnTo>
                <a:lnTo>
                  <a:pt x="2578894" y="271462"/>
                </a:lnTo>
                <a:lnTo>
                  <a:pt x="2566988" y="292894"/>
                </a:lnTo>
                <a:lnTo>
                  <a:pt x="2536031" y="328612"/>
                </a:lnTo>
                <a:lnTo>
                  <a:pt x="2495550" y="373856"/>
                </a:lnTo>
                <a:lnTo>
                  <a:pt x="2471738" y="414337"/>
                </a:lnTo>
                <a:lnTo>
                  <a:pt x="2369344" y="697706"/>
                </a:lnTo>
                <a:lnTo>
                  <a:pt x="2283619" y="921544"/>
                </a:lnTo>
                <a:lnTo>
                  <a:pt x="2257425" y="973931"/>
                </a:lnTo>
                <a:lnTo>
                  <a:pt x="2221706" y="1026319"/>
                </a:lnTo>
                <a:lnTo>
                  <a:pt x="2200275" y="1050131"/>
                </a:lnTo>
                <a:lnTo>
                  <a:pt x="2166938" y="1076325"/>
                </a:lnTo>
                <a:lnTo>
                  <a:pt x="2147888" y="1088231"/>
                </a:lnTo>
                <a:lnTo>
                  <a:pt x="2116931" y="1100137"/>
                </a:lnTo>
                <a:lnTo>
                  <a:pt x="2074069" y="1107281"/>
                </a:lnTo>
                <a:lnTo>
                  <a:pt x="2057400" y="1104900"/>
                </a:lnTo>
                <a:lnTo>
                  <a:pt x="2045494" y="1095375"/>
                </a:lnTo>
                <a:lnTo>
                  <a:pt x="2028825" y="1073944"/>
                </a:lnTo>
                <a:lnTo>
                  <a:pt x="2016919" y="1052512"/>
                </a:lnTo>
                <a:lnTo>
                  <a:pt x="2007394" y="1019175"/>
                </a:lnTo>
                <a:lnTo>
                  <a:pt x="2007394" y="971550"/>
                </a:lnTo>
                <a:lnTo>
                  <a:pt x="2050256" y="790575"/>
                </a:lnTo>
                <a:lnTo>
                  <a:pt x="2152650" y="419100"/>
                </a:lnTo>
                <a:lnTo>
                  <a:pt x="2183606" y="300037"/>
                </a:lnTo>
                <a:lnTo>
                  <a:pt x="2183606" y="288131"/>
                </a:lnTo>
                <a:lnTo>
                  <a:pt x="2171700" y="259556"/>
                </a:lnTo>
                <a:lnTo>
                  <a:pt x="2152650" y="242887"/>
                </a:lnTo>
                <a:lnTo>
                  <a:pt x="2133600" y="228600"/>
                </a:lnTo>
                <a:lnTo>
                  <a:pt x="2105025" y="221456"/>
                </a:lnTo>
                <a:lnTo>
                  <a:pt x="2052638" y="214312"/>
                </a:lnTo>
                <a:lnTo>
                  <a:pt x="1888331" y="240506"/>
                </a:lnTo>
                <a:lnTo>
                  <a:pt x="1433513" y="309562"/>
                </a:lnTo>
                <a:lnTo>
                  <a:pt x="1271588" y="335756"/>
                </a:lnTo>
                <a:lnTo>
                  <a:pt x="1062038" y="352425"/>
                </a:lnTo>
                <a:lnTo>
                  <a:pt x="759619" y="404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FEFC869-8C0D-4DDB-A2A8-0E5E8755699B}"/>
              </a:ext>
            </a:extLst>
          </p:cNvPr>
          <p:cNvSpPr/>
          <p:nvPr/>
        </p:nvSpPr>
        <p:spPr>
          <a:xfrm>
            <a:off x="5799139" y="4097339"/>
            <a:ext cx="1982787" cy="407987"/>
          </a:xfrm>
          <a:custGeom>
            <a:avLst/>
            <a:gdLst>
              <a:gd name="connsiteX0" fmla="*/ 652462 w 1983581"/>
              <a:gd name="connsiteY0" fmla="*/ 173832 h 407194"/>
              <a:gd name="connsiteX1" fmla="*/ 302419 w 1983581"/>
              <a:gd name="connsiteY1" fmla="*/ 240507 h 407194"/>
              <a:gd name="connsiteX2" fmla="*/ 140494 w 1983581"/>
              <a:gd name="connsiteY2" fmla="*/ 271463 h 407194"/>
              <a:gd name="connsiteX3" fmla="*/ 0 w 1983581"/>
              <a:gd name="connsiteY3" fmla="*/ 319088 h 407194"/>
              <a:gd name="connsiteX4" fmla="*/ 202406 w 1983581"/>
              <a:gd name="connsiteY4" fmla="*/ 402432 h 407194"/>
              <a:gd name="connsiteX5" fmla="*/ 321469 w 1983581"/>
              <a:gd name="connsiteY5" fmla="*/ 407194 h 407194"/>
              <a:gd name="connsiteX6" fmla="*/ 414337 w 1983581"/>
              <a:gd name="connsiteY6" fmla="*/ 392907 h 407194"/>
              <a:gd name="connsiteX7" fmla="*/ 611981 w 1983581"/>
              <a:gd name="connsiteY7" fmla="*/ 354807 h 407194"/>
              <a:gd name="connsiteX8" fmla="*/ 847725 w 1983581"/>
              <a:gd name="connsiteY8" fmla="*/ 314325 h 407194"/>
              <a:gd name="connsiteX9" fmla="*/ 1057275 w 1983581"/>
              <a:gd name="connsiteY9" fmla="*/ 276225 h 407194"/>
              <a:gd name="connsiteX10" fmla="*/ 1266825 w 1983581"/>
              <a:gd name="connsiteY10" fmla="*/ 245269 h 407194"/>
              <a:gd name="connsiteX11" fmla="*/ 1507331 w 1983581"/>
              <a:gd name="connsiteY11" fmla="*/ 214313 h 407194"/>
              <a:gd name="connsiteX12" fmla="*/ 1674019 w 1983581"/>
              <a:gd name="connsiteY12" fmla="*/ 202407 h 407194"/>
              <a:gd name="connsiteX13" fmla="*/ 1821656 w 1983581"/>
              <a:gd name="connsiteY13" fmla="*/ 204788 h 407194"/>
              <a:gd name="connsiteX14" fmla="*/ 1983581 w 1983581"/>
              <a:gd name="connsiteY14" fmla="*/ 133350 h 407194"/>
              <a:gd name="connsiteX15" fmla="*/ 1838325 w 1983581"/>
              <a:gd name="connsiteY15" fmla="*/ 4763 h 407194"/>
              <a:gd name="connsiteX16" fmla="*/ 1704975 w 1983581"/>
              <a:gd name="connsiteY16" fmla="*/ 0 h 407194"/>
              <a:gd name="connsiteX17" fmla="*/ 1578769 w 1983581"/>
              <a:gd name="connsiteY17" fmla="*/ 14288 h 407194"/>
              <a:gd name="connsiteX18" fmla="*/ 1264444 w 1983581"/>
              <a:gd name="connsiteY18" fmla="*/ 61913 h 407194"/>
              <a:gd name="connsiteX19" fmla="*/ 1038225 w 1983581"/>
              <a:gd name="connsiteY19" fmla="*/ 97632 h 407194"/>
              <a:gd name="connsiteX20" fmla="*/ 652462 w 1983581"/>
              <a:gd name="connsiteY20" fmla="*/ 173832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83581" h="407194">
                <a:moveTo>
                  <a:pt x="652462" y="173832"/>
                </a:moveTo>
                <a:lnTo>
                  <a:pt x="302419" y="240507"/>
                </a:lnTo>
                <a:lnTo>
                  <a:pt x="140494" y="271463"/>
                </a:lnTo>
                <a:lnTo>
                  <a:pt x="0" y="319088"/>
                </a:lnTo>
                <a:lnTo>
                  <a:pt x="202406" y="402432"/>
                </a:lnTo>
                <a:lnTo>
                  <a:pt x="321469" y="407194"/>
                </a:lnTo>
                <a:lnTo>
                  <a:pt x="414337" y="392907"/>
                </a:lnTo>
                <a:lnTo>
                  <a:pt x="611981" y="354807"/>
                </a:lnTo>
                <a:lnTo>
                  <a:pt x="847725" y="314325"/>
                </a:lnTo>
                <a:lnTo>
                  <a:pt x="1057275" y="276225"/>
                </a:lnTo>
                <a:lnTo>
                  <a:pt x="1266825" y="245269"/>
                </a:lnTo>
                <a:lnTo>
                  <a:pt x="1507331" y="214313"/>
                </a:lnTo>
                <a:lnTo>
                  <a:pt x="1674019" y="202407"/>
                </a:lnTo>
                <a:lnTo>
                  <a:pt x="1821656" y="204788"/>
                </a:lnTo>
                <a:lnTo>
                  <a:pt x="1983581" y="133350"/>
                </a:lnTo>
                <a:lnTo>
                  <a:pt x="1838325" y="4763"/>
                </a:lnTo>
                <a:lnTo>
                  <a:pt x="1704975" y="0"/>
                </a:lnTo>
                <a:lnTo>
                  <a:pt x="1578769" y="14288"/>
                </a:lnTo>
                <a:lnTo>
                  <a:pt x="1264444" y="61913"/>
                </a:lnTo>
                <a:lnTo>
                  <a:pt x="1038225" y="97632"/>
                </a:lnTo>
                <a:lnTo>
                  <a:pt x="652462" y="1738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F79E9D8-BE37-47C2-B798-1B7EC7D8EA0E}"/>
              </a:ext>
            </a:extLst>
          </p:cNvPr>
          <p:cNvSpPr/>
          <p:nvPr/>
        </p:nvSpPr>
        <p:spPr>
          <a:xfrm>
            <a:off x="6442075" y="2773363"/>
            <a:ext cx="496888" cy="2563812"/>
          </a:xfrm>
          <a:custGeom>
            <a:avLst/>
            <a:gdLst>
              <a:gd name="connsiteX0" fmla="*/ 197157 w 496291"/>
              <a:gd name="connsiteY0" fmla="*/ 530284 h 2563040"/>
              <a:gd name="connsiteX1" fmla="*/ 186959 w 496291"/>
              <a:gd name="connsiteY1" fmla="*/ 346724 h 2563040"/>
              <a:gd name="connsiteX2" fmla="*/ 180160 w 496291"/>
              <a:gd name="connsiteY2" fmla="*/ 231150 h 2563040"/>
              <a:gd name="connsiteX3" fmla="*/ 169963 w 496291"/>
              <a:gd name="connsiteY3" fmla="*/ 190359 h 2563040"/>
              <a:gd name="connsiteX4" fmla="*/ 142769 w 496291"/>
              <a:gd name="connsiteY4" fmla="*/ 142769 h 2563040"/>
              <a:gd name="connsiteX5" fmla="*/ 115575 w 496291"/>
              <a:gd name="connsiteY5" fmla="*/ 115575 h 2563040"/>
              <a:gd name="connsiteX6" fmla="*/ 64586 w 496291"/>
              <a:gd name="connsiteY6" fmla="*/ 71385 h 2563040"/>
              <a:gd name="connsiteX7" fmla="*/ 0 w 496291"/>
              <a:gd name="connsiteY7" fmla="*/ 0 h 2563040"/>
              <a:gd name="connsiteX8" fmla="*/ 197157 w 496291"/>
              <a:gd name="connsiteY8" fmla="*/ 27194 h 2563040"/>
              <a:gd name="connsiteX9" fmla="*/ 302534 w 496291"/>
              <a:gd name="connsiteY9" fmla="*/ 64586 h 2563040"/>
              <a:gd name="connsiteX10" fmla="*/ 373918 w 496291"/>
              <a:gd name="connsiteY10" fmla="*/ 91780 h 2563040"/>
              <a:gd name="connsiteX11" fmla="*/ 438504 w 496291"/>
              <a:gd name="connsiteY11" fmla="*/ 125773 h 2563040"/>
              <a:gd name="connsiteX12" fmla="*/ 472497 w 496291"/>
              <a:gd name="connsiteY12" fmla="*/ 152967 h 2563040"/>
              <a:gd name="connsiteX13" fmla="*/ 492892 w 496291"/>
              <a:gd name="connsiteY13" fmla="*/ 176762 h 2563040"/>
              <a:gd name="connsiteX14" fmla="*/ 496291 w 496291"/>
              <a:gd name="connsiteY14" fmla="*/ 193758 h 2563040"/>
              <a:gd name="connsiteX15" fmla="*/ 486094 w 496291"/>
              <a:gd name="connsiteY15" fmla="*/ 244747 h 2563040"/>
              <a:gd name="connsiteX16" fmla="*/ 462299 w 496291"/>
              <a:gd name="connsiteY16" fmla="*/ 370519 h 2563040"/>
              <a:gd name="connsiteX17" fmla="*/ 452101 w 496291"/>
              <a:gd name="connsiteY17" fmla="*/ 472497 h 2563040"/>
              <a:gd name="connsiteX18" fmla="*/ 452101 w 496291"/>
              <a:gd name="connsiteY18" fmla="*/ 720643 h 2563040"/>
              <a:gd name="connsiteX19" fmla="*/ 445302 w 496291"/>
              <a:gd name="connsiteY19" fmla="*/ 972188 h 2563040"/>
              <a:gd name="connsiteX20" fmla="*/ 428306 w 496291"/>
              <a:gd name="connsiteY20" fmla="*/ 1471878 h 2563040"/>
              <a:gd name="connsiteX21" fmla="*/ 428306 w 496291"/>
              <a:gd name="connsiteY21" fmla="*/ 2461062 h 2563040"/>
              <a:gd name="connsiteX22" fmla="*/ 316131 w 496291"/>
              <a:gd name="connsiteY22" fmla="*/ 2563040 h 2563040"/>
              <a:gd name="connsiteX23" fmla="*/ 186959 w 496291"/>
              <a:gd name="connsiteY23" fmla="*/ 2512051 h 2563040"/>
              <a:gd name="connsiteX24" fmla="*/ 186959 w 496291"/>
              <a:gd name="connsiteY24" fmla="*/ 2246909 h 2563040"/>
              <a:gd name="connsiteX25" fmla="*/ 203955 w 496291"/>
              <a:gd name="connsiteY25" fmla="*/ 1631643 h 2563040"/>
              <a:gd name="connsiteX26" fmla="*/ 207355 w 496291"/>
              <a:gd name="connsiteY26" fmla="*/ 1097960 h 2563040"/>
              <a:gd name="connsiteX27" fmla="*/ 203955 w 496291"/>
              <a:gd name="connsiteY27" fmla="*/ 863411 h 2563040"/>
              <a:gd name="connsiteX28" fmla="*/ 203955 w 496291"/>
              <a:gd name="connsiteY28" fmla="*/ 727441 h 2563040"/>
              <a:gd name="connsiteX29" fmla="*/ 197157 w 496291"/>
              <a:gd name="connsiteY29" fmla="*/ 530284 h 25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6291" h="2563040">
                <a:moveTo>
                  <a:pt x="197157" y="530284"/>
                </a:moveTo>
                <a:lnTo>
                  <a:pt x="186959" y="346724"/>
                </a:lnTo>
                <a:lnTo>
                  <a:pt x="180160" y="231150"/>
                </a:lnTo>
                <a:lnTo>
                  <a:pt x="169963" y="190359"/>
                </a:lnTo>
                <a:lnTo>
                  <a:pt x="142769" y="142769"/>
                </a:lnTo>
                <a:lnTo>
                  <a:pt x="115575" y="115575"/>
                </a:lnTo>
                <a:lnTo>
                  <a:pt x="64586" y="71385"/>
                </a:lnTo>
                <a:lnTo>
                  <a:pt x="0" y="0"/>
                </a:lnTo>
                <a:lnTo>
                  <a:pt x="197157" y="27194"/>
                </a:lnTo>
                <a:lnTo>
                  <a:pt x="302534" y="64586"/>
                </a:lnTo>
                <a:lnTo>
                  <a:pt x="373918" y="91780"/>
                </a:lnTo>
                <a:lnTo>
                  <a:pt x="438504" y="125773"/>
                </a:lnTo>
                <a:lnTo>
                  <a:pt x="472497" y="152967"/>
                </a:lnTo>
                <a:lnTo>
                  <a:pt x="492892" y="176762"/>
                </a:lnTo>
                <a:lnTo>
                  <a:pt x="496291" y="193758"/>
                </a:lnTo>
                <a:lnTo>
                  <a:pt x="486094" y="244747"/>
                </a:lnTo>
                <a:lnTo>
                  <a:pt x="462299" y="370519"/>
                </a:lnTo>
                <a:lnTo>
                  <a:pt x="452101" y="472497"/>
                </a:lnTo>
                <a:lnTo>
                  <a:pt x="452101" y="720643"/>
                </a:lnTo>
                <a:lnTo>
                  <a:pt x="445302" y="972188"/>
                </a:lnTo>
                <a:lnTo>
                  <a:pt x="428306" y="1471878"/>
                </a:lnTo>
                <a:lnTo>
                  <a:pt x="428306" y="2461062"/>
                </a:lnTo>
                <a:lnTo>
                  <a:pt x="316131" y="2563040"/>
                </a:lnTo>
                <a:lnTo>
                  <a:pt x="186959" y="2512051"/>
                </a:lnTo>
                <a:lnTo>
                  <a:pt x="186959" y="2246909"/>
                </a:lnTo>
                <a:lnTo>
                  <a:pt x="203955" y="1631643"/>
                </a:lnTo>
                <a:cubicBezTo>
                  <a:pt x="205088" y="1453749"/>
                  <a:pt x="206222" y="1275854"/>
                  <a:pt x="207355" y="1097960"/>
                </a:cubicBezTo>
                <a:cubicBezTo>
                  <a:pt x="206222" y="1019777"/>
                  <a:pt x="205088" y="941594"/>
                  <a:pt x="203955" y="863411"/>
                </a:cubicBezTo>
                <a:lnTo>
                  <a:pt x="203955" y="727441"/>
                </a:lnTo>
                <a:lnTo>
                  <a:pt x="197157" y="5302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9880174-133F-480C-9E34-7F447F18E82D}"/>
              </a:ext>
            </a:extLst>
          </p:cNvPr>
          <p:cNvSpPr/>
          <p:nvPr/>
        </p:nvSpPr>
        <p:spPr>
          <a:xfrm>
            <a:off x="5278438" y="5027613"/>
            <a:ext cx="2722562" cy="749300"/>
          </a:xfrm>
          <a:custGeom>
            <a:avLst/>
            <a:gdLst>
              <a:gd name="connsiteX0" fmla="*/ 816769 w 2721769"/>
              <a:gd name="connsiteY0" fmla="*/ 333375 h 750094"/>
              <a:gd name="connsiteX1" fmla="*/ 1097757 w 2721769"/>
              <a:gd name="connsiteY1" fmla="*/ 283369 h 750094"/>
              <a:gd name="connsiteX2" fmla="*/ 1359694 w 2721769"/>
              <a:gd name="connsiteY2" fmla="*/ 233362 h 750094"/>
              <a:gd name="connsiteX3" fmla="*/ 1588294 w 2721769"/>
              <a:gd name="connsiteY3" fmla="*/ 188119 h 750094"/>
              <a:gd name="connsiteX4" fmla="*/ 1814513 w 2721769"/>
              <a:gd name="connsiteY4" fmla="*/ 152400 h 750094"/>
              <a:gd name="connsiteX5" fmla="*/ 2133600 w 2721769"/>
              <a:gd name="connsiteY5" fmla="*/ 90487 h 750094"/>
              <a:gd name="connsiteX6" fmla="*/ 2393157 w 2721769"/>
              <a:gd name="connsiteY6" fmla="*/ 35719 h 750094"/>
              <a:gd name="connsiteX7" fmla="*/ 2526507 w 2721769"/>
              <a:gd name="connsiteY7" fmla="*/ 2381 h 750094"/>
              <a:gd name="connsiteX8" fmla="*/ 2721769 w 2721769"/>
              <a:gd name="connsiteY8" fmla="*/ 0 h 750094"/>
              <a:gd name="connsiteX9" fmla="*/ 2588419 w 2721769"/>
              <a:gd name="connsiteY9" fmla="*/ 140494 h 750094"/>
              <a:gd name="connsiteX10" fmla="*/ 2271713 w 2721769"/>
              <a:gd name="connsiteY10" fmla="*/ 223837 h 750094"/>
              <a:gd name="connsiteX11" fmla="*/ 1814513 w 2721769"/>
              <a:gd name="connsiteY11" fmla="*/ 347662 h 750094"/>
              <a:gd name="connsiteX12" fmla="*/ 1257300 w 2721769"/>
              <a:gd name="connsiteY12" fmla="*/ 500062 h 750094"/>
              <a:gd name="connsiteX13" fmla="*/ 864394 w 2721769"/>
              <a:gd name="connsiteY13" fmla="*/ 611981 h 750094"/>
              <a:gd name="connsiteX14" fmla="*/ 609600 w 2721769"/>
              <a:gd name="connsiteY14" fmla="*/ 695325 h 750094"/>
              <a:gd name="connsiteX15" fmla="*/ 500063 w 2721769"/>
              <a:gd name="connsiteY15" fmla="*/ 733425 h 750094"/>
              <a:gd name="connsiteX16" fmla="*/ 435769 w 2721769"/>
              <a:gd name="connsiteY16" fmla="*/ 745331 h 750094"/>
              <a:gd name="connsiteX17" fmla="*/ 395288 w 2721769"/>
              <a:gd name="connsiteY17" fmla="*/ 750094 h 750094"/>
              <a:gd name="connsiteX18" fmla="*/ 359569 w 2721769"/>
              <a:gd name="connsiteY18" fmla="*/ 745331 h 750094"/>
              <a:gd name="connsiteX19" fmla="*/ 338138 w 2721769"/>
              <a:gd name="connsiteY19" fmla="*/ 735806 h 750094"/>
              <a:gd name="connsiteX20" fmla="*/ 295275 w 2721769"/>
              <a:gd name="connsiteY20" fmla="*/ 702469 h 750094"/>
              <a:gd name="connsiteX21" fmla="*/ 211932 w 2721769"/>
              <a:gd name="connsiteY21" fmla="*/ 616744 h 750094"/>
              <a:gd name="connsiteX22" fmla="*/ 100013 w 2721769"/>
              <a:gd name="connsiteY22" fmla="*/ 476250 h 750094"/>
              <a:gd name="connsiteX23" fmla="*/ 33338 w 2721769"/>
              <a:gd name="connsiteY23" fmla="*/ 373856 h 750094"/>
              <a:gd name="connsiteX24" fmla="*/ 14288 w 2721769"/>
              <a:gd name="connsiteY24" fmla="*/ 333375 h 750094"/>
              <a:gd name="connsiteX25" fmla="*/ 0 w 2721769"/>
              <a:gd name="connsiteY25" fmla="*/ 295275 h 750094"/>
              <a:gd name="connsiteX26" fmla="*/ 0 w 2721769"/>
              <a:gd name="connsiteY26" fmla="*/ 273844 h 750094"/>
              <a:gd name="connsiteX27" fmla="*/ 11907 w 2721769"/>
              <a:gd name="connsiteY27" fmla="*/ 266700 h 750094"/>
              <a:gd name="connsiteX28" fmla="*/ 28575 w 2721769"/>
              <a:gd name="connsiteY28" fmla="*/ 269081 h 750094"/>
              <a:gd name="connsiteX29" fmla="*/ 54769 w 2721769"/>
              <a:gd name="connsiteY29" fmla="*/ 283369 h 750094"/>
              <a:gd name="connsiteX30" fmla="*/ 133350 w 2721769"/>
              <a:gd name="connsiteY30" fmla="*/ 330994 h 750094"/>
              <a:gd name="connsiteX31" fmla="*/ 197644 w 2721769"/>
              <a:gd name="connsiteY31" fmla="*/ 361950 h 750094"/>
              <a:gd name="connsiteX32" fmla="*/ 238125 w 2721769"/>
              <a:gd name="connsiteY32" fmla="*/ 373856 h 750094"/>
              <a:gd name="connsiteX33" fmla="*/ 280988 w 2721769"/>
              <a:gd name="connsiteY33" fmla="*/ 385762 h 750094"/>
              <a:gd name="connsiteX34" fmla="*/ 347663 w 2721769"/>
              <a:gd name="connsiteY34" fmla="*/ 395287 h 750094"/>
              <a:gd name="connsiteX35" fmla="*/ 476250 w 2721769"/>
              <a:gd name="connsiteY35" fmla="*/ 385762 h 750094"/>
              <a:gd name="connsiteX36" fmla="*/ 816769 w 2721769"/>
              <a:gd name="connsiteY36" fmla="*/ 333375 h 75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1769" h="750094">
                <a:moveTo>
                  <a:pt x="816769" y="333375"/>
                </a:moveTo>
                <a:lnTo>
                  <a:pt x="1097757" y="283369"/>
                </a:lnTo>
                <a:lnTo>
                  <a:pt x="1359694" y="233362"/>
                </a:lnTo>
                <a:lnTo>
                  <a:pt x="1588294" y="188119"/>
                </a:lnTo>
                <a:lnTo>
                  <a:pt x="1814513" y="152400"/>
                </a:lnTo>
                <a:lnTo>
                  <a:pt x="2133600" y="90487"/>
                </a:lnTo>
                <a:lnTo>
                  <a:pt x="2393157" y="35719"/>
                </a:lnTo>
                <a:lnTo>
                  <a:pt x="2526507" y="2381"/>
                </a:lnTo>
                <a:lnTo>
                  <a:pt x="2721769" y="0"/>
                </a:lnTo>
                <a:lnTo>
                  <a:pt x="2588419" y="140494"/>
                </a:lnTo>
                <a:lnTo>
                  <a:pt x="2271713" y="223837"/>
                </a:lnTo>
                <a:lnTo>
                  <a:pt x="1814513" y="347662"/>
                </a:lnTo>
                <a:lnTo>
                  <a:pt x="1257300" y="500062"/>
                </a:lnTo>
                <a:lnTo>
                  <a:pt x="864394" y="611981"/>
                </a:lnTo>
                <a:lnTo>
                  <a:pt x="609600" y="695325"/>
                </a:lnTo>
                <a:lnTo>
                  <a:pt x="500063" y="733425"/>
                </a:lnTo>
                <a:lnTo>
                  <a:pt x="435769" y="745331"/>
                </a:lnTo>
                <a:lnTo>
                  <a:pt x="395288" y="750094"/>
                </a:lnTo>
                <a:lnTo>
                  <a:pt x="359569" y="745331"/>
                </a:lnTo>
                <a:lnTo>
                  <a:pt x="338138" y="735806"/>
                </a:lnTo>
                <a:lnTo>
                  <a:pt x="295275" y="702469"/>
                </a:lnTo>
                <a:lnTo>
                  <a:pt x="211932" y="616744"/>
                </a:lnTo>
                <a:lnTo>
                  <a:pt x="100013" y="476250"/>
                </a:lnTo>
                <a:lnTo>
                  <a:pt x="33338" y="373856"/>
                </a:lnTo>
                <a:lnTo>
                  <a:pt x="14288" y="333375"/>
                </a:lnTo>
                <a:lnTo>
                  <a:pt x="0" y="295275"/>
                </a:lnTo>
                <a:lnTo>
                  <a:pt x="0" y="273844"/>
                </a:lnTo>
                <a:lnTo>
                  <a:pt x="11907" y="266700"/>
                </a:lnTo>
                <a:lnTo>
                  <a:pt x="28575" y="269081"/>
                </a:lnTo>
                <a:lnTo>
                  <a:pt x="54769" y="283369"/>
                </a:lnTo>
                <a:lnTo>
                  <a:pt x="133350" y="330994"/>
                </a:lnTo>
                <a:lnTo>
                  <a:pt x="197644" y="361950"/>
                </a:lnTo>
                <a:lnTo>
                  <a:pt x="238125" y="373856"/>
                </a:lnTo>
                <a:lnTo>
                  <a:pt x="280988" y="385762"/>
                </a:lnTo>
                <a:lnTo>
                  <a:pt x="347663" y="395287"/>
                </a:lnTo>
                <a:lnTo>
                  <a:pt x="476250" y="385762"/>
                </a:lnTo>
                <a:lnTo>
                  <a:pt x="816769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C2F832C-3E50-42B0-962A-4E13023ED409}"/>
              </a:ext>
            </a:extLst>
          </p:cNvPr>
          <p:cNvSpPr/>
          <p:nvPr/>
        </p:nvSpPr>
        <p:spPr>
          <a:xfrm>
            <a:off x="7485064" y="4552950"/>
            <a:ext cx="858837" cy="1176338"/>
          </a:xfrm>
          <a:custGeom>
            <a:avLst/>
            <a:gdLst>
              <a:gd name="connsiteX0" fmla="*/ 142875 w 859631"/>
              <a:gd name="connsiteY0" fmla="*/ 252413 h 1176338"/>
              <a:gd name="connsiteX1" fmla="*/ 228600 w 859631"/>
              <a:gd name="connsiteY1" fmla="*/ 381000 h 1176338"/>
              <a:gd name="connsiteX2" fmla="*/ 311944 w 859631"/>
              <a:gd name="connsiteY2" fmla="*/ 500063 h 1176338"/>
              <a:gd name="connsiteX3" fmla="*/ 364331 w 859631"/>
              <a:gd name="connsiteY3" fmla="*/ 614363 h 1176338"/>
              <a:gd name="connsiteX4" fmla="*/ 419100 w 859631"/>
              <a:gd name="connsiteY4" fmla="*/ 688181 h 1176338"/>
              <a:gd name="connsiteX5" fmla="*/ 519112 w 859631"/>
              <a:gd name="connsiteY5" fmla="*/ 852488 h 1176338"/>
              <a:gd name="connsiteX6" fmla="*/ 604837 w 859631"/>
              <a:gd name="connsiteY6" fmla="*/ 1004888 h 1176338"/>
              <a:gd name="connsiteX7" fmla="*/ 650081 w 859631"/>
              <a:gd name="connsiteY7" fmla="*/ 1085850 h 1176338"/>
              <a:gd name="connsiteX8" fmla="*/ 681037 w 859631"/>
              <a:gd name="connsiteY8" fmla="*/ 1128713 h 1176338"/>
              <a:gd name="connsiteX9" fmla="*/ 704850 w 859631"/>
              <a:gd name="connsiteY9" fmla="*/ 1150144 h 1176338"/>
              <a:gd name="connsiteX10" fmla="*/ 733425 w 859631"/>
              <a:gd name="connsiteY10" fmla="*/ 1166813 h 1176338"/>
              <a:gd name="connsiteX11" fmla="*/ 762000 w 859631"/>
              <a:gd name="connsiteY11" fmla="*/ 1176338 h 1176338"/>
              <a:gd name="connsiteX12" fmla="*/ 783431 w 859631"/>
              <a:gd name="connsiteY12" fmla="*/ 1176338 h 1176338"/>
              <a:gd name="connsiteX13" fmla="*/ 812006 w 859631"/>
              <a:gd name="connsiteY13" fmla="*/ 1166813 h 1176338"/>
              <a:gd name="connsiteX14" fmla="*/ 831056 w 859631"/>
              <a:gd name="connsiteY14" fmla="*/ 1145381 h 1176338"/>
              <a:gd name="connsiteX15" fmla="*/ 845344 w 859631"/>
              <a:gd name="connsiteY15" fmla="*/ 1119188 h 1176338"/>
              <a:gd name="connsiteX16" fmla="*/ 854869 w 859631"/>
              <a:gd name="connsiteY16" fmla="*/ 1076325 h 1176338"/>
              <a:gd name="connsiteX17" fmla="*/ 859631 w 859631"/>
              <a:gd name="connsiteY17" fmla="*/ 1023938 h 1176338"/>
              <a:gd name="connsiteX18" fmla="*/ 859631 w 859631"/>
              <a:gd name="connsiteY18" fmla="*/ 969169 h 1176338"/>
              <a:gd name="connsiteX19" fmla="*/ 850106 w 859631"/>
              <a:gd name="connsiteY19" fmla="*/ 897731 h 1176338"/>
              <a:gd name="connsiteX20" fmla="*/ 821531 w 859631"/>
              <a:gd name="connsiteY20" fmla="*/ 792956 h 1176338"/>
              <a:gd name="connsiteX21" fmla="*/ 759619 w 859631"/>
              <a:gd name="connsiteY21" fmla="*/ 652463 h 1176338"/>
              <a:gd name="connsiteX22" fmla="*/ 702469 w 859631"/>
              <a:gd name="connsiteY22" fmla="*/ 545306 h 1176338"/>
              <a:gd name="connsiteX23" fmla="*/ 678656 w 859631"/>
              <a:gd name="connsiteY23" fmla="*/ 511969 h 1176338"/>
              <a:gd name="connsiteX24" fmla="*/ 609600 w 859631"/>
              <a:gd name="connsiteY24" fmla="*/ 435769 h 1176338"/>
              <a:gd name="connsiteX25" fmla="*/ 492919 w 859631"/>
              <a:gd name="connsiteY25" fmla="*/ 335756 h 1176338"/>
              <a:gd name="connsiteX26" fmla="*/ 264319 w 859631"/>
              <a:gd name="connsiteY26" fmla="*/ 161925 h 1176338"/>
              <a:gd name="connsiteX27" fmla="*/ 85725 w 859631"/>
              <a:gd name="connsiteY27" fmla="*/ 35719 h 1176338"/>
              <a:gd name="connsiteX28" fmla="*/ 40481 w 859631"/>
              <a:gd name="connsiteY28" fmla="*/ 9525 h 1176338"/>
              <a:gd name="connsiteX29" fmla="*/ 19050 w 859631"/>
              <a:gd name="connsiteY29" fmla="*/ 0 h 1176338"/>
              <a:gd name="connsiteX30" fmla="*/ 2381 w 859631"/>
              <a:gd name="connsiteY30" fmla="*/ 4763 h 1176338"/>
              <a:gd name="connsiteX31" fmla="*/ 0 w 859631"/>
              <a:gd name="connsiteY31" fmla="*/ 21431 h 1176338"/>
              <a:gd name="connsiteX32" fmla="*/ 4762 w 859631"/>
              <a:gd name="connsiteY32" fmla="*/ 40481 h 1176338"/>
              <a:gd name="connsiteX33" fmla="*/ 50006 w 859631"/>
              <a:gd name="connsiteY33" fmla="*/ 114300 h 1176338"/>
              <a:gd name="connsiteX34" fmla="*/ 142875 w 859631"/>
              <a:gd name="connsiteY34" fmla="*/ 252413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9631" h="1176338">
                <a:moveTo>
                  <a:pt x="142875" y="252413"/>
                </a:moveTo>
                <a:lnTo>
                  <a:pt x="228600" y="381000"/>
                </a:lnTo>
                <a:lnTo>
                  <a:pt x="311944" y="500063"/>
                </a:lnTo>
                <a:lnTo>
                  <a:pt x="364331" y="614363"/>
                </a:lnTo>
                <a:lnTo>
                  <a:pt x="419100" y="688181"/>
                </a:lnTo>
                <a:lnTo>
                  <a:pt x="519112" y="852488"/>
                </a:lnTo>
                <a:lnTo>
                  <a:pt x="604837" y="1004888"/>
                </a:lnTo>
                <a:lnTo>
                  <a:pt x="650081" y="1085850"/>
                </a:lnTo>
                <a:lnTo>
                  <a:pt x="681037" y="1128713"/>
                </a:lnTo>
                <a:lnTo>
                  <a:pt x="704850" y="1150144"/>
                </a:lnTo>
                <a:lnTo>
                  <a:pt x="733425" y="1166813"/>
                </a:lnTo>
                <a:lnTo>
                  <a:pt x="762000" y="1176338"/>
                </a:lnTo>
                <a:lnTo>
                  <a:pt x="783431" y="1176338"/>
                </a:lnTo>
                <a:lnTo>
                  <a:pt x="812006" y="1166813"/>
                </a:lnTo>
                <a:lnTo>
                  <a:pt x="831056" y="1145381"/>
                </a:lnTo>
                <a:lnTo>
                  <a:pt x="845344" y="1119188"/>
                </a:lnTo>
                <a:lnTo>
                  <a:pt x="854869" y="1076325"/>
                </a:lnTo>
                <a:lnTo>
                  <a:pt x="859631" y="1023938"/>
                </a:lnTo>
                <a:lnTo>
                  <a:pt x="859631" y="969169"/>
                </a:lnTo>
                <a:lnTo>
                  <a:pt x="850106" y="897731"/>
                </a:lnTo>
                <a:lnTo>
                  <a:pt x="821531" y="792956"/>
                </a:lnTo>
                <a:lnTo>
                  <a:pt x="759619" y="652463"/>
                </a:lnTo>
                <a:lnTo>
                  <a:pt x="702469" y="545306"/>
                </a:lnTo>
                <a:lnTo>
                  <a:pt x="678656" y="511969"/>
                </a:lnTo>
                <a:lnTo>
                  <a:pt x="609600" y="435769"/>
                </a:lnTo>
                <a:lnTo>
                  <a:pt x="492919" y="335756"/>
                </a:lnTo>
                <a:lnTo>
                  <a:pt x="264319" y="161925"/>
                </a:lnTo>
                <a:lnTo>
                  <a:pt x="85725" y="35719"/>
                </a:lnTo>
                <a:lnTo>
                  <a:pt x="40481" y="9525"/>
                </a:lnTo>
                <a:lnTo>
                  <a:pt x="19050" y="0"/>
                </a:lnTo>
                <a:lnTo>
                  <a:pt x="2381" y="4763"/>
                </a:lnTo>
                <a:lnTo>
                  <a:pt x="0" y="21431"/>
                </a:lnTo>
                <a:lnTo>
                  <a:pt x="4762" y="40481"/>
                </a:lnTo>
                <a:lnTo>
                  <a:pt x="50006" y="114300"/>
                </a:lnTo>
                <a:lnTo>
                  <a:pt x="142875" y="252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AECD8F7-02ED-41BA-94BF-52BD4511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889" y="1510290"/>
            <a:ext cx="4548010" cy="432853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45D83D-1AFA-4275-AEB0-69E901920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381" y="1543978"/>
            <a:ext cx="4548010" cy="433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33" grpId="0" animBg="1"/>
      <p:bldP spid="18" grpId="0" animBg="1"/>
      <p:bldP spid="20" grpId="0" animBg="1"/>
      <p:bldP spid="28" grpId="0" animBg="1"/>
      <p:bldP spid="23" grpId="0" animBg="1"/>
      <p:bldP spid="24" grpId="0" animBg="1"/>
      <p:bldP spid="26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07CB4A0-25EC-4B2E-B977-64F842C8B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95" y="1264732"/>
            <a:ext cx="4548010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08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B4B20103-5C5C-4E59-9906-2326B427816B}"/>
              </a:ext>
            </a:extLst>
          </p:cNvPr>
          <p:cNvSpPr/>
          <p:nvPr/>
        </p:nvSpPr>
        <p:spPr>
          <a:xfrm>
            <a:off x="4087813" y="1601789"/>
            <a:ext cx="1816100" cy="1114425"/>
          </a:xfrm>
          <a:custGeom>
            <a:avLst/>
            <a:gdLst>
              <a:gd name="connsiteX0" fmla="*/ 938213 w 1814513"/>
              <a:gd name="connsiteY0" fmla="*/ 119063 h 1114425"/>
              <a:gd name="connsiteX1" fmla="*/ 1207294 w 1814513"/>
              <a:gd name="connsiteY1" fmla="*/ 73819 h 1114425"/>
              <a:gd name="connsiteX2" fmla="*/ 1371600 w 1814513"/>
              <a:gd name="connsiteY2" fmla="*/ 42863 h 1114425"/>
              <a:gd name="connsiteX3" fmla="*/ 1385888 w 1814513"/>
              <a:gd name="connsiteY3" fmla="*/ 35719 h 1114425"/>
              <a:gd name="connsiteX4" fmla="*/ 1445419 w 1814513"/>
              <a:gd name="connsiteY4" fmla="*/ 4763 h 1114425"/>
              <a:gd name="connsiteX5" fmla="*/ 1466850 w 1814513"/>
              <a:gd name="connsiteY5" fmla="*/ 0 h 1114425"/>
              <a:gd name="connsiteX6" fmla="*/ 1497807 w 1814513"/>
              <a:gd name="connsiteY6" fmla="*/ 14288 h 1114425"/>
              <a:gd name="connsiteX7" fmla="*/ 1583532 w 1814513"/>
              <a:gd name="connsiteY7" fmla="*/ 57150 h 1114425"/>
              <a:gd name="connsiteX8" fmla="*/ 1695450 w 1814513"/>
              <a:gd name="connsiteY8" fmla="*/ 130969 h 1114425"/>
              <a:gd name="connsiteX9" fmla="*/ 1776413 w 1814513"/>
              <a:gd name="connsiteY9" fmla="*/ 190500 h 1114425"/>
              <a:gd name="connsiteX10" fmla="*/ 1802607 w 1814513"/>
              <a:gd name="connsiteY10" fmla="*/ 219075 h 1114425"/>
              <a:gd name="connsiteX11" fmla="*/ 1814513 w 1814513"/>
              <a:gd name="connsiteY11" fmla="*/ 240507 h 1114425"/>
              <a:gd name="connsiteX12" fmla="*/ 1814513 w 1814513"/>
              <a:gd name="connsiteY12" fmla="*/ 257175 h 1114425"/>
              <a:gd name="connsiteX13" fmla="*/ 1797844 w 1814513"/>
              <a:gd name="connsiteY13" fmla="*/ 285750 h 1114425"/>
              <a:gd name="connsiteX14" fmla="*/ 1735932 w 1814513"/>
              <a:gd name="connsiteY14" fmla="*/ 347663 h 1114425"/>
              <a:gd name="connsiteX15" fmla="*/ 1707357 w 1814513"/>
              <a:gd name="connsiteY15" fmla="*/ 445294 h 1114425"/>
              <a:gd name="connsiteX16" fmla="*/ 1545432 w 1814513"/>
              <a:gd name="connsiteY16" fmla="*/ 933450 h 1114425"/>
              <a:gd name="connsiteX17" fmla="*/ 1504950 w 1814513"/>
              <a:gd name="connsiteY17" fmla="*/ 1057275 h 1114425"/>
              <a:gd name="connsiteX18" fmla="*/ 1490663 w 1814513"/>
              <a:gd name="connsiteY18" fmla="*/ 1078707 h 1114425"/>
              <a:gd name="connsiteX19" fmla="*/ 1464469 w 1814513"/>
              <a:gd name="connsiteY19" fmla="*/ 1100138 h 1114425"/>
              <a:gd name="connsiteX20" fmla="*/ 1421607 w 1814513"/>
              <a:gd name="connsiteY20" fmla="*/ 1114425 h 1114425"/>
              <a:gd name="connsiteX21" fmla="*/ 1395413 w 1814513"/>
              <a:gd name="connsiteY21" fmla="*/ 1114425 h 1114425"/>
              <a:gd name="connsiteX22" fmla="*/ 1362075 w 1814513"/>
              <a:gd name="connsiteY22" fmla="*/ 1104900 h 1114425"/>
              <a:gd name="connsiteX23" fmla="*/ 1347788 w 1814513"/>
              <a:gd name="connsiteY23" fmla="*/ 1092994 h 1114425"/>
              <a:gd name="connsiteX24" fmla="*/ 1338263 w 1814513"/>
              <a:gd name="connsiteY24" fmla="*/ 1073944 h 1114425"/>
              <a:gd name="connsiteX25" fmla="*/ 1328738 w 1814513"/>
              <a:gd name="connsiteY25" fmla="*/ 1021557 h 1114425"/>
              <a:gd name="connsiteX26" fmla="*/ 1373982 w 1814513"/>
              <a:gd name="connsiteY26" fmla="*/ 881063 h 1114425"/>
              <a:gd name="connsiteX27" fmla="*/ 1409700 w 1814513"/>
              <a:gd name="connsiteY27" fmla="*/ 588169 h 1114425"/>
              <a:gd name="connsiteX28" fmla="*/ 1440657 w 1814513"/>
              <a:gd name="connsiteY28" fmla="*/ 300038 h 1114425"/>
              <a:gd name="connsiteX29" fmla="*/ 1435894 w 1814513"/>
              <a:gd name="connsiteY29" fmla="*/ 271463 h 1114425"/>
              <a:gd name="connsiteX30" fmla="*/ 1426369 w 1814513"/>
              <a:gd name="connsiteY30" fmla="*/ 245269 h 1114425"/>
              <a:gd name="connsiteX31" fmla="*/ 1409700 w 1814513"/>
              <a:gd name="connsiteY31" fmla="*/ 228600 h 1114425"/>
              <a:gd name="connsiteX32" fmla="*/ 1381125 w 1814513"/>
              <a:gd name="connsiteY32" fmla="*/ 221457 h 1114425"/>
              <a:gd name="connsiteX33" fmla="*/ 1350169 w 1814513"/>
              <a:gd name="connsiteY33" fmla="*/ 223838 h 1114425"/>
              <a:gd name="connsiteX34" fmla="*/ 1045369 w 1814513"/>
              <a:gd name="connsiteY34" fmla="*/ 283369 h 1114425"/>
              <a:gd name="connsiteX35" fmla="*/ 661988 w 1814513"/>
              <a:gd name="connsiteY35" fmla="*/ 366713 h 1114425"/>
              <a:gd name="connsiteX36" fmla="*/ 523875 w 1814513"/>
              <a:gd name="connsiteY36" fmla="*/ 400050 h 1114425"/>
              <a:gd name="connsiteX37" fmla="*/ 476250 w 1814513"/>
              <a:gd name="connsiteY37" fmla="*/ 414338 h 1114425"/>
              <a:gd name="connsiteX38" fmla="*/ 409575 w 1814513"/>
              <a:gd name="connsiteY38" fmla="*/ 426244 h 1114425"/>
              <a:gd name="connsiteX39" fmla="*/ 376238 w 1814513"/>
              <a:gd name="connsiteY39" fmla="*/ 428625 h 1114425"/>
              <a:gd name="connsiteX40" fmla="*/ 309563 w 1814513"/>
              <a:gd name="connsiteY40" fmla="*/ 423863 h 1114425"/>
              <a:gd name="connsiteX41" fmla="*/ 242888 w 1814513"/>
              <a:gd name="connsiteY41" fmla="*/ 407194 h 1114425"/>
              <a:gd name="connsiteX42" fmla="*/ 176213 w 1814513"/>
              <a:gd name="connsiteY42" fmla="*/ 371475 h 1114425"/>
              <a:gd name="connsiteX43" fmla="*/ 126207 w 1814513"/>
              <a:gd name="connsiteY43" fmla="*/ 330994 h 1114425"/>
              <a:gd name="connsiteX44" fmla="*/ 78582 w 1814513"/>
              <a:gd name="connsiteY44" fmla="*/ 280988 h 1114425"/>
              <a:gd name="connsiteX45" fmla="*/ 40482 w 1814513"/>
              <a:gd name="connsiteY45" fmla="*/ 228600 h 1114425"/>
              <a:gd name="connsiteX46" fmla="*/ 4763 w 1814513"/>
              <a:gd name="connsiteY46" fmla="*/ 157163 h 1114425"/>
              <a:gd name="connsiteX47" fmla="*/ 0 w 1814513"/>
              <a:gd name="connsiteY47" fmla="*/ 138113 h 1114425"/>
              <a:gd name="connsiteX48" fmla="*/ 7144 w 1814513"/>
              <a:gd name="connsiteY48" fmla="*/ 116682 h 1114425"/>
              <a:gd name="connsiteX49" fmla="*/ 23813 w 1814513"/>
              <a:gd name="connsiteY49" fmla="*/ 116682 h 1114425"/>
              <a:gd name="connsiteX50" fmla="*/ 78582 w 1814513"/>
              <a:gd name="connsiteY50" fmla="*/ 128588 h 1114425"/>
              <a:gd name="connsiteX51" fmla="*/ 140494 w 1814513"/>
              <a:gd name="connsiteY51" fmla="*/ 152400 h 1114425"/>
              <a:gd name="connsiteX52" fmla="*/ 207169 w 1814513"/>
              <a:gd name="connsiteY52" fmla="*/ 173832 h 1114425"/>
              <a:gd name="connsiteX53" fmla="*/ 283369 w 1814513"/>
              <a:gd name="connsiteY53" fmla="*/ 190500 h 1114425"/>
              <a:gd name="connsiteX54" fmla="*/ 319088 w 1814513"/>
              <a:gd name="connsiteY54" fmla="*/ 197644 h 1114425"/>
              <a:gd name="connsiteX55" fmla="*/ 357188 w 1814513"/>
              <a:gd name="connsiteY55" fmla="*/ 200025 h 1114425"/>
              <a:gd name="connsiteX56" fmla="*/ 469107 w 1814513"/>
              <a:gd name="connsiteY56" fmla="*/ 190500 h 1114425"/>
              <a:gd name="connsiteX57" fmla="*/ 728663 w 1814513"/>
              <a:gd name="connsiteY57" fmla="*/ 154782 h 1114425"/>
              <a:gd name="connsiteX58" fmla="*/ 938213 w 1814513"/>
              <a:gd name="connsiteY58" fmla="*/ 119063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14513" h="1114425">
                <a:moveTo>
                  <a:pt x="938213" y="119063"/>
                </a:moveTo>
                <a:lnTo>
                  <a:pt x="1207294" y="73819"/>
                </a:lnTo>
                <a:lnTo>
                  <a:pt x="1371600" y="42863"/>
                </a:lnTo>
                <a:lnTo>
                  <a:pt x="1385888" y="35719"/>
                </a:lnTo>
                <a:lnTo>
                  <a:pt x="1445419" y="4763"/>
                </a:lnTo>
                <a:lnTo>
                  <a:pt x="1466850" y="0"/>
                </a:lnTo>
                <a:lnTo>
                  <a:pt x="1497807" y="14288"/>
                </a:lnTo>
                <a:lnTo>
                  <a:pt x="1583532" y="57150"/>
                </a:lnTo>
                <a:lnTo>
                  <a:pt x="1695450" y="130969"/>
                </a:lnTo>
                <a:lnTo>
                  <a:pt x="1776413" y="190500"/>
                </a:lnTo>
                <a:lnTo>
                  <a:pt x="1802607" y="219075"/>
                </a:lnTo>
                <a:lnTo>
                  <a:pt x="1814513" y="240507"/>
                </a:lnTo>
                <a:lnTo>
                  <a:pt x="1814513" y="257175"/>
                </a:lnTo>
                <a:lnTo>
                  <a:pt x="1797844" y="285750"/>
                </a:lnTo>
                <a:lnTo>
                  <a:pt x="1735932" y="347663"/>
                </a:lnTo>
                <a:lnTo>
                  <a:pt x="1707357" y="445294"/>
                </a:lnTo>
                <a:lnTo>
                  <a:pt x="1545432" y="933450"/>
                </a:lnTo>
                <a:lnTo>
                  <a:pt x="1504950" y="1057275"/>
                </a:lnTo>
                <a:lnTo>
                  <a:pt x="1490663" y="1078707"/>
                </a:lnTo>
                <a:lnTo>
                  <a:pt x="1464469" y="1100138"/>
                </a:lnTo>
                <a:lnTo>
                  <a:pt x="1421607" y="1114425"/>
                </a:lnTo>
                <a:lnTo>
                  <a:pt x="1395413" y="1114425"/>
                </a:lnTo>
                <a:lnTo>
                  <a:pt x="1362075" y="1104900"/>
                </a:lnTo>
                <a:lnTo>
                  <a:pt x="1347788" y="1092994"/>
                </a:lnTo>
                <a:lnTo>
                  <a:pt x="1338263" y="1073944"/>
                </a:lnTo>
                <a:lnTo>
                  <a:pt x="1328738" y="1021557"/>
                </a:lnTo>
                <a:lnTo>
                  <a:pt x="1373982" y="881063"/>
                </a:lnTo>
                <a:lnTo>
                  <a:pt x="1409700" y="588169"/>
                </a:lnTo>
                <a:lnTo>
                  <a:pt x="1440657" y="300038"/>
                </a:lnTo>
                <a:lnTo>
                  <a:pt x="1435894" y="271463"/>
                </a:lnTo>
                <a:lnTo>
                  <a:pt x="1426369" y="245269"/>
                </a:lnTo>
                <a:lnTo>
                  <a:pt x="1409700" y="228600"/>
                </a:lnTo>
                <a:lnTo>
                  <a:pt x="1381125" y="221457"/>
                </a:lnTo>
                <a:lnTo>
                  <a:pt x="1350169" y="223838"/>
                </a:lnTo>
                <a:lnTo>
                  <a:pt x="1045369" y="283369"/>
                </a:lnTo>
                <a:lnTo>
                  <a:pt x="661988" y="366713"/>
                </a:lnTo>
                <a:lnTo>
                  <a:pt x="523875" y="400050"/>
                </a:lnTo>
                <a:lnTo>
                  <a:pt x="476250" y="414338"/>
                </a:lnTo>
                <a:lnTo>
                  <a:pt x="409575" y="426244"/>
                </a:lnTo>
                <a:lnTo>
                  <a:pt x="376238" y="428625"/>
                </a:lnTo>
                <a:lnTo>
                  <a:pt x="309563" y="423863"/>
                </a:lnTo>
                <a:lnTo>
                  <a:pt x="242888" y="407194"/>
                </a:lnTo>
                <a:lnTo>
                  <a:pt x="176213" y="371475"/>
                </a:lnTo>
                <a:lnTo>
                  <a:pt x="126207" y="330994"/>
                </a:lnTo>
                <a:lnTo>
                  <a:pt x="78582" y="280988"/>
                </a:lnTo>
                <a:lnTo>
                  <a:pt x="40482" y="228600"/>
                </a:lnTo>
                <a:lnTo>
                  <a:pt x="4763" y="157163"/>
                </a:lnTo>
                <a:lnTo>
                  <a:pt x="0" y="138113"/>
                </a:lnTo>
                <a:lnTo>
                  <a:pt x="7144" y="116682"/>
                </a:lnTo>
                <a:lnTo>
                  <a:pt x="23813" y="116682"/>
                </a:lnTo>
                <a:lnTo>
                  <a:pt x="78582" y="128588"/>
                </a:lnTo>
                <a:lnTo>
                  <a:pt x="140494" y="152400"/>
                </a:lnTo>
                <a:lnTo>
                  <a:pt x="207169" y="173832"/>
                </a:lnTo>
                <a:lnTo>
                  <a:pt x="283369" y="190500"/>
                </a:lnTo>
                <a:lnTo>
                  <a:pt x="319088" y="197644"/>
                </a:lnTo>
                <a:lnTo>
                  <a:pt x="357188" y="200025"/>
                </a:lnTo>
                <a:lnTo>
                  <a:pt x="469107" y="190500"/>
                </a:lnTo>
                <a:lnTo>
                  <a:pt x="728663" y="154782"/>
                </a:lnTo>
                <a:lnTo>
                  <a:pt x="938213" y="1190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850B950B-E1B0-431A-A2CB-2842D8042849}"/>
              </a:ext>
            </a:extLst>
          </p:cNvPr>
          <p:cNvSpPr/>
          <p:nvPr/>
        </p:nvSpPr>
        <p:spPr>
          <a:xfrm>
            <a:off x="4105275" y="3894139"/>
            <a:ext cx="712788" cy="428625"/>
          </a:xfrm>
          <a:custGeom>
            <a:avLst/>
            <a:gdLst>
              <a:gd name="connsiteX0" fmla="*/ 200025 w 711994"/>
              <a:gd name="connsiteY0" fmla="*/ 33337 h 428625"/>
              <a:gd name="connsiteX1" fmla="*/ 335756 w 711994"/>
              <a:gd name="connsiteY1" fmla="*/ 57150 h 428625"/>
              <a:gd name="connsiteX2" fmla="*/ 438150 w 711994"/>
              <a:gd name="connsiteY2" fmla="*/ 69056 h 428625"/>
              <a:gd name="connsiteX3" fmla="*/ 466725 w 711994"/>
              <a:gd name="connsiteY3" fmla="*/ 73819 h 428625"/>
              <a:gd name="connsiteX4" fmla="*/ 495300 w 711994"/>
              <a:gd name="connsiteY4" fmla="*/ 88106 h 428625"/>
              <a:gd name="connsiteX5" fmla="*/ 540544 w 711994"/>
              <a:gd name="connsiteY5" fmla="*/ 123825 h 428625"/>
              <a:gd name="connsiteX6" fmla="*/ 592931 w 711994"/>
              <a:gd name="connsiteY6" fmla="*/ 164306 h 428625"/>
              <a:gd name="connsiteX7" fmla="*/ 635794 w 711994"/>
              <a:gd name="connsiteY7" fmla="*/ 200025 h 428625"/>
              <a:gd name="connsiteX8" fmla="*/ 666750 w 711994"/>
              <a:gd name="connsiteY8" fmla="*/ 235744 h 428625"/>
              <a:gd name="connsiteX9" fmla="*/ 688181 w 711994"/>
              <a:gd name="connsiteY9" fmla="*/ 264319 h 428625"/>
              <a:gd name="connsiteX10" fmla="*/ 704850 w 711994"/>
              <a:gd name="connsiteY10" fmla="*/ 292894 h 428625"/>
              <a:gd name="connsiteX11" fmla="*/ 709613 w 711994"/>
              <a:gd name="connsiteY11" fmla="*/ 316706 h 428625"/>
              <a:gd name="connsiteX12" fmla="*/ 711994 w 711994"/>
              <a:gd name="connsiteY12" fmla="*/ 347662 h 428625"/>
              <a:gd name="connsiteX13" fmla="*/ 702469 w 711994"/>
              <a:gd name="connsiteY13" fmla="*/ 388144 h 428625"/>
              <a:gd name="connsiteX14" fmla="*/ 683419 w 711994"/>
              <a:gd name="connsiteY14" fmla="*/ 414337 h 428625"/>
              <a:gd name="connsiteX15" fmla="*/ 659606 w 711994"/>
              <a:gd name="connsiteY15" fmla="*/ 423862 h 428625"/>
              <a:gd name="connsiteX16" fmla="*/ 623888 w 711994"/>
              <a:gd name="connsiteY16" fmla="*/ 428625 h 428625"/>
              <a:gd name="connsiteX17" fmla="*/ 578644 w 711994"/>
              <a:gd name="connsiteY17" fmla="*/ 428625 h 428625"/>
              <a:gd name="connsiteX18" fmla="*/ 521494 w 711994"/>
              <a:gd name="connsiteY18" fmla="*/ 411956 h 428625"/>
              <a:gd name="connsiteX19" fmla="*/ 459581 w 711994"/>
              <a:gd name="connsiteY19" fmla="*/ 381000 h 428625"/>
              <a:gd name="connsiteX20" fmla="*/ 383381 w 711994"/>
              <a:gd name="connsiteY20" fmla="*/ 333375 h 428625"/>
              <a:gd name="connsiteX21" fmla="*/ 285750 w 711994"/>
              <a:gd name="connsiteY21" fmla="*/ 266700 h 428625"/>
              <a:gd name="connsiteX22" fmla="*/ 188119 w 711994"/>
              <a:gd name="connsiteY22" fmla="*/ 192881 h 428625"/>
              <a:gd name="connsiteX23" fmla="*/ 80963 w 711994"/>
              <a:gd name="connsiteY23" fmla="*/ 104775 h 428625"/>
              <a:gd name="connsiteX24" fmla="*/ 19050 w 711994"/>
              <a:gd name="connsiteY24" fmla="*/ 54769 h 428625"/>
              <a:gd name="connsiteX25" fmla="*/ 0 w 711994"/>
              <a:gd name="connsiteY25" fmla="*/ 30956 h 428625"/>
              <a:gd name="connsiteX26" fmla="*/ 0 w 711994"/>
              <a:gd name="connsiteY26" fmla="*/ 16669 h 428625"/>
              <a:gd name="connsiteX27" fmla="*/ 7144 w 711994"/>
              <a:gd name="connsiteY27" fmla="*/ 0 h 428625"/>
              <a:gd name="connsiteX28" fmla="*/ 35719 w 711994"/>
              <a:gd name="connsiteY28" fmla="*/ 2381 h 428625"/>
              <a:gd name="connsiteX29" fmla="*/ 150019 w 711994"/>
              <a:gd name="connsiteY29" fmla="*/ 26194 h 428625"/>
              <a:gd name="connsiteX30" fmla="*/ 200025 w 711994"/>
              <a:gd name="connsiteY30" fmla="*/ 33337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11994" h="428625">
                <a:moveTo>
                  <a:pt x="200025" y="33337"/>
                </a:moveTo>
                <a:lnTo>
                  <a:pt x="335756" y="57150"/>
                </a:lnTo>
                <a:lnTo>
                  <a:pt x="438150" y="69056"/>
                </a:lnTo>
                <a:lnTo>
                  <a:pt x="466725" y="73819"/>
                </a:lnTo>
                <a:lnTo>
                  <a:pt x="495300" y="88106"/>
                </a:lnTo>
                <a:lnTo>
                  <a:pt x="540544" y="123825"/>
                </a:lnTo>
                <a:lnTo>
                  <a:pt x="592931" y="164306"/>
                </a:lnTo>
                <a:lnTo>
                  <a:pt x="635794" y="200025"/>
                </a:lnTo>
                <a:lnTo>
                  <a:pt x="666750" y="235744"/>
                </a:lnTo>
                <a:lnTo>
                  <a:pt x="688181" y="264319"/>
                </a:lnTo>
                <a:lnTo>
                  <a:pt x="704850" y="292894"/>
                </a:lnTo>
                <a:lnTo>
                  <a:pt x="709613" y="316706"/>
                </a:lnTo>
                <a:lnTo>
                  <a:pt x="711994" y="347662"/>
                </a:lnTo>
                <a:lnTo>
                  <a:pt x="702469" y="388144"/>
                </a:lnTo>
                <a:lnTo>
                  <a:pt x="683419" y="414337"/>
                </a:lnTo>
                <a:lnTo>
                  <a:pt x="659606" y="423862"/>
                </a:lnTo>
                <a:lnTo>
                  <a:pt x="623888" y="428625"/>
                </a:lnTo>
                <a:lnTo>
                  <a:pt x="578644" y="428625"/>
                </a:lnTo>
                <a:lnTo>
                  <a:pt x="521494" y="411956"/>
                </a:lnTo>
                <a:lnTo>
                  <a:pt x="459581" y="381000"/>
                </a:lnTo>
                <a:lnTo>
                  <a:pt x="383381" y="333375"/>
                </a:lnTo>
                <a:lnTo>
                  <a:pt x="285750" y="266700"/>
                </a:lnTo>
                <a:lnTo>
                  <a:pt x="188119" y="192881"/>
                </a:lnTo>
                <a:lnTo>
                  <a:pt x="80963" y="104775"/>
                </a:lnTo>
                <a:lnTo>
                  <a:pt x="19050" y="54769"/>
                </a:lnTo>
                <a:lnTo>
                  <a:pt x="0" y="30956"/>
                </a:lnTo>
                <a:lnTo>
                  <a:pt x="0" y="16669"/>
                </a:lnTo>
                <a:lnTo>
                  <a:pt x="7144" y="0"/>
                </a:lnTo>
                <a:lnTo>
                  <a:pt x="35719" y="2381"/>
                </a:lnTo>
                <a:lnTo>
                  <a:pt x="150019" y="26194"/>
                </a:lnTo>
                <a:lnTo>
                  <a:pt x="200025" y="33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EE41A320-E1BC-47BB-A8A8-E918DE894DEE}"/>
              </a:ext>
            </a:extLst>
          </p:cNvPr>
          <p:cNvSpPr/>
          <p:nvPr/>
        </p:nvSpPr>
        <p:spPr>
          <a:xfrm>
            <a:off x="3867150" y="4313238"/>
            <a:ext cx="1316038" cy="920750"/>
          </a:xfrm>
          <a:custGeom>
            <a:avLst/>
            <a:gdLst>
              <a:gd name="connsiteX0" fmla="*/ 678656 w 1316831"/>
              <a:gd name="connsiteY0" fmla="*/ 371475 h 921544"/>
              <a:gd name="connsiteX1" fmla="*/ 938213 w 1316831"/>
              <a:gd name="connsiteY1" fmla="*/ 216694 h 921544"/>
              <a:gd name="connsiteX2" fmla="*/ 1178719 w 1316831"/>
              <a:gd name="connsiteY2" fmla="*/ 64294 h 921544"/>
              <a:gd name="connsiteX3" fmla="*/ 1269206 w 1316831"/>
              <a:gd name="connsiteY3" fmla="*/ 7144 h 921544"/>
              <a:gd name="connsiteX4" fmla="*/ 1285875 w 1316831"/>
              <a:gd name="connsiteY4" fmla="*/ 2381 h 921544"/>
              <a:gd name="connsiteX5" fmla="*/ 1302544 w 1316831"/>
              <a:gd name="connsiteY5" fmla="*/ 0 h 921544"/>
              <a:gd name="connsiteX6" fmla="*/ 1312069 w 1316831"/>
              <a:gd name="connsiteY6" fmla="*/ 7144 h 921544"/>
              <a:gd name="connsiteX7" fmla="*/ 1316831 w 1316831"/>
              <a:gd name="connsiteY7" fmla="*/ 21431 h 921544"/>
              <a:gd name="connsiteX8" fmla="*/ 1307306 w 1316831"/>
              <a:gd name="connsiteY8" fmla="*/ 52387 h 921544"/>
              <a:gd name="connsiteX9" fmla="*/ 1219200 w 1316831"/>
              <a:gd name="connsiteY9" fmla="*/ 123825 h 921544"/>
              <a:gd name="connsiteX10" fmla="*/ 992981 w 1316831"/>
              <a:gd name="connsiteY10" fmla="*/ 311944 h 921544"/>
              <a:gd name="connsiteX11" fmla="*/ 700088 w 1316831"/>
              <a:gd name="connsiteY11" fmla="*/ 552450 h 921544"/>
              <a:gd name="connsiteX12" fmla="*/ 333375 w 1316831"/>
              <a:gd name="connsiteY12" fmla="*/ 852487 h 921544"/>
              <a:gd name="connsiteX13" fmla="*/ 297656 w 1316831"/>
              <a:gd name="connsiteY13" fmla="*/ 890587 h 921544"/>
              <a:gd name="connsiteX14" fmla="*/ 271463 w 1316831"/>
              <a:gd name="connsiteY14" fmla="*/ 909637 h 921544"/>
              <a:gd name="connsiteX15" fmla="*/ 240506 w 1316831"/>
              <a:gd name="connsiteY15" fmla="*/ 921544 h 921544"/>
              <a:gd name="connsiteX16" fmla="*/ 211931 w 1316831"/>
              <a:gd name="connsiteY16" fmla="*/ 921544 h 921544"/>
              <a:gd name="connsiteX17" fmla="*/ 192881 w 1316831"/>
              <a:gd name="connsiteY17" fmla="*/ 914400 h 921544"/>
              <a:gd name="connsiteX18" fmla="*/ 176213 w 1316831"/>
              <a:gd name="connsiteY18" fmla="*/ 895350 h 921544"/>
              <a:gd name="connsiteX19" fmla="*/ 109538 w 1316831"/>
              <a:gd name="connsiteY19" fmla="*/ 776287 h 921544"/>
              <a:gd name="connsiteX20" fmla="*/ 45244 w 1316831"/>
              <a:gd name="connsiteY20" fmla="*/ 597694 h 921544"/>
              <a:gd name="connsiteX21" fmla="*/ 0 w 1316831"/>
              <a:gd name="connsiteY21" fmla="*/ 478631 h 921544"/>
              <a:gd name="connsiteX22" fmla="*/ 0 w 1316831"/>
              <a:gd name="connsiteY22" fmla="*/ 466725 h 921544"/>
              <a:gd name="connsiteX23" fmla="*/ 2381 w 1316831"/>
              <a:gd name="connsiteY23" fmla="*/ 447675 h 921544"/>
              <a:gd name="connsiteX24" fmla="*/ 14288 w 1316831"/>
              <a:gd name="connsiteY24" fmla="*/ 442912 h 921544"/>
              <a:gd name="connsiteX25" fmla="*/ 40481 w 1316831"/>
              <a:gd name="connsiteY25" fmla="*/ 447675 h 921544"/>
              <a:gd name="connsiteX26" fmla="*/ 71438 w 1316831"/>
              <a:gd name="connsiteY26" fmla="*/ 469106 h 921544"/>
              <a:gd name="connsiteX27" fmla="*/ 123825 w 1316831"/>
              <a:gd name="connsiteY27" fmla="*/ 523875 h 921544"/>
              <a:gd name="connsiteX28" fmla="*/ 164306 w 1316831"/>
              <a:gd name="connsiteY28" fmla="*/ 569119 h 921544"/>
              <a:gd name="connsiteX29" fmla="*/ 183356 w 1316831"/>
              <a:gd name="connsiteY29" fmla="*/ 583406 h 921544"/>
              <a:gd name="connsiteX30" fmla="*/ 204788 w 1316831"/>
              <a:gd name="connsiteY30" fmla="*/ 590550 h 921544"/>
              <a:gd name="connsiteX31" fmla="*/ 228600 w 1316831"/>
              <a:gd name="connsiteY31" fmla="*/ 592931 h 921544"/>
              <a:gd name="connsiteX32" fmla="*/ 276225 w 1316831"/>
              <a:gd name="connsiteY32" fmla="*/ 581025 h 921544"/>
              <a:gd name="connsiteX33" fmla="*/ 445294 w 1316831"/>
              <a:gd name="connsiteY33" fmla="*/ 500062 h 921544"/>
              <a:gd name="connsiteX34" fmla="*/ 678656 w 1316831"/>
              <a:gd name="connsiteY34" fmla="*/ 371475 h 92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16831" h="921544">
                <a:moveTo>
                  <a:pt x="678656" y="371475"/>
                </a:moveTo>
                <a:lnTo>
                  <a:pt x="938213" y="216694"/>
                </a:lnTo>
                <a:lnTo>
                  <a:pt x="1178719" y="64294"/>
                </a:lnTo>
                <a:lnTo>
                  <a:pt x="1269206" y="7144"/>
                </a:lnTo>
                <a:lnTo>
                  <a:pt x="1285875" y="2381"/>
                </a:lnTo>
                <a:lnTo>
                  <a:pt x="1302544" y="0"/>
                </a:lnTo>
                <a:lnTo>
                  <a:pt x="1312069" y="7144"/>
                </a:lnTo>
                <a:lnTo>
                  <a:pt x="1316831" y="21431"/>
                </a:lnTo>
                <a:lnTo>
                  <a:pt x="1307306" y="52387"/>
                </a:lnTo>
                <a:lnTo>
                  <a:pt x="1219200" y="123825"/>
                </a:lnTo>
                <a:lnTo>
                  <a:pt x="992981" y="311944"/>
                </a:lnTo>
                <a:lnTo>
                  <a:pt x="700088" y="552450"/>
                </a:lnTo>
                <a:lnTo>
                  <a:pt x="333375" y="852487"/>
                </a:lnTo>
                <a:lnTo>
                  <a:pt x="297656" y="890587"/>
                </a:lnTo>
                <a:lnTo>
                  <a:pt x="271463" y="909637"/>
                </a:lnTo>
                <a:lnTo>
                  <a:pt x="240506" y="921544"/>
                </a:lnTo>
                <a:lnTo>
                  <a:pt x="211931" y="921544"/>
                </a:lnTo>
                <a:lnTo>
                  <a:pt x="192881" y="914400"/>
                </a:lnTo>
                <a:lnTo>
                  <a:pt x="176213" y="895350"/>
                </a:lnTo>
                <a:lnTo>
                  <a:pt x="109538" y="776287"/>
                </a:lnTo>
                <a:lnTo>
                  <a:pt x="45244" y="597694"/>
                </a:lnTo>
                <a:lnTo>
                  <a:pt x="0" y="478631"/>
                </a:lnTo>
                <a:lnTo>
                  <a:pt x="0" y="466725"/>
                </a:lnTo>
                <a:lnTo>
                  <a:pt x="2381" y="447675"/>
                </a:lnTo>
                <a:lnTo>
                  <a:pt x="14288" y="442912"/>
                </a:lnTo>
                <a:lnTo>
                  <a:pt x="40481" y="447675"/>
                </a:lnTo>
                <a:lnTo>
                  <a:pt x="71438" y="469106"/>
                </a:lnTo>
                <a:lnTo>
                  <a:pt x="123825" y="523875"/>
                </a:lnTo>
                <a:lnTo>
                  <a:pt x="164306" y="569119"/>
                </a:lnTo>
                <a:lnTo>
                  <a:pt x="183356" y="583406"/>
                </a:lnTo>
                <a:lnTo>
                  <a:pt x="204788" y="590550"/>
                </a:lnTo>
                <a:lnTo>
                  <a:pt x="228600" y="592931"/>
                </a:lnTo>
                <a:lnTo>
                  <a:pt x="276225" y="581025"/>
                </a:lnTo>
                <a:lnTo>
                  <a:pt x="445294" y="500062"/>
                </a:lnTo>
                <a:lnTo>
                  <a:pt x="678656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2CFF5C0C-A1C7-4C92-8FB2-06A18D3F21B4}"/>
              </a:ext>
            </a:extLst>
          </p:cNvPr>
          <p:cNvSpPr/>
          <p:nvPr/>
        </p:nvSpPr>
        <p:spPr>
          <a:xfrm>
            <a:off x="6208714" y="1493838"/>
            <a:ext cx="1889125" cy="971550"/>
          </a:xfrm>
          <a:custGeom>
            <a:avLst/>
            <a:gdLst>
              <a:gd name="connsiteX0" fmla="*/ 781050 w 1890712"/>
              <a:gd name="connsiteY0" fmla="*/ 190500 h 971550"/>
              <a:gd name="connsiteX1" fmla="*/ 1147762 w 1890712"/>
              <a:gd name="connsiteY1" fmla="*/ 116681 h 971550"/>
              <a:gd name="connsiteX2" fmla="*/ 1354931 w 1890712"/>
              <a:gd name="connsiteY2" fmla="*/ 78581 h 971550"/>
              <a:gd name="connsiteX3" fmla="*/ 1421606 w 1890712"/>
              <a:gd name="connsiteY3" fmla="*/ 64294 h 971550"/>
              <a:gd name="connsiteX4" fmla="*/ 1445419 w 1890712"/>
              <a:gd name="connsiteY4" fmla="*/ 52387 h 971550"/>
              <a:gd name="connsiteX5" fmla="*/ 1524000 w 1890712"/>
              <a:gd name="connsiteY5" fmla="*/ 11906 h 971550"/>
              <a:gd name="connsiteX6" fmla="*/ 1550194 w 1890712"/>
              <a:gd name="connsiteY6" fmla="*/ 0 h 971550"/>
              <a:gd name="connsiteX7" fmla="*/ 1571625 w 1890712"/>
              <a:gd name="connsiteY7" fmla="*/ 2381 h 971550"/>
              <a:gd name="connsiteX8" fmla="*/ 1638300 w 1890712"/>
              <a:gd name="connsiteY8" fmla="*/ 38100 h 971550"/>
              <a:gd name="connsiteX9" fmla="*/ 1726406 w 1890712"/>
              <a:gd name="connsiteY9" fmla="*/ 92869 h 971550"/>
              <a:gd name="connsiteX10" fmla="*/ 1809750 w 1890712"/>
              <a:gd name="connsiteY10" fmla="*/ 161925 h 971550"/>
              <a:gd name="connsiteX11" fmla="*/ 1869281 w 1890712"/>
              <a:gd name="connsiteY11" fmla="*/ 216694 h 971550"/>
              <a:gd name="connsiteX12" fmla="*/ 1883569 w 1890712"/>
              <a:gd name="connsiteY12" fmla="*/ 228600 h 971550"/>
              <a:gd name="connsiteX13" fmla="*/ 1890712 w 1890712"/>
              <a:gd name="connsiteY13" fmla="*/ 254794 h 971550"/>
              <a:gd name="connsiteX14" fmla="*/ 1888331 w 1890712"/>
              <a:gd name="connsiteY14" fmla="*/ 292894 h 971550"/>
              <a:gd name="connsiteX15" fmla="*/ 1874044 w 1890712"/>
              <a:gd name="connsiteY15" fmla="*/ 319087 h 971550"/>
              <a:gd name="connsiteX16" fmla="*/ 1854994 w 1890712"/>
              <a:gd name="connsiteY16" fmla="*/ 345281 h 971550"/>
              <a:gd name="connsiteX17" fmla="*/ 1824037 w 1890712"/>
              <a:gd name="connsiteY17" fmla="*/ 361950 h 971550"/>
              <a:gd name="connsiteX18" fmla="*/ 1800225 w 1890712"/>
              <a:gd name="connsiteY18" fmla="*/ 383381 h 971550"/>
              <a:gd name="connsiteX19" fmla="*/ 1781175 w 1890712"/>
              <a:gd name="connsiteY19" fmla="*/ 411956 h 971550"/>
              <a:gd name="connsiteX20" fmla="*/ 1666875 w 1890712"/>
              <a:gd name="connsiteY20" fmla="*/ 638175 h 971550"/>
              <a:gd name="connsiteX21" fmla="*/ 1524000 w 1890712"/>
              <a:gd name="connsiteY21" fmla="*/ 885825 h 971550"/>
              <a:gd name="connsiteX22" fmla="*/ 1404937 w 1890712"/>
              <a:gd name="connsiteY22" fmla="*/ 971550 h 971550"/>
              <a:gd name="connsiteX23" fmla="*/ 1354931 w 1890712"/>
              <a:gd name="connsiteY23" fmla="*/ 885825 h 971550"/>
              <a:gd name="connsiteX24" fmla="*/ 1419225 w 1890712"/>
              <a:gd name="connsiteY24" fmla="*/ 607219 h 971550"/>
              <a:gd name="connsiteX25" fmla="*/ 1490662 w 1890712"/>
              <a:gd name="connsiteY25" fmla="*/ 316706 h 971550"/>
              <a:gd name="connsiteX26" fmla="*/ 1493044 w 1890712"/>
              <a:gd name="connsiteY26" fmla="*/ 288131 h 971550"/>
              <a:gd name="connsiteX27" fmla="*/ 1488281 w 1890712"/>
              <a:gd name="connsiteY27" fmla="*/ 271462 h 971550"/>
              <a:gd name="connsiteX28" fmla="*/ 1476375 w 1890712"/>
              <a:gd name="connsiteY28" fmla="*/ 252412 h 971550"/>
              <a:gd name="connsiteX29" fmla="*/ 1454944 w 1890712"/>
              <a:gd name="connsiteY29" fmla="*/ 240506 h 971550"/>
              <a:gd name="connsiteX30" fmla="*/ 1423987 w 1890712"/>
              <a:gd name="connsiteY30" fmla="*/ 240506 h 971550"/>
              <a:gd name="connsiteX31" fmla="*/ 1321594 w 1890712"/>
              <a:gd name="connsiteY31" fmla="*/ 261937 h 971550"/>
              <a:gd name="connsiteX32" fmla="*/ 969169 w 1890712"/>
              <a:gd name="connsiteY32" fmla="*/ 330994 h 971550"/>
              <a:gd name="connsiteX33" fmla="*/ 666750 w 1890712"/>
              <a:gd name="connsiteY33" fmla="*/ 411956 h 971550"/>
              <a:gd name="connsiteX34" fmla="*/ 426244 w 1890712"/>
              <a:gd name="connsiteY34" fmla="*/ 488156 h 971550"/>
              <a:gd name="connsiteX35" fmla="*/ 395287 w 1890712"/>
              <a:gd name="connsiteY35" fmla="*/ 504825 h 971550"/>
              <a:gd name="connsiteX36" fmla="*/ 373856 w 1890712"/>
              <a:gd name="connsiteY36" fmla="*/ 514350 h 971550"/>
              <a:gd name="connsiteX37" fmla="*/ 352425 w 1890712"/>
              <a:gd name="connsiteY37" fmla="*/ 514350 h 971550"/>
              <a:gd name="connsiteX38" fmla="*/ 307181 w 1890712"/>
              <a:gd name="connsiteY38" fmla="*/ 507206 h 971550"/>
              <a:gd name="connsiteX39" fmla="*/ 271462 w 1890712"/>
              <a:gd name="connsiteY39" fmla="*/ 490537 h 971550"/>
              <a:gd name="connsiteX40" fmla="*/ 223837 w 1890712"/>
              <a:gd name="connsiteY40" fmla="*/ 466725 h 971550"/>
              <a:gd name="connsiteX41" fmla="*/ 173831 w 1890712"/>
              <a:gd name="connsiteY41" fmla="*/ 428625 h 971550"/>
              <a:gd name="connsiteX42" fmla="*/ 100012 w 1890712"/>
              <a:gd name="connsiteY42" fmla="*/ 357187 h 971550"/>
              <a:gd name="connsiteX43" fmla="*/ 35719 w 1890712"/>
              <a:gd name="connsiteY43" fmla="*/ 280987 h 971550"/>
              <a:gd name="connsiteX44" fmla="*/ 4762 w 1890712"/>
              <a:gd name="connsiteY44" fmla="*/ 228600 h 971550"/>
              <a:gd name="connsiteX45" fmla="*/ 0 w 1890712"/>
              <a:gd name="connsiteY45" fmla="*/ 207169 h 971550"/>
              <a:gd name="connsiteX46" fmla="*/ 9525 w 1890712"/>
              <a:gd name="connsiteY46" fmla="*/ 185737 h 971550"/>
              <a:gd name="connsiteX47" fmla="*/ 30956 w 1890712"/>
              <a:gd name="connsiteY47" fmla="*/ 185737 h 971550"/>
              <a:gd name="connsiteX48" fmla="*/ 71437 w 1890712"/>
              <a:gd name="connsiteY48" fmla="*/ 192881 h 971550"/>
              <a:gd name="connsiteX49" fmla="*/ 114300 w 1890712"/>
              <a:gd name="connsiteY49" fmla="*/ 211931 h 971550"/>
              <a:gd name="connsiteX50" fmla="*/ 176212 w 1890712"/>
              <a:gd name="connsiteY50" fmla="*/ 235744 h 971550"/>
              <a:gd name="connsiteX51" fmla="*/ 228600 w 1890712"/>
              <a:gd name="connsiteY51" fmla="*/ 250031 h 971550"/>
              <a:gd name="connsiteX52" fmla="*/ 273844 w 1890712"/>
              <a:gd name="connsiteY52" fmla="*/ 261937 h 971550"/>
              <a:gd name="connsiteX53" fmla="*/ 311944 w 1890712"/>
              <a:gd name="connsiteY53" fmla="*/ 266700 h 971550"/>
              <a:gd name="connsiteX54" fmla="*/ 378619 w 1890712"/>
              <a:gd name="connsiteY54" fmla="*/ 266700 h 971550"/>
              <a:gd name="connsiteX55" fmla="*/ 538162 w 1890712"/>
              <a:gd name="connsiteY55" fmla="*/ 238125 h 971550"/>
              <a:gd name="connsiteX56" fmla="*/ 781050 w 1890712"/>
              <a:gd name="connsiteY56" fmla="*/ 1905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90712" h="971550">
                <a:moveTo>
                  <a:pt x="781050" y="190500"/>
                </a:moveTo>
                <a:lnTo>
                  <a:pt x="1147762" y="116681"/>
                </a:lnTo>
                <a:lnTo>
                  <a:pt x="1354931" y="78581"/>
                </a:lnTo>
                <a:lnTo>
                  <a:pt x="1421606" y="64294"/>
                </a:lnTo>
                <a:lnTo>
                  <a:pt x="1445419" y="52387"/>
                </a:lnTo>
                <a:lnTo>
                  <a:pt x="1524000" y="11906"/>
                </a:lnTo>
                <a:lnTo>
                  <a:pt x="1550194" y="0"/>
                </a:lnTo>
                <a:lnTo>
                  <a:pt x="1571625" y="2381"/>
                </a:lnTo>
                <a:lnTo>
                  <a:pt x="1638300" y="38100"/>
                </a:lnTo>
                <a:lnTo>
                  <a:pt x="1726406" y="92869"/>
                </a:lnTo>
                <a:lnTo>
                  <a:pt x="1809750" y="161925"/>
                </a:lnTo>
                <a:lnTo>
                  <a:pt x="1869281" y="216694"/>
                </a:lnTo>
                <a:lnTo>
                  <a:pt x="1883569" y="228600"/>
                </a:lnTo>
                <a:lnTo>
                  <a:pt x="1890712" y="254794"/>
                </a:lnTo>
                <a:lnTo>
                  <a:pt x="1888331" y="292894"/>
                </a:lnTo>
                <a:lnTo>
                  <a:pt x="1874044" y="319087"/>
                </a:lnTo>
                <a:lnTo>
                  <a:pt x="1854994" y="345281"/>
                </a:lnTo>
                <a:lnTo>
                  <a:pt x="1824037" y="361950"/>
                </a:lnTo>
                <a:lnTo>
                  <a:pt x="1800225" y="383381"/>
                </a:lnTo>
                <a:lnTo>
                  <a:pt x="1781175" y="411956"/>
                </a:lnTo>
                <a:lnTo>
                  <a:pt x="1666875" y="638175"/>
                </a:lnTo>
                <a:lnTo>
                  <a:pt x="1524000" y="885825"/>
                </a:lnTo>
                <a:lnTo>
                  <a:pt x="1404937" y="971550"/>
                </a:lnTo>
                <a:lnTo>
                  <a:pt x="1354931" y="885825"/>
                </a:lnTo>
                <a:lnTo>
                  <a:pt x="1419225" y="607219"/>
                </a:lnTo>
                <a:lnTo>
                  <a:pt x="1490662" y="316706"/>
                </a:lnTo>
                <a:lnTo>
                  <a:pt x="1493044" y="288131"/>
                </a:lnTo>
                <a:lnTo>
                  <a:pt x="1488281" y="271462"/>
                </a:lnTo>
                <a:lnTo>
                  <a:pt x="1476375" y="252412"/>
                </a:lnTo>
                <a:lnTo>
                  <a:pt x="1454944" y="240506"/>
                </a:lnTo>
                <a:lnTo>
                  <a:pt x="1423987" y="240506"/>
                </a:lnTo>
                <a:lnTo>
                  <a:pt x="1321594" y="261937"/>
                </a:lnTo>
                <a:lnTo>
                  <a:pt x="969169" y="330994"/>
                </a:lnTo>
                <a:lnTo>
                  <a:pt x="666750" y="411956"/>
                </a:lnTo>
                <a:lnTo>
                  <a:pt x="426244" y="488156"/>
                </a:lnTo>
                <a:lnTo>
                  <a:pt x="395287" y="504825"/>
                </a:lnTo>
                <a:lnTo>
                  <a:pt x="373856" y="514350"/>
                </a:lnTo>
                <a:lnTo>
                  <a:pt x="352425" y="514350"/>
                </a:lnTo>
                <a:lnTo>
                  <a:pt x="307181" y="507206"/>
                </a:lnTo>
                <a:lnTo>
                  <a:pt x="271462" y="490537"/>
                </a:lnTo>
                <a:lnTo>
                  <a:pt x="223837" y="466725"/>
                </a:lnTo>
                <a:lnTo>
                  <a:pt x="173831" y="428625"/>
                </a:lnTo>
                <a:lnTo>
                  <a:pt x="100012" y="357187"/>
                </a:lnTo>
                <a:lnTo>
                  <a:pt x="35719" y="280987"/>
                </a:lnTo>
                <a:lnTo>
                  <a:pt x="4762" y="228600"/>
                </a:lnTo>
                <a:lnTo>
                  <a:pt x="0" y="207169"/>
                </a:lnTo>
                <a:lnTo>
                  <a:pt x="9525" y="185737"/>
                </a:lnTo>
                <a:lnTo>
                  <a:pt x="30956" y="185737"/>
                </a:lnTo>
                <a:lnTo>
                  <a:pt x="71437" y="192881"/>
                </a:lnTo>
                <a:lnTo>
                  <a:pt x="114300" y="211931"/>
                </a:lnTo>
                <a:lnTo>
                  <a:pt x="176212" y="235744"/>
                </a:lnTo>
                <a:lnTo>
                  <a:pt x="228600" y="250031"/>
                </a:lnTo>
                <a:lnTo>
                  <a:pt x="273844" y="261937"/>
                </a:lnTo>
                <a:lnTo>
                  <a:pt x="311944" y="266700"/>
                </a:lnTo>
                <a:lnTo>
                  <a:pt x="378619" y="266700"/>
                </a:lnTo>
                <a:lnTo>
                  <a:pt x="538162" y="238125"/>
                </a:lnTo>
                <a:lnTo>
                  <a:pt x="781050" y="190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8BC3DFCE-6D5F-4DE9-AEB5-BD64151079AB}"/>
              </a:ext>
            </a:extLst>
          </p:cNvPr>
          <p:cNvSpPr/>
          <p:nvPr/>
        </p:nvSpPr>
        <p:spPr>
          <a:xfrm>
            <a:off x="6221414" y="3790950"/>
            <a:ext cx="746125" cy="592138"/>
          </a:xfrm>
          <a:custGeom>
            <a:avLst/>
            <a:gdLst>
              <a:gd name="connsiteX0" fmla="*/ 338138 w 745332"/>
              <a:gd name="connsiteY0" fmla="*/ 90488 h 592931"/>
              <a:gd name="connsiteX1" fmla="*/ 200025 w 745332"/>
              <a:gd name="connsiteY1" fmla="*/ 40481 h 592931"/>
              <a:gd name="connsiteX2" fmla="*/ 80963 w 745332"/>
              <a:gd name="connsiteY2" fmla="*/ 9525 h 592931"/>
              <a:gd name="connsiteX3" fmla="*/ 35719 w 745332"/>
              <a:gd name="connsiteY3" fmla="*/ 2381 h 592931"/>
              <a:gd name="connsiteX4" fmla="*/ 9525 w 745332"/>
              <a:gd name="connsiteY4" fmla="*/ 0 h 592931"/>
              <a:gd name="connsiteX5" fmla="*/ 0 w 745332"/>
              <a:gd name="connsiteY5" fmla="*/ 7144 h 592931"/>
              <a:gd name="connsiteX6" fmla="*/ 0 w 745332"/>
              <a:gd name="connsiteY6" fmla="*/ 26194 h 592931"/>
              <a:gd name="connsiteX7" fmla="*/ 11907 w 745332"/>
              <a:gd name="connsiteY7" fmla="*/ 47625 h 592931"/>
              <a:gd name="connsiteX8" fmla="*/ 157163 w 745332"/>
              <a:gd name="connsiteY8" fmla="*/ 188119 h 592931"/>
              <a:gd name="connsiteX9" fmla="*/ 302419 w 745332"/>
              <a:gd name="connsiteY9" fmla="*/ 316706 h 592931"/>
              <a:gd name="connsiteX10" fmla="*/ 433388 w 745332"/>
              <a:gd name="connsiteY10" fmla="*/ 433388 h 592931"/>
              <a:gd name="connsiteX11" fmla="*/ 564357 w 745332"/>
              <a:gd name="connsiteY11" fmla="*/ 542925 h 592931"/>
              <a:gd name="connsiteX12" fmla="*/ 607219 w 745332"/>
              <a:gd name="connsiteY12" fmla="*/ 576263 h 592931"/>
              <a:gd name="connsiteX13" fmla="*/ 645319 w 745332"/>
              <a:gd name="connsiteY13" fmla="*/ 588169 h 592931"/>
              <a:gd name="connsiteX14" fmla="*/ 692944 w 745332"/>
              <a:gd name="connsiteY14" fmla="*/ 592931 h 592931"/>
              <a:gd name="connsiteX15" fmla="*/ 719138 w 745332"/>
              <a:gd name="connsiteY15" fmla="*/ 585788 h 592931"/>
              <a:gd name="connsiteX16" fmla="*/ 731044 w 745332"/>
              <a:gd name="connsiteY16" fmla="*/ 571500 h 592931"/>
              <a:gd name="connsiteX17" fmla="*/ 735807 w 745332"/>
              <a:gd name="connsiteY17" fmla="*/ 547688 h 592931"/>
              <a:gd name="connsiteX18" fmla="*/ 745332 w 745332"/>
              <a:gd name="connsiteY18" fmla="*/ 509588 h 592931"/>
              <a:gd name="connsiteX19" fmla="*/ 742950 w 745332"/>
              <a:gd name="connsiteY19" fmla="*/ 457200 h 592931"/>
              <a:gd name="connsiteX20" fmla="*/ 723900 w 745332"/>
              <a:gd name="connsiteY20" fmla="*/ 395288 h 592931"/>
              <a:gd name="connsiteX21" fmla="*/ 676275 w 745332"/>
              <a:gd name="connsiteY21" fmla="*/ 314325 h 592931"/>
              <a:gd name="connsiteX22" fmla="*/ 619125 w 745332"/>
              <a:gd name="connsiteY22" fmla="*/ 242888 h 592931"/>
              <a:gd name="connsiteX23" fmla="*/ 559594 w 745332"/>
              <a:gd name="connsiteY23" fmla="*/ 171450 h 592931"/>
              <a:gd name="connsiteX24" fmla="*/ 535782 w 745332"/>
              <a:gd name="connsiteY24" fmla="*/ 150019 h 592931"/>
              <a:gd name="connsiteX25" fmla="*/ 457200 w 745332"/>
              <a:gd name="connsiteY25" fmla="*/ 123825 h 592931"/>
              <a:gd name="connsiteX26" fmla="*/ 338138 w 745332"/>
              <a:gd name="connsiteY26" fmla="*/ 90488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5332" h="592931">
                <a:moveTo>
                  <a:pt x="338138" y="90488"/>
                </a:moveTo>
                <a:lnTo>
                  <a:pt x="200025" y="40481"/>
                </a:lnTo>
                <a:lnTo>
                  <a:pt x="80963" y="9525"/>
                </a:lnTo>
                <a:lnTo>
                  <a:pt x="35719" y="2381"/>
                </a:lnTo>
                <a:lnTo>
                  <a:pt x="9525" y="0"/>
                </a:lnTo>
                <a:lnTo>
                  <a:pt x="0" y="7144"/>
                </a:lnTo>
                <a:lnTo>
                  <a:pt x="0" y="26194"/>
                </a:lnTo>
                <a:lnTo>
                  <a:pt x="11907" y="47625"/>
                </a:lnTo>
                <a:lnTo>
                  <a:pt x="157163" y="188119"/>
                </a:lnTo>
                <a:lnTo>
                  <a:pt x="302419" y="316706"/>
                </a:lnTo>
                <a:lnTo>
                  <a:pt x="433388" y="433388"/>
                </a:lnTo>
                <a:lnTo>
                  <a:pt x="564357" y="542925"/>
                </a:lnTo>
                <a:lnTo>
                  <a:pt x="607219" y="576263"/>
                </a:lnTo>
                <a:lnTo>
                  <a:pt x="645319" y="588169"/>
                </a:lnTo>
                <a:lnTo>
                  <a:pt x="692944" y="592931"/>
                </a:lnTo>
                <a:lnTo>
                  <a:pt x="719138" y="585788"/>
                </a:lnTo>
                <a:lnTo>
                  <a:pt x="731044" y="571500"/>
                </a:lnTo>
                <a:lnTo>
                  <a:pt x="735807" y="547688"/>
                </a:lnTo>
                <a:lnTo>
                  <a:pt x="745332" y="509588"/>
                </a:lnTo>
                <a:lnTo>
                  <a:pt x="742950" y="457200"/>
                </a:lnTo>
                <a:lnTo>
                  <a:pt x="723900" y="395288"/>
                </a:lnTo>
                <a:lnTo>
                  <a:pt x="676275" y="314325"/>
                </a:lnTo>
                <a:lnTo>
                  <a:pt x="619125" y="242888"/>
                </a:lnTo>
                <a:lnTo>
                  <a:pt x="559594" y="171450"/>
                </a:lnTo>
                <a:lnTo>
                  <a:pt x="535782" y="150019"/>
                </a:lnTo>
                <a:lnTo>
                  <a:pt x="457200" y="123825"/>
                </a:lnTo>
                <a:lnTo>
                  <a:pt x="338138" y="90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285A4927-DE65-4D74-B04C-F455508B34EE}"/>
              </a:ext>
            </a:extLst>
          </p:cNvPr>
          <p:cNvSpPr/>
          <p:nvPr/>
        </p:nvSpPr>
        <p:spPr>
          <a:xfrm>
            <a:off x="5964239" y="4238626"/>
            <a:ext cx="1463675" cy="942975"/>
          </a:xfrm>
          <a:custGeom>
            <a:avLst/>
            <a:gdLst>
              <a:gd name="connsiteX0" fmla="*/ 652463 w 1462088"/>
              <a:gd name="connsiteY0" fmla="*/ 438150 h 942975"/>
              <a:gd name="connsiteX1" fmla="*/ 892969 w 1462088"/>
              <a:gd name="connsiteY1" fmla="*/ 319088 h 942975"/>
              <a:gd name="connsiteX2" fmla="*/ 1114425 w 1462088"/>
              <a:gd name="connsiteY2" fmla="*/ 197644 h 942975"/>
              <a:gd name="connsiteX3" fmla="*/ 1340644 w 1462088"/>
              <a:gd name="connsiteY3" fmla="*/ 57150 h 942975"/>
              <a:gd name="connsiteX4" fmla="*/ 1404938 w 1462088"/>
              <a:gd name="connsiteY4" fmla="*/ 14288 h 942975"/>
              <a:gd name="connsiteX5" fmla="*/ 1433513 w 1462088"/>
              <a:gd name="connsiteY5" fmla="*/ 0 h 942975"/>
              <a:gd name="connsiteX6" fmla="*/ 1454944 w 1462088"/>
              <a:gd name="connsiteY6" fmla="*/ 0 h 942975"/>
              <a:gd name="connsiteX7" fmla="*/ 1462088 w 1462088"/>
              <a:gd name="connsiteY7" fmla="*/ 9525 h 942975"/>
              <a:gd name="connsiteX8" fmla="*/ 1457325 w 1462088"/>
              <a:gd name="connsiteY8" fmla="*/ 26194 h 942975"/>
              <a:gd name="connsiteX9" fmla="*/ 1333500 w 1462088"/>
              <a:gd name="connsiteY9" fmla="*/ 150019 h 942975"/>
              <a:gd name="connsiteX10" fmla="*/ 1040607 w 1462088"/>
              <a:gd name="connsiteY10" fmla="*/ 376238 h 942975"/>
              <a:gd name="connsiteX11" fmla="*/ 766763 w 1462088"/>
              <a:gd name="connsiteY11" fmla="*/ 578644 h 942975"/>
              <a:gd name="connsiteX12" fmla="*/ 523875 w 1462088"/>
              <a:gd name="connsiteY12" fmla="*/ 754856 h 942975"/>
              <a:gd name="connsiteX13" fmla="*/ 454819 w 1462088"/>
              <a:gd name="connsiteY13" fmla="*/ 802481 h 942975"/>
              <a:gd name="connsiteX14" fmla="*/ 414338 w 1462088"/>
              <a:gd name="connsiteY14" fmla="*/ 840581 h 942975"/>
              <a:gd name="connsiteX15" fmla="*/ 369094 w 1462088"/>
              <a:gd name="connsiteY15" fmla="*/ 904875 h 942975"/>
              <a:gd name="connsiteX16" fmla="*/ 347663 w 1462088"/>
              <a:gd name="connsiteY16" fmla="*/ 933450 h 942975"/>
              <a:gd name="connsiteX17" fmla="*/ 321469 w 1462088"/>
              <a:gd name="connsiteY17" fmla="*/ 942975 h 942975"/>
              <a:gd name="connsiteX18" fmla="*/ 300038 w 1462088"/>
              <a:gd name="connsiteY18" fmla="*/ 935831 h 942975"/>
              <a:gd name="connsiteX19" fmla="*/ 261938 w 1462088"/>
              <a:gd name="connsiteY19" fmla="*/ 914400 h 942975"/>
              <a:gd name="connsiteX20" fmla="*/ 180975 w 1462088"/>
              <a:gd name="connsiteY20" fmla="*/ 835819 h 942975"/>
              <a:gd name="connsiteX21" fmla="*/ 107157 w 1462088"/>
              <a:gd name="connsiteY21" fmla="*/ 735806 h 942975"/>
              <a:gd name="connsiteX22" fmla="*/ 59532 w 1462088"/>
              <a:gd name="connsiteY22" fmla="*/ 661988 h 942975"/>
              <a:gd name="connsiteX23" fmla="*/ 11907 w 1462088"/>
              <a:gd name="connsiteY23" fmla="*/ 535781 h 942975"/>
              <a:gd name="connsiteX24" fmla="*/ 0 w 1462088"/>
              <a:gd name="connsiteY24" fmla="*/ 507206 h 942975"/>
              <a:gd name="connsiteX25" fmla="*/ 0 w 1462088"/>
              <a:gd name="connsiteY25" fmla="*/ 488156 h 942975"/>
              <a:gd name="connsiteX26" fmla="*/ 9525 w 1462088"/>
              <a:gd name="connsiteY26" fmla="*/ 473869 h 942975"/>
              <a:gd name="connsiteX27" fmla="*/ 26194 w 1462088"/>
              <a:gd name="connsiteY27" fmla="*/ 473869 h 942975"/>
              <a:gd name="connsiteX28" fmla="*/ 52388 w 1462088"/>
              <a:gd name="connsiteY28" fmla="*/ 481013 h 942975"/>
              <a:gd name="connsiteX29" fmla="*/ 95250 w 1462088"/>
              <a:gd name="connsiteY29" fmla="*/ 523875 h 942975"/>
              <a:gd name="connsiteX30" fmla="*/ 116682 w 1462088"/>
              <a:gd name="connsiteY30" fmla="*/ 542925 h 942975"/>
              <a:gd name="connsiteX31" fmla="*/ 142875 w 1462088"/>
              <a:gd name="connsiteY31" fmla="*/ 561975 h 942975"/>
              <a:gd name="connsiteX32" fmla="*/ 176213 w 1462088"/>
              <a:gd name="connsiteY32" fmla="*/ 578644 h 942975"/>
              <a:gd name="connsiteX33" fmla="*/ 226219 w 1462088"/>
              <a:gd name="connsiteY33" fmla="*/ 595313 h 942975"/>
              <a:gd name="connsiteX34" fmla="*/ 266700 w 1462088"/>
              <a:gd name="connsiteY34" fmla="*/ 597694 h 942975"/>
              <a:gd name="connsiteX35" fmla="*/ 292894 w 1462088"/>
              <a:gd name="connsiteY35" fmla="*/ 592931 h 942975"/>
              <a:gd name="connsiteX36" fmla="*/ 471488 w 1462088"/>
              <a:gd name="connsiteY36" fmla="*/ 516731 h 942975"/>
              <a:gd name="connsiteX37" fmla="*/ 652463 w 1462088"/>
              <a:gd name="connsiteY37" fmla="*/ 43815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62088" h="942975">
                <a:moveTo>
                  <a:pt x="652463" y="438150"/>
                </a:moveTo>
                <a:lnTo>
                  <a:pt x="892969" y="319088"/>
                </a:lnTo>
                <a:lnTo>
                  <a:pt x="1114425" y="197644"/>
                </a:lnTo>
                <a:lnTo>
                  <a:pt x="1340644" y="57150"/>
                </a:lnTo>
                <a:lnTo>
                  <a:pt x="1404938" y="14288"/>
                </a:lnTo>
                <a:lnTo>
                  <a:pt x="1433513" y="0"/>
                </a:lnTo>
                <a:lnTo>
                  <a:pt x="1454944" y="0"/>
                </a:lnTo>
                <a:lnTo>
                  <a:pt x="1462088" y="9525"/>
                </a:lnTo>
                <a:lnTo>
                  <a:pt x="1457325" y="26194"/>
                </a:lnTo>
                <a:lnTo>
                  <a:pt x="1333500" y="150019"/>
                </a:lnTo>
                <a:lnTo>
                  <a:pt x="1040607" y="376238"/>
                </a:lnTo>
                <a:lnTo>
                  <a:pt x="766763" y="578644"/>
                </a:lnTo>
                <a:lnTo>
                  <a:pt x="523875" y="754856"/>
                </a:lnTo>
                <a:lnTo>
                  <a:pt x="454819" y="802481"/>
                </a:lnTo>
                <a:lnTo>
                  <a:pt x="414338" y="840581"/>
                </a:lnTo>
                <a:lnTo>
                  <a:pt x="369094" y="904875"/>
                </a:lnTo>
                <a:lnTo>
                  <a:pt x="347663" y="933450"/>
                </a:lnTo>
                <a:lnTo>
                  <a:pt x="321469" y="942975"/>
                </a:lnTo>
                <a:lnTo>
                  <a:pt x="300038" y="935831"/>
                </a:lnTo>
                <a:cubicBezTo>
                  <a:pt x="263329" y="916253"/>
                  <a:pt x="273861" y="926323"/>
                  <a:pt x="261938" y="914400"/>
                </a:cubicBezTo>
                <a:lnTo>
                  <a:pt x="180975" y="835819"/>
                </a:lnTo>
                <a:lnTo>
                  <a:pt x="107157" y="735806"/>
                </a:lnTo>
                <a:lnTo>
                  <a:pt x="59532" y="661988"/>
                </a:lnTo>
                <a:lnTo>
                  <a:pt x="11907" y="535781"/>
                </a:lnTo>
                <a:lnTo>
                  <a:pt x="0" y="507206"/>
                </a:lnTo>
                <a:lnTo>
                  <a:pt x="0" y="488156"/>
                </a:lnTo>
                <a:lnTo>
                  <a:pt x="9525" y="473869"/>
                </a:lnTo>
                <a:lnTo>
                  <a:pt x="26194" y="473869"/>
                </a:lnTo>
                <a:lnTo>
                  <a:pt x="52388" y="481013"/>
                </a:lnTo>
                <a:lnTo>
                  <a:pt x="95250" y="523875"/>
                </a:lnTo>
                <a:lnTo>
                  <a:pt x="116682" y="542925"/>
                </a:lnTo>
                <a:lnTo>
                  <a:pt x="142875" y="561975"/>
                </a:lnTo>
                <a:lnTo>
                  <a:pt x="176213" y="578644"/>
                </a:lnTo>
                <a:lnTo>
                  <a:pt x="226219" y="595313"/>
                </a:lnTo>
                <a:lnTo>
                  <a:pt x="266700" y="597694"/>
                </a:lnTo>
                <a:lnTo>
                  <a:pt x="292894" y="592931"/>
                </a:lnTo>
                <a:lnTo>
                  <a:pt x="471488" y="516731"/>
                </a:lnTo>
                <a:lnTo>
                  <a:pt x="652463" y="438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817C962-DB55-470A-BAAB-630450CB747B}"/>
              </a:ext>
            </a:extLst>
          </p:cNvPr>
          <p:cNvSpPr/>
          <p:nvPr/>
        </p:nvSpPr>
        <p:spPr>
          <a:xfrm>
            <a:off x="4527550" y="2463800"/>
            <a:ext cx="965200" cy="349250"/>
          </a:xfrm>
          <a:custGeom>
            <a:avLst/>
            <a:gdLst>
              <a:gd name="connsiteX0" fmla="*/ 174625 w 965200"/>
              <a:gd name="connsiteY0" fmla="*/ 155575 h 349250"/>
              <a:gd name="connsiteX1" fmla="*/ 965200 w 965200"/>
              <a:gd name="connsiteY1" fmla="*/ 0 h 349250"/>
              <a:gd name="connsiteX2" fmla="*/ 939800 w 965200"/>
              <a:gd name="connsiteY2" fmla="*/ 168275 h 349250"/>
              <a:gd name="connsiteX3" fmla="*/ 22225 w 965200"/>
              <a:gd name="connsiteY3" fmla="*/ 349250 h 349250"/>
              <a:gd name="connsiteX4" fmla="*/ 0 w 965200"/>
              <a:gd name="connsiteY4" fmla="*/ 180975 h 349250"/>
              <a:gd name="connsiteX5" fmla="*/ 174625 w 965200"/>
              <a:gd name="connsiteY5" fmla="*/ 155575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200" h="349250">
                <a:moveTo>
                  <a:pt x="174625" y="155575"/>
                </a:moveTo>
                <a:lnTo>
                  <a:pt x="965200" y="0"/>
                </a:lnTo>
                <a:lnTo>
                  <a:pt x="939800" y="168275"/>
                </a:lnTo>
                <a:lnTo>
                  <a:pt x="22225" y="349250"/>
                </a:lnTo>
                <a:lnTo>
                  <a:pt x="0" y="180975"/>
                </a:lnTo>
                <a:lnTo>
                  <a:pt x="174625" y="1555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7CD6612E-57B1-4A30-A37F-7F30DF99372A}"/>
              </a:ext>
            </a:extLst>
          </p:cNvPr>
          <p:cNvSpPr/>
          <p:nvPr/>
        </p:nvSpPr>
        <p:spPr>
          <a:xfrm>
            <a:off x="4084639" y="2505075"/>
            <a:ext cx="528637" cy="1074738"/>
          </a:xfrm>
          <a:custGeom>
            <a:avLst/>
            <a:gdLst>
              <a:gd name="connsiteX0" fmla="*/ 479640 w 527323"/>
              <a:gd name="connsiteY0" fmla="*/ 488054 h 1074280"/>
              <a:gd name="connsiteX1" fmla="*/ 431956 w 527323"/>
              <a:gd name="connsiteY1" fmla="*/ 617080 h 1074280"/>
              <a:gd name="connsiteX2" fmla="*/ 384273 w 527323"/>
              <a:gd name="connsiteY2" fmla="*/ 715251 h 1074280"/>
              <a:gd name="connsiteX3" fmla="*/ 283296 w 527323"/>
              <a:gd name="connsiteY3" fmla="*/ 905985 h 1074280"/>
              <a:gd name="connsiteX4" fmla="*/ 266467 w 527323"/>
              <a:gd name="connsiteY4" fmla="*/ 936839 h 1074280"/>
              <a:gd name="connsiteX5" fmla="*/ 230003 w 527323"/>
              <a:gd name="connsiteY5" fmla="*/ 995742 h 1074280"/>
              <a:gd name="connsiteX6" fmla="*/ 0 w 527323"/>
              <a:gd name="connsiteY6" fmla="*/ 1074280 h 1074280"/>
              <a:gd name="connsiteX7" fmla="*/ 5610 w 527323"/>
              <a:gd name="connsiteY7" fmla="*/ 1032206 h 1074280"/>
              <a:gd name="connsiteX8" fmla="*/ 19635 w 527323"/>
              <a:gd name="connsiteY8" fmla="*/ 995742 h 1074280"/>
              <a:gd name="connsiteX9" fmla="*/ 53294 w 527323"/>
              <a:gd name="connsiteY9" fmla="*/ 936839 h 1074280"/>
              <a:gd name="connsiteX10" fmla="*/ 81343 w 527323"/>
              <a:gd name="connsiteY10" fmla="*/ 897570 h 1074280"/>
              <a:gd name="connsiteX11" fmla="*/ 126221 w 527323"/>
              <a:gd name="connsiteY11" fmla="*/ 841472 h 1074280"/>
              <a:gd name="connsiteX12" fmla="*/ 176710 w 527323"/>
              <a:gd name="connsiteY12" fmla="*/ 737691 h 1074280"/>
              <a:gd name="connsiteX13" fmla="*/ 230003 w 527323"/>
              <a:gd name="connsiteY13" fmla="*/ 617080 h 1074280"/>
              <a:gd name="connsiteX14" fmla="*/ 283296 w 527323"/>
              <a:gd name="connsiteY14" fmla="*/ 479639 h 1074280"/>
              <a:gd name="connsiteX15" fmla="*/ 311345 w 527323"/>
              <a:gd name="connsiteY15" fmla="*/ 367443 h 1074280"/>
              <a:gd name="connsiteX16" fmla="*/ 316955 w 527323"/>
              <a:gd name="connsiteY16" fmla="*/ 294515 h 1074280"/>
              <a:gd name="connsiteX17" fmla="*/ 314150 w 527323"/>
              <a:gd name="connsiteY17" fmla="*/ 173904 h 1074280"/>
              <a:gd name="connsiteX18" fmla="*/ 291711 w 527323"/>
              <a:gd name="connsiteY18" fmla="*/ 100977 h 1074280"/>
              <a:gd name="connsiteX19" fmla="*/ 277686 w 527323"/>
              <a:gd name="connsiteY19" fmla="*/ 56098 h 1074280"/>
              <a:gd name="connsiteX20" fmla="*/ 266467 w 527323"/>
              <a:gd name="connsiteY20" fmla="*/ 16829 h 1074280"/>
              <a:gd name="connsiteX21" fmla="*/ 277686 w 527323"/>
              <a:gd name="connsiteY21" fmla="*/ 0 h 1074280"/>
              <a:gd name="connsiteX22" fmla="*/ 305735 w 527323"/>
              <a:gd name="connsiteY22" fmla="*/ 0 h 1074280"/>
              <a:gd name="connsiteX23" fmla="*/ 333785 w 527323"/>
              <a:gd name="connsiteY23" fmla="*/ 8415 h 1074280"/>
              <a:gd name="connsiteX24" fmla="*/ 381468 w 527323"/>
              <a:gd name="connsiteY24" fmla="*/ 30854 h 1074280"/>
              <a:gd name="connsiteX25" fmla="*/ 440371 w 527323"/>
              <a:gd name="connsiteY25" fmla="*/ 75732 h 1074280"/>
              <a:gd name="connsiteX26" fmla="*/ 499274 w 527323"/>
              <a:gd name="connsiteY26" fmla="*/ 151465 h 1074280"/>
              <a:gd name="connsiteX27" fmla="*/ 527323 w 527323"/>
              <a:gd name="connsiteY27" fmla="*/ 316954 h 1074280"/>
              <a:gd name="connsiteX28" fmla="*/ 513299 w 527323"/>
              <a:gd name="connsiteY28" fmla="*/ 381467 h 1074280"/>
              <a:gd name="connsiteX29" fmla="*/ 479640 w 527323"/>
              <a:gd name="connsiteY29" fmla="*/ 488054 h 10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7323" h="1074280">
                <a:moveTo>
                  <a:pt x="479640" y="488054"/>
                </a:moveTo>
                <a:lnTo>
                  <a:pt x="431956" y="617080"/>
                </a:lnTo>
                <a:lnTo>
                  <a:pt x="384273" y="715251"/>
                </a:lnTo>
                <a:lnTo>
                  <a:pt x="283296" y="905985"/>
                </a:lnTo>
                <a:lnTo>
                  <a:pt x="266467" y="936839"/>
                </a:lnTo>
                <a:lnTo>
                  <a:pt x="230003" y="995742"/>
                </a:lnTo>
                <a:lnTo>
                  <a:pt x="0" y="1074280"/>
                </a:lnTo>
                <a:lnTo>
                  <a:pt x="5610" y="1032206"/>
                </a:lnTo>
                <a:lnTo>
                  <a:pt x="19635" y="995742"/>
                </a:lnTo>
                <a:lnTo>
                  <a:pt x="53294" y="936839"/>
                </a:lnTo>
                <a:lnTo>
                  <a:pt x="81343" y="897570"/>
                </a:lnTo>
                <a:lnTo>
                  <a:pt x="126221" y="841472"/>
                </a:lnTo>
                <a:lnTo>
                  <a:pt x="176710" y="737691"/>
                </a:lnTo>
                <a:lnTo>
                  <a:pt x="230003" y="617080"/>
                </a:lnTo>
                <a:lnTo>
                  <a:pt x="283296" y="479639"/>
                </a:lnTo>
                <a:lnTo>
                  <a:pt x="311345" y="367443"/>
                </a:lnTo>
                <a:lnTo>
                  <a:pt x="316955" y="294515"/>
                </a:lnTo>
                <a:lnTo>
                  <a:pt x="314150" y="173904"/>
                </a:lnTo>
                <a:lnTo>
                  <a:pt x="291711" y="100977"/>
                </a:lnTo>
                <a:lnTo>
                  <a:pt x="277686" y="56098"/>
                </a:lnTo>
                <a:lnTo>
                  <a:pt x="266467" y="16829"/>
                </a:lnTo>
                <a:lnTo>
                  <a:pt x="277686" y="0"/>
                </a:lnTo>
                <a:lnTo>
                  <a:pt x="305735" y="0"/>
                </a:lnTo>
                <a:lnTo>
                  <a:pt x="333785" y="8415"/>
                </a:lnTo>
                <a:lnTo>
                  <a:pt x="381468" y="30854"/>
                </a:lnTo>
                <a:lnTo>
                  <a:pt x="440371" y="75732"/>
                </a:lnTo>
                <a:lnTo>
                  <a:pt x="499274" y="151465"/>
                </a:lnTo>
                <a:lnTo>
                  <a:pt x="527323" y="316954"/>
                </a:lnTo>
                <a:lnTo>
                  <a:pt x="513299" y="381467"/>
                </a:lnTo>
                <a:lnTo>
                  <a:pt x="479640" y="48805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A9DD5C0-806E-4FDF-BF66-0CAD93F9A981}"/>
              </a:ext>
            </a:extLst>
          </p:cNvPr>
          <p:cNvSpPr/>
          <p:nvPr/>
        </p:nvSpPr>
        <p:spPr>
          <a:xfrm>
            <a:off x="4083050" y="3138489"/>
            <a:ext cx="1766888" cy="668337"/>
          </a:xfrm>
          <a:custGeom>
            <a:avLst/>
            <a:gdLst>
              <a:gd name="connsiteX0" fmla="*/ 378662 w 1767092"/>
              <a:gd name="connsiteY0" fmla="*/ 336589 h 667568"/>
              <a:gd name="connsiteX1" fmla="*/ 762935 w 1767092"/>
              <a:gd name="connsiteY1" fmla="*/ 224393 h 667568"/>
              <a:gd name="connsiteX2" fmla="*/ 990132 w 1767092"/>
              <a:gd name="connsiteY2" fmla="*/ 157075 h 667568"/>
              <a:gd name="connsiteX3" fmla="*/ 1225744 w 1767092"/>
              <a:gd name="connsiteY3" fmla="*/ 78537 h 667568"/>
              <a:gd name="connsiteX4" fmla="*/ 1402454 w 1767092"/>
              <a:gd name="connsiteY4" fmla="*/ 0 h 667568"/>
              <a:gd name="connsiteX5" fmla="*/ 1511845 w 1767092"/>
              <a:gd name="connsiteY5" fmla="*/ 50488 h 667568"/>
              <a:gd name="connsiteX6" fmla="*/ 1610017 w 1767092"/>
              <a:gd name="connsiteY6" fmla="*/ 106587 h 667568"/>
              <a:gd name="connsiteX7" fmla="*/ 1696969 w 1767092"/>
              <a:gd name="connsiteY7" fmla="*/ 157075 h 667568"/>
              <a:gd name="connsiteX8" fmla="*/ 1736238 w 1767092"/>
              <a:gd name="connsiteY8" fmla="*/ 193539 h 667568"/>
              <a:gd name="connsiteX9" fmla="*/ 1761482 w 1767092"/>
              <a:gd name="connsiteY9" fmla="*/ 232807 h 667568"/>
              <a:gd name="connsiteX10" fmla="*/ 1767092 w 1767092"/>
              <a:gd name="connsiteY10" fmla="*/ 274881 h 667568"/>
              <a:gd name="connsiteX11" fmla="*/ 1758677 w 1767092"/>
              <a:gd name="connsiteY11" fmla="*/ 286101 h 667568"/>
              <a:gd name="connsiteX12" fmla="*/ 1385624 w 1767092"/>
              <a:gd name="connsiteY12" fmla="*/ 232807 h 667568"/>
              <a:gd name="connsiteX13" fmla="*/ 1351965 w 1767092"/>
              <a:gd name="connsiteY13" fmla="*/ 235612 h 667568"/>
              <a:gd name="connsiteX14" fmla="*/ 1281843 w 1767092"/>
              <a:gd name="connsiteY14" fmla="*/ 258052 h 667568"/>
              <a:gd name="connsiteX15" fmla="*/ 1071474 w 1767092"/>
              <a:gd name="connsiteY15" fmla="*/ 311345 h 667568"/>
              <a:gd name="connsiteX16" fmla="*/ 639519 w 1767092"/>
              <a:gd name="connsiteY16" fmla="*/ 437566 h 667568"/>
              <a:gd name="connsiteX17" fmla="*/ 474029 w 1767092"/>
              <a:gd name="connsiteY17" fmla="*/ 485249 h 667568"/>
              <a:gd name="connsiteX18" fmla="*/ 412321 w 1767092"/>
              <a:gd name="connsiteY18" fmla="*/ 507688 h 667568"/>
              <a:gd name="connsiteX19" fmla="*/ 364638 w 1767092"/>
              <a:gd name="connsiteY19" fmla="*/ 535737 h 667568"/>
              <a:gd name="connsiteX20" fmla="*/ 302930 w 1767092"/>
              <a:gd name="connsiteY20" fmla="*/ 575006 h 667568"/>
              <a:gd name="connsiteX21" fmla="*/ 249636 w 1767092"/>
              <a:gd name="connsiteY21" fmla="*/ 617080 h 667568"/>
              <a:gd name="connsiteX22" fmla="*/ 201953 w 1767092"/>
              <a:gd name="connsiteY22" fmla="*/ 656348 h 667568"/>
              <a:gd name="connsiteX23" fmla="*/ 173904 w 1767092"/>
              <a:gd name="connsiteY23" fmla="*/ 667568 h 667568"/>
              <a:gd name="connsiteX24" fmla="*/ 145855 w 1767092"/>
              <a:gd name="connsiteY24" fmla="*/ 667568 h 667568"/>
              <a:gd name="connsiteX25" fmla="*/ 103781 w 1767092"/>
              <a:gd name="connsiteY25" fmla="*/ 653544 h 667568"/>
              <a:gd name="connsiteX26" fmla="*/ 78537 w 1767092"/>
              <a:gd name="connsiteY26" fmla="*/ 636714 h 667568"/>
              <a:gd name="connsiteX27" fmla="*/ 42073 w 1767092"/>
              <a:gd name="connsiteY27" fmla="*/ 583421 h 667568"/>
              <a:gd name="connsiteX28" fmla="*/ 14024 w 1767092"/>
              <a:gd name="connsiteY28" fmla="*/ 521713 h 667568"/>
              <a:gd name="connsiteX29" fmla="*/ 0 w 1767092"/>
              <a:gd name="connsiteY29" fmla="*/ 462810 h 667568"/>
              <a:gd name="connsiteX30" fmla="*/ 5609 w 1767092"/>
              <a:gd name="connsiteY30" fmla="*/ 415126 h 667568"/>
              <a:gd name="connsiteX31" fmla="*/ 272076 w 1767092"/>
              <a:gd name="connsiteY31" fmla="*/ 294515 h 667568"/>
              <a:gd name="connsiteX32" fmla="*/ 269271 w 1767092"/>
              <a:gd name="connsiteY32" fmla="*/ 322564 h 667568"/>
              <a:gd name="connsiteX33" fmla="*/ 277685 w 1767092"/>
              <a:gd name="connsiteY33" fmla="*/ 345004 h 667568"/>
              <a:gd name="connsiteX34" fmla="*/ 294515 w 1767092"/>
              <a:gd name="connsiteY34" fmla="*/ 353418 h 667568"/>
              <a:gd name="connsiteX35" fmla="*/ 378662 w 1767092"/>
              <a:gd name="connsiteY35" fmla="*/ 336589 h 66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67092" h="667568">
                <a:moveTo>
                  <a:pt x="378662" y="336589"/>
                </a:moveTo>
                <a:lnTo>
                  <a:pt x="762935" y="224393"/>
                </a:lnTo>
                <a:lnTo>
                  <a:pt x="990132" y="157075"/>
                </a:lnTo>
                <a:lnTo>
                  <a:pt x="1225744" y="78537"/>
                </a:lnTo>
                <a:lnTo>
                  <a:pt x="1402454" y="0"/>
                </a:lnTo>
                <a:lnTo>
                  <a:pt x="1511845" y="50488"/>
                </a:lnTo>
                <a:lnTo>
                  <a:pt x="1610017" y="106587"/>
                </a:lnTo>
                <a:lnTo>
                  <a:pt x="1696969" y="157075"/>
                </a:lnTo>
                <a:lnTo>
                  <a:pt x="1736238" y="193539"/>
                </a:lnTo>
                <a:lnTo>
                  <a:pt x="1761482" y="232807"/>
                </a:lnTo>
                <a:lnTo>
                  <a:pt x="1767092" y="274881"/>
                </a:lnTo>
                <a:lnTo>
                  <a:pt x="1758677" y="286101"/>
                </a:lnTo>
                <a:lnTo>
                  <a:pt x="1385624" y="232807"/>
                </a:lnTo>
                <a:lnTo>
                  <a:pt x="1351965" y="235612"/>
                </a:lnTo>
                <a:lnTo>
                  <a:pt x="1281843" y="258052"/>
                </a:lnTo>
                <a:lnTo>
                  <a:pt x="1071474" y="311345"/>
                </a:lnTo>
                <a:lnTo>
                  <a:pt x="639519" y="437566"/>
                </a:lnTo>
                <a:lnTo>
                  <a:pt x="474029" y="485249"/>
                </a:lnTo>
                <a:lnTo>
                  <a:pt x="412321" y="507688"/>
                </a:lnTo>
                <a:lnTo>
                  <a:pt x="364638" y="535737"/>
                </a:lnTo>
                <a:lnTo>
                  <a:pt x="302930" y="575006"/>
                </a:lnTo>
                <a:lnTo>
                  <a:pt x="249636" y="617080"/>
                </a:lnTo>
                <a:lnTo>
                  <a:pt x="201953" y="656348"/>
                </a:lnTo>
                <a:lnTo>
                  <a:pt x="173904" y="667568"/>
                </a:lnTo>
                <a:lnTo>
                  <a:pt x="145855" y="667568"/>
                </a:lnTo>
                <a:lnTo>
                  <a:pt x="103781" y="653544"/>
                </a:lnTo>
                <a:lnTo>
                  <a:pt x="78537" y="636714"/>
                </a:lnTo>
                <a:lnTo>
                  <a:pt x="42073" y="583421"/>
                </a:lnTo>
                <a:lnTo>
                  <a:pt x="14024" y="521713"/>
                </a:lnTo>
                <a:lnTo>
                  <a:pt x="0" y="462810"/>
                </a:lnTo>
                <a:lnTo>
                  <a:pt x="5609" y="415126"/>
                </a:lnTo>
                <a:lnTo>
                  <a:pt x="272076" y="294515"/>
                </a:lnTo>
                <a:lnTo>
                  <a:pt x="269271" y="322564"/>
                </a:lnTo>
                <a:lnTo>
                  <a:pt x="277685" y="345004"/>
                </a:lnTo>
                <a:lnTo>
                  <a:pt x="294515" y="353418"/>
                </a:lnTo>
                <a:lnTo>
                  <a:pt x="378662" y="33658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3D41640-E40C-435F-BD99-B8AE162AE202}"/>
              </a:ext>
            </a:extLst>
          </p:cNvPr>
          <p:cNvSpPr/>
          <p:nvPr/>
        </p:nvSpPr>
        <p:spPr>
          <a:xfrm rot="16200000">
            <a:off x="4043364" y="4154489"/>
            <a:ext cx="2593975" cy="1012825"/>
          </a:xfrm>
          <a:custGeom>
            <a:avLst/>
            <a:gdLst>
              <a:gd name="connsiteX0" fmla="*/ 828675 w 2593975"/>
              <a:gd name="connsiteY0" fmla="*/ 282575 h 1012825"/>
              <a:gd name="connsiteX1" fmla="*/ 1193800 w 2593975"/>
              <a:gd name="connsiteY1" fmla="*/ 419100 h 1012825"/>
              <a:gd name="connsiteX2" fmla="*/ 1555750 w 2593975"/>
              <a:gd name="connsiteY2" fmla="*/ 520700 h 1012825"/>
              <a:gd name="connsiteX3" fmla="*/ 1885950 w 2593975"/>
              <a:gd name="connsiteY3" fmla="*/ 593725 h 1012825"/>
              <a:gd name="connsiteX4" fmla="*/ 2139950 w 2593975"/>
              <a:gd name="connsiteY4" fmla="*/ 644525 h 1012825"/>
              <a:gd name="connsiteX5" fmla="*/ 2416175 w 2593975"/>
              <a:gd name="connsiteY5" fmla="*/ 692150 h 1012825"/>
              <a:gd name="connsiteX6" fmla="*/ 2470150 w 2593975"/>
              <a:gd name="connsiteY6" fmla="*/ 698500 h 1012825"/>
              <a:gd name="connsiteX7" fmla="*/ 2505075 w 2593975"/>
              <a:gd name="connsiteY7" fmla="*/ 695325 h 1012825"/>
              <a:gd name="connsiteX8" fmla="*/ 2552700 w 2593975"/>
              <a:gd name="connsiteY8" fmla="*/ 679450 h 1012825"/>
              <a:gd name="connsiteX9" fmla="*/ 2578100 w 2593975"/>
              <a:gd name="connsiteY9" fmla="*/ 669925 h 1012825"/>
              <a:gd name="connsiteX10" fmla="*/ 2593975 w 2593975"/>
              <a:gd name="connsiteY10" fmla="*/ 628650 h 1012825"/>
              <a:gd name="connsiteX11" fmla="*/ 2552700 w 2593975"/>
              <a:gd name="connsiteY11" fmla="*/ 1012825 h 1012825"/>
              <a:gd name="connsiteX12" fmla="*/ 2530475 w 2593975"/>
              <a:gd name="connsiteY12" fmla="*/ 1006475 h 1012825"/>
              <a:gd name="connsiteX13" fmla="*/ 2514600 w 2593975"/>
              <a:gd name="connsiteY13" fmla="*/ 993775 h 1012825"/>
              <a:gd name="connsiteX14" fmla="*/ 2489200 w 2593975"/>
              <a:gd name="connsiteY14" fmla="*/ 971550 h 1012825"/>
              <a:gd name="connsiteX15" fmla="*/ 2454275 w 2593975"/>
              <a:gd name="connsiteY15" fmla="*/ 949325 h 1012825"/>
              <a:gd name="connsiteX16" fmla="*/ 2349500 w 2593975"/>
              <a:gd name="connsiteY16" fmla="*/ 930275 h 1012825"/>
              <a:gd name="connsiteX17" fmla="*/ 2190750 w 2593975"/>
              <a:gd name="connsiteY17" fmla="*/ 901700 h 1012825"/>
              <a:gd name="connsiteX18" fmla="*/ 1844675 w 2593975"/>
              <a:gd name="connsiteY18" fmla="*/ 835025 h 1012825"/>
              <a:gd name="connsiteX19" fmla="*/ 1498600 w 2593975"/>
              <a:gd name="connsiteY19" fmla="*/ 749300 h 1012825"/>
              <a:gd name="connsiteX20" fmla="*/ 1117600 w 2593975"/>
              <a:gd name="connsiteY20" fmla="*/ 638175 h 1012825"/>
              <a:gd name="connsiteX21" fmla="*/ 727075 w 2593975"/>
              <a:gd name="connsiteY21" fmla="*/ 495300 h 1012825"/>
              <a:gd name="connsiteX22" fmla="*/ 555625 w 2593975"/>
              <a:gd name="connsiteY22" fmla="*/ 425450 h 1012825"/>
              <a:gd name="connsiteX23" fmla="*/ 304800 w 2593975"/>
              <a:gd name="connsiteY23" fmla="*/ 298450 h 1012825"/>
              <a:gd name="connsiteX24" fmla="*/ 168275 w 2593975"/>
              <a:gd name="connsiteY24" fmla="*/ 203200 h 1012825"/>
              <a:gd name="connsiteX25" fmla="*/ 53975 w 2593975"/>
              <a:gd name="connsiteY25" fmla="*/ 117475 h 1012825"/>
              <a:gd name="connsiteX26" fmla="*/ 15875 w 2593975"/>
              <a:gd name="connsiteY26" fmla="*/ 79375 h 1012825"/>
              <a:gd name="connsiteX27" fmla="*/ 3175 w 2593975"/>
              <a:gd name="connsiteY27" fmla="*/ 53975 h 1012825"/>
              <a:gd name="connsiteX28" fmla="*/ 0 w 2593975"/>
              <a:gd name="connsiteY28" fmla="*/ 28575 h 1012825"/>
              <a:gd name="connsiteX29" fmla="*/ 12700 w 2593975"/>
              <a:gd name="connsiteY29" fmla="*/ 9525 h 1012825"/>
              <a:gd name="connsiteX30" fmla="*/ 38100 w 2593975"/>
              <a:gd name="connsiteY30" fmla="*/ 0 h 1012825"/>
              <a:gd name="connsiteX31" fmla="*/ 454025 w 2593975"/>
              <a:gd name="connsiteY31" fmla="*/ 34925 h 1012825"/>
              <a:gd name="connsiteX32" fmla="*/ 463550 w 2593975"/>
              <a:gd name="connsiteY32" fmla="*/ 63500 h 1012825"/>
              <a:gd name="connsiteX33" fmla="*/ 488950 w 2593975"/>
              <a:gd name="connsiteY33" fmla="*/ 104775 h 1012825"/>
              <a:gd name="connsiteX34" fmla="*/ 536575 w 2593975"/>
              <a:gd name="connsiteY34" fmla="*/ 146050 h 1012825"/>
              <a:gd name="connsiteX35" fmla="*/ 593725 w 2593975"/>
              <a:gd name="connsiteY35" fmla="*/ 187325 h 1012825"/>
              <a:gd name="connsiteX36" fmla="*/ 644525 w 2593975"/>
              <a:gd name="connsiteY36" fmla="*/ 212725 h 1012825"/>
              <a:gd name="connsiteX37" fmla="*/ 828675 w 2593975"/>
              <a:gd name="connsiteY37" fmla="*/ 282575 h 10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93975" h="1012825">
                <a:moveTo>
                  <a:pt x="828675" y="282575"/>
                </a:moveTo>
                <a:lnTo>
                  <a:pt x="1193800" y="419100"/>
                </a:lnTo>
                <a:lnTo>
                  <a:pt x="1555750" y="520700"/>
                </a:lnTo>
                <a:lnTo>
                  <a:pt x="1885950" y="593725"/>
                </a:lnTo>
                <a:lnTo>
                  <a:pt x="2139950" y="644525"/>
                </a:lnTo>
                <a:lnTo>
                  <a:pt x="2416175" y="692150"/>
                </a:lnTo>
                <a:lnTo>
                  <a:pt x="2470150" y="698500"/>
                </a:lnTo>
                <a:lnTo>
                  <a:pt x="2505075" y="695325"/>
                </a:lnTo>
                <a:lnTo>
                  <a:pt x="2552700" y="679450"/>
                </a:lnTo>
                <a:lnTo>
                  <a:pt x="2578100" y="669925"/>
                </a:lnTo>
                <a:lnTo>
                  <a:pt x="2593975" y="628650"/>
                </a:lnTo>
                <a:lnTo>
                  <a:pt x="2552700" y="1012825"/>
                </a:lnTo>
                <a:lnTo>
                  <a:pt x="2530475" y="1006475"/>
                </a:lnTo>
                <a:lnTo>
                  <a:pt x="2514600" y="993775"/>
                </a:lnTo>
                <a:lnTo>
                  <a:pt x="2489200" y="971550"/>
                </a:lnTo>
                <a:lnTo>
                  <a:pt x="2454275" y="949325"/>
                </a:lnTo>
                <a:lnTo>
                  <a:pt x="2349500" y="930275"/>
                </a:lnTo>
                <a:lnTo>
                  <a:pt x="2190750" y="901700"/>
                </a:lnTo>
                <a:lnTo>
                  <a:pt x="1844675" y="835025"/>
                </a:lnTo>
                <a:lnTo>
                  <a:pt x="1498600" y="749300"/>
                </a:lnTo>
                <a:lnTo>
                  <a:pt x="1117600" y="638175"/>
                </a:lnTo>
                <a:lnTo>
                  <a:pt x="727075" y="495300"/>
                </a:lnTo>
                <a:lnTo>
                  <a:pt x="555625" y="425450"/>
                </a:lnTo>
                <a:lnTo>
                  <a:pt x="304800" y="298450"/>
                </a:lnTo>
                <a:lnTo>
                  <a:pt x="168275" y="203200"/>
                </a:lnTo>
                <a:lnTo>
                  <a:pt x="53975" y="117475"/>
                </a:lnTo>
                <a:lnTo>
                  <a:pt x="15875" y="79375"/>
                </a:lnTo>
                <a:lnTo>
                  <a:pt x="3175" y="53975"/>
                </a:lnTo>
                <a:lnTo>
                  <a:pt x="0" y="28575"/>
                </a:lnTo>
                <a:lnTo>
                  <a:pt x="12700" y="9525"/>
                </a:lnTo>
                <a:lnTo>
                  <a:pt x="38100" y="0"/>
                </a:lnTo>
                <a:lnTo>
                  <a:pt x="454025" y="34925"/>
                </a:lnTo>
                <a:lnTo>
                  <a:pt x="463550" y="63500"/>
                </a:lnTo>
                <a:lnTo>
                  <a:pt x="488950" y="104775"/>
                </a:lnTo>
                <a:lnTo>
                  <a:pt x="536575" y="146050"/>
                </a:lnTo>
                <a:lnTo>
                  <a:pt x="593725" y="187325"/>
                </a:lnTo>
                <a:lnTo>
                  <a:pt x="644525" y="212725"/>
                </a:lnTo>
                <a:lnTo>
                  <a:pt x="828675" y="2825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6A04D4C-47D6-4CA9-8C92-57E4D8B49512}"/>
              </a:ext>
            </a:extLst>
          </p:cNvPr>
          <p:cNvSpPr/>
          <p:nvPr/>
        </p:nvSpPr>
        <p:spPr>
          <a:xfrm rot="16200000">
            <a:off x="4361657" y="5410995"/>
            <a:ext cx="590550" cy="452437"/>
          </a:xfrm>
          <a:custGeom>
            <a:avLst/>
            <a:gdLst>
              <a:gd name="connsiteX0" fmla="*/ 497681 w 590550"/>
              <a:gd name="connsiteY0" fmla="*/ 219075 h 452438"/>
              <a:gd name="connsiteX1" fmla="*/ 421481 w 590550"/>
              <a:gd name="connsiteY1" fmla="*/ 452438 h 452438"/>
              <a:gd name="connsiteX2" fmla="*/ 0 w 590550"/>
              <a:gd name="connsiteY2" fmla="*/ 409575 h 452438"/>
              <a:gd name="connsiteX3" fmla="*/ 59531 w 590550"/>
              <a:gd name="connsiteY3" fmla="*/ 390525 h 452438"/>
              <a:gd name="connsiteX4" fmla="*/ 142875 w 590550"/>
              <a:gd name="connsiteY4" fmla="*/ 350044 h 452438"/>
              <a:gd name="connsiteX5" fmla="*/ 207169 w 590550"/>
              <a:gd name="connsiteY5" fmla="*/ 309563 h 452438"/>
              <a:gd name="connsiteX6" fmla="*/ 342900 w 590550"/>
              <a:gd name="connsiteY6" fmla="*/ 207169 h 452438"/>
              <a:gd name="connsiteX7" fmla="*/ 464344 w 590550"/>
              <a:gd name="connsiteY7" fmla="*/ 95250 h 452438"/>
              <a:gd name="connsiteX8" fmla="*/ 540544 w 590550"/>
              <a:gd name="connsiteY8" fmla="*/ 16669 h 452438"/>
              <a:gd name="connsiteX9" fmla="*/ 561975 w 590550"/>
              <a:gd name="connsiteY9" fmla="*/ 4763 h 452438"/>
              <a:gd name="connsiteX10" fmla="*/ 583406 w 590550"/>
              <a:gd name="connsiteY10" fmla="*/ 0 h 452438"/>
              <a:gd name="connsiteX11" fmla="*/ 590550 w 590550"/>
              <a:gd name="connsiteY11" fmla="*/ 11907 h 452438"/>
              <a:gd name="connsiteX12" fmla="*/ 583406 w 590550"/>
              <a:gd name="connsiteY12" fmla="*/ 38100 h 452438"/>
              <a:gd name="connsiteX13" fmla="*/ 497681 w 590550"/>
              <a:gd name="connsiteY13" fmla="*/ 219075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0550" h="452438">
                <a:moveTo>
                  <a:pt x="497681" y="219075"/>
                </a:moveTo>
                <a:lnTo>
                  <a:pt x="421481" y="452438"/>
                </a:lnTo>
                <a:lnTo>
                  <a:pt x="0" y="409575"/>
                </a:lnTo>
                <a:lnTo>
                  <a:pt x="59531" y="390525"/>
                </a:lnTo>
                <a:lnTo>
                  <a:pt x="142875" y="350044"/>
                </a:lnTo>
                <a:lnTo>
                  <a:pt x="207169" y="309563"/>
                </a:lnTo>
                <a:lnTo>
                  <a:pt x="342900" y="207169"/>
                </a:lnTo>
                <a:lnTo>
                  <a:pt x="464344" y="95250"/>
                </a:lnTo>
                <a:lnTo>
                  <a:pt x="540544" y="16669"/>
                </a:lnTo>
                <a:lnTo>
                  <a:pt x="561975" y="4763"/>
                </a:lnTo>
                <a:lnTo>
                  <a:pt x="583406" y="0"/>
                </a:lnTo>
                <a:lnTo>
                  <a:pt x="590550" y="11907"/>
                </a:lnTo>
                <a:lnTo>
                  <a:pt x="583406" y="38100"/>
                </a:lnTo>
                <a:lnTo>
                  <a:pt x="497681" y="2190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9DA0C0F-A0A2-4378-8502-A34925E104F1}"/>
              </a:ext>
            </a:extLst>
          </p:cNvPr>
          <p:cNvSpPr/>
          <p:nvPr/>
        </p:nvSpPr>
        <p:spPr>
          <a:xfrm>
            <a:off x="6551613" y="2351089"/>
            <a:ext cx="1276350" cy="327025"/>
          </a:xfrm>
          <a:custGeom>
            <a:avLst/>
            <a:gdLst>
              <a:gd name="connsiteX0" fmla="*/ 250031 w 1276448"/>
              <a:gd name="connsiteY0" fmla="*/ 130969 h 328612"/>
              <a:gd name="connsiteX1" fmla="*/ 1062037 w 1276448"/>
              <a:gd name="connsiteY1" fmla="*/ 0 h 328612"/>
              <a:gd name="connsiteX2" fmla="*/ 1185862 w 1276448"/>
              <a:gd name="connsiteY2" fmla="*/ 4762 h 328612"/>
              <a:gd name="connsiteX3" fmla="*/ 1214437 w 1276448"/>
              <a:gd name="connsiteY3" fmla="*/ 16669 h 328612"/>
              <a:gd name="connsiteX4" fmla="*/ 1250156 w 1276448"/>
              <a:gd name="connsiteY4" fmla="*/ 42862 h 328612"/>
              <a:gd name="connsiteX5" fmla="*/ 1273969 w 1276448"/>
              <a:gd name="connsiteY5" fmla="*/ 71437 h 328612"/>
              <a:gd name="connsiteX6" fmla="*/ 1276350 w 1276448"/>
              <a:gd name="connsiteY6" fmla="*/ 92869 h 328612"/>
              <a:gd name="connsiteX7" fmla="*/ 1262062 w 1276448"/>
              <a:gd name="connsiteY7" fmla="*/ 121444 h 328612"/>
              <a:gd name="connsiteX8" fmla="*/ 1235869 w 1276448"/>
              <a:gd name="connsiteY8" fmla="*/ 147637 h 328612"/>
              <a:gd name="connsiteX9" fmla="*/ 1214437 w 1276448"/>
              <a:gd name="connsiteY9" fmla="*/ 159544 h 328612"/>
              <a:gd name="connsiteX10" fmla="*/ 1154906 w 1276448"/>
              <a:gd name="connsiteY10" fmla="*/ 161925 h 328612"/>
              <a:gd name="connsiteX11" fmla="*/ 914400 w 1276448"/>
              <a:gd name="connsiteY11" fmla="*/ 192881 h 328612"/>
              <a:gd name="connsiteX12" fmla="*/ 542925 w 1276448"/>
              <a:gd name="connsiteY12" fmla="*/ 247650 h 328612"/>
              <a:gd name="connsiteX13" fmla="*/ 16669 w 1276448"/>
              <a:gd name="connsiteY13" fmla="*/ 328612 h 328612"/>
              <a:gd name="connsiteX14" fmla="*/ 0 w 1276448"/>
              <a:gd name="connsiteY14" fmla="*/ 169069 h 328612"/>
              <a:gd name="connsiteX15" fmla="*/ 250031 w 1276448"/>
              <a:gd name="connsiteY15" fmla="*/ 130969 h 328612"/>
              <a:gd name="connsiteX0" fmla="*/ 250031 w 1276448"/>
              <a:gd name="connsiteY0" fmla="*/ 130969 h 328612"/>
              <a:gd name="connsiteX1" fmla="*/ 1062037 w 1276448"/>
              <a:gd name="connsiteY1" fmla="*/ 0 h 328612"/>
              <a:gd name="connsiteX2" fmla="*/ 1185862 w 1276448"/>
              <a:gd name="connsiteY2" fmla="*/ 4762 h 328612"/>
              <a:gd name="connsiteX3" fmla="*/ 1214437 w 1276448"/>
              <a:gd name="connsiteY3" fmla="*/ 16669 h 328612"/>
              <a:gd name="connsiteX4" fmla="*/ 1250156 w 1276448"/>
              <a:gd name="connsiteY4" fmla="*/ 42862 h 328612"/>
              <a:gd name="connsiteX5" fmla="*/ 1273969 w 1276448"/>
              <a:gd name="connsiteY5" fmla="*/ 71437 h 328612"/>
              <a:gd name="connsiteX6" fmla="*/ 1276350 w 1276448"/>
              <a:gd name="connsiteY6" fmla="*/ 92869 h 328612"/>
              <a:gd name="connsiteX7" fmla="*/ 1262062 w 1276448"/>
              <a:gd name="connsiteY7" fmla="*/ 121444 h 328612"/>
              <a:gd name="connsiteX8" fmla="*/ 1235869 w 1276448"/>
              <a:gd name="connsiteY8" fmla="*/ 147637 h 328612"/>
              <a:gd name="connsiteX9" fmla="*/ 1214437 w 1276448"/>
              <a:gd name="connsiteY9" fmla="*/ 159544 h 328612"/>
              <a:gd name="connsiteX10" fmla="*/ 1154906 w 1276448"/>
              <a:gd name="connsiteY10" fmla="*/ 161925 h 328612"/>
              <a:gd name="connsiteX11" fmla="*/ 914400 w 1276448"/>
              <a:gd name="connsiteY11" fmla="*/ 192881 h 328612"/>
              <a:gd name="connsiteX12" fmla="*/ 542925 w 1276448"/>
              <a:gd name="connsiteY12" fmla="*/ 247650 h 328612"/>
              <a:gd name="connsiteX13" fmla="*/ 16669 w 1276448"/>
              <a:gd name="connsiteY13" fmla="*/ 328612 h 328612"/>
              <a:gd name="connsiteX14" fmla="*/ 0 w 1276448"/>
              <a:gd name="connsiteY14" fmla="*/ 169069 h 328612"/>
              <a:gd name="connsiteX15" fmla="*/ 250031 w 1276448"/>
              <a:gd name="connsiteY15" fmla="*/ 130969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6448" h="328612">
                <a:moveTo>
                  <a:pt x="250031" y="130969"/>
                </a:moveTo>
                <a:lnTo>
                  <a:pt x="1062037" y="0"/>
                </a:lnTo>
                <a:lnTo>
                  <a:pt x="1185862" y="4762"/>
                </a:lnTo>
                <a:lnTo>
                  <a:pt x="1214437" y="16669"/>
                </a:lnTo>
                <a:lnTo>
                  <a:pt x="1250156" y="42862"/>
                </a:lnTo>
                <a:lnTo>
                  <a:pt x="1273969" y="71437"/>
                </a:lnTo>
                <a:cubicBezTo>
                  <a:pt x="1276448" y="91275"/>
                  <a:pt x="1276350" y="84088"/>
                  <a:pt x="1276350" y="92869"/>
                </a:cubicBezTo>
                <a:lnTo>
                  <a:pt x="1262062" y="121444"/>
                </a:lnTo>
                <a:lnTo>
                  <a:pt x="1235869" y="147637"/>
                </a:lnTo>
                <a:lnTo>
                  <a:pt x="1214437" y="159544"/>
                </a:lnTo>
                <a:lnTo>
                  <a:pt x="1154906" y="161925"/>
                </a:lnTo>
                <a:lnTo>
                  <a:pt x="914400" y="192881"/>
                </a:lnTo>
                <a:lnTo>
                  <a:pt x="542925" y="247650"/>
                </a:lnTo>
                <a:lnTo>
                  <a:pt x="16669" y="328612"/>
                </a:lnTo>
                <a:lnTo>
                  <a:pt x="0" y="169069"/>
                </a:lnTo>
                <a:lnTo>
                  <a:pt x="250031" y="1309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D99C572-C2F0-402D-B0F1-250B9E0CBEFB}"/>
              </a:ext>
            </a:extLst>
          </p:cNvPr>
          <p:cNvSpPr/>
          <p:nvPr/>
        </p:nvSpPr>
        <p:spPr>
          <a:xfrm>
            <a:off x="6035676" y="2365375"/>
            <a:ext cx="587375" cy="992188"/>
          </a:xfrm>
          <a:custGeom>
            <a:avLst/>
            <a:gdLst>
              <a:gd name="connsiteX0" fmla="*/ 549275 w 587375"/>
              <a:gd name="connsiteY0" fmla="*/ 463550 h 974725"/>
              <a:gd name="connsiteX1" fmla="*/ 495300 w 587375"/>
              <a:gd name="connsiteY1" fmla="*/ 584200 h 974725"/>
              <a:gd name="connsiteX2" fmla="*/ 438150 w 587375"/>
              <a:gd name="connsiteY2" fmla="*/ 711200 h 974725"/>
              <a:gd name="connsiteX3" fmla="*/ 355600 w 587375"/>
              <a:gd name="connsiteY3" fmla="*/ 863600 h 974725"/>
              <a:gd name="connsiteX4" fmla="*/ 295275 w 587375"/>
              <a:gd name="connsiteY4" fmla="*/ 974725 h 974725"/>
              <a:gd name="connsiteX5" fmla="*/ 0 w 587375"/>
              <a:gd name="connsiteY5" fmla="*/ 968375 h 974725"/>
              <a:gd name="connsiteX6" fmla="*/ 47625 w 587375"/>
              <a:gd name="connsiteY6" fmla="*/ 908050 h 974725"/>
              <a:gd name="connsiteX7" fmla="*/ 127000 w 587375"/>
              <a:gd name="connsiteY7" fmla="*/ 806450 h 974725"/>
              <a:gd name="connsiteX8" fmla="*/ 225425 w 587375"/>
              <a:gd name="connsiteY8" fmla="*/ 669925 h 974725"/>
              <a:gd name="connsiteX9" fmla="*/ 304800 w 587375"/>
              <a:gd name="connsiteY9" fmla="*/ 549275 h 974725"/>
              <a:gd name="connsiteX10" fmla="*/ 342900 w 587375"/>
              <a:gd name="connsiteY10" fmla="*/ 476250 h 974725"/>
              <a:gd name="connsiteX11" fmla="*/ 361950 w 587375"/>
              <a:gd name="connsiteY11" fmla="*/ 406400 h 974725"/>
              <a:gd name="connsiteX12" fmla="*/ 381000 w 587375"/>
              <a:gd name="connsiteY12" fmla="*/ 314325 h 974725"/>
              <a:gd name="connsiteX13" fmla="*/ 390525 w 587375"/>
              <a:gd name="connsiteY13" fmla="*/ 219075 h 974725"/>
              <a:gd name="connsiteX14" fmla="*/ 384175 w 587375"/>
              <a:gd name="connsiteY14" fmla="*/ 174625 h 974725"/>
              <a:gd name="connsiteX15" fmla="*/ 368300 w 587375"/>
              <a:gd name="connsiteY15" fmla="*/ 133350 h 974725"/>
              <a:gd name="connsiteX16" fmla="*/ 339725 w 587375"/>
              <a:gd name="connsiteY16" fmla="*/ 76200 h 974725"/>
              <a:gd name="connsiteX17" fmla="*/ 323850 w 587375"/>
              <a:gd name="connsiteY17" fmla="*/ 38100 h 974725"/>
              <a:gd name="connsiteX18" fmla="*/ 323850 w 587375"/>
              <a:gd name="connsiteY18" fmla="*/ 12700 h 974725"/>
              <a:gd name="connsiteX19" fmla="*/ 349250 w 587375"/>
              <a:gd name="connsiteY19" fmla="*/ 0 h 974725"/>
              <a:gd name="connsiteX20" fmla="*/ 377825 w 587375"/>
              <a:gd name="connsiteY20" fmla="*/ 3175 h 974725"/>
              <a:gd name="connsiteX21" fmla="*/ 425450 w 587375"/>
              <a:gd name="connsiteY21" fmla="*/ 19050 h 974725"/>
              <a:gd name="connsiteX22" fmla="*/ 482600 w 587375"/>
              <a:gd name="connsiteY22" fmla="*/ 73025 h 974725"/>
              <a:gd name="connsiteX23" fmla="*/ 584200 w 587375"/>
              <a:gd name="connsiteY23" fmla="*/ 190500 h 974725"/>
              <a:gd name="connsiteX24" fmla="*/ 587375 w 587375"/>
              <a:gd name="connsiteY24" fmla="*/ 333375 h 974725"/>
              <a:gd name="connsiteX25" fmla="*/ 574675 w 587375"/>
              <a:gd name="connsiteY25" fmla="*/ 390525 h 974725"/>
              <a:gd name="connsiteX26" fmla="*/ 549275 w 587375"/>
              <a:gd name="connsiteY26" fmla="*/ 46355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7375" h="974725">
                <a:moveTo>
                  <a:pt x="549275" y="463550"/>
                </a:moveTo>
                <a:lnTo>
                  <a:pt x="495300" y="584200"/>
                </a:lnTo>
                <a:lnTo>
                  <a:pt x="438150" y="711200"/>
                </a:lnTo>
                <a:lnTo>
                  <a:pt x="355600" y="863600"/>
                </a:lnTo>
                <a:lnTo>
                  <a:pt x="295275" y="974725"/>
                </a:lnTo>
                <a:lnTo>
                  <a:pt x="0" y="968375"/>
                </a:lnTo>
                <a:lnTo>
                  <a:pt x="47625" y="908050"/>
                </a:lnTo>
                <a:lnTo>
                  <a:pt x="127000" y="806450"/>
                </a:lnTo>
                <a:lnTo>
                  <a:pt x="225425" y="669925"/>
                </a:lnTo>
                <a:lnTo>
                  <a:pt x="304800" y="549275"/>
                </a:lnTo>
                <a:lnTo>
                  <a:pt x="342900" y="476250"/>
                </a:lnTo>
                <a:lnTo>
                  <a:pt x="361950" y="406400"/>
                </a:lnTo>
                <a:lnTo>
                  <a:pt x="381000" y="314325"/>
                </a:lnTo>
                <a:lnTo>
                  <a:pt x="390525" y="219075"/>
                </a:lnTo>
                <a:lnTo>
                  <a:pt x="384175" y="174625"/>
                </a:lnTo>
                <a:lnTo>
                  <a:pt x="368300" y="133350"/>
                </a:lnTo>
                <a:lnTo>
                  <a:pt x="339725" y="76200"/>
                </a:lnTo>
                <a:lnTo>
                  <a:pt x="323850" y="38100"/>
                </a:lnTo>
                <a:lnTo>
                  <a:pt x="323850" y="12700"/>
                </a:lnTo>
                <a:lnTo>
                  <a:pt x="349250" y="0"/>
                </a:lnTo>
                <a:lnTo>
                  <a:pt x="377825" y="3175"/>
                </a:lnTo>
                <a:lnTo>
                  <a:pt x="425450" y="19050"/>
                </a:lnTo>
                <a:lnTo>
                  <a:pt x="482600" y="73025"/>
                </a:lnTo>
                <a:lnTo>
                  <a:pt x="584200" y="190500"/>
                </a:lnTo>
                <a:cubicBezTo>
                  <a:pt x="585258" y="238125"/>
                  <a:pt x="586317" y="285750"/>
                  <a:pt x="587375" y="333375"/>
                </a:cubicBezTo>
                <a:lnTo>
                  <a:pt x="574675" y="390525"/>
                </a:lnTo>
                <a:lnTo>
                  <a:pt x="549275" y="463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365D05C-4454-47EA-94D6-D96B98C72FAD}"/>
              </a:ext>
            </a:extLst>
          </p:cNvPr>
          <p:cNvSpPr/>
          <p:nvPr/>
        </p:nvSpPr>
        <p:spPr>
          <a:xfrm>
            <a:off x="6024563" y="2987676"/>
            <a:ext cx="2235200" cy="657225"/>
          </a:xfrm>
          <a:custGeom>
            <a:avLst/>
            <a:gdLst>
              <a:gd name="connsiteX0" fmla="*/ 441325 w 2235200"/>
              <a:gd name="connsiteY0" fmla="*/ 301625 h 657225"/>
              <a:gd name="connsiteX1" fmla="*/ 746125 w 2235200"/>
              <a:gd name="connsiteY1" fmla="*/ 269875 h 657225"/>
              <a:gd name="connsiteX2" fmla="*/ 1050925 w 2235200"/>
              <a:gd name="connsiteY2" fmla="*/ 219075 h 657225"/>
              <a:gd name="connsiteX3" fmla="*/ 1381125 w 2235200"/>
              <a:gd name="connsiteY3" fmla="*/ 161925 h 657225"/>
              <a:gd name="connsiteX4" fmla="*/ 1701800 w 2235200"/>
              <a:gd name="connsiteY4" fmla="*/ 85725 h 657225"/>
              <a:gd name="connsiteX5" fmla="*/ 1758950 w 2235200"/>
              <a:gd name="connsiteY5" fmla="*/ 69850 h 657225"/>
              <a:gd name="connsiteX6" fmla="*/ 1806575 w 2235200"/>
              <a:gd name="connsiteY6" fmla="*/ 41275 h 657225"/>
              <a:gd name="connsiteX7" fmla="*/ 1860550 w 2235200"/>
              <a:gd name="connsiteY7" fmla="*/ 12700 h 657225"/>
              <a:gd name="connsiteX8" fmla="*/ 1901825 w 2235200"/>
              <a:gd name="connsiteY8" fmla="*/ 0 h 657225"/>
              <a:gd name="connsiteX9" fmla="*/ 1936750 w 2235200"/>
              <a:gd name="connsiteY9" fmla="*/ 6350 h 657225"/>
              <a:gd name="connsiteX10" fmla="*/ 2012950 w 2235200"/>
              <a:gd name="connsiteY10" fmla="*/ 31750 h 657225"/>
              <a:gd name="connsiteX11" fmla="*/ 2079625 w 2235200"/>
              <a:gd name="connsiteY11" fmla="*/ 69850 h 657225"/>
              <a:gd name="connsiteX12" fmla="*/ 2162175 w 2235200"/>
              <a:gd name="connsiteY12" fmla="*/ 120650 h 657225"/>
              <a:gd name="connsiteX13" fmla="*/ 2209800 w 2235200"/>
              <a:gd name="connsiteY13" fmla="*/ 158750 h 657225"/>
              <a:gd name="connsiteX14" fmla="*/ 2228850 w 2235200"/>
              <a:gd name="connsiteY14" fmla="*/ 187325 h 657225"/>
              <a:gd name="connsiteX15" fmla="*/ 2235200 w 2235200"/>
              <a:gd name="connsiteY15" fmla="*/ 228600 h 657225"/>
              <a:gd name="connsiteX16" fmla="*/ 2225675 w 2235200"/>
              <a:gd name="connsiteY16" fmla="*/ 260350 h 657225"/>
              <a:gd name="connsiteX17" fmla="*/ 2187575 w 2235200"/>
              <a:gd name="connsiteY17" fmla="*/ 301625 h 657225"/>
              <a:gd name="connsiteX18" fmla="*/ 1765300 w 2235200"/>
              <a:gd name="connsiteY18" fmla="*/ 276225 h 657225"/>
              <a:gd name="connsiteX19" fmla="*/ 1685925 w 2235200"/>
              <a:gd name="connsiteY19" fmla="*/ 285750 h 657225"/>
              <a:gd name="connsiteX20" fmla="*/ 1482725 w 2235200"/>
              <a:gd name="connsiteY20" fmla="*/ 311150 h 657225"/>
              <a:gd name="connsiteX21" fmla="*/ 1114425 w 2235200"/>
              <a:gd name="connsiteY21" fmla="*/ 368300 h 657225"/>
              <a:gd name="connsiteX22" fmla="*/ 762000 w 2235200"/>
              <a:gd name="connsiteY22" fmla="*/ 428625 h 657225"/>
              <a:gd name="connsiteX23" fmla="*/ 552450 w 2235200"/>
              <a:gd name="connsiteY23" fmla="*/ 473075 h 657225"/>
              <a:gd name="connsiteX24" fmla="*/ 374650 w 2235200"/>
              <a:gd name="connsiteY24" fmla="*/ 527050 h 657225"/>
              <a:gd name="connsiteX25" fmla="*/ 292100 w 2235200"/>
              <a:gd name="connsiteY25" fmla="*/ 565150 h 657225"/>
              <a:gd name="connsiteX26" fmla="*/ 269875 w 2235200"/>
              <a:gd name="connsiteY26" fmla="*/ 584200 h 657225"/>
              <a:gd name="connsiteX27" fmla="*/ 241300 w 2235200"/>
              <a:gd name="connsiteY27" fmla="*/ 622300 h 657225"/>
              <a:gd name="connsiteX28" fmla="*/ 215900 w 2235200"/>
              <a:gd name="connsiteY28" fmla="*/ 647700 h 657225"/>
              <a:gd name="connsiteX29" fmla="*/ 184150 w 2235200"/>
              <a:gd name="connsiteY29" fmla="*/ 657225 h 657225"/>
              <a:gd name="connsiteX30" fmla="*/ 165100 w 2235200"/>
              <a:gd name="connsiteY30" fmla="*/ 657225 h 657225"/>
              <a:gd name="connsiteX31" fmla="*/ 127000 w 2235200"/>
              <a:gd name="connsiteY31" fmla="*/ 631825 h 657225"/>
              <a:gd name="connsiteX32" fmla="*/ 73025 w 2235200"/>
              <a:gd name="connsiteY32" fmla="*/ 568325 h 657225"/>
              <a:gd name="connsiteX33" fmla="*/ 28575 w 2235200"/>
              <a:gd name="connsiteY33" fmla="*/ 488950 h 657225"/>
              <a:gd name="connsiteX34" fmla="*/ 3175 w 2235200"/>
              <a:gd name="connsiteY34" fmla="*/ 419100 h 657225"/>
              <a:gd name="connsiteX35" fmla="*/ 0 w 2235200"/>
              <a:gd name="connsiteY35" fmla="*/ 371475 h 657225"/>
              <a:gd name="connsiteX36" fmla="*/ 6350 w 2235200"/>
              <a:gd name="connsiteY36" fmla="*/ 355600 h 657225"/>
              <a:gd name="connsiteX37" fmla="*/ 441325 w 2235200"/>
              <a:gd name="connsiteY37" fmla="*/ 3016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35200" h="657225">
                <a:moveTo>
                  <a:pt x="441325" y="301625"/>
                </a:moveTo>
                <a:lnTo>
                  <a:pt x="746125" y="269875"/>
                </a:lnTo>
                <a:lnTo>
                  <a:pt x="1050925" y="219075"/>
                </a:lnTo>
                <a:lnTo>
                  <a:pt x="1381125" y="161925"/>
                </a:lnTo>
                <a:lnTo>
                  <a:pt x="1701800" y="85725"/>
                </a:lnTo>
                <a:lnTo>
                  <a:pt x="1758950" y="69850"/>
                </a:lnTo>
                <a:lnTo>
                  <a:pt x="1806575" y="41275"/>
                </a:lnTo>
                <a:lnTo>
                  <a:pt x="1860550" y="12700"/>
                </a:lnTo>
                <a:lnTo>
                  <a:pt x="1901825" y="0"/>
                </a:lnTo>
                <a:lnTo>
                  <a:pt x="1936750" y="6350"/>
                </a:lnTo>
                <a:lnTo>
                  <a:pt x="2012950" y="31750"/>
                </a:lnTo>
                <a:lnTo>
                  <a:pt x="2079625" y="69850"/>
                </a:lnTo>
                <a:lnTo>
                  <a:pt x="2162175" y="120650"/>
                </a:lnTo>
                <a:lnTo>
                  <a:pt x="2209800" y="158750"/>
                </a:lnTo>
                <a:lnTo>
                  <a:pt x="2228850" y="187325"/>
                </a:lnTo>
                <a:lnTo>
                  <a:pt x="2235200" y="228600"/>
                </a:lnTo>
                <a:lnTo>
                  <a:pt x="2225675" y="260350"/>
                </a:lnTo>
                <a:lnTo>
                  <a:pt x="2187575" y="301625"/>
                </a:lnTo>
                <a:lnTo>
                  <a:pt x="1765300" y="276225"/>
                </a:lnTo>
                <a:lnTo>
                  <a:pt x="1685925" y="285750"/>
                </a:lnTo>
                <a:lnTo>
                  <a:pt x="1482725" y="311150"/>
                </a:lnTo>
                <a:lnTo>
                  <a:pt x="1114425" y="368300"/>
                </a:lnTo>
                <a:lnTo>
                  <a:pt x="762000" y="428625"/>
                </a:lnTo>
                <a:lnTo>
                  <a:pt x="552450" y="473075"/>
                </a:lnTo>
                <a:lnTo>
                  <a:pt x="374650" y="527050"/>
                </a:lnTo>
                <a:lnTo>
                  <a:pt x="292100" y="565150"/>
                </a:lnTo>
                <a:lnTo>
                  <a:pt x="269875" y="584200"/>
                </a:lnTo>
                <a:lnTo>
                  <a:pt x="241300" y="622300"/>
                </a:lnTo>
                <a:lnTo>
                  <a:pt x="215900" y="647700"/>
                </a:lnTo>
                <a:lnTo>
                  <a:pt x="184150" y="657225"/>
                </a:lnTo>
                <a:lnTo>
                  <a:pt x="165100" y="657225"/>
                </a:lnTo>
                <a:lnTo>
                  <a:pt x="127000" y="631825"/>
                </a:lnTo>
                <a:lnTo>
                  <a:pt x="73025" y="568325"/>
                </a:lnTo>
                <a:lnTo>
                  <a:pt x="28575" y="488950"/>
                </a:lnTo>
                <a:lnTo>
                  <a:pt x="3175" y="419100"/>
                </a:lnTo>
                <a:lnTo>
                  <a:pt x="0" y="371475"/>
                </a:lnTo>
                <a:lnTo>
                  <a:pt x="6350" y="355600"/>
                </a:lnTo>
                <a:lnTo>
                  <a:pt x="441325" y="3016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FAD84D56-39C7-4485-B81C-5DAC9CF6D25C}"/>
              </a:ext>
            </a:extLst>
          </p:cNvPr>
          <p:cNvSpPr/>
          <p:nvPr/>
        </p:nvSpPr>
        <p:spPr>
          <a:xfrm>
            <a:off x="7167563" y="3208338"/>
            <a:ext cx="1060450" cy="2749550"/>
          </a:xfrm>
          <a:custGeom>
            <a:avLst/>
            <a:gdLst>
              <a:gd name="connsiteX0" fmla="*/ 596189 w 1060704"/>
              <a:gd name="connsiteY0" fmla="*/ 932688 h 2750515"/>
              <a:gd name="connsiteX1" fmla="*/ 651053 w 1060704"/>
              <a:gd name="connsiteY1" fmla="*/ 662026 h 2750515"/>
              <a:gd name="connsiteX2" fmla="*/ 694944 w 1060704"/>
              <a:gd name="connsiteY2" fmla="*/ 405994 h 2750515"/>
              <a:gd name="connsiteX3" fmla="*/ 731520 w 1060704"/>
              <a:gd name="connsiteY3" fmla="*/ 179223 h 2750515"/>
              <a:gd name="connsiteX4" fmla="*/ 735178 w 1060704"/>
              <a:gd name="connsiteY4" fmla="*/ 106071 h 2750515"/>
              <a:gd name="connsiteX5" fmla="*/ 727863 w 1060704"/>
              <a:gd name="connsiteY5" fmla="*/ 80467 h 2750515"/>
              <a:gd name="connsiteX6" fmla="*/ 709575 w 1060704"/>
              <a:gd name="connsiteY6" fmla="*/ 58522 h 2750515"/>
              <a:gd name="connsiteX7" fmla="*/ 625450 w 1060704"/>
              <a:gd name="connsiteY7" fmla="*/ 0 h 2750515"/>
              <a:gd name="connsiteX8" fmla="*/ 1060704 w 1060704"/>
              <a:gd name="connsiteY8" fmla="*/ 58522 h 2750515"/>
              <a:gd name="connsiteX9" fmla="*/ 1031443 w 1060704"/>
              <a:gd name="connsiteY9" fmla="*/ 106071 h 2750515"/>
              <a:gd name="connsiteX10" fmla="*/ 994867 w 1060704"/>
              <a:gd name="connsiteY10" fmla="*/ 215799 h 2750515"/>
              <a:gd name="connsiteX11" fmla="*/ 958291 w 1060704"/>
              <a:gd name="connsiteY11" fmla="*/ 438912 h 2750515"/>
              <a:gd name="connsiteX12" fmla="*/ 903427 w 1060704"/>
              <a:gd name="connsiteY12" fmla="*/ 738835 h 2750515"/>
              <a:gd name="connsiteX13" fmla="*/ 833933 w 1060704"/>
              <a:gd name="connsiteY13" fmla="*/ 1053389 h 2750515"/>
              <a:gd name="connsiteX14" fmla="*/ 746151 w 1060704"/>
              <a:gd name="connsiteY14" fmla="*/ 1382573 h 2750515"/>
              <a:gd name="connsiteX15" fmla="*/ 618135 w 1060704"/>
              <a:gd name="connsiteY15" fmla="*/ 1784909 h 2750515"/>
              <a:gd name="connsiteX16" fmla="*/ 460858 w 1060704"/>
              <a:gd name="connsiteY16" fmla="*/ 2161642 h 2750515"/>
              <a:gd name="connsiteX17" fmla="*/ 336499 w 1060704"/>
              <a:gd name="connsiteY17" fmla="*/ 2417674 h 2750515"/>
              <a:gd name="connsiteX18" fmla="*/ 248717 w 1060704"/>
              <a:gd name="connsiteY18" fmla="*/ 2571293 h 2750515"/>
              <a:gd name="connsiteX19" fmla="*/ 160935 w 1060704"/>
              <a:gd name="connsiteY19" fmla="*/ 2681021 h 2750515"/>
              <a:gd name="connsiteX20" fmla="*/ 80467 w 1060704"/>
              <a:gd name="connsiteY20" fmla="*/ 2743200 h 2750515"/>
              <a:gd name="connsiteX21" fmla="*/ 36576 w 1060704"/>
              <a:gd name="connsiteY21" fmla="*/ 2750515 h 2750515"/>
              <a:gd name="connsiteX22" fmla="*/ 14631 w 1060704"/>
              <a:gd name="connsiteY22" fmla="*/ 2732227 h 2750515"/>
              <a:gd name="connsiteX23" fmla="*/ 0 w 1060704"/>
              <a:gd name="connsiteY23" fmla="*/ 2702967 h 2750515"/>
              <a:gd name="connsiteX24" fmla="*/ 186538 w 1060704"/>
              <a:gd name="connsiteY24" fmla="*/ 2150669 h 2750515"/>
              <a:gd name="connsiteX25" fmla="*/ 234087 w 1060704"/>
              <a:gd name="connsiteY25" fmla="*/ 2051914 h 2750515"/>
              <a:gd name="connsiteX26" fmla="*/ 314554 w 1060704"/>
              <a:gd name="connsiteY26" fmla="*/ 1847088 h 2750515"/>
              <a:gd name="connsiteX27" fmla="*/ 405994 w 1060704"/>
              <a:gd name="connsiteY27" fmla="*/ 1602029 h 2750515"/>
              <a:gd name="connsiteX28" fmla="*/ 490119 w 1060704"/>
              <a:gd name="connsiteY28" fmla="*/ 1360627 h 2750515"/>
              <a:gd name="connsiteX29" fmla="*/ 559613 w 1060704"/>
              <a:gd name="connsiteY29" fmla="*/ 1104595 h 2750515"/>
              <a:gd name="connsiteX30" fmla="*/ 596189 w 1060704"/>
              <a:gd name="connsiteY30" fmla="*/ 932688 h 275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0704" h="2750515">
                <a:moveTo>
                  <a:pt x="596189" y="932688"/>
                </a:moveTo>
                <a:lnTo>
                  <a:pt x="651053" y="662026"/>
                </a:lnTo>
                <a:lnTo>
                  <a:pt x="694944" y="405994"/>
                </a:lnTo>
                <a:lnTo>
                  <a:pt x="731520" y="179223"/>
                </a:lnTo>
                <a:lnTo>
                  <a:pt x="735178" y="106071"/>
                </a:lnTo>
                <a:lnTo>
                  <a:pt x="727863" y="80467"/>
                </a:lnTo>
                <a:lnTo>
                  <a:pt x="709575" y="58522"/>
                </a:lnTo>
                <a:lnTo>
                  <a:pt x="625450" y="0"/>
                </a:lnTo>
                <a:lnTo>
                  <a:pt x="1060704" y="58522"/>
                </a:lnTo>
                <a:lnTo>
                  <a:pt x="1031443" y="106071"/>
                </a:lnTo>
                <a:lnTo>
                  <a:pt x="994867" y="215799"/>
                </a:lnTo>
                <a:lnTo>
                  <a:pt x="958291" y="438912"/>
                </a:lnTo>
                <a:lnTo>
                  <a:pt x="903427" y="738835"/>
                </a:lnTo>
                <a:lnTo>
                  <a:pt x="833933" y="1053389"/>
                </a:lnTo>
                <a:lnTo>
                  <a:pt x="746151" y="1382573"/>
                </a:lnTo>
                <a:lnTo>
                  <a:pt x="618135" y="1784909"/>
                </a:lnTo>
                <a:lnTo>
                  <a:pt x="460858" y="2161642"/>
                </a:lnTo>
                <a:lnTo>
                  <a:pt x="336499" y="2417674"/>
                </a:lnTo>
                <a:lnTo>
                  <a:pt x="248717" y="2571293"/>
                </a:lnTo>
                <a:lnTo>
                  <a:pt x="160935" y="2681021"/>
                </a:lnTo>
                <a:lnTo>
                  <a:pt x="80467" y="2743200"/>
                </a:lnTo>
                <a:lnTo>
                  <a:pt x="36576" y="2750515"/>
                </a:lnTo>
                <a:lnTo>
                  <a:pt x="14631" y="2732227"/>
                </a:lnTo>
                <a:lnTo>
                  <a:pt x="0" y="2702967"/>
                </a:lnTo>
                <a:lnTo>
                  <a:pt x="186538" y="2150669"/>
                </a:lnTo>
                <a:lnTo>
                  <a:pt x="234087" y="2051914"/>
                </a:lnTo>
                <a:lnTo>
                  <a:pt x="314554" y="1847088"/>
                </a:lnTo>
                <a:lnTo>
                  <a:pt x="405994" y="1602029"/>
                </a:lnTo>
                <a:lnTo>
                  <a:pt x="490119" y="1360627"/>
                </a:lnTo>
                <a:lnTo>
                  <a:pt x="559613" y="1104595"/>
                </a:lnTo>
                <a:lnTo>
                  <a:pt x="596189" y="932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A8DB0271-74A8-49A2-A2B1-54AE851D2FF9}"/>
              </a:ext>
            </a:extLst>
          </p:cNvPr>
          <p:cNvSpPr/>
          <p:nvPr/>
        </p:nvSpPr>
        <p:spPr>
          <a:xfrm>
            <a:off x="6629400" y="5297488"/>
            <a:ext cx="762000" cy="646112"/>
          </a:xfrm>
          <a:custGeom>
            <a:avLst/>
            <a:gdLst>
              <a:gd name="connsiteX0" fmla="*/ 245269 w 762000"/>
              <a:gd name="connsiteY0" fmla="*/ 76200 h 645319"/>
              <a:gd name="connsiteX1" fmla="*/ 411956 w 762000"/>
              <a:gd name="connsiteY1" fmla="*/ 142875 h 645319"/>
              <a:gd name="connsiteX2" fmla="*/ 497681 w 762000"/>
              <a:gd name="connsiteY2" fmla="*/ 173832 h 645319"/>
              <a:gd name="connsiteX3" fmla="*/ 547688 w 762000"/>
              <a:gd name="connsiteY3" fmla="*/ 192882 h 645319"/>
              <a:gd name="connsiteX4" fmla="*/ 583406 w 762000"/>
              <a:gd name="connsiteY4" fmla="*/ 197644 h 645319"/>
              <a:gd name="connsiteX5" fmla="*/ 621506 w 762000"/>
              <a:gd name="connsiteY5" fmla="*/ 190500 h 645319"/>
              <a:gd name="connsiteX6" fmla="*/ 654844 w 762000"/>
              <a:gd name="connsiteY6" fmla="*/ 171450 h 645319"/>
              <a:gd name="connsiteX7" fmla="*/ 678656 w 762000"/>
              <a:gd name="connsiteY7" fmla="*/ 150019 h 645319"/>
              <a:gd name="connsiteX8" fmla="*/ 704850 w 762000"/>
              <a:gd name="connsiteY8" fmla="*/ 116682 h 645319"/>
              <a:gd name="connsiteX9" fmla="*/ 762000 w 762000"/>
              <a:gd name="connsiteY9" fmla="*/ 11907 h 645319"/>
              <a:gd name="connsiteX10" fmla="*/ 557213 w 762000"/>
              <a:gd name="connsiteY10" fmla="*/ 645319 h 645319"/>
              <a:gd name="connsiteX11" fmla="*/ 519113 w 762000"/>
              <a:gd name="connsiteY11" fmla="*/ 583407 h 645319"/>
              <a:gd name="connsiteX12" fmla="*/ 478631 w 762000"/>
              <a:gd name="connsiteY12" fmla="*/ 502444 h 645319"/>
              <a:gd name="connsiteX13" fmla="*/ 442913 w 762000"/>
              <a:gd name="connsiteY13" fmla="*/ 447675 h 645319"/>
              <a:gd name="connsiteX14" fmla="*/ 404813 w 762000"/>
              <a:gd name="connsiteY14" fmla="*/ 392907 h 645319"/>
              <a:gd name="connsiteX15" fmla="*/ 311944 w 762000"/>
              <a:gd name="connsiteY15" fmla="*/ 292894 h 645319"/>
              <a:gd name="connsiteX16" fmla="*/ 190500 w 762000"/>
              <a:gd name="connsiteY16" fmla="*/ 190500 h 645319"/>
              <a:gd name="connsiteX17" fmla="*/ 64294 w 762000"/>
              <a:gd name="connsiteY17" fmla="*/ 90488 h 645319"/>
              <a:gd name="connsiteX18" fmla="*/ 14288 w 762000"/>
              <a:gd name="connsiteY18" fmla="*/ 47625 h 645319"/>
              <a:gd name="connsiteX19" fmla="*/ 2381 w 762000"/>
              <a:gd name="connsiteY19" fmla="*/ 30957 h 645319"/>
              <a:gd name="connsiteX20" fmla="*/ 0 w 762000"/>
              <a:gd name="connsiteY20" fmla="*/ 19050 h 645319"/>
              <a:gd name="connsiteX21" fmla="*/ 2381 w 762000"/>
              <a:gd name="connsiteY21" fmla="*/ 4763 h 645319"/>
              <a:gd name="connsiteX22" fmla="*/ 21431 w 762000"/>
              <a:gd name="connsiteY22" fmla="*/ 0 h 645319"/>
              <a:gd name="connsiteX23" fmla="*/ 73819 w 762000"/>
              <a:gd name="connsiteY23" fmla="*/ 9525 h 645319"/>
              <a:gd name="connsiteX24" fmla="*/ 154781 w 762000"/>
              <a:gd name="connsiteY24" fmla="*/ 35719 h 645319"/>
              <a:gd name="connsiteX25" fmla="*/ 245269 w 762000"/>
              <a:gd name="connsiteY25" fmla="*/ 76200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2000" h="645319">
                <a:moveTo>
                  <a:pt x="245269" y="76200"/>
                </a:moveTo>
                <a:lnTo>
                  <a:pt x="411956" y="142875"/>
                </a:lnTo>
                <a:lnTo>
                  <a:pt x="497681" y="173832"/>
                </a:lnTo>
                <a:lnTo>
                  <a:pt x="547688" y="192882"/>
                </a:lnTo>
                <a:lnTo>
                  <a:pt x="583406" y="197644"/>
                </a:lnTo>
                <a:lnTo>
                  <a:pt x="621506" y="190500"/>
                </a:lnTo>
                <a:lnTo>
                  <a:pt x="654844" y="171450"/>
                </a:lnTo>
                <a:lnTo>
                  <a:pt x="678656" y="150019"/>
                </a:lnTo>
                <a:lnTo>
                  <a:pt x="704850" y="116682"/>
                </a:lnTo>
                <a:lnTo>
                  <a:pt x="762000" y="11907"/>
                </a:lnTo>
                <a:lnTo>
                  <a:pt x="557213" y="645319"/>
                </a:lnTo>
                <a:lnTo>
                  <a:pt x="519113" y="583407"/>
                </a:lnTo>
                <a:lnTo>
                  <a:pt x="478631" y="502444"/>
                </a:lnTo>
                <a:lnTo>
                  <a:pt x="442913" y="447675"/>
                </a:lnTo>
                <a:lnTo>
                  <a:pt x="404813" y="392907"/>
                </a:lnTo>
                <a:lnTo>
                  <a:pt x="311944" y="292894"/>
                </a:lnTo>
                <a:lnTo>
                  <a:pt x="190500" y="190500"/>
                </a:lnTo>
                <a:lnTo>
                  <a:pt x="64294" y="90488"/>
                </a:lnTo>
                <a:lnTo>
                  <a:pt x="14288" y="47625"/>
                </a:lnTo>
                <a:lnTo>
                  <a:pt x="2381" y="30957"/>
                </a:lnTo>
                <a:lnTo>
                  <a:pt x="0" y="19050"/>
                </a:lnTo>
                <a:lnTo>
                  <a:pt x="2381" y="4763"/>
                </a:lnTo>
                <a:lnTo>
                  <a:pt x="21431" y="0"/>
                </a:lnTo>
                <a:lnTo>
                  <a:pt x="73819" y="9525"/>
                </a:lnTo>
                <a:lnTo>
                  <a:pt x="154781" y="35719"/>
                </a:lnTo>
                <a:lnTo>
                  <a:pt x="245269" y="76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05F54F-20A4-42BC-80F8-955E17D8F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01" y="1469830"/>
            <a:ext cx="4395597" cy="44626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0C69441-8E55-4A53-BC35-E551C2427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105" y="1474845"/>
            <a:ext cx="4401693" cy="4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5" grpId="0" animBg="1"/>
      <p:bldP spid="96" grpId="0" animBg="1"/>
      <p:bldP spid="97" grpId="0" animBg="1"/>
      <p:bldP spid="100" grpId="0" animBg="1"/>
      <p:bldP spid="101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18" grpId="0" animBg="1"/>
      <p:bldP spid="26" grpId="0" animBg="1"/>
      <p:bldP spid="27" grpId="0" animBg="1"/>
      <p:bldP spid="102" grpId="0" animBg="1"/>
      <p:bldP spid="10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8429C8-9809-4134-9EF5-0413A1BC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01" y="1197670"/>
            <a:ext cx="439559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3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72CAFF8-2BEF-4833-9390-4E59E34B30B9}"/>
              </a:ext>
            </a:extLst>
          </p:cNvPr>
          <p:cNvSpPr/>
          <p:nvPr/>
        </p:nvSpPr>
        <p:spPr>
          <a:xfrm>
            <a:off x="5657850" y="2427289"/>
            <a:ext cx="795338" cy="630237"/>
          </a:xfrm>
          <a:custGeom>
            <a:avLst/>
            <a:gdLst>
              <a:gd name="connsiteX0" fmla="*/ 340519 w 795338"/>
              <a:gd name="connsiteY0" fmla="*/ 433387 h 631031"/>
              <a:gd name="connsiteX1" fmla="*/ 207169 w 795338"/>
              <a:gd name="connsiteY1" fmla="*/ 288131 h 631031"/>
              <a:gd name="connsiteX2" fmla="*/ 111919 w 795338"/>
              <a:gd name="connsiteY2" fmla="*/ 185737 h 631031"/>
              <a:gd name="connsiteX3" fmla="*/ 23813 w 795338"/>
              <a:gd name="connsiteY3" fmla="*/ 83344 h 631031"/>
              <a:gd name="connsiteX4" fmla="*/ 0 w 795338"/>
              <a:gd name="connsiteY4" fmla="*/ 38100 h 631031"/>
              <a:gd name="connsiteX5" fmla="*/ 0 w 795338"/>
              <a:gd name="connsiteY5" fmla="*/ 16669 h 631031"/>
              <a:gd name="connsiteX6" fmla="*/ 9525 w 795338"/>
              <a:gd name="connsiteY6" fmla="*/ 2381 h 631031"/>
              <a:gd name="connsiteX7" fmla="*/ 26194 w 795338"/>
              <a:gd name="connsiteY7" fmla="*/ 0 h 631031"/>
              <a:gd name="connsiteX8" fmla="*/ 61913 w 795338"/>
              <a:gd name="connsiteY8" fmla="*/ 14287 h 631031"/>
              <a:gd name="connsiteX9" fmla="*/ 130969 w 795338"/>
              <a:gd name="connsiteY9" fmla="*/ 42862 h 631031"/>
              <a:gd name="connsiteX10" fmla="*/ 378619 w 795338"/>
              <a:gd name="connsiteY10" fmla="*/ 121444 h 631031"/>
              <a:gd name="connsiteX11" fmla="*/ 492919 w 795338"/>
              <a:gd name="connsiteY11" fmla="*/ 161925 h 631031"/>
              <a:gd name="connsiteX12" fmla="*/ 604838 w 795338"/>
              <a:gd name="connsiteY12" fmla="*/ 211931 h 631031"/>
              <a:gd name="connsiteX13" fmla="*/ 645319 w 795338"/>
              <a:gd name="connsiteY13" fmla="*/ 230981 h 631031"/>
              <a:gd name="connsiteX14" fmla="*/ 671513 w 795338"/>
              <a:gd name="connsiteY14" fmla="*/ 250031 h 631031"/>
              <a:gd name="connsiteX15" fmla="*/ 702469 w 795338"/>
              <a:gd name="connsiteY15" fmla="*/ 276225 h 631031"/>
              <a:gd name="connsiteX16" fmla="*/ 735806 w 795338"/>
              <a:gd name="connsiteY16" fmla="*/ 314325 h 631031"/>
              <a:gd name="connsiteX17" fmla="*/ 769144 w 795338"/>
              <a:gd name="connsiteY17" fmla="*/ 373856 h 631031"/>
              <a:gd name="connsiteX18" fmla="*/ 790575 w 795338"/>
              <a:gd name="connsiteY18" fmla="*/ 431006 h 631031"/>
              <a:gd name="connsiteX19" fmla="*/ 795338 w 795338"/>
              <a:gd name="connsiteY19" fmla="*/ 488156 h 631031"/>
              <a:gd name="connsiteX20" fmla="*/ 790575 w 795338"/>
              <a:gd name="connsiteY20" fmla="*/ 557212 h 631031"/>
              <a:gd name="connsiteX21" fmla="*/ 781050 w 795338"/>
              <a:gd name="connsiteY21" fmla="*/ 595312 h 631031"/>
              <a:gd name="connsiteX22" fmla="*/ 769144 w 795338"/>
              <a:gd name="connsiteY22" fmla="*/ 611981 h 631031"/>
              <a:gd name="connsiteX23" fmla="*/ 742950 w 795338"/>
              <a:gd name="connsiteY23" fmla="*/ 626269 h 631031"/>
              <a:gd name="connsiteX24" fmla="*/ 695325 w 795338"/>
              <a:gd name="connsiteY24" fmla="*/ 631031 h 631031"/>
              <a:gd name="connsiteX25" fmla="*/ 635794 w 795338"/>
              <a:gd name="connsiteY25" fmla="*/ 621506 h 631031"/>
              <a:gd name="connsiteX26" fmla="*/ 514350 w 795338"/>
              <a:gd name="connsiteY26" fmla="*/ 590550 h 631031"/>
              <a:gd name="connsiteX27" fmla="*/ 481013 w 795338"/>
              <a:gd name="connsiteY27" fmla="*/ 573881 h 631031"/>
              <a:gd name="connsiteX28" fmla="*/ 340519 w 795338"/>
              <a:gd name="connsiteY28" fmla="*/ 433387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5338" h="631031">
                <a:moveTo>
                  <a:pt x="340519" y="433387"/>
                </a:moveTo>
                <a:lnTo>
                  <a:pt x="207169" y="288131"/>
                </a:lnTo>
                <a:lnTo>
                  <a:pt x="111919" y="185737"/>
                </a:lnTo>
                <a:lnTo>
                  <a:pt x="23813" y="83344"/>
                </a:lnTo>
                <a:lnTo>
                  <a:pt x="0" y="38100"/>
                </a:lnTo>
                <a:lnTo>
                  <a:pt x="0" y="16669"/>
                </a:lnTo>
                <a:lnTo>
                  <a:pt x="9525" y="2381"/>
                </a:lnTo>
                <a:lnTo>
                  <a:pt x="26194" y="0"/>
                </a:lnTo>
                <a:lnTo>
                  <a:pt x="61913" y="14287"/>
                </a:lnTo>
                <a:lnTo>
                  <a:pt x="130969" y="42862"/>
                </a:lnTo>
                <a:lnTo>
                  <a:pt x="378619" y="121444"/>
                </a:lnTo>
                <a:lnTo>
                  <a:pt x="492919" y="161925"/>
                </a:lnTo>
                <a:lnTo>
                  <a:pt x="604838" y="211931"/>
                </a:lnTo>
                <a:lnTo>
                  <a:pt x="645319" y="230981"/>
                </a:lnTo>
                <a:lnTo>
                  <a:pt x="671513" y="250031"/>
                </a:lnTo>
                <a:lnTo>
                  <a:pt x="702469" y="276225"/>
                </a:lnTo>
                <a:lnTo>
                  <a:pt x="735806" y="314325"/>
                </a:lnTo>
                <a:lnTo>
                  <a:pt x="769144" y="373856"/>
                </a:lnTo>
                <a:lnTo>
                  <a:pt x="790575" y="431006"/>
                </a:lnTo>
                <a:lnTo>
                  <a:pt x="795338" y="488156"/>
                </a:lnTo>
                <a:lnTo>
                  <a:pt x="790575" y="557212"/>
                </a:lnTo>
                <a:lnTo>
                  <a:pt x="781050" y="595312"/>
                </a:lnTo>
                <a:lnTo>
                  <a:pt x="769144" y="611981"/>
                </a:lnTo>
                <a:lnTo>
                  <a:pt x="742950" y="626269"/>
                </a:lnTo>
                <a:lnTo>
                  <a:pt x="695325" y="631031"/>
                </a:lnTo>
                <a:lnTo>
                  <a:pt x="635794" y="621506"/>
                </a:lnTo>
                <a:lnTo>
                  <a:pt x="514350" y="590550"/>
                </a:lnTo>
                <a:lnTo>
                  <a:pt x="481013" y="573881"/>
                </a:lnTo>
                <a:lnTo>
                  <a:pt x="340519" y="4333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6BE1381-8214-445D-9CEC-6A97C87CEB50}"/>
              </a:ext>
            </a:extLst>
          </p:cNvPr>
          <p:cNvSpPr/>
          <p:nvPr/>
        </p:nvSpPr>
        <p:spPr>
          <a:xfrm>
            <a:off x="5408614" y="3810001"/>
            <a:ext cx="746125" cy="752475"/>
          </a:xfrm>
          <a:custGeom>
            <a:avLst/>
            <a:gdLst>
              <a:gd name="connsiteX0" fmla="*/ 454819 w 747712"/>
              <a:gd name="connsiteY0" fmla="*/ 573881 h 752475"/>
              <a:gd name="connsiteX1" fmla="*/ 366712 w 747712"/>
              <a:gd name="connsiteY1" fmla="*/ 481013 h 752475"/>
              <a:gd name="connsiteX2" fmla="*/ 197644 w 747712"/>
              <a:gd name="connsiteY2" fmla="*/ 288131 h 752475"/>
              <a:gd name="connsiteX3" fmla="*/ 95250 w 747712"/>
              <a:gd name="connsiteY3" fmla="*/ 164306 h 752475"/>
              <a:gd name="connsiteX4" fmla="*/ 9525 w 747712"/>
              <a:gd name="connsiteY4" fmla="*/ 59531 h 752475"/>
              <a:gd name="connsiteX5" fmla="*/ 0 w 747712"/>
              <a:gd name="connsiteY5" fmla="*/ 30956 h 752475"/>
              <a:gd name="connsiteX6" fmla="*/ 0 w 747712"/>
              <a:gd name="connsiteY6" fmla="*/ 14288 h 752475"/>
              <a:gd name="connsiteX7" fmla="*/ 11906 w 747712"/>
              <a:gd name="connsiteY7" fmla="*/ 2381 h 752475"/>
              <a:gd name="connsiteX8" fmla="*/ 35719 w 747712"/>
              <a:gd name="connsiteY8" fmla="*/ 0 h 752475"/>
              <a:gd name="connsiteX9" fmla="*/ 121444 w 747712"/>
              <a:gd name="connsiteY9" fmla="*/ 45244 h 752475"/>
              <a:gd name="connsiteX10" fmla="*/ 381000 w 747712"/>
              <a:gd name="connsiteY10" fmla="*/ 176213 h 752475"/>
              <a:gd name="connsiteX11" fmla="*/ 590550 w 747712"/>
              <a:gd name="connsiteY11" fmla="*/ 276225 h 752475"/>
              <a:gd name="connsiteX12" fmla="*/ 642937 w 747712"/>
              <a:gd name="connsiteY12" fmla="*/ 302419 h 752475"/>
              <a:gd name="connsiteX13" fmla="*/ 666750 w 747712"/>
              <a:gd name="connsiteY13" fmla="*/ 319088 h 752475"/>
              <a:gd name="connsiteX14" fmla="*/ 692944 w 747712"/>
              <a:gd name="connsiteY14" fmla="*/ 345281 h 752475"/>
              <a:gd name="connsiteX15" fmla="*/ 728662 w 747712"/>
              <a:gd name="connsiteY15" fmla="*/ 423863 h 752475"/>
              <a:gd name="connsiteX16" fmla="*/ 742950 w 747712"/>
              <a:gd name="connsiteY16" fmla="*/ 476250 h 752475"/>
              <a:gd name="connsiteX17" fmla="*/ 747712 w 747712"/>
              <a:gd name="connsiteY17" fmla="*/ 561975 h 752475"/>
              <a:gd name="connsiteX18" fmla="*/ 733425 w 747712"/>
              <a:gd name="connsiteY18" fmla="*/ 666750 h 752475"/>
              <a:gd name="connsiteX19" fmla="*/ 711994 w 747712"/>
              <a:gd name="connsiteY19" fmla="*/ 723900 h 752475"/>
              <a:gd name="connsiteX20" fmla="*/ 690562 w 747712"/>
              <a:gd name="connsiteY20" fmla="*/ 750094 h 752475"/>
              <a:gd name="connsiteX21" fmla="*/ 657225 w 747712"/>
              <a:gd name="connsiteY21" fmla="*/ 752475 h 752475"/>
              <a:gd name="connsiteX22" fmla="*/ 619125 w 747712"/>
              <a:gd name="connsiteY22" fmla="*/ 735806 h 752475"/>
              <a:gd name="connsiteX23" fmla="*/ 454819 w 747712"/>
              <a:gd name="connsiteY23" fmla="*/ 573881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7712" h="752475">
                <a:moveTo>
                  <a:pt x="454819" y="573881"/>
                </a:moveTo>
                <a:lnTo>
                  <a:pt x="366712" y="481013"/>
                </a:lnTo>
                <a:lnTo>
                  <a:pt x="197644" y="288131"/>
                </a:lnTo>
                <a:lnTo>
                  <a:pt x="95250" y="164306"/>
                </a:lnTo>
                <a:lnTo>
                  <a:pt x="9525" y="59531"/>
                </a:lnTo>
                <a:lnTo>
                  <a:pt x="0" y="30956"/>
                </a:lnTo>
                <a:lnTo>
                  <a:pt x="0" y="14288"/>
                </a:lnTo>
                <a:lnTo>
                  <a:pt x="11906" y="2381"/>
                </a:lnTo>
                <a:lnTo>
                  <a:pt x="35719" y="0"/>
                </a:lnTo>
                <a:lnTo>
                  <a:pt x="121444" y="45244"/>
                </a:lnTo>
                <a:lnTo>
                  <a:pt x="381000" y="176213"/>
                </a:lnTo>
                <a:lnTo>
                  <a:pt x="590550" y="276225"/>
                </a:lnTo>
                <a:lnTo>
                  <a:pt x="642937" y="302419"/>
                </a:lnTo>
                <a:lnTo>
                  <a:pt x="666750" y="319088"/>
                </a:lnTo>
                <a:lnTo>
                  <a:pt x="692944" y="345281"/>
                </a:lnTo>
                <a:lnTo>
                  <a:pt x="728662" y="423863"/>
                </a:lnTo>
                <a:lnTo>
                  <a:pt x="742950" y="476250"/>
                </a:lnTo>
                <a:lnTo>
                  <a:pt x="747712" y="561975"/>
                </a:lnTo>
                <a:lnTo>
                  <a:pt x="733425" y="666750"/>
                </a:lnTo>
                <a:lnTo>
                  <a:pt x="711994" y="723900"/>
                </a:lnTo>
                <a:lnTo>
                  <a:pt x="690562" y="750094"/>
                </a:lnTo>
                <a:lnTo>
                  <a:pt x="657225" y="752475"/>
                </a:lnTo>
                <a:lnTo>
                  <a:pt x="619125" y="735806"/>
                </a:lnTo>
                <a:lnTo>
                  <a:pt x="454819" y="5738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AFBC82E-F139-40FA-A1C9-246621825C92}"/>
              </a:ext>
            </a:extLst>
          </p:cNvPr>
          <p:cNvSpPr/>
          <p:nvPr/>
        </p:nvSpPr>
        <p:spPr>
          <a:xfrm>
            <a:off x="4144963" y="1882776"/>
            <a:ext cx="3440112" cy="3698875"/>
          </a:xfrm>
          <a:custGeom>
            <a:avLst/>
            <a:gdLst>
              <a:gd name="connsiteX0" fmla="*/ 743803 w 3439236"/>
              <a:gd name="connsiteY0" fmla="*/ 1044054 h 3698543"/>
              <a:gd name="connsiteX1" fmla="*/ 839338 w 3439236"/>
              <a:gd name="connsiteY1" fmla="*/ 689212 h 3698543"/>
              <a:gd name="connsiteX2" fmla="*/ 887105 w 3439236"/>
              <a:gd name="connsiteY2" fmla="*/ 443552 h 3698543"/>
              <a:gd name="connsiteX3" fmla="*/ 893929 w 3439236"/>
              <a:gd name="connsiteY3" fmla="*/ 361666 h 3698543"/>
              <a:gd name="connsiteX4" fmla="*/ 880281 w 3439236"/>
              <a:gd name="connsiteY4" fmla="*/ 272955 h 3698543"/>
              <a:gd name="connsiteX5" fmla="*/ 839338 w 3439236"/>
              <a:gd name="connsiteY5" fmla="*/ 170597 h 3698543"/>
              <a:gd name="connsiteX6" fmla="*/ 750627 w 3439236"/>
              <a:gd name="connsiteY6" fmla="*/ 40943 h 3698543"/>
              <a:gd name="connsiteX7" fmla="*/ 743803 w 3439236"/>
              <a:gd name="connsiteY7" fmla="*/ 20472 h 3698543"/>
              <a:gd name="connsiteX8" fmla="*/ 750627 w 3439236"/>
              <a:gd name="connsiteY8" fmla="*/ 6824 h 3698543"/>
              <a:gd name="connsiteX9" fmla="*/ 791571 w 3439236"/>
              <a:gd name="connsiteY9" fmla="*/ 0 h 3698543"/>
              <a:gd name="connsiteX10" fmla="*/ 907577 w 3439236"/>
              <a:gd name="connsiteY10" fmla="*/ 40943 h 3698543"/>
              <a:gd name="connsiteX11" fmla="*/ 975815 w 3439236"/>
              <a:gd name="connsiteY11" fmla="*/ 75063 h 3698543"/>
              <a:gd name="connsiteX12" fmla="*/ 1098645 w 3439236"/>
              <a:gd name="connsiteY12" fmla="*/ 143302 h 3698543"/>
              <a:gd name="connsiteX13" fmla="*/ 1166884 w 3439236"/>
              <a:gd name="connsiteY13" fmla="*/ 348018 h 3698543"/>
              <a:gd name="connsiteX14" fmla="*/ 996287 w 3439236"/>
              <a:gd name="connsiteY14" fmla="*/ 1084997 h 3698543"/>
              <a:gd name="connsiteX15" fmla="*/ 825690 w 3439236"/>
              <a:gd name="connsiteY15" fmla="*/ 1576316 h 3698543"/>
              <a:gd name="connsiteX16" fmla="*/ 750627 w 3439236"/>
              <a:gd name="connsiteY16" fmla="*/ 1794681 h 3698543"/>
              <a:gd name="connsiteX17" fmla="*/ 566383 w 3439236"/>
              <a:gd name="connsiteY17" fmla="*/ 2217761 h 3698543"/>
              <a:gd name="connsiteX18" fmla="*/ 348018 w 3439236"/>
              <a:gd name="connsiteY18" fmla="*/ 2709081 h 3698543"/>
              <a:gd name="connsiteX19" fmla="*/ 354842 w 3439236"/>
              <a:gd name="connsiteY19" fmla="*/ 2729552 h 3698543"/>
              <a:gd name="connsiteX20" fmla="*/ 423081 w 3439236"/>
              <a:gd name="connsiteY20" fmla="*/ 2743200 h 3698543"/>
              <a:gd name="connsiteX21" fmla="*/ 989463 w 3439236"/>
              <a:gd name="connsiteY21" fmla="*/ 2797791 h 3698543"/>
              <a:gd name="connsiteX22" fmla="*/ 1685499 w 3439236"/>
              <a:gd name="connsiteY22" fmla="*/ 2893325 h 3698543"/>
              <a:gd name="connsiteX23" fmla="*/ 2135875 w 3439236"/>
              <a:gd name="connsiteY23" fmla="*/ 2961564 h 3698543"/>
              <a:gd name="connsiteX24" fmla="*/ 2565780 w 3439236"/>
              <a:gd name="connsiteY24" fmla="*/ 3036627 h 3698543"/>
              <a:gd name="connsiteX25" fmla="*/ 2811439 w 3439236"/>
              <a:gd name="connsiteY25" fmla="*/ 3104866 h 3698543"/>
              <a:gd name="connsiteX26" fmla="*/ 2947917 w 3439236"/>
              <a:gd name="connsiteY26" fmla="*/ 3159457 h 3698543"/>
              <a:gd name="connsiteX27" fmla="*/ 3179929 w 3439236"/>
              <a:gd name="connsiteY27" fmla="*/ 3289110 h 3698543"/>
              <a:gd name="connsiteX28" fmla="*/ 3336878 w 3439236"/>
              <a:gd name="connsiteY28" fmla="*/ 3411940 h 3698543"/>
              <a:gd name="connsiteX29" fmla="*/ 3384645 w 3439236"/>
              <a:gd name="connsiteY29" fmla="*/ 3459708 h 3698543"/>
              <a:gd name="connsiteX30" fmla="*/ 3425589 w 3439236"/>
              <a:gd name="connsiteY30" fmla="*/ 3534770 h 3698543"/>
              <a:gd name="connsiteX31" fmla="*/ 3439236 w 3439236"/>
              <a:gd name="connsiteY31" fmla="*/ 3603009 h 3698543"/>
              <a:gd name="connsiteX32" fmla="*/ 3432412 w 3439236"/>
              <a:gd name="connsiteY32" fmla="*/ 3664424 h 3698543"/>
              <a:gd name="connsiteX33" fmla="*/ 3405117 w 3439236"/>
              <a:gd name="connsiteY33" fmla="*/ 3698543 h 3698543"/>
              <a:gd name="connsiteX34" fmla="*/ 3377821 w 3439236"/>
              <a:gd name="connsiteY34" fmla="*/ 3698543 h 3698543"/>
              <a:gd name="connsiteX35" fmla="*/ 3289111 w 3439236"/>
              <a:gd name="connsiteY35" fmla="*/ 3678072 h 3698543"/>
              <a:gd name="connsiteX36" fmla="*/ 3016156 w 3439236"/>
              <a:gd name="connsiteY36" fmla="*/ 3521122 h 3698543"/>
              <a:gd name="connsiteX37" fmla="*/ 2688609 w 3439236"/>
              <a:gd name="connsiteY37" fmla="*/ 3377821 h 3698543"/>
              <a:gd name="connsiteX38" fmla="*/ 2415654 w 3439236"/>
              <a:gd name="connsiteY38" fmla="*/ 3282287 h 3698543"/>
              <a:gd name="connsiteX39" fmla="*/ 2033517 w 3439236"/>
              <a:gd name="connsiteY39" fmla="*/ 3159457 h 3698543"/>
              <a:gd name="connsiteX40" fmla="*/ 1760562 w 3439236"/>
              <a:gd name="connsiteY40" fmla="*/ 3091218 h 3698543"/>
              <a:gd name="connsiteX41" fmla="*/ 1405720 w 3439236"/>
              <a:gd name="connsiteY41" fmla="*/ 3016155 h 3698543"/>
              <a:gd name="connsiteX42" fmla="*/ 1009935 w 3439236"/>
              <a:gd name="connsiteY42" fmla="*/ 2954740 h 3698543"/>
              <a:gd name="connsiteX43" fmla="*/ 464024 w 3439236"/>
              <a:gd name="connsiteY43" fmla="*/ 2927445 h 3698543"/>
              <a:gd name="connsiteX44" fmla="*/ 307075 w 3439236"/>
              <a:gd name="connsiteY44" fmla="*/ 2934269 h 3698543"/>
              <a:gd name="connsiteX45" fmla="*/ 259308 w 3439236"/>
              <a:gd name="connsiteY45" fmla="*/ 2941093 h 3698543"/>
              <a:gd name="connsiteX46" fmla="*/ 191069 w 3439236"/>
              <a:gd name="connsiteY46" fmla="*/ 2975212 h 3698543"/>
              <a:gd name="connsiteX47" fmla="*/ 122830 w 3439236"/>
              <a:gd name="connsiteY47" fmla="*/ 3016155 h 3698543"/>
              <a:gd name="connsiteX48" fmla="*/ 75063 w 3439236"/>
              <a:gd name="connsiteY48" fmla="*/ 3022979 h 3698543"/>
              <a:gd name="connsiteX49" fmla="*/ 20472 w 3439236"/>
              <a:gd name="connsiteY49" fmla="*/ 2906973 h 3698543"/>
              <a:gd name="connsiteX50" fmla="*/ 0 w 3439236"/>
              <a:gd name="connsiteY50" fmla="*/ 2845558 h 3698543"/>
              <a:gd name="connsiteX51" fmla="*/ 0 w 3439236"/>
              <a:gd name="connsiteY51" fmla="*/ 2763672 h 3698543"/>
              <a:gd name="connsiteX52" fmla="*/ 6824 w 3439236"/>
              <a:gd name="connsiteY52" fmla="*/ 2688609 h 3698543"/>
              <a:gd name="connsiteX53" fmla="*/ 102359 w 3439236"/>
              <a:gd name="connsiteY53" fmla="*/ 2545308 h 3698543"/>
              <a:gd name="connsiteX54" fmla="*/ 211541 w 3439236"/>
              <a:gd name="connsiteY54" fmla="*/ 2347415 h 3698543"/>
              <a:gd name="connsiteX55" fmla="*/ 348018 w 3439236"/>
              <a:gd name="connsiteY55" fmla="*/ 2115403 h 3698543"/>
              <a:gd name="connsiteX56" fmla="*/ 484496 w 3439236"/>
              <a:gd name="connsiteY56" fmla="*/ 1828800 h 3698543"/>
              <a:gd name="connsiteX57" fmla="*/ 552735 w 3439236"/>
              <a:gd name="connsiteY57" fmla="*/ 1610436 h 3698543"/>
              <a:gd name="connsiteX58" fmla="*/ 641445 w 3439236"/>
              <a:gd name="connsiteY58" fmla="*/ 1392072 h 3698543"/>
              <a:gd name="connsiteX59" fmla="*/ 743803 w 3439236"/>
              <a:gd name="connsiteY59" fmla="*/ 1044054 h 3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439236" h="3698543">
                <a:moveTo>
                  <a:pt x="743803" y="1044054"/>
                </a:moveTo>
                <a:lnTo>
                  <a:pt x="839338" y="689212"/>
                </a:lnTo>
                <a:lnTo>
                  <a:pt x="887105" y="443552"/>
                </a:lnTo>
                <a:cubicBezTo>
                  <a:pt x="894135" y="366225"/>
                  <a:pt x="893929" y="393614"/>
                  <a:pt x="893929" y="361666"/>
                </a:cubicBezTo>
                <a:lnTo>
                  <a:pt x="880281" y="272955"/>
                </a:lnTo>
                <a:lnTo>
                  <a:pt x="839338" y="170597"/>
                </a:lnTo>
                <a:lnTo>
                  <a:pt x="750627" y="40943"/>
                </a:lnTo>
                <a:lnTo>
                  <a:pt x="743803" y="20472"/>
                </a:lnTo>
                <a:lnTo>
                  <a:pt x="750627" y="6824"/>
                </a:lnTo>
                <a:lnTo>
                  <a:pt x="791571" y="0"/>
                </a:lnTo>
                <a:lnTo>
                  <a:pt x="907577" y="40943"/>
                </a:lnTo>
                <a:lnTo>
                  <a:pt x="975815" y="75063"/>
                </a:lnTo>
                <a:lnTo>
                  <a:pt x="1098645" y="143302"/>
                </a:lnTo>
                <a:lnTo>
                  <a:pt x="1166884" y="348018"/>
                </a:lnTo>
                <a:lnTo>
                  <a:pt x="996287" y="1084997"/>
                </a:lnTo>
                <a:lnTo>
                  <a:pt x="825690" y="1576316"/>
                </a:lnTo>
                <a:lnTo>
                  <a:pt x="750627" y="1794681"/>
                </a:lnTo>
                <a:lnTo>
                  <a:pt x="566383" y="2217761"/>
                </a:lnTo>
                <a:lnTo>
                  <a:pt x="348018" y="2709081"/>
                </a:lnTo>
                <a:lnTo>
                  <a:pt x="354842" y="2729552"/>
                </a:lnTo>
                <a:lnTo>
                  <a:pt x="423081" y="2743200"/>
                </a:lnTo>
                <a:lnTo>
                  <a:pt x="989463" y="2797791"/>
                </a:lnTo>
                <a:lnTo>
                  <a:pt x="1685499" y="2893325"/>
                </a:lnTo>
                <a:lnTo>
                  <a:pt x="2135875" y="2961564"/>
                </a:lnTo>
                <a:lnTo>
                  <a:pt x="2565780" y="3036627"/>
                </a:lnTo>
                <a:lnTo>
                  <a:pt x="2811439" y="3104866"/>
                </a:lnTo>
                <a:lnTo>
                  <a:pt x="2947917" y="3159457"/>
                </a:lnTo>
                <a:lnTo>
                  <a:pt x="3179929" y="3289110"/>
                </a:lnTo>
                <a:lnTo>
                  <a:pt x="3336878" y="3411940"/>
                </a:lnTo>
                <a:lnTo>
                  <a:pt x="3384645" y="3459708"/>
                </a:lnTo>
                <a:lnTo>
                  <a:pt x="3425589" y="3534770"/>
                </a:lnTo>
                <a:lnTo>
                  <a:pt x="3439236" y="3603009"/>
                </a:lnTo>
                <a:lnTo>
                  <a:pt x="3432412" y="3664424"/>
                </a:lnTo>
                <a:lnTo>
                  <a:pt x="3405117" y="3698543"/>
                </a:lnTo>
                <a:lnTo>
                  <a:pt x="3377821" y="3698543"/>
                </a:lnTo>
                <a:lnTo>
                  <a:pt x="3289111" y="3678072"/>
                </a:lnTo>
                <a:lnTo>
                  <a:pt x="3016156" y="3521122"/>
                </a:lnTo>
                <a:lnTo>
                  <a:pt x="2688609" y="3377821"/>
                </a:lnTo>
                <a:lnTo>
                  <a:pt x="2415654" y="3282287"/>
                </a:lnTo>
                <a:lnTo>
                  <a:pt x="2033517" y="3159457"/>
                </a:lnTo>
                <a:lnTo>
                  <a:pt x="1760562" y="3091218"/>
                </a:lnTo>
                <a:lnTo>
                  <a:pt x="1405720" y="3016155"/>
                </a:lnTo>
                <a:lnTo>
                  <a:pt x="1009935" y="2954740"/>
                </a:lnTo>
                <a:lnTo>
                  <a:pt x="464024" y="2927445"/>
                </a:lnTo>
                <a:lnTo>
                  <a:pt x="307075" y="2934269"/>
                </a:lnTo>
                <a:lnTo>
                  <a:pt x="259308" y="2941093"/>
                </a:lnTo>
                <a:lnTo>
                  <a:pt x="191069" y="2975212"/>
                </a:lnTo>
                <a:lnTo>
                  <a:pt x="122830" y="3016155"/>
                </a:lnTo>
                <a:lnTo>
                  <a:pt x="75063" y="3022979"/>
                </a:lnTo>
                <a:lnTo>
                  <a:pt x="20472" y="2906973"/>
                </a:lnTo>
                <a:lnTo>
                  <a:pt x="0" y="2845558"/>
                </a:lnTo>
                <a:lnTo>
                  <a:pt x="0" y="2763672"/>
                </a:lnTo>
                <a:lnTo>
                  <a:pt x="6824" y="2688609"/>
                </a:lnTo>
                <a:lnTo>
                  <a:pt x="102359" y="2545308"/>
                </a:lnTo>
                <a:lnTo>
                  <a:pt x="211541" y="2347415"/>
                </a:lnTo>
                <a:lnTo>
                  <a:pt x="348018" y="2115403"/>
                </a:lnTo>
                <a:lnTo>
                  <a:pt x="484496" y="1828800"/>
                </a:lnTo>
                <a:lnTo>
                  <a:pt x="552735" y="1610436"/>
                </a:lnTo>
                <a:lnTo>
                  <a:pt x="641445" y="1392072"/>
                </a:lnTo>
                <a:lnTo>
                  <a:pt x="743803" y="10440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1EBBE9A-EC6F-43BC-AB4F-94B6466DFAEB}"/>
              </a:ext>
            </a:extLst>
          </p:cNvPr>
          <p:cNvSpPr/>
          <p:nvPr/>
        </p:nvSpPr>
        <p:spPr>
          <a:xfrm>
            <a:off x="5070475" y="1781176"/>
            <a:ext cx="2552700" cy="4206875"/>
          </a:xfrm>
          <a:custGeom>
            <a:avLst/>
            <a:gdLst>
              <a:gd name="connsiteX0" fmla="*/ 985962 w 2552369"/>
              <a:gd name="connsiteY0" fmla="*/ 341906 h 4206240"/>
              <a:gd name="connsiteX1" fmla="*/ 564543 w 2552369"/>
              <a:gd name="connsiteY1" fmla="*/ 397565 h 4206240"/>
              <a:gd name="connsiteX2" fmla="*/ 206734 w 2552369"/>
              <a:gd name="connsiteY2" fmla="*/ 437322 h 4206240"/>
              <a:gd name="connsiteX3" fmla="*/ 0 w 2552369"/>
              <a:gd name="connsiteY3" fmla="*/ 206734 h 4206240"/>
              <a:gd name="connsiteX4" fmla="*/ 166978 w 2552369"/>
              <a:gd name="connsiteY4" fmla="*/ 238539 h 4206240"/>
              <a:gd name="connsiteX5" fmla="*/ 508884 w 2552369"/>
              <a:gd name="connsiteY5" fmla="*/ 214685 h 4206240"/>
              <a:gd name="connsiteX6" fmla="*/ 946206 w 2552369"/>
              <a:gd name="connsiteY6" fmla="*/ 174929 h 4206240"/>
              <a:gd name="connsiteX7" fmla="*/ 1423284 w 2552369"/>
              <a:gd name="connsiteY7" fmla="*/ 119270 h 4206240"/>
              <a:gd name="connsiteX8" fmla="*/ 1812898 w 2552369"/>
              <a:gd name="connsiteY8" fmla="*/ 79513 h 4206240"/>
              <a:gd name="connsiteX9" fmla="*/ 1948070 w 2552369"/>
              <a:gd name="connsiteY9" fmla="*/ 55659 h 4206240"/>
              <a:gd name="connsiteX10" fmla="*/ 2027583 w 2552369"/>
              <a:gd name="connsiteY10" fmla="*/ 23854 h 4206240"/>
              <a:gd name="connsiteX11" fmla="*/ 2075291 w 2552369"/>
              <a:gd name="connsiteY11" fmla="*/ 7951 h 4206240"/>
              <a:gd name="connsiteX12" fmla="*/ 2099145 w 2552369"/>
              <a:gd name="connsiteY12" fmla="*/ 0 h 4206240"/>
              <a:gd name="connsiteX13" fmla="*/ 2146853 w 2552369"/>
              <a:gd name="connsiteY13" fmla="*/ 7951 h 4206240"/>
              <a:gd name="connsiteX14" fmla="*/ 2305879 w 2552369"/>
              <a:gd name="connsiteY14" fmla="*/ 71562 h 4206240"/>
              <a:gd name="connsiteX15" fmla="*/ 2433099 w 2552369"/>
              <a:gd name="connsiteY15" fmla="*/ 135172 h 4206240"/>
              <a:gd name="connsiteX16" fmla="*/ 2512613 w 2552369"/>
              <a:gd name="connsiteY16" fmla="*/ 198783 h 4206240"/>
              <a:gd name="connsiteX17" fmla="*/ 2544418 w 2552369"/>
              <a:gd name="connsiteY17" fmla="*/ 238539 h 4206240"/>
              <a:gd name="connsiteX18" fmla="*/ 2552369 w 2552369"/>
              <a:gd name="connsiteY18" fmla="*/ 270345 h 4206240"/>
              <a:gd name="connsiteX19" fmla="*/ 2520564 w 2552369"/>
              <a:gd name="connsiteY19" fmla="*/ 310101 h 4206240"/>
              <a:gd name="connsiteX20" fmla="*/ 2480807 w 2552369"/>
              <a:gd name="connsiteY20" fmla="*/ 373711 h 4206240"/>
              <a:gd name="connsiteX21" fmla="*/ 2456953 w 2552369"/>
              <a:gd name="connsiteY21" fmla="*/ 492981 h 4206240"/>
              <a:gd name="connsiteX22" fmla="*/ 2425148 w 2552369"/>
              <a:gd name="connsiteY22" fmla="*/ 834887 h 4206240"/>
              <a:gd name="connsiteX23" fmla="*/ 2337684 w 2552369"/>
              <a:gd name="connsiteY23" fmla="*/ 1470991 h 4206240"/>
              <a:gd name="connsiteX24" fmla="*/ 2297927 w 2552369"/>
              <a:gd name="connsiteY24" fmla="*/ 1661823 h 4206240"/>
              <a:gd name="connsiteX25" fmla="*/ 2234317 w 2552369"/>
              <a:gd name="connsiteY25" fmla="*/ 1979875 h 4206240"/>
              <a:gd name="connsiteX26" fmla="*/ 2130950 w 2552369"/>
              <a:gd name="connsiteY26" fmla="*/ 2401294 h 4206240"/>
              <a:gd name="connsiteX27" fmla="*/ 2003729 w 2552369"/>
              <a:gd name="connsiteY27" fmla="*/ 2886324 h 4206240"/>
              <a:gd name="connsiteX28" fmla="*/ 1884459 w 2552369"/>
              <a:gd name="connsiteY28" fmla="*/ 3228230 h 4206240"/>
              <a:gd name="connsiteX29" fmla="*/ 1741336 w 2552369"/>
              <a:gd name="connsiteY29" fmla="*/ 3570136 h 4206240"/>
              <a:gd name="connsiteX30" fmla="*/ 1582310 w 2552369"/>
              <a:gd name="connsiteY30" fmla="*/ 3848431 h 4206240"/>
              <a:gd name="connsiteX31" fmla="*/ 1423284 w 2552369"/>
              <a:gd name="connsiteY31" fmla="*/ 4063117 h 4206240"/>
              <a:gd name="connsiteX32" fmla="*/ 1311966 w 2552369"/>
              <a:gd name="connsiteY32" fmla="*/ 4150581 h 4206240"/>
              <a:gd name="connsiteX33" fmla="*/ 1240404 w 2552369"/>
              <a:gd name="connsiteY33" fmla="*/ 4206240 h 4206240"/>
              <a:gd name="connsiteX34" fmla="*/ 1176793 w 2552369"/>
              <a:gd name="connsiteY34" fmla="*/ 4206240 h 4206240"/>
              <a:gd name="connsiteX35" fmla="*/ 1137037 w 2552369"/>
              <a:gd name="connsiteY35" fmla="*/ 4182386 h 4206240"/>
              <a:gd name="connsiteX36" fmla="*/ 1113183 w 2552369"/>
              <a:gd name="connsiteY36" fmla="*/ 4134678 h 4206240"/>
              <a:gd name="connsiteX37" fmla="*/ 1137037 w 2552369"/>
              <a:gd name="connsiteY37" fmla="*/ 3864334 h 4206240"/>
              <a:gd name="connsiteX38" fmla="*/ 1240404 w 2552369"/>
              <a:gd name="connsiteY38" fmla="*/ 3721211 h 4206240"/>
              <a:gd name="connsiteX39" fmla="*/ 1280160 w 2552369"/>
              <a:gd name="connsiteY39" fmla="*/ 3713259 h 4206240"/>
              <a:gd name="connsiteX40" fmla="*/ 1335819 w 2552369"/>
              <a:gd name="connsiteY40" fmla="*/ 3689405 h 4206240"/>
              <a:gd name="connsiteX41" fmla="*/ 1399430 w 2552369"/>
              <a:gd name="connsiteY41" fmla="*/ 3601941 h 4206240"/>
              <a:gd name="connsiteX42" fmla="*/ 1518699 w 2552369"/>
              <a:gd name="connsiteY42" fmla="*/ 3411110 h 4206240"/>
              <a:gd name="connsiteX43" fmla="*/ 1653872 w 2552369"/>
              <a:gd name="connsiteY43" fmla="*/ 3116911 h 4206240"/>
              <a:gd name="connsiteX44" fmla="*/ 1781093 w 2552369"/>
              <a:gd name="connsiteY44" fmla="*/ 2743200 h 4206240"/>
              <a:gd name="connsiteX45" fmla="*/ 1916265 w 2552369"/>
              <a:gd name="connsiteY45" fmla="*/ 2234317 h 4206240"/>
              <a:gd name="connsiteX46" fmla="*/ 2027583 w 2552369"/>
              <a:gd name="connsiteY46" fmla="*/ 1669774 h 4206240"/>
              <a:gd name="connsiteX47" fmla="*/ 2067339 w 2552369"/>
              <a:gd name="connsiteY47" fmla="*/ 1455089 h 4206240"/>
              <a:gd name="connsiteX48" fmla="*/ 2107096 w 2552369"/>
              <a:gd name="connsiteY48" fmla="*/ 1144988 h 4206240"/>
              <a:gd name="connsiteX49" fmla="*/ 2138901 w 2552369"/>
              <a:gd name="connsiteY49" fmla="*/ 699715 h 4206240"/>
              <a:gd name="connsiteX50" fmla="*/ 2154804 w 2552369"/>
              <a:gd name="connsiteY50" fmla="*/ 389614 h 4206240"/>
              <a:gd name="connsiteX51" fmla="*/ 2146853 w 2552369"/>
              <a:gd name="connsiteY51" fmla="*/ 254442 h 4206240"/>
              <a:gd name="connsiteX52" fmla="*/ 2107096 w 2552369"/>
              <a:gd name="connsiteY52" fmla="*/ 214685 h 4206240"/>
              <a:gd name="connsiteX53" fmla="*/ 2019632 w 2552369"/>
              <a:gd name="connsiteY53" fmla="*/ 222637 h 4206240"/>
              <a:gd name="connsiteX54" fmla="*/ 1502797 w 2552369"/>
              <a:gd name="connsiteY54" fmla="*/ 278296 h 4206240"/>
              <a:gd name="connsiteX55" fmla="*/ 985962 w 2552369"/>
              <a:gd name="connsiteY55" fmla="*/ 341906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52369" h="4206240">
                <a:moveTo>
                  <a:pt x="985962" y="341906"/>
                </a:moveTo>
                <a:lnTo>
                  <a:pt x="564543" y="397565"/>
                </a:lnTo>
                <a:lnTo>
                  <a:pt x="206734" y="437322"/>
                </a:lnTo>
                <a:lnTo>
                  <a:pt x="0" y="206734"/>
                </a:lnTo>
                <a:lnTo>
                  <a:pt x="166978" y="238539"/>
                </a:lnTo>
                <a:lnTo>
                  <a:pt x="508884" y="214685"/>
                </a:lnTo>
                <a:lnTo>
                  <a:pt x="946206" y="174929"/>
                </a:lnTo>
                <a:lnTo>
                  <a:pt x="1423284" y="119270"/>
                </a:lnTo>
                <a:lnTo>
                  <a:pt x="1812898" y="79513"/>
                </a:lnTo>
                <a:lnTo>
                  <a:pt x="1948070" y="55659"/>
                </a:lnTo>
                <a:lnTo>
                  <a:pt x="2027583" y="23854"/>
                </a:lnTo>
                <a:lnTo>
                  <a:pt x="2075291" y="7951"/>
                </a:lnTo>
                <a:lnTo>
                  <a:pt x="2099145" y="0"/>
                </a:lnTo>
                <a:lnTo>
                  <a:pt x="2146853" y="7951"/>
                </a:lnTo>
                <a:lnTo>
                  <a:pt x="2305879" y="71562"/>
                </a:lnTo>
                <a:lnTo>
                  <a:pt x="2433099" y="135172"/>
                </a:lnTo>
                <a:lnTo>
                  <a:pt x="2512613" y="198783"/>
                </a:lnTo>
                <a:lnTo>
                  <a:pt x="2544418" y="238539"/>
                </a:lnTo>
                <a:lnTo>
                  <a:pt x="2552369" y="270345"/>
                </a:lnTo>
                <a:lnTo>
                  <a:pt x="2520564" y="310101"/>
                </a:lnTo>
                <a:lnTo>
                  <a:pt x="2480807" y="373711"/>
                </a:lnTo>
                <a:lnTo>
                  <a:pt x="2456953" y="492981"/>
                </a:lnTo>
                <a:lnTo>
                  <a:pt x="2425148" y="834887"/>
                </a:lnTo>
                <a:lnTo>
                  <a:pt x="2337684" y="1470991"/>
                </a:lnTo>
                <a:lnTo>
                  <a:pt x="2297927" y="1661823"/>
                </a:lnTo>
                <a:lnTo>
                  <a:pt x="2234317" y="1979875"/>
                </a:lnTo>
                <a:lnTo>
                  <a:pt x="2130950" y="2401294"/>
                </a:lnTo>
                <a:lnTo>
                  <a:pt x="2003729" y="2886324"/>
                </a:lnTo>
                <a:lnTo>
                  <a:pt x="1884459" y="3228230"/>
                </a:lnTo>
                <a:lnTo>
                  <a:pt x="1741336" y="3570136"/>
                </a:lnTo>
                <a:lnTo>
                  <a:pt x="1582310" y="3848431"/>
                </a:lnTo>
                <a:lnTo>
                  <a:pt x="1423284" y="4063117"/>
                </a:lnTo>
                <a:lnTo>
                  <a:pt x="1311966" y="4150581"/>
                </a:lnTo>
                <a:lnTo>
                  <a:pt x="1240404" y="4206240"/>
                </a:lnTo>
                <a:lnTo>
                  <a:pt x="1176793" y="4206240"/>
                </a:lnTo>
                <a:lnTo>
                  <a:pt x="1137037" y="4182386"/>
                </a:lnTo>
                <a:lnTo>
                  <a:pt x="1113183" y="4134678"/>
                </a:lnTo>
                <a:lnTo>
                  <a:pt x="1137037" y="3864334"/>
                </a:lnTo>
                <a:lnTo>
                  <a:pt x="1240404" y="3721211"/>
                </a:lnTo>
                <a:lnTo>
                  <a:pt x="1280160" y="3713259"/>
                </a:lnTo>
                <a:lnTo>
                  <a:pt x="1335819" y="3689405"/>
                </a:lnTo>
                <a:lnTo>
                  <a:pt x="1399430" y="3601941"/>
                </a:lnTo>
                <a:lnTo>
                  <a:pt x="1518699" y="3411110"/>
                </a:lnTo>
                <a:lnTo>
                  <a:pt x="1653872" y="3116911"/>
                </a:lnTo>
                <a:lnTo>
                  <a:pt x="1781093" y="2743200"/>
                </a:lnTo>
                <a:lnTo>
                  <a:pt x="1916265" y="2234317"/>
                </a:lnTo>
                <a:lnTo>
                  <a:pt x="2027583" y="1669774"/>
                </a:lnTo>
                <a:lnTo>
                  <a:pt x="2067339" y="1455089"/>
                </a:lnTo>
                <a:lnTo>
                  <a:pt x="2107096" y="1144988"/>
                </a:lnTo>
                <a:lnTo>
                  <a:pt x="2138901" y="699715"/>
                </a:lnTo>
                <a:lnTo>
                  <a:pt x="2154804" y="389614"/>
                </a:lnTo>
                <a:lnTo>
                  <a:pt x="2146853" y="254442"/>
                </a:lnTo>
                <a:lnTo>
                  <a:pt x="2107096" y="214685"/>
                </a:lnTo>
                <a:lnTo>
                  <a:pt x="2019632" y="222637"/>
                </a:lnTo>
                <a:lnTo>
                  <a:pt x="1502797" y="278296"/>
                </a:lnTo>
                <a:lnTo>
                  <a:pt x="985962" y="3419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B6700CB-340D-47B4-8692-86D1EC077119}"/>
              </a:ext>
            </a:extLst>
          </p:cNvPr>
          <p:cNvSpPr/>
          <p:nvPr/>
        </p:nvSpPr>
        <p:spPr>
          <a:xfrm>
            <a:off x="5791201" y="5326064"/>
            <a:ext cx="576263" cy="631825"/>
          </a:xfrm>
          <a:custGeom>
            <a:avLst/>
            <a:gdLst>
              <a:gd name="connsiteX0" fmla="*/ 261938 w 576263"/>
              <a:gd name="connsiteY0" fmla="*/ 283369 h 631032"/>
              <a:gd name="connsiteX1" fmla="*/ 176213 w 576263"/>
              <a:gd name="connsiteY1" fmla="*/ 192882 h 631032"/>
              <a:gd name="connsiteX2" fmla="*/ 76200 w 576263"/>
              <a:gd name="connsiteY2" fmla="*/ 100013 h 631032"/>
              <a:gd name="connsiteX3" fmla="*/ 26194 w 576263"/>
              <a:gd name="connsiteY3" fmla="*/ 61913 h 631032"/>
              <a:gd name="connsiteX4" fmla="*/ 0 w 576263"/>
              <a:gd name="connsiteY4" fmla="*/ 35719 h 631032"/>
              <a:gd name="connsiteX5" fmla="*/ 2381 w 576263"/>
              <a:gd name="connsiteY5" fmla="*/ 14288 h 631032"/>
              <a:gd name="connsiteX6" fmla="*/ 16669 w 576263"/>
              <a:gd name="connsiteY6" fmla="*/ 0 h 631032"/>
              <a:gd name="connsiteX7" fmla="*/ 50006 w 576263"/>
              <a:gd name="connsiteY7" fmla="*/ 4763 h 631032"/>
              <a:gd name="connsiteX8" fmla="*/ 119063 w 576263"/>
              <a:gd name="connsiteY8" fmla="*/ 57150 h 631032"/>
              <a:gd name="connsiteX9" fmla="*/ 235744 w 576263"/>
              <a:gd name="connsiteY9" fmla="*/ 116682 h 631032"/>
              <a:gd name="connsiteX10" fmla="*/ 350044 w 576263"/>
              <a:gd name="connsiteY10" fmla="*/ 157163 h 631032"/>
              <a:gd name="connsiteX11" fmla="*/ 419100 w 576263"/>
              <a:gd name="connsiteY11" fmla="*/ 169069 h 631032"/>
              <a:gd name="connsiteX12" fmla="*/ 473869 w 576263"/>
              <a:gd name="connsiteY12" fmla="*/ 173832 h 631032"/>
              <a:gd name="connsiteX13" fmla="*/ 576263 w 576263"/>
              <a:gd name="connsiteY13" fmla="*/ 176213 h 631032"/>
              <a:gd name="connsiteX14" fmla="*/ 419100 w 576263"/>
              <a:gd name="connsiteY14" fmla="*/ 631032 h 631032"/>
              <a:gd name="connsiteX15" fmla="*/ 383381 w 576263"/>
              <a:gd name="connsiteY15" fmla="*/ 576263 h 631032"/>
              <a:gd name="connsiteX16" fmla="*/ 359569 w 576263"/>
              <a:gd name="connsiteY16" fmla="*/ 464344 h 631032"/>
              <a:gd name="connsiteX17" fmla="*/ 350044 w 576263"/>
              <a:gd name="connsiteY17" fmla="*/ 385763 h 631032"/>
              <a:gd name="connsiteX18" fmla="*/ 335756 w 576263"/>
              <a:gd name="connsiteY18" fmla="*/ 359569 h 631032"/>
              <a:gd name="connsiteX19" fmla="*/ 261938 w 576263"/>
              <a:gd name="connsiteY19" fmla="*/ 283369 h 6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6263" h="631032">
                <a:moveTo>
                  <a:pt x="261938" y="283369"/>
                </a:moveTo>
                <a:lnTo>
                  <a:pt x="176213" y="192882"/>
                </a:lnTo>
                <a:lnTo>
                  <a:pt x="76200" y="100013"/>
                </a:lnTo>
                <a:lnTo>
                  <a:pt x="26194" y="61913"/>
                </a:lnTo>
                <a:lnTo>
                  <a:pt x="0" y="35719"/>
                </a:lnTo>
                <a:lnTo>
                  <a:pt x="2381" y="14288"/>
                </a:lnTo>
                <a:lnTo>
                  <a:pt x="16669" y="0"/>
                </a:lnTo>
                <a:lnTo>
                  <a:pt x="50006" y="4763"/>
                </a:lnTo>
                <a:lnTo>
                  <a:pt x="119063" y="57150"/>
                </a:lnTo>
                <a:lnTo>
                  <a:pt x="235744" y="116682"/>
                </a:lnTo>
                <a:lnTo>
                  <a:pt x="350044" y="157163"/>
                </a:lnTo>
                <a:lnTo>
                  <a:pt x="419100" y="169069"/>
                </a:lnTo>
                <a:lnTo>
                  <a:pt x="473869" y="173832"/>
                </a:lnTo>
                <a:lnTo>
                  <a:pt x="576263" y="176213"/>
                </a:lnTo>
                <a:lnTo>
                  <a:pt x="419100" y="631032"/>
                </a:lnTo>
                <a:lnTo>
                  <a:pt x="383381" y="576263"/>
                </a:lnTo>
                <a:lnTo>
                  <a:pt x="359569" y="464344"/>
                </a:lnTo>
                <a:lnTo>
                  <a:pt x="350044" y="385763"/>
                </a:lnTo>
                <a:lnTo>
                  <a:pt x="335756" y="359569"/>
                </a:lnTo>
                <a:lnTo>
                  <a:pt x="261938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D0565B9-EBA7-4C11-8483-21863CAA74C6}"/>
              </a:ext>
            </a:extLst>
          </p:cNvPr>
          <p:cNvSpPr/>
          <p:nvPr/>
        </p:nvSpPr>
        <p:spPr>
          <a:xfrm>
            <a:off x="3690938" y="3160714"/>
            <a:ext cx="4646612" cy="642937"/>
          </a:xfrm>
          <a:custGeom>
            <a:avLst/>
            <a:gdLst>
              <a:gd name="connsiteX0" fmla="*/ 1863969 w 4647363"/>
              <a:gd name="connsiteY0" fmla="*/ 396909 h 643094"/>
              <a:gd name="connsiteX1" fmla="*/ 1195754 w 4647363"/>
              <a:gd name="connsiteY1" fmla="*/ 492369 h 643094"/>
              <a:gd name="connsiteX2" fmla="*/ 894303 w 4647363"/>
              <a:gd name="connsiteY2" fmla="*/ 542611 h 643094"/>
              <a:gd name="connsiteX3" fmla="*/ 537587 w 4647363"/>
              <a:gd name="connsiteY3" fmla="*/ 612949 h 643094"/>
              <a:gd name="connsiteX4" fmla="*/ 447152 w 4647363"/>
              <a:gd name="connsiteY4" fmla="*/ 643094 h 643094"/>
              <a:gd name="connsiteX5" fmla="*/ 406958 w 4647363"/>
              <a:gd name="connsiteY5" fmla="*/ 638070 h 643094"/>
              <a:gd name="connsiteX6" fmla="*/ 291402 w 4647363"/>
              <a:gd name="connsiteY6" fmla="*/ 587828 h 643094"/>
              <a:gd name="connsiteX7" fmla="*/ 190919 w 4647363"/>
              <a:gd name="connsiteY7" fmla="*/ 517490 h 643094"/>
              <a:gd name="connsiteX8" fmla="*/ 90435 w 4647363"/>
              <a:gd name="connsiteY8" fmla="*/ 432079 h 643094"/>
              <a:gd name="connsiteX9" fmla="*/ 30145 w 4647363"/>
              <a:gd name="connsiteY9" fmla="*/ 361740 h 643094"/>
              <a:gd name="connsiteX10" fmla="*/ 5024 w 4647363"/>
              <a:gd name="connsiteY10" fmla="*/ 331595 h 643094"/>
              <a:gd name="connsiteX11" fmla="*/ 0 w 4647363"/>
              <a:gd name="connsiteY11" fmla="*/ 291402 h 643094"/>
              <a:gd name="connsiteX12" fmla="*/ 5024 w 4647363"/>
              <a:gd name="connsiteY12" fmla="*/ 261257 h 643094"/>
              <a:gd name="connsiteX13" fmla="*/ 20097 w 4647363"/>
              <a:gd name="connsiteY13" fmla="*/ 246184 h 643094"/>
              <a:gd name="connsiteX14" fmla="*/ 45218 w 4647363"/>
              <a:gd name="connsiteY14" fmla="*/ 251208 h 643094"/>
              <a:gd name="connsiteX15" fmla="*/ 95459 w 4647363"/>
              <a:gd name="connsiteY15" fmla="*/ 296426 h 643094"/>
              <a:gd name="connsiteX16" fmla="*/ 165798 w 4647363"/>
              <a:gd name="connsiteY16" fmla="*/ 331595 h 643094"/>
              <a:gd name="connsiteX17" fmla="*/ 286378 w 4647363"/>
              <a:gd name="connsiteY17" fmla="*/ 361740 h 643094"/>
              <a:gd name="connsiteX18" fmla="*/ 371789 w 4647363"/>
              <a:gd name="connsiteY18" fmla="*/ 376813 h 643094"/>
              <a:gd name="connsiteX19" fmla="*/ 1040005 w 4647363"/>
              <a:gd name="connsiteY19" fmla="*/ 336619 h 643094"/>
              <a:gd name="connsiteX20" fmla="*/ 1286189 w 4647363"/>
              <a:gd name="connsiteY20" fmla="*/ 286378 h 643094"/>
              <a:gd name="connsiteX21" fmla="*/ 1843873 w 4647363"/>
              <a:gd name="connsiteY21" fmla="*/ 221063 h 643094"/>
              <a:gd name="connsiteX22" fmla="*/ 2406580 w 4647363"/>
              <a:gd name="connsiteY22" fmla="*/ 170822 h 643094"/>
              <a:gd name="connsiteX23" fmla="*/ 3034602 w 4647363"/>
              <a:gd name="connsiteY23" fmla="*/ 120580 h 643094"/>
              <a:gd name="connsiteX24" fmla="*/ 3446585 w 4647363"/>
              <a:gd name="connsiteY24" fmla="*/ 90435 h 643094"/>
              <a:gd name="connsiteX25" fmla="*/ 3737987 w 4647363"/>
              <a:gd name="connsiteY25" fmla="*/ 90435 h 643094"/>
              <a:gd name="connsiteX26" fmla="*/ 3954027 w 4647363"/>
              <a:gd name="connsiteY26" fmla="*/ 65314 h 643094"/>
              <a:gd name="connsiteX27" fmla="*/ 4019341 w 4647363"/>
              <a:gd name="connsiteY27" fmla="*/ 50241 h 643094"/>
              <a:gd name="connsiteX28" fmla="*/ 4114800 w 4647363"/>
              <a:gd name="connsiteY28" fmla="*/ 5024 h 643094"/>
              <a:gd name="connsiteX29" fmla="*/ 4144945 w 4647363"/>
              <a:gd name="connsiteY29" fmla="*/ 0 h 643094"/>
              <a:gd name="connsiteX30" fmla="*/ 4225332 w 4647363"/>
              <a:gd name="connsiteY30" fmla="*/ 10048 h 643094"/>
              <a:gd name="connsiteX31" fmla="*/ 4456444 w 4647363"/>
              <a:gd name="connsiteY31" fmla="*/ 90435 h 643094"/>
              <a:gd name="connsiteX32" fmla="*/ 4587073 w 4647363"/>
              <a:gd name="connsiteY32" fmla="*/ 150725 h 643094"/>
              <a:gd name="connsiteX33" fmla="*/ 4627266 w 4647363"/>
              <a:gd name="connsiteY33" fmla="*/ 185894 h 643094"/>
              <a:gd name="connsiteX34" fmla="*/ 4647363 w 4647363"/>
              <a:gd name="connsiteY34" fmla="*/ 221063 h 643094"/>
              <a:gd name="connsiteX35" fmla="*/ 4647363 w 4647363"/>
              <a:gd name="connsiteY35" fmla="*/ 266281 h 643094"/>
              <a:gd name="connsiteX36" fmla="*/ 4622242 w 4647363"/>
              <a:gd name="connsiteY36" fmla="*/ 306474 h 643094"/>
              <a:gd name="connsiteX37" fmla="*/ 4577024 w 4647363"/>
              <a:gd name="connsiteY37" fmla="*/ 316523 h 643094"/>
              <a:gd name="connsiteX38" fmla="*/ 4511710 w 4647363"/>
              <a:gd name="connsiteY38" fmla="*/ 326571 h 643094"/>
              <a:gd name="connsiteX39" fmla="*/ 4416251 w 4647363"/>
              <a:gd name="connsiteY39" fmla="*/ 321547 h 643094"/>
              <a:gd name="connsiteX40" fmla="*/ 3682721 w 4647363"/>
              <a:gd name="connsiteY40" fmla="*/ 291402 h 643094"/>
              <a:gd name="connsiteX41" fmla="*/ 3381270 w 4647363"/>
              <a:gd name="connsiteY41" fmla="*/ 291402 h 643094"/>
              <a:gd name="connsiteX42" fmla="*/ 2954216 w 4647363"/>
              <a:gd name="connsiteY42" fmla="*/ 301450 h 643094"/>
              <a:gd name="connsiteX43" fmla="*/ 2577402 w 4647363"/>
              <a:gd name="connsiteY43" fmla="*/ 326571 h 643094"/>
              <a:gd name="connsiteX44" fmla="*/ 2260879 w 4647363"/>
              <a:gd name="connsiteY44" fmla="*/ 356716 h 643094"/>
              <a:gd name="connsiteX45" fmla="*/ 1863969 w 4647363"/>
              <a:gd name="connsiteY45" fmla="*/ 396909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647363" h="643094">
                <a:moveTo>
                  <a:pt x="1863969" y="396909"/>
                </a:moveTo>
                <a:lnTo>
                  <a:pt x="1195754" y="492369"/>
                </a:lnTo>
                <a:lnTo>
                  <a:pt x="894303" y="542611"/>
                </a:lnTo>
                <a:lnTo>
                  <a:pt x="537587" y="612949"/>
                </a:lnTo>
                <a:lnTo>
                  <a:pt x="447152" y="643094"/>
                </a:lnTo>
                <a:lnTo>
                  <a:pt x="406958" y="638070"/>
                </a:lnTo>
                <a:lnTo>
                  <a:pt x="291402" y="587828"/>
                </a:lnTo>
                <a:lnTo>
                  <a:pt x="190919" y="517490"/>
                </a:lnTo>
                <a:lnTo>
                  <a:pt x="90435" y="432079"/>
                </a:lnTo>
                <a:lnTo>
                  <a:pt x="30145" y="361740"/>
                </a:lnTo>
                <a:lnTo>
                  <a:pt x="5024" y="331595"/>
                </a:lnTo>
                <a:lnTo>
                  <a:pt x="0" y="291402"/>
                </a:lnTo>
                <a:lnTo>
                  <a:pt x="5024" y="261257"/>
                </a:lnTo>
                <a:lnTo>
                  <a:pt x="20097" y="246184"/>
                </a:lnTo>
                <a:lnTo>
                  <a:pt x="45218" y="251208"/>
                </a:lnTo>
                <a:lnTo>
                  <a:pt x="95459" y="296426"/>
                </a:lnTo>
                <a:lnTo>
                  <a:pt x="165798" y="331595"/>
                </a:lnTo>
                <a:lnTo>
                  <a:pt x="286378" y="361740"/>
                </a:lnTo>
                <a:lnTo>
                  <a:pt x="371789" y="376813"/>
                </a:lnTo>
                <a:lnTo>
                  <a:pt x="1040005" y="336619"/>
                </a:lnTo>
                <a:lnTo>
                  <a:pt x="1286189" y="286378"/>
                </a:lnTo>
                <a:lnTo>
                  <a:pt x="1843873" y="221063"/>
                </a:lnTo>
                <a:lnTo>
                  <a:pt x="2406580" y="170822"/>
                </a:lnTo>
                <a:lnTo>
                  <a:pt x="3034602" y="120580"/>
                </a:lnTo>
                <a:lnTo>
                  <a:pt x="3446585" y="90435"/>
                </a:lnTo>
                <a:lnTo>
                  <a:pt x="3737987" y="90435"/>
                </a:lnTo>
                <a:lnTo>
                  <a:pt x="3954027" y="65314"/>
                </a:lnTo>
                <a:lnTo>
                  <a:pt x="4019341" y="50241"/>
                </a:lnTo>
                <a:lnTo>
                  <a:pt x="4114800" y="5024"/>
                </a:lnTo>
                <a:lnTo>
                  <a:pt x="4144945" y="0"/>
                </a:lnTo>
                <a:lnTo>
                  <a:pt x="4225332" y="10048"/>
                </a:lnTo>
                <a:lnTo>
                  <a:pt x="4456444" y="90435"/>
                </a:lnTo>
                <a:lnTo>
                  <a:pt x="4587073" y="150725"/>
                </a:lnTo>
                <a:lnTo>
                  <a:pt x="4627266" y="185894"/>
                </a:lnTo>
                <a:lnTo>
                  <a:pt x="4647363" y="221063"/>
                </a:lnTo>
                <a:lnTo>
                  <a:pt x="4647363" y="266281"/>
                </a:lnTo>
                <a:lnTo>
                  <a:pt x="4622242" y="306474"/>
                </a:lnTo>
                <a:lnTo>
                  <a:pt x="4577024" y="316523"/>
                </a:lnTo>
                <a:lnTo>
                  <a:pt x="4511710" y="326571"/>
                </a:lnTo>
                <a:lnTo>
                  <a:pt x="4416251" y="321547"/>
                </a:lnTo>
                <a:lnTo>
                  <a:pt x="3682721" y="291402"/>
                </a:lnTo>
                <a:lnTo>
                  <a:pt x="3381270" y="291402"/>
                </a:lnTo>
                <a:lnTo>
                  <a:pt x="2954216" y="301450"/>
                </a:lnTo>
                <a:lnTo>
                  <a:pt x="2577402" y="326571"/>
                </a:lnTo>
                <a:lnTo>
                  <a:pt x="2260879" y="356716"/>
                </a:lnTo>
                <a:lnTo>
                  <a:pt x="1863969" y="39690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58C131-4640-481D-AE74-6D43F3771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99" y="1751284"/>
            <a:ext cx="4651651" cy="420660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ED6F5F2-6EBE-4367-BB64-B098D66A0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850" y="1805242"/>
            <a:ext cx="4657748" cy="421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町の「すてき」をつたえます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あたらしい漢字：科 友 室 理</a:t>
            </a:r>
          </a:p>
        </p:txBody>
      </p:sp>
    </p:spTree>
    <p:extLst>
      <p:ext uri="{BB962C8B-B14F-4D97-AF65-F5344CB8AC3E}">
        <p14:creationId xmlns:p14="http://schemas.microsoft.com/office/powerpoint/2010/main" val="39669924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E428A31-8ABD-48DD-8429-FB28F9B39A63}"/>
              </a:ext>
            </a:extLst>
          </p:cNvPr>
          <p:cNvSpPr/>
          <p:nvPr/>
        </p:nvSpPr>
        <p:spPr>
          <a:xfrm>
            <a:off x="4119564" y="1608139"/>
            <a:ext cx="1595437" cy="923925"/>
          </a:xfrm>
          <a:custGeom>
            <a:avLst/>
            <a:gdLst>
              <a:gd name="connsiteX0" fmla="*/ 409575 w 1595437"/>
              <a:gd name="connsiteY0" fmla="*/ 683419 h 923925"/>
              <a:gd name="connsiteX1" fmla="*/ 678656 w 1595437"/>
              <a:gd name="connsiteY1" fmla="*/ 542925 h 923925"/>
              <a:gd name="connsiteX2" fmla="*/ 1042987 w 1595437"/>
              <a:gd name="connsiteY2" fmla="*/ 338137 h 923925"/>
              <a:gd name="connsiteX3" fmla="*/ 1171575 w 1595437"/>
              <a:gd name="connsiteY3" fmla="*/ 254794 h 923925"/>
              <a:gd name="connsiteX4" fmla="*/ 1193006 w 1595437"/>
              <a:gd name="connsiteY4" fmla="*/ 228600 h 923925"/>
              <a:gd name="connsiteX5" fmla="*/ 1207293 w 1595437"/>
              <a:gd name="connsiteY5" fmla="*/ 200025 h 923925"/>
              <a:gd name="connsiteX6" fmla="*/ 1204912 w 1595437"/>
              <a:gd name="connsiteY6" fmla="*/ 164306 h 923925"/>
              <a:gd name="connsiteX7" fmla="*/ 1185862 w 1595437"/>
              <a:gd name="connsiteY7" fmla="*/ 123825 h 923925"/>
              <a:gd name="connsiteX8" fmla="*/ 1154906 w 1595437"/>
              <a:gd name="connsiteY8" fmla="*/ 92869 h 923925"/>
              <a:gd name="connsiteX9" fmla="*/ 1123950 w 1595437"/>
              <a:gd name="connsiteY9" fmla="*/ 61912 h 923925"/>
              <a:gd name="connsiteX10" fmla="*/ 1109662 w 1595437"/>
              <a:gd name="connsiteY10" fmla="*/ 42862 h 923925"/>
              <a:gd name="connsiteX11" fmla="*/ 1104900 w 1595437"/>
              <a:gd name="connsiteY11" fmla="*/ 23812 h 923925"/>
              <a:gd name="connsiteX12" fmla="*/ 1112043 w 1595437"/>
              <a:gd name="connsiteY12" fmla="*/ 7144 h 923925"/>
              <a:gd name="connsiteX13" fmla="*/ 1131093 w 1595437"/>
              <a:gd name="connsiteY13" fmla="*/ 0 h 923925"/>
              <a:gd name="connsiteX14" fmla="*/ 1178718 w 1595437"/>
              <a:gd name="connsiteY14" fmla="*/ 7144 h 923925"/>
              <a:gd name="connsiteX15" fmla="*/ 1228725 w 1595437"/>
              <a:gd name="connsiteY15" fmla="*/ 30956 h 923925"/>
              <a:gd name="connsiteX16" fmla="*/ 1393031 w 1595437"/>
              <a:gd name="connsiteY16" fmla="*/ 128587 h 923925"/>
              <a:gd name="connsiteX17" fmla="*/ 1524000 w 1595437"/>
              <a:gd name="connsiteY17" fmla="*/ 216694 h 923925"/>
              <a:gd name="connsiteX18" fmla="*/ 1569243 w 1595437"/>
              <a:gd name="connsiteY18" fmla="*/ 257175 h 923925"/>
              <a:gd name="connsiteX19" fmla="*/ 1588293 w 1595437"/>
              <a:gd name="connsiteY19" fmla="*/ 285750 h 923925"/>
              <a:gd name="connsiteX20" fmla="*/ 1595437 w 1595437"/>
              <a:gd name="connsiteY20" fmla="*/ 321469 h 923925"/>
              <a:gd name="connsiteX21" fmla="*/ 1593056 w 1595437"/>
              <a:gd name="connsiteY21" fmla="*/ 345281 h 923925"/>
              <a:gd name="connsiteX22" fmla="*/ 1581150 w 1595437"/>
              <a:gd name="connsiteY22" fmla="*/ 361950 h 923925"/>
              <a:gd name="connsiteX23" fmla="*/ 1545431 w 1595437"/>
              <a:gd name="connsiteY23" fmla="*/ 378619 h 923925"/>
              <a:gd name="connsiteX24" fmla="*/ 1495425 w 1595437"/>
              <a:gd name="connsiteY24" fmla="*/ 395287 h 923925"/>
              <a:gd name="connsiteX25" fmla="*/ 1273968 w 1595437"/>
              <a:gd name="connsiteY25" fmla="*/ 492919 h 923925"/>
              <a:gd name="connsiteX26" fmla="*/ 914400 w 1595437"/>
              <a:gd name="connsiteY26" fmla="*/ 631031 h 923925"/>
              <a:gd name="connsiteX27" fmla="*/ 716756 w 1595437"/>
              <a:gd name="connsiteY27" fmla="*/ 709612 h 923925"/>
              <a:gd name="connsiteX28" fmla="*/ 557212 w 1595437"/>
              <a:gd name="connsiteY28" fmla="*/ 776287 h 923925"/>
              <a:gd name="connsiteX29" fmla="*/ 373856 w 1595437"/>
              <a:gd name="connsiteY29" fmla="*/ 838200 h 923925"/>
              <a:gd name="connsiteX30" fmla="*/ 190500 w 1595437"/>
              <a:gd name="connsiteY30" fmla="*/ 892969 h 923925"/>
              <a:gd name="connsiteX31" fmla="*/ 45243 w 1595437"/>
              <a:gd name="connsiteY31" fmla="*/ 923925 h 923925"/>
              <a:gd name="connsiteX32" fmla="*/ 19050 w 1595437"/>
              <a:gd name="connsiteY32" fmla="*/ 923925 h 923925"/>
              <a:gd name="connsiteX33" fmla="*/ 7143 w 1595437"/>
              <a:gd name="connsiteY33" fmla="*/ 916781 h 923925"/>
              <a:gd name="connsiteX34" fmla="*/ 0 w 1595437"/>
              <a:gd name="connsiteY34" fmla="*/ 892969 h 923925"/>
              <a:gd name="connsiteX35" fmla="*/ 11906 w 1595437"/>
              <a:gd name="connsiteY35" fmla="*/ 873919 h 923925"/>
              <a:gd name="connsiteX36" fmla="*/ 188118 w 1595437"/>
              <a:gd name="connsiteY36" fmla="*/ 788194 h 923925"/>
              <a:gd name="connsiteX37" fmla="*/ 409575 w 1595437"/>
              <a:gd name="connsiteY37" fmla="*/ 683419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95437" h="923925">
                <a:moveTo>
                  <a:pt x="409575" y="683419"/>
                </a:moveTo>
                <a:lnTo>
                  <a:pt x="678656" y="542925"/>
                </a:lnTo>
                <a:lnTo>
                  <a:pt x="1042987" y="338137"/>
                </a:lnTo>
                <a:lnTo>
                  <a:pt x="1171575" y="254794"/>
                </a:lnTo>
                <a:lnTo>
                  <a:pt x="1193006" y="228600"/>
                </a:lnTo>
                <a:lnTo>
                  <a:pt x="1207293" y="200025"/>
                </a:lnTo>
                <a:lnTo>
                  <a:pt x="1204912" y="164306"/>
                </a:lnTo>
                <a:lnTo>
                  <a:pt x="1185862" y="123825"/>
                </a:lnTo>
                <a:lnTo>
                  <a:pt x="1154906" y="92869"/>
                </a:lnTo>
                <a:lnTo>
                  <a:pt x="1123950" y="61912"/>
                </a:lnTo>
                <a:lnTo>
                  <a:pt x="1109662" y="42862"/>
                </a:lnTo>
                <a:lnTo>
                  <a:pt x="1104900" y="23812"/>
                </a:lnTo>
                <a:lnTo>
                  <a:pt x="1112043" y="7144"/>
                </a:lnTo>
                <a:lnTo>
                  <a:pt x="1131093" y="0"/>
                </a:lnTo>
                <a:lnTo>
                  <a:pt x="1178718" y="7144"/>
                </a:lnTo>
                <a:lnTo>
                  <a:pt x="1228725" y="30956"/>
                </a:lnTo>
                <a:lnTo>
                  <a:pt x="1393031" y="128587"/>
                </a:lnTo>
                <a:lnTo>
                  <a:pt x="1524000" y="216694"/>
                </a:lnTo>
                <a:lnTo>
                  <a:pt x="1569243" y="257175"/>
                </a:lnTo>
                <a:lnTo>
                  <a:pt x="1588293" y="285750"/>
                </a:lnTo>
                <a:lnTo>
                  <a:pt x="1595437" y="321469"/>
                </a:lnTo>
                <a:lnTo>
                  <a:pt x="1593056" y="345281"/>
                </a:lnTo>
                <a:lnTo>
                  <a:pt x="1581150" y="361950"/>
                </a:lnTo>
                <a:lnTo>
                  <a:pt x="1545431" y="378619"/>
                </a:lnTo>
                <a:lnTo>
                  <a:pt x="1495425" y="395287"/>
                </a:lnTo>
                <a:lnTo>
                  <a:pt x="1273968" y="492919"/>
                </a:lnTo>
                <a:lnTo>
                  <a:pt x="914400" y="631031"/>
                </a:lnTo>
                <a:lnTo>
                  <a:pt x="716756" y="709612"/>
                </a:lnTo>
                <a:lnTo>
                  <a:pt x="557212" y="776287"/>
                </a:lnTo>
                <a:lnTo>
                  <a:pt x="373856" y="838200"/>
                </a:lnTo>
                <a:lnTo>
                  <a:pt x="190500" y="892969"/>
                </a:lnTo>
                <a:lnTo>
                  <a:pt x="45243" y="923925"/>
                </a:lnTo>
                <a:lnTo>
                  <a:pt x="19050" y="923925"/>
                </a:lnTo>
                <a:lnTo>
                  <a:pt x="7143" y="916781"/>
                </a:lnTo>
                <a:lnTo>
                  <a:pt x="0" y="892969"/>
                </a:lnTo>
                <a:lnTo>
                  <a:pt x="11906" y="873919"/>
                </a:lnTo>
                <a:lnTo>
                  <a:pt x="188118" y="788194"/>
                </a:lnTo>
                <a:lnTo>
                  <a:pt x="409575" y="6834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624338F-DED6-455A-AE38-48B16171E4BF}"/>
              </a:ext>
            </a:extLst>
          </p:cNvPr>
          <p:cNvSpPr/>
          <p:nvPr/>
        </p:nvSpPr>
        <p:spPr>
          <a:xfrm>
            <a:off x="3690938" y="2738439"/>
            <a:ext cx="2298700" cy="708025"/>
          </a:xfrm>
          <a:custGeom>
            <a:avLst/>
            <a:gdLst>
              <a:gd name="connsiteX0" fmla="*/ 962025 w 2297906"/>
              <a:gd name="connsiteY0" fmla="*/ 450056 h 707231"/>
              <a:gd name="connsiteX1" fmla="*/ 728662 w 2297906"/>
              <a:gd name="connsiteY1" fmla="*/ 528637 h 707231"/>
              <a:gd name="connsiteX2" fmla="*/ 516731 w 2297906"/>
              <a:gd name="connsiteY2" fmla="*/ 614362 h 707231"/>
              <a:gd name="connsiteX3" fmla="*/ 383381 w 2297906"/>
              <a:gd name="connsiteY3" fmla="*/ 688181 h 707231"/>
              <a:gd name="connsiteX4" fmla="*/ 357187 w 2297906"/>
              <a:gd name="connsiteY4" fmla="*/ 702468 h 707231"/>
              <a:gd name="connsiteX5" fmla="*/ 338137 w 2297906"/>
              <a:gd name="connsiteY5" fmla="*/ 707231 h 707231"/>
              <a:gd name="connsiteX6" fmla="*/ 304800 w 2297906"/>
              <a:gd name="connsiteY6" fmla="*/ 695325 h 707231"/>
              <a:gd name="connsiteX7" fmla="*/ 207168 w 2297906"/>
              <a:gd name="connsiteY7" fmla="*/ 631031 h 707231"/>
              <a:gd name="connsiteX8" fmla="*/ 114300 w 2297906"/>
              <a:gd name="connsiteY8" fmla="*/ 559593 h 707231"/>
              <a:gd name="connsiteX9" fmla="*/ 85725 w 2297906"/>
              <a:gd name="connsiteY9" fmla="*/ 526256 h 707231"/>
              <a:gd name="connsiteX10" fmla="*/ 52387 w 2297906"/>
              <a:gd name="connsiteY10" fmla="*/ 488156 h 707231"/>
              <a:gd name="connsiteX11" fmla="*/ 16668 w 2297906"/>
              <a:gd name="connsiteY11" fmla="*/ 431006 h 707231"/>
              <a:gd name="connsiteX12" fmla="*/ 2381 w 2297906"/>
              <a:gd name="connsiteY12" fmla="*/ 400050 h 707231"/>
              <a:gd name="connsiteX13" fmla="*/ 0 w 2297906"/>
              <a:gd name="connsiteY13" fmla="*/ 383381 h 707231"/>
              <a:gd name="connsiteX14" fmla="*/ 7143 w 2297906"/>
              <a:gd name="connsiteY14" fmla="*/ 364331 h 707231"/>
              <a:gd name="connsiteX15" fmla="*/ 21431 w 2297906"/>
              <a:gd name="connsiteY15" fmla="*/ 357187 h 707231"/>
              <a:gd name="connsiteX16" fmla="*/ 52387 w 2297906"/>
              <a:gd name="connsiteY16" fmla="*/ 366712 h 707231"/>
              <a:gd name="connsiteX17" fmla="*/ 119062 w 2297906"/>
              <a:gd name="connsiteY17" fmla="*/ 416718 h 707231"/>
              <a:gd name="connsiteX18" fmla="*/ 192881 w 2297906"/>
              <a:gd name="connsiteY18" fmla="*/ 442912 h 707231"/>
              <a:gd name="connsiteX19" fmla="*/ 261937 w 2297906"/>
              <a:gd name="connsiteY19" fmla="*/ 452437 h 707231"/>
              <a:gd name="connsiteX20" fmla="*/ 359568 w 2297906"/>
              <a:gd name="connsiteY20" fmla="*/ 452437 h 707231"/>
              <a:gd name="connsiteX21" fmla="*/ 502443 w 2297906"/>
              <a:gd name="connsiteY21" fmla="*/ 416718 h 707231"/>
              <a:gd name="connsiteX22" fmla="*/ 1297781 w 2297906"/>
              <a:gd name="connsiteY22" fmla="*/ 195262 h 707231"/>
              <a:gd name="connsiteX23" fmla="*/ 1531143 w 2297906"/>
              <a:gd name="connsiteY23" fmla="*/ 128587 h 707231"/>
              <a:gd name="connsiteX24" fmla="*/ 1666875 w 2297906"/>
              <a:gd name="connsiteY24" fmla="*/ 83343 h 707231"/>
              <a:gd name="connsiteX25" fmla="*/ 1819275 w 2297906"/>
              <a:gd name="connsiteY25" fmla="*/ 19050 h 707231"/>
              <a:gd name="connsiteX26" fmla="*/ 1852612 w 2297906"/>
              <a:gd name="connsiteY26" fmla="*/ 2381 h 707231"/>
              <a:gd name="connsiteX27" fmla="*/ 1909762 w 2297906"/>
              <a:gd name="connsiteY27" fmla="*/ 0 h 707231"/>
              <a:gd name="connsiteX28" fmla="*/ 2035968 w 2297906"/>
              <a:gd name="connsiteY28" fmla="*/ 9525 h 707231"/>
              <a:gd name="connsiteX29" fmla="*/ 2221706 w 2297906"/>
              <a:gd name="connsiteY29" fmla="*/ 35718 h 707231"/>
              <a:gd name="connsiteX30" fmla="*/ 2247900 w 2297906"/>
              <a:gd name="connsiteY30" fmla="*/ 47625 h 707231"/>
              <a:gd name="connsiteX31" fmla="*/ 2276475 w 2297906"/>
              <a:gd name="connsiteY31" fmla="*/ 76200 h 707231"/>
              <a:gd name="connsiteX32" fmla="*/ 2293143 w 2297906"/>
              <a:gd name="connsiteY32" fmla="*/ 107156 h 707231"/>
              <a:gd name="connsiteX33" fmla="*/ 2297906 w 2297906"/>
              <a:gd name="connsiteY33" fmla="*/ 133350 h 707231"/>
              <a:gd name="connsiteX34" fmla="*/ 2293143 w 2297906"/>
              <a:gd name="connsiteY34" fmla="*/ 152400 h 707231"/>
              <a:gd name="connsiteX35" fmla="*/ 2274093 w 2297906"/>
              <a:gd name="connsiteY35" fmla="*/ 166687 h 707231"/>
              <a:gd name="connsiteX36" fmla="*/ 2228850 w 2297906"/>
              <a:gd name="connsiteY36" fmla="*/ 190500 h 707231"/>
              <a:gd name="connsiteX37" fmla="*/ 2176462 w 2297906"/>
              <a:gd name="connsiteY37" fmla="*/ 202406 h 707231"/>
              <a:gd name="connsiteX38" fmla="*/ 2043112 w 2297906"/>
              <a:gd name="connsiteY38" fmla="*/ 211931 h 707231"/>
              <a:gd name="connsiteX39" fmla="*/ 1533525 w 2297906"/>
              <a:gd name="connsiteY39" fmla="*/ 309562 h 707231"/>
              <a:gd name="connsiteX40" fmla="*/ 1245393 w 2297906"/>
              <a:gd name="connsiteY40" fmla="*/ 383381 h 707231"/>
              <a:gd name="connsiteX41" fmla="*/ 962025 w 2297906"/>
              <a:gd name="connsiteY41" fmla="*/ 450056 h 70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297906" h="707231">
                <a:moveTo>
                  <a:pt x="962025" y="450056"/>
                </a:moveTo>
                <a:lnTo>
                  <a:pt x="728662" y="528637"/>
                </a:lnTo>
                <a:lnTo>
                  <a:pt x="516731" y="614362"/>
                </a:lnTo>
                <a:lnTo>
                  <a:pt x="383381" y="688181"/>
                </a:lnTo>
                <a:lnTo>
                  <a:pt x="357187" y="702468"/>
                </a:lnTo>
                <a:lnTo>
                  <a:pt x="338137" y="707231"/>
                </a:lnTo>
                <a:lnTo>
                  <a:pt x="304800" y="695325"/>
                </a:lnTo>
                <a:lnTo>
                  <a:pt x="207168" y="631031"/>
                </a:lnTo>
                <a:lnTo>
                  <a:pt x="114300" y="559593"/>
                </a:lnTo>
                <a:lnTo>
                  <a:pt x="85725" y="526256"/>
                </a:lnTo>
                <a:lnTo>
                  <a:pt x="52387" y="488156"/>
                </a:lnTo>
                <a:lnTo>
                  <a:pt x="16668" y="431006"/>
                </a:lnTo>
                <a:lnTo>
                  <a:pt x="2381" y="400050"/>
                </a:lnTo>
                <a:lnTo>
                  <a:pt x="0" y="383381"/>
                </a:lnTo>
                <a:lnTo>
                  <a:pt x="7143" y="364331"/>
                </a:lnTo>
                <a:lnTo>
                  <a:pt x="21431" y="357187"/>
                </a:lnTo>
                <a:lnTo>
                  <a:pt x="52387" y="366712"/>
                </a:lnTo>
                <a:lnTo>
                  <a:pt x="119062" y="416718"/>
                </a:lnTo>
                <a:lnTo>
                  <a:pt x="192881" y="442912"/>
                </a:lnTo>
                <a:lnTo>
                  <a:pt x="261937" y="452437"/>
                </a:lnTo>
                <a:lnTo>
                  <a:pt x="359568" y="452437"/>
                </a:lnTo>
                <a:lnTo>
                  <a:pt x="502443" y="416718"/>
                </a:lnTo>
                <a:lnTo>
                  <a:pt x="1297781" y="195262"/>
                </a:lnTo>
                <a:lnTo>
                  <a:pt x="1531143" y="128587"/>
                </a:lnTo>
                <a:lnTo>
                  <a:pt x="1666875" y="83343"/>
                </a:lnTo>
                <a:lnTo>
                  <a:pt x="1819275" y="19050"/>
                </a:lnTo>
                <a:lnTo>
                  <a:pt x="1852612" y="2381"/>
                </a:lnTo>
                <a:lnTo>
                  <a:pt x="1909762" y="0"/>
                </a:lnTo>
                <a:lnTo>
                  <a:pt x="2035968" y="9525"/>
                </a:lnTo>
                <a:lnTo>
                  <a:pt x="2221706" y="35718"/>
                </a:lnTo>
                <a:lnTo>
                  <a:pt x="2247900" y="47625"/>
                </a:lnTo>
                <a:lnTo>
                  <a:pt x="2276475" y="76200"/>
                </a:lnTo>
                <a:lnTo>
                  <a:pt x="2293143" y="107156"/>
                </a:lnTo>
                <a:lnTo>
                  <a:pt x="2297906" y="133350"/>
                </a:lnTo>
                <a:lnTo>
                  <a:pt x="2293143" y="152400"/>
                </a:lnTo>
                <a:lnTo>
                  <a:pt x="2274093" y="166687"/>
                </a:lnTo>
                <a:lnTo>
                  <a:pt x="2228850" y="190500"/>
                </a:lnTo>
                <a:lnTo>
                  <a:pt x="2176462" y="202406"/>
                </a:lnTo>
                <a:lnTo>
                  <a:pt x="2043112" y="211931"/>
                </a:lnTo>
                <a:lnTo>
                  <a:pt x="1533525" y="309562"/>
                </a:lnTo>
                <a:lnTo>
                  <a:pt x="1245393" y="383381"/>
                </a:lnTo>
                <a:lnTo>
                  <a:pt x="962025" y="4500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B9D1800-E123-4A79-A70E-067D1154B7A0}"/>
              </a:ext>
            </a:extLst>
          </p:cNvPr>
          <p:cNvSpPr/>
          <p:nvPr/>
        </p:nvSpPr>
        <p:spPr>
          <a:xfrm>
            <a:off x="6324600" y="2049463"/>
            <a:ext cx="704850" cy="647700"/>
          </a:xfrm>
          <a:custGeom>
            <a:avLst/>
            <a:gdLst>
              <a:gd name="connsiteX0" fmla="*/ 388144 w 704850"/>
              <a:gd name="connsiteY0" fmla="*/ 473869 h 647700"/>
              <a:gd name="connsiteX1" fmla="*/ 307181 w 704850"/>
              <a:gd name="connsiteY1" fmla="*/ 397669 h 647700"/>
              <a:gd name="connsiteX2" fmla="*/ 230981 w 704850"/>
              <a:gd name="connsiteY2" fmla="*/ 319088 h 647700"/>
              <a:gd name="connsiteX3" fmla="*/ 126206 w 704850"/>
              <a:gd name="connsiteY3" fmla="*/ 197644 h 647700"/>
              <a:gd name="connsiteX4" fmla="*/ 45244 w 704850"/>
              <a:gd name="connsiteY4" fmla="*/ 104775 h 647700"/>
              <a:gd name="connsiteX5" fmla="*/ 19050 w 704850"/>
              <a:gd name="connsiteY5" fmla="*/ 73819 h 647700"/>
              <a:gd name="connsiteX6" fmla="*/ 9525 w 704850"/>
              <a:gd name="connsiteY6" fmla="*/ 59532 h 647700"/>
              <a:gd name="connsiteX7" fmla="*/ 0 w 704850"/>
              <a:gd name="connsiteY7" fmla="*/ 38100 h 647700"/>
              <a:gd name="connsiteX8" fmla="*/ 0 w 704850"/>
              <a:gd name="connsiteY8" fmla="*/ 21432 h 647700"/>
              <a:gd name="connsiteX9" fmla="*/ 4763 w 704850"/>
              <a:gd name="connsiteY9" fmla="*/ 9525 h 647700"/>
              <a:gd name="connsiteX10" fmla="*/ 16669 w 704850"/>
              <a:gd name="connsiteY10" fmla="*/ 0 h 647700"/>
              <a:gd name="connsiteX11" fmla="*/ 40481 w 704850"/>
              <a:gd name="connsiteY11" fmla="*/ 4763 h 647700"/>
              <a:gd name="connsiteX12" fmla="*/ 214313 w 704850"/>
              <a:gd name="connsiteY12" fmla="*/ 104775 h 647700"/>
              <a:gd name="connsiteX13" fmla="*/ 345281 w 704850"/>
              <a:gd name="connsiteY13" fmla="*/ 164307 h 647700"/>
              <a:gd name="connsiteX14" fmla="*/ 492919 w 704850"/>
              <a:gd name="connsiteY14" fmla="*/ 226219 h 647700"/>
              <a:gd name="connsiteX15" fmla="*/ 526256 w 704850"/>
              <a:gd name="connsiteY15" fmla="*/ 240507 h 647700"/>
              <a:gd name="connsiteX16" fmla="*/ 569119 w 704850"/>
              <a:gd name="connsiteY16" fmla="*/ 288132 h 647700"/>
              <a:gd name="connsiteX17" fmla="*/ 638175 w 704850"/>
              <a:gd name="connsiteY17" fmla="*/ 392907 h 647700"/>
              <a:gd name="connsiteX18" fmla="*/ 678656 w 704850"/>
              <a:gd name="connsiteY18" fmla="*/ 454819 h 647700"/>
              <a:gd name="connsiteX19" fmla="*/ 700088 w 704850"/>
              <a:gd name="connsiteY19" fmla="*/ 514350 h 647700"/>
              <a:gd name="connsiteX20" fmla="*/ 704850 w 704850"/>
              <a:gd name="connsiteY20" fmla="*/ 547688 h 647700"/>
              <a:gd name="connsiteX21" fmla="*/ 700088 w 704850"/>
              <a:gd name="connsiteY21" fmla="*/ 611982 h 647700"/>
              <a:gd name="connsiteX22" fmla="*/ 683419 w 704850"/>
              <a:gd name="connsiteY22" fmla="*/ 642938 h 647700"/>
              <a:gd name="connsiteX23" fmla="*/ 652463 w 704850"/>
              <a:gd name="connsiteY23" fmla="*/ 647700 h 647700"/>
              <a:gd name="connsiteX24" fmla="*/ 616744 w 704850"/>
              <a:gd name="connsiteY24" fmla="*/ 640557 h 647700"/>
              <a:gd name="connsiteX25" fmla="*/ 542925 w 704850"/>
              <a:gd name="connsiteY25" fmla="*/ 597694 h 647700"/>
              <a:gd name="connsiteX26" fmla="*/ 388144 w 704850"/>
              <a:gd name="connsiteY26" fmla="*/ 473869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4850" h="647700">
                <a:moveTo>
                  <a:pt x="388144" y="473869"/>
                </a:moveTo>
                <a:lnTo>
                  <a:pt x="307181" y="397669"/>
                </a:lnTo>
                <a:lnTo>
                  <a:pt x="230981" y="319088"/>
                </a:lnTo>
                <a:lnTo>
                  <a:pt x="126206" y="197644"/>
                </a:lnTo>
                <a:lnTo>
                  <a:pt x="45244" y="104775"/>
                </a:lnTo>
                <a:lnTo>
                  <a:pt x="19050" y="73819"/>
                </a:lnTo>
                <a:lnTo>
                  <a:pt x="9525" y="59532"/>
                </a:lnTo>
                <a:lnTo>
                  <a:pt x="0" y="38100"/>
                </a:lnTo>
                <a:lnTo>
                  <a:pt x="0" y="21432"/>
                </a:lnTo>
                <a:lnTo>
                  <a:pt x="4763" y="9525"/>
                </a:lnTo>
                <a:lnTo>
                  <a:pt x="16669" y="0"/>
                </a:lnTo>
                <a:lnTo>
                  <a:pt x="40481" y="4763"/>
                </a:lnTo>
                <a:lnTo>
                  <a:pt x="214313" y="104775"/>
                </a:lnTo>
                <a:lnTo>
                  <a:pt x="345281" y="164307"/>
                </a:lnTo>
                <a:lnTo>
                  <a:pt x="492919" y="226219"/>
                </a:lnTo>
                <a:lnTo>
                  <a:pt x="526256" y="240507"/>
                </a:lnTo>
                <a:lnTo>
                  <a:pt x="569119" y="288132"/>
                </a:lnTo>
                <a:lnTo>
                  <a:pt x="638175" y="392907"/>
                </a:lnTo>
                <a:lnTo>
                  <a:pt x="678656" y="454819"/>
                </a:lnTo>
                <a:lnTo>
                  <a:pt x="700088" y="514350"/>
                </a:lnTo>
                <a:lnTo>
                  <a:pt x="704850" y="547688"/>
                </a:lnTo>
                <a:lnTo>
                  <a:pt x="700088" y="611982"/>
                </a:lnTo>
                <a:lnTo>
                  <a:pt x="683419" y="642938"/>
                </a:lnTo>
                <a:lnTo>
                  <a:pt x="652463" y="647700"/>
                </a:lnTo>
                <a:lnTo>
                  <a:pt x="616744" y="640557"/>
                </a:lnTo>
                <a:lnTo>
                  <a:pt x="542925" y="597694"/>
                </a:lnTo>
                <a:lnTo>
                  <a:pt x="388144" y="473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5E72739-F8FE-43F0-86AB-264345A56076}"/>
              </a:ext>
            </a:extLst>
          </p:cNvPr>
          <p:cNvSpPr/>
          <p:nvPr/>
        </p:nvSpPr>
        <p:spPr>
          <a:xfrm>
            <a:off x="6175376" y="3078163"/>
            <a:ext cx="754063" cy="508000"/>
          </a:xfrm>
          <a:custGeom>
            <a:avLst/>
            <a:gdLst>
              <a:gd name="connsiteX0" fmla="*/ 342900 w 754857"/>
              <a:gd name="connsiteY0" fmla="*/ 311944 h 507207"/>
              <a:gd name="connsiteX1" fmla="*/ 228600 w 754857"/>
              <a:gd name="connsiteY1" fmla="*/ 228600 h 507207"/>
              <a:gd name="connsiteX2" fmla="*/ 104775 w 754857"/>
              <a:gd name="connsiteY2" fmla="*/ 130969 h 507207"/>
              <a:gd name="connsiteX3" fmla="*/ 23813 w 754857"/>
              <a:gd name="connsiteY3" fmla="*/ 64294 h 507207"/>
              <a:gd name="connsiteX4" fmla="*/ 0 w 754857"/>
              <a:gd name="connsiteY4" fmla="*/ 35719 h 507207"/>
              <a:gd name="connsiteX5" fmla="*/ 0 w 754857"/>
              <a:gd name="connsiteY5" fmla="*/ 26194 h 507207"/>
              <a:gd name="connsiteX6" fmla="*/ 2382 w 754857"/>
              <a:gd name="connsiteY6" fmla="*/ 11907 h 507207"/>
              <a:gd name="connsiteX7" fmla="*/ 19050 w 754857"/>
              <a:gd name="connsiteY7" fmla="*/ 0 h 507207"/>
              <a:gd name="connsiteX8" fmla="*/ 52388 w 754857"/>
              <a:gd name="connsiteY8" fmla="*/ 2382 h 507207"/>
              <a:gd name="connsiteX9" fmla="*/ 378619 w 754857"/>
              <a:gd name="connsiteY9" fmla="*/ 95250 h 507207"/>
              <a:gd name="connsiteX10" fmla="*/ 585788 w 754857"/>
              <a:gd name="connsiteY10" fmla="*/ 164307 h 507207"/>
              <a:gd name="connsiteX11" fmla="*/ 621507 w 754857"/>
              <a:gd name="connsiteY11" fmla="*/ 180975 h 507207"/>
              <a:gd name="connsiteX12" fmla="*/ 678657 w 754857"/>
              <a:gd name="connsiteY12" fmla="*/ 250032 h 507207"/>
              <a:gd name="connsiteX13" fmla="*/ 723900 w 754857"/>
              <a:gd name="connsiteY13" fmla="*/ 316707 h 507207"/>
              <a:gd name="connsiteX14" fmla="*/ 745332 w 754857"/>
              <a:gd name="connsiteY14" fmla="*/ 357188 h 507207"/>
              <a:gd name="connsiteX15" fmla="*/ 754857 w 754857"/>
              <a:gd name="connsiteY15" fmla="*/ 397669 h 507207"/>
              <a:gd name="connsiteX16" fmla="*/ 754857 w 754857"/>
              <a:gd name="connsiteY16" fmla="*/ 440532 h 507207"/>
              <a:gd name="connsiteX17" fmla="*/ 745332 w 754857"/>
              <a:gd name="connsiteY17" fmla="*/ 469107 h 507207"/>
              <a:gd name="connsiteX18" fmla="*/ 726282 w 754857"/>
              <a:gd name="connsiteY18" fmla="*/ 490538 h 507207"/>
              <a:gd name="connsiteX19" fmla="*/ 673894 w 754857"/>
              <a:gd name="connsiteY19" fmla="*/ 507207 h 507207"/>
              <a:gd name="connsiteX20" fmla="*/ 635794 w 754857"/>
              <a:gd name="connsiteY20" fmla="*/ 507207 h 507207"/>
              <a:gd name="connsiteX21" fmla="*/ 614363 w 754857"/>
              <a:gd name="connsiteY21" fmla="*/ 500063 h 507207"/>
              <a:gd name="connsiteX22" fmla="*/ 342900 w 754857"/>
              <a:gd name="connsiteY22" fmla="*/ 311944 h 50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4857" h="507207">
                <a:moveTo>
                  <a:pt x="342900" y="311944"/>
                </a:moveTo>
                <a:lnTo>
                  <a:pt x="228600" y="228600"/>
                </a:lnTo>
                <a:lnTo>
                  <a:pt x="104775" y="130969"/>
                </a:lnTo>
                <a:lnTo>
                  <a:pt x="23813" y="64294"/>
                </a:lnTo>
                <a:lnTo>
                  <a:pt x="0" y="35719"/>
                </a:lnTo>
                <a:lnTo>
                  <a:pt x="0" y="26194"/>
                </a:lnTo>
                <a:lnTo>
                  <a:pt x="2382" y="11907"/>
                </a:lnTo>
                <a:lnTo>
                  <a:pt x="19050" y="0"/>
                </a:lnTo>
                <a:lnTo>
                  <a:pt x="52388" y="2382"/>
                </a:lnTo>
                <a:lnTo>
                  <a:pt x="378619" y="95250"/>
                </a:lnTo>
                <a:lnTo>
                  <a:pt x="585788" y="164307"/>
                </a:lnTo>
                <a:lnTo>
                  <a:pt x="621507" y="180975"/>
                </a:lnTo>
                <a:lnTo>
                  <a:pt x="678657" y="250032"/>
                </a:lnTo>
                <a:lnTo>
                  <a:pt x="723900" y="316707"/>
                </a:lnTo>
                <a:lnTo>
                  <a:pt x="745332" y="357188"/>
                </a:lnTo>
                <a:lnTo>
                  <a:pt x="754857" y="397669"/>
                </a:lnTo>
                <a:lnTo>
                  <a:pt x="754857" y="440532"/>
                </a:lnTo>
                <a:lnTo>
                  <a:pt x="745332" y="469107"/>
                </a:lnTo>
                <a:lnTo>
                  <a:pt x="726282" y="490538"/>
                </a:lnTo>
                <a:lnTo>
                  <a:pt x="673894" y="507207"/>
                </a:lnTo>
                <a:lnTo>
                  <a:pt x="635794" y="507207"/>
                </a:lnTo>
                <a:lnTo>
                  <a:pt x="614363" y="500063"/>
                </a:lnTo>
                <a:lnTo>
                  <a:pt x="342900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A3103BE-668D-4A8C-9FAB-AC06B9F2B7D6}"/>
              </a:ext>
            </a:extLst>
          </p:cNvPr>
          <p:cNvSpPr/>
          <p:nvPr/>
        </p:nvSpPr>
        <p:spPr>
          <a:xfrm>
            <a:off x="5610225" y="3836988"/>
            <a:ext cx="2844800" cy="768350"/>
          </a:xfrm>
          <a:custGeom>
            <a:avLst/>
            <a:gdLst>
              <a:gd name="connsiteX0" fmla="*/ 1206294 w 2844469"/>
              <a:gd name="connsiteY0" fmla="*/ 503367 h 768454"/>
              <a:gd name="connsiteX1" fmla="*/ 920357 w 2844469"/>
              <a:gd name="connsiteY1" fmla="*/ 586765 h 768454"/>
              <a:gd name="connsiteX2" fmla="*/ 747604 w 2844469"/>
              <a:gd name="connsiteY2" fmla="*/ 649313 h 768454"/>
              <a:gd name="connsiteX3" fmla="*/ 598679 w 2844469"/>
              <a:gd name="connsiteY3" fmla="*/ 711862 h 768454"/>
              <a:gd name="connsiteX4" fmla="*/ 491453 w 2844469"/>
              <a:gd name="connsiteY4" fmla="*/ 768454 h 768454"/>
              <a:gd name="connsiteX5" fmla="*/ 443797 w 2844469"/>
              <a:gd name="connsiteY5" fmla="*/ 768454 h 768454"/>
              <a:gd name="connsiteX6" fmla="*/ 318700 w 2844469"/>
              <a:gd name="connsiteY6" fmla="*/ 723776 h 768454"/>
              <a:gd name="connsiteX7" fmla="*/ 184668 w 2844469"/>
              <a:gd name="connsiteY7" fmla="*/ 649313 h 768454"/>
              <a:gd name="connsiteX8" fmla="*/ 50635 w 2844469"/>
              <a:gd name="connsiteY8" fmla="*/ 548044 h 768454"/>
              <a:gd name="connsiteX9" fmla="*/ 2979 w 2844469"/>
              <a:gd name="connsiteY9" fmla="*/ 503367 h 768454"/>
              <a:gd name="connsiteX10" fmla="*/ 0 w 2844469"/>
              <a:gd name="connsiteY10" fmla="*/ 482517 h 768454"/>
              <a:gd name="connsiteX11" fmla="*/ 2979 w 2844469"/>
              <a:gd name="connsiteY11" fmla="*/ 464646 h 768454"/>
              <a:gd name="connsiteX12" fmla="*/ 8936 w 2844469"/>
              <a:gd name="connsiteY12" fmla="*/ 452732 h 768454"/>
              <a:gd name="connsiteX13" fmla="*/ 20850 w 2844469"/>
              <a:gd name="connsiteY13" fmla="*/ 446775 h 768454"/>
              <a:gd name="connsiteX14" fmla="*/ 89355 w 2844469"/>
              <a:gd name="connsiteY14" fmla="*/ 473582 h 768454"/>
              <a:gd name="connsiteX15" fmla="*/ 148926 w 2844469"/>
              <a:gd name="connsiteY15" fmla="*/ 485496 h 768454"/>
              <a:gd name="connsiteX16" fmla="*/ 336571 w 2844469"/>
              <a:gd name="connsiteY16" fmla="*/ 509324 h 768454"/>
              <a:gd name="connsiteX17" fmla="*/ 428905 w 2844469"/>
              <a:gd name="connsiteY17" fmla="*/ 503367 h 768454"/>
              <a:gd name="connsiteX18" fmla="*/ 735690 w 2844469"/>
              <a:gd name="connsiteY18" fmla="*/ 446775 h 768454"/>
              <a:gd name="connsiteX19" fmla="*/ 1236079 w 2844469"/>
              <a:gd name="connsiteY19" fmla="*/ 321678 h 768454"/>
              <a:gd name="connsiteX20" fmla="*/ 1796037 w 2844469"/>
              <a:gd name="connsiteY20" fmla="*/ 196581 h 768454"/>
              <a:gd name="connsiteX21" fmla="*/ 2058145 w 2844469"/>
              <a:gd name="connsiteY21" fmla="*/ 145947 h 768454"/>
              <a:gd name="connsiteX22" fmla="*/ 2242812 w 2844469"/>
              <a:gd name="connsiteY22" fmla="*/ 107226 h 768454"/>
              <a:gd name="connsiteX23" fmla="*/ 2347060 w 2844469"/>
              <a:gd name="connsiteY23" fmla="*/ 77441 h 768454"/>
              <a:gd name="connsiteX24" fmla="*/ 2433436 w 2844469"/>
              <a:gd name="connsiteY24" fmla="*/ 29785 h 768454"/>
              <a:gd name="connsiteX25" fmla="*/ 2478114 w 2844469"/>
              <a:gd name="connsiteY25" fmla="*/ 0 h 768454"/>
              <a:gd name="connsiteX26" fmla="*/ 2516834 w 2844469"/>
              <a:gd name="connsiteY26" fmla="*/ 0 h 768454"/>
              <a:gd name="connsiteX27" fmla="*/ 2638953 w 2844469"/>
              <a:gd name="connsiteY27" fmla="*/ 23828 h 768454"/>
              <a:gd name="connsiteX28" fmla="*/ 2710437 w 2844469"/>
              <a:gd name="connsiteY28" fmla="*/ 53613 h 768454"/>
              <a:gd name="connsiteX29" fmla="*/ 2808727 w 2844469"/>
              <a:gd name="connsiteY29" fmla="*/ 110205 h 768454"/>
              <a:gd name="connsiteX30" fmla="*/ 2826598 w 2844469"/>
              <a:gd name="connsiteY30" fmla="*/ 134033 h 768454"/>
              <a:gd name="connsiteX31" fmla="*/ 2844469 w 2844469"/>
              <a:gd name="connsiteY31" fmla="*/ 163818 h 768454"/>
              <a:gd name="connsiteX32" fmla="*/ 2844469 w 2844469"/>
              <a:gd name="connsiteY32" fmla="*/ 187646 h 768454"/>
              <a:gd name="connsiteX33" fmla="*/ 2835534 w 2844469"/>
              <a:gd name="connsiteY33" fmla="*/ 211474 h 768454"/>
              <a:gd name="connsiteX34" fmla="*/ 2817663 w 2844469"/>
              <a:gd name="connsiteY34" fmla="*/ 226366 h 768454"/>
              <a:gd name="connsiteX35" fmla="*/ 2781921 w 2844469"/>
              <a:gd name="connsiteY35" fmla="*/ 235302 h 768454"/>
              <a:gd name="connsiteX36" fmla="*/ 2055167 w 2844469"/>
              <a:gd name="connsiteY36" fmla="*/ 330614 h 768454"/>
              <a:gd name="connsiteX37" fmla="*/ 1790080 w 2844469"/>
              <a:gd name="connsiteY37" fmla="*/ 375291 h 768454"/>
              <a:gd name="connsiteX38" fmla="*/ 1206294 w 2844469"/>
              <a:gd name="connsiteY38" fmla="*/ 503367 h 76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44469" h="768454">
                <a:moveTo>
                  <a:pt x="1206294" y="503367"/>
                </a:moveTo>
                <a:lnTo>
                  <a:pt x="920357" y="586765"/>
                </a:lnTo>
                <a:lnTo>
                  <a:pt x="747604" y="649313"/>
                </a:lnTo>
                <a:lnTo>
                  <a:pt x="598679" y="711862"/>
                </a:lnTo>
                <a:lnTo>
                  <a:pt x="491453" y="768454"/>
                </a:lnTo>
                <a:lnTo>
                  <a:pt x="443797" y="768454"/>
                </a:lnTo>
                <a:lnTo>
                  <a:pt x="318700" y="723776"/>
                </a:lnTo>
                <a:lnTo>
                  <a:pt x="184668" y="649313"/>
                </a:lnTo>
                <a:lnTo>
                  <a:pt x="50635" y="548044"/>
                </a:lnTo>
                <a:lnTo>
                  <a:pt x="2979" y="503367"/>
                </a:lnTo>
                <a:lnTo>
                  <a:pt x="0" y="482517"/>
                </a:lnTo>
                <a:lnTo>
                  <a:pt x="2979" y="464646"/>
                </a:lnTo>
                <a:lnTo>
                  <a:pt x="8936" y="452732"/>
                </a:lnTo>
                <a:lnTo>
                  <a:pt x="20850" y="446775"/>
                </a:lnTo>
                <a:lnTo>
                  <a:pt x="89355" y="473582"/>
                </a:lnTo>
                <a:lnTo>
                  <a:pt x="148926" y="485496"/>
                </a:lnTo>
                <a:lnTo>
                  <a:pt x="336571" y="509324"/>
                </a:lnTo>
                <a:lnTo>
                  <a:pt x="428905" y="503367"/>
                </a:lnTo>
                <a:lnTo>
                  <a:pt x="735690" y="446775"/>
                </a:lnTo>
                <a:lnTo>
                  <a:pt x="1236079" y="321678"/>
                </a:lnTo>
                <a:lnTo>
                  <a:pt x="1796037" y="196581"/>
                </a:lnTo>
                <a:lnTo>
                  <a:pt x="2058145" y="145947"/>
                </a:lnTo>
                <a:lnTo>
                  <a:pt x="2242812" y="107226"/>
                </a:lnTo>
                <a:lnTo>
                  <a:pt x="2347060" y="77441"/>
                </a:lnTo>
                <a:lnTo>
                  <a:pt x="2433436" y="29785"/>
                </a:lnTo>
                <a:lnTo>
                  <a:pt x="2478114" y="0"/>
                </a:lnTo>
                <a:lnTo>
                  <a:pt x="2516834" y="0"/>
                </a:lnTo>
                <a:lnTo>
                  <a:pt x="2638953" y="23828"/>
                </a:lnTo>
                <a:lnTo>
                  <a:pt x="2710437" y="53613"/>
                </a:lnTo>
                <a:lnTo>
                  <a:pt x="2808727" y="110205"/>
                </a:lnTo>
                <a:lnTo>
                  <a:pt x="2826598" y="134033"/>
                </a:lnTo>
                <a:lnTo>
                  <a:pt x="2844469" y="163818"/>
                </a:lnTo>
                <a:lnTo>
                  <a:pt x="2844469" y="187646"/>
                </a:lnTo>
                <a:lnTo>
                  <a:pt x="2835534" y="211474"/>
                </a:lnTo>
                <a:lnTo>
                  <a:pt x="2817663" y="226366"/>
                </a:lnTo>
                <a:lnTo>
                  <a:pt x="2781921" y="235302"/>
                </a:lnTo>
                <a:lnTo>
                  <a:pt x="2055167" y="330614"/>
                </a:lnTo>
                <a:lnTo>
                  <a:pt x="1790080" y="375291"/>
                </a:lnTo>
                <a:lnTo>
                  <a:pt x="1206294" y="5033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AFBF592-0463-4C76-990A-AD56FC9223D6}"/>
              </a:ext>
            </a:extLst>
          </p:cNvPr>
          <p:cNvSpPr/>
          <p:nvPr/>
        </p:nvSpPr>
        <p:spPr>
          <a:xfrm rot="16200000">
            <a:off x="3152776" y="3846513"/>
            <a:ext cx="3732212" cy="442913"/>
          </a:xfrm>
          <a:custGeom>
            <a:avLst/>
            <a:gdLst>
              <a:gd name="connsiteX0" fmla="*/ 1675711 w 3732076"/>
              <a:gd name="connsiteY0" fmla="*/ 194465 h 442718"/>
              <a:gd name="connsiteX1" fmla="*/ 2432884 w 3732076"/>
              <a:gd name="connsiteY1" fmla="*/ 215153 h 442718"/>
              <a:gd name="connsiteX2" fmla="*/ 3012141 w 3732076"/>
              <a:gd name="connsiteY2" fmla="*/ 194465 h 442718"/>
              <a:gd name="connsiteX3" fmla="*/ 3392797 w 3732076"/>
              <a:gd name="connsiteY3" fmla="*/ 198602 h 442718"/>
              <a:gd name="connsiteX4" fmla="*/ 3454860 w 3732076"/>
              <a:gd name="connsiteY4" fmla="*/ 177915 h 442718"/>
              <a:gd name="connsiteX5" fmla="*/ 3670013 w 3732076"/>
              <a:gd name="connsiteY5" fmla="*/ 0 h 442718"/>
              <a:gd name="connsiteX6" fmla="*/ 3732076 w 3732076"/>
              <a:gd name="connsiteY6" fmla="*/ 198602 h 442718"/>
              <a:gd name="connsiteX7" fmla="*/ 3657600 w 3732076"/>
              <a:gd name="connsiteY7" fmla="*/ 260666 h 442718"/>
              <a:gd name="connsiteX8" fmla="*/ 3587262 w 3732076"/>
              <a:gd name="connsiteY8" fmla="*/ 347554 h 442718"/>
              <a:gd name="connsiteX9" fmla="*/ 3521061 w 3732076"/>
              <a:gd name="connsiteY9" fmla="*/ 409618 h 442718"/>
              <a:gd name="connsiteX10" fmla="*/ 3479685 w 3732076"/>
              <a:gd name="connsiteY10" fmla="*/ 430305 h 442718"/>
              <a:gd name="connsiteX11" fmla="*/ 3421760 w 3732076"/>
              <a:gd name="connsiteY11" fmla="*/ 442718 h 442718"/>
              <a:gd name="connsiteX12" fmla="*/ 3239707 w 3732076"/>
              <a:gd name="connsiteY12" fmla="*/ 426168 h 442718"/>
              <a:gd name="connsiteX13" fmla="*/ 2859052 w 3732076"/>
              <a:gd name="connsiteY13" fmla="*/ 417893 h 442718"/>
              <a:gd name="connsiteX14" fmla="*/ 2511497 w 3732076"/>
              <a:gd name="connsiteY14" fmla="*/ 417893 h 442718"/>
              <a:gd name="connsiteX15" fmla="*/ 1700536 w 3732076"/>
              <a:gd name="connsiteY15" fmla="*/ 417893 h 442718"/>
              <a:gd name="connsiteX16" fmla="*/ 823374 w 3732076"/>
              <a:gd name="connsiteY16" fmla="*/ 413755 h 442718"/>
              <a:gd name="connsiteX17" fmla="*/ 529607 w 3732076"/>
              <a:gd name="connsiteY17" fmla="*/ 417893 h 442718"/>
              <a:gd name="connsiteX18" fmla="*/ 331005 w 3732076"/>
              <a:gd name="connsiteY18" fmla="*/ 409618 h 442718"/>
              <a:gd name="connsiteX19" fmla="*/ 273079 w 3732076"/>
              <a:gd name="connsiteY19" fmla="*/ 405480 h 442718"/>
              <a:gd name="connsiteX20" fmla="*/ 128265 w 3732076"/>
              <a:gd name="connsiteY20" fmla="*/ 368242 h 442718"/>
              <a:gd name="connsiteX21" fmla="*/ 45513 w 3732076"/>
              <a:gd name="connsiteY21" fmla="*/ 318591 h 442718"/>
              <a:gd name="connsiteX22" fmla="*/ 0 w 3732076"/>
              <a:gd name="connsiteY22" fmla="*/ 273078 h 442718"/>
              <a:gd name="connsiteX23" fmla="*/ 0 w 3732076"/>
              <a:gd name="connsiteY23" fmla="*/ 256528 h 442718"/>
              <a:gd name="connsiteX24" fmla="*/ 12413 w 3732076"/>
              <a:gd name="connsiteY24" fmla="*/ 215153 h 442718"/>
              <a:gd name="connsiteX25" fmla="*/ 37238 w 3732076"/>
              <a:gd name="connsiteY25" fmla="*/ 194465 h 442718"/>
              <a:gd name="connsiteX26" fmla="*/ 165503 w 3732076"/>
              <a:gd name="connsiteY26" fmla="*/ 144814 h 442718"/>
              <a:gd name="connsiteX27" fmla="*/ 314455 w 3732076"/>
              <a:gd name="connsiteY27" fmla="*/ 111714 h 442718"/>
              <a:gd name="connsiteX28" fmla="*/ 434444 w 3732076"/>
              <a:gd name="connsiteY28" fmla="*/ 111714 h 442718"/>
              <a:gd name="connsiteX29" fmla="*/ 504782 w 3732076"/>
              <a:gd name="connsiteY29" fmla="*/ 128264 h 442718"/>
              <a:gd name="connsiteX30" fmla="*/ 748898 w 3732076"/>
              <a:gd name="connsiteY30" fmla="*/ 165502 h 442718"/>
              <a:gd name="connsiteX31" fmla="*/ 1266093 w 3732076"/>
              <a:gd name="connsiteY31" fmla="*/ 186190 h 442718"/>
              <a:gd name="connsiteX32" fmla="*/ 1675711 w 3732076"/>
              <a:gd name="connsiteY32" fmla="*/ 194465 h 44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32076" h="442718">
                <a:moveTo>
                  <a:pt x="1675711" y="194465"/>
                </a:moveTo>
                <a:lnTo>
                  <a:pt x="2432884" y="215153"/>
                </a:lnTo>
                <a:lnTo>
                  <a:pt x="3012141" y="194465"/>
                </a:lnTo>
                <a:lnTo>
                  <a:pt x="3392797" y="198602"/>
                </a:lnTo>
                <a:lnTo>
                  <a:pt x="3454860" y="177915"/>
                </a:lnTo>
                <a:lnTo>
                  <a:pt x="3670013" y="0"/>
                </a:lnTo>
                <a:lnTo>
                  <a:pt x="3732076" y="198602"/>
                </a:lnTo>
                <a:lnTo>
                  <a:pt x="3657600" y="260666"/>
                </a:lnTo>
                <a:lnTo>
                  <a:pt x="3587262" y="347554"/>
                </a:lnTo>
                <a:lnTo>
                  <a:pt x="3521061" y="409618"/>
                </a:lnTo>
                <a:lnTo>
                  <a:pt x="3479685" y="430305"/>
                </a:lnTo>
                <a:lnTo>
                  <a:pt x="3421760" y="442718"/>
                </a:lnTo>
                <a:lnTo>
                  <a:pt x="3239707" y="426168"/>
                </a:lnTo>
                <a:lnTo>
                  <a:pt x="2859052" y="417893"/>
                </a:lnTo>
                <a:lnTo>
                  <a:pt x="2511497" y="417893"/>
                </a:lnTo>
                <a:lnTo>
                  <a:pt x="1700536" y="417893"/>
                </a:lnTo>
                <a:lnTo>
                  <a:pt x="823374" y="413755"/>
                </a:lnTo>
                <a:lnTo>
                  <a:pt x="529607" y="417893"/>
                </a:lnTo>
                <a:lnTo>
                  <a:pt x="331005" y="409618"/>
                </a:lnTo>
                <a:lnTo>
                  <a:pt x="273079" y="405480"/>
                </a:lnTo>
                <a:lnTo>
                  <a:pt x="128265" y="368242"/>
                </a:lnTo>
                <a:lnTo>
                  <a:pt x="45513" y="318591"/>
                </a:lnTo>
                <a:lnTo>
                  <a:pt x="0" y="273078"/>
                </a:lnTo>
                <a:lnTo>
                  <a:pt x="0" y="256528"/>
                </a:lnTo>
                <a:lnTo>
                  <a:pt x="12413" y="215153"/>
                </a:lnTo>
                <a:lnTo>
                  <a:pt x="37238" y="194465"/>
                </a:lnTo>
                <a:lnTo>
                  <a:pt x="165503" y="144814"/>
                </a:lnTo>
                <a:lnTo>
                  <a:pt x="314455" y="111714"/>
                </a:lnTo>
                <a:lnTo>
                  <a:pt x="434444" y="111714"/>
                </a:lnTo>
                <a:lnTo>
                  <a:pt x="504782" y="128264"/>
                </a:lnTo>
                <a:lnTo>
                  <a:pt x="748898" y="165502"/>
                </a:lnTo>
                <a:lnTo>
                  <a:pt x="1266093" y="186190"/>
                </a:lnTo>
                <a:lnTo>
                  <a:pt x="1675711" y="1944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0D96D2F-B1FE-45C7-B5AD-3AF9335EF2CC}"/>
              </a:ext>
            </a:extLst>
          </p:cNvPr>
          <p:cNvSpPr/>
          <p:nvPr/>
        </p:nvSpPr>
        <p:spPr>
          <a:xfrm>
            <a:off x="3886201" y="3028951"/>
            <a:ext cx="1273175" cy="1935163"/>
          </a:xfrm>
          <a:custGeom>
            <a:avLst/>
            <a:gdLst>
              <a:gd name="connsiteX0" fmla="*/ 396240 w 1272540"/>
              <a:gd name="connsiteY0" fmla="*/ 1367790 h 1935480"/>
              <a:gd name="connsiteX1" fmla="*/ 533400 w 1272540"/>
              <a:gd name="connsiteY1" fmla="*/ 1146810 h 1935480"/>
              <a:gd name="connsiteX2" fmla="*/ 678180 w 1272540"/>
              <a:gd name="connsiteY2" fmla="*/ 891540 h 1935480"/>
              <a:gd name="connsiteX3" fmla="*/ 864870 w 1272540"/>
              <a:gd name="connsiteY3" fmla="*/ 533400 h 1935480"/>
              <a:gd name="connsiteX4" fmla="*/ 1047750 w 1272540"/>
              <a:gd name="connsiteY4" fmla="*/ 114300 h 1935480"/>
              <a:gd name="connsiteX5" fmla="*/ 1082040 w 1272540"/>
              <a:gd name="connsiteY5" fmla="*/ 0 h 1935480"/>
              <a:gd name="connsiteX6" fmla="*/ 1272540 w 1272540"/>
              <a:gd name="connsiteY6" fmla="*/ 41910 h 1935480"/>
              <a:gd name="connsiteX7" fmla="*/ 1104900 w 1272540"/>
              <a:gd name="connsiteY7" fmla="*/ 483870 h 1935480"/>
              <a:gd name="connsiteX8" fmla="*/ 1021080 w 1272540"/>
              <a:gd name="connsiteY8" fmla="*/ 666750 h 1935480"/>
              <a:gd name="connsiteX9" fmla="*/ 929640 w 1272540"/>
              <a:gd name="connsiteY9" fmla="*/ 845820 h 1935480"/>
              <a:gd name="connsiteX10" fmla="*/ 800100 w 1272540"/>
              <a:gd name="connsiteY10" fmla="*/ 1074420 h 1935480"/>
              <a:gd name="connsiteX11" fmla="*/ 659130 w 1272540"/>
              <a:gd name="connsiteY11" fmla="*/ 1272540 h 1935480"/>
              <a:gd name="connsiteX12" fmla="*/ 506730 w 1272540"/>
              <a:gd name="connsiteY12" fmla="*/ 1463040 h 1935480"/>
              <a:gd name="connsiteX13" fmla="*/ 361950 w 1272540"/>
              <a:gd name="connsiteY13" fmla="*/ 1615440 h 1935480"/>
              <a:gd name="connsiteX14" fmla="*/ 240030 w 1272540"/>
              <a:gd name="connsiteY14" fmla="*/ 1744980 h 1935480"/>
              <a:gd name="connsiteX15" fmla="*/ 121920 w 1272540"/>
              <a:gd name="connsiteY15" fmla="*/ 1855470 h 1935480"/>
              <a:gd name="connsiteX16" fmla="*/ 57150 w 1272540"/>
              <a:gd name="connsiteY16" fmla="*/ 1920240 h 1935480"/>
              <a:gd name="connsiteX17" fmla="*/ 34290 w 1272540"/>
              <a:gd name="connsiteY17" fmla="*/ 1931670 h 1935480"/>
              <a:gd name="connsiteX18" fmla="*/ 15240 w 1272540"/>
              <a:gd name="connsiteY18" fmla="*/ 1935480 h 1935480"/>
              <a:gd name="connsiteX19" fmla="*/ 0 w 1272540"/>
              <a:gd name="connsiteY19" fmla="*/ 1924050 h 1935480"/>
              <a:gd name="connsiteX20" fmla="*/ 0 w 1272540"/>
              <a:gd name="connsiteY20" fmla="*/ 1893570 h 1935480"/>
              <a:gd name="connsiteX21" fmla="*/ 72390 w 1272540"/>
              <a:gd name="connsiteY21" fmla="*/ 1805940 h 1935480"/>
              <a:gd name="connsiteX22" fmla="*/ 396240 w 1272540"/>
              <a:gd name="connsiteY22" fmla="*/ 136779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2540" h="1935480">
                <a:moveTo>
                  <a:pt x="396240" y="1367790"/>
                </a:moveTo>
                <a:lnTo>
                  <a:pt x="533400" y="1146810"/>
                </a:lnTo>
                <a:lnTo>
                  <a:pt x="678180" y="891540"/>
                </a:lnTo>
                <a:lnTo>
                  <a:pt x="864870" y="533400"/>
                </a:lnTo>
                <a:lnTo>
                  <a:pt x="1047750" y="114300"/>
                </a:lnTo>
                <a:lnTo>
                  <a:pt x="1082040" y="0"/>
                </a:lnTo>
                <a:lnTo>
                  <a:pt x="1272540" y="41910"/>
                </a:lnTo>
                <a:lnTo>
                  <a:pt x="1104900" y="483870"/>
                </a:lnTo>
                <a:lnTo>
                  <a:pt x="1021080" y="666750"/>
                </a:lnTo>
                <a:lnTo>
                  <a:pt x="929640" y="845820"/>
                </a:lnTo>
                <a:lnTo>
                  <a:pt x="800100" y="1074420"/>
                </a:lnTo>
                <a:lnTo>
                  <a:pt x="659130" y="1272540"/>
                </a:lnTo>
                <a:lnTo>
                  <a:pt x="506730" y="1463040"/>
                </a:lnTo>
                <a:lnTo>
                  <a:pt x="361950" y="1615440"/>
                </a:lnTo>
                <a:lnTo>
                  <a:pt x="240030" y="1744980"/>
                </a:lnTo>
                <a:lnTo>
                  <a:pt x="121920" y="1855470"/>
                </a:lnTo>
                <a:lnTo>
                  <a:pt x="57150" y="1920240"/>
                </a:lnTo>
                <a:lnTo>
                  <a:pt x="34290" y="1931670"/>
                </a:lnTo>
                <a:lnTo>
                  <a:pt x="15240" y="1935480"/>
                </a:lnTo>
                <a:lnTo>
                  <a:pt x="0" y="1924050"/>
                </a:lnTo>
                <a:lnTo>
                  <a:pt x="0" y="1893570"/>
                </a:lnTo>
                <a:lnTo>
                  <a:pt x="72390" y="1805940"/>
                </a:lnTo>
                <a:lnTo>
                  <a:pt x="396240" y="136779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7450B86-D427-445B-99AE-316C35B5E19B}"/>
              </a:ext>
            </a:extLst>
          </p:cNvPr>
          <p:cNvSpPr/>
          <p:nvPr/>
        </p:nvSpPr>
        <p:spPr>
          <a:xfrm>
            <a:off x="5148263" y="3390900"/>
            <a:ext cx="850900" cy="687388"/>
          </a:xfrm>
          <a:custGeom>
            <a:avLst/>
            <a:gdLst>
              <a:gd name="connsiteX0" fmla="*/ 335756 w 850106"/>
              <a:gd name="connsiteY0" fmla="*/ 345281 h 688181"/>
              <a:gd name="connsiteX1" fmla="*/ 83343 w 850106"/>
              <a:gd name="connsiteY1" fmla="*/ 147638 h 688181"/>
              <a:gd name="connsiteX2" fmla="*/ 0 w 850106"/>
              <a:gd name="connsiteY2" fmla="*/ 97631 h 688181"/>
              <a:gd name="connsiteX3" fmla="*/ 14287 w 850106"/>
              <a:gd name="connsiteY3" fmla="*/ 0 h 688181"/>
              <a:gd name="connsiteX4" fmla="*/ 73818 w 850106"/>
              <a:gd name="connsiteY4" fmla="*/ 19050 h 688181"/>
              <a:gd name="connsiteX5" fmla="*/ 176212 w 850106"/>
              <a:gd name="connsiteY5" fmla="*/ 54769 h 688181"/>
              <a:gd name="connsiteX6" fmla="*/ 345281 w 850106"/>
              <a:gd name="connsiteY6" fmla="*/ 123825 h 688181"/>
              <a:gd name="connsiteX7" fmla="*/ 469106 w 850106"/>
              <a:gd name="connsiteY7" fmla="*/ 183356 h 688181"/>
              <a:gd name="connsiteX8" fmla="*/ 623887 w 850106"/>
              <a:gd name="connsiteY8" fmla="*/ 276225 h 688181"/>
              <a:gd name="connsiteX9" fmla="*/ 707231 w 850106"/>
              <a:gd name="connsiteY9" fmla="*/ 335756 h 688181"/>
              <a:gd name="connsiteX10" fmla="*/ 740568 w 850106"/>
              <a:gd name="connsiteY10" fmla="*/ 371475 h 688181"/>
              <a:gd name="connsiteX11" fmla="*/ 785812 w 850106"/>
              <a:gd name="connsiteY11" fmla="*/ 431006 h 688181"/>
              <a:gd name="connsiteX12" fmla="*/ 828675 w 850106"/>
              <a:gd name="connsiteY12" fmla="*/ 511969 h 688181"/>
              <a:gd name="connsiteX13" fmla="*/ 845343 w 850106"/>
              <a:gd name="connsiteY13" fmla="*/ 571500 h 688181"/>
              <a:gd name="connsiteX14" fmla="*/ 850106 w 850106"/>
              <a:gd name="connsiteY14" fmla="*/ 604838 h 688181"/>
              <a:gd name="connsiteX15" fmla="*/ 845343 w 850106"/>
              <a:gd name="connsiteY15" fmla="*/ 638175 h 688181"/>
              <a:gd name="connsiteX16" fmla="*/ 831056 w 850106"/>
              <a:gd name="connsiteY16" fmla="*/ 673894 h 688181"/>
              <a:gd name="connsiteX17" fmla="*/ 804862 w 850106"/>
              <a:gd name="connsiteY17" fmla="*/ 685800 h 688181"/>
              <a:gd name="connsiteX18" fmla="*/ 769143 w 850106"/>
              <a:gd name="connsiteY18" fmla="*/ 688181 h 688181"/>
              <a:gd name="connsiteX19" fmla="*/ 723900 w 850106"/>
              <a:gd name="connsiteY19" fmla="*/ 678656 h 688181"/>
              <a:gd name="connsiteX20" fmla="*/ 688181 w 850106"/>
              <a:gd name="connsiteY20" fmla="*/ 659606 h 688181"/>
              <a:gd name="connsiteX21" fmla="*/ 640556 w 850106"/>
              <a:gd name="connsiteY21" fmla="*/ 614363 h 688181"/>
              <a:gd name="connsiteX22" fmla="*/ 507206 w 850106"/>
              <a:gd name="connsiteY22" fmla="*/ 483394 h 688181"/>
              <a:gd name="connsiteX23" fmla="*/ 335756 w 850106"/>
              <a:gd name="connsiteY23" fmla="*/ 345281 h 6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106" h="688181">
                <a:moveTo>
                  <a:pt x="335756" y="345281"/>
                </a:moveTo>
                <a:lnTo>
                  <a:pt x="83343" y="147638"/>
                </a:lnTo>
                <a:lnTo>
                  <a:pt x="0" y="97631"/>
                </a:lnTo>
                <a:lnTo>
                  <a:pt x="14287" y="0"/>
                </a:lnTo>
                <a:lnTo>
                  <a:pt x="73818" y="19050"/>
                </a:lnTo>
                <a:lnTo>
                  <a:pt x="176212" y="54769"/>
                </a:lnTo>
                <a:lnTo>
                  <a:pt x="345281" y="123825"/>
                </a:lnTo>
                <a:lnTo>
                  <a:pt x="469106" y="183356"/>
                </a:lnTo>
                <a:lnTo>
                  <a:pt x="623887" y="276225"/>
                </a:lnTo>
                <a:lnTo>
                  <a:pt x="707231" y="335756"/>
                </a:lnTo>
                <a:lnTo>
                  <a:pt x="740568" y="371475"/>
                </a:lnTo>
                <a:lnTo>
                  <a:pt x="785812" y="431006"/>
                </a:lnTo>
                <a:lnTo>
                  <a:pt x="828675" y="511969"/>
                </a:lnTo>
                <a:lnTo>
                  <a:pt x="845343" y="571500"/>
                </a:lnTo>
                <a:lnTo>
                  <a:pt x="850106" y="604838"/>
                </a:lnTo>
                <a:lnTo>
                  <a:pt x="845343" y="638175"/>
                </a:lnTo>
                <a:lnTo>
                  <a:pt x="831056" y="673894"/>
                </a:lnTo>
                <a:lnTo>
                  <a:pt x="804862" y="685800"/>
                </a:lnTo>
                <a:lnTo>
                  <a:pt x="769143" y="688181"/>
                </a:lnTo>
                <a:lnTo>
                  <a:pt x="723900" y="678656"/>
                </a:lnTo>
                <a:lnTo>
                  <a:pt x="688181" y="659606"/>
                </a:lnTo>
                <a:lnTo>
                  <a:pt x="640556" y="614363"/>
                </a:lnTo>
                <a:lnTo>
                  <a:pt x="507206" y="483394"/>
                </a:lnTo>
                <a:lnTo>
                  <a:pt x="335756" y="3452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DBE8B3A-5905-49D4-8204-4ACB9AFC2ADC}"/>
              </a:ext>
            </a:extLst>
          </p:cNvPr>
          <p:cNvSpPr/>
          <p:nvPr/>
        </p:nvSpPr>
        <p:spPr>
          <a:xfrm rot="16200000">
            <a:off x="5244307" y="3640932"/>
            <a:ext cx="4448175" cy="500062"/>
          </a:xfrm>
          <a:custGeom>
            <a:avLst/>
            <a:gdLst>
              <a:gd name="connsiteX0" fmla="*/ 2905125 w 4448175"/>
              <a:gd name="connsiteY0" fmla="*/ 180975 h 500063"/>
              <a:gd name="connsiteX1" fmla="*/ 4090987 w 4448175"/>
              <a:gd name="connsiteY1" fmla="*/ 185738 h 500063"/>
              <a:gd name="connsiteX2" fmla="*/ 4191000 w 4448175"/>
              <a:gd name="connsiteY2" fmla="*/ 180975 h 500063"/>
              <a:gd name="connsiteX3" fmla="*/ 4248150 w 4448175"/>
              <a:gd name="connsiteY3" fmla="*/ 157163 h 500063"/>
              <a:gd name="connsiteX4" fmla="*/ 4324350 w 4448175"/>
              <a:gd name="connsiteY4" fmla="*/ 100013 h 500063"/>
              <a:gd name="connsiteX5" fmla="*/ 4381500 w 4448175"/>
              <a:gd name="connsiteY5" fmla="*/ 23813 h 500063"/>
              <a:gd name="connsiteX6" fmla="*/ 4405312 w 4448175"/>
              <a:gd name="connsiteY6" fmla="*/ 0 h 500063"/>
              <a:gd name="connsiteX7" fmla="*/ 4419600 w 4448175"/>
              <a:gd name="connsiteY7" fmla="*/ 0 h 500063"/>
              <a:gd name="connsiteX8" fmla="*/ 4433887 w 4448175"/>
              <a:gd name="connsiteY8" fmla="*/ 4763 h 500063"/>
              <a:gd name="connsiteX9" fmla="*/ 4443412 w 4448175"/>
              <a:gd name="connsiteY9" fmla="*/ 28575 h 500063"/>
              <a:gd name="connsiteX10" fmla="*/ 4448175 w 4448175"/>
              <a:gd name="connsiteY10" fmla="*/ 95250 h 500063"/>
              <a:gd name="connsiteX11" fmla="*/ 4443412 w 4448175"/>
              <a:gd name="connsiteY11" fmla="*/ 147638 h 500063"/>
              <a:gd name="connsiteX12" fmla="*/ 4429125 w 4448175"/>
              <a:gd name="connsiteY12" fmla="*/ 195263 h 500063"/>
              <a:gd name="connsiteX13" fmla="*/ 4352925 w 4448175"/>
              <a:gd name="connsiteY13" fmla="*/ 338138 h 500063"/>
              <a:gd name="connsiteX14" fmla="*/ 4295775 w 4448175"/>
              <a:gd name="connsiteY14" fmla="*/ 428625 h 500063"/>
              <a:gd name="connsiteX15" fmla="*/ 4238625 w 4448175"/>
              <a:gd name="connsiteY15" fmla="*/ 485775 h 500063"/>
              <a:gd name="connsiteX16" fmla="*/ 4191000 w 4448175"/>
              <a:gd name="connsiteY16" fmla="*/ 500063 h 500063"/>
              <a:gd name="connsiteX17" fmla="*/ 4143375 w 4448175"/>
              <a:gd name="connsiteY17" fmla="*/ 485775 h 500063"/>
              <a:gd name="connsiteX18" fmla="*/ 4095750 w 4448175"/>
              <a:gd name="connsiteY18" fmla="*/ 457200 h 500063"/>
              <a:gd name="connsiteX19" fmla="*/ 4019550 w 4448175"/>
              <a:gd name="connsiteY19" fmla="*/ 438150 h 500063"/>
              <a:gd name="connsiteX20" fmla="*/ 3933825 w 4448175"/>
              <a:gd name="connsiteY20" fmla="*/ 428625 h 500063"/>
              <a:gd name="connsiteX21" fmla="*/ 2119312 w 4448175"/>
              <a:gd name="connsiteY21" fmla="*/ 433388 h 500063"/>
              <a:gd name="connsiteX22" fmla="*/ 1914525 w 4448175"/>
              <a:gd name="connsiteY22" fmla="*/ 433388 h 500063"/>
              <a:gd name="connsiteX23" fmla="*/ 347662 w 4448175"/>
              <a:gd name="connsiteY23" fmla="*/ 433388 h 500063"/>
              <a:gd name="connsiteX24" fmla="*/ 290512 w 4448175"/>
              <a:gd name="connsiteY24" fmla="*/ 419100 h 500063"/>
              <a:gd name="connsiteX25" fmla="*/ 138112 w 4448175"/>
              <a:gd name="connsiteY25" fmla="*/ 381000 h 500063"/>
              <a:gd name="connsiteX26" fmla="*/ 28575 w 4448175"/>
              <a:gd name="connsiteY26" fmla="*/ 328613 h 500063"/>
              <a:gd name="connsiteX27" fmla="*/ 0 w 4448175"/>
              <a:gd name="connsiteY27" fmla="*/ 300038 h 500063"/>
              <a:gd name="connsiteX28" fmla="*/ 0 w 4448175"/>
              <a:gd name="connsiteY28" fmla="*/ 266700 h 500063"/>
              <a:gd name="connsiteX29" fmla="*/ 23812 w 4448175"/>
              <a:gd name="connsiteY29" fmla="*/ 242888 h 500063"/>
              <a:gd name="connsiteX30" fmla="*/ 104775 w 4448175"/>
              <a:gd name="connsiteY30" fmla="*/ 204788 h 500063"/>
              <a:gd name="connsiteX31" fmla="*/ 228600 w 4448175"/>
              <a:gd name="connsiteY31" fmla="*/ 180975 h 500063"/>
              <a:gd name="connsiteX32" fmla="*/ 371475 w 4448175"/>
              <a:gd name="connsiteY32" fmla="*/ 190500 h 500063"/>
              <a:gd name="connsiteX33" fmla="*/ 1890712 w 4448175"/>
              <a:gd name="connsiteY33" fmla="*/ 185738 h 500063"/>
              <a:gd name="connsiteX34" fmla="*/ 2095500 w 4448175"/>
              <a:gd name="connsiteY34" fmla="*/ 185738 h 500063"/>
              <a:gd name="connsiteX35" fmla="*/ 2905125 w 4448175"/>
              <a:gd name="connsiteY35" fmla="*/ 180975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48175" h="500063">
                <a:moveTo>
                  <a:pt x="2905125" y="180975"/>
                </a:moveTo>
                <a:lnTo>
                  <a:pt x="4090987" y="185738"/>
                </a:lnTo>
                <a:lnTo>
                  <a:pt x="4191000" y="180975"/>
                </a:lnTo>
                <a:lnTo>
                  <a:pt x="4248150" y="157163"/>
                </a:lnTo>
                <a:lnTo>
                  <a:pt x="4324350" y="100013"/>
                </a:lnTo>
                <a:lnTo>
                  <a:pt x="4381500" y="23813"/>
                </a:lnTo>
                <a:lnTo>
                  <a:pt x="4405312" y="0"/>
                </a:lnTo>
                <a:lnTo>
                  <a:pt x="4419600" y="0"/>
                </a:lnTo>
                <a:lnTo>
                  <a:pt x="4433887" y="4763"/>
                </a:lnTo>
                <a:lnTo>
                  <a:pt x="4443412" y="28575"/>
                </a:lnTo>
                <a:lnTo>
                  <a:pt x="4448175" y="95250"/>
                </a:lnTo>
                <a:lnTo>
                  <a:pt x="4443412" y="147638"/>
                </a:lnTo>
                <a:lnTo>
                  <a:pt x="4429125" y="195263"/>
                </a:lnTo>
                <a:lnTo>
                  <a:pt x="4352925" y="338138"/>
                </a:lnTo>
                <a:lnTo>
                  <a:pt x="4295775" y="428625"/>
                </a:lnTo>
                <a:lnTo>
                  <a:pt x="4238625" y="485775"/>
                </a:lnTo>
                <a:lnTo>
                  <a:pt x="4191000" y="500063"/>
                </a:lnTo>
                <a:lnTo>
                  <a:pt x="4143375" y="485775"/>
                </a:lnTo>
                <a:lnTo>
                  <a:pt x="4095750" y="457200"/>
                </a:lnTo>
                <a:lnTo>
                  <a:pt x="4019550" y="438150"/>
                </a:lnTo>
                <a:lnTo>
                  <a:pt x="3933825" y="428625"/>
                </a:lnTo>
                <a:lnTo>
                  <a:pt x="2119312" y="433388"/>
                </a:lnTo>
                <a:lnTo>
                  <a:pt x="1914525" y="433388"/>
                </a:lnTo>
                <a:lnTo>
                  <a:pt x="347662" y="433388"/>
                </a:lnTo>
                <a:lnTo>
                  <a:pt x="290512" y="419100"/>
                </a:lnTo>
                <a:lnTo>
                  <a:pt x="138112" y="381000"/>
                </a:lnTo>
                <a:lnTo>
                  <a:pt x="28575" y="328613"/>
                </a:lnTo>
                <a:lnTo>
                  <a:pt x="0" y="300038"/>
                </a:lnTo>
                <a:lnTo>
                  <a:pt x="0" y="266700"/>
                </a:lnTo>
                <a:lnTo>
                  <a:pt x="23812" y="242888"/>
                </a:lnTo>
                <a:lnTo>
                  <a:pt x="104775" y="204788"/>
                </a:lnTo>
                <a:lnTo>
                  <a:pt x="228600" y="180975"/>
                </a:lnTo>
                <a:lnTo>
                  <a:pt x="371475" y="190500"/>
                </a:lnTo>
                <a:lnTo>
                  <a:pt x="1890712" y="185738"/>
                </a:lnTo>
                <a:lnTo>
                  <a:pt x="2095500" y="185738"/>
                </a:lnTo>
                <a:lnTo>
                  <a:pt x="2905125" y="180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B2F7C4C-07D3-42E8-910B-F070068E8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38" y="1609717"/>
            <a:ext cx="4767485" cy="450533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9C2AA8A-8C77-4670-AC94-33DAC61E7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540" y="1608139"/>
            <a:ext cx="4767485" cy="450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9" grpId="0" animBg="1"/>
      <p:bldP spid="23" grpId="0" animBg="1"/>
      <p:bldP spid="9" grpId="0" animBg="1"/>
      <p:bldP spid="2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01EA7E-DE2B-4A1E-8DD3-627122F66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57" y="1176333"/>
            <a:ext cx="4767485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65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37953EF-86CC-49B0-A2F5-833ECF46BFD8}"/>
              </a:ext>
            </a:extLst>
          </p:cNvPr>
          <p:cNvSpPr/>
          <p:nvPr/>
        </p:nvSpPr>
        <p:spPr>
          <a:xfrm>
            <a:off x="3914775" y="2271714"/>
            <a:ext cx="4129088" cy="733425"/>
          </a:xfrm>
          <a:custGeom>
            <a:avLst/>
            <a:gdLst>
              <a:gd name="connsiteX0" fmla="*/ 1352550 w 4129088"/>
              <a:gd name="connsiteY0" fmla="*/ 514350 h 733425"/>
              <a:gd name="connsiteX1" fmla="*/ 981075 w 4129088"/>
              <a:gd name="connsiteY1" fmla="*/ 581025 h 733425"/>
              <a:gd name="connsiteX2" fmla="*/ 695325 w 4129088"/>
              <a:gd name="connsiteY2" fmla="*/ 642937 h 733425"/>
              <a:gd name="connsiteX3" fmla="*/ 542925 w 4129088"/>
              <a:gd name="connsiteY3" fmla="*/ 695325 h 733425"/>
              <a:gd name="connsiteX4" fmla="*/ 395288 w 4129088"/>
              <a:gd name="connsiteY4" fmla="*/ 728662 h 733425"/>
              <a:gd name="connsiteX5" fmla="*/ 352425 w 4129088"/>
              <a:gd name="connsiteY5" fmla="*/ 733425 h 733425"/>
              <a:gd name="connsiteX6" fmla="*/ 266700 w 4129088"/>
              <a:gd name="connsiteY6" fmla="*/ 685800 h 733425"/>
              <a:gd name="connsiteX7" fmla="*/ 180975 w 4129088"/>
              <a:gd name="connsiteY7" fmla="*/ 614362 h 733425"/>
              <a:gd name="connsiteX8" fmla="*/ 80963 w 4129088"/>
              <a:gd name="connsiteY8" fmla="*/ 514350 h 733425"/>
              <a:gd name="connsiteX9" fmla="*/ 33338 w 4129088"/>
              <a:gd name="connsiteY9" fmla="*/ 447675 h 733425"/>
              <a:gd name="connsiteX10" fmla="*/ 0 w 4129088"/>
              <a:gd name="connsiteY10" fmla="*/ 385762 h 733425"/>
              <a:gd name="connsiteX11" fmla="*/ 23813 w 4129088"/>
              <a:gd name="connsiteY11" fmla="*/ 366712 h 733425"/>
              <a:gd name="connsiteX12" fmla="*/ 80963 w 4129088"/>
              <a:gd name="connsiteY12" fmla="*/ 385762 h 733425"/>
              <a:gd name="connsiteX13" fmla="*/ 214313 w 4129088"/>
              <a:gd name="connsiteY13" fmla="*/ 438150 h 733425"/>
              <a:gd name="connsiteX14" fmla="*/ 300038 w 4129088"/>
              <a:gd name="connsiteY14" fmla="*/ 447675 h 733425"/>
              <a:gd name="connsiteX15" fmla="*/ 466725 w 4129088"/>
              <a:gd name="connsiteY15" fmla="*/ 447675 h 733425"/>
              <a:gd name="connsiteX16" fmla="*/ 747713 w 4129088"/>
              <a:gd name="connsiteY16" fmla="*/ 409575 h 733425"/>
              <a:gd name="connsiteX17" fmla="*/ 1662113 w 4129088"/>
              <a:gd name="connsiteY17" fmla="*/ 290512 h 733425"/>
              <a:gd name="connsiteX18" fmla="*/ 2009775 w 4129088"/>
              <a:gd name="connsiteY18" fmla="*/ 233362 h 733425"/>
              <a:gd name="connsiteX19" fmla="*/ 2409825 w 4129088"/>
              <a:gd name="connsiteY19" fmla="*/ 195262 h 733425"/>
              <a:gd name="connsiteX20" fmla="*/ 3219450 w 4129088"/>
              <a:gd name="connsiteY20" fmla="*/ 119062 h 733425"/>
              <a:gd name="connsiteX21" fmla="*/ 3443288 w 4129088"/>
              <a:gd name="connsiteY21" fmla="*/ 104775 h 733425"/>
              <a:gd name="connsiteX22" fmla="*/ 3529013 w 4129088"/>
              <a:gd name="connsiteY22" fmla="*/ 85725 h 733425"/>
              <a:gd name="connsiteX23" fmla="*/ 3614738 w 4129088"/>
              <a:gd name="connsiteY23" fmla="*/ 66675 h 733425"/>
              <a:gd name="connsiteX24" fmla="*/ 3648075 w 4129088"/>
              <a:gd name="connsiteY24" fmla="*/ 47625 h 733425"/>
              <a:gd name="connsiteX25" fmla="*/ 3676650 w 4129088"/>
              <a:gd name="connsiteY25" fmla="*/ 14287 h 733425"/>
              <a:gd name="connsiteX26" fmla="*/ 3719513 w 4129088"/>
              <a:gd name="connsiteY26" fmla="*/ 0 h 733425"/>
              <a:gd name="connsiteX27" fmla="*/ 3814763 w 4129088"/>
              <a:gd name="connsiteY27" fmla="*/ 14287 h 733425"/>
              <a:gd name="connsiteX28" fmla="*/ 3929063 w 4129088"/>
              <a:gd name="connsiteY28" fmla="*/ 57150 h 733425"/>
              <a:gd name="connsiteX29" fmla="*/ 4029075 w 4129088"/>
              <a:gd name="connsiteY29" fmla="*/ 100012 h 733425"/>
              <a:gd name="connsiteX30" fmla="*/ 4095750 w 4129088"/>
              <a:gd name="connsiteY30" fmla="*/ 142875 h 733425"/>
              <a:gd name="connsiteX31" fmla="*/ 4129088 w 4129088"/>
              <a:gd name="connsiteY31" fmla="*/ 176212 h 733425"/>
              <a:gd name="connsiteX32" fmla="*/ 4129088 w 4129088"/>
              <a:gd name="connsiteY32" fmla="*/ 219075 h 733425"/>
              <a:gd name="connsiteX33" fmla="*/ 4095750 w 4129088"/>
              <a:gd name="connsiteY33" fmla="*/ 271462 h 733425"/>
              <a:gd name="connsiteX34" fmla="*/ 4038600 w 4129088"/>
              <a:gd name="connsiteY34" fmla="*/ 300037 h 733425"/>
              <a:gd name="connsiteX35" fmla="*/ 3938588 w 4129088"/>
              <a:gd name="connsiteY35" fmla="*/ 328612 h 733425"/>
              <a:gd name="connsiteX36" fmla="*/ 3805238 w 4129088"/>
              <a:gd name="connsiteY36" fmla="*/ 338137 h 733425"/>
              <a:gd name="connsiteX37" fmla="*/ 3614738 w 4129088"/>
              <a:gd name="connsiteY37" fmla="*/ 338137 h 733425"/>
              <a:gd name="connsiteX38" fmla="*/ 3476625 w 4129088"/>
              <a:gd name="connsiteY38" fmla="*/ 333375 h 733425"/>
              <a:gd name="connsiteX39" fmla="*/ 3324225 w 4129088"/>
              <a:gd name="connsiteY39" fmla="*/ 323850 h 733425"/>
              <a:gd name="connsiteX40" fmla="*/ 2981325 w 4129088"/>
              <a:gd name="connsiteY40" fmla="*/ 333375 h 733425"/>
              <a:gd name="connsiteX41" fmla="*/ 2509838 w 4129088"/>
              <a:gd name="connsiteY41" fmla="*/ 366712 h 733425"/>
              <a:gd name="connsiteX42" fmla="*/ 1866900 w 4129088"/>
              <a:gd name="connsiteY42" fmla="*/ 428625 h 733425"/>
              <a:gd name="connsiteX43" fmla="*/ 1352550 w 4129088"/>
              <a:gd name="connsiteY43" fmla="*/ 51435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129088" h="733425">
                <a:moveTo>
                  <a:pt x="1352550" y="514350"/>
                </a:moveTo>
                <a:lnTo>
                  <a:pt x="981075" y="581025"/>
                </a:lnTo>
                <a:lnTo>
                  <a:pt x="695325" y="642937"/>
                </a:lnTo>
                <a:lnTo>
                  <a:pt x="542925" y="695325"/>
                </a:lnTo>
                <a:lnTo>
                  <a:pt x="395288" y="728662"/>
                </a:lnTo>
                <a:lnTo>
                  <a:pt x="352425" y="733425"/>
                </a:lnTo>
                <a:lnTo>
                  <a:pt x="266700" y="685800"/>
                </a:lnTo>
                <a:lnTo>
                  <a:pt x="180975" y="614362"/>
                </a:lnTo>
                <a:lnTo>
                  <a:pt x="80963" y="514350"/>
                </a:lnTo>
                <a:lnTo>
                  <a:pt x="33338" y="447675"/>
                </a:lnTo>
                <a:lnTo>
                  <a:pt x="0" y="385762"/>
                </a:lnTo>
                <a:lnTo>
                  <a:pt x="23813" y="366712"/>
                </a:lnTo>
                <a:lnTo>
                  <a:pt x="80963" y="385762"/>
                </a:lnTo>
                <a:lnTo>
                  <a:pt x="214313" y="438150"/>
                </a:lnTo>
                <a:lnTo>
                  <a:pt x="300038" y="447675"/>
                </a:lnTo>
                <a:lnTo>
                  <a:pt x="466725" y="447675"/>
                </a:lnTo>
                <a:lnTo>
                  <a:pt x="747713" y="409575"/>
                </a:lnTo>
                <a:lnTo>
                  <a:pt x="1662113" y="290512"/>
                </a:lnTo>
                <a:lnTo>
                  <a:pt x="2009775" y="233362"/>
                </a:lnTo>
                <a:lnTo>
                  <a:pt x="2409825" y="195262"/>
                </a:lnTo>
                <a:lnTo>
                  <a:pt x="3219450" y="119062"/>
                </a:lnTo>
                <a:lnTo>
                  <a:pt x="3443288" y="104775"/>
                </a:lnTo>
                <a:lnTo>
                  <a:pt x="3529013" y="85725"/>
                </a:lnTo>
                <a:lnTo>
                  <a:pt x="3614738" y="66675"/>
                </a:lnTo>
                <a:lnTo>
                  <a:pt x="3648075" y="47625"/>
                </a:lnTo>
                <a:lnTo>
                  <a:pt x="3676650" y="14287"/>
                </a:lnTo>
                <a:lnTo>
                  <a:pt x="3719513" y="0"/>
                </a:lnTo>
                <a:lnTo>
                  <a:pt x="3814763" y="14287"/>
                </a:lnTo>
                <a:lnTo>
                  <a:pt x="3929063" y="57150"/>
                </a:lnTo>
                <a:lnTo>
                  <a:pt x="4029075" y="100012"/>
                </a:lnTo>
                <a:lnTo>
                  <a:pt x="4095750" y="142875"/>
                </a:lnTo>
                <a:lnTo>
                  <a:pt x="4129088" y="176212"/>
                </a:lnTo>
                <a:lnTo>
                  <a:pt x="4129088" y="219075"/>
                </a:lnTo>
                <a:lnTo>
                  <a:pt x="4095750" y="271462"/>
                </a:lnTo>
                <a:lnTo>
                  <a:pt x="4038600" y="300037"/>
                </a:lnTo>
                <a:lnTo>
                  <a:pt x="3938588" y="328612"/>
                </a:lnTo>
                <a:lnTo>
                  <a:pt x="3805238" y="338137"/>
                </a:lnTo>
                <a:lnTo>
                  <a:pt x="3614738" y="338137"/>
                </a:lnTo>
                <a:lnTo>
                  <a:pt x="3476625" y="333375"/>
                </a:lnTo>
                <a:lnTo>
                  <a:pt x="3324225" y="323850"/>
                </a:lnTo>
                <a:lnTo>
                  <a:pt x="2981325" y="333375"/>
                </a:lnTo>
                <a:lnTo>
                  <a:pt x="2509838" y="366712"/>
                </a:lnTo>
                <a:lnTo>
                  <a:pt x="1866900" y="428625"/>
                </a:lnTo>
                <a:lnTo>
                  <a:pt x="1352550" y="514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11801C7-8660-4F9A-935F-BB4965B7A293}"/>
              </a:ext>
            </a:extLst>
          </p:cNvPr>
          <p:cNvSpPr/>
          <p:nvPr/>
        </p:nvSpPr>
        <p:spPr>
          <a:xfrm>
            <a:off x="3783013" y="1543051"/>
            <a:ext cx="2239962" cy="3884613"/>
          </a:xfrm>
          <a:custGeom>
            <a:avLst/>
            <a:gdLst>
              <a:gd name="connsiteX0" fmla="*/ 2106778 w 2238451"/>
              <a:gd name="connsiteY0" fmla="*/ 716890 h 3884371"/>
              <a:gd name="connsiteX1" fmla="*/ 2062887 w 2238451"/>
              <a:gd name="connsiteY1" fmla="*/ 980237 h 3884371"/>
              <a:gd name="connsiteX2" fmla="*/ 1989735 w 2238451"/>
              <a:gd name="connsiteY2" fmla="*/ 1236269 h 3884371"/>
              <a:gd name="connsiteX3" fmla="*/ 1931213 w 2238451"/>
              <a:gd name="connsiteY3" fmla="*/ 1477671 h 3884371"/>
              <a:gd name="connsiteX4" fmla="*/ 1836115 w 2238451"/>
              <a:gd name="connsiteY4" fmla="*/ 1741018 h 3884371"/>
              <a:gd name="connsiteX5" fmla="*/ 1697127 w 2238451"/>
              <a:gd name="connsiteY5" fmla="*/ 2099463 h 3884371"/>
              <a:gd name="connsiteX6" fmla="*/ 1675181 w 2238451"/>
              <a:gd name="connsiteY6" fmla="*/ 2179930 h 3884371"/>
              <a:gd name="connsiteX7" fmla="*/ 1580083 w 2238451"/>
              <a:gd name="connsiteY7" fmla="*/ 2362810 h 3884371"/>
              <a:gd name="connsiteX8" fmla="*/ 1506931 w 2238451"/>
              <a:gd name="connsiteY8" fmla="*/ 2509114 h 3884371"/>
              <a:gd name="connsiteX9" fmla="*/ 1419149 w 2238451"/>
              <a:gd name="connsiteY9" fmla="*/ 2655418 h 3884371"/>
              <a:gd name="connsiteX10" fmla="*/ 1324051 w 2238451"/>
              <a:gd name="connsiteY10" fmla="*/ 2794407 h 3884371"/>
              <a:gd name="connsiteX11" fmla="*/ 1199693 w 2238451"/>
              <a:gd name="connsiteY11" fmla="*/ 2977287 h 3884371"/>
              <a:gd name="connsiteX12" fmla="*/ 1104595 w 2238451"/>
              <a:gd name="connsiteY12" fmla="*/ 3079699 h 3884371"/>
              <a:gd name="connsiteX13" fmla="*/ 980237 w 2238451"/>
              <a:gd name="connsiteY13" fmla="*/ 3204058 h 3884371"/>
              <a:gd name="connsiteX14" fmla="*/ 833933 w 2238451"/>
              <a:gd name="connsiteY14" fmla="*/ 3357677 h 3884371"/>
              <a:gd name="connsiteX15" fmla="*/ 716890 w 2238451"/>
              <a:gd name="connsiteY15" fmla="*/ 3452775 h 3884371"/>
              <a:gd name="connsiteX16" fmla="*/ 541325 w 2238451"/>
              <a:gd name="connsiteY16" fmla="*/ 3584448 h 3884371"/>
              <a:gd name="connsiteX17" fmla="*/ 358445 w 2238451"/>
              <a:gd name="connsiteY17" fmla="*/ 3701491 h 3884371"/>
              <a:gd name="connsiteX18" fmla="*/ 168250 w 2238451"/>
              <a:gd name="connsiteY18" fmla="*/ 3825850 h 3884371"/>
              <a:gd name="connsiteX19" fmla="*/ 58522 w 2238451"/>
              <a:gd name="connsiteY19" fmla="*/ 3884371 h 3884371"/>
              <a:gd name="connsiteX20" fmla="*/ 7315 w 2238451"/>
              <a:gd name="connsiteY20" fmla="*/ 3884371 h 3884371"/>
              <a:gd name="connsiteX21" fmla="*/ 0 w 2238451"/>
              <a:gd name="connsiteY21" fmla="*/ 3862426 h 3884371"/>
              <a:gd name="connsiteX22" fmla="*/ 29261 w 2238451"/>
              <a:gd name="connsiteY22" fmla="*/ 3825850 h 3884371"/>
              <a:gd name="connsiteX23" fmla="*/ 109728 w 2238451"/>
              <a:gd name="connsiteY23" fmla="*/ 3760013 h 3884371"/>
              <a:gd name="connsiteX24" fmla="*/ 204826 w 2238451"/>
              <a:gd name="connsiteY24" fmla="*/ 3686861 h 3884371"/>
              <a:gd name="connsiteX25" fmla="*/ 380391 w 2238451"/>
              <a:gd name="connsiteY25" fmla="*/ 3540557 h 3884371"/>
              <a:gd name="connsiteX26" fmla="*/ 534010 w 2238451"/>
              <a:gd name="connsiteY26" fmla="*/ 3401568 h 3884371"/>
              <a:gd name="connsiteX27" fmla="*/ 731520 w 2238451"/>
              <a:gd name="connsiteY27" fmla="*/ 3189427 h 3884371"/>
              <a:gd name="connsiteX28" fmla="*/ 914400 w 2238451"/>
              <a:gd name="connsiteY28" fmla="*/ 2977287 h 3884371"/>
              <a:gd name="connsiteX29" fmla="*/ 1104595 w 2238451"/>
              <a:gd name="connsiteY29" fmla="*/ 2721255 h 3884371"/>
              <a:gd name="connsiteX30" fmla="*/ 1250899 w 2238451"/>
              <a:gd name="connsiteY30" fmla="*/ 2479853 h 3884371"/>
              <a:gd name="connsiteX31" fmla="*/ 1397203 w 2238451"/>
              <a:gd name="connsiteY31" fmla="*/ 2179930 h 3884371"/>
              <a:gd name="connsiteX32" fmla="*/ 1514247 w 2238451"/>
              <a:gd name="connsiteY32" fmla="*/ 1916583 h 3884371"/>
              <a:gd name="connsiteX33" fmla="*/ 1623975 w 2238451"/>
              <a:gd name="connsiteY33" fmla="*/ 1565453 h 3884371"/>
              <a:gd name="connsiteX34" fmla="*/ 1704442 w 2238451"/>
              <a:gd name="connsiteY34" fmla="*/ 1280160 h 3884371"/>
              <a:gd name="connsiteX35" fmla="*/ 1762963 w 2238451"/>
              <a:gd name="connsiteY35" fmla="*/ 914400 h 3884371"/>
              <a:gd name="connsiteX36" fmla="*/ 1799539 w 2238451"/>
              <a:gd name="connsiteY36" fmla="*/ 724205 h 3884371"/>
              <a:gd name="connsiteX37" fmla="*/ 1836115 w 2238451"/>
              <a:gd name="connsiteY37" fmla="*/ 424282 h 3884371"/>
              <a:gd name="connsiteX38" fmla="*/ 1836115 w 2238451"/>
              <a:gd name="connsiteY38" fmla="*/ 270663 h 3884371"/>
              <a:gd name="connsiteX39" fmla="*/ 1828800 w 2238451"/>
              <a:gd name="connsiteY39" fmla="*/ 241402 h 3884371"/>
              <a:gd name="connsiteX40" fmla="*/ 1821485 w 2238451"/>
              <a:gd name="connsiteY40" fmla="*/ 219456 h 3884371"/>
              <a:gd name="connsiteX41" fmla="*/ 1806855 w 2238451"/>
              <a:gd name="connsiteY41" fmla="*/ 190195 h 3884371"/>
              <a:gd name="connsiteX42" fmla="*/ 1770279 w 2238451"/>
              <a:gd name="connsiteY42" fmla="*/ 160935 h 3884371"/>
              <a:gd name="connsiteX43" fmla="*/ 1697127 w 2238451"/>
              <a:gd name="connsiteY43" fmla="*/ 117043 h 3884371"/>
              <a:gd name="connsiteX44" fmla="*/ 1638605 w 2238451"/>
              <a:gd name="connsiteY44" fmla="*/ 87783 h 3884371"/>
              <a:gd name="connsiteX45" fmla="*/ 1609344 w 2238451"/>
              <a:gd name="connsiteY45" fmla="*/ 51207 h 3884371"/>
              <a:gd name="connsiteX46" fmla="*/ 1609344 w 2238451"/>
              <a:gd name="connsiteY46" fmla="*/ 36576 h 3884371"/>
              <a:gd name="connsiteX47" fmla="*/ 1631290 w 2238451"/>
              <a:gd name="connsiteY47" fmla="*/ 21946 h 3884371"/>
              <a:gd name="connsiteX48" fmla="*/ 1704442 w 2238451"/>
              <a:gd name="connsiteY48" fmla="*/ 0 h 3884371"/>
              <a:gd name="connsiteX49" fmla="*/ 1792224 w 2238451"/>
              <a:gd name="connsiteY49" fmla="*/ 0 h 3884371"/>
              <a:gd name="connsiteX50" fmla="*/ 1923898 w 2238451"/>
              <a:gd name="connsiteY50" fmla="*/ 36576 h 3884371"/>
              <a:gd name="connsiteX51" fmla="*/ 2033626 w 2238451"/>
              <a:gd name="connsiteY51" fmla="*/ 80467 h 3884371"/>
              <a:gd name="connsiteX52" fmla="*/ 2143354 w 2238451"/>
              <a:gd name="connsiteY52" fmla="*/ 117043 h 3884371"/>
              <a:gd name="connsiteX53" fmla="*/ 2209191 w 2238451"/>
              <a:gd name="connsiteY53" fmla="*/ 160935 h 3884371"/>
              <a:gd name="connsiteX54" fmla="*/ 2238451 w 2238451"/>
              <a:gd name="connsiteY54" fmla="*/ 190195 h 3884371"/>
              <a:gd name="connsiteX55" fmla="*/ 2238451 w 2238451"/>
              <a:gd name="connsiteY55" fmla="*/ 219456 h 3884371"/>
              <a:gd name="connsiteX56" fmla="*/ 2238451 w 2238451"/>
              <a:gd name="connsiteY56" fmla="*/ 241402 h 3884371"/>
              <a:gd name="connsiteX57" fmla="*/ 2223821 w 2238451"/>
              <a:gd name="connsiteY57" fmla="*/ 285293 h 3884371"/>
              <a:gd name="connsiteX58" fmla="*/ 2179930 w 2238451"/>
              <a:gd name="connsiteY58" fmla="*/ 343815 h 3884371"/>
              <a:gd name="connsiteX59" fmla="*/ 2157984 w 2238451"/>
              <a:gd name="connsiteY59" fmla="*/ 395021 h 3884371"/>
              <a:gd name="connsiteX60" fmla="*/ 2150669 w 2238451"/>
              <a:gd name="connsiteY60" fmla="*/ 446227 h 3884371"/>
              <a:gd name="connsiteX61" fmla="*/ 2106778 w 2238451"/>
              <a:gd name="connsiteY61" fmla="*/ 716890 h 388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38451" h="3884371">
                <a:moveTo>
                  <a:pt x="2106778" y="716890"/>
                </a:moveTo>
                <a:lnTo>
                  <a:pt x="2062887" y="980237"/>
                </a:lnTo>
                <a:lnTo>
                  <a:pt x="1989735" y="1236269"/>
                </a:lnTo>
                <a:lnTo>
                  <a:pt x="1931213" y="1477671"/>
                </a:lnTo>
                <a:lnTo>
                  <a:pt x="1836115" y="1741018"/>
                </a:lnTo>
                <a:lnTo>
                  <a:pt x="1697127" y="2099463"/>
                </a:lnTo>
                <a:lnTo>
                  <a:pt x="1675181" y="2179930"/>
                </a:lnTo>
                <a:lnTo>
                  <a:pt x="1580083" y="2362810"/>
                </a:lnTo>
                <a:lnTo>
                  <a:pt x="1506931" y="2509114"/>
                </a:lnTo>
                <a:lnTo>
                  <a:pt x="1419149" y="2655418"/>
                </a:lnTo>
                <a:lnTo>
                  <a:pt x="1324051" y="2794407"/>
                </a:lnTo>
                <a:lnTo>
                  <a:pt x="1199693" y="2977287"/>
                </a:lnTo>
                <a:lnTo>
                  <a:pt x="1104595" y="3079699"/>
                </a:lnTo>
                <a:lnTo>
                  <a:pt x="980237" y="3204058"/>
                </a:lnTo>
                <a:lnTo>
                  <a:pt x="833933" y="3357677"/>
                </a:lnTo>
                <a:lnTo>
                  <a:pt x="716890" y="3452775"/>
                </a:lnTo>
                <a:lnTo>
                  <a:pt x="541325" y="3584448"/>
                </a:lnTo>
                <a:lnTo>
                  <a:pt x="358445" y="3701491"/>
                </a:lnTo>
                <a:lnTo>
                  <a:pt x="168250" y="3825850"/>
                </a:lnTo>
                <a:lnTo>
                  <a:pt x="58522" y="3884371"/>
                </a:lnTo>
                <a:lnTo>
                  <a:pt x="7315" y="3884371"/>
                </a:lnTo>
                <a:lnTo>
                  <a:pt x="0" y="3862426"/>
                </a:lnTo>
                <a:lnTo>
                  <a:pt x="29261" y="3825850"/>
                </a:lnTo>
                <a:lnTo>
                  <a:pt x="109728" y="3760013"/>
                </a:lnTo>
                <a:lnTo>
                  <a:pt x="204826" y="3686861"/>
                </a:lnTo>
                <a:lnTo>
                  <a:pt x="380391" y="3540557"/>
                </a:lnTo>
                <a:lnTo>
                  <a:pt x="534010" y="3401568"/>
                </a:lnTo>
                <a:lnTo>
                  <a:pt x="731520" y="3189427"/>
                </a:lnTo>
                <a:lnTo>
                  <a:pt x="914400" y="2977287"/>
                </a:lnTo>
                <a:lnTo>
                  <a:pt x="1104595" y="2721255"/>
                </a:lnTo>
                <a:lnTo>
                  <a:pt x="1250899" y="2479853"/>
                </a:lnTo>
                <a:lnTo>
                  <a:pt x="1397203" y="2179930"/>
                </a:lnTo>
                <a:lnTo>
                  <a:pt x="1514247" y="1916583"/>
                </a:lnTo>
                <a:lnTo>
                  <a:pt x="1623975" y="1565453"/>
                </a:lnTo>
                <a:lnTo>
                  <a:pt x="1704442" y="1280160"/>
                </a:lnTo>
                <a:lnTo>
                  <a:pt x="1762963" y="914400"/>
                </a:lnTo>
                <a:lnTo>
                  <a:pt x="1799539" y="724205"/>
                </a:lnTo>
                <a:lnTo>
                  <a:pt x="1836115" y="424282"/>
                </a:lnTo>
                <a:lnTo>
                  <a:pt x="1836115" y="270663"/>
                </a:lnTo>
                <a:lnTo>
                  <a:pt x="1828800" y="241402"/>
                </a:lnTo>
                <a:lnTo>
                  <a:pt x="1821485" y="219456"/>
                </a:lnTo>
                <a:lnTo>
                  <a:pt x="1806855" y="190195"/>
                </a:lnTo>
                <a:lnTo>
                  <a:pt x="1770279" y="160935"/>
                </a:lnTo>
                <a:lnTo>
                  <a:pt x="1697127" y="117043"/>
                </a:lnTo>
                <a:lnTo>
                  <a:pt x="1638605" y="87783"/>
                </a:lnTo>
                <a:lnTo>
                  <a:pt x="1609344" y="51207"/>
                </a:lnTo>
                <a:lnTo>
                  <a:pt x="1609344" y="36576"/>
                </a:lnTo>
                <a:lnTo>
                  <a:pt x="1631290" y="21946"/>
                </a:lnTo>
                <a:lnTo>
                  <a:pt x="1704442" y="0"/>
                </a:lnTo>
                <a:lnTo>
                  <a:pt x="1792224" y="0"/>
                </a:lnTo>
                <a:lnTo>
                  <a:pt x="1923898" y="36576"/>
                </a:lnTo>
                <a:lnTo>
                  <a:pt x="2033626" y="80467"/>
                </a:lnTo>
                <a:lnTo>
                  <a:pt x="2143354" y="117043"/>
                </a:lnTo>
                <a:lnTo>
                  <a:pt x="2209191" y="160935"/>
                </a:lnTo>
                <a:lnTo>
                  <a:pt x="2238451" y="190195"/>
                </a:lnTo>
                <a:lnTo>
                  <a:pt x="2238451" y="219456"/>
                </a:lnTo>
                <a:lnTo>
                  <a:pt x="2238451" y="241402"/>
                </a:lnTo>
                <a:lnTo>
                  <a:pt x="2223821" y="285293"/>
                </a:lnTo>
                <a:lnTo>
                  <a:pt x="2179930" y="343815"/>
                </a:lnTo>
                <a:lnTo>
                  <a:pt x="2157984" y="395021"/>
                </a:lnTo>
                <a:lnTo>
                  <a:pt x="2150669" y="446227"/>
                </a:lnTo>
                <a:lnTo>
                  <a:pt x="2106778" y="7168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9C47C99-5CB5-467E-A680-876480471C92}"/>
              </a:ext>
            </a:extLst>
          </p:cNvPr>
          <p:cNvSpPr/>
          <p:nvPr/>
        </p:nvSpPr>
        <p:spPr>
          <a:xfrm>
            <a:off x="5405439" y="3328988"/>
            <a:ext cx="1819275" cy="557212"/>
          </a:xfrm>
          <a:custGeom>
            <a:avLst/>
            <a:gdLst>
              <a:gd name="connsiteX0" fmla="*/ 223837 w 1819275"/>
              <a:gd name="connsiteY0" fmla="*/ 476250 h 557212"/>
              <a:gd name="connsiteX1" fmla="*/ 171450 w 1819275"/>
              <a:gd name="connsiteY1" fmla="*/ 442912 h 557212"/>
              <a:gd name="connsiteX2" fmla="*/ 142875 w 1819275"/>
              <a:gd name="connsiteY2" fmla="*/ 433387 h 557212"/>
              <a:gd name="connsiteX3" fmla="*/ 0 w 1819275"/>
              <a:gd name="connsiteY3" fmla="*/ 381000 h 557212"/>
              <a:gd name="connsiteX4" fmla="*/ 47625 w 1819275"/>
              <a:gd name="connsiteY4" fmla="*/ 200025 h 557212"/>
              <a:gd name="connsiteX5" fmla="*/ 157162 w 1819275"/>
              <a:gd name="connsiteY5" fmla="*/ 266700 h 557212"/>
              <a:gd name="connsiteX6" fmla="*/ 223837 w 1819275"/>
              <a:gd name="connsiteY6" fmla="*/ 295275 h 557212"/>
              <a:gd name="connsiteX7" fmla="*/ 261937 w 1819275"/>
              <a:gd name="connsiteY7" fmla="*/ 304800 h 557212"/>
              <a:gd name="connsiteX8" fmla="*/ 295275 w 1819275"/>
              <a:gd name="connsiteY8" fmla="*/ 309562 h 557212"/>
              <a:gd name="connsiteX9" fmla="*/ 333375 w 1819275"/>
              <a:gd name="connsiteY9" fmla="*/ 314325 h 557212"/>
              <a:gd name="connsiteX10" fmla="*/ 447675 w 1819275"/>
              <a:gd name="connsiteY10" fmla="*/ 290512 h 557212"/>
              <a:gd name="connsiteX11" fmla="*/ 652462 w 1819275"/>
              <a:gd name="connsiteY11" fmla="*/ 242887 h 557212"/>
              <a:gd name="connsiteX12" fmla="*/ 981075 w 1819275"/>
              <a:gd name="connsiteY12" fmla="*/ 166687 h 557212"/>
              <a:gd name="connsiteX13" fmla="*/ 1143000 w 1819275"/>
              <a:gd name="connsiteY13" fmla="*/ 123825 h 557212"/>
              <a:gd name="connsiteX14" fmla="*/ 1300162 w 1819275"/>
              <a:gd name="connsiteY14" fmla="*/ 85725 h 557212"/>
              <a:gd name="connsiteX15" fmla="*/ 1352550 w 1819275"/>
              <a:gd name="connsiteY15" fmla="*/ 57150 h 557212"/>
              <a:gd name="connsiteX16" fmla="*/ 1390650 w 1819275"/>
              <a:gd name="connsiteY16" fmla="*/ 28575 h 557212"/>
              <a:gd name="connsiteX17" fmla="*/ 1433512 w 1819275"/>
              <a:gd name="connsiteY17" fmla="*/ 0 h 557212"/>
              <a:gd name="connsiteX18" fmla="*/ 1447800 w 1819275"/>
              <a:gd name="connsiteY18" fmla="*/ 0 h 557212"/>
              <a:gd name="connsiteX19" fmla="*/ 1466850 w 1819275"/>
              <a:gd name="connsiteY19" fmla="*/ 4762 h 557212"/>
              <a:gd name="connsiteX20" fmla="*/ 1504950 w 1819275"/>
              <a:gd name="connsiteY20" fmla="*/ 23812 h 557212"/>
              <a:gd name="connsiteX21" fmla="*/ 1571625 w 1819275"/>
              <a:gd name="connsiteY21" fmla="*/ 61912 h 557212"/>
              <a:gd name="connsiteX22" fmla="*/ 1681162 w 1819275"/>
              <a:gd name="connsiteY22" fmla="*/ 138112 h 557212"/>
              <a:gd name="connsiteX23" fmla="*/ 1747837 w 1819275"/>
              <a:gd name="connsiteY23" fmla="*/ 185737 h 557212"/>
              <a:gd name="connsiteX24" fmla="*/ 1762125 w 1819275"/>
              <a:gd name="connsiteY24" fmla="*/ 195262 h 557212"/>
              <a:gd name="connsiteX25" fmla="*/ 1790700 w 1819275"/>
              <a:gd name="connsiteY25" fmla="*/ 228600 h 557212"/>
              <a:gd name="connsiteX26" fmla="*/ 1814512 w 1819275"/>
              <a:gd name="connsiteY26" fmla="*/ 257175 h 557212"/>
              <a:gd name="connsiteX27" fmla="*/ 1819275 w 1819275"/>
              <a:gd name="connsiteY27" fmla="*/ 276225 h 557212"/>
              <a:gd name="connsiteX28" fmla="*/ 1819275 w 1819275"/>
              <a:gd name="connsiteY28" fmla="*/ 304800 h 557212"/>
              <a:gd name="connsiteX29" fmla="*/ 1819275 w 1819275"/>
              <a:gd name="connsiteY29" fmla="*/ 328612 h 557212"/>
              <a:gd name="connsiteX30" fmla="*/ 1385887 w 1819275"/>
              <a:gd name="connsiteY30" fmla="*/ 338137 h 557212"/>
              <a:gd name="connsiteX31" fmla="*/ 1390650 w 1819275"/>
              <a:gd name="connsiteY31" fmla="*/ 328612 h 557212"/>
              <a:gd name="connsiteX32" fmla="*/ 1390650 w 1819275"/>
              <a:gd name="connsiteY32" fmla="*/ 314325 h 557212"/>
              <a:gd name="connsiteX33" fmla="*/ 1390650 w 1819275"/>
              <a:gd name="connsiteY33" fmla="*/ 300037 h 557212"/>
              <a:gd name="connsiteX34" fmla="*/ 1366837 w 1819275"/>
              <a:gd name="connsiteY34" fmla="*/ 285750 h 557212"/>
              <a:gd name="connsiteX35" fmla="*/ 1338262 w 1819275"/>
              <a:gd name="connsiteY35" fmla="*/ 280987 h 557212"/>
              <a:gd name="connsiteX36" fmla="*/ 1314450 w 1819275"/>
              <a:gd name="connsiteY36" fmla="*/ 280987 h 557212"/>
              <a:gd name="connsiteX37" fmla="*/ 1281112 w 1819275"/>
              <a:gd name="connsiteY37" fmla="*/ 285750 h 557212"/>
              <a:gd name="connsiteX38" fmla="*/ 890587 w 1819275"/>
              <a:gd name="connsiteY38" fmla="*/ 371475 h 557212"/>
              <a:gd name="connsiteX39" fmla="*/ 723900 w 1819275"/>
              <a:gd name="connsiteY39" fmla="*/ 409575 h 557212"/>
              <a:gd name="connsiteX40" fmla="*/ 523875 w 1819275"/>
              <a:gd name="connsiteY40" fmla="*/ 447675 h 557212"/>
              <a:gd name="connsiteX41" fmla="*/ 509587 w 1819275"/>
              <a:gd name="connsiteY41" fmla="*/ 452437 h 557212"/>
              <a:gd name="connsiteX42" fmla="*/ 490537 w 1819275"/>
              <a:gd name="connsiteY42" fmla="*/ 461962 h 557212"/>
              <a:gd name="connsiteX43" fmla="*/ 476250 w 1819275"/>
              <a:gd name="connsiteY43" fmla="*/ 471487 h 557212"/>
              <a:gd name="connsiteX44" fmla="*/ 366712 w 1819275"/>
              <a:gd name="connsiteY44" fmla="*/ 538162 h 557212"/>
              <a:gd name="connsiteX45" fmla="*/ 366712 w 1819275"/>
              <a:gd name="connsiteY45" fmla="*/ 538162 h 557212"/>
              <a:gd name="connsiteX46" fmla="*/ 333375 w 1819275"/>
              <a:gd name="connsiteY46" fmla="*/ 557212 h 557212"/>
              <a:gd name="connsiteX47" fmla="*/ 304800 w 1819275"/>
              <a:gd name="connsiteY47" fmla="*/ 552450 h 557212"/>
              <a:gd name="connsiteX48" fmla="*/ 285750 w 1819275"/>
              <a:gd name="connsiteY48" fmla="*/ 538162 h 557212"/>
              <a:gd name="connsiteX49" fmla="*/ 223837 w 1819275"/>
              <a:gd name="connsiteY49" fmla="*/ 476250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19275" h="557212">
                <a:moveTo>
                  <a:pt x="223837" y="476250"/>
                </a:moveTo>
                <a:lnTo>
                  <a:pt x="171450" y="442912"/>
                </a:lnTo>
                <a:lnTo>
                  <a:pt x="142875" y="433387"/>
                </a:lnTo>
                <a:lnTo>
                  <a:pt x="0" y="381000"/>
                </a:lnTo>
                <a:lnTo>
                  <a:pt x="47625" y="200025"/>
                </a:lnTo>
                <a:lnTo>
                  <a:pt x="157162" y="266700"/>
                </a:lnTo>
                <a:lnTo>
                  <a:pt x="223837" y="295275"/>
                </a:lnTo>
                <a:lnTo>
                  <a:pt x="261937" y="304800"/>
                </a:lnTo>
                <a:lnTo>
                  <a:pt x="295275" y="309562"/>
                </a:lnTo>
                <a:lnTo>
                  <a:pt x="333375" y="314325"/>
                </a:lnTo>
                <a:lnTo>
                  <a:pt x="447675" y="290512"/>
                </a:lnTo>
                <a:lnTo>
                  <a:pt x="652462" y="242887"/>
                </a:lnTo>
                <a:lnTo>
                  <a:pt x="981075" y="166687"/>
                </a:lnTo>
                <a:lnTo>
                  <a:pt x="1143000" y="123825"/>
                </a:lnTo>
                <a:lnTo>
                  <a:pt x="1300162" y="85725"/>
                </a:lnTo>
                <a:lnTo>
                  <a:pt x="1352550" y="57150"/>
                </a:lnTo>
                <a:lnTo>
                  <a:pt x="1390650" y="28575"/>
                </a:lnTo>
                <a:lnTo>
                  <a:pt x="1433512" y="0"/>
                </a:lnTo>
                <a:lnTo>
                  <a:pt x="1447800" y="0"/>
                </a:lnTo>
                <a:lnTo>
                  <a:pt x="1466850" y="4762"/>
                </a:lnTo>
                <a:lnTo>
                  <a:pt x="1504950" y="23812"/>
                </a:lnTo>
                <a:lnTo>
                  <a:pt x="1571625" y="61912"/>
                </a:lnTo>
                <a:lnTo>
                  <a:pt x="1681162" y="138112"/>
                </a:lnTo>
                <a:lnTo>
                  <a:pt x="1747837" y="185737"/>
                </a:lnTo>
                <a:lnTo>
                  <a:pt x="1762125" y="195262"/>
                </a:lnTo>
                <a:lnTo>
                  <a:pt x="1790700" y="228600"/>
                </a:lnTo>
                <a:lnTo>
                  <a:pt x="1814512" y="257175"/>
                </a:lnTo>
                <a:lnTo>
                  <a:pt x="1819275" y="276225"/>
                </a:lnTo>
                <a:lnTo>
                  <a:pt x="1819275" y="304800"/>
                </a:lnTo>
                <a:lnTo>
                  <a:pt x="1819275" y="328612"/>
                </a:lnTo>
                <a:lnTo>
                  <a:pt x="1385887" y="338137"/>
                </a:lnTo>
                <a:lnTo>
                  <a:pt x="1390650" y="328612"/>
                </a:lnTo>
                <a:lnTo>
                  <a:pt x="1390650" y="314325"/>
                </a:lnTo>
                <a:lnTo>
                  <a:pt x="1390650" y="300037"/>
                </a:lnTo>
                <a:lnTo>
                  <a:pt x="1366837" y="285750"/>
                </a:lnTo>
                <a:lnTo>
                  <a:pt x="1338262" y="280987"/>
                </a:lnTo>
                <a:lnTo>
                  <a:pt x="1314450" y="280987"/>
                </a:lnTo>
                <a:cubicBezTo>
                  <a:pt x="1284309" y="286011"/>
                  <a:pt x="1295531" y="285750"/>
                  <a:pt x="1281112" y="285750"/>
                </a:cubicBezTo>
                <a:lnTo>
                  <a:pt x="890587" y="371475"/>
                </a:lnTo>
                <a:lnTo>
                  <a:pt x="723900" y="409575"/>
                </a:lnTo>
                <a:lnTo>
                  <a:pt x="523875" y="447675"/>
                </a:lnTo>
                <a:lnTo>
                  <a:pt x="509587" y="452437"/>
                </a:lnTo>
                <a:lnTo>
                  <a:pt x="490537" y="461962"/>
                </a:lnTo>
                <a:lnTo>
                  <a:pt x="476250" y="471487"/>
                </a:lnTo>
                <a:lnTo>
                  <a:pt x="366712" y="538162"/>
                </a:lnTo>
                <a:lnTo>
                  <a:pt x="366712" y="538162"/>
                </a:lnTo>
                <a:lnTo>
                  <a:pt x="333375" y="557212"/>
                </a:lnTo>
                <a:cubicBezTo>
                  <a:pt x="308005" y="552139"/>
                  <a:pt x="317657" y="552450"/>
                  <a:pt x="304800" y="552450"/>
                </a:cubicBezTo>
                <a:lnTo>
                  <a:pt x="285750" y="538162"/>
                </a:lnTo>
                <a:lnTo>
                  <a:pt x="223837" y="476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2567240-A7BA-4140-9251-8C60223E75E2}"/>
              </a:ext>
            </a:extLst>
          </p:cNvPr>
          <p:cNvSpPr/>
          <p:nvPr/>
        </p:nvSpPr>
        <p:spPr>
          <a:xfrm>
            <a:off x="4629151" y="3624264"/>
            <a:ext cx="2595563" cy="2128837"/>
          </a:xfrm>
          <a:custGeom>
            <a:avLst/>
            <a:gdLst>
              <a:gd name="connsiteX0" fmla="*/ 2109788 w 2595563"/>
              <a:gd name="connsiteY0" fmla="*/ 290512 h 2128837"/>
              <a:gd name="connsiteX1" fmla="*/ 2143125 w 2595563"/>
              <a:gd name="connsiteY1" fmla="*/ 180975 h 2128837"/>
              <a:gd name="connsiteX2" fmla="*/ 2162175 w 2595563"/>
              <a:gd name="connsiteY2" fmla="*/ 100012 h 2128837"/>
              <a:gd name="connsiteX3" fmla="*/ 2166938 w 2595563"/>
              <a:gd name="connsiteY3" fmla="*/ 19050 h 2128837"/>
              <a:gd name="connsiteX4" fmla="*/ 2595563 w 2595563"/>
              <a:gd name="connsiteY4" fmla="*/ 0 h 2128837"/>
              <a:gd name="connsiteX5" fmla="*/ 2595563 w 2595563"/>
              <a:gd name="connsiteY5" fmla="*/ 42862 h 2128837"/>
              <a:gd name="connsiteX6" fmla="*/ 2557463 w 2595563"/>
              <a:gd name="connsiteY6" fmla="*/ 80962 h 2128837"/>
              <a:gd name="connsiteX7" fmla="*/ 2500313 w 2595563"/>
              <a:gd name="connsiteY7" fmla="*/ 142875 h 2128837"/>
              <a:gd name="connsiteX8" fmla="*/ 2457450 w 2595563"/>
              <a:gd name="connsiteY8" fmla="*/ 233362 h 2128837"/>
              <a:gd name="connsiteX9" fmla="*/ 2400300 w 2595563"/>
              <a:gd name="connsiteY9" fmla="*/ 347662 h 2128837"/>
              <a:gd name="connsiteX10" fmla="*/ 2333625 w 2595563"/>
              <a:gd name="connsiteY10" fmla="*/ 452437 h 2128837"/>
              <a:gd name="connsiteX11" fmla="*/ 2233613 w 2595563"/>
              <a:gd name="connsiteY11" fmla="*/ 638175 h 2128837"/>
              <a:gd name="connsiteX12" fmla="*/ 2147888 w 2595563"/>
              <a:gd name="connsiteY12" fmla="*/ 776287 h 2128837"/>
              <a:gd name="connsiteX13" fmla="*/ 2057400 w 2595563"/>
              <a:gd name="connsiteY13" fmla="*/ 904875 h 2128837"/>
              <a:gd name="connsiteX14" fmla="*/ 1962150 w 2595563"/>
              <a:gd name="connsiteY14" fmla="*/ 1042987 h 2128837"/>
              <a:gd name="connsiteX15" fmla="*/ 1881188 w 2595563"/>
              <a:gd name="connsiteY15" fmla="*/ 1152525 h 2128837"/>
              <a:gd name="connsiteX16" fmla="*/ 1728788 w 2595563"/>
              <a:gd name="connsiteY16" fmla="*/ 1300162 h 2128837"/>
              <a:gd name="connsiteX17" fmla="*/ 1624013 w 2595563"/>
              <a:gd name="connsiteY17" fmla="*/ 1404937 h 2128837"/>
              <a:gd name="connsiteX18" fmla="*/ 1524000 w 2595563"/>
              <a:gd name="connsiteY18" fmla="*/ 1490662 h 2128837"/>
              <a:gd name="connsiteX19" fmla="*/ 1400175 w 2595563"/>
              <a:gd name="connsiteY19" fmla="*/ 1590675 h 2128837"/>
              <a:gd name="connsiteX20" fmla="*/ 1252538 w 2595563"/>
              <a:gd name="connsiteY20" fmla="*/ 1685925 h 2128837"/>
              <a:gd name="connsiteX21" fmla="*/ 1123950 w 2595563"/>
              <a:gd name="connsiteY21" fmla="*/ 1771650 h 2128837"/>
              <a:gd name="connsiteX22" fmla="*/ 981075 w 2595563"/>
              <a:gd name="connsiteY22" fmla="*/ 1838325 h 2128837"/>
              <a:gd name="connsiteX23" fmla="*/ 847725 w 2595563"/>
              <a:gd name="connsiteY23" fmla="*/ 1905000 h 2128837"/>
              <a:gd name="connsiteX24" fmla="*/ 676275 w 2595563"/>
              <a:gd name="connsiteY24" fmla="*/ 1962150 h 2128837"/>
              <a:gd name="connsiteX25" fmla="*/ 552450 w 2595563"/>
              <a:gd name="connsiteY25" fmla="*/ 2009775 h 2128837"/>
              <a:gd name="connsiteX26" fmla="*/ 414338 w 2595563"/>
              <a:gd name="connsiteY26" fmla="*/ 2047875 h 2128837"/>
              <a:gd name="connsiteX27" fmla="*/ 238125 w 2595563"/>
              <a:gd name="connsiteY27" fmla="*/ 2090737 h 2128837"/>
              <a:gd name="connsiteX28" fmla="*/ 66675 w 2595563"/>
              <a:gd name="connsiteY28" fmla="*/ 2128837 h 2128837"/>
              <a:gd name="connsiteX29" fmla="*/ 52388 w 2595563"/>
              <a:gd name="connsiteY29" fmla="*/ 2128837 h 2128837"/>
              <a:gd name="connsiteX30" fmla="*/ 28575 w 2595563"/>
              <a:gd name="connsiteY30" fmla="*/ 2124075 h 2128837"/>
              <a:gd name="connsiteX31" fmla="*/ 14288 w 2595563"/>
              <a:gd name="connsiteY31" fmla="*/ 2109787 h 2128837"/>
              <a:gd name="connsiteX32" fmla="*/ 0 w 2595563"/>
              <a:gd name="connsiteY32" fmla="*/ 2095500 h 2128837"/>
              <a:gd name="connsiteX33" fmla="*/ 0 w 2595563"/>
              <a:gd name="connsiteY33" fmla="*/ 2090737 h 2128837"/>
              <a:gd name="connsiteX34" fmla="*/ 0 w 2595563"/>
              <a:gd name="connsiteY34" fmla="*/ 2081212 h 2128837"/>
              <a:gd name="connsiteX35" fmla="*/ 4763 w 2595563"/>
              <a:gd name="connsiteY35" fmla="*/ 2071687 h 2128837"/>
              <a:gd name="connsiteX36" fmla="*/ 38100 w 2595563"/>
              <a:gd name="connsiteY36" fmla="*/ 2062162 h 2128837"/>
              <a:gd name="connsiteX37" fmla="*/ 180975 w 2595563"/>
              <a:gd name="connsiteY37" fmla="*/ 2019300 h 2128837"/>
              <a:gd name="connsiteX38" fmla="*/ 328613 w 2595563"/>
              <a:gd name="connsiteY38" fmla="*/ 1971675 h 2128837"/>
              <a:gd name="connsiteX39" fmla="*/ 419100 w 2595563"/>
              <a:gd name="connsiteY39" fmla="*/ 1938337 h 2128837"/>
              <a:gd name="connsiteX40" fmla="*/ 523875 w 2595563"/>
              <a:gd name="connsiteY40" fmla="*/ 1895475 h 2128837"/>
              <a:gd name="connsiteX41" fmla="*/ 638175 w 2595563"/>
              <a:gd name="connsiteY41" fmla="*/ 1847850 h 2128837"/>
              <a:gd name="connsiteX42" fmla="*/ 771525 w 2595563"/>
              <a:gd name="connsiteY42" fmla="*/ 1776412 h 2128837"/>
              <a:gd name="connsiteX43" fmla="*/ 933450 w 2595563"/>
              <a:gd name="connsiteY43" fmla="*/ 1681162 h 2128837"/>
              <a:gd name="connsiteX44" fmla="*/ 1076325 w 2595563"/>
              <a:gd name="connsiteY44" fmla="*/ 1590675 h 2128837"/>
              <a:gd name="connsiteX45" fmla="*/ 1243013 w 2595563"/>
              <a:gd name="connsiteY45" fmla="*/ 1466850 h 2128837"/>
              <a:gd name="connsiteX46" fmla="*/ 1404938 w 2595563"/>
              <a:gd name="connsiteY46" fmla="*/ 1314450 h 2128837"/>
              <a:gd name="connsiteX47" fmla="*/ 1562100 w 2595563"/>
              <a:gd name="connsiteY47" fmla="*/ 1152525 h 2128837"/>
              <a:gd name="connsiteX48" fmla="*/ 1690688 w 2595563"/>
              <a:gd name="connsiteY48" fmla="*/ 995362 h 2128837"/>
              <a:gd name="connsiteX49" fmla="*/ 1838325 w 2595563"/>
              <a:gd name="connsiteY49" fmla="*/ 785812 h 2128837"/>
              <a:gd name="connsiteX50" fmla="*/ 1943100 w 2595563"/>
              <a:gd name="connsiteY50" fmla="*/ 628650 h 2128837"/>
              <a:gd name="connsiteX51" fmla="*/ 2057400 w 2595563"/>
              <a:gd name="connsiteY51" fmla="*/ 419100 h 2128837"/>
              <a:gd name="connsiteX52" fmla="*/ 2109788 w 2595563"/>
              <a:gd name="connsiteY52" fmla="*/ 290512 h 212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95563" h="2128837">
                <a:moveTo>
                  <a:pt x="2109788" y="290512"/>
                </a:moveTo>
                <a:lnTo>
                  <a:pt x="2143125" y="180975"/>
                </a:lnTo>
                <a:lnTo>
                  <a:pt x="2162175" y="100012"/>
                </a:lnTo>
                <a:lnTo>
                  <a:pt x="2166938" y="19050"/>
                </a:lnTo>
                <a:lnTo>
                  <a:pt x="2595563" y="0"/>
                </a:lnTo>
                <a:lnTo>
                  <a:pt x="2595563" y="42862"/>
                </a:lnTo>
                <a:lnTo>
                  <a:pt x="2557463" y="80962"/>
                </a:lnTo>
                <a:lnTo>
                  <a:pt x="2500313" y="142875"/>
                </a:lnTo>
                <a:lnTo>
                  <a:pt x="2457450" y="233362"/>
                </a:lnTo>
                <a:lnTo>
                  <a:pt x="2400300" y="347662"/>
                </a:lnTo>
                <a:lnTo>
                  <a:pt x="2333625" y="452437"/>
                </a:lnTo>
                <a:lnTo>
                  <a:pt x="2233613" y="638175"/>
                </a:lnTo>
                <a:lnTo>
                  <a:pt x="2147888" y="776287"/>
                </a:lnTo>
                <a:lnTo>
                  <a:pt x="2057400" y="904875"/>
                </a:lnTo>
                <a:lnTo>
                  <a:pt x="1962150" y="1042987"/>
                </a:lnTo>
                <a:lnTo>
                  <a:pt x="1881188" y="1152525"/>
                </a:lnTo>
                <a:lnTo>
                  <a:pt x="1728788" y="1300162"/>
                </a:lnTo>
                <a:lnTo>
                  <a:pt x="1624013" y="1404937"/>
                </a:lnTo>
                <a:lnTo>
                  <a:pt x="1524000" y="1490662"/>
                </a:lnTo>
                <a:lnTo>
                  <a:pt x="1400175" y="1590675"/>
                </a:lnTo>
                <a:lnTo>
                  <a:pt x="1252538" y="1685925"/>
                </a:lnTo>
                <a:lnTo>
                  <a:pt x="1123950" y="1771650"/>
                </a:lnTo>
                <a:lnTo>
                  <a:pt x="981075" y="1838325"/>
                </a:lnTo>
                <a:lnTo>
                  <a:pt x="847725" y="1905000"/>
                </a:lnTo>
                <a:lnTo>
                  <a:pt x="676275" y="1962150"/>
                </a:lnTo>
                <a:lnTo>
                  <a:pt x="552450" y="2009775"/>
                </a:lnTo>
                <a:lnTo>
                  <a:pt x="414338" y="2047875"/>
                </a:lnTo>
                <a:lnTo>
                  <a:pt x="238125" y="2090737"/>
                </a:lnTo>
                <a:lnTo>
                  <a:pt x="66675" y="2128837"/>
                </a:lnTo>
                <a:lnTo>
                  <a:pt x="52388" y="2128837"/>
                </a:lnTo>
                <a:lnTo>
                  <a:pt x="28575" y="2124075"/>
                </a:lnTo>
                <a:lnTo>
                  <a:pt x="14288" y="2109787"/>
                </a:lnTo>
                <a:lnTo>
                  <a:pt x="0" y="2095500"/>
                </a:lnTo>
                <a:lnTo>
                  <a:pt x="0" y="2090737"/>
                </a:lnTo>
                <a:lnTo>
                  <a:pt x="0" y="2081212"/>
                </a:lnTo>
                <a:lnTo>
                  <a:pt x="4763" y="2071687"/>
                </a:lnTo>
                <a:lnTo>
                  <a:pt x="38100" y="2062162"/>
                </a:lnTo>
                <a:lnTo>
                  <a:pt x="180975" y="2019300"/>
                </a:lnTo>
                <a:lnTo>
                  <a:pt x="328613" y="1971675"/>
                </a:lnTo>
                <a:lnTo>
                  <a:pt x="419100" y="1938337"/>
                </a:lnTo>
                <a:lnTo>
                  <a:pt x="523875" y="1895475"/>
                </a:lnTo>
                <a:lnTo>
                  <a:pt x="638175" y="1847850"/>
                </a:lnTo>
                <a:lnTo>
                  <a:pt x="771525" y="1776412"/>
                </a:lnTo>
                <a:lnTo>
                  <a:pt x="933450" y="1681162"/>
                </a:lnTo>
                <a:lnTo>
                  <a:pt x="1076325" y="1590675"/>
                </a:lnTo>
                <a:lnTo>
                  <a:pt x="1243013" y="1466850"/>
                </a:lnTo>
                <a:lnTo>
                  <a:pt x="1404938" y="1314450"/>
                </a:lnTo>
                <a:lnTo>
                  <a:pt x="1562100" y="1152525"/>
                </a:lnTo>
                <a:lnTo>
                  <a:pt x="1690688" y="995362"/>
                </a:lnTo>
                <a:lnTo>
                  <a:pt x="1838325" y="785812"/>
                </a:lnTo>
                <a:lnTo>
                  <a:pt x="1943100" y="628650"/>
                </a:lnTo>
                <a:lnTo>
                  <a:pt x="2057400" y="419100"/>
                </a:lnTo>
                <a:lnTo>
                  <a:pt x="2109788" y="2905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AECF625-ED7A-46B3-BCC0-E0985734850B}"/>
              </a:ext>
            </a:extLst>
          </p:cNvPr>
          <p:cNvSpPr/>
          <p:nvPr/>
        </p:nvSpPr>
        <p:spPr>
          <a:xfrm>
            <a:off x="5129213" y="4090988"/>
            <a:ext cx="3433762" cy="1771650"/>
          </a:xfrm>
          <a:custGeom>
            <a:avLst/>
            <a:gdLst>
              <a:gd name="connsiteX0" fmla="*/ 276225 w 3433762"/>
              <a:gd name="connsiteY0" fmla="*/ 23812 h 1771650"/>
              <a:gd name="connsiteX1" fmla="*/ 404812 w 3433762"/>
              <a:gd name="connsiteY1" fmla="*/ 57150 h 1771650"/>
              <a:gd name="connsiteX2" fmla="*/ 533400 w 3433762"/>
              <a:gd name="connsiteY2" fmla="*/ 114300 h 1771650"/>
              <a:gd name="connsiteX3" fmla="*/ 695325 w 3433762"/>
              <a:gd name="connsiteY3" fmla="*/ 200025 h 1771650"/>
              <a:gd name="connsiteX4" fmla="*/ 881062 w 3433762"/>
              <a:gd name="connsiteY4" fmla="*/ 323850 h 1771650"/>
              <a:gd name="connsiteX5" fmla="*/ 1128712 w 3433762"/>
              <a:gd name="connsiteY5" fmla="*/ 514350 h 1771650"/>
              <a:gd name="connsiteX6" fmla="*/ 1428750 w 3433762"/>
              <a:gd name="connsiteY6" fmla="*/ 714375 h 1771650"/>
              <a:gd name="connsiteX7" fmla="*/ 1728787 w 3433762"/>
              <a:gd name="connsiteY7" fmla="*/ 890587 h 1771650"/>
              <a:gd name="connsiteX8" fmla="*/ 2090737 w 3433762"/>
              <a:gd name="connsiteY8" fmla="*/ 1095375 h 1771650"/>
              <a:gd name="connsiteX9" fmla="*/ 2381250 w 3433762"/>
              <a:gd name="connsiteY9" fmla="*/ 1243012 h 1771650"/>
              <a:gd name="connsiteX10" fmla="*/ 2690812 w 3433762"/>
              <a:gd name="connsiteY10" fmla="*/ 1362075 h 1771650"/>
              <a:gd name="connsiteX11" fmla="*/ 3048000 w 3433762"/>
              <a:gd name="connsiteY11" fmla="*/ 1485900 h 1771650"/>
              <a:gd name="connsiteX12" fmla="*/ 3371850 w 3433762"/>
              <a:gd name="connsiteY12" fmla="*/ 1585912 h 1771650"/>
              <a:gd name="connsiteX13" fmla="*/ 3414712 w 3433762"/>
              <a:gd name="connsiteY13" fmla="*/ 1604962 h 1771650"/>
              <a:gd name="connsiteX14" fmla="*/ 3433762 w 3433762"/>
              <a:gd name="connsiteY14" fmla="*/ 1628775 h 1771650"/>
              <a:gd name="connsiteX15" fmla="*/ 3414712 w 3433762"/>
              <a:gd name="connsiteY15" fmla="*/ 1647825 h 1771650"/>
              <a:gd name="connsiteX16" fmla="*/ 3395662 w 3433762"/>
              <a:gd name="connsiteY16" fmla="*/ 1662112 h 1771650"/>
              <a:gd name="connsiteX17" fmla="*/ 2543175 w 3433762"/>
              <a:gd name="connsiteY17" fmla="*/ 1766887 h 1771650"/>
              <a:gd name="connsiteX18" fmla="*/ 2471737 w 3433762"/>
              <a:gd name="connsiteY18" fmla="*/ 1771650 h 1771650"/>
              <a:gd name="connsiteX19" fmla="*/ 2414587 w 3433762"/>
              <a:gd name="connsiteY19" fmla="*/ 1743075 h 1771650"/>
              <a:gd name="connsiteX20" fmla="*/ 2328862 w 3433762"/>
              <a:gd name="connsiteY20" fmla="*/ 1685925 h 1771650"/>
              <a:gd name="connsiteX21" fmla="*/ 2028825 w 3433762"/>
              <a:gd name="connsiteY21" fmla="*/ 1443037 h 1771650"/>
              <a:gd name="connsiteX22" fmla="*/ 1528762 w 3433762"/>
              <a:gd name="connsiteY22" fmla="*/ 1033462 h 1771650"/>
              <a:gd name="connsiteX23" fmla="*/ 1152525 w 3433762"/>
              <a:gd name="connsiteY23" fmla="*/ 733425 h 1771650"/>
              <a:gd name="connsiteX24" fmla="*/ 976312 w 3433762"/>
              <a:gd name="connsiteY24" fmla="*/ 600075 h 1771650"/>
              <a:gd name="connsiteX25" fmla="*/ 609600 w 3433762"/>
              <a:gd name="connsiteY25" fmla="*/ 309562 h 1771650"/>
              <a:gd name="connsiteX26" fmla="*/ 452437 w 3433762"/>
              <a:gd name="connsiteY26" fmla="*/ 214312 h 1771650"/>
              <a:gd name="connsiteX27" fmla="*/ 347662 w 3433762"/>
              <a:gd name="connsiteY27" fmla="*/ 166687 h 1771650"/>
              <a:gd name="connsiteX28" fmla="*/ 180975 w 3433762"/>
              <a:gd name="connsiteY28" fmla="*/ 104775 h 1771650"/>
              <a:gd name="connsiteX29" fmla="*/ 0 w 3433762"/>
              <a:gd name="connsiteY29" fmla="*/ 38100 h 1771650"/>
              <a:gd name="connsiteX30" fmla="*/ 133350 w 3433762"/>
              <a:gd name="connsiteY30" fmla="*/ 0 h 1771650"/>
              <a:gd name="connsiteX31" fmla="*/ 276225 w 3433762"/>
              <a:gd name="connsiteY31" fmla="*/ 23812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33762" h="1771650">
                <a:moveTo>
                  <a:pt x="276225" y="23812"/>
                </a:moveTo>
                <a:lnTo>
                  <a:pt x="404812" y="57150"/>
                </a:lnTo>
                <a:lnTo>
                  <a:pt x="533400" y="114300"/>
                </a:lnTo>
                <a:lnTo>
                  <a:pt x="695325" y="200025"/>
                </a:lnTo>
                <a:lnTo>
                  <a:pt x="881062" y="323850"/>
                </a:lnTo>
                <a:lnTo>
                  <a:pt x="1128712" y="514350"/>
                </a:lnTo>
                <a:lnTo>
                  <a:pt x="1428750" y="714375"/>
                </a:lnTo>
                <a:lnTo>
                  <a:pt x="1728787" y="890587"/>
                </a:lnTo>
                <a:lnTo>
                  <a:pt x="2090737" y="1095375"/>
                </a:lnTo>
                <a:lnTo>
                  <a:pt x="2381250" y="1243012"/>
                </a:lnTo>
                <a:lnTo>
                  <a:pt x="2690812" y="1362075"/>
                </a:lnTo>
                <a:lnTo>
                  <a:pt x="3048000" y="1485900"/>
                </a:lnTo>
                <a:lnTo>
                  <a:pt x="3371850" y="1585912"/>
                </a:lnTo>
                <a:lnTo>
                  <a:pt x="3414712" y="1604962"/>
                </a:lnTo>
                <a:lnTo>
                  <a:pt x="3433762" y="1628775"/>
                </a:lnTo>
                <a:lnTo>
                  <a:pt x="3414712" y="1647825"/>
                </a:lnTo>
                <a:lnTo>
                  <a:pt x="3395662" y="1662112"/>
                </a:lnTo>
                <a:lnTo>
                  <a:pt x="2543175" y="1766887"/>
                </a:lnTo>
                <a:lnTo>
                  <a:pt x="2471737" y="1771650"/>
                </a:lnTo>
                <a:lnTo>
                  <a:pt x="2414587" y="1743075"/>
                </a:lnTo>
                <a:lnTo>
                  <a:pt x="2328862" y="1685925"/>
                </a:lnTo>
                <a:lnTo>
                  <a:pt x="2028825" y="1443037"/>
                </a:lnTo>
                <a:lnTo>
                  <a:pt x="1528762" y="1033462"/>
                </a:lnTo>
                <a:lnTo>
                  <a:pt x="1152525" y="733425"/>
                </a:lnTo>
                <a:lnTo>
                  <a:pt x="976312" y="600075"/>
                </a:lnTo>
                <a:lnTo>
                  <a:pt x="609600" y="309562"/>
                </a:lnTo>
                <a:lnTo>
                  <a:pt x="452437" y="214312"/>
                </a:lnTo>
                <a:lnTo>
                  <a:pt x="347662" y="166687"/>
                </a:lnTo>
                <a:lnTo>
                  <a:pt x="180975" y="104775"/>
                </a:lnTo>
                <a:lnTo>
                  <a:pt x="0" y="38100"/>
                </a:lnTo>
                <a:lnTo>
                  <a:pt x="133350" y="0"/>
                </a:lnTo>
                <a:lnTo>
                  <a:pt x="276225" y="238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DC7ADF-E174-4A6A-BB46-90283F45A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13" y="1536682"/>
            <a:ext cx="4779678" cy="432243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6C8B396-5150-4F81-A210-D772C807A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013" y="1543051"/>
            <a:ext cx="4779678" cy="432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6" grpId="0" animBg="1"/>
      <p:bldP spid="9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D808E6-5C8F-44FC-8071-5C88A86D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267780"/>
            <a:ext cx="4779678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78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D8A0F83-9B18-4B71-B904-59796FFAF6C7}"/>
              </a:ext>
            </a:extLst>
          </p:cNvPr>
          <p:cNvSpPr/>
          <p:nvPr/>
        </p:nvSpPr>
        <p:spPr>
          <a:xfrm>
            <a:off x="5614989" y="1400176"/>
            <a:ext cx="604837" cy="792163"/>
          </a:xfrm>
          <a:custGeom>
            <a:avLst/>
            <a:gdLst>
              <a:gd name="connsiteX0" fmla="*/ 230981 w 604837"/>
              <a:gd name="connsiteY0" fmla="*/ 523875 h 792956"/>
              <a:gd name="connsiteX1" fmla="*/ 228600 w 604837"/>
              <a:gd name="connsiteY1" fmla="*/ 371475 h 792956"/>
              <a:gd name="connsiteX2" fmla="*/ 226218 w 604837"/>
              <a:gd name="connsiteY2" fmla="*/ 314325 h 792956"/>
              <a:gd name="connsiteX3" fmla="*/ 221456 w 604837"/>
              <a:gd name="connsiteY3" fmla="*/ 257175 h 792956"/>
              <a:gd name="connsiteX4" fmla="*/ 204787 w 604837"/>
              <a:gd name="connsiteY4" fmla="*/ 216694 h 792956"/>
              <a:gd name="connsiteX5" fmla="*/ 157162 w 604837"/>
              <a:gd name="connsiteY5" fmla="*/ 166688 h 792956"/>
              <a:gd name="connsiteX6" fmla="*/ 119062 w 604837"/>
              <a:gd name="connsiteY6" fmla="*/ 138113 h 792956"/>
              <a:gd name="connsiteX7" fmla="*/ 59531 w 604837"/>
              <a:gd name="connsiteY7" fmla="*/ 107156 h 792956"/>
              <a:gd name="connsiteX8" fmla="*/ 19050 w 604837"/>
              <a:gd name="connsiteY8" fmla="*/ 85725 h 792956"/>
              <a:gd name="connsiteX9" fmla="*/ 4762 w 604837"/>
              <a:gd name="connsiteY9" fmla="*/ 76200 h 792956"/>
              <a:gd name="connsiteX10" fmla="*/ 0 w 604837"/>
              <a:gd name="connsiteY10" fmla="*/ 59531 h 792956"/>
              <a:gd name="connsiteX11" fmla="*/ 4762 w 604837"/>
              <a:gd name="connsiteY11" fmla="*/ 33338 h 792956"/>
              <a:gd name="connsiteX12" fmla="*/ 21431 w 604837"/>
              <a:gd name="connsiteY12" fmla="*/ 19050 h 792956"/>
              <a:gd name="connsiteX13" fmla="*/ 47625 w 604837"/>
              <a:gd name="connsiteY13" fmla="*/ 7144 h 792956"/>
              <a:gd name="connsiteX14" fmla="*/ 88106 w 604837"/>
              <a:gd name="connsiteY14" fmla="*/ 0 h 792956"/>
              <a:gd name="connsiteX15" fmla="*/ 178593 w 604837"/>
              <a:gd name="connsiteY15" fmla="*/ 0 h 792956"/>
              <a:gd name="connsiteX16" fmla="*/ 259556 w 604837"/>
              <a:gd name="connsiteY16" fmla="*/ 2381 h 792956"/>
              <a:gd name="connsiteX17" fmla="*/ 330993 w 604837"/>
              <a:gd name="connsiteY17" fmla="*/ 14288 h 792956"/>
              <a:gd name="connsiteX18" fmla="*/ 392906 w 604837"/>
              <a:gd name="connsiteY18" fmla="*/ 30956 h 792956"/>
              <a:gd name="connsiteX19" fmla="*/ 442912 w 604837"/>
              <a:gd name="connsiteY19" fmla="*/ 54769 h 792956"/>
              <a:gd name="connsiteX20" fmla="*/ 495300 w 604837"/>
              <a:gd name="connsiteY20" fmla="*/ 88106 h 792956"/>
              <a:gd name="connsiteX21" fmla="*/ 557212 w 604837"/>
              <a:gd name="connsiteY21" fmla="*/ 135731 h 792956"/>
              <a:gd name="connsiteX22" fmla="*/ 583406 w 604837"/>
              <a:gd name="connsiteY22" fmla="*/ 164306 h 792956"/>
              <a:gd name="connsiteX23" fmla="*/ 597693 w 604837"/>
              <a:gd name="connsiteY23" fmla="*/ 188119 h 792956"/>
              <a:gd name="connsiteX24" fmla="*/ 604837 w 604837"/>
              <a:gd name="connsiteY24" fmla="*/ 219075 h 792956"/>
              <a:gd name="connsiteX25" fmla="*/ 604837 w 604837"/>
              <a:gd name="connsiteY25" fmla="*/ 250031 h 792956"/>
              <a:gd name="connsiteX26" fmla="*/ 600075 w 604837"/>
              <a:gd name="connsiteY26" fmla="*/ 283369 h 792956"/>
              <a:gd name="connsiteX27" fmla="*/ 588168 w 604837"/>
              <a:gd name="connsiteY27" fmla="*/ 309563 h 792956"/>
              <a:gd name="connsiteX28" fmla="*/ 559593 w 604837"/>
              <a:gd name="connsiteY28" fmla="*/ 335756 h 792956"/>
              <a:gd name="connsiteX29" fmla="*/ 528637 w 604837"/>
              <a:gd name="connsiteY29" fmla="*/ 366713 h 792956"/>
              <a:gd name="connsiteX30" fmla="*/ 509587 w 604837"/>
              <a:gd name="connsiteY30" fmla="*/ 390525 h 792956"/>
              <a:gd name="connsiteX31" fmla="*/ 490537 w 604837"/>
              <a:gd name="connsiteY31" fmla="*/ 431006 h 792956"/>
              <a:gd name="connsiteX32" fmla="*/ 476250 w 604837"/>
              <a:gd name="connsiteY32" fmla="*/ 469106 h 792956"/>
              <a:gd name="connsiteX33" fmla="*/ 473868 w 604837"/>
              <a:gd name="connsiteY33" fmla="*/ 490538 h 792956"/>
              <a:gd name="connsiteX34" fmla="*/ 476250 w 604837"/>
              <a:gd name="connsiteY34" fmla="*/ 683419 h 792956"/>
              <a:gd name="connsiteX35" fmla="*/ 485775 w 604837"/>
              <a:gd name="connsiteY35" fmla="*/ 762000 h 792956"/>
              <a:gd name="connsiteX36" fmla="*/ 226218 w 604837"/>
              <a:gd name="connsiteY36" fmla="*/ 792956 h 792956"/>
              <a:gd name="connsiteX37" fmla="*/ 228600 w 604837"/>
              <a:gd name="connsiteY37" fmla="*/ 714375 h 792956"/>
              <a:gd name="connsiteX38" fmla="*/ 230981 w 604837"/>
              <a:gd name="connsiteY38" fmla="*/ 523875 h 79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4837" h="792956">
                <a:moveTo>
                  <a:pt x="230981" y="523875"/>
                </a:moveTo>
                <a:cubicBezTo>
                  <a:pt x="230187" y="473075"/>
                  <a:pt x="229394" y="422275"/>
                  <a:pt x="228600" y="371475"/>
                </a:cubicBezTo>
                <a:lnTo>
                  <a:pt x="226218" y="314325"/>
                </a:lnTo>
                <a:lnTo>
                  <a:pt x="221456" y="257175"/>
                </a:lnTo>
                <a:lnTo>
                  <a:pt x="204787" y="216694"/>
                </a:lnTo>
                <a:lnTo>
                  <a:pt x="157162" y="166688"/>
                </a:lnTo>
                <a:lnTo>
                  <a:pt x="119062" y="138113"/>
                </a:lnTo>
                <a:lnTo>
                  <a:pt x="59531" y="107156"/>
                </a:lnTo>
                <a:lnTo>
                  <a:pt x="19050" y="85725"/>
                </a:lnTo>
                <a:lnTo>
                  <a:pt x="4762" y="76200"/>
                </a:lnTo>
                <a:lnTo>
                  <a:pt x="0" y="59531"/>
                </a:lnTo>
                <a:lnTo>
                  <a:pt x="4762" y="33338"/>
                </a:lnTo>
                <a:lnTo>
                  <a:pt x="21431" y="19050"/>
                </a:lnTo>
                <a:lnTo>
                  <a:pt x="47625" y="7144"/>
                </a:lnTo>
                <a:lnTo>
                  <a:pt x="88106" y="0"/>
                </a:lnTo>
                <a:lnTo>
                  <a:pt x="178593" y="0"/>
                </a:lnTo>
                <a:lnTo>
                  <a:pt x="259556" y="2381"/>
                </a:lnTo>
                <a:lnTo>
                  <a:pt x="330993" y="14288"/>
                </a:lnTo>
                <a:lnTo>
                  <a:pt x="392906" y="30956"/>
                </a:lnTo>
                <a:lnTo>
                  <a:pt x="442912" y="54769"/>
                </a:lnTo>
                <a:lnTo>
                  <a:pt x="495300" y="88106"/>
                </a:lnTo>
                <a:lnTo>
                  <a:pt x="557212" y="135731"/>
                </a:lnTo>
                <a:lnTo>
                  <a:pt x="583406" y="164306"/>
                </a:lnTo>
                <a:lnTo>
                  <a:pt x="597693" y="188119"/>
                </a:lnTo>
                <a:lnTo>
                  <a:pt x="604837" y="219075"/>
                </a:lnTo>
                <a:lnTo>
                  <a:pt x="604837" y="250031"/>
                </a:lnTo>
                <a:lnTo>
                  <a:pt x="600075" y="283369"/>
                </a:lnTo>
                <a:lnTo>
                  <a:pt x="588168" y="309563"/>
                </a:lnTo>
                <a:lnTo>
                  <a:pt x="559593" y="335756"/>
                </a:lnTo>
                <a:lnTo>
                  <a:pt x="528637" y="366713"/>
                </a:lnTo>
                <a:lnTo>
                  <a:pt x="509587" y="390525"/>
                </a:lnTo>
                <a:lnTo>
                  <a:pt x="490537" y="431006"/>
                </a:lnTo>
                <a:lnTo>
                  <a:pt x="476250" y="469106"/>
                </a:lnTo>
                <a:lnTo>
                  <a:pt x="473868" y="490538"/>
                </a:lnTo>
                <a:lnTo>
                  <a:pt x="476250" y="683419"/>
                </a:lnTo>
                <a:lnTo>
                  <a:pt x="485775" y="762000"/>
                </a:lnTo>
                <a:lnTo>
                  <a:pt x="226218" y="792956"/>
                </a:lnTo>
                <a:lnTo>
                  <a:pt x="228600" y="714375"/>
                </a:lnTo>
                <a:cubicBezTo>
                  <a:pt x="229394" y="650875"/>
                  <a:pt x="230187" y="587375"/>
                  <a:pt x="230981" y="523875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EDB9174-698D-409F-BC22-997613833950}"/>
              </a:ext>
            </a:extLst>
          </p:cNvPr>
          <p:cNvSpPr/>
          <p:nvPr/>
        </p:nvSpPr>
        <p:spPr>
          <a:xfrm>
            <a:off x="4059239" y="2047876"/>
            <a:ext cx="377825" cy="1038225"/>
          </a:xfrm>
          <a:custGeom>
            <a:avLst/>
            <a:gdLst>
              <a:gd name="connsiteX0" fmla="*/ 171450 w 376238"/>
              <a:gd name="connsiteY0" fmla="*/ 473869 h 1038225"/>
              <a:gd name="connsiteX1" fmla="*/ 202407 w 376238"/>
              <a:gd name="connsiteY1" fmla="*/ 354806 h 1038225"/>
              <a:gd name="connsiteX2" fmla="*/ 216694 w 376238"/>
              <a:gd name="connsiteY2" fmla="*/ 273844 h 1038225"/>
              <a:gd name="connsiteX3" fmla="*/ 219075 w 376238"/>
              <a:gd name="connsiteY3" fmla="*/ 230981 h 1038225"/>
              <a:gd name="connsiteX4" fmla="*/ 216694 w 376238"/>
              <a:gd name="connsiteY4" fmla="*/ 188119 h 1038225"/>
              <a:gd name="connsiteX5" fmla="*/ 207169 w 376238"/>
              <a:gd name="connsiteY5" fmla="*/ 140494 h 1038225"/>
              <a:gd name="connsiteX6" fmla="*/ 185738 w 376238"/>
              <a:gd name="connsiteY6" fmla="*/ 88106 h 1038225"/>
              <a:gd name="connsiteX7" fmla="*/ 169069 w 376238"/>
              <a:gd name="connsiteY7" fmla="*/ 42863 h 1038225"/>
              <a:gd name="connsiteX8" fmla="*/ 166688 w 376238"/>
              <a:gd name="connsiteY8" fmla="*/ 33338 h 1038225"/>
              <a:gd name="connsiteX9" fmla="*/ 164307 w 376238"/>
              <a:gd name="connsiteY9" fmla="*/ 23813 h 1038225"/>
              <a:gd name="connsiteX10" fmla="*/ 169069 w 376238"/>
              <a:gd name="connsiteY10" fmla="*/ 7144 h 1038225"/>
              <a:gd name="connsiteX11" fmla="*/ 180975 w 376238"/>
              <a:gd name="connsiteY11" fmla="*/ 0 h 1038225"/>
              <a:gd name="connsiteX12" fmla="*/ 200025 w 376238"/>
              <a:gd name="connsiteY12" fmla="*/ 2381 h 1038225"/>
              <a:gd name="connsiteX13" fmla="*/ 226219 w 376238"/>
              <a:gd name="connsiteY13" fmla="*/ 14288 h 1038225"/>
              <a:gd name="connsiteX14" fmla="*/ 250032 w 376238"/>
              <a:gd name="connsiteY14" fmla="*/ 33338 h 1038225"/>
              <a:gd name="connsiteX15" fmla="*/ 271463 w 376238"/>
              <a:gd name="connsiteY15" fmla="*/ 61913 h 1038225"/>
              <a:gd name="connsiteX16" fmla="*/ 314325 w 376238"/>
              <a:gd name="connsiteY16" fmla="*/ 121444 h 1038225"/>
              <a:gd name="connsiteX17" fmla="*/ 359569 w 376238"/>
              <a:gd name="connsiteY17" fmla="*/ 197644 h 1038225"/>
              <a:gd name="connsiteX18" fmla="*/ 376238 w 376238"/>
              <a:gd name="connsiteY18" fmla="*/ 357188 h 1038225"/>
              <a:gd name="connsiteX19" fmla="*/ 371475 w 376238"/>
              <a:gd name="connsiteY19" fmla="*/ 440531 h 1038225"/>
              <a:gd name="connsiteX20" fmla="*/ 361950 w 376238"/>
              <a:gd name="connsiteY20" fmla="*/ 571500 h 1038225"/>
              <a:gd name="connsiteX21" fmla="*/ 350044 w 376238"/>
              <a:gd name="connsiteY21" fmla="*/ 647700 h 1038225"/>
              <a:gd name="connsiteX22" fmla="*/ 326232 w 376238"/>
              <a:gd name="connsiteY22" fmla="*/ 754856 h 1038225"/>
              <a:gd name="connsiteX23" fmla="*/ 290513 w 376238"/>
              <a:gd name="connsiteY23" fmla="*/ 862013 h 1038225"/>
              <a:gd name="connsiteX24" fmla="*/ 266700 w 376238"/>
              <a:gd name="connsiteY24" fmla="*/ 914400 h 1038225"/>
              <a:gd name="connsiteX25" fmla="*/ 242888 w 376238"/>
              <a:gd name="connsiteY25" fmla="*/ 952500 h 1038225"/>
              <a:gd name="connsiteX26" fmla="*/ 214313 w 376238"/>
              <a:gd name="connsiteY26" fmla="*/ 990600 h 1038225"/>
              <a:gd name="connsiteX27" fmla="*/ 195263 w 376238"/>
              <a:gd name="connsiteY27" fmla="*/ 1012031 h 1038225"/>
              <a:gd name="connsiteX28" fmla="*/ 176213 w 376238"/>
              <a:gd name="connsiteY28" fmla="*/ 1026319 h 1038225"/>
              <a:gd name="connsiteX29" fmla="*/ 154782 w 376238"/>
              <a:gd name="connsiteY29" fmla="*/ 1033463 h 1038225"/>
              <a:gd name="connsiteX30" fmla="*/ 133350 w 376238"/>
              <a:gd name="connsiteY30" fmla="*/ 1038225 h 1038225"/>
              <a:gd name="connsiteX31" fmla="*/ 109538 w 376238"/>
              <a:gd name="connsiteY31" fmla="*/ 1038225 h 1038225"/>
              <a:gd name="connsiteX32" fmla="*/ 85725 w 376238"/>
              <a:gd name="connsiteY32" fmla="*/ 1031081 h 1038225"/>
              <a:gd name="connsiteX33" fmla="*/ 57150 w 376238"/>
              <a:gd name="connsiteY33" fmla="*/ 1009650 h 1038225"/>
              <a:gd name="connsiteX34" fmla="*/ 33338 w 376238"/>
              <a:gd name="connsiteY34" fmla="*/ 973931 h 1038225"/>
              <a:gd name="connsiteX35" fmla="*/ 14288 w 376238"/>
              <a:gd name="connsiteY35" fmla="*/ 938213 h 1038225"/>
              <a:gd name="connsiteX36" fmla="*/ 2382 w 376238"/>
              <a:gd name="connsiteY36" fmla="*/ 895350 h 1038225"/>
              <a:gd name="connsiteX37" fmla="*/ 0 w 376238"/>
              <a:gd name="connsiteY37" fmla="*/ 857250 h 1038225"/>
              <a:gd name="connsiteX38" fmla="*/ 0 w 376238"/>
              <a:gd name="connsiteY38" fmla="*/ 812006 h 1038225"/>
              <a:gd name="connsiteX39" fmla="*/ 2382 w 376238"/>
              <a:gd name="connsiteY39" fmla="*/ 771525 h 1038225"/>
              <a:gd name="connsiteX40" fmla="*/ 4763 w 376238"/>
              <a:gd name="connsiteY40" fmla="*/ 728663 h 1038225"/>
              <a:gd name="connsiteX41" fmla="*/ 11907 w 376238"/>
              <a:gd name="connsiteY41" fmla="*/ 697706 h 1038225"/>
              <a:gd name="connsiteX42" fmla="*/ 35719 w 376238"/>
              <a:gd name="connsiteY42" fmla="*/ 669131 h 1038225"/>
              <a:gd name="connsiteX43" fmla="*/ 78582 w 376238"/>
              <a:gd name="connsiteY43" fmla="*/ 623888 h 1038225"/>
              <a:gd name="connsiteX44" fmla="*/ 128588 w 376238"/>
              <a:gd name="connsiteY44" fmla="*/ 554831 h 1038225"/>
              <a:gd name="connsiteX45" fmla="*/ 171450 w 376238"/>
              <a:gd name="connsiteY45" fmla="*/ 473869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6238" h="1038225">
                <a:moveTo>
                  <a:pt x="171450" y="473869"/>
                </a:moveTo>
                <a:lnTo>
                  <a:pt x="202407" y="354806"/>
                </a:lnTo>
                <a:lnTo>
                  <a:pt x="216694" y="273844"/>
                </a:lnTo>
                <a:lnTo>
                  <a:pt x="219075" y="230981"/>
                </a:lnTo>
                <a:lnTo>
                  <a:pt x="216694" y="188119"/>
                </a:lnTo>
                <a:lnTo>
                  <a:pt x="207169" y="140494"/>
                </a:lnTo>
                <a:lnTo>
                  <a:pt x="185738" y="88106"/>
                </a:lnTo>
                <a:lnTo>
                  <a:pt x="169069" y="42863"/>
                </a:lnTo>
                <a:lnTo>
                  <a:pt x="166688" y="33338"/>
                </a:lnTo>
                <a:lnTo>
                  <a:pt x="164307" y="23813"/>
                </a:lnTo>
                <a:lnTo>
                  <a:pt x="169069" y="7144"/>
                </a:lnTo>
                <a:lnTo>
                  <a:pt x="180975" y="0"/>
                </a:lnTo>
                <a:lnTo>
                  <a:pt x="200025" y="2381"/>
                </a:lnTo>
                <a:lnTo>
                  <a:pt x="226219" y="14288"/>
                </a:lnTo>
                <a:lnTo>
                  <a:pt x="250032" y="33338"/>
                </a:lnTo>
                <a:lnTo>
                  <a:pt x="271463" y="61913"/>
                </a:lnTo>
                <a:lnTo>
                  <a:pt x="314325" y="121444"/>
                </a:lnTo>
                <a:lnTo>
                  <a:pt x="359569" y="197644"/>
                </a:lnTo>
                <a:lnTo>
                  <a:pt x="376238" y="357188"/>
                </a:lnTo>
                <a:lnTo>
                  <a:pt x="371475" y="440531"/>
                </a:lnTo>
                <a:lnTo>
                  <a:pt x="361950" y="571500"/>
                </a:lnTo>
                <a:lnTo>
                  <a:pt x="350044" y="647700"/>
                </a:lnTo>
                <a:lnTo>
                  <a:pt x="326232" y="754856"/>
                </a:lnTo>
                <a:lnTo>
                  <a:pt x="290513" y="862013"/>
                </a:lnTo>
                <a:lnTo>
                  <a:pt x="266700" y="914400"/>
                </a:lnTo>
                <a:lnTo>
                  <a:pt x="242888" y="952500"/>
                </a:lnTo>
                <a:lnTo>
                  <a:pt x="214313" y="990600"/>
                </a:lnTo>
                <a:lnTo>
                  <a:pt x="195263" y="1012031"/>
                </a:lnTo>
                <a:lnTo>
                  <a:pt x="176213" y="1026319"/>
                </a:lnTo>
                <a:lnTo>
                  <a:pt x="154782" y="1033463"/>
                </a:lnTo>
                <a:lnTo>
                  <a:pt x="133350" y="1038225"/>
                </a:lnTo>
                <a:lnTo>
                  <a:pt x="109538" y="1038225"/>
                </a:lnTo>
                <a:lnTo>
                  <a:pt x="85725" y="1031081"/>
                </a:lnTo>
                <a:lnTo>
                  <a:pt x="57150" y="1009650"/>
                </a:lnTo>
                <a:lnTo>
                  <a:pt x="33338" y="973931"/>
                </a:lnTo>
                <a:lnTo>
                  <a:pt x="14288" y="938213"/>
                </a:lnTo>
                <a:lnTo>
                  <a:pt x="2382" y="895350"/>
                </a:lnTo>
                <a:lnTo>
                  <a:pt x="0" y="857250"/>
                </a:lnTo>
                <a:lnTo>
                  <a:pt x="0" y="812006"/>
                </a:lnTo>
                <a:lnTo>
                  <a:pt x="2382" y="771525"/>
                </a:lnTo>
                <a:lnTo>
                  <a:pt x="4763" y="728663"/>
                </a:lnTo>
                <a:lnTo>
                  <a:pt x="11907" y="697706"/>
                </a:lnTo>
                <a:lnTo>
                  <a:pt x="35719" y="669131"/>
                </a:lnTo>
                <a:lnTo>
                  <a:pt x="78582" y="623888"/>
                </a:lnTo>
                <a:lnTo>
                  <a:pt x="128588" y="554831"/>
                </a:lnTo>
                <a:lnTo>
                  <a:pt x="171450" y="4738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583C7A4-364D-4C0A-A6B3-9A7350964DF4}"/>
              </a:ext>
            </a:extLst>
          </p:cNvPr>
          <p:cNvSpPr/>
          <p:nvPr/>
        </p:nvSpPr>
        <p:spPr>
          <a:xfrm>
            <a:off x="4849814" y="2579688"/>
            <a:ext cx="2251075" cy="487362"/>
          </a:xfrm>
          <a:custGeom>
            <a:avLst/>
            <a:gdLst>
              <a:gd name="connsiteX0" fmla="*/ 602457 w 2250282"/>
              <a:gd name="connsiteY0" fmla="*/ 426244 h 488156"/>
              <a:gd name="connsiteX1" fmla="*/ 514350 w 2250282"/>
              <a:gd name="connsiteY1" fmla="*/ 445294 h 488156"/>
              <a:gd name="connsiteX2" fmla="*/ 438150 w 2250282"/>
              <a:gd name="connsiteY2" fmla="*/ 469106 h 488156"/>
              <a:gd name="connsiteX3" fmla="*/ 390525 w 2250282"/>
              <a:gd name="connsiteY3" fmla="*/ 483394 h 488156"/>
              <a:gd name="connsiteX4" fmla="*/ 369094 w 2250282"/>
              <a:gd name="connsiteY4" fmla="*/ 488156 h 488156"/>
              <a:gd name="connsiteX5" fmla="*/ 338138 w 2250282"/>
              <a:gd name="connsiteY5" fmla="*/ 488156 h 488156"/>
              <a:gd name="connsiteX6" fmla="*/ 302419 w 2250282"/>
              <a:gd name="connsiteY6" fmla="*/ 483394 h 488156"/>
              <a:gd name="connsiteX7" fmla="*/ 266700 w 2250282"/>
              <a:gd name="connsiteY7" fmla="*/ 476250 h 488156"/>
              <a:gd name="connsiteX8" fmla="*/ 202407 w 2250282"/>
              <a:gd name="connsiteY8" fmla="*/ 447675 h 488156"/>
              <a:gd name="connsiteX9" fmla="*/ 83344 w 2250282"/>
              <a:gd name="connsiteY9" fmla="*/ 364331 h 488156"/>
              <a:gd name="connsiteX10" fmla="*/ 33338 w 2250282"/>
              <a:gd name="connsiteY10" fmla="*/ 323850 h 488156"/>
              <a:gd name="connsiteX11" fmla="*/ 11907 w 2250282"/>
              <a:gd name="connsiteY11" fmla="*/ 292894 h 488156"/>
              <a:gd name="connsiteX12" fmla="*/ 0 w 2250282"/>
              <a:gd name="connsiteY12" fmla="*/ 266700 h 488156"/>
              <a:gd name="connsiteX13" fmla="*/ 0 w 2250282"/>
              <a:gd name="connsiteY13" fmla="*/ 245269 h 488156"/>
              <a:gd name="connsiteX14" fmla="*/ 2382 w 2250282"/>
              <a:gd name="connsiteY14" fmla="*/ 223837 h 488156"/>
              <a:gd name="connsiteX15" fmla="*/ 9525 w 2250282"/>
              <a:gd name="connsiteY15" fmla="*/ 216694 h 488156"/>
              <a:gd name="connsiteX16" fmla="*/ 26194 w 2250282"/>
              <a:gd name="connsiteY16" fmla="*/ 214312 h 488156"/>
              <a:gd name="connsiteX17" fmla="*/ 61913 w 2250282"/>
              <a:gd name="connsiteY17" fmla="*/ 223837 h 488156"/>
              <a:gd name="connsiteX18" fmla="*/ 135732 w 2250282"/>
              <a:gd name="connsiteY18" fmla="*/ 257175 h 488156"/>
              <a:gd name="connsiteX19" fmla="*/ 207169 w 2250282"/>
              <a:gd name="connsiteY19" fmla="*/ 278606 h 488156"/>
              <a:gd name="connsiteX20" fmla="*/ 259557 w 2250282"/>
              <a:gd name="connsiteY20" fmla="*/ 285750 h 488156"/>
              <a:gd name="connsiteX21" fmla="*/ 297657 w 2250282"/>
              <a:gd name="connsiteY21" fmla="*/ 288131 h 488156"/>
              <a:gd name="connsiteX22" fmla="*/ 361950 w 2250282"/>
              <a:gd name="connsiteY22" fmla="*/ 285750 h 488156"/>
              <a:gd name="connsiteX23" fmla="*/ 500063 w 2250282"/>
              <a:gd name="connsiteY23" fmla="*/ 271462 h 488156"/>
              <a:gd name="connsiteX24" fmla="*/ 919163 w 2250282"/>
              <a:gd name="connsiteY24" fmla="*/ 204787 h 488156"/>
              <a:gd name="connsiteX25" fmla="*/ 1569244 w 2250282"/>
              <a:gd name="connsiteY25" fmla="*/ 107156 h 488156"/>
              <a:gd name="connsiteX26" fmla="*/ 1790700 w 2250282"/>
              <a:gd name="connsiteY26" fmla="*/ 73819 h 488156"/>
              <a:gd name="connsiteX27" fmla="*/ 1828800 w 2250282"/>
              <a:gd name="connsiteY27" fmla="*/ 61912 h 488156"/>
              <a:gd name="connsiteX28" fmla="*/ 1869282 w 2250282"/>
              <a:gd name="connsiteY28" fmla="*/ 19050 h 488156"/>
              <a:gd name="connsiteX29" fmla="*/ 1885950 w 2250282"/>
              <a:gd name="connsiteY29" fmla="*/ 7144 h 488156"/>
              <a:gd name="connsiteX30" fmla="*/ 1912144 w 2250282"/>
              <a:gd name="connsiteY30" fmla="*/ 0 h 488156"/>
              <a:gd name="connsiteX31" fmla="*/ 1964532 w 2250282"/>
              <a:gd name="connsiteY31" fmla="*/ 4762 h 488156"/>
              <a:gd name="connsiteX32" fmla="*/ 2038350 w 2250282"/>
              <a:gd name="connsiteY32" fmla="*/ 21431 h 488156"/>
              <a:gd name="connsiteX33" fmla="*/ 2097882 w 2250282"/>
              <a:gd name="connsiteY33" fmla="*/ 40481 h 488156"/>
              <a:gd name="connsiteX34" fmla="*/ 2166938 w 2250282"/>
              <a:gd name="connsiteY34" fmla="*/ 73819 h 488156"/>
              <a:gd name="connsiteX35" fmla="*/ 2200275 w 2250282"/>
              <a:gd name="connsiteY35" fmla="*/ 102394 h 488156"/>
              <a:gd name="connsiteX36" fmla="*/ 2224088 w 2250282"/>
              <a:gd name="connsiteY36" fmla="*/ 126206 h 488156"/>
              <a:gd name="connsiteX37" fmla="*/ 2243138 w 2250282"/>
              <a:gd name="connsiteY37" fmla="*/ 152400 h 488156"/>
              <a:gd name="connsiteX38" fmla="*/ 2247900 w 2250282"/>
              <a:gd name="connsiteY38" fmla="*/ 164306 h 488156"/>
              <a:gd name="connsiteX39" fmla="*/ 2250282 w 2250282"/>
              <a:gd name="connsiteY39" fmla="*/ 190500 h 488156"/>
              <a:gd name="connsiteX40" fmla="*/ 2247900 w 2250282"/>
              <a:gd name="connsiteY40" fmla="*/ 207169 h 488156"/>
              <a:gd name="connsiteX41" fmla="*/ 2238375 w 2250282"/>
              <a:gd name="connsiteY41" fmla="*/ 219075 h 488156"/>
              <a:gd name="connsiteX42" fmla="*/ 2224088 w 2250282"/>
              <a:gd name="connsiteY42" fmla="*/ 228600 h 488156"/>
              <a:gd name="connsiteX43" fmla="*/ 2183607 w 2250282"/>
              <a:gd name="connsiteY43" fmla="*/ 240506 h 488156"/>
              <a:gd name="connsiteX44" fmla="*/ 2140744 w 2250282"/>
              <a:gd name="connsiteY44" fmla="*/ 247650 h 488156"/>
              <a:gd name="connsiteX45" fmla="*/ 1826419 w 2250282"/>
              <a:gd name="connsiteY45" fmla="*/ 259556 h 488156"/>
              <a:gd name="connsiteX46" fmla="*/ 1612107 w 2250282"/>
              <a:gd name="connsiteY46" fmla="*/ 273844 h 488156"/>
              <a:gd name="connsiteX47" fmla="*/ 1259682 w 2250282"/>
              <a:gd name="connsiteY47" fmla="*/ 319087 h 488156"/>
              <a:gd name="connsiteX48" fmla="*/ 940594 w 2250282"/>
              <a:gd name="connsiteY48" fmla="*/ 376237 h 488156"/>
              <a:gd name="connsiteX49" fmla="*/ 726282 w 2250282"/>
              <a:gd name="connsiteY49" fmla="*/ 407194 h 488156"/>
              <a:gd name="connsiteX50" fmla="*/ 602457 w 2250282"/>
              <a:gd name="connsiteY50" fmla="*/ 426244 h 4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0282" h="488156">
                <a:moveTo>
                  <a:pt x="602457" y="426244"/>
                </a:moveTo>
                <a:lnTo>
                  <a:pt x="514350" y="445294"/>
                </a:lnTo>
                <a:lnTo>
                  <a:pt x="438150" y="469106"/>
                </a:lnTo>
                <a:lnTo>
                  <a:pt x="390525" y="483394"/>
                </a:lnTo>
                <a:lnTo>
                  <a:pt x="369094" y="488156"/>
                </a:lnTo>
                <a:lnTo>
                  <a:pt x="338138" y="488156"/>
                </a:lnTo>
                <a:lnTo>
                  <a:pt x="302419" y="483394"/>
                </a:lnTo>
                <a:lnTo>
                  <a:pt x="266700" y="476250"/>
                </a:lnTo>
                <a:lnTo>
                  <a:pt x="202407" y="447675"/>
                </a:lnTo>
                <a:lnTo>
                  <a:pt x="83344" y="364331"/>
                </a:lnTo>
                <a:lnTo>
                  <a:pt x="33338" y="323850"/>
                </a:lnTo>
                <a:lnTo>
                  <a:pt x="11907" y="292894"/>
                </a:lnTo>
                <a:lnTo>
                  <a:pt x="0" y="266700"/>
                </a:lnTo>
                <a:lnTo>
                  <a:pt x="0" y="245269"/>
                </a:lnTo>
                <a:lnTo>
                  <a:pt x="2382" y="223837"/>
                </a:lnTo>
                <a:lnTo>
                  <a:pt x="9525" y="216694"/>
                </a:lnTo>
                <a:lnTo>
                  <a:pt x="26194" y="214312"/>
                </a:lnTo>
                <a:lnTo>
                  <a:pt x="61913" y="223837"/>
                </a:lnTo>
                <a:lnTo>
                  <a:pt x="135732" y="257175"/>
                </a:lnTo>
                <a:lnTo>
                  <a:pt x="207169" y="278606"/>
                </a:lnTo>
                <a:lnTo>
                  <a:pt x="259557" y="285750"/>
                </a:lnTo>
                <a:lnTo>
                  <a:pt x="297657" y="288131"/>
                </a:lnTo>
                <a:lnTo>
                  <a:pt x="361950" y="285750"/>
                </a:lnTo>
                <a:lnTo>
                  <a:pt x="500063" y="271462"/>
                </a:lnTo>
                <a:lnTo>
                  <a:pt x="919163" y="204787"/>
                </a:lnTo>
                <a:lnTo>
                  <a:pt x="1569244" y="107156"/>
                </a:lnTo>
                <a:lnTo>
                  <a:pt x="1790700" y="73819"/>
                </a:lnTo>
                <a:lnTo>
                  <a:pt x="1828800" y="61912"/>
                </a:lnTo>
                <a:lnTo>
                  <a:pt x="1869282" y="19050"/>
                </a:lnTo>
                <a:lnTo>
                  <a:pt x="1885950" y="7144"/>
                </a:lnTo>
                <a:lnTo>
                  <a:pt x="1912144" y="0"/>
                </a:lnTo>
                <a:lnTo>
                  <a:pt x="1964532" y="4762"/>
                </a:lnTo>
                <a:lnTo>
                  <a:pt x="2038350" y="21431"/>
                </a:lnTo>
                <a:lnTo>
                  <a:pt x="2097882" y="40481"/>
                </a:lnTo>
                <a:lnTo>
                  <a:pt x="2166938" y="73819"/>
                </a:lnTo>
                <a:lnTo>
                  <a:pt x="2200275" y="102394"/>
                </a:lnTo>
                <a:lnTo>
                  <a:pt x="2224088" y="126206"/>
                </a:lnTo>
                <a:lnTo>
                  <a:pt x="2243138" y="152400"/>
                </a:lnTo>
                <a:lnTo>
                  <a:pt x="2247900" y="164306"/>
                </a:lnTo>
                <a:lnTo>
                  <a:pt x="2250282" y="190500"/>
                </a:lnTo>
                <a:lnTo>
                  <a:pt x="2247900" y="207169"/>
                </a:lnTo>
                <a:lnTo>
                  <a:pt x="2238375" y="219075"/>
                </a:lnTo>
                <a:lnTo>
                  <a:pt x="2224088" y="228600"/>
                </a:lnTo>
                <a:lnTo>
                  <a:pt x="2183607" y="240506"/>
                </a:lnTo>
                <a:lnTo>
                  <a:pt x="2140744" y="247650"/>
                </a:lnTo>
                <a:lnTo>
                  <a:pt x="1826419" y="259556"/>
                </a:lnTo>
                <a:lnTo>
                  <a:pt x="1612107" y="273844"/>
                </a:lnTo>
                <a:lnTo>
                  <a:pt x="1259682" y="319087"/>
                </a:lnTo>
                <a:lnTo>
                  <a:pt x="940594" y="376237"/>
                </a:lnTo>
                <a:lnTo>
                  <a:pt x="726282" y="407194"/>
                </a:lnTo>
                <a:lnTo>
                  <a:pt x="602457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6821E5A-5AF5-4127-B854-61AF4A9E1870}"/>
              </a:ext>
            </a:extLst>
          </p:cNvPr>
          <p:cNvSpPr/>
          <p:nvPr/>
        </p:nvSpPr>
        <p:spPr>
          <a:xfrm>
            <a:off x="4808538" y="4370389"/>
            <a:ext cx="2444750" cy="574675"/>
          </a:xfrm>
          <a:custGeom>
            <a:avLst/>
            <a:gdLst>
              <a:gd name="connsiteX0" fmla="*/ 886067 w 2444410"/>
              <a:gd name="connsiteY0" fmla="*/ 463639 h 574397"/>
              <a:gd name="connsiteX1" fmla="*/ 636217 w 2444410"/>
              <a:gd name="connsiteY1" fmla="*/ 510003 h 574397"/>
              <a:gd name="connsiteX2" fmla="*/ 502276 w 2444410"/>
              <a:gd name="connsiteY2" fmla="*/ 538336 h 574397"/>
              <a:gd name="connsiteX3" fmla="*/ 352881 w 2444410"/>
              <a:gd name="connsiteY3" fmla="*/ 574397 h 574397"/>
              <a:gd name="connsiteX4" fmla="*/ 329699 w 2444410"/>
              <a:gd name="connsiteY4" fmla="*/ 574397 h 574397"/>
              <a:gd name="connsiteX5" fmla="*/ 298790 w 2444410"/>
              <a:gd name="connsiteY5" fmla="*/ 564094 h 574397"/>
              <a:gd name="connsiteX6" fmla="*/ 252426 w 2444410"/>
              <a:gd name="connsiteY6" fmla="*/ 546064 h 574397"/>
              <a:gd name="connsiteX7" fmla="*/ 206062 w 2444410"/>
              <a:gd name="connsiteY7" fmla="*/ 520306 h 574397"/>
              <a:gd name="connsiteX8" fmla="*/ 154547 w 2444410"/>
              <a:gd name="connsiteY8" fmla="*/ 479094 h 574397"/>
              <a:gd name="connsiteX9" fmla="*/ 82425 w 2444410"/>
              <a:gd name="connsiteY9" fmla="*/ 406972 h 574397"/>
              <a:gd name="connsiteX10" fmla="*/ 43788 w 2444410"/>
              <a:gd name="connsiteY10" fmla="*/ 360608 h 574397"/>
              <a:gd name="connsiteX11" fmla="*/ 10303 w 2444410"/>
              <a:gd name="connsiteY11" fmla="*/ 314244 h 574397"/>
              <a:gd name="connsiteX12" fmla="*/ 0 w 2444410"/>
              <a:gd name="connsiteY12" fmla="*/ 285911 h 574397"/>
              <a:gd name="connsiteX13" fmla="*/ 2576 w 2444410"/>
              <a:gd name="connsiteY13" fmla="*/ 262729 h 574397"/>
              <a:gd name="connsiteX14" fmla="*/ 5152 w 2444410"/>
              <a:gd name="connsiteY14" fmla="*/ 244698 h 574397"/>
              <a:gd name="connsiteX15" fmla="*/ 12879 w 2444410"/>
              <a:gd name="connsiteY15" fmla="*/ 234395 h 574397"/>
              <a:gd name="connsiteX16" fmla="*/ 30910 w 2444410"/>
              <a:gd name="connsiteY16" fmla="*/ 224092 h 574397"/>
              <a:gd name="connsiteX17" fmla="*/ 51516 w 2444410"/>
              <a:gd name="connsiteY17" fmla="*/ 226668 h 574397"/>
              <a:gd name="connsiteX18" fmla="*/ 85001 w 2444410"/>
              <a:gd name="connsiteY18" fmla="*/ 249850 h 574397"/>
              <a:gd name="connsiteX19" fmla="*/ 133941 w 2444410"/>
              <a:gd name="connsiteY19" fmla="*/ 280759 h 574397"/>
              <a:gd name="connsiteX20" fmla="*/ 211214 w 2444410"/>
              <a:gd name="connsiteY20" fmla="*/ 314244 h 574397"/>
              <a:gd name="connsiteX21" fmla="*/ 314245 w 2444410"/>
              <a:gd name="connsiteY21" fmla="*/ 345153 h 574397"/>
              <a:gd name="connsiteX22" fmla="*/ 381215 w 2444410"/>
              <a:gd name="connsiteY22" fmla="*/ 350305 h 574397"/>
              <a:gd name="connsiteX23" fmla="*/ 491973 w 2444410"/>
              <a:gd name="connsiteY23" fmla="*/ 334850 h 574397"/>
              <a:gd name="connsiteX24" fmla="*/ 1099856 w 2444410"/>
              <a:gd name="connsiteY24" fmla="*/ 236971 h 574397"/>
              <a:gd name="connsiteX25" fmla="*/ 1354858 w 2444410"/>
              <a:gd name="connsiteY25" fmla="*/ 198334 h 574397"/>
              <a:gd name="connsiteX26" fmla="*/ 1609859 w 2444410"/>
              <a:gd name="connsiteY26" fmla="*/ 149395 h 574397"/>
              <a:gd name="connsiteX27" fmla="*/ 1898346 w 2444410"/>
              <a:gd name="connsiteY27" fmla="*/ 95303 h 574397"/>
              <a:gd name="connsiteX28" fmla="*/ 1960165 w 2444410"/>
              <a:gd name="connsiteY28" fmla="*/ 79849 h 574397"/>
              <a:gd name="connsiteX29" fmla="*/ 1991074 w 2444410"/>
              <a:gd name="connsiteY29" fmla="*/ 61818 h 574397"/>
              <a:gd name="connsiteX30" fmla="*/ 2070923 w 2444410"/>
              <a:gd name="connsiteY30" fmla="*/ 7727 h 574397"/>
              <a:gd name="connsiteX31" fmla="*/ 2104408 w 2444410"/>
              <a:gd name="connsiteY31" fmla="*/ 0 h 574397"/>
              <a:gd name="connsiteX32" fmla="*/ 2264106 w 2444410"/>
              <a:gd name="connsiteY32" fmla="*/ 54091 h 574397"/>
              <a:gd name="connsiteX33" fmla="*/ 2361986 w 2444410"/>
              <a:gd name="connsiteY33" fmla="*/ 97879 h 574397"/>
              <a:gd name="connsiteX34" fmla="*/ 2408350 w 2444410"/>
              <a:gd name="connsiteY34" fmla="*/ 123637 h 574397"/>
              <a:gd name="connsiteX35" fmla="*/ 2428956 w 2444410"/>
              <a:gd name="connsiteY35" fmla="*/ 139091 h 574397"/>
              <a:gd name="connsiteX36" fmla="*/ 2441835 w 2444410"/>
              <a:gd name="connsiteY36" fmla="*/ 159698 h 574397"/>
              <a:gd name="connsiteX37" fmla="*/ 2444410 w 2444410"/>
              <a:gd name="connsiteY37" fmla="*/ 182880 h 574397"/>
              <a:gd name="connsiteX38" fmla="*/ 2431532 w 2444410"/>
              <a:gd name="connsiteY38" fmla="*/ 216365 h 574397"/>
              <a:gd name="connsiteX39" fmla="*/ 2416077 w 2444410"/>
              <a:gd name="connsiteY39" fmla="*/ 234395 h 574397"/>
              <a:gd name="connsiteX40" fmla="*/ 2390319 w 2444410"/>
              <a:gd name="connsiteY40" fmla="*/ 252425 h 574397"/>
              <a:gd name="connsiteX41" fmla="*/ 2331076 w 2444410"/>
              <a:gd name="connsiteY41" fmla="*/ 273032 h 574397"/>
              <a:gd name="connsiteX42" fmla="*/ 2289864 w 2444410"/>
              <a:gd name="connsiteY42" fmla="*/ 285911 h 574397"/>
              <a:gd name="connsiteX43" fmla="*/ 2243500 w 2444410"/>
              <a:gd name="connsiteY43" fmla="*/ 285911 h 574397"/>
              <a:gd name="connsiteX44" fmla="*/ 2042590 w 2444410"/>
              <a:gd name="connsiteY44" fmla="*/ 293638 h 574397"/>
              <a:gd name="connsiteX45" fmla="*/ 1808194 w 2444410"/>
              <a:gd name="connsiteY45" fmla="*/ 309093 h 574397"/>
              <a:gd name="connsiteX46" fmla="*/ 1367737 w 2444410"/>
              <a:gd name="connsiteY46" fmla="*/ 370911 h 574397"/>
              <a:gd name="connsiteX47" fmla="*/ 1089553 w 2444410"/>
              <a:gd name="connsiteY47" fmla="*/ 425002 h 574397"/>
              <a:gd name="connsiteX48" fmla="*/ 886067 w 2444410"/>
              <a:gd name="connsiteY48" fmla="*/ 463639 h 57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44410" h="574397">
                <a:moveTo>
                  <a:pt x="886067" y="463639"/>
                </a:moveTo>
                <a:lnTo>
                  <a:pt x="636217" y="510003"/>
                </a:lnTo>
                <a:lnTo>
                  <a:pt x="502276" y="538336"/>
                </a:lnTo>
                <a:lnTo>
                  <a:pt x="352881" y="574397"/>
                </a:lnTo>
                <a:lnTo>
                  <a:pt x="329699" y="574397"/>
                </a:lnTo>
                <a:lnTo>
                  <a:pt x="298790" y="564094"/>
                </a:lnTo>
                <a:lnTo>
                  <a:pt x="252426" y="546064"/>
                </a:lnTo>
                <a:lnTo>
                  <a:pt x="206062" y="520306"/>
                </a:lnTo>
                <a:lnTo>
                  <a:pt x="154547" y="479094"/>
                </a:lnTo>
                <a:lnTo>
                  <a:pt x="82425" y="406972"/>
                </a:lnTo>
                <a:lnTo>
                  <a:pt x="43788" y="360608"/>
                </a:lnTo>
                <a:lnTo>
                  <a:pt x="10303" y="314244"/>
                </a:lnTo>
                <a:lnTo>
                  <a:pt x="0" y="285911"/>
                </a:lnTo>
                <a:lnTo>
                  <a:pt x="2576" y="262729"/>
                </a:lnTo>
                <a:lnTo>
                  <a:pt x="5152" y="244698"/>
                </a:lnTo>
                <a:lnTo>
                  <a:pt x="12879" y="234395"/>
                </a:lnTo>
                <a:lnTo>
                  <a:pt x="30910" y="224092"/>
                </a:lnTo>
                <a:lnTo>
                  <a:pt x="51516" y="226668"/>
                </a:lnTo>
                <a:lnTo>
                  <a:pt x="85001" y="249850"/>
                </a:lnTo>
                <a:lnTo>
                  <a:pt x="133941" y="280759"/>
                </a:lnTo>
                <a:lnTo>
                  <a:pt x="211214" y="314244"/>
                </a:lnTo>
                <a:lnTo>
                  <a:pt x="314245" y="345153"/>
                </a:lnTo>
                <a:lnTo>
                  <a:pt x="381215" y="350305"/>
                </a:lnTo>
                <a:lnTo>
                  <a:pt x="491973" y="334850"/>
                </a:lnTo>
                <a:lnTo>
                  <a:pt x="1099856" y="236971"/>
                </a:lnTo>
                <a:lnTo>
                  <a:pt x="1354858" y="198334"/>
                </a:lnTo>
                <a:lnTo>
                  <a:pt x="1609859" y="149395"/>
                </a:lnTo>
                <a:lnTo>
                  <a:pt x="1898346" y="95303"/>
                </a:lnTo>
                <a:lnTo>
                  <a:pt x="1960165" y="79849"/>
                </a:lnTo>
                <a:lnTo>
                  <a:pt x="1991074" y="61818"/>
                </a:lnTo>
                <a:lnTo>
                  <a:pt x="2070923" y="7727"/>
                </a:lnTo>
                <a:lnTo>
                  <a:pt x="2104408" y="0"/>
                </a:lnTo>
                <a:lnTo>
                  <a:pt x="2264106" y="54091"/>
                </a:lnTo>
                <a:lnTo>
                  <a:pt x="2361986" y="97879"/>
                </a:lnTo>
                <a:lnTo>
                  <a:pt x="2408350" y="123637"/>
                </a:lnTo>
                <a:lnTo>
                  <a:pt x="2428956" y="139091"/>
                </a:lnTo>
                <a:lnTo>
                  <a:pt x="2441835" y="159698"/>
                </a:lnTo>
                <a:lnTo>
                  <a:pt x="2444410" y="182880"/>
                </a:lnTo>
                <a:lnTo>
                  <a:pt x="2431532" y="216365"/>
                </a:lnTo>
                <a:lnTo>
                  <a:pt x="2416077" y="234395"/>
                </a:lnTo>
                <a:lnTo>
                  <a:pt x="2390319" y="252425"/>
                </a:lnTo>
                <a:lnTo>
                  <a:pt x="2331076" y="273032"/>
                </a:lnTo>
                <a:lnTo>
                  <a:pt x="2289864" y="285911"/>
                </a:lnTo>
                <a:lnTo>
                  <a:pt x="2243500" y="285911"/>
                </a:lnTo>
                <a:lnTo>
                  <a:pt x="2042590" y="293638"/>
                </a:lnTo>
                <a:lnTo>
                  <a:pt x="1808194" y="309093"/>
                </a:lnTo>
                <a:lnTo>
                  <a:pt x="1367737" y="370911"/>
                </a:lnTo>
                <a:lnTo>
                  <a:pt x="1089553" y="425002"/>
                </a:lnTo>
                <a:lnTo>
                  <a:pt x="886067" y="46363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2F8ACE3-98E3-40DD-9E13-F376A37099CB}"/>
              </a:ext>
            </a:extLst>
          </p:cNvPr>
          <p:cNvSpPr/>
          <p:nvPr/>
        </p:nvSpPr>
        <p:spPr>
          <a:xfrm>
            <a:off x="4352926" y="1909763"/>
            <a:ext cx="3800475" cy="495300"/>
          </a:xfrm>
          <a:custGeom>
            <a:avLst/>
            <a:gdLst>
              <a:gd name="connsiteX0" fmla="*/ 766763 w 3800475"/>
              <a:gd name="connsiteY0" fmla="*/ 423862 h 495300"/>
              <a:gd name="connsiteX1" fmla="*/ 61913 w 3800475"/>
              <a:gd name="connsiteY1" fmla="*/ 495300 h 495300"/>
              <a:gd name="connsiteX2" fmla="*/ 0 w 3800475"/>
              <a:gd name="connsiteY2" fmla="*/ 338137 h 495300"/>
              <a:gd name="connsiteX3" fmla="*/ 142875 w 3800475"/>
              <a:gd name="connsiteY3" fmla="*/ 338137 h 495300"/>
              <a:gd name="connsiteX4" fmla="*/ 433388 w 3800475"/>
              <a:gd name="connsiteY4" fmla="*/ 304800 h 495300"/>
              <a:gd name="connsiteX5" fmla="*/ 1014413 w 3800475"/>
              <a:gd name="connsiteY5" fmla="*/ 247650 h 495300"/>
              <a:gd name="connsiteX6" fmla="*/ 1490663 w 3800475"/>
              <a:gd name="connsiteY6" fmla="*/ 204787 h 495300"/>
              <a:gd name="connsiteX7" fmla="*/ 1757363 w 3800475"/>
              <a:gd name="connsiteY7" fmla="*/ 185737 h 495300"/>
              <a:gd name="connsiteX8" fmla="*/ 2338388 w 3800475"/>
              <a:gd name="connsiteY8" fmla="*/ 128587 h 495300"/>
              <a:gd name="connsiteX9" fmla="*/ 2838450 w 3800475"/>
              <a:gd name="connsiteY9" fmla="*/ 85725 h 495300"/>
              <a:gd name="connsiteX10" fmla="*/ 3271838 w 3800475"/>
              <a:gd name="connsiteY10" fmla="*/ 47625 h 495300"/>
              <a:gd name="connsiteX11" fmla="*/ 3390900 w 3800475"/>
              <a:gd name="connsiteY11" fmla="*/ 9525 h 495300"/>
              <a:gd name="connsiteX12" fmla="*/ 3429000 w 3800475"/>
              <a:gd name="connsiteY12" fmla="*/ 0 h 495300"/>
              <a:gd name="connsiteX13" fmla="*/ 3481388 w 3800475"/>
              <a:gd name="connsiteY13" fmla="*/ 14287 h 495300"/>
              <a:gd name="connsiteX14" fmla="*/ 3524250 w 3800475"/>
              <a:gd name="connsiteY14" fmla="*/ 42862 h 495300"/>
              <a:gd name="connsiteX15" fmla="*/ 3648075 w 3800475"/>
              <a:gd name="connsiteY15" fmla="*/ 171450 h 495300"/>
              <a:gd name="connsiteX16" fmla="*/ 3762375 w 3800475"/>
              <a:gd name="connsiteY16" fmla="*/ 323850 h 495300"/>
              <a:gd name="connsiteX17" fmla="*/ 3786188 w 3800475"/>
              <a:gd name="connsiteY17" fmla="*/ 361950 h 495300"/>
              <a:gd name="connsiteX18" fmla="*/ 3800475 w 3800475"/>
              <a:gd name="connsiteY18" fmla="*/ 419100 h 495300"/>
              <a:gd name="connsiteX19" fmla="*/ 3786188 w 3800475"/>
              <a:gd name="connsiteY19" fmla="*/ 457200 h 495300"/>
              <a:gd name="connsiteX20" fmla="*/ 3762375 w 3800475"/>
              <a:gd name="connsiteY20" fmla="*/ 471487 h 495300"/>
              <a:gd name="connsiteX21" fmla="*/ 3305175 w 3800475"/>
              <a:gd name="connsiteY21" fmla="*/ 266700 h 495300"/>
              <a:gd name="connsiteX22" fmla="*/ 3262313 w 3800475"/>
              <a:gd name="connsiteY22" fmla="*/ 252412 h 495300"/>
              <a:gd name="connsiteX23" fmla="*/ 3181350 w 3800475"/>
              <a:gd name="connsiteY23" fmla="*/ 247650 h 495300"/>
              <a:gd name="connsiteX24" fmla="*/ 2466975 w 3800475"/>
              <a:gd name="connsiteY24" fmla="*/ 285750 h 495300"/>
              <a:gd name="connsiteX25" fmla="*/ 1862138 w 3800475"/>
              <a:gd name="connsiteY25" fmla="*/ 328612 h 495300"/>
              <a:gd name="connsiteX26" fmla="*/ 1228725 w 3800475"/>
              <a:gd name="connsiteY26" fmla="*/ 381000 h 495300"/>
              <a:gd name="connsiteX27" fmla="*/ 766763 w 3800475"/>
              <a:gd name="connsiteY27" fmla="*/ 423862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00475" h="495300">
                <a:moveTo>
                  <a:pt x="766763" y="423862"/>
                </a:moveTo>
                <a:lnTo>
                  <a:pt x="61913" y="495300"/>
                </a:lnTo>
                <a:lnTo>
                  <a:pt x="0" y="338137"/>
                </a:lnTo>
                <a:lnTo>
                  <a:pt x="142875" y="338137"/>
                </a:lnTo>
                <a:lnTo>
                  <a:pt x="433388" y="304800"/>
                </a:lnTo>
                <a:lnTo>
                  <a:pt x="1014413" y="247650"/>
                </a:lnTo>
                <a:lnTo>
                  <a:pt x="1490663" y="204787"/>
                </a:lnTo>
                <a:lnTo>
                  <a:pt x="1757363" y="185737"/>
                </a:lnTo>
                <a:lnTo>
                  <a:pt x="2338388" y="128587"/>
                </a:lnTo>
                <a:lnTo>
                  <a:pt x="2838450" y="85725"/>
                </a:lnTo>
                <a:lnTo>
                  <a:pt x="3271838" y="47625"/>
                </a:lnTo>
                <a:lnTo>
                  <a:pt x="3390900" y="9525"/>
                </a:lnTo>
                <a:lnTo>
                  <a:pt x="3429000" y="0"/>
                </a:lnTo>
                <a:lnTo>
                  <a:pt x="3481388" y="14287"/>
                </a:lnTo>
                <a:lnTo>
                  <a:pt x="3524250" y="42862"/>
                </a:lnTo>
                <a:lnTo>
                  <a:pt x="3648075" y="171450"/>
                </a:lnTo>
                <a:lnTo>
                  <a:pt x="3762375" y="323850"/>
                </a:lnTo>
                <a:lnTo>
                  <a:pt x="3786188" y="361950"/>
                </a:lnTo>
                <a:lnTo>
                  <a:pt x="3800475" y="419100"/>
                </a:lnTo>
                <a:lnTo>
                  <a:pt x="3786188" y="457200"/>
                </a:lnTo>
                <a:lnTo>
                  <a:pt x="3762375" y="471487"/>
                </a:lnTo>
                <a:lnTo>
                  <a:pt x="3305175" y="266700"/>
                </a:lnTo>
                <a:lnTo>
                  <a:pt x="3262313" y="252412"/>
                </a:lnTo>
                <a:lnTo>
                  <a:pt x="3181350" y="247650"/>
                </a:lnTo>
                <a:lnTo>
                  <a:pt x="2466975" y="285750"/>
                </a:lnTo>
                <a:lnTo>
                  <a:pt x="1862138" y="328612"/>
                </a:lnTo>
                <a:lnTo>
                  <a:pt x="1228725" y="381000"/>
                </a:lnTo>
                <a:lnTo>
                  <a:pt x="766763" y="4238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EBB04C6-5DD0-473F-B6B3-B3811A6EC891}"/>
              </a:ext>
            </a:extLst>
          </p:cNvPr>
          <p:cNvSpPr/>
          <p:nvPr/>
        </p:nvSpPr>
        <p:spPr>
          <a:xfrm>
            <a:off x="7334251" y="2160589"/>
            <a:ext cx="804863" cy="515937"/>
          </a:xfrm>
          <a:custGeom>
            <a:avLst/>
            <a:gdLst>
              <a:gd name="connsiteX0" fmla="*/ 111919 w 804863"/>
              <a:gd name="connsiteY0" fmla="*/ 364331 h 516731"/>
              <a:gd name="connsiteX1" fmla="*/ 240506 w 804863"/>
              <a:gd name="connsiteY1" fmla="*/ 204787 h 516731"/>
              <a:gd name="connsiteX2" fmla="*/ 309563 w 804863"/>
              <a:gd name="connsiteY2" fmla="*/ 123825 h 516731"/>
              <a:gd name="connsiteX3" fmla="*/ 338138 w 804863"/>
              <a:gd name="connsiteY3" fmla="*/ 85725 h 516731"/>
              <a:gd name="connsiteX4" fmla="*/ 347663 w 804863"/>
              <a:gd name="connsiteY4" fmla="*/ 69056 h 516731"/>
              <a:gd name="connsiteX5" fmla="*/ 347663 w 804863"/>
              <a:gd name="connsiteY5" fmla="*/ 57150 h 516731"/>
              <a:gd name="connsiteX6" fmla="*/ 347663 w 804863"/>
              <a:gd name="connsiteY6" fmla="*/ 47625 h 516731"/>
              <a:gd name="connsiteX7" fmla="*/ 347663 w 804863"/>
              <a:gd name="connsiteY7" fmla="*/ 38100 h 516731"/>
              <a:gd name="connsiteX8" fmla="*/ 319088 w 804863"/>
              <a:gd name="connsiteY8" fmla="*/ 0 h 516731"/>
              <a:gd name="connsiteX9" fmla="*/ 804863 w 804863"/>
              <a:gd name="connsiteY9" fmla="*/ 202406 h 516731"/>
              <a:gd name="connsiteX10" fmla="*/ 781050 w 804863"/>
              <a:gd name="connsiteY10" fmla="*/ 219075 h 516731"/>
              <a:gd name="connsiteX11" fmla="*/ 766763 w 804863"/>
              <a:gd name="connsiteY11" fmla="*/ 226219 h 516731"/>
              <a:gd name="connsiteX12" fmla="*/ 759619 w 804863"/>
              <a:gd name="connsiteY12" fmla="*/ 228600 h 516731"/>
              <a:gd name="connsiteX13" fmla="*/ 726281 w 804863"/>
              <a:gd name="connsiteY13" fmla="*/ 228600 h 516731"/>
              <a:gd name="connsiteX14" fmla="*/ 692944 w 804863"/>
              <a:gd name="connsiteY14" fmla="*/ 223837 h 516731"/>
              <a:gd name="connsiteX15" fmla="*/ 657225 w 804863"/>
              <a:gd name="connsiteY15" fmla="*/ 219075 h 516731"/>
              <a:gd name="connsiteX16" fmla="*/ 609600 w 804863"/>
              <a:gd name="connsiteY16" fmla="*/ 216694 h 516731"/>
              <a:gd name="connsiteX17" fmla="*/ 559594 w 804863"/>
              <a:gd name="connsiteY17" fmla="*/ 223837 h 516731"/>
              <a:gd name="connsiteX18" fmla="*/ 519113 w 804863"/>
              <a:gd name="connsiteY18" fmla="*/ 235744 h 516731"/>
              <a:gd name="connsiteX19" fmla="*/ 483394 w 804863"/>
              <a:gd name="connsiteY19" fmla="*/ 247650 h 516731"/>
              <a:gd name="connsiteX20" fmla="*/ 450056 w 804863"/>
              <a:gd name="connsiteY20" fmla="*/ 266700 h 516731"/>
              <a:gd name="connsiteX21" fmla="*/ 421481 w 804863"/>
              <a:gd name="connsiteY21" fmla="*/ 292894 h 516731"/>
              <a:gd name="connsiteX22" fmla="*/ 47625 w 804863"/>
              <a:gd name="connsiteY22" fmla="*/ 507206 h 516731"/>
              <a:gd name="connsiteX23" fmla="*/ 19050 w 804863"/>
              <a:gd name="connsiteY23" fmla="*/ 516731 h 516731"/>
              <a:gd name="connsiteX24" fmla="*/ 2381 w 804863"/>
              <a:gd name="connsiteY24" fmla="*/ 511969 h 516731"/>
              <a:gd name="connsiteX25" fmla="*/ 0 w 804863"/>
              <a:gd name="connsiteY25" fmla="*/ 495300 h 516731"/>
              <a:gd name="connsiteX26" fmla="*/ 16669 w 804863"/>
              <a:gd name="connsiteY26" fmla="*/ 469106 h 516731"/>
              <a:gd name="connsiteX27" fmla="*/ 111919 w 804863"/>
              <a:gd name="connsiteY27" fmla="*/ 364331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4863" h="516731">
                <a:moveTo>
                  <a:pt x="111919" y="364331"/>
                </a:moveTo>
                <a:lnTo>
                  <a:pt x="240506" y="204787"/>
                </a:lnTo>
                <a:lnTo>
                  <a:pt x="309563" y="123825"/>
                </a:lnTo>
                <a:lnTo>
                  <a:pt x="338138" y="85725"/>
                </a:lnTo>
                <a:lnTo>
                  <a:pt x="347663" y="69056"/>
                </a:lnTo>
                <a:lnTo>
                  <a:pt x="347663" y="57150"/>
                </a:lnTo>
                <a:lnTo>
                  <a:pt x="347663" y="47625"/>
                </a:lnTo>
                <a:lnTo>
                  <a:pt x="347663" y="38100"/>
                </a:lnTo>
                <a:lnTo>
                  <a:pt x="319088" y="0"/>
                </a:lnTo>
                <a:lnTo>
                  <a:pt x="804863" y="202406"/>
                </a:lnTo>
                <a:lnTo>
                  <a:pt x="781050" y="219075"/>
                </a:lnTo>
                <a:lnTo>
                  <a:pt x="766763" y="226219"/>
                </a:lnTo>
                <a:lnTo>
                  <a:pt x="759619" y="228600"/>
                </a:lnTo>
                <a:lnTo>
                  <a:pt x="726281" y="228600"/>
                </a:lnTo>
                <a:lnTo>
                  <a:pt x="692944" y="223837"/>
                </a:lnTo>
                <a:lnTo>
                  <a:pt x="657225" y="219075"/>
                </a:lnTo>
                <a:lnTo>
                  <a:pt x="609600" y="216694"/>
                </a:lnTo>
                <a:lnTo>
                  <a:pt x="559594" y="223837"/>
                </a:lnTo>
                <a:lnTo>
                  <a:pt x="519113" y="235744"/>
                </a:lnTo>
                <a:lnTo>
                  <a:pt x="483394" y="247650"/>
                </a:lnTo>
                <a:lnTo>
                  <a:pt x="450056" y="266700"/>
                </a:lnTo>
                <a:lnTo>
                  <a:pt x="421481" y="292894"/>
                </a:lnTo>
                <a:lnTo>
                  <a:pt x="47625" y="507206"/>
                </a:lnTo>
                <a:lnTo>
                  <a:pt x="19050" y="516731"/>
                </a:lnTo>
                <a:lnTo>
                  <a:pt x="2381" y="511969"/>
                </a:lnTo>
                <a:lnTo>
                  <a:pt x="0" y="495300"/>
                </a:lnTo>
                <a:lnTo>
                  <a:pt x="16669" y="469106"/>
                </a:lnTo>
                <a:lnTo>
                  <a:pt x="111919" y="3643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D43B3A7-0EED-4B3B-97C0-2D69CDC33411}"/>
              </a:ext>
            </a:extLst>
          </p:cNvPr>
          <p:cNvSpPr/>
          <p:nvPr/>
        </p:nvSpPr>
        <p:spPr>
          <a:xfrm>
            <a:off x="5110164" y="2900364"/>
            <a:ext cx="833437" cy="936625"/>
          </a:xfrm>
          <a:custGeom>
            <a:avLst/>
            <a:gdLst>
              <a:gd name="connsiteX0" fmla="*/ 233362 w 833437"/>
              <a:gd name="connsiteY0" fmla="*/ 597693 h 935831"/>
              <a:gd name="connsiteX1" fmla="*/ 323850 w 833437"/>
              <a:gd name="connsiteY1" fmla="*/ 466725 h 935831"/>
              <a:gd name="connsiteX2" fmla="*/ 414337 w 833437"/>
              <a:gd name="connsiteY2" fmla="*/ 323850 h 935831"/>
              <a:gd name="connsiteX3" fmla="*/ 471487 w 833437"/>
              <a:gd name="connsiteY3" fmla="*/ 214312 h 935831"/>
              <a:gd name="connsiteX4" fmla="*/ 485775 w 833437"/>
              <a:gd name="connsiteY4" fmla="*/ 166687 h 935831"/>
              <a:gd name="connsiteX5" fmla="*/ 490537 w 833437"/>
              <a:gd name="connsiteY5" fmla="*/ 145256 h 935831"/>
              <a:gd name="connsiteX6" fmla="*/ 490537 w 833437"/>
              <a:gd name="connsiteY6" fmla="*/ 121443 h 935831"/>
              <a:gd name="connsiteX7" fmla="*/ 485775 w 833437"/>
              <a:gd name="connsiteY7" fmla="*/ 104775 h 935831"/>
              <a:gd name="connsiteX8" fmla="*/ 395287 w 833437"/>
              <a:gd name="connsiteY8" fmla="*/ 0 h 935831"/>
              <a:gd name="connsiteX9" fmla="*/ 659606 w 833437"/>
              <a:gd name="connsiteY9" fmla="*/ 47625 h 935831"/>
              <a:gd name="connsiteX10" fmla="*/ 707231 w 833437"/>
              <a:gd name="connsiteY10" fmla="*/ 80962 h 935831"/>
              <a:gd name="connsiteX11" fmla="*/ 757237 w 833437"/>
              <a:gd name="connsiteY11" fmla="*/ 111918 h 935831"/>
              <a:gd name="connsiteX12" fmla="*/ 795337 w 833437"/>
              <a:gd name="connsiteY12" fmla="*/ 138112 h 935831"/>
              <a:gd name="connsiteX13" fmla="*/ 816768 w 833437"/>
              <a:gd name="connsiteY13" fmla="*/ 157162 h 935831"/>
              <a:gd name="connsiteX14" fmla="*/ 828675 w 833437"/>
              <a:gd name="connsiteY14" fmla="*/ 176212 h 935831"/>
              <a:gd name="connsiteX15" fmla="*/ 833437 w 833437"/>
              <a:gd name="connsiteY15" fmla="*/ 195262 h 935831"/>
              <a:gd name="connsiteX16" fmla="*/ 833437 w 833437"/>
              <a:gd name="connsiteY16" fmla="*/ 207168 h 935831"/>
              <a:gd name="connsiteX17" fmla="*/ 831056 w 833437"/>
              <a:gd name="connsiteY17" fmla="*/ 228600 h 935831"/>
              <a:gd name="connsiteX18" fmla="*/ 826293 w 833437"/>
              <a:gd name="connsiteY18" fmla="*/ 247650 h 935831"/>
              <a:gd name="connsiteX19" fmla="*/ 809625 w 833437"/>
              <a:gd name="connsiteY19" fmla="*/ 259556 h 935831"/>
              <a:gd name="connsiteX20" fmla="*/ 738187 w 833437"/>
              <a:gd name="connsiteY20" fmla="*/ 295275 h 935831"/>
              <a:gd name="connsiteX21" fmla="*/ 702468 w 833437"/>
              <a:gd name="connsiteY21" fmla="*/ 316706 h 935831"/>
              <a:gd name="connsiteX22" fmla="*/ 681037 w 833437"/>
              <a:gd name="connsiteY22" fmla="*/ 333375 h 935831"/>
              <a:gd name="connsiteX23" fmla="*/ 590550 w 833437"/>
              <a:gd name="connsiteY23" fmla="*/ 454818 h 935831"/>
              <a:gd name="connsiteX24" fmla="*/ 440531 w 833437"/>
              <a:gd name="connsiteY24" fmla="*/ 628650 h 935831"/>
              <a:gd name="connsiteX25" fmla="*/ 171450 w 833437"/>
              <a:gd name="connsiteY25" fmla="*/ 916781 h 935831"/>
              <a:gd name="connsiteX26" fmla="*/ 0 w 833437"/>
              <a:gd name="connsiteY26" fmla="*/ 935831 h 935831"/>
              <a:gd name="connsiteX27" fmla="*/ 28575 w 833437"/>
              <a:gd name="connsiteY27" fmla="*/ 883443 h 935831"/>
              <a:gd name="connsiteX28" fmla="*/ 145256 w 833437"/>
              <a:gd name="connsiteY28" fmla="*/ 719137 h 935831"/>
              <a:gd name="connsiteX29" fmla="*/ 233362 w 833437"/>
              <a:gd name="connsiteY29" fmla="*/ 597693 h 93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33437" h="935831">
                <a:moveTo>
                  <a:pt x="233362" y="597693"/>
                </a:moveTo>
                <a:lnTo>
                  <a:pt x="323850" y="466725"/>
                </a:lnTo>
                <a:lnTo>
                  <a:pt x="414337" y="323850"/>
                </a:lnTo>
                <a:lnTo>
                  <a:pt x="471487" y="214312"/>
                </a:lnTo>
                <a:lnTo>
                  <a:pt x="485775" y="166687"/>
                </a:lnTo>
                <a:lnTo>
                  <a:pt x="490537" y="145256"/>
                </a:lnTo>
                <a:lnTo>
                  <a:pt x="490537" y="121443"/>
                </a:lnTo>
                <a:lnTo>
                  <a:pt x="485775" y="104775"/>
                </a:lnTo>
                <a:lnTo>
                  <a:pt x="395287" y="0"/>
                </a:lnTo>
                <a:lnTo>
                  <a:pt x="659606" y="47625"/>
                </a:lnTo>
                <a:lnTo>
                  <a:pt x="707231" y="80962"/>
                </a:lnTo>
                <a:lnTo>
                  <a:pt x="757237" y="111918"/>
                </a:lnTo>
                <a:lnTo>
                  <a:pt x="795337" y="138112"/>
                </a:lnTo>
                <a:lnTo>
                  <a:pt x="816768" y="157162"/>
                </a:lnTo>
                <a:lnTo>
                  <a:pt x="828675" y="176212"/>
                </a:lnTo>
                <a:lnTo>
                  <a:pt x="833437" y="195262"/>
                </a:lnTo>
                <a:lnTo>
                  <a:pt x="833437" y="207168"/>
                </a:lnTo>
                <a:lnTo>
                  <a:pt x="831056" y="228600"/>
                </a:lnTo>
                <a:lnTo>
                  <a:pt x="826293" y="247650"/>
                </a:lnTo>
                <a:lnTo>
                  <a:pt x="809625" y="259556"/>
                </a:lnTo>
                <a:lnTo>
                  <a:pt x="738187" y="295275"/>
                </a:lnTo>
                <a:lnTo>
                  <a:pt x="702468" y="316706"/>
                </a:lnTo>
                <a:lnTo>
                  <a:pt x="681037" y="333375"/>
                </a:lnTo>
                <a:lnTo>
                  <a:pt x="590550" y="454818"/>
                </a:lnTo>
                <a:lnTo>
                  <a:pt x="440531" y="628650"/>
                </a:lnTo>
                <a:lnTo>
                  <a:pt x="171450" y="916781"/>
                </a:lnTo>
                <a:lnTo>
                  <a:pt x="0" y="935831"/>
                </a:lnTo>
                <a:lnTo>
                  <a:pt x="28575" y="883443"/>
                </a:lnTo>
                <a:lnTo>
                  <a:pt x="145256" y="719137"/>
                </a:lnTo>
                <a:lnTo>
                  <a:pt x="233362" y="5976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2FBC344-95C7-4484-91D4-35CCD5CA45A8}"/>
              </a:ext>
            </a:extLst>
          </p:cNvPr>
          <p:cNvSpPr/>
          <p:nvPr/>
        </p:nvSpPr>
        <p:spPr>
          <a:xfrm>
            <a:off x="4818064" y="3457575"/>
            <a:ext cx="2212975" cy="630238"/>
          </a:xfrm>
          <a:custGeom>
            <a:avLst/>
            <a:gdLst>
              <a:gd name="connsiteX0" fmla="*/ 983456 w 2214562"/>
              <a:gd name="connsiteY0" fmla="*/ 431006 h 631031"/>
              <a:gd name="connsiteX1" fmla="*/ 845344 w 2214562"/>
              <a:gd name="connsiteY1" fmla="*/ 461963 h 631031"/>
              <a:gd name="connsiteX2" fmla="*/ 685800 w 2214562"/>
              <a:gd name="connsiteY2" fmla="*/ 497681 h 631031"/>
              <a:gd name="connsiteX3" fmla="*/ 571500 w 2214562"/>
              <a:gd name="connsiteY3" fmla="*/ 519113 h 631031"/>
              <a:gd name="connsiteX4" fmla="*/ 497681 w 2214562"/>
              <a:gd name="connsiteY4" fmla="*/ 538163 h 631031"/>
              <a:gd name="connsiteX5" fmla="*/ 478631 w 2214562"/>
              <a:gd name="connsiteY5" fmla="*/ 547688 h 631031"/>
              <a:gd name="connsiteX6" fmla="*/ 438150 w 2214562"/>
              <a:gd name="connsiteY6" fmla="*/ 578644 h 631031"/>
              <a:gd name="connsiteX7" fmla="*/ 414337 w 2214562"/>
              <a:gd name="connsiteY7" fmla="*/ 600075 h 631031"/>
              <a:gd name="connsiteX8" fmla="*/ 392906 w 2214562"/>
              <a:gd name="connsiteY8" fmla="*/ 614363 h 631031"/>
              <a:gd name="connsiteX9" fmla="*/ 366712 w 2214562"/>
              <a:gd name="connsiteY9" fmla="*/ 623888 h 631031"/>
              <a:gd name="connsiteX10" fmla="*/ 335756 w 2214562"/>
              <a:gd name="connsiteY10" fmla="*/ 628650 h 631031"/>
              <a:gd name="connsiteX11" fmla="*/ 295275 w 2214562"/>
              <a:gd name="connsiteY11" fmla="*/ 631031 h 631031"/>
              <a:gd name="connsiteX12" fmla="*/ 247650 w 2214562"/>
              <a:gd name="connsiteY12" fmla="*/ 621506 h 631031"/>
              <a:gd name="connsiteX13" fmla="*/ 188119 w 2214562"/>
              <a:gd name="connsiteY13" fmla="*/ 585788 h 631031"/>
              <a:gd name="connsiteX14" fmla="*/ 126206 w 2214562"/>
              <a:gd name="connsiteY14" fmla="*/ 533400 h 631031"/>
              <a:gd name="connsiteX15" fmla="*/ 59531 w 2214562"/>
              <a:gd name="connsiteY15" fmla="*/ 459581 h 631031"/>
              <a:gd name="connsiteX16" fmla="*/ 23812 w 2214562"/>
              <a:gd name="connsiteY16" fmla="*/ 421481 h 631031"/>
              <a:gd name="connsiteX17" fmla="*/ 2381 w 2214562"/>
              <a:gd name="connsiteY17" fmla="*/ 388144 h 631031"/>
              <a:gd name="connsiteX18" fmla="*/ 0 w 2214562"/>
              <a:gd name="connsiteY18" fmla="*/ 376238 h 631031"/>
              <a:gd name="connsiteX19" fmla="*/ 4762 w 2214562"/>
              <a:gd name="connsiteY19" fmla="*/ 364331 h 631031"/>
              <a:gd name="connsiteX20" fmla="*/ 19050 w 2214562"/>
              <a:gd name="connsiteY20" fmla="*/ 352425 h 631031"/>
              <a:gd name="connsiteX21" fmla="*/ 50006 w 2214562"/>
              <a:gd name="connsiteY21" fmla="*/ 350044 h 631031"/>
              <a:gd name="connsiteX22" fmla="*/ 97631 w 2214562"/>
              <a:gd name="connsiteY22" fmla="*/ 352425 h 631031"/>
              <a:gd name="connsiteX23" fmla="*/ 180975 w 2214562"/>
              <a:gd name="connsiteY23" fmla="*/ 352425 h 631031"/>
              <a:gd name="connsiteX24" fmla="*/ 250031 w 2214562"/>
              <a:gd name="connsiteY24" fmla="*/ 342900 h 631031"/>
              <a:gd name="connsiteX25" fmla="*/ 316706 w 2214562"/>
              <a:gd name="connsiteY25" fmla="*/ 328613 h 631031"/>
              <a:gd name="connsiteX26" fmla="*/ 547687 w 2214562"/>
              <a:gd name="connsiteY26" fmla="*/ 304800 h 631031"/>
              <a:gd name="connsiteX27" fmla="*/ 752475 w 2214562"/>
              <a:gd name="connsiteY27" fmla="*/ 278606 h 631031"/>
              <a:gd name="connsiteX28" fmla="*/ 1178719 w 2214562"/>
              <a:gd name="connsiteY28" fmla="*/ 204788 h 631031"/>
              <a:gd name="connsiteX29" fmla="*/ 1604962 w 2214562"/>
              <a:gd name="connsiteY29" fmla="*/ 121444 h 631031"/>
              <a:gd name="connsiteX30" fmla="*/ 2012156 w 2214562"/>
              <a:gd name="connsiteY30" fmla="*/ 33338 h 631031"/>
              <a:gd name="connsiteX31" fmla="*/ 2078831 w 2214562"/>
              <a:gd name="connsiteY31" fmla="*/ 14288 h 631031"/>
              <a:gd name="connsiteX32" fmla="*/ 2119312 w 2214562"/>
              <a:gd name="connsiteY32" fmla="*/ 0 h 631031"/>
              <a:gd name="connsiteX33" fmla="*/ 2214562 w 2214562"/>
              <a:gd name="connsiteY33" fmla="*/ 109538 h 631031"/>
              <a:gd name="connsiteX34" fmla="*/ 2133600 w 2214562"/>
              <a:gd name="connsiteY34" fmla="*/ 133350 h 631031"/>
              <a:gd name="connsiteX35" fmla="*/ 1752600 w 2214562"/>
              <a:gd name="connsiteY35" fmla="*/ 245269 h 631031"/>
              <a:gd name="connsiteX36" fmla="*/ 1362075 w 2214562"/>
              <a:gd name="connsiteY36" fmla="*/ 342900 h 631031"/>
              <a:gd name="connsiteX37" fmla="*/ 983456 w 2214562"/>
              <a:gd name="connsiteY37" fmla="*/ 431006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14562" h="631031">
                <a:moveTo>
                  <a:pt x="983456" y="431006"/>
                </a:moveTo>
                <a:lnTo>
                  <a:pt x="845344" y="461963"/>
                </a:lnTo>
                <a:lnTo>
                  <a:pt x="685800" y="497681"/>
                </a:lnTo>
                <a:lnTo>
                  <a:pt x="571500" y="519113"/>
                </a:lnTo>
                <a:lnTo>
                  <a:pt x="497681" y="538163"/>
                </a:lnTo>
                <a:lnTo>
                  <a:pt x="478631" y="547688"/>
                </a:lnTo>
                <a:lnTo>
                  <a:pt x="438150" y="578644"/>
                </a:lnTo>
                <a:lnTo>
                  <a:pt x="414337" y="600075"/>
                </a:lnTo>
                <a:lnTo>
                  <a:pt x="392906" y="614363"/>
                </a:lnTo>
                <a:lnTo>
                  <a:pt x="366712" y="623888"/>
                </a:lnTo>
                <a:lnTo>
                  <a:pt x="335756" y="628650"/>
                </a:lnTo>
                <a:lnTo>
                  <a:pt x="295275" y="631031"/>
                </a:lnTo>
                <a:lnTo>
                  <a:pt x="247650" y="621506"/>
                </a:lnTo>
                <a:lnTo>
                  <a:pt x="188119" y="585788"/>
                </a:lnTo>
                <a:lnTo>
                  <a:pt x="126206" y="533400"/>
                </a:lnTo>
                <a:lnTo>
                  <a:pt x="59531" y="459581"/>
                </a:lnTo>
                <a:lnTo>
                  <a:pt x="23812" y="421481"/>
                </a:lnTo>
                <a:lnTo>
                  <a:pt x="2381" y="388144"/>
                </a:lnTo>
                <a:lnTo>
                  <a:pt x="0" y="376238"/>
                </a:lnTo>
                <a:lnTo>
                  <a:pt x="4762" y="364331"/>
                </a:lnTo>
                <a:lnTo>
                  <a:pt x="19050" y="352425"/>
                </a:lnTo>
                <a:lnTo>
                  <a:pt x="50006" y="350044"/>
                </a:lnTo>
                <a:lnTo>
                  <a:pt x="97631" y="352425"/>
                </a:lnTo>
                <a:lnTo>
                  <a:pt x="180975" y="352425"/>
                </a:lnTo>
                <a:lnTo>
                  <a:pt x="250031" y="342900"/>
                </a:lnTo>
                <a:lnTo>
                  <a:pt x="316706" y="328613"/>
                </a:lnTo>
                <a:lnTo>
                  <a:pt x="547687" y="304800"/>
                </a:lnTo>
                <a:lnTo>
                  <a:pt x="752475" y="278606"/>
                </a:lnTo>
                <a:lnTo>
                  <a:pt x="1178719" y="204788"/>
                </a:lnTo>
                <a:lnTo>
                  <a:pt x="1604962" y="121444"/>
                </a:lnTo>
                <a:lnTo>
                  <a:pt x="2012156" y="33338"/>
                </a:lnTo>
                <a:lnTo>
                  <a:pt x="2078831" y="14288"/>
                </a:lnTo>
                <a:lnTo>
                  <a:pt x="2119312" y="0"/>
                </a:lnTo>
                <a:lnTo>
                  <a:pt x="2214562" y="109538"/>
                </a:lnTo>
                <a:lnTo>
                  <a:pt x="2133600" y="133350"/>
                </a:lnTo>
                <a:lnTo>
                  <a:pt x="1752600" y="245269"/>
                </a:lnTo>
                <a:lnTo>
                  <a:pt x="1362075" y="342900"/>
                </a:lnTo>
                <a:lnTo>
                  <a:pt x="983456" y="431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FE8CD6F-1231-4788-9EEC-AC46C05C5558}"/>
              </a:ext>
            </a:extLst>
          </p:cNvPr>
          <p:cNvSpPr/>
          <p:nvPr/>
        </p:nvSpPr>
        <p:spPr>
          <a:xfrm>
            <a:off x="6545263" y="3065464"/>
            <a:ext cx="838200" cy="981075"/>
          </a:xfrm>
          <a:custGeom>
            <a:avLst/>
            <a:gdLst>
              <a:gd name="connsiteX0" fmla="*/ 454819 w 838200"/>
              <a:gd name="connsiteY0" fmla="*/ 581025 h 981075"/>
              <a:gd name="connsiteX1" fmla="*/ 321469 w 838200"/>
              <a:gd name="connsiteY1" fmla="*/ 376237 h 981075"/>
              <a:gd name="connsiteX2" fmla="*/ 235744 w 838200"/>
              <a:gd name="connsiteY2" fmla="*/ 278606 h 981075"/>
              <a:gd name="connsiteX3" fmla="*/ 150019 w 838200"/>
              <a:gd name="connsiteY3" fmla="*/ 185737 h 981075"/>
              <a:gd name="connsiteX4" fmla="*/ 83344 w 838200"/>
              <a:gd name="connsiteY4" fmla="*/ 121444 h 981075"/>
              <a:gd name="connsiteX5" fmla="*/ 33338 w 838200"/>
              <a:gd name="connsiteY5" fmla="*/ 73819 h 981075"/>
              <a:gd name="connsiteX6" fmla="*/ 9525 w 838200"/>
              <a:gd name="connsiteY6" fmla="*/ 50006 h 981075"/>
              <a:gd name="connsiteX7" fmla="*/ 0 w 838200"/>
              <a:gd name="connsiteY7" fmla="*/ 33337 h 981075"/>
              <a:gd name="connsiteX8" fmla="*/ 0 w 838200"/>
              <a:gd name="connsiteY8" fmla="*/ 19050 h 981075"/>
              <a:gd name="connsiteX9" fmla="*/ 4763 w 838200"/>
              <a:gd name="connsiteY9" fmla="*/ 4762 h 981075"/>
              <a:gd name="connsiteX10" fmla="*/ 16669 w 838200"/>
              <a:gd name="connsiteY10" fmla="*/ 0 h 981075"/>
              <a:gd name="connsiteX11" fmla="*/ 47625 w 838200"/>
              <a:gd name="connsiteY11" fmla="*/ 2381 h 981075"/>
              <a:gd name="connsiteX12" fmla="*/ 121444 w 838200"/>
              <a:gd name="connsiteY12" fmla="*/ 26194 h 981075"/>
              <a:gd name="connsiteX13" fmla="*/ 197644 w 838200"/>
              <a:gd name="connsiteY13" fmla="*/ 57150 h 981075"/>
              <a:gd name="connsiteX14" fmla="*/ 304800 w 838200"/>
              <a:gd name="connsiteY14" fmla="*/ 114300 h 981075"/>
              <a:gd name="connsiteX15" fmla="*/ 364332 w 838200"/>
              <a:gd name="connsiteY15" fmla="*/ 150019 h 981075"/>
              <a:gd name="connsiteX16" fmla="*/ 445294 w 838200"/>
              <a:gd name="connsiteY16" fmla="*/ 207169 h 981075"/>
              <a:gd name="connsiteX17" fmla="*/ 514350 w 838200"/>
              <a:gd name="connsiteY17" fmla="*/ 261937 h 981075"/>
              <a:gd name="connsiteX18" fmla="*/ 597694 w 838200"/>
              <a:gd name="connsiteY18" fmla="*/ 338137 h 981075"/>
              <a:gd name="connsiteX19" fmla="*/ 654844 w 838200"/>
              <a:gd name="connsiteY19" fmla="*/ 397669 h 981075"/>
              <a:gd name="connsiteX20" fmla="*/ 692944 w 838200"/>
              <a:gd name="connsiteY20" fmla="*/ 457200 h 981075"/>
              <a:gd name="connsiteX21" fmla="*/ 738188 w 838200"/>
              <a:gd name="connsiteY21" fmla="*/ 535781 h 981075"/>
              <a:gd name="connsiteX22" fmla="*/ 792957 w 838200"/>
              <a:gd name="connsiteY22" fmla="*/ 650081 h 981075"/>
              <a:gd name="connsiteX23" fmla="*/ 821532 w 838200"/>
              <a:gd name="connsiteY23" fmla="*/ 731044 h 981075"/>
              <a:gd name="connsiteX24" fmla="*/ 833438 w 838200"/>
              <a:gd name="connsiteY24" fmla="*/ 788194 h 981075"/>
              <a:gd name="connsiteX25" fmla="*/ 838200 w 838200"/>
              <a:gd name="connsiteY25" fmla="*/ 812006 h 981075"/>
              <a:gd name="connsiteX26" fmla="*/ 833438 w 838200"/>
              <a:gd name="connsiteY26" fmla="*/ 840581 h 981075"/>
              <a:gd name="connsiteX27" fmla="*/ 804863 w 838200"/>
              <a:gd name="connsiteY27" fmla="*/ 907256 h 981075"/>
              <a:gd name="connsiteX28" fmla="*/ 776288 w 838200"/>
              <a:gd name="connsiteY28" fmla="*/ 959644 h 981075"/>
              <a:gd name="connsiteX29" fmla="*/ 757238 w 838200"/>
              <a:gd name="connsiteY29" fmla="*/ 973931 h 981075"/>
              <a:gd name="connsiteX30" fmla="*/ 728663 w 838200"/>
              <a:gd name="connsiteY30" fmla="*/ 981075 h 981075"/>
              <a:gd name="connsiteX31" fmla="*/ 704850 w 838200"/>
              <a:gd name="connsiteY31" fmla="*/ 981075 h 981075"/>
              <a:gd name="connsiteX32" fmla="*/ 681038 w 838200"/>
              <a:gd name="connsiteY32" fmla="*/ 973931 h 981075"/>
              <a:gd name="connsiteX33" fmla="*/ 645319 w 838200"/>
              <a:gd name="connsiteY33" fmla="*/ 940594 h 981075"/>
              <a:gd name="connsiteX34" fmla="*/ 619125 w 838200"/>
              <a:gd name="connsiteY34" fmla="*/ 900112 h 981075"/>
              <a:gd name="connsiteX35" fmla="*/ 588169 w 838200"/>
              <a:gd name="connsiteY35" fmla="*/ 842962 h 981075"/>
              <a:gd name="connsiteX36" fmla="*/ 538163 w 838200"/>
              <a:gd name="connsiteY36" fmla="*/ 742950 h 981075"/>
              <a:gd name="connsiteX37" fmla="*/ 454819 w 838200"/>
              <a:gd name="connsiteY37" fmla="*/ 58102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8200" h="981075">
                <a:moveTo>
                  <a:pt x="454819" y="581025"/>
                </a:moveTo>
                <a:lnTo>
                  <a:pt x="321469" y="376237"/>
                </a:lnTo>
                <a:lnTo>
                  <a:pt x="235744" y="278606"/>
                </a:lnTo>
                <a:lnTo>
                  <a:pt x="150019" y="185737"/>
                </a:lnTo>
                <a:lnTo>
                  <a:pt x="83344" y="121444"/>
                </a:lnTo>
                <a:lnTo>
                  <a:pt x="33338" y="73819"/>
                </a:lnTo>
                <a:lnTo>
                  <a:pt x="9525" y="50006"/>
                </a:lnTo>
                <a:lnTo>
                  <a:pt x="0" y="33337"/>
                </a:lnTo>
                <a:lnTo>
                  <a:pt x="0" y="19050"/>
                </a:lnTo>
                <a:lnTo>
                  <a:pt x="4763" y="4762"/>
                </a:lnTo>
                <a:lnTo>
                  <a:pt x="16669" y="0"/>
                </a:lnTo>
                <a:lnTo>
                  <a:pt x="47625" y="2381"/>
                </a:lnTo>
                <a:lnTo>
                  <a:pt x="121444" y="26194"/>
                </a:lnTo>
                <a:lnTo>
                  <a:pt x="197644" y="57150"/>
                </a:lnTo>
                <a:lnTo>
                  <a:pt x="304800" y="114300"/>
                </a:lnTo>
                <a:lnTo>
                  <a:pt x="364332" y="150019"/>
                </a:lnTo>
                <a:lnTo>
                  <a:pt x="445294" y="207169"/>
                </a:lnTo>
                <a:lnTo>
                  <a:pt x="514350" y="261937"/>
                </a:lnTo>
                <a:lnTo>
                  <a:pt x="597694" y="338137"/>
                </a:lnTo>
                <a:lnTo>
                  <a:pt x="654844" y="397669"/>
                </a:lnTo>
                <a:lnTo>
                  <a:pt x="692944" y="457200"/>
                </a:lnTo>
                <a:lnTo>
                  <a:pt x="738188" y="535781"/>
                </a:lnTo>
                <a:lnTo>
                  <a:pt x="792957" y="650081"/>
                </a:lnTo>
                <a:lnTo>
                  <a:pt x="821532" y="731044"/>
                </a:lnTo>
                <a:lnTo>
                  <a:pt x="833438" y="788194"/>
                </a:lnTo>
                <a:lnTo>
                  <a:pt x="838200" y="812006"/>
                </a:lnTo>
                <a:lnTo>
                  <a:pt x="833438" y="840581"/>
                </a:lnTo>
                <a:lnTo>
                  <a:pt x="804863" y="907256"/>
                </a:lnTo>
                <a:lnTo>
                  <a:pt x="776288" y="959644"/>
                </a:lnTo>
                <a:lnTo>
                  <a:pt x="757238" y="973931"/>
                </a:lnTo>
                <a:lnTo>
                  <a:pt x="728663" y="981075"/>
                </a:lnTo>
                <a:lnTo>
                  <a:pt x="704850" y="981075"/>
                </a:lnTo>
                <a:lnTo>
                  <a:pt x="681038" y="973931"/>
                </a:lnTo>
                <a:lnTo>
                  <a:pt x="645319" y="940594"/>
                </a:lnTo>
                <a:lnTo>
                  <a:pt x="619125" y="900112"/>
                </a:lnTo>
                <a:lnTo>
                  <a:pt x="588169" y="842962"/>
                </a:lnTo>
                <a:lnTo>
                  <a:pt x="538163" y="742950"/>
                </a:lnTo>
                <a:lnTo>
                  <a:pt x="454819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94CE3F4-9C6A-49BE-ACE1-43D4BB090178}"/>
              </a:ext>
            </a:extLst>
          </p:cNvPr>
          <p:cNvSpPr/>
          <p:nvPr/>
        </p:nvSpPr>
        <p:spPr>
          <a:xfrm>
            <a:off x="5702301" y="3959226"/>
            <a:ext cx="555625" cy="1590675"/>
          </a:xfrm>
          <a:custGeom>
            <a:avLst/>
            <a:gdLst>
              <a:gd name="connsiteX0" fmla="*/ 209550 w 555625"/>
              <a:gd name="connsiteY0" fmla="*/ 981075 h 1590675"/>
              <a:gd name="connsiteX1" fmla="*/ 212725 w 555625"/>
              <a:gd name="connsiteY1" fmla="*/ 615950 h 1590675"/>
              <a:gd name="connsiteX2" fmla="*/ 209550 w 555625"/>
              <a:gd name="connsiteY2" fmla="*/ 412750 h 1590675"/>
              <a:gd name="connsiteX3" fmla="*/ 206375 w 555625"/>
              <a:gd name="connsiteY3" fmla="*/ 377825 h 1590675"/>
              <a:gd name="connsiteX4" fmla="*/ 190500 w 555625"/>
              <a:gd name="connsiteY4" fmla="*/ 288925 h 1590675"/>
              <a:gd name="connsiteX5" fmla="*/ 177800 w 555625"/>
              <a:gd name="connsiteY5" fmla="*/ 244475 h 1590675"/>
              <a:gd name="connsiteX6" fmla="*/ 149225 w 555625"/>
              <a:gd name="connsiteY6" fmla="*/ 190500 h 1590675"/>
              <a:gd name="connsiteX7" fmla="*/ 114300 w 555625"/>
              <a:gd name="connsiteY7" fmla="*/ 142875 h 1590675"/>
              <a:gd name="connsiteX8" fmla="*/ 63500 w 555625"/>
              <a:gd name="connsiteY8" fmla="*/ 98425 h 1590675"/>
              <a:gd name="connsiteX9" fmla="*/ 28575 w 555625"/>
              <a:gd name="connsiteY9" fmla="*/ 69850 h 1590675"/>
              <a:gd name="connsiteX10" fmla="*/ 12700 w 555625"/>
              <a:gd name="connsiteY10" fmla="*/ 57150 h 1590675"/>
              <a:gd name="connsiteX11" fmla="*/ 0 w 555625"/>
              <a:gd name="connsiteY11" fmla="*/ 44450 h 1590675"/>
              <a:gd name="connsiteX12" fmla="*/ 0 w 555625"/>
              <a:gd name="connsiteY12" fmla="*/ 31750 h 1590675"/>
              <a:gd name="connsiteX13" fmla="*/ 12700 w 555625"/>
              <a:gd name="connsiteY13" fmla="*/ 15875 h 1590675"/>
              <a:gd name="connsiteX14" fmla="*/ 38100 w 555625"/>
              <a:gd name="connsiteY14" fmla="*/ 3175 h 1590675"/>
              <a:gd name="connsiteX15" fmla="*/ 63500 w 555625"/>
              <a:gd name="connsiteY15" fmla="*/ 0 h 1590675"/>
              <a:gd name="connsiteX16" fmla="*/ 222250 w 555625"/>
              <a:gd name="connsiteY16" fmla="*/ 12700 h 1590675"/>
              <a:gd name="connsiteX17" fmla="*/ 346075 w 555625"/>
              <a:gd name="connsiteY17" fmla="*/ 34925 h 1590675"/>
              <a:gd name="connsiteX18" fmla="*/ 450850 w 555625"/>
              <a:gd name="connsiteY18" fmla="*/ 66675 h 1590675"/>
              <a:gd name="connsiteX19" fmla="*/ 492125 w 555625"/>
              <a:gd name="connsiteY19" fmla="*/ 88900 h 1590675"/>
              <a:gd name="connsiteX20" fmla="*/ 530225 w 555625"/>
              <a:gd name="connsiteY20" fmla="*/ 120650 h 1590675"/>
              <a:gd name="connsiteX21" fmla="*/ 552450 w 555625"/>
              <a:gd name="connsiteY21" fmla="*/ 155575 h 1590675"/>
              <a:gd name="connsiteX22" fmla="*/ 555625 w 555625"/>
              <a:gd name="connsiteY22" fmla="*/ 184150 h 1590675"/>
              <a:gd name="connsiteX23" fmla="*/ 555625 w 555625"/>
              <a:gd name="connsiteY23" fmla="*/ 209550 h 1590675"/>
              <a:gd name="connsiteX24" fmla="*/ 546100 w 555625"/>
              <a:gd name="connsiteY24" fmla="*/ 231775 h 1590675"/>
              <a:gd name="connsiteX25" fmla="*/ 527050 w 555625"/>
              <a:gd name="connsiteY25" fmla="*/ 250825 h 1590675"/>
              <a:gd name="connsiteX26" fmla="*/ 504825 w 555625"/>
              <a:gd name="connsiteY26" fmla="*/ 285750 h 1590675"/>
              <a:gd name="connsiteX27" fmla="*/ 479425 w 555625"/>
              <a:gd name="connsiteY27" fmla="*/ 339725 h 1590675"/>
              <a:gd name="connsiteX28" fmla="*/ 469900 w 555625"/>
              <a:gd name="connsiteY28" fmla="*/ 415925 h 1590675"/>
              <a:gd name="connsiteX29" fmla="*/ 457200 w 555625"/>
              <a:gd name="connsiteY29" fmla="*/ 615950 h 1590675"/>
              <a:gd name="connsiteX30" fmla="*/ 454025 w 555625"/>
              <a:gd name="connsiteY30" fmla="*/ 815975 h 1590675"/>
              <a:gd name="connsiteX31" fmla="*/ 457200 w 555625"/>
              <a:gd name="connsiteY31" fmla="*/ 1187450 h 1590675"/>
              <a:gd name="connsiteX32" fmla="*/ 454025 w 555625"/>
              <a:gd name="connsiteY32" fmla="*/ 1492250 h 1590675"/>
              <a:gd name="connsiteX33" fmla="*/ 454025 w 555625"/>
              <a:gd name="connsiteY33" fmla="*/ 1571625 h 1590675"/>
              <a:gd name="connsiteX34" fmla="*/ 209550 w 555625"/>
              <a:gd name="connsiteY34" fmla="*/ 1590675 h 1590675"/>
              <a:gd name="connsiteX35" fmla="*/ 209550 w 555625"/>
              <a:gd name="connsiteY35" fmla="*/ 1524000 h 1590675"/>
              <a:gd name="connsiteX36" fmla="*/ 209550 w 555625"/>
              <a:gd name="connsiteY36" fmla="*/ 981075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5625" h="1590675">
                <a:moveTo>
                  <a:pt x="209550" y="981075"/>
                </a:moveTo>
                <a:cubicBezTo>
                  <a:pt x="210079" y="829733"/>
                  <a:pt x="211667" y="737658"/>
                  <a:pt x="212725" y="615950"/>
                </a:cubicBezTo>
                <a:cubicBezTo>
                  <a:pt x="211667" y="548217"/>
                  <a:pt x="210608" y="480483"/>
                  <a:pt x="209550" y="412750"/>
                </a:cubicBezTo>
                <a:lnTo>
                  <a:pt x="206375" y="377825"/>
                </a:lnTo>
                <a:lnTo>
                  <a:pt x="190500" y="288925"/>
                </a:lnTo>
                <a:lnTo>
                  <a:pt x="177800" y="244475"/>
                </a:lnTo>
                <a:lnTo>
                  <a:pt x="149225" y="190500"/>
                </a:lnTo>
                <a:lnTo>
                  <a:pt x="114300" y="142875"/>
                </a:lnTo>
                <a:lnTo>
                  <a:pt x="63500" y="98425"/>
                </a:lnTo>
                <a:lnTo>
                  <a:pt x="28575" y="69850"/>
                </a:lnTo>
                <a:lnTo>
                  <a:pt x="12700" y="57150"/>
                </a:lnTo>
                <a:lnTo>
                  <a:pt x="0" y="44450"/>
                </a:lnTo>
                <a:lnTo>
                  <a:pt x="0" y="31750"/>
                </a:lnTo>
                <a:lnTo>
                  <a:pt x="12700" y="15875"/>
                </a:lnTo>
                <a:lnTo>
                  <a:pt x="38100" y="3175"/>
                </a:lnTo>
                <a:lnTo>
                  <a:pt x="63500" y="0"/>
                </a:lnTo>
                <a:lnTo>
                  <a:pt x="222250" y="12700"/>
                </a:lnTo>
                <a:lnTo>
                  <a:pt x="346075" y="34925"/>
                </a:lnTo>
                <a:lnTo>
                  <a:pt x="450850" y="66675"/>
                </a:lnTo>
                <a:lnTo>
                  <a:pt x="492125" y="88900"/>
                </a:lnTo>
                <a:lnTo>
                  <a:pt x="530225" y="120650"/>
                </a:lnTo>
                <a:lnTo>
                  <a:pt x="552450" y="155575"/>
                </a:lnTo>
                <a:lnTo>
                  <a:pt x="555625" y="184150"/>
                </a:lnTo>
                <a:lnTo>
                  <a:pt x="555625" y="209550"/>
                </a:lnTo>
                <a:lnTo>
                  <a:pt x="546100" y="231775"/>
                </a:lnTo>
                <a:lnTo>
                  <a:pt x="527050" y="250825"/>
                </a:lnTo>
                <a:lnTo>
                  <a:pt x="504825" y="285750"/>
                </a:lnTo>
                <a:lnTo>
                  <a:pt x="479425" y="339725"/>
                </a:lnTo>
                <a:lnTo>
                  <a:pt x="469900" y="415925"/>
                </a:lnTo>
                <a:lnTo>
                  <a:pt x="457200" y="615950"/>
                </a:lnTo>
                <a:cubicBezTo>
                  <a:pt x="456142" y="682625"/>
                  <a:pt x="455083" y="749300"/>
                  <a:pt x="454025" y="815975"/>
                </a:cubicBezTo>
                <a:cubicBezTo>
                  <a:pt x="455083" y="939800"/>
                  <a:pt x="456142" y="1063625"/>
                  <a:pt x="457200" y="1187450"/>
                </a:cubicBezTo>
                <a:cubicBezTo>
                  <a:pt x="456142" y="1289050"/>
                  <a:pt x="455083" y="1390650"/>
                  <a:pt x="454025" y="1492250"/>
                </a:cubicBezTo>
                <a:lnTo>
                  <a:pt x="454025" y="1571625"/>
                </a:lnTo>
                <a:lnTo>
                  <a:pt x="209550" y="1590675"/>
                </a:lnTo>
                <a:lnTo>
                  <a:pt x="209550" y="1524000"/>
                </a:lnTo>
                <a:cubicBezTo>
                  <a:pt x="208492" y="1344083"/>
                  <a:pt x="209021" y="1132417"/>
                  <a:pt x="209550" y="98107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5997323-4704-4D17-AF77-B5A6BB9B6870}"/>
              </a:ext>
            </a:extLst>
          </p:cNvPr>
          <p:cNvSpPr/>
          <p:nvPr/>
        </p:nvSpPr>
        <p:spPr>
          <a:xfrm>
            <a:off x="4065589" y="5283201"/>
            <a:ext cx="3919537" cy="576263"/>
          </a:xfrm>
          <a:custGeom>
            <a:avLst/>
            <a:gdLst>
              <a:gd name="connsiteX0" fmla="*/ 1463040 w 3919993"/>
              <a:gd name="connsiteY0" fmla="*/ 401541 h 576469"/>
              <a:gd name="connsiteX1" fmla="*/ 1037646 w 3919993"/>
              <a:gd name="connsiteY1" fmla="*/ 449248 h 576469"/>
              <a:gd name="connsiteX2" fmla="*/ 822960 w 3919993"/>
              <a:gd name="connsiteY2" fmla="*/ 485029 h 576469"/>
              <a:gd name="connsiteX3" fmla="*/ 691764 w 3919993"/>
              <a:gd name="connsiteY3" fmla="*/ 512859 h 576469"/>
              <a:gd name="connsiteX4" fmla="*/ 496957 w 3919993"/>
              <a:gd name="connsiteY4" fmla="*/ 568518 h 576469"/>
              <a:gd name="connsiteX5" fmla="*/ 437322 w 3919993"/>
              <a:gd name="connsiteY5" fmla="*/ 576469 h 576469"/>
              <a:gd name="connsiteX6" fmla="*/ 369736 w 3919993"/>
              <a:gd name="connsiteY6" fmla="*/ 556591 h 576469"/>
              <a:gd name="connsiteX7" fmla="*/ 254442 w 3919993"/>
              <a:gd name="connsiteY7" fmla="*/ 504908 h 576469"/>
              <a:gd name="connsiteX8" fmla="*/ 178905 w 3919993"/>
              <a:gd name="connsiteY8" fmla="*/ 449248 h 576469"/>
              <a:gd name="connsiteX9" fmla="*/ 111319 w 3919993"/>
              <a:gd name="connsiteY9" fmla="*/ 385638 h 576469"/>
              <a:gd name="connsiteX10" fmla="*/ 51684 w 3919993"/>
              <a:gd name="connsiteY10" fmla="*/ 322028 h 576469"/>
              <a:gd name="connsiteX11" fmla="*/ 15903 w 3919993"/>
              <a:gd name="connsiteY11" fmla="*/ 266368 h 576469"/>
              <a:gd name="connsiteX12" fmla="*/ 3976 w 3919993"/>
              <a:gd name="connsiteY12" fmla="*/ 242515 h 576469"/>
              <a:gd name="connsiteX13" fmla="*/ 0 w 3919993"/>
              <a:gd name="connsiteY13" fmla="*/ 230588 h 576469"/>
              <a:gd name="connsiteX14" fmla="*/ 3976 w 3919993"/>
              <a:gd name="connsiteY14" fmla="*/ 218661 h 576469"/>
              <a:gd name="connsiteX15" fmla="*/ 15903 w 3919993"/>
              <a:gd name="connsiteY15" fmla="*/ 210709 h 576469"/>
              <a:gd name="connsiteX16" fmla="*/ 39757 w 3919993"/>
              <a:gd name="connsiteY16" fmla="*/ 214685 h 576469"/>
              <a:gd name="connsiteX17" fmla="*/ 91440 w 3919993"/>
              <a:gd name="connsiteY17" fmla="*/ 238539 h 576469"/>
              <a:gd name="connsiteX18" fmla="*/ 143124 w 3919993"/>
              <a:gd name="connsiteY18" fmla="*/ 262393 h 576469"/>
              <a:gd name="connsiteX19" fmla="*/ 214686 w 3919993"/>
              <a:gd name="connsiteY19" fmla="*/ 294198 h 576469"/>
              <a:gd name="connsiteX20" fmla="*/ 302150 w 3919993"/>
              <a:gd name="connsiteY20" fmla="*/ 314076 h 576469"/>
              <a:gd name="connsiteX21" fmla="*/ 409493 w 3919993"/>
              <a:gd name="connsiteY21" fmla="*/ 329979 h 576469"/>
              <a:gd name="connsiteX22" fmla="*/ 481054 w 3919993"/>
              <a:gd name="connsiteY22" fmla="*/ 326003 h 576469"/>
              <a:gd name="connsiteX23" fmla="*/ 938254 w 3919993"/>
              <a:gd name="connsiteY23" fmla="*/ 282271 h 576469"/>
              <a:gd name="connsiteX24" fmla="*/ 1439186 w 3919993"/>
              <a:gd name="connsiteY24" fmla="*/ 234563 h 576469"/>
              <a:gd name="connsiteX25" fmla="*/ 1836752 w 3919993"/>
              <a:gd name="connsiteY25" fmla="*/ 198782 h 576469"/>
              <a:gd name="connsiteX26" fmla="*/ 2099145 w 3919993"/>
              <a:gd name="connsiteY26" fmla="*/ 178904 h 576469"/>
              <a:gd name="connsiteX27" fmla="*/ 2468880 w 3919993"/>
              <a:gd name="connsiteY27" fmla="*/ 139148 h 576469"/>
              <a:gd name="connsiteX28" fmla="*/ 2854519 w 3919993"/>
              <a:gd name="connsiteY28" fmla="*/ 111318 h 576469"/>
              <a:gd name="connsiteX29" fmla="*/ 3108960 w 3919993"/>
              <a:gd name="connsiteY29" fmla="*/ 95415 h 576469"/>
              <a:gd name="connsiteX30" fmla="*/ 3180522 w 3919993"/>
              <a:gd name="connsiteY30" fmla="*/ 91440 h 576469"/>
              <a:gd name="connsiteX31" fmla="*/ 3220279 w 3919993"/>
              <a:gd name="connsiteY31" fmla="*/ 83488 h 576469"/>
              <a:gd name="connsiteX32" fmla="*/ 3351475 w 3919993"/>
              <a:gd name="connsiteY32" fmla="*/ 27829 h 576469"/>
              <a:gd name="connsiteX33" fmla="*/ 3423037 w 3919993"/>
              <a:gd name="connsiteY33" fmla="*/ 0 h 576469"/>
              <a:gd name="connsiteX34" fmla="*/ 3458818 w 3919993"/>
              <a:gd name="connsiteY34" fmla="*/ 3975 h 576469"/>
              <a:gd name="connsiteX35" fmla="*/ 3570136 w 3919993"/>
              <a:gd name="connsiteY35" fmla="*/ 39756 h 576469"/>
              <a:gd name="connsiteX36" fmla="*/ 3697357 w 3919993"/>
              <a:gd name="connsiteY36" fmla="*/ 95415 h 576469"/>
              <a:gd name="connsiteX37" fmla="*/ 3784821 w 3919993"/>
              <a:gd name="connsiteY37" fmla="*/ 147099 h 576469"/>
              <a:gd name="connsiteX38" fmla="*/ 3856383 w 3919993"/>
              <a:gd name="connsiteY38" fmla="*/ 194807 h 576469"/>
              <a:gd name="connsiteX39" fmla="*/ 3896139 w 3919993"/>
              <a:gd name="connsiteY39" fmla="*/ 234563 h 576469"/>
              <a:gd name="connsiteX40" fmla="*/ 3919993 w 3919993"/>
              <a:gd name="connsiteY40" fmla="*/ 278295 h 576469"/>
              <a:gd name="connsiteX41" fmla="*/ 3916018 w 3919993"/>
              <a:gd name="connsiteY41" fmla="*/ 298174 h 576469"/>
              <a:gd name="connsiteX42" fmla="*/ 3912042 w 3919993"/>
              <a:gd name="connsiteY42" fmla="*/ 318052 h 576469"/>
              <a:gd name="connsiteX43" fmla="*/ 3892164 w 3919993"/>
              <a:gd name="connsiteY43" fmla="*/ 341906 h 576469"/>
              <a:gd name="connsiteX44" fmla="*/ 3860359 w 3919993"/>
              <a:gd name="connsiteY44" fmla="*/ 349857 h 576469"/>
              <a:gd name="connsiteX45" fmla="*/ 3820602 w 3919993"/>
              <a:gd name="connsiteY45" fmla="*/ 353833 h 576469"/>
              <a:gd name="connsiteX46" fmla="*/ 3665552 w 3919993"/>
              <a:gd name="connsiteY46" fmla="*/ 333955 h 576469"/>
              <a:gd name="connsiteX47" fmla="*/ 3351475 w 3919993"/>
              <a:gd name="connsiteY47" fmla="*/ 306125 h 576469"/>
              <a:gd name="connsiteX48" fmla="*/ 3101009 w 3919993"/>
              <a:gd name="connsiteY48" fmla="*/ 302149 h 576469"/>
              <a:gd name="connsiteX49" fmla="*/ 2651760 w 3919993"/>
              <a:gd name="connsiteY49" fmla="*/ 322028 h 576469"/>
              <a:gd name="connsiteX50" fmla="*/ 2242268 w 3919993"/>
              <a:gd name="connsiteY50" fmla="*/ 345881 h 576469"/>
              <a:gd name="connsiteX51" fmla="*/ 1932167 w 3919993"/>
              <a:gd name="connsiteY51" fmla="*/ 369735 h 576469"/>
              <a:gd name="connsiteX52" fmla="*/ 1741336 w 3919993"/>
              <a:gd name="connsiteY52" fmla="*/ 385638 h 576469"/>
              <a:gd name="connsiteX53" fmla="*/ 1463040 w 3919993"/>
              <a:gd name="connsiteY53" fmla="*/ 401541 h 57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19993" h="576469">
                <a:moveTo>
                  <a:pt x="1463040" y="401541"/>
                </a:moveTo>
                <a:lnTo>
                  <a:pt x="1037646" y="449248"/>
                </a:lnTo>
                <a:lnTo>
                  <a:pt x="822960" y="485029"/>
                </a:lnTo>
                <a:lnTo>
                  <a:pt x="691764" y="512859"/>
                </a:lnTo>
                <a:lnTo>
                  <a:pt x="496957" y="568518"/>
                </a:lnTo>
                <a:lnTo>
                  <a:pt x="437322" y="576469"/>
                </a:lnTo>
                <a:lnTo>
                  <a:pt x="369736" y="556591"/>
                </a:lnTo>
                <a:lnTo>
                  <a:pt x="254442" y="504908"/>
                </a:lnTo>
                <a:lnTo>
                  <a:pt x="178905" y="449248"/>
                </a:lnTo>
                <a:lnTo>
                  <a:pt x="111319" y="385638"/>
                </a:lnTo>
                <a:lnTo>
                  <a:pt x="51684" y="322028"/>
                </a:lnTo>
                <a:lnTo>
                  <a:pt x="15903" y="266368"/>
                </a:lnTo>
                <a:lnTo>
                  <a:pt x="3976" y="242515"/>
                </a:lnTo>
                <a:lnTo>
                  <a:pt x="0" y="230588"/>
                </a:lnTo>
                <a:lnTo>
                  <a:pt x="3976" y="218661"/>
                </a:lnTo>
                <a:lnTo>
                  <a:pt x="15903" y="210709"/>
                </a:lnTo>
                <a:lnTo>
                  <a:pt x="39757" y="214685"/>
                </a:lnTo>
                <a:lnTo>
                  <a:pt x="91440" y="238539"/>
                </a:lnTo>
                <a:lnTo>
                  <a:pt x="143124" y="262393"/>
                </a:lnTo>
                <a:lnTo>
                  <a:pt x="214686" y="294198"/>
                </a:lnTo>
                <a:lnTo>
                  <a:pt x="302150" y="314076"/>
                </a:lnTo>
                <a:lnTo>
                  <a:pt x="409493" y="329979"/>
                </a:lnTo>
                <a:lnTo>
                  <a:pt x="481054" y="326003"/>
                </a:lnTo>
                <a:lnTo>
                  <a:pt x="938254" y="282271"/>
                </a:lnTo>
                <a:lnTo>
                  <a:pt x="1439186" y="234563"/>
                </a:lnTo>
                <a:lnTo>
                  <a:pt x="1836752" y="198782"/>
                </a:lnTo>
                <a:lnTo>
                  <a:pt x="2099145" y="178904"/>
                </a:lnTo>
                <a:lnTo>
                  <a:pt x="2468880" y="139148"/>
                </a:lnTo>
                <a:lnTo>
                  <a:pt x="2854519" y="111318"/>
                </a:lnTo>
                <a:lnTo>
                  <a:pt x="3108960" y="95415"/>
                </a:lnTo>
                <a:lnTo>
                  <a:pt x="3180522" y="91440"/>
                </a:lnTo>
                <a:lnTo>
                  <a:pt x="3220279" y="83488"/>
                </a:lnTo>
                <a:lnTo>
                  <a:pt x="3351475" y="27829"/>
                </a:lnTo>
                <a:lnTo>
                  <a:pt x="3423037" y="0"/>
                </a:lnTo>
                <a:lnTo>
                  <a:pt x="3458818" y="3975"/>
                </a:lnTo>
                <a:lnTo>
                  <a:pt x="3570136" y="39756"/>
                </a:lnTo>
                <a:lnTo>
                  <a:pt x="3697357" y="95415"/>
                </a:lnTo>
                <a:lnTo>
                  <a:pt x="3784821" y="147099"/>
                </a:lnTo>
                <a:lnTo>
                  <a:pt x="3856383" y="194807"/>
                </a:lnTo>
                <a:lnTo>
                  <a:pt x="3896139" y="234563"/>
                </a:lnTo>
                <a:lnTo>
                  <a:pt x="3919993" y="278295"/>
                </a:lnTo>
                <a:lnTo>
                  <a:pt x="3916018" y="298174"/>
                </a:lnTo>
                <a:lnTo>
                  <a:pt x="3912042" y="318052"/>
                </a:lnTo>
                <a:lnTo>
                  <a:pt x="3892164" y="341906"/>
                </a:lnTo>
                <a:lnTo>
                  <a:pt x="3860359" y="349857"/>
                </a:lnTo>
                <a:lnTo>
                  <a:pt x="3820602" y="353833"/>
                </a:lnTo>
                <a:lnTo>
                  <a:pt x="3665552" y="333955"/>
                </a:lnTo>
                <a:lnTo>
                  <a:pt x="3351475" y="306125"/>
                </a:lnTo>
                <a:lnTo>
                  <a:pt x="3101009" y="302149"/>
                </a:lnTo>
                <a:lnTo>
                  <a:pt x="2651760" y="322028"/>
                </a:lnTo>
                <a:lnTo>
                  <a:pt x="2242268" y="345881"/>
                </a:lnTo>
                <a:lnTo>
                  <a:pt x="1932167" y="369735"/>
                </a:lnTo>
                <a:lnTo>
                  <a:pt x="1741336" y="385638"/>
                </a:lnTo>
                <a:lnTo>
                  <a:pt x="1463040" y="40154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90A6EB6-DCF5-4B7D-9424-DA0EAF51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589" y="1400176"/>
            <a:ext cx="4096867" cy="44565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B671730-80C2-4B31-B7A8-C41D3980E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239" y="1400176"/>
            <a:ext cx="4096867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  <p:bldP spid="25" grpId="0" animBg="1"/>
      <p:bldP spid="15" grpId="0" animBg="1"/>
      <p:bldP spid="18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49BD16-F6A3-4A86-A15C-576B7F07B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66" y="1200719"/>
            <a:ext cx="4096867" cy="4456562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6418B68C-574A-45C7-88F3-12C97B1337B9}"/>
              </a:ext>
            </a:extLst>
          </p:cNvPr>
          <p:cNvSpPr/>
          <p:nvPr/>
        </p:nvSpPr>
        <p:spPr>
          <a:xfrm>
            <a:off x="3800475" y="1935163"/>
            <a:ext cx="1665288" cy="476250"/>
          </a:xfrm>
          <a:custGeom>
            <a:avLst/>
            <a:gdLst>
              <a:gd name="connsiteX0" fmla="*/ 766763 w 1664494"/>
              <a:gd name="connsiteY0" fmla="*/ 221457 h 476250"/>
              <a:gd name="connsiteX1" fmla="*/ 938213 w 1664494"/>
              <a:gd name="connsiteY1" fmla="*/ 180975 h 476250"/>
              <a:gd name="connsiteX2" fmla="*/ 1119188 w 1664494"/>
              <a:gd name="connsiteY2" fmla="*/ 128588 h 476250"/>
              <a:gd name="connsiteX3" fmla="*/ 1178719 w 1664494"/>
              <a:gd name="connsiteY3" fmla="*/ 109538 h 476250"/>
              <a:gd name="connsiteX4" fmla="*/ 1216819 w 1664494"/>
              <a:gd name="connsiteY4" fmla="*/ 88107 h 476250"/>
              <a:gd name="connsiteX5" fmla="*/ 1269206 w 1664494"/>
              <a:gd name="connsiteY5" fmla="*/ 57150 h 476250"/>
              <a:gd name="connsiteX6" fmla="*/ 1295400 w 1664494"/>
              <a:gd name="connsiteY6" fmla="*/ 33338 h 476250"/>
              <a:gd name="connsiteX7" fmla="*/ 1312069 w 1664494"/>
              <a:gd name="connsiteY7" fmla="*/ 16669 h 476250"/>
              <a:gd name="connsiteX8" fmla="*/ 1338263 w 1664494"/>
              <a:gd name="connsiteY8" fmla="*/ 4763 h 476250"/>
              <a:gd name="connsiteX9" fmla="*/ 1373981 w 1664494"/>
              <a:gd name="connsiteY9" fmla="*/ 0 h 476250"/>
              <a:gd name="connsiteX10" fmla="*/ 1428750 w 1664494"/>
              <a:gd name="connsiteY10" fmla="*/ 2382 h 476250"/>
              <a:gd name="connsiteX11" fmla="*/ 1464469 w 1664494"/>
              <a:gd name="connsiteY11" fmla="*/ 9525 h 476250"/>
              <a:gd name="connsiteX12" fmla="*/ 1502569 w 1664494"/>
              <a:gd name="connsiteY12" fmla="*/ 19050 h 476250"/>
              <a:gd name="connsiteX13" fmla="*/ 1543050 w 1664494"/>
              <a:gd name="connsiteY13" fmla="*/ 35719 h 476250"/>
              <a:gd name="connsiteX14" fmla="*/ 1583531 w 1664494"/>
              <a:gd name="connsiteY14" fmla="*/ 57150 h 476250"/>
              <a:gd name="connsiteX15" fmla="*/ 1621631 w 1664494"/>
              <a:gd name="connsiteY15" fmla="*/ 83344 h 476250"/>
              <a:gd name="connsiteX16" fmla="*/ 1640681 w 1664494"/>
              <a:gd name="connsiteY16" fmla="*/ 102394 h 476250"/>
              <a:gd name="connsiteX17" fmla="*/ 1650206 w 1664494"/>
              <a:gd name="connsiteY17" fmla="*/ 116682 h 476250"/>
              <a:gd name="connsiteX18" fmla="*/ 1659731 w 1664494"/>
              <a:gd name="connsiteY18" fmla="*/ 138113 h 476250"/>
              <a:gd name="connsiteX19" fmla="*/ 1664494 w 1664494"/>
              <a:gd name="connsiteY19" fmla="*/ 164307 h 476250"/>
              <a:gd name="connsiteX20" fmla="*/ 1657350 w 1664494"/>
              <a:gd name="connsiteY20" fmla="*/ 195263 h 476250"/>
              <a:gd name="connsiteX21" fmla="*/ 1643063 w 1664494"/>
              <a:gd name="connsiteY21" fmla="*/ 211932 h 476250"/>
              <a:gd name="connsiteX22" fmla="*/ 1576388 w 1664494"/>
              <a:gd name="connsiteY22" fmla="*/ 238125 h 476250"/>
              <a:gd name="connsiteX23" fmla="*/ 1419225 w 1664494"/>
              <a:gd name="connsiteY23" fmla="*/ 276225 h 476250"/>
              <a:gd name="connsiteX24" fmla="*/ 1104900 w 1664494"/>
              <a:gd name="connsiteY24" fmla="*/ 354807 h 476250"/>
              <a:gd name="connsiteX25" fmla="*/ 883444 w 1664494"/>
              <a:gd name="connsiteY25" fmla="*/ 407194 h 476250"/>
              <a:gd name="connsiteX26" fmla="*/ 611981 w 1664494"/>
              <a:gd name="connsiteY26" fmla="*/ 466725 h 476250"/>
              <a:gd name="connsiteX27" fmla="*/ 528638 w 1664494"/>
              <a:gd name="connsiteY27" fmla="*/ 476250 h 476250"/>
              <a:gd name="connsiteX28" fmla="*/ 464344 w 1664494"/>
              <a:gd name="connsiteY28" fmla="*/ 476250 h 476250"/>
              <a:gd name="connsiteX29" fmla="*/ 402431 w 1664494"/>
              <a:gd name="connsiteY29" fmla="*/ 471488 h 476250"/>
              <a:gd name="connsiteX30" fmla="*/ 352425 w 1664494"/>
              <a:gd name="connsiteY30" fmla="*/ 461963 h 476250"/>
              <a:gd name="connsiteX31" fmla="*/ 316706 w 1664494"/>
              <a:gd name="connsiteY31" fmla="*/ 452438 h 476250"/>
              <a:gd name="connsiteX32" fmla="*/ 273844 w 1664494"/>
              <a:gd name="connsiteY32" fmla="*/ 440532 h 476250"/>
              <a:gd name="connsiteX33" fmla="*/ 221456 w 1664494"/>
              <a:gd name="connsiteY33" fmla="*/ 416719 h 476250"/>
              <a:gd name="connsiteX34" fmla="*/ 180975 w 1664494"/>
              <a:gd name="connsiteY34" fmla="*/ 395288 h 476250"/>
              <a:gd name="connsiteX35" fmla="*/ 138113 w 1664494"/>
              <a:gd name="connsiteY35" fmla="*/ 369094 h 476250"/>
              <a:gd name="connsiteX36" fmla="*/ 95250 w 1664494"/>
              <a:gd name="connsiteY36" fmla="*/ 333375 h 476250"/>
              <a:gd name="connsiteX37" fmla="*/ 52388 w 1664494"/>
              <a:gd name="connsiteY37" fmla="*/ 295275 h 476250"/>
              <a:gd name="connsiteX38" fmla="*/ 14288 w 1664494"/>
              <a:gd name="connsiteY38" fmla="*/ 250032 h 476250"/>
              <a:gd name="connsiteX39" fmla="*/ 0 w 1664494"/>
              <a:gd name="connsiteY39" fmla="*/ 214313 h 476250"/>
              <a:gd name="connsiteX40" fmla="*/ 0 w 1664494"/>
              <a:gd name="connsiteY40" fmla="*/ 190500 h 476250"/>
              <a:gd name="connsiteX41" fmla="*/ 0 w 1664494"/>
              <a:gd name="connsiteY41" fmla="*/ 190500 h 476250"/>
              <a:gd name="connsiteX42" fmla="*/ 19050 w 1664494"/>
              <a:gd name="connsiteY42" fmla="*/ 185738 h 476250"/>
              <a:gd name="connsiteX43" fmla="*/ 38100 w 1664494"/>
              <a:gd name="connsiteY43" fmla="*/ 190500 h 476250"/>
              <a:gd name="connsiteX44" fmla="*/ 78581 w 1664494"/>
              <a:gd name="connsiteY44" fmla="*/ 211932 h 476250"/>
              <a:gd name="connsiteX45" fmla="*/ 157163 w 1664494"/>
              <a:gd name="connsiteY45" fmla="*/ 252413 h 476250"/>
              <a:gd name="connsiteX46" fmla="*/ 219075 w 1664494"/>
              <a:gd name="connsiteY46" fmla="*/ 276225 h 476250"/>
              <a:gd name="connsiteX47" fmla="*/ 278606 w 1664494"/>
              <a:gd name="connsiteY47" fmla="*/ 290513 h 476250"/>
              <a:gd name="connsiteX48" fmla="*/ 338138 w 1664494"/>
              <a:gd name="connsiteY48" fmla="*/ 295275 h 476250"/>
              <a:gd name="connsiteX49" fmla="*/ 419100 w 1664494"/>
              <a:gd name="connsiteY49" fmla="*/ 288132 h 476250"/>
              <a:gd name="connsiteX50" fmla="*/ 766763 w 1664494"/>
              <a:gd name="connsiteY50" fmla="*/ 221457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64494" h="476250">
                <a:moveTo>
                  <a:pt x="766763" y="221457"/>
                </a:moveTo>
                <a:lnTo>
                  <a:pt x="938213" y="180975"/>
                </a:lnTo>
                <a:lnTo>
                  <a:pt x="1119188" y="128588"/>
                </a:lnTo>
                <a:lnTo>
                  <a:pt x="1178719" y="109538"/>
                </a:lnTo>
                <a:lnTo>
                  <a:pt x="1216819" y="88107"/>
                </a:lnTo>
                <a:lnTo>
                  <a:pt x="1269206" y="57150"/>
                </a:lnTo>
                <a:lnTo>
                  <a:pt x="1295400" y="33338"/>
                </a:lnTo>
                <a:lnTo>
                  <a:pt x="1312069" y="16669"/>
                </a:lnTo>
                <a:lnTo>
                  <a:pt x="1338263" y="4763"/>
                </a:lnTo>
                <a:lnTo>
                  <a:pt x="1373981" y="0"/>
                </a:lnTo>
                <a:lnTo>
                  <a:pt x="1428750" y="2382"/>
                </a:lnTo>
                <a:lnTo>
                  <a:pt x="1464469" y="9525"/>
                </a:lnTo>
                <a:lnTo>
                  <a:pt x="1502569" y="19050"/>
                </a:lnTo>
                <a:lnTo>
                  <a:pt x="1543050" y="35719"/>
                </a:lnTo>
                <a:lnTo>
                  <a:pt x="1583531" y="57150"/>
                </a:lnTo>
                <a:lnTo>
                  <a:pt x="1621631" y="83344"/>
                </a:lnTo>
                <a:lnTo>
                  <a:pt x="1640681" y="102394"/>
                </a:lnTo>
                <a:lnTo>
                  <a:pt x="1650206" y="116682"/>
                </a:lnTo>
                <a:lnTo>
                  <a:pt x="1659731" y="138113"/>
                </a:lnTo>
                <a:lnTo>
                  <a:pt x="1664494" y="164307"/>
                </a:lnTo>
                <a:lnTo>
                  <a:pt x="1657350" y="195263"/>
                </a:lnTo>
                <a:lnTo>
                  <a:pt x="1643063" y="211932"/>
                </a:lnTo>
                <a:lnTo>
                  <a:pt x="1576388" y="238125"/>
                </a:lnTo>
                <a:lnTo>
                  <a:pt x="1419225" y="276225"/>
                </a:lnTo>
                <a:lnTo>
                  <a:pt x="1104900" y="354807"/>
                </a:lnTo>
                <a:lnTo>
                  <a:pt x="883444" y="407194"/>
                </a:lnTo>
                <a:lnTo>
                  <a:pt x="611981" y="466725"/>
                </a:lnTo>
                <a:lnTo>
                  <a:pt x="528638" y="476250"/>
                </a:lnTo>
                <a:lnTo>
                  <a:pt x="464344" y="476250"/>
                </a:lnTo>
                <a:lnTo>
                  <a:pt x="402431" y="471488"/>
                </a:lnTo>
                <a:lnTo>
                  <a:pt x="352425" y="461963"/>
                </a:lnTo>
                <a:lnTo>
                  <a:pt x="316706" y="452438"/>
                </a:lnTo>
                <a:lnTo>
                  <a:pt x="273844" y="440532"/>
                </a:lnTo>
                <a:lnTo>
                  <a:pt x="221456" y="416719"/>
                </a:lnTo>
                <a:lnTo>
                  <a:pt x="180975" y="395288"/>
                </a:lnTo>
                <a:lnTo>
                  <a:pt x="138113" y="369094"/>
                </a:lnTo>
                <a:lnTo>
                  <a:pt x="95250" y="333375"/>
                </a:lnTo>
                <a:lnTo>
                  <a:pt x="52388" y="295275"/>
                </a:lnTo>
                <a:lnTo>
                  <a:pt x="14288" y="250032"/>
                </a:lnTo>
                <a:lnTo>
                  <a:pt x="0" y="214313"/>
                </a:lnTo>
                <a:lnTo>
                  <a:pt x="0" y="190500"/>
                </a:lnTo>
                <a:lnTo>
                  <a:pt x="0" y="190500"/>
                </a:lnTo>
                <a:lnTo>
                  <a:pt x="19050" y="185738"/>
                </a:lnTo>
                <a:lnTo>
                  <a:pt x="38100" y="190500"/>
                </a:lnTo>
                <a:lnTo>
                  <a:pt x="78581" y="211932"/>
                </a:lnTo>
                <a:lnTo>
                  <a:pt x="157163" y="252413"/>
                </a:lnTo>
                <a:lnTo>
                  <a:pt x="219075" y="276225"/>
                </a:lnTo>
                <a:lnTo>
                  <a:pt x="278606" y="290513"/>
                </a:lnTo>
                <a:lnTo>
                  <a:pt x="338138" y="295275"/>
                </a:lnTo>
                <a:lnTo>
                  <a:pt x="419100" y="288132"/>
                </a:lnTo>
                <a:lnTo>
                  <a:pt x="766763" y="2214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4EF7B0A9-F7F3-41C4-92C6-4B721EC4ED1E}"/>
              </a:ext>
            </a:extLst>
          </p:cNvPr>
          <p:cNvSpPr/>
          <p:nvPr/>
        </p:nvSpPr>
        <p:spPr>
          <a:xfrm>
            <a:off x="5507039" y="1957388"/>
            <a:ext cx="560387" cy="1879600"/>
          </a:xfrm>
          <a:custGeom>
            <a:avLst/>
            <a:gdLst>
              <a:gd name="connsiteX0" fmla="*/ 223838 w 559594"/>
              <a:gd name="connsiteY0" fmla="*/ 688181 h 1878806"/>
              <a:gd name="connsiteX1" fmla="*/ 200025 w 559594"/>
              <a:gd name="connsiteY1" fmla="*/ 488156 h 1878806"/>
              <a:gd name="connsiteX2" fmla="*/ 183357 w 559594"/>
              <a:gd name="connsiteY2" fmla="*/ 335756 h 1878806"/>
              <a:gd name="connsiteX3" fmla="*/ 171450 w 559594"/>
              <a:gd name="connsiteY3" fmla="*/ 278606 h 1878806"/>
              <a:gd name="connsiteX4" fmla="*/ 157163 w 559594"/>
              <a:gd name="connsiteY4" fmla="*/ 233362 h 1878806"/>
              <a:gd name="connsiteX5" fmla="*/ 138113 w 559594"/>
              <a:gd name="connsiteY5" fmla="*/ 195262 h 1878806"/>
              <a:gd name="connsiteX6" fmla="*/ 111919 w 559594"/>
              <a:gd name="connsiteY6" fmla="*/ 157162 h 1878806"/>
              <a:gd name="connsiteX7" fmla="*/ 88107 w 559594"/>
              <a:gd name="connsiteY7" fmla="*/ 126206 h 1878806"/>
              <a:gd name="connsiteX8" fmla="*/ 59532 w 559594"/>
              <a:gd name="connsiteY8" fmla="*/ 97631 h 1878806"/>
              <a:gd name="connsiteX9" fmla="*/ 26194 w 559594"/>
              <a:gd name="connsiteY9" fmla="*/ 69056 h 1878806"/>
              <a:gd name="connsiteX10" fmla="*/ 7144 w 559594"/>
              <a:gd name="connsiteY10" fmla="*/ 50006 h 1878806"/>
              <a:gd name="connsiteX11" fmla="*/ 0 w 559594"/>
              <a:gd name="connsiteY11" fmla="*/ 35718 h 1878806"/>
              <a:gd name="connsiteX12" fmla="*/ 0 w 559594"/>
              <a:gd name="connsiteY12" fmla="*/ 21431 h 1878806"/>
              <a:gd name="connsiteX13" fmla="*/ 9525 w 559594"/>
              <a:gd name="connsiteY13" fmla="*/ 7143 h 1878806"/>
              <a:gd name="connsiteX14" fmla="*/ 38100 w 559594"/>
              <a:gd name="connsiteY14" fmla="*/ 0 h 1878806"/>
              <a:gd name="connsiteX15" fmla="*/ 102394 w 559594"/>
              <a:gd name="connsiteY15" fmla="*/ 0 h 1878806"/>
              <a:gd name="connsiteX16" fmla="*/ 171450 w 559594"/>
              <a:gd name="connsiteY16" fmla="*/ 7143 h 1878806"/>
              <a:gd name="connsiteX17" fmla="*/ 250032 w 559594"/>
              <a:gd name="connsiteY17" fmla="*/ 23812 h 1878806"/>
              <a:gd name="connsiteX18" fmla="*/ 309563 w 559594"/>
              <a:gd name="connsiteY18" fmla="*/ 42862 h 1878806"/>
              <a:gd name="connsiteX19" fmla="*/ 366713 w 559594"/>
              <a:gd name="connsiteY19" fmla="*/ 64293 h 1878806"/>
              <a:gd name="connsiteX20" fmla="*/ 383382 w 559594"/>
              <a:gd name="connsiteY20" fmla="*/ 73818 h 1878806"/>
              <a:gd name="connsiteX21" fmla="*/ 409575 w 559594"/>
              <a:gd name="connsiteY21" fmla="*/ 309562 h 1878806"/>
              <a:gd name="connsiteX22" fmla="*/ 473869 w 559594"/>
              <a:gd name="connsiteY22" fmla="*/ 814387 h 1878806"/>
              <a:gd name="connsiteX23" fmla="*/ 502444 w 559594"/>
              <a:gd name="connsiteY23" fmla="*/ 1069181 h 1878806"/>
              <a:gd name="connsiteX24" fmla="*/ 550069 w 559594"/>
              <a:gd name="connsiteY24" fmla="*/ 1543050 h 1878806"/>
              <a:gd name="connsiteX25" fmla="*/ 559594 w 559594"/>
              <a:gd name="connsiteY25" fmla="*/ 1645443 h 1878806"/>
              <a:gd name="connsiteX26" fmla="*/ 559594 w 559594"/>
              <a:gd name="connsiteY26" fmla="*/ 1776412 h 1878806"/>
              <a:gd name="connsiteX27" fmla="*/ 542925 w 559594"/>
              <a:gd name="connsiteY27" fmla="*/ 1812131 h 1878806"/>
              <a:gd name="connsiteX28" fmla="*/ 516732 w 559594"/>
              <a:gd name="connsiteY28" fmla="*/ 1847850 h 1878806"/>
              <a:gd name="connsiteX29" fmla="*/ 483394 w 559594"/>
              <a:gd name="connsiteY29" fmla="*/ 1874043 h 1878806"/>
              <a:gd name="connsiteX30" fmla="*/ 461963 w 559594"/>
              <a:gd name="connsiteY30" fmla="*/ 1878806 h 1878806"/>
              <a:gd name="connsiteX31" fmla="*/ 428625 w 559594"/>
              <a:gd name="connsiteY31" fmla="*/ 1874043 h 1878806"/>
              <a:gd name="connsiteX32" fmla="*/ 400050 w 559594"/>
              <a:gd name="connsiteY32" fmla="*/ 1857375 h 1878806"/>
              <a:gd name="connsiteX33" fmla="*/ 364332 w 559594"/>
              <a:gd name="connsiteY33" fmla="*/ 1812131 h 1878806"/>
              <a:gd name="connsiteX34" fmla="*/ 345282 w 559594"/>
              <a:gd name="connsiteY34" fmla="*/ 1783556 h 1878806"/>
              <a:gd name="connsiteX35" fmla="*/ 307182 w 559594"/>
              <a:gd name="connsiteY35" fmla="*/ 1712118 h 1878806"/>
              <a:gd name="connsiteX36" fmla="*/ 280988 w 559594"/>
              <a:gd name="connsiteY36" fmla="*/ 1621631 h 1878806"/>
              <a:gd name="connsiteX37" fmla="*/ 271463 w 559594"/>
              <a:gd name="connsiteY37" fmla="*/ 1566862 h 1878806"/>
              <a:gd name="connsiteX38" fmla="*/ 280988 w 559594"/>
              <a:gd name="connsiteY38" fmla="*/ 1504950 h 1878806"/>
              <a:gd name="connsiteX39" fmla="*/ 290513 w 559594"/>
              <a:gd name="connsiteY39" fmla="*/ 1450181 h 1878806"/>
              <a:gd name="connsiteX40" fmla="*/ 297657 w 559594"/>
              <a:gd name="connsiteY40" fmla="*/ 1395412 h 1878806"/>
              <a:gd name="connsiteX41" fmla="*/ 297657 w 559594"/>
              <a:gd name="connsiteY41" fmla="*/ 1326356 h 1878806"/>
              <a:gd name="connsiteX42" fmla="*/ 278607 w 559594"/>
              <a:gd name="connsiteY42" fmla="*/ 1126331 h 1878806"/>
              <a:gd name="connsiteX43" fmla="*/ 223838 w 559594"/>
              <a:gd name="connsiteY43" fmla="*/ 688181 h 18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9594" h="1878806">
                <a:moveTo>
                  <a:pt x="223838" y="688181"/>
                </a:moveTo>
                <a:lnTo>
                  <a:pt x="200025" y="488156"/>
                </a:lnTo>
                <a:lnTo>
                  <a:pt x="183357" y="335756"/>
                </a:lnTo>
                <a:lnTo>
                  <a:pt x="171450" y="278606"/>
                </a:lnTo>
                <a:lnTo>
                  <a:pt x="157163" y="233362"/>
                </a:lnTo>
                <a:lnTo>
                  <a:pt x="138113" y="195262"/>
                </a:lnTo>
                <a:lnTo>
                  <a:pt x="111919" y="157162"/>
                </a:lnTo>
                <a:lnTo>
                  <a:pt x="88107" y="126206"/>
                </a:lnTo>
                <a:lnTo>
                  <a:pt x="59532" y="97631"/>
                </a:lnTo>
                <a:lnTo>
                  <a:pt x="26194" y="69056"/>
                </a:lnTo>
                <a:lnTo>
                  <a:pt x="7144" y="50006"/>
                </a:lnTo>
                <a:lnTo>
                  <a:pt x="0" y="35718"/>
                </a:lnTo>
                <a:lnTo>
                  <a:pt x="0" y="21431"/>
                </a:lnTo>
                <a:lnTo>
                  <a:pt x="9525" y="7143"/>
                </a:lnTo>
                <a:lnTo>
                  <a:pt x="38100" y="0"/>
                </a:lnTo>
                <a:lnTo>
                  <a:pt x="102394" y="0"/>
                </a:lnTo>
                <a:lnTo>
                  <a:pt x="171450" y="7143"/>
                </a:lnTo>
                <a:lnTo>
                  <a:pt x="250032" y="23812"/>
                </a:lnTo>
                <a:lnTo>
                  <a:pt x="309563" y="42862"/>
                </a:lnTo>
                <a:lnTo>
                  <a:pt x="366713" y="64293"/>
                </a:lnTo>
                <a:lnTo>
                  <a:pt x="383382" y="73818"/>
                </a:lnTo>
                <a:lnTo>
                  <a:pt x="409575" y="309562"/>
                </a:lnTo>
                <a:lnTo>
                  <a:pt x="473869" y="814387"/>
                </a:lnTo>
                <a:lnTo>
                  <a:pt x="502444" y="1069181"/>
                </a:lnTo>
                <a:lnTo>
                  <a:pt x="550069" y="1543050"/>
                </a:lnTo>
                <a:lnTo>
                  <a:pt x="559594" y="1645443"/>
                </a:lnTo>
                <a:lnTo>
                  <a:pt x="559594" y="1776412"/>
                </a:lnTo>
                <a:lnTo>
                  <a:pt x="542925" y="1812131"/>
                </a:lnTo>
                <a:lnTo>
                  <a:pt x="516732" y="1847850"/>
                </a:lnTo>
                <a:lnTo>
                  <a:pt x="483394" y="1874043"/>
                </a:lnTo>
                <a:lnTo>
                  <a:pt x="461963" y="1878806"/>
                </a:lnTo>
                <a:lnTo>
                  <a:pt x="428625" y="1874043"/>
                </a:lnTo>
                <a:lnTo>
                  <a:pt x="400050" y="1857375"/>
                </a:lnTo>
                <a:lnTo>
                  <a:pt x="364332" y="1812131"/>
                </a:lnTo>
                <a:lnTo>
                  <a:pt x="345282" y="1783556"/>
                </a:lnTo>
                <a:lnTo>
                  <a:pt x="307182" y="1712118"/>
                </a:lnTo>
                <a:lnTo>
                  <a:pt x="280988" y="1621631"/>
                </a:lnTo>
                <a:lnTo>
                  <a:pt x="271463" y="1566862"/>
                </a:lnTo>
                <a:lnTo>
                  <a:pt x="280988" y="1504950"/>
                </a:lnTo>
                <a:lnTo>
                  <a:pt x="290513" y="1450181"/>
                </a:lnTo>
                <a:lnTo>
                  <a:pt x="297657" y="1395412"/>
                </a:lnTo>
                <a:lnTo>
                  <a:pt x="297657" y="1326356"/>
                </a:lnTo>
                <a:lnTo>
                  <a:pt x="278607" y="1126331"/>
                </a:lnTo>
                <a:lnTo>
                  <a:pt x="223838" y="688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3EF83F5F-F882-464A-95BD-99C29D74BDB1}"/>
              </a:ext>
            </a:extLst>
          </p:cNvPr>
          <p:cNvSpPr/>
          <p:nvPr/>
        </p:nvSpPr>
        <p:spPr>
          <a:xfrm>
            <a:off x="4422775" y="2257426"/>
            <a:ext cx="438150" cy="2479675"/>
          </a:xfrm>
          <a:custGeom>
            <a:avLst/>
            <a:gdLst>
              <a:gd name="connsiteX0" fmla="*/ 171450 w 438150"/>
              <a:gd name="connsiteY0" fmla="*/ 882650 h 2479675"/>
              <a:gd name="connsiteX1" fmla="*/ 171450 w 438150"/>
              <a:gd name="connsiteY1" fmla="*/ 479425 h 2479675"/>
              <a:gd name="connsiteX2" fmla="*/ 168275 w 438150"/>
              <a:gd name="connsiteY2" fmla="*/ 282575 h 2479675"/>
              <a:gd name="connsiteX3" fmla="*/ 158750 w 438150"/>
              <a:gd name="connsiteY3" fmla="*/ 222250 h 2479675"/>
              <a:gd name="connsiteX4" fmla="*/ 139700 w 438150"/>
              <a:gd name="connsiteY4" fmla="*/ 161925 h 2479675"/>
              <a:gd name="connsiteX5" fmla="*/ 114300 w 438150"/>
              <a:gd name="connsiteY5" fmla="*/ 127000 h 2479675"/>
              <a:gd name="connsiteX6" fmla="*/ 0 w 438150"/>
              <a:gd name="connsiteY6" fmla="*/ 0 h 2479675"/>
              <a:gd name="connsiteX7" fmla="*/ 282575 w 438150"/>
              <a:gd name="connsiteY7" fmla="*/ 73025 h 2479675"/>
              <a:gd name="connsiteX8" fmla="*/ 346075 w 438150"/>
              <a:gd name="connsiteY8" fmla="*/ 142875 h 2479675"/>
              <a:gd name="connsiteX9" fmla="*/ 393700 w 438150"/>
              <a:gd name="connsiteY9" fmla="*/ 209550 h 2479675"/>
              <a:gd name="connsiteX10" fmla="*/ 422275 w 438150"/>
              <a:gd name="connsiteY10" fmla="*/ 260350 h 2479675"/>
              <a:gd name="connsiteX11" fmla="*/ 438150 w 438150"/>
              <a:gd name="connsiteY11" fmla="*/ 301625 h 2479675"/>
              <a:gd name="connsiteX12" fmla="*/ 438150 w 438150"/>
              <a:gd name="connsiteY12" fmla="*/ 320675 h 2479675"/>
              <a:gd name="connsiteX13" fmla="*/ 425450 w 438150"/>
              <a:gd name="connsiteY13" fmla="*/ 419100 h 2479675"/>
              <a:gd name="connsiteX14" fmla="*/ 406400 w 438150"/>
              <a:gd name="connsiteY14" fmla="*/ 647700 h 2479675"/>
              <a:gd name="connsiteX15" fmla="*/ 396875 w 438150"/>
              <a:gd name="connsiteY15" fmla="*/ 841375 h 2479675"/>
              <a:gd name="connsiteX16" fmla="*/ 393700 w 438150"/>
              <a:gd name="connsiteY16" fmla="*/ 1022350 h 2479675"/>
              <a:gd name="connsiteX17" fmla="*/ 371475 w 438150"/>
              <a:gd name="connsiteY17" fmla="*/ 1212850 h 2479675"/>
              <a:gd name="connsiteX18" fmla="*/ 352425 w 438150"/>
              <a:gd name="connsiteY18" fmla="*/ 2308225 h 2479675"/>
              <a:gd name="connsiteX19" fmla="*/ 244475 w 438150"/>
              <a:gd name="connsiteY19" fmla="*/ 2479675 h 2479675"/>
              <a:gd name="connsiteX20" fmla="*/ 149225 w 438150"/>
              <a:gd name="connsiteY20" fmla="*/ 2400300 h 2479675"/>
              <a:gd name="connsiteX21" fmla="*/ 171450 w 438150"/>
              <a:gd name="connsiteY21" fmla="*/ 882650 h 24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150" h="2479675">
                <a:moveTo>
                  <a:pt x="171450" y="882650"/>
                </a:moveTo>
                <a:lnTo>
                  <a:pt x="171450" y="479425"/>
                </a:lnTo>
                <a:cubicBezTo>
                  <a:pt x="170392" y="413808"/>
                  <a:pt x="169333" y="348192"/>
                  <a:pt x="168275" y="282575"/>
                </a:cubicBezTo>
                <a:lnTo>
                  <a:pt x="158750" y="222250"/>
                </a:lnTo>
                <a:lnTo>
                  <a:pt x="139700" y="161925"/>
                </a:lnTo>
                <a:lnTo>
                  <a:pt x="114300" y="127000"/>
                </a:lnTo>
                <a:lnTo>
                  <a:pt x="0" y="0"/>
                </a:lnTo>
                <a:lnTo>
                  <a:pt x="282575" y="73025"/>
                </a:lnTo>
                <a:lnTo>
                  <a:pt x="346075" y="142875"/>
                </a:lnTo>
                <a:lnTo>
                  <a:pt x="393700" y="209550"/>
                </a:lnTo>
                <a:lnTo>
                  <a:pt x="422275" y="260350"/>
                </a:lnTo>
                <a:lnTo>
                  <a:pt x="438150" y="301625"/>
                </a:lnTo>
                <a:lnTo>
                  <a:pt x="438150" y="320675"/>
                </a:lnTo>
                <a:lnTo>
                  <a:pt x="425450" y="419100"/>
                </a:lnTo>
                <a:lnTo>
                  <a:pt x="406400" y="647700"/>
                </a:lnTo>
                <a:lnTo>
                  <a:pt x="396875" y="841375"/>
                </a:lnTo>
                <a:cubicBezTo>
                  <a:pt x="395817" y="901700"/>
                  <a:pt x="394758" y="962025"/>
                  <a:pt x="393700" y="1022350"/>
                </a:cubicBezTo>
                <a:lnTo>
                  <a:pt x="371475" y="1212850"/>
                </a:lnTo>
                <a:lnTo>
                  <a:pt x="352425" y="2308225"/>
                </a:lnTo>
                <a:lnTo>
                  <a:pt x="244475" y="2479675"/>
                </a:lnTo>
                <a:lnTo>
                  <a:pt x="149225" y="2400300"/>
                </a:lnTo>
                <a:lnTo>
                  <a:pt x="171450" y="8826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50BF0558-3109-4FB4-9E30-0E8C60694DA1}"/>
              </a:ext>
            </a:extLst>
          </p:cNvPr>
          <p:cNvSpPr/>
          <p:nvPr/>
        </p:nvSpPr>
        <p:spPr>
          <a:xfrm>
            <a:off x="3890963" y="3151189"/>
            <a:ext cx="1441450" cy="458787"/>
          </a:xfrm>
          <a:custGeom>
            <a:avLst/>
            <a:gdLst>
              <a:gd name="connsiteX0" fmla="*/ 473868 w 1440656"/>
              <a:gd name="connsiteY0" fmla="*/ 250031 h 459581"/>
              <a:gd name="connsiteX1" fmla="*/ 316706 w 1440656"/>
              <a:gd name="connsiteY1" fmla="*/ 278606 h 459581"/>
              <a:gd name="connsiteX2" fmla="*/ 276225 w 1440656"/>
              <a:gd name="connsiteY2" fmla="*/ 280987 h 459581"/>
              <a:gd name="connsiteX3" fmla="*/ 204787 w 1440656"/>
              <a:gd name="connsiteY3" fmla="*/ 273844 h 459581"/>
              <a:gd name="connsiteX4" fmla="*/ 102393 w 1440656"/>
              <a:gd name="connsiteY4" fmla="*/ 250031 h 459581"/>
              <a:gd name="connsiteX5" fmla="*/ 54768 w 1440656"/>
              <a:gd name="connsiteY5" fmla="*/ 235744 h 459581"/>
              <a:gd name="connsiteX6" fmla="*/ 21431 w 1440656"/>
              <a:gd name="connsiteY6" fmla="*/ 223837 h 459581"/>
              <a:gd name="connsiteX7" fmla="*/ 2381 w 1440656"/>
              <a:gd name="connsiteY7" fmla="*/ 223837 h 459581"/>
              <a:gd name="connsiteX8" fmla="*/ 0 w 1440656"/>
              <a:gd name="connsiteY8" fmla="*/ 235744 h 459581"/>
              <a:gd name="connsiteX9" fmla="*/ 7143 w 1440656"/>
              <a:gd name="connsiteY9" fmla="*/ 269081 h 459581"/>
              <a:gd name="connsiteX10" fmla="*/ 14287 w 1440656"/>
              <a:gd name="connsiteY10" fmla="*/ 297656 h 459581"/>
              <a:gd name="connsiteX11" fmla="*/ 26193 w 1440656"/>
              <a:gd name="connsiteY11" fmla="*/ 321469 h 459581"/>
              <a:gd name="connsiteX12" fmla="*/ 40481 w 1440656"/>
              <a:gd name="connsiteY12" fmla="*/ 335756 h 459581"/>
              <a:gd name="connsiteX13" fmla="*/ 85725 w 1440656"/>
              <a:gd name="connsiteY13" fmla="*/ 366712 h 459581"/>
              <a:gd name="connsiteX14" fmla="*/ 166687 w 1440656"/>
              <a:gd name="connsiteY14" fmla="*/ 402431 h 459581"/>
              <a:gd name="connsiteX15" fmla="*/ 261937 w 1440656"/>
              <a:gd name="connsiteY15" fmla="*/ 438150 h 459581"/>
              <a:gd name="connsiteX16" fmla="*/ 316706 w 1440656"/>
              <a:gd name="connsiteY16" fmla="*/ 459581 h 459581"/>
              <a:gd name="connsiteX17" fmla="*/ 330993 w 1440656"/>
              <a:gd name="connsiteY17" fmla="*/ 459581 h 459581"/>
              <a:gd name="connsiteX18" fmla="*/ 411956 w 1440656"/>
              <a:gd name="connsiteY18" fmla="*/ 445294 h 459581"/>
              <a:gd name="connsiteX19" fmla="*/ 619125 w 1440656"/>
              <a:gd name="connsiteY19" fmla="*/ 392906 h 459581"/>
              <a:gd name="connsiteX20" fmla="*/ 723900 w 1440656"/>
              <a:gd name="connsiteY20" fmla="*/ 361950 h 459581"/>
              <a:gd name="connsiteX21" fmla="*/ 933450 w 1440656"/>
              <a:gd name="connsiteY21" fmla="*/ 319087 h 459581"/>
              <a:gd name="connsiteX22" fmla="*/ 1185862 w 1440656"/>
              <a:gd name="connsiteY22" fmla="*/ 247650 h 459581"/>
              <a:gd name="connsiteX23" fmla="*/ 1273968 w 1440656"/>
              <a:gd name="connsiteY23" fmla="*/ 219075 h 459581"/>
              <a:gd name="connsiteX24" fmla="*/ 1343025 w 1440656"/>
              <a:gd name="connsiteY24" fmla="*/ 190500 h 459581"/>
              <a:gd name="connsiteX25" fmla="*/ 1390650 w 1440656"/>
              <a:gd name="connsiteY25" fmla="*/ 166687 h 459581"/>
              <a:gd name="connsiteX26" fmla="*/ 1428750 w 1440656"/>
              <a:gd name="connsiteY26" fmla="*/ 138112 h 459581"/>
              <a:gd name="connsiteX27" fmla="*/ 1440656 w 1440656"/>
              <a:gd name="connsiteY27" fmla="*/ 121444 h 459581"/>
              <a:gd name="connsiteX28" fmla="*/ 1440656 w 1440656"/>
              <a:gd name="connsiteY28" fmla="*/ 109537 h 459581"/>
              <a:gd name="connsiteX29" fmla="*/ 1431131 w 1440656"/>
              <a:gd name="connsiteY29" fmla="*/ 83344 h 459581"/>
              <a:gd name="connsiteX30" fmla="*/ 1414462 w 1440656"/>
              <a:gd name="connsiteY30" fmla="*/ 64294 h 459581"/>
              <a:gd name="connsiteX31" fmla="*/ 1376362 w 1440656"/>
              <a:gd name="connsiteY31" fmla="*/ 42862 h 459581"/>
              <a:gd name="connsiteX32" fmla="*/ 1312068 w 1440656"/>
              <a:gd name="connsiteY32" fmla="*/ 19050 h 459581"/>
              <a:gd name="connsiteX33" fmla="*/ 1262062 w 1440656"/>
              <a:gd name="connsiteY33" fmla="*/ 7144 h 459581"/>
              <a:gd name="connsiteX34" fmla="*/ 1209675 w 1440656"/>
              <a:gd name="connsiteY34" fmla="*/ 0 h 459581"/>
              <a:gd name="connsiteX35" fmla="*/ 1159668 w 1440656"/>
              <a:gd name="connsiteY35" fmla="*/ 0 h 459581"/>
              <a:gd name="connsiteX36" fmla="*/ 1116806 w 1440656"/>
              <a:gd name="connsiteY36" fmla="*/ 4762 h 459581"/>
              <a:gd name="connsiteX37" fmla="*/ 1100137 w 1440656"/>
              <a:gd name="connsiteY37" fmla="*/ 14287 h 459581"/>
              <a:gd name="connsiteX38" fmla="*/ 1073943 w 1440656"/>
              <a:gd name="connsiteY38" fmla="*/ 35719 h 459581"/>
              <a:gd name="connsiteX39" fmla="*/ 1000125 w 1440656"/>
              <a:gd name="connsiteY39" fmla="*/ 73819 h 459581"/>
              <a:gd name="connsiteX40" fmla="*/ 916781 w 1440656"/>
              <a:gd name="connsiteY40" fmla="*/ 107156 h 459581"/>
              <a:gd name="connsiteX41" fmla="*/ 683418 w 1440656"/>
              <a:gd name="connsiteY41" fmla="*/ 200025 h 459581"/>
              <a:gd name="connsiteX42" fmla="*/ 473868 w 1440656"/>
              <a:gd name="connsiteY42" fmla="*/ 250031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40656" h="459581">
                <a:moveTo>
                  <a:pt x="473868" y="250031"/>
                </a:moveTo>
                <a:lnTo>
                  <a:pt x="316706" y="278606"/>
                </a:lnTo>
                <a:lnTo>
                  <a:pt x="276225" y="280987"/>
                </a:lnTo>
                <a:lnTo>
                  <a:pt x="204787" y="273844"/>
                </a:lnTo>
                <a:lnTo>
                  <a:pt x="102393" y="250031"/>
                </a:lnTo>
                <a:lnTo>
                  <a:pt x="54768" y="235744"/>
                </a:lnTo>
                <a:lnTo>
                  <a:pt x="21431" y="223837"/>
                </a:lnTo>
                <a:lnTo>
                  <a:pt x="2381" y="223837"/>
                </a:lnTo>
                <a:lnTo>
                  <a:pt x="0" y="235744"/>
                </a:lnTo>
                <a:lnTo>
                  <a:pt x="7143" y="269081"/>
                </a:lnTo>
                <a:lnTo>
                  <a:pt x="14287" y="297656"/>
                </a:lnTo>
                <a:lnTo>
                  <a:pt x="26193" y="321469"/>
                </a:lnTo>
                <a:lnTo>
                  <a:pt x="40481" y="335756"/>
                </a:lnTo>
                <a:lnTo>
                  <a:pt x="85725" y="366712"/>
                </a:lnTo>
                <a:lnTo>
                  <a:pt x="166687" y="402431"/>
                </a:lnTo>
                <a:lnTo>
                  <a:pt x="261937" y="438150"/>
                </a:lnTo>
                <a:lnTo>
                  <a:pt x="316706" y="459581"/>
                </a:lnTo>
                <a:lnTo>
                  <a:pt x="330993" y="459581"/>
                </a:lnTo>
                <a:lnTo>
                  <a:pt x="411956" y="445294"/>
                </a:lnTo>
                <a:lnTo>
                  <a:pt x="619125" y="392906"/>
                </a:lnTo>
                <a:lnTo>
                  <a:pt x="723900" y="361950"/>
                </a:lnTo>
                <a:lnTo>
                  <a:pt x="933450" y="319087"/>
                </a:lnTo>
                <a:lnTo>
                  <a:pt x="1185862" y="247650"/>
                </a:lnTo>
                <a:lnTo>
                  <a:pt x="1273968" y="219075"/>
                </a:lnTo>
                <a:lnTo>
                  <a:pt x="1343025" y="190500"/>
                </a:lnTo>
                <a:lnTo>
                  <a:pt x="1390650" y="166687"/>
                </a:lnTo>
                <a:lnTo>
                  <a:pt x="1428750" y="138112"/>
                </a:lnTo>
                <a:lnTo>
                  <a:pt x="1440656" y="121444"/>
                </a:lnTo>
                <a:lnTo>
                  <a:pt x="1440656" y="109537"/>
                </a:lnTo>
                <a:cubicBezTo>
                  <a:pt x="1433189" y="84650"/>
                  <a:pt x="1439372" y="91585"/>
                  <a:pt x="1431131" y="83344"/>
                </a:cubicBezTo>
                <a:lnTo>
                  <a:pt x="1414462" y="64294"/>
                </a:lnTo>
                <a:lnTo>
                  <a:pt x="1376362" y="42862"/>
                </a:lnTo>
                <a:lnTo>
                  <a:pt x="1312068" y="19050"/>
                </a:lnTo>
                <a:lnTo>
                  <a:pt x="1262062" y="7144"/>
                </a:lnTo>
                <a:lnTo>
                  <a:pt x="1209675" y="0"/>
                </a:lnTo>
                <a:lnTo>
                  <a:pt x="1159668" y="0"/>
                </a:lnTo>
                <a:lnTo>
                  <a:pt x="1116806" y="4762"/>
                </a:lnTo>
                <a:lnTo>
                  <a:pt x="1100137" y="14287"/>
                </a:lnTo>
                <a:lnTo>
                  <a:pt x="1073943" y="35719"/>
                </a:lnTo>
                <a:lnTo>
                  <a:pt x="1000125" y="73819"/>
                </a:lnTo>
                <a:lnTo>
                  <a:pt x="916781" y="107156"/>
                </a:lnTo>
                <a:lnTo>
                  <a:pt x="683418" y="200025"/>
                </a:lnTo>
                <a:lnTo>
                  <a:pt x="473868" y="2500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B4F15C58-7BD5-4259-A863-88C49AF561C6}"/>
              </a:ext>
            </a:extLst>
          </p:cNvPr>
          <p:cNvSpPr/>
          <p:nvPr/>
        </p:nvSpPr>
        <p:spPr>
          <a:xfrm>
            <a:off x="3719513" y="4287838"/>
            <a:ext cx="1733550" cy="895350"/>
          </a:xfrm>
          <a:custGeom>
            <a:avLst/>
            <a:gdLst>
              <a:gd name="connsiteX0" fmla="*/ 1323975 w 1733829"/>
              <a:gd name="connsiteY0" fmla="*/ 164307 h 895350"/>
              <a:gd name="connsiteX1" fmla="*/ 1023937 w 1733829"/>
              <a:gd name="connsiteY1" fmla="*/ 269082 h 895350"/>
              <a:gd name="connsiteX2" fmla="*/ 859631 w 1733829"/>
              <a:gd name="connsiteY2" fmla="*/ 347663 h 895350"/>
              <a:gd name="connsiteX3" fmla="*/ 573881 w 1733829"/>
              <a:gd name="connsiteY3" fmla="*/ 440532 h 895350"/>
              <a:gd name="connsiteX4" fmla="*/ 278606 w 1733829"/>
              <a:gd name="connsiteY4" fmla="*/ 540544 h 895350"/>
              <a:gd name="connsiteX5" fmla="*/ 230981 w 1733829"/>
              <a:gd name="connsiteY5" fmla="*/ 552450 h 895350"/>
              <a:gd name="connsiteX6" fmla="*/ 207168 w 1733829"/>
              <a:gd name="connsiteY6" fmla="*/ 550069 h 895350"/>
              <a:gd name="connsiteX7" fmla="*/ 183356 w 1733829"/>
              <a:gd name="connsiteY7" fmla="*/ 535782 h 895350"/>
              <a:gd name="connsiteX8" fmla="*/ 138112 w 1733829"/>
              <a:gd name="connsiteY8" fmla="*/ 500063 h 895350"/>
              <a:gd name="connsiteX9" fmla="*/ 104775 w 1733829"/>
              <a:gd name="connsiteY9" fmla="*/ 461963 h 895350"/>
              <a:gd name="connsiteX10" fmla="*/ 83343 w 1733829"/>
              <a:gd name="connsiteY10" fmla="*/ 431007 h 895350"/>
              <a:gd name="connsiteX11" fmla="*/ 66675 w 1733829"/>
              <a:gd name="connsiteY11" fmla="*/ 407194 h 895350"/>
              <a:gd name="connsiteX12" fmla="*/ 54768 w 1733829"/>
              <a:gd name="connsiteY12" fmla="*/ 395288 h 895350"/>
              <a:gd name="connsiteX13" fmla="*/ 40481 w 1733829"/>
              <a:gd name="connsiteY13" fmla="*/ 390525 h 895350"/>
              <a:gd name="connsiteX14" fmla="*/ 23812 w 1733829"/>
              <a:gd name="connsiteY14" fmla="*/ 392907 h 895350"/>
              <a:gd name="connsiteX15" fmla="*/ 7143 w 1733829"/>
              <a:gd name="connsiteY15" fmla="*/ 409575 h 895350"/>
              <a:gd name="connsiteX16" fmla="*/ 0 w 1733829"/>
              <a:gd name="connsiteY16" fmla="*/ 442913 h 895350"/>
              <a:gd name="connsiteX17" fmla="*/ 4762 w 1733829"/>
              <a:gd name="connsiteY17" fmla="*/ 485775 h 895350"/>
              <a:gd name="connsiteX18" fmla="*/ 26193 w 1733829"/>
              <a:gd name="connsiteY18" fmla="*/ 566738 h 895350"/>
              <a:gd name="connsiteX19" fmla="*/ 61912 w 1733829"/>
              <a:gd name="connsiteY19" fmla="*/ 652463 h 895350"/>
              <a:gd name="connsiteX20" fmla="*/ 102393 w 1733829"/>
              <a:gd name="connsiteY20" fmla="*/ 731044 h 895350"/>
              <a:gd name="connsiteX21" fmla="*/ 157162 w 1733829"/>
              <a:gd name="connsiteY21" fmla="*/ 804863 h 895350"/>
              <a:gd name="connsiteX22" fmla="*/ 211931 w 1733829"/>
              <a:gd name="connsiteY22" fmla="*/ 869157 h 895350"/>
              <a:gd name="connsiteX23" fmla="*/ 233362 w 1733829"/>
              <a:gd name="connsiteY23" fmla="*/ 888207 h 895350"/>
              <a:gd name="connsiteX24" fmla="*/ 247650 w 1733829"/>
              <a:gd name="connsiteY24" fmla="*/ 892969 h 895350"/>
              <a:gd name="connsiteX25" fmla="*/ 276225 w 1733829"/>
              <a:gd name="connsiteY25" fmla="*/ 895350 h 895350"/>
              <a:gd name="connsiteX26" fmla="*/ 302418 w 1733829"/>
              <a:gd name="connsiteY26" fmla="*/ 890588 h 895350"/>
              <a:gd name="connsiteX27" fmla="*/ 333375 w 1733829"/>
              <a:gd name="connsiteY27" fmla="*/ 878682 h 895350"/>
              <a:gd name="connsiteX28" fmla="*/ 373856 w 1733829"/>
              <a:gd name="connsiteY28" fmla="*/ 847725 h 895350"/>
              <a:gd name="connsiteX29" fmla="*/ 404812 w 1733829"/>
              <a:gd name="connsiteY29" fmla="*/ 816769 h 895350"/>
              <a:gd name="connsiteX30" fmla="*/ 590550 w 1733829"/>
              <a:gd name="connsiteY30" fmla="*/ 721519 h 895350"/>
              <a:gd name="connsiteX31" fmla="*/ 1016793 w 1733829"/>
              <a:gd name="connsiteY31" fmla="*/ 488157 h 895350"/>
              <a:gd name="connsiteX32" fmla="*/ 1297781 w 1733829"/>
              <a:gd name="connsiteY32" fmla="*/ 321469 h 895350"/>
              <a:gd name="connsiteX33" fmla="*/ 1597818 w 1733829"/>
              <a:gd name="connsiteY33" fmla="*/ 135732 h 895350"/>
              <a:gd name="connsiteX34" fmla="*/ 1716881 w 1733829"/>
              <a:gd name="connsiteY34" fmla="*/ 64294 h 895350"/>
              <a:gd name="connsiteX35" fmla="*/ 1726406 w 1733829"/>
              <a:gd name="connsiteY35" fmla="*/ 47625 h 895350"/>
              <a:gd name="connsiteX36" fmla="*/ 1733550 w 1733829"/>
              <a:gd name="connsiteY36" fmla="*/ 26194 h 895350"/>
              <a:gd name="connsiteX37" fmla="*/ 1733550 w 1733829"/>
              <a:gd name="connsiteY37" fmla="*/ 9525 h 895350"/>
              <a:gd name="connsiteX38" fmla="*/ 1726406 w 1733829"/>
              <a:gd name="connsiteY38" fmla="*/ 2382 h 895350"/>
              <a:gd name="connsiteX39" fmla="*/ 1709737 w 1733829"/>
              <a:gd name="connsiteY39" fmla="*/ 0 h 895350"/>
              <a:gd name="connsiteX40" fmla="*/ 1645443 w 1733829"/>
              <a:gd name="connsiteY40" fmla="*/ 26194 h 895350"/>
              <a:gd name="connsiteX41" fmla="*/ 1323975 w 1733829"/>
              <a:gd name="connsiteY41" fmla="*/ 164307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33829" h="895350">
                <a:moveTo>
                  <a:pt x="1323975" y="164307"/>
                </a:moveTo>
                <a:lnTo>
                  <a:pt x="1023937" y="269082"/>
                </a:lnTo>
                <a:lnTo>
                  <a:pt x="859631" y="347663"/>
                </a:lnTo>
                <a:lnTo>
                  <a:pt x="573881" y="440532"/>
                </a:lnTo>
                <a:lnTo>
                  <a:pt x="278606" y="540544"/>
                </a:lnTo>
                <a:lnTo>
                  <a:pt x="230981" y="552450"/>
                </a:lnTo>
                <a:lnTo>
                  <a:pt x="207168" y="550069"/>
                </a:lnTo>
                <a:lnTo>
                  <a:pt x="183356" y="535782"/>
                </a:lnTo>
                <a:lnTo>
                  <a:pt x="138112" y="500063"/>
                </a:lnTo>
                <a:lnTo>
                  <a:pt x="104775" y="461963"/>
                </a:lnTo>
                <a:lnTo>
                  <a:pt x="83343" y="431007"/>
                </a:lnTo>
                <a:lnTo>
                  <a:pt x="66675" y="407194"/>
                </a:lnTo>
                <a:lnTo>
                  <a:pt x="54768" y="395288"/>
                </a:lnTo>
                <a:lnTo>
                  <a:pt x="40481" y="390525"/>
                </a:lnTo>
                <a:lnTo>
                  <a:pt x="23812" y="392907"/>
                </a:lnTo>
                <a:lnTo>
                  <a:pt x="7143" y="409575"/>
                </a:lnTo>
                <a:lnTo>
                  <a:pt x="0" y="442913"/>
                </a:lnTo>
                <a:lnTo>
                  <a:pt x="4762" y="485775"/>
                </a:lnTo>
                <a:lnTo>
                  <a:pt x="26193" y="566738"/>
                </a:lnTo>
                <a:lnTo>
                  <a:pt x="61912" y="652463"/>
                </a:lnTo>
                <a:lnTo>
                  <a:pt x="102393" y="731044"/>
                </a:lnTo>
                <a:lnTo>
                  <a:pt x="157162" y="804863"/>
                </a:lnTo>
                <a:lnTo>
                  <a:pt x="211931" y="869157"/>
                </a:lnTo>
                <a:lnTo>
                  <a:pt x="233362" y="888207"/>
                </a:lnTo>
                <a:lnTo>
                  <a:pt x="247650" y="892969"/>
                </a:lnTo>
                <a:lnTo>
                  <a:pt x="276225" y="895350"/>
                </a:lnTo>
                <a:lnTo>
                  <a:pt x="302418" y="890588"/>
                </a:lnTo>
                <a:lnTo>
                  <a:pt x="333375" y="878682"/>
                </a:lnTo>
                <a:lnTo>
                  <a:pt x="373856" y="847725"/>
                </a:lnTo>
                <a:lnTo>
                  <a:pt x="404812" y="816769"/>
                </a:lnTo>
                <a:lnTo>
                  <a:pt x="590550" y="721519"/>
                </a:lnTo>
                <a:lnTo>
                  <a:pt x="1016793" y="488157"/>
                </a:lnTo>
                <a:lnTo>
                  <a:pt x="1297781" y="321469"/>
                </a:lnTo>
                <a:lnTo>
                  <a:pt x="1597818" y="135732"/>
                </a:lnTo>
                <a:lnTo>
                  <a:pt x="1716881" y="64294"/>
                </a:lnTo>
                <a:lnTo>
                  <a:pt x="1726406" y="47625"/>
                </a:lnTo>
                <a:cubicBezTo>
                  <a:pt x="1733829" y="27832"/>
                  <a:pt x="1733550" y="35357"/>
                  <a:pt x="1733550" y="26194"/>
                </a:cubicBezTo>
                <a:lnTo>
                  <a:pt x="1733550" y="9525"/>
                </a:lnTo>
                <a:lnTo>
                  <a:pt x="1726406" y="2382"/>
                </a:lnTo>
                <a:lnTo>
                  <a:pt x="1709737" y="0"/>
                </a:lnTo>
                <a:lnTo>
                  <a:pt x="1645443" y="26194"/>
                </a:lnTo>
                <a:lnTo>
                  <a:pt x="1323975" y="1643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2F476D15-FB3F-4370-A8AE-F4C4E2B1B426}"/>
              </a:ext>
            </a:extLst>
          </p:cNvPr>
          <p:cNvSpPr/>
          <p:nvPr/>
        </p:nvSpPr>
        <p:spPr>
          <a:xfrm>
            <a:off x="5710239" y="1762126"/>
            <a:ext cx="2566987" cy="1927225"/>
          </a:xfrm>
          <a:custGeom>
            <a:avLst/>
            <a:gdLst>
              <a:gd name="connsiteX0" fmla="*/ 865502 w 2567166"/>
              <a:gd name="connsiteY0" fmla="*/ 193149 h 1926597"/>
              <a:gd name="connsiteX1" fmla="*/ 554997 w 2567166"/>
              <a:gd name="connsiteY1" fmla="*/ 232268 h 1926597"/>
              <a:gd name="connsiteX2" fmla="*/ 266496 w 2567166"/>
              <a:gd name="connsiteY2" fmla="*/ 264052 h 1926597"/>
              <a:gd name="connsiteX3" fmla="*/ 139361 w 2567166"/>
              <a:gd name="connsiteY3" fmla="*/ 268941 h 1926597"/>
              <a:gd name="connsiteX4" fmla="*/ 0 w 2567166"/>
              <a:gd name="connsiteY4" fmla="*/ 300725 h 1926597"/>
              <a:gd name="connsiteX5" fmla="*/ 190704 w 2567166"/>
              <a:gd name="connsiteY5" fmla="*/ 464535 h 1926597"/>
              <a:gd name="connsiteX6" fmla="*/ 347179 w 2567166"/>
              <a:gd name="connsiteY6" fmla="*/ 442531 h 1926597"/>
              <a:gd name="connsiteX7" fmla="*/ 635679 w 2567166"/>
              <a:gd name="connsiteY7" fmla="*/ 403412 h 1926597"/>
              <a:gd name="connsiteX8" fmla="*/ 1007307 w 2567166"/>
              <a:gd name="connsiteY8" fmla="*/ 347179 h 1926597"/>
              <a:gd name="connsiteX9" fmla="*/ 1281138 w 2567166"/>
              <a:gd name="connsiteY9" fmla="*/ 332509 h 1926597"/>
              <a:gd name="connsiteX10" fmla="*/ 1540300 w 2567166"/>
              <a:gd name="connsiteY10" fmla="*/ 298280 h 1926597"/>
              <a:gd name="connsiteX11" fmla="*/ 1760342 w 2567166"/>
              <a:gd name="connsiteY11" fmla="*/ 271386 h 1926597"/>
              <a:gd name="connsiteX12" fmla="*/ 1916817 w 2567166"/>
              <a:gd name="connsiteY12" fmla="*/ 264052 h 1926597"/>
              <a:gd name="connsiteX13" fmla="*/ 2029284 w 2567166"/>
              <a:gd name="connsiteY13" fmla="*/ 264052 h 1926597"/>
              <a:gd name="connsiteX14" fmla="*/ 2124635 w 2567166"/>
              <a:gd name="connsiteY14" fmla="*/ 271386 h 1926597"/>
              <a:gd name="connsiteX15" fmla="*/ 2158864 w 2567166"/>
              <a:gd name="connsiteY15" fmla="*/ 281166 h 1926597"/>
              <a:gd name="connsiteX16" fmla="*/ 2178424 w 2567166"/>
              <a:gd name="connsiteY16" fmla="*/ 290946 h 1926597"/>
              <a:gd name="connsiteX17" fmla="*/ 2183314 w 2567166"/>
              <a:gd name="connsiteY17" fmla="*/ 300725 h 1926597"/>
              <a:gd name="connsiteX18" fmla="*/ 2188203 w 2567166"/>
              <a:gd name="connsiteY18" fmla="*/ 337399 h 1926597"/>
              <a:gd name="connsiteX19" fmla="*/ 2146640 w 2567166"/>
              <a:gd name="connsiteY19" fmla="*/ 889951 h 1926597"/>
              <a:gd name="connsiteX20" fmla="*/ 2144195 w 2567166"/>
              <a:gd name="connsiteY20" fmla="*/ 1007307 h 1926597"/>
              <a:gd name="connsiteX21" fmla="*/ 2100186 w 2567166"/>
              <a:gd name="connsiteY21" fmla="*/ 1349596 h 1926597"/>
              <a:gd name="connsiteX22" fmla="*/ 2053733 w 2567166"/>
              <a:gd name="connsiteY22" fmla="*/ 1664991 h 1926597"/>
              <a:gd name="connsiteX23" fmla="*/ 2078182 w 2567166"/>
              <a:gd name="connsiteY23" fmla="*/ 1902148 h 1926597"/>
              <a:gd name="connsiteX24" fmla="*/ 2105076 w 2567166"/>
              <a:gd name="connsiteY24" fmla="*/ 1916817 h 1926597"/>
              <a:gd name="connsiteX25" fmla="*/ 2127080 w 2567166"/>
              <a:gd name="connsiteY25" fmla="*/ 1924152 h 1926597"/>
              <a:gd name="connsiteX26" fmla="*/ 2151530 w 2567166"/>
              <a:gd name="connsiteY26" fmla="*/ 1926597 h 1926597"/>
              <a:gd name="connsiteX27" fmla="*/ 2180869 w 2567166"/>
              <a:gd name="connsiteY27" fmla="*/ 1919262 h 1926597"/>
              <a:gd name="connsiteX28" fmla="*/ 2207763 w 2567166"/>
              <a:gd name="connsiteY28" fmla="*/ 1909483 h 1926597"/>
              <a:gd name="connsiteX29" fmla="*/ 2229767 w 2567166"/>
              <a:gd name="connsiteY29" fmla="*/ 1889923 h 1926597"/>
              <a:gd name="connsiteX30" fmla="*/ 2251771 w 2567166"/>
              <a:gd name="connsiteY30" fmla="*/ 1863029 h 1926597"/>
              <a:gd name="connsiteX31" fmla="*/ 2283555 w 2567166"/>
              <a:gd name="connsiteY31" fmla="*/ 1819020 h 1926597"/>
              <a:gd name="connsiteX32" fmla="*/ 2303115 w 2567166"/>
              <a:gd name="connsiteY32" fmla="*/ 1782347 h 1926597"/>
              <a:gd name="connsiteX33" fmla="*/ 2322674 w 2567166"/>
              <a:gd name="connsiteY33" fmla="*/ 1740783 h 1926597"/>
              <a:gd name="connsiteX34" fmla="*/ 2332454 w 2567166"/>
              <a:gd name="connsiteY34" fmla="*/ 1691885 h 1926597"/>
              <a:gd name="connsiteX35" fmla="*/ 2361793 w 2567166"/>
              <a:gd name="connsiteY35" fmla="*/ 1435168 h 1926597"/>
              <a:gd name="connsiteX36" fmla="*/ 2420471 w 2567166"/>
              <a:gd name="connsiteY36" fmla="*/ 970633 h 1926597"/>
              <a:gd name="connsiteX37" fmla="*/ 2464479 w 2567166"/>
              <a:gd name="connsiteY37" fmla="*/ 616120 h 1926597"/>
              <a:gd name="connsiteX38" fmla="*/ 2479149 w 2567166"/>
              <a:gd name="connsiteY38" fmla="*/ 513433 h 1926597"/>
              <a:gd name="connsiteX39" fmla="*/ 2486484 w 2567166"/>
              <a:gd name="connsiteY39" fmla="*/ 503654 h 1926597"/>
              <a:gd name="connsiteX40" fmla="*/ 2508488 w 2567166"/>
              <a:gd name="connsiteY40" fmla="*/ 474315 h 1926597"/>
              <a:gd name="connsiteX41" fmla="*/ 2535382 w 2567166"/>
              <a:gd name="connsiteY41" fmla="*/ 430306 h 1926597"/>
              <a:gd name="connsiteX42" fmla="*/ 2550051 w 2567166"/>
              <a:gd name="connsiteY42" fmla="*/ 400967 h 1926597"/>
              <a:gd name="connsiteX43" fmla="*/ 2562276 w 2567166"/>
              <a:gd name="connsiteY43" fmla="*/ 364293 h 1926597"/>
              <a:gd name="connsiteX44" fmla="*/ 2567166 w 2567166"/>
              <a:gd name="connsiteY44" fmla="*/ 332509 h 1926597"/>
              <a:gd name="connsiteX45" fmla="*/ 2559831 w 2567166"/>
              <a:gd name="connsiteY45" fmla="*/ 300725 h 1926597"/>
              <a:gd name="connsiteX46" fmla="*/ 2501153 w 2567166"/>
              <a:gd name="connsiteY46" fmla="*/ 220043 h 1926597"/>
              <a:gd name="connsiteX47" fmla="*/ 2422916 w 2567166"/>
              <a:gd name="connsiteY47" fmla="*/ 146695 h 1926597"/>
              <a:gd name="connsiteX48" fmla="*/ 2325119 w 2567166"/>
              <a:gd name="connsiteY48" fmla="*/ 68458 h 1926597"/>
              <a:gd name="connsiteX49" fmla="*/ 2239547 w 2567166"/>
              <a:gd name="connsiteY49" fmla="*/ 9780 h 1926597"/>
              <a:gd name="connsiteX50" fmla="*/ 2217542 w 2567166"/>
              <a:gd name="connsiteY50" fmla="*/ 0 h 1926597"/>
              <a:gd name="connsiteX51" fmla="*/ 2188203 w 2567166"/>
              <a:gd name="connsiteY51" fmla="*/ 0 h 1926597"/>
              <a:gd name="connsiteX52" fmla="*/ 1970606 w 2567166"/>
              <a:gd name="connsiteY52" fmla="*/ 41564 h 1926597"/>
              <a:gd name="connsiteX53" fmla="*/ 1442503 w 2567166"/>
              <a:gd name="connsiteY53" fmla="*/ 117356 h 1926597"/>
              <a:gd name="connsiteX54" fmla="*/ 865502 w 2567166"/>
              <a:gd name="connsiteY54" fmla="*/ 193149 h 19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67166" h="1926597">
                <a:moveTo>
                  <a:pt x="865502" y="193149"/>
                </a:moveTo>
                <a:lnTo>
                  <a:pt x="554997" y="232268"/>
                </a:lnTo>
                <a:lnTo>
                  <a:pt x="266496" y="264052"/>
                </a:lnTo>
                <a:lnTo>
                  <a:pt x="139361" y="268941"/>
                </a:lnTo>
                <a:lnTo>
                  <a:pt x="0" y="300725"/>
                </a:lnTo>
                <a:lnTo>
                  <a:pt x="190704" y="464535"/>
                </a:lnTo>
                <a:lnTo>
                  <a:pt x="347179" y="442531"/>
                </a:lnTo>
                <a:lnTo>
                  <a:pt x="635679" y="403412"/>
                </a:lnTo>
                <a:lnTo>
                  <a:pt x="1007307" y="347179"/>
                </a:lnTo>
                <a:lnTo>
                  <a:pt x="1281138" y="332509"/>
                </a:lnTo>
                <a:lnTo>
                  <a:pt x="1540300" y="298280"/>
                </a:lnTo>
                <a:lnTo>
                  <a:pt x="1760342" y="271386"/>
                </a:lnTo>
                <a:lnTo>
                  <a:pt x="1916817" y="264052"/>
                </a:lnTo>
                <a:lnTo>
                  <a:pt x="2029284" y="264052"/>
                </a:lnTo>
                <a:lnTo>
                  <a:pt x="2124635" y="271386"/>
                </a:lnTo>
                <a:lnTo>
                  <a:pt x="2158864" y="281166"/>
                </a:lnTo>
                <a:lnTo>
                  <a:pt x="2178424" y="290946"/>
                </a:lnTo>
                <a:lnTo>
                  <a:pt x="2183314" y="300725"/>
                </a:lnTo>
                <a:lnTo>
                  <a:pt x="2188203" y="337399"/>
                </a:lnTo>
                <a:lnTo>
                  <a:pt x="2146640" y="889951"/>
                </a:lnTo>
                <a:lnTo>
                  <a:pt x="2144195" y="1007307"/>
                </a:lnTo>
                <a:lnTo>
                  <a:pt x="2100186" y="1349596"/>
                </a:lnTo>
                <a:lnTo>
                  <a:pt x="2053733" y="1664991"/>
                </a:lnTo>
                <a:lnTo>
                  <a:pt x="2078182" y="1902148"/>
                </a:lnTo>
                <a:lnTo>
                  <a:pt x="2105076" y="1916817"/>
                </a:lnTo>
                <a:lnTo>
                  <a:pt x="2127080" y="1924152"/>
                </a:lnTo>
                <a:lnTo>
                  <a:pt x="2151530" y="1926597"/>
                </a:lnTo>
                <a:lnTo>
                  <a:pt x="2180869" y="1919262"/>
                </a:lnTo>
                <a:lnTo>
                  <a:pt x="2207763" y="1909483"/>
                </a:lnTo>
                <a:lnTo>
                  <a:pt x="2229767" y="1889923"/>
                </a:lnTo>
                <a:lnTo>
                  <a:pt x="2251771" y="1863029"/>
                </a:lnTo>
                <a:lnTo>
                  <a:pt x="2283555" y="1819020"/>
                </a:lnTo>
                <a:lnTo>
                  <a:pt x="2303115" y="1782347"/>
                </a:lnTo>
                <a:lnTo>
                  <a:pt x="2322674" y="1740783"/>
                </a:lnTo>
                <a:lnTo>
                  <a:pt x="2332454" y="1691885"/>
                </a:lnTo>
                <a:lnTo>
                  <a:pt x="2361793" y="1435168"/>
                </a:lnTo>
                <a:lnTo>
                  <a:pt x="2420471" y="970633"/>
                </a:lnTo>
                <a:lnTo>
                  <a:pt x="2464479" y="616120"/>
                </a:lnTo>
                <a:lnTo>
                  <a:pt x="2479149" y="513433"/>
                </a:lnTo>
                <a:lnTo>
                  <a:pt x="2486484" y="503654"/>
                </a:lnTo>
                <a:lnTo>
                  <a:pt x="2508488" y="474315"/>
                </a:lnTo>
                <a:lnTo>
                  <a:pt x="2535382" y="430306"/>
                </a:lnTo>
                <a:lnTo>
                  <a:pt x="2550051" y="400967"/>
                </a:lnTo>
                <a:lnTo>
                  <a:pt x="2562276" y="364293"/>
                </a:lnTo>
                <a:lnTo>
                  <a:pt x="2567166" y="332509"/>
                </a:lnTo>
                <a:lnTo>
                  <a:pt x="2559831" y="300725"/>
                </a:lnTo>
                <a:lnTo>
                  <a:pt x="2501153" y="220043"/>
                </a:lnTo>
                <a:lnTo>
                  <a:pt x="2422916" y="146695"/>
                </a:lnTo>
                <a:lnTo>
                  <a:pt x="2325119" y="68458"/>
                </a:lnTo>
                <a:lnTo>
                  <a:pt x="2239547" y="9780"/>
                </a:lnTo>
                <a:lnTo>
                  <a:pt x="2217542" y="0"/>
                </a:lnTo>
                <a:lnTo>
                  <a:pt x="2188203" y="0"/>
                </a:lnTo>
                <a:lnTo>
                  <a:pt x="1970606" y="41564"/>
                </a:lnTo>
                <a:lnTo>
                  <a:pt x="1442503" y="117356"/>
                </a:lnTo>
                <a:lnTo>
                  <a:pt x="865502" y="1931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6CB90EC6-CB9F-4902-8BA7-2073A42032D4}"/>
              </a:ext>
            </a:extLst>
          </p:cNvPr>
          <p:cNvSpPr/>
          <p:nvPr/>
        </p:nvSpPr>
        <p:spPr>
          <a:xfrm>
            <a:off x="5815013" y="2620963"/>
            <a:ext cx="2209800" cy="342900"/>
          </a:xfrm>
          <a:custGeom>
            <a:avLst/>
            <a:gdLst>
              <a:gd name="connsiteX0" fmla="*/ 707231 w 2209800"/>
              <a:gd name="connsiteY0" fmla="*/ 111919 h 342900"/>
              <a:gd name="connsiteX1" fmla="*/ 476250 w 2209800"/>
              <a:gd name="connsiteY1" fmla="*/ 135732 h 342900"/>
              <a:gd name="connsiteX2" fmla="*/ 333375 w 2209800"/>
              <a:gd name="connsiteY2" fmla="*/ 145257 h 342900"/>
              <a:gd name="connsiteX3" fmla="*/ 159543 w 2209800"/>
              <a:gd name="connsiteY3" fmla="*/ 140494 h 342900"/>
              <a:gd name="connsiteX4" fmla="*/ 0 w 2209800"/>
              <a:gd name="connsiteY4" fmla="*/ 166688 h 342900"/>
              <a:gd name="connsiteX5" fmla="*/ 178593 w 2209800"/>
              <a:gd name="connsiteY5" fmla="*/ 300038 h 342900"/>
              <a:gd name="connsiteX6" fmla="*/ 280987 w 2209800"/>
              <a:gd name="connsiteY6" fmla="*/ 328613 h 342900"/>
              <a:gd name="connsiteX7" fmla="*/ 340518 w 2209800"/>
              <a:gd name="connsiteY7" fmla="*/ 340519 h 342900"/>
              <a:gd name="connsiteX8" fmla="*/ 378618 w 2209800"/>
              <a:gd name="connsiteY8" fmla="*/ 342900 h 342900"/>
              <a:gd name="connsiteX9" fmla="*/ 592931 w 2209800"/>
              <a:gd name="connsiteY9" fmla="*/ 314325 h 342900"/>
              <a:gd name="connsiteX10" fmla="*/ 964406 w 2209800"/>
              <a:gd name="connsiteY10" fmla="*/ 252413 h 342900"/>
              <a:gd name="connsiteX11" fmla="*/ 1273968 w 2209800"/>
              <a:gd name="connsiteY11" fmla="*/ 223838 h 342900"/>
              <a:gd name="connsiteX12" fmla="*/ 1704975 w 2209800"/>
              <a:gd name="connsiteY12" fmla="*/ 183357 h 342900"/>
              <a:gd name="connsiteX13" fmla="*/ 2019300 w 2209800"/>
              <a:gd name="connsiteY13" fmla="*/ 161925 h 342900"/>
              <a:gd name="connsiteX14" fmla="*/ 2047875 w 2209800"/>
              <a:gd name="connsiteY14" fmla="*/ 161925 h 342900"/>
              <a:gd name="connsiteX15" fmla="*/ 2209800 w 2209800"/>
              <a:gd name="connsiteY15" fmla="*/ 95250 h 342900"/>
              <a:gd name="connsiteX16" fmla="*/ 2047875 w 2209800"/>
              <a:gd name="connsiteY16" fmla="*/ 4763 h 342900"/>
              <a:gd name="connsiteX17" fmla="*/ 1828800 w 2209800"/>
              <a:gd name="connsiteY17" fmla="*/ 0 h 342900"/>
              <a:gd name="connsiteX18" fmla="*/ 1485900 w 2209800"/>
              <a:gd name="connsiteY18" fmla="*/ 23813 h 342900"/>
              <a:gd name="connsiteX19" fmla="*/ 1190625 w 2209800"/>
              <a:gd name="connsiteY19" fmla="*/ 52388 h 342900"/>
              <a:gd name="connsiteX20" fmla="*/ 990600 w 2209800"/>
              <a:gd name="connsiteY20" fmla="*/ 71438 h 342900"/>
              <a:gd name="connsiteX21" fmla="*/ 707231 w 2209800"/>
              <a:gd name="connsiteY21" fmla="*/ 11191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9800" h="342900">
                <a:moveTo>
                  <a:pt x="707231" y="111919"/>
                </a:moveTo>
                <a:lnTo>
                  <a:pt x="476250" y="135732"/>
                </a:lnTo>
                <a:lnTo>
                  <a:pt x="333375" y="145257"/>
                </a:lnTo>
                <a:lnTo>
                  <a:pt x="159543" y="140494"/>
                </a:lnTo>
                <a:lnTo>
                  <a:pt x="0" y="166688"/>
                </a:lnTo>
                <a:lnTo>
                  <a:pt x="178593" y="300038"/>
                </a:lnTo>
                <a:lnTo>
                  <a:pt x="280987" y="328613"/>
                </a:lnTo>
                <a:lnTo>
                  <a:pt x="340518" y="340519"/>
                </a:lnTo>
                <a:lnTo>
                  <a:pt x="378618" y="342900"/>
                </a:lnTo>
                <a:lnTo>
                  <a:pt x="592931" y="314325"/>
                </a:lnTo>
                <a:lnTo>
                  <a:pt x="964406" y="252413"/>
                </a:lnTo>
                <a:lnTo>
                  <a:pt x="1273968" y="223838"/>
                </a:lnTo>
                <a:lnTo>
                  <a:pt x="1704975" y="183357"/>
                </a:lnTo>
                <a:lnTo>
                  <a:pt x="2019300" y="161925"/>
                </a:lnTo>
                <a:lnTo>
                  <a:pt x="2047875" y="161925"/>
                </a:lnTo>
                <a:lnTo>
                  <a:pt x="2209800" y="95250"/>
                </a:lnTo>
                <a:lnTo>
                  <a:pt x="2047875" y="4763"/>
                </a:lnTo>
                <a:lnTo>
                  <a:pt x="1828800" y="0"/>
                </a:lnTo>
                <a:lnTo>
                  <a:pt x="1485900" y="23813"/>
                </a:lnTo>
                <a:lnTo>
                  <a:pt x="1190625" y="52388"/>
                </a:lnTo>
                <a:lnTo>
                  <a:pt x="990600" y="71438"/>
                </a:lnTo>
                <a:lnTo>
                  <a:pt x="707231" y="111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554284BB-8EA2-4799-B8E6-1DDC62A4C457}"/>
              </a:ext>
            </a:extLst>
          </p:cNvPr>
          <p:cNvSpPr/>
          <p:nvPr/>
        </p:nvSpPr>
        <p:spPr>
          <a:xfrm>
            <a:off x="5907088" y="3409950"/>
            <a:ext cx="2074862" cy="338138"/>
          </a:xfrm>
          <a:custGeom>
            <a:avLst/>
            <a:gdLst>
              <a:gd name="connsiteX0" fmla="*/ 714375 w 2074069"/>
              <a:gd name="connsiteY0" fmla="*/ 90488 h 338138"/>
              <a:gd name="connsiteX1" fmla="*/ 404813 w 2074069"/>
              <a:gd name="connsiteY1" fmla="*/ 138113 h 338138"/>
              <a:gd name="connsiteX2" fmla="*/ 147638 w 2074069"/>
              <a:gd name="connsiteY2" fmla="*/ 178594 h 338138"/>
              <a:gd name="connsiteX3" fmla="*/ 0 w 2074069"/>
              <a:gd name="connsiteY3" fmla="*/ 202406 h 338138"/>
              <a:gd name="connsiteX4" fmla="*/ 142875 w 2074069"/>
              <a:gd name="connsiteY4" fmla="*/ 338138 h 338138"/>
              <a:gd name="connsiteX5" fmla="*/ 295275 w 2074069"/>
              <a:gd name="connsiteY5" fmla="*/ 319088 h 338138"/>
              <a:gd name="connsiteX6" fmla="*/ 664369 w 2074069"/>
              <a:gd name="connsiteY6" fmla="*/ 285750 h 338138"/>
              <a:gd name="connsiteX7" fmla="*/ 888207 w 2074069"/>
              <a:gd name="connsiteY7" fmla="*/ 266700 h 338138"/>
              <a:gd name="connsiteX8" fmla="*/ 1123950 w 2074069"/>
              <a:gd name="connsiteY8" fmla="*/ 240506 h 338138"/>
              <a:gd name="connsiteX9" fmla="*/ 1409700 w 2074069"/>
              <a:gd name="connsiteY9" fmla="*/ 211931 h 338138"/>
              <a:gd name="connsiteX10" fmla="*/ 1685925 w 2074069"/>
              <a:gd name="connsiteY10" fmla="*/ 200025 h 338138"/>
              <a:gd name="connsiteX11" fmla="*/ 1747838 w 2074069"/>
              <a:gd name="connsiteY11" fmla="*/ 202406 h 338138"/>
              <a:gd name="connsiteX12" fmla="*/ 1783557 w 2074069"/>
              <a:gd name="connsiteY12" fmla="*/ 221456 h 338138"/>
              <a:gd name="connsiteX13" fmla="*/ 1826419 w 2074069"/>
              <a:gd name="connsiteY13" fmla="*/ 242888 h 338138"/>
              <a:gd name="connsiteX14" fmla="*/ 1869282 w 2074069"/>
              <a:gd name="connsiteY14" fmla="*/ 259556 h 338138"/>
              <a:gd name="connsiteX15" fmla="*/ 1914525 w 2074069"/>
              <a:gd name="connsiteY15" fmla="*/ 273844 h 338138"/>
              <a:gd name="connsiteX16" fmla="*/ 1969294 w 2074069"/>
              <a:gd name="connsiteY16" fmla="*/ 273844 h 338138"/>
              <a:gd name="connsiteX17" fmla="*/ 2074069 w 2074069"/>
              <a:gd name="connsiteY17" fmla="*/ 154781 h 338138"/>
              <a:gd name="connsiteX18" fmla="*/ 1862138 w 2074069"/>
              <a:gd name="connsiteY18" fmla="*/ 4763 h 338138"/>
              <a:gd name="connsiteX19" fmla="*/ 1697832 w 2074069"/>
              <a:gd name="connsiteY19" fmla="*/ 0 h 338138"/>
              <a:gd name="connsiteX20" fmla="*/ 1354932 w 2074069"/>
              <a:gd name="connsiteY20" fmla="*/ 23813 h 338138"/>
              <a:gd name="connsiteX21" fmla="*/ 1073944 w 2074069"/>
              <a:gd name="connsiteY21" fmla="*/ 45244 h 338138"/>
              <a:gd name="connsiteX22" fmla="*/ 714375 w 2074069"/>
              <a:gd name="connsiteY22" fmla="*/ 90488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74069" h="338138">
                <a:moveTo>
                  <a:pt x="714375" y="90488"/>
                </a:moveTo>
                <a:lnTo>
                  <a:pt x="404813" y="138113"/>
                </a:lnTo>
                <a:lnTo>
                  <a:pt x="147638" y="178594"/>
                </a:lnTo>
                <a:lnTo>
                  <a:pt x="0" y="202406"/>
                </a:lnTo>
                <a:lnTo>
                  <a:pt x="142875" y="338138"/>
                </a:lnTo>
                <a:lnTo>
                  <a:pt x="295275" y="319088"/>
                </a:lnTo>
                <a:lnTo>
                  <a:pt x="664369" y="285750"/>
                </a:lnTo>
                <a:lnTo>
                  <a:pt x="888207" y="266700"/>
                </a:lnTo>
                <a:lnTo>
                  <a:pt x="1123950" y="240506"/>
                </a:lnTo>
                <a:lnTo>
                  <a:pt x="1409700" y="211931"/>
                </a:lnTo>
                <a:lnTo>
                  <a:pt x="1685925" y="200025"/>
                </a:lnTo>
                <a:lnTo>
                  <a:pt x="1747838" y="202406"/>
                </a:lnTo>
                <a:lnTo>
                  <a:pt x="1783557" y="221456"/>
                </a:lnTo>
                <a:lnTo>
                  <a:pt x="1826419" y="242888"/>
                </a:lnTo>
                <a:lnTo>
                  <a:pt x="1869282" y="259556"/>
                </a:lnTo>
                <a:lnTo>
                  <a:pt x="1914525" y="273844"/>
                </a:lnTo>
                <a:lnTo>
                  <a:pt x="1969294" y="273844"/>
                </a:lnTo>
                <a:lnTo>
                  <a:pt x="2074069" y="154781"/>
                </a:lnTo>
                <a:lnTo>
                  <a:pt x="1862138" y="4763"/>
                </a:lnTo>
                <a:lnTo>
                  <a:pt x="1697832" y="0"/>
                </a:lnTo>
                <a:lnTo>
                  <a:pt x="1354932" y="23813"/>
                </a:lnTo>
                <a:lnTo>
                  <a:pt x="1073944" y="45244"/>
                </a:lnTo>
                <a:lnTo>
                  <a:pt x="714375" y="90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F9264240-F934-4724-A276-A0321F715D4F}"/>
              </a:ext>
            </a:extLst>
          </p:cNvPr>
          <p:cNvSpPr/>
          <p:nvPr/>
        </p:nvSpPr>
        <p:spPr>
          <a:xfrm>
            <a:off x="6611939" y="2009776"/>
            <a:ext cx="433387" cy="3395663"/>
          </a:xfrm>
          <a:custGeom>
            <a:avLst/>
            <a:gdLst>
              <a:gd name="connsiteX0" fmla="*/ 167489 w 434566"/>
              <a:gd name="connsiteY0" fmla="*/ 1226745 h 3395050"/>
              <a:gd name="connsiteX1" fmla="*/ 172016 w 434566"/>
              <a:gd name="connsiteY1" fmla="*/ 371192 h 3395050"/>
              <a:gd name="connsiteX2" fmla="*/ 172016 w 434566"/>
              <a:gd name="connsiteY2" fmla="*/ 276131 h 3395050"/>
              <a:gd name="connsiteX3" fmla="*/ 158436 w 434566"/>
              <a:gd name="connsiteY3" fmla="*/ 217283 h 3395050"/>
              <a:gd name="connsiteX4" fmla="*/ 126749 w 434566"/>
              <a:gd name="connsiteY4" fmla="*/ 158436 h 3395050"/>
              <a:gd name="connsiteX5" fmla="*/ 90535 w 434566"/>
              <a:gd name="connsiteY5" fmla="*/ 104115 h 3395050"/>
              <a:gd name="connsiteX6" fmla="*/ 0 w 434566"/>
              <a:gd name="connsiteY6" fmla="*/ 0 h 3395050"/>
              <a:gd name="connsiteX7" fmla="*/ 393826 w 434566"/>
              <a:gd name="connsiteY7" fmla="*/ 76955 h 3395050"/>
              <a:gd name="connsiteX8" fmla="*/ 434566 w 434566"/>
              <a:gd name="connsiteY8" fmla="*/ 158436 h 3395050"/>
              <a:gd name="connsiteX9" fmla="*/ 434566 w 434566"/>
              <a:gd name="connsiteY9" fmla="*/ 185596 h 3395050"/>
              <a:gd name="connsiteX10" fmla="*/ 425513 w 434566"/>
              <a:gd name="connsiteY10" fmla="*/ 248971 h 3395050"/>
              <a:gd name="connsiteX11" fmla="*/ 416459 w 434566"/>
              <a:gd name="connsiteY11" fmla="*/ 701644 h 3395050"/>
              <a:gd name="connsiteX12" fmla="*/ 411933 w 434566"/>
              <a:gd name="connsiteY12" fmla="*/ 991355 h 3395050"/>
              <a:gd name="connsiteX13" fmla="*/ 393826 w 434566"/>
              <a:gd name="connsiteY13" fmla="*/ 1480242 h 3395050"/>
              <a:gd name="connsiteX14" fmla="*/ 393826 w 434566"/>
              <a:gd name="connsiteY14" fmla="*/ 2331268 h 3395050"/>
              <a:gd name="connsiteX15" fmla="*/ 393826 w 434566"/>
              <a:gd name="connsiteY15" fmla="*/ 3290935 h 3395050"/>
              <a:gd name="connsiteX16" fmla="*/ 285184 w 434566"/>
              <a:gd name="connsiteY16" fmla="*/ 3395050 h 3395050"/>
              <a:gd name="connsiteX17" fmla="*/ 167489 w 434566"/>
              <a:gd name="connsiteY17" fmla="*/ 3318095 h 3395050"/>
              <a:gd name="connsiteX18" fmla="*/ 167489 w 434566"/>
              <a:gd name="connsiteY18" fmla="*/ 1226745 h 339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4566" h="3395050">
                <a:moveTo>
                  <a:pt x="167489" y="1226745"/>
                </a:moveTo>
                <a:lnTo>
                  <a:pt x="172016" y="371192"/>
                </a:lnTo>
                <a:lnTo>
                  <a:pt x="172016" y="276131"/>
                </a:lnTo>
                <a:lnTo>
                  <a:pt x="158436" y="217283"/>
                </a:lnTo>
                <a:lnTo>
                  <a:pt x="126749" y="158436"/>
                </a:lnTo>
                <a:lnTo>
                  <a:pt x="90535" y="104115"/>
                </a:lnTo>
                <a:lnTo>
                  <a:pt x="0" y="0"/>
                </a:lnTo>
                <a:lnTo>
                  <a:pt x="393826" y="76955"/>
                </a:lnTo>
                <a:lnTo>
                  <a:pt x="434566" y="158436"/>
                </a:lnTo>
                <a:lnTo>
                  <a:pt x="434566" y="185596"/>
                </a:lnTo>
                <a:lnTo>
                  <a:pt x="425513" y="248971"/>
                </a:lnTo>
                <a:lnTo>
                  <a:pt x="416459" y="701644"/>
                </a:lnTo>
                <a:cubicBezTo>
                  <a:pt x="414950" y="798214"/>
                  <a:pt x="413442" y="894785"/>
                  <a:pt x="411933" y="991355"/>
                </a:cubicBezTo>
                <a:lnTo>
                  <a:pt x="393826" y="1480242"/>
                </a:lnTo>
                <a:lnTo>
                  <a:pt x="393826" y="2331268"/>
                </a:lnTo>
                <a:lnTo>
                  <a:pt x="393826" y="3290935"/>
                </a:lnTo>
                <a:lnTo>
                  <a:pt x="285184" y="3395050"/>
                </a:lnTo>
                <a:lnTo>
                  <a:pt x="167489" y="3318095"/>
                </a:lnTo>
                <a:cubicBezTo>
                  <a:pt x="172258" y="1444028"/>
                  <a:pt x="172016" y="2132093"/>
                  <a:pt x="167489" y="12267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753BDAA4-1EF5-4E09-8DB7-45405DBCAFBA}"/>
              </a:ext>
            </a:extLst>
          </p:cNvPr>
          <p:cNvSpPr/>
          <p:nvPr/>
        </p:nvSpPr>
        <p:spPr>
          <a:xfrm>
            <a:off x="5834063" y="4238625"/>
            <a:ext cx="2152650" cy="419100"/>
          </a:xfrm>
          <a:custGeom>
            <a:avLst/>
            <a:gdLst>
              <a:gd name="connsiteX0" fmla="*/ 719137 w 2152650"/>
              <a:gd name="connsiteY0" fmla="*/ 166688 h 419539"/>
              <a:gd name="connsiteX1" fmla="*/ 916781 w 2152650"/>
              <a:gd name="connsiteY1" fmla="*/ 135731 h 419539"/>
              <a:gd name="connsiteX2" fmla="*/ 1169193 w 2152650"/>
              <a:gd name="connsiteY2" fmla="*/ 85725 h 419539"/>
              <a:gd name="connsiteX3" fmla="*/ 1457325 w 2152650"/>
              <a:gd name="connsiteY3" fmla="*/ 54769 h 419539"/>
              <a:gd name="connsiteX4" fmla="*/ 1581150 w 2152650"/>
              <a:gd name="connsiteY4" fmla="*/ 40481 h 419539"/>
              <a:gd name="connsiteX5" fmla="*/ 1681162 w 2152650"/>
              <a:gd name="connsiteY5" fmla="*/ 11906 h 419539"/>
              <a:gd name="connsiteX6" fmla="*/ 1719262 w 2152650"/>
              <a:gd name="connsiteY6" fmla="*/ 0 h 419539"/>
              <a:gd name="connsiteX7" fmla="*/ 1743075 w 2152650"/>
              <a:gd name="connsiteY7" fmla="*/ 2381 h 419539"/>
              <a:gd name="connsiteX8" fmla="*/ 1819275 w 2152650"/>
              <a:gd name="connsiteY8" fmla="*/ 11906 h 419539"/>
              <a:gd name="connsiteX9" fmla="*/ 1931193 w 2152650"/>
              <a:gd name="connsiteY9" fmla="*/ 35719 h 419539"/>
              <a:gd name="connsiteX10" fmla="*/ 2028825 w 2152650"/>
              <a:gd name="connsiteY10" fmla="*/ 64294 h 419539"/>
              <a:gd name="connsiteX11" fmla="*/ 2076450 w 2152650"/>
              <a:gd name="connsiteY11" fmla="*/ 85725 h 419539"/>
              <a:gd name="connsiteX12" fmla="*/ 2112168 w 2152650"/>
              <a:gd name="connsiteY12" fmla="*/ 107156 h 419539"/>
              <a:gd name="connsiteX13" fmla="*/ 2135981 w 2152650"/>
              <a:gd name="connsiteY13" fmla="*/ 126206 h 419539"/>
              <a:gd name="connsiteX14" fmla="*/ 2145506 w 2152650"/>
              <a:gd name="connsiteY14" fmla="*/ 142875 h 419539"/>
              <a:gd name="connsiteX15" fmla="*/ 2152650 w 2152650"/>
              <a:gd name="connsiteY15" fmla="*/ 159544 h 419539"/>
              <a:gd name="connsiteX16" fmla="*/ 2152650 w 2152650"/>
              <a:gd name="connsiteY16" fmla="*/ 183356 h 419539"/>
              <a:gd name="connsiteX17" fmla="*/ 2143125 w 2152650"/>
              <a:gd name="connsiteY17" fmla="*/ 211931 h 419539"/>
              <a:gd name="connsiteX18" fmla="*/ 2131218 w 2152650"/>
              <a:gd name="connsiteY18" fmla="*/ 226219 h 419539"/>
              <a:gd name="connsiteX19" fmla="*/ 2109787 w 2152650"/>
              <a:gd name="connsiteY19" fmla="*/ 242888 h 419539"/>
              <a:gd name="connsiteX20" fmla="*/ 2078831 w 2152650"/>
              <a:gd name="connsiteY20" fmla="*/ 252413 h 419539"/>
              <a:gd name="connsiteX21" fmla="*/ 1988343 w 2152650"/>
              <a:gd name="connsiteY21" fmla="*/ 259556 h 419539"/>
              <a:gd name="connsiteX22" fmla="*/ 1826418 w 2152650"/>
              <a:gd name="connsiteY22" fmla="*/ 261938 h 419539"/>
              <a:gd name="connsiteX23" fmla="*/ 1640681 w 2152650"/>
              <a:gd name="connsiteY23" fmla="*/ 261938 h 419539"/>
              <a:gd name="connsiteX24" fmla="*/ 1471612 w 2152650"/>
              <a:gd name="connsiteY24" fmla="*/ 271463 h 419539"/>
              <a:gd name="connsiteX25" fmla="*/ 1119187 w 2152650"/>
              <a:gd name="connsiteY25" fmla="*/ 314325 h 419539"/>
              <a:gd name="connsiteX26" fmla="*/ 954881 w 2152650"/>
              <a:gd name="connsiteY26" fmla="*/ 328613 h 419539"/>
              <a:gd name="connsiteX27" fmla="*/ 645318 w 2152650"/>
              <a:gd name="connsiteY27" fmla="*/ 378619 h 419539"/>
              <a:gd name="connsiteX28" fmla="*/ 495300 w 2152650"/>
              <a:gd name="connsiteY28" fmla="*/ 411956 h 419539"/>
              <a:gd name="connsiteX29" fmla="*/ 450056 w 2152650"/>
              <a:gd name="connsiteY29" fmla="*/ 419100 h 419539"/>
              <a:gd name="connsiteX30" fmla="*/ 423862 w 2152650"/>
              <a:gd name="connsiteY30" fmla="*/ 419100 h 419539"/>
              <a:gd name="connsiteX31" fmla="*/ 352425 w 2152650"/>
              <a:gd name="connsiteY31" fmla="*/ 404813 h 419539"/>
              <a:gd name="connsiteX32" fmla="*/ 280987 w 2152650"/>
              <a:gd name="connsiteY32" fmla="*/ 376238 h 419539"/>
              <a:gd name="connsiteX33" fmla="*/ 190500 w 2152650"/>
              <a:gd name="connsiteY33" fmla="*/ 321469 h 419539"/>
              <a:gd name="connsiteX34" fmla="*/ 121443 w 2152650"/>
              <a:gd name="connsiteY34" fmla="*/ 266700 h 419539"/>
              <a:gd name="connsiteX35" fmla="*/ 71437 w 2152650"/>
              <a:gd name="connsiteY35" fmla="*/ 216694 h 419539"/>
              <a:gd name="connsiteX36" fmla="*/ 23812 w 2152650"/>
              <a:gd name="connsiteY36" fmla="*/ 169069 h 419539"/>
              <a:gd name="connsiteX37" fmla="*/ 7143 w 2152650"/>
              <a:gd name="connsiteY37" fmla="*/ 140494 h 419539"/>
              <a:gd name="connsiteX38" fmla="*/ 0 w 2152650"/>
              <a:gd name="connsiteY38" fmla="*/ 119063 h 419539"/>
              <a:gd name="connsiteX39" fmla="*/ 0 w 2152650"/>
              <a:gd name="connsiteY39" fmla="*/ 97631 h 419539"/>
              <a:gd name="connsiteX40" fmla="*/ 11906 w 2152650"/>
              <a:gd name="connsiteY40" fmla="*/ 90488 h 419539"/>
              <a:gd name="connsiteX41" fmla="*/ 35718 w 2152650"/>
              <a:gd name="connsiteY41" fmla="*/ 97631 h 419539"/>
              <a:gd name="connsiteX42" fmla="*/ 85725 w 2152650"/>
              <a:gd name="connsiteY42" fmla="*/ 123825 h 419539"/>
              <a:gd name="connsiteX43" fmla="*/ 159543 w 2152650"/>
              <a:gd name="connsiteY43" fmla="*/ 159544 h 419539"/>
              <a:gd name="connsiteX44" fmla="*/ 250031 w 2152650"/>
              <a:gd name="connsiteY44" fmla="*/ 192881 h 419539"/>
              <a:gd name="connsiteX45" fmla="*/ 352425 w 2152650"/>
              <a:gd name="connsiteY45" fmla="*/ 219075 h 419539"/>
              <a:gd name="connsiteX46" fmla="*/ 366712 w 2152650"/>
              <a:gd name="connsiteY46" fmla="*/ 219075 h 419539"/>
              <a:gd name="connsiteX47" fmla="*/ 464343 w 2152650"/>
              <a:gd name="connsiteY47" fmla="*/ 204788 h 419539"/>
              <a:gd name="connsiteX48" fmla="*/ 719137 w 2152650"/>
              <a:gd name="connsiteY48" fmla="*/ 166688 h 41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52650" h="419539">
                <a:moveTo>
                  <a:pt x="719137" y="166688"/>
                </a:moveTo>
                <a:lnTo>
                  <a:pt x="916781" y="135731"/>
                </a:lnTo>
                <a:lnTo>
                  <a:pt x="1169193" y="85725"/>
                </a:lnTo>
                <a:lnTo>
                  <a:pt x="1457325" y="54769"/>
                </a:lnTo>
                <a:lnTo>
                  <a:pt x="1581150" y="40481"/>
                </a:lnTo>
                <a:lnTo>
                  <a:pt x="1681162" y="11906"/>
                </a:lnTo>
                <a:lnTo>
                  <a:pt x="1719262" y="0"/>
                </a:lnTo>
                <a:lnTo>
                  <a:pt x="1743075" y="2381"/>
                </a:lnTo>
                <a:lnTo>
                  <a:pt x="1819275" y="11906"/>
                </a:lnTo>
                <a:lnTo>
                  <a:pt x="1931193" y="35719"/>
                </a:lnTo>
                <a:lnTo>
                  <a:pt x="2028825" y="64294"/>
                </a:lnTo>
                <a:lnTo>
                  <a:pt x="2076450" y="85725"/>
                </a:lnTo>
                <a:lnTo>
                  <a:pt x="2112168" y="107156"/>
                </a:lnTo>
                <a:lnTo>
                  <a:pt x="2135981" y="126206"/>
                </a:lnTo>
                <a:lnTo>
                  <a:pt x="2145506" y="142875"/>
                </a:lnTo>
                <a:lnTo>
                  <a:pt x="2152650" y="159544"/>
                </a:lnTo>
                <a:lnTo>
                  <a:pt x="2152650" y="183356"/>
                </a:lnTo>
                <a:lnTo>
                  <a:pt x="2143125" y="211931"/>
                </a:lnTo>
                <a:lnTo>
                  <a:pt x="2131218" y="226219"/>
                </a:lnTo>
                <a:lnTo>
                  <a:pt x="2109787" y="242888"/>
                </a:lnTo>
                <a:lnTo>
                  <a:pt x="2078831" y="252413"/>
                </a:lnTo>
                <a:lnTo>
                  <a:pt x="1988343" y="259556"/>
                </a:lnTo>
                <a:lnTo>
                  <a:pt x="1826418" y="261938"/>
                </a:lnTo>
                <a:lnTo>
                  <a:pt x="1640681" y="261938"/>
                </a:lnTo>
                <a:lnTo>
                  <a:pt x="1471612" y="271463"/>
                </a:lnTo>
                <a:lnTo>
                  <a:pt x="1119187" y="314325"/>
                </a:lnTo>
                <a:lnTo>
                  <a:pt x="954881" y="328613"/>
                </a:lnTo>
                <a:lnTo>
                  <a:pt x="645318" y="378619"/>
                </a:lnTo>
                <a:lnTo>
                  <a:pt x="495300" y="411956"/>
                </a:lnTo>
                <a:cubicBezTo>
                  <a:pt x="454859" y="419539"/>
                  <a:pt x="470121" y="419100"/>
                  <a:pt x="450056" y="419100"/>
                </a:cubicBezTo>
                <a:lnTo>
                  <a:pt x="423862" y="419100"/>
                </a:lnTo>
                <a:lnTo>
                  <a:pt x="352425" y="404813"/>
                </a:lnTo>
                <a:lnTo>
                  <a:pt x="280987" y="376238"/>
                </a:lnTo>
                <a:lnTo>
                  <a:pt x="190500" y="321469"/>
                </a:lnTo>
                <a:lnTo>
                  <a:pt x="121443" y="266700"/>
                </a:lnTo>
                <a:lnTo>
                  <a:pt x="71437" y="216694"/>
                </a:lnTo>
                <a:lnTo>
                  <a:pt x="23812" y="169069"/>
                </a:lnTo>
                <a:lnTo>
                  <a:pt x="7143" y="140494"/>
                </a:lnTo>
                <a:lnTo>
                  <a:pt x="0" y="119063"/>
                </a:lnTo>
                <a:lnTo>
                  <a:pt x="0" y="97631"/>
                </a:lnTo>
                <a:lnTo>
                  <a:pt x="11906" y="90488"/>
                </a:lnTo>
                <a:lnTo>
                  <a:pt x="35718" y="97631"/>
                </a:lnTo>
                <a:lnTo>
                  <a:pt x="85725" y="123825"/>
                </a:lnTo>
                <a:lnTo>
                  <a:pt x="159543" y="159544"/>
                </a:lnTo>
                <a:lnTo>
                  <a:pt x="250031" y="192881"/>
                </a:lnTo>
                <a:lnTo>
                  <a:pt x="352425" y="219075"/>
                </a:lnTo>
                <a:lnTo>
                  <a:pt x="366712" y="219075"/>
                </a:lnTo>
                <a:lnTo>
                  <a:pt x="464343" y="204788"/>
                </a:lnTo>
                <a:lnTo>
                  <a:pt x="719137" y="166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CF3C3EA6-E041-4331-ADFE-A645293803D9}"/>
              </a:ext>
            </a:extLst>
          </p:cNvPr>
          <p:cNvSpPr/>
          <p:nvPr/>
        </p:nvSpPr>
        <p:spPr>
          <a:xfrm>
            <a:off x="5184775" y="5192713"/>
            <a:ext cx="3316288" cy="495300"/>
          </a:xfrm>
          <a:custGeom>
            <a:avLst/>
            <a:gdLst>
              <a:gd name="connsiteX0" fmla="*/ 1953986 w 3317422"/>
              <a:gd name="connsiteY0" fmla="*/ 84364 h 495300"/>
              <a:gd name="connsiteX1" fmla="*/ 1741715 w 3317422"/>
              <a:gd name="connsiteY1" fmla="*/ 95250 h 495300"/>
              <a:gd name="connsiteX2" fmla="*/ 1458686 w 3317422"/>
              <a:gd name="connsiteY2" fmla="*/ 133350 h 495300"/>
              <a:gd name="connsiteX3" fmla="*/ 1050472 w 3317422"/>
              <a:gd name="connsiteY3" fmla="*/ 185057 h 495300"/>
              <a:gd name="connsiteX4" fmla="*/ 734786 w 3317422"/>
              <a:gd name="connsiteY4" fmla="*/ 228600 h 495300"/>
              <a:gd name="connsiteX5" fmla="*/ 527958 w 3317422"/>
              <a:gd name="connsiteY5" fmla="*/ 250371 h 495300"/>
              <a:gd name="connsiteX6" fmla="*/ 451758 w 3317422"/>
              <a:gd name="connsiteY6" fmla="*/ 258535 h 495300"/>
              <a:gd name="connsiteX7" fmla="*/ 391886 w 3317422"/>
              <a:gd name="connsiteY7" fmla="*/ 253093 h 495300"/>
              <a:gd name="connsiteX8" fmla="*/ 302079 w 3317422"/>
              <a:gd name="connsiteY8" fmla="*/ 236764 h 495300"/>
              <a:gd name="connsiteX9" fmla="*/ 231322 w 3317422"/>
              <a:gd name="connsiteY9" fmla="*/ 209550 h 495300"/>
              <a:gd name="connsiteX10" fmla="*/ 179615 w 3317422"/>
              <a:gd name="connsiteY10" fmla="*/ 185057 h 495300"/>
              <a:gd name="connsiteX11" fmla="*/ 125186 w 3317422"/>
              <a:gd name="connsiteY11" fmla="*/ 146957 h 495300"/>
              <a:gd name="connsiteX12" fmla="*/ 81643 w 3317422"/>
              <a:gd name="connsiteY12" fmla="*/ 108857 h 495300"/>
              <a:gd name="connsiteX13" fmla="*/ 59872 w 3317422"/>
              <a:gd name="connsiteY13" fmla="*/ 95250 h 495300"/>
              <a:gd name="connsiteX14" fmla="*/ 32658 w 3317422"/>
              <a:gd name="connsiteY14" fmla="*/ 84364 h 495300"/>
              <a:gd name="connsiteX15" fmla="*/ 10886 w 3317422"/>
              <a:gd name="connsiteY15" fmla="*/ 84364 h 495300"/>
              <a:gd name="connsiteX16" fmla="*/ 0 w 3317422"/>
              <a:gd name="connsiteY16" fmla="*/ 92528 h 495300"/>
              <a:gd name="connsiteX17" fmla="*/ 2722 w 3317422"/>
              <a:gd name="connsiteY17" fmla="*/ 117021 h 495300"/>
              <a:gd name="connsiteX18" fmla="*/ 27215 w 3317422"/>
              <a:gd name="connsiteY18" fmla="*/ 174171 h 495300"/>
              <a:gd name="connsiteX19" fmla="*/ 62593 w 3317422"/>
              <a:gd name="connsiteY19" fmla="*/ 236764 h 495300"/>
              <a:gd name="connsiteX20" fmla="*/ 100693 w 3317422"/>
              <a:gd name="connsiteY20" fmla="*/ 288471 h 495300"/>
              <a:gd name="connsiteX21" fmla="*/ 141515 w 3317422"/>
              <a:gd name="connsiteY21" fmla="*/ 334735 h 495300"/>
              <a:gd name="connsiteX22" fmla="*/ 193222 w 3317422"/>
              <a:gd name="connsiteY22" fmla="*/ 378278 h 495300"/>
              <a:gd name="connsiteX23" fmla="*/ 244929 w 3317422"/>
              <a:gd name="connsiteY23" fmla="*/ 416378 h 495300"/>
              <a:gd name="connsiteX24" fmla="*/ 299358 w 3317422"/>
              <a:gd name="connsiteY24" fmla="*/ 449035 h 495300"/>
              <a:gd name="connsiteX25" fmla="*/ 364672 w 3317422"/>
              <a:gd name="connsiteY25" fmla="*/ 478971 h 495300"/>
              <a:gd name="connsiteX26" fmla="*/ 416379 w 3317422"/>
              <a:gd name="connsiteY26" fmla="*/ 495300 h 495300"/>
              <a:gd name="connsiteX27" fmla="*/ 432708 w 3317422"/>
              <a:gd name="connsiteY27" fmla="*/ 495300 h 495300"/>
              <a:gd name="connsiteX28" fmla="*/ 549729 w 3317422"/>
              <a:gd name="connsiteY28" fmla="*/ 473528 h 495300"/>
              <a:gd name="connsiteX29" fmla="*/ 791936 w 3317422"/>
              <a:gd name="connsiteY29" fmla="*/ 429985 h 495300"/>
              <a:gd name="connsiteX30" fmla="*/ 1091293 w 3317422"/>
              <a:gd name="connsiteY30" fmla="*/ 375557 h 495300"/>
              <a:gd name="connsiteX31" fmla="*/ 1404258 w 3317422"/>
              <a:gd name="connsiteY31" fmla="*/ 329293 h 495300"/>
              <a:gd name="connsiteX32" fmla="*/ 1690008 w 3317422"/>
              <a:gd name="connsiteY32" fmla="*/ 302078 h 495300"/>
              <a:gd name="connsiteX33" fmla="*/ 1964872 w 3317422"/>
              <a:gd name="connsiteY33" fmla="*/ 280307 h 495300"/>
              <a:gd name="connsiteX34" fmla="*/ 2245179 w 3317422"/>
              <a:gd name="connsiteY34" fmla="*/ 269421 h 495300"/>
              <a:gd name="connsiteX35" fmla="*/ 2454729 w 3317422"/>
              <a:gd name="connsiteY35" fmla="*/ 269421 h 495300"/>
              <a:gd name="connsiteX36" fmla="*/ 2639786 w 3317422"/>
              <a:gd name="connsiteY36" fmla="*/ 274864 h 495300"/>
              <a:gd name="connsiteX37" fmla="*/ 2813958 w 3317422"/>
              <a:gd name="connsiteY37" fmla="*/ 285750 h 495300"/>
              <a:gd name="connsiteX38" fmla="*/ 2990850 w 3317422"/>
              <a:gd name="connsiteY38" fmla="*/ 304800 h 495300"/>
              <a:gd name="connsiteX39" fmla="*/ 3124200 w 3317422"/>
              <a:gd name="connsiteY39" fmla="*/ 326571 h 495300"/>
              <a:gd name="connsiteX40" fmla="*/ 3200400 w 3317422"/>
              <a:gd name="connsiteY40" fmla="*/ 332014 h 495300"/>
              <a:gd name="connsiteX41" fmla="*/ 3254829 w 3317422"/>
              <a:gd name="connsiteY41" fmla="*/ 329293 h 495300"/>
              <a:gd name="connsiteX42" fmla="*/ 3292929 w 3317422"/>
              <a:gd name="connsiteY42" fmla="*/ 318407 h 495300"/>
              <a:gd name="connsiteX43" fmla="*/ 3311979 w 3317422"/>
              <a:gd name="connsiteY43" fmla="*/ 299357 h 495300"/>
              <a:gd name="connsiteX44" fmla="*/ 3317422 w 3317422"/>
              <a:gd name="connsiteY44" fmla="*/ 283028 h 495300"/>
              <a:gd name="connsiteX45" fmla="*/ 3317422 w 3317422"/>
              <a:gd name="connsiteY45" fmla="*/ 253093 h 495300"/>
              <a:gd name="connsiteX46" fmla="*/ 3306536 w 3317422"/>
              <a:gd name="connsiteY46" fmla="*/ 225878 h 495300"/>
              <a:gd name="connsiteX47" fmla="*/ 3279322 w 3317422"/>
              <a:gd name="connsiteY47" fmla="*/ 190500 h 495300"/>
              <a:gd name="connsiteX48" fmla="*/ 3243943 w 3317422"/>
              <a:gd name="connsiteY48" fmla="*/ 160564 h 495300"/>
              <a:gd name="connsiteX49" fmla="*/ 3189515 w 3317422"/>
              <a:gd name="connsiteY49" fmla="*/ 122464 h 495300"/>
              <a:gd name="connsiteX50" fmla="*/ 3132365 w 3317422"/>
              <a:gd name="connsiteY50" fmla="*/ 89807 h 495300"/>
              <a:gd name="connsiteX51" fmla="*/ 3037115 w 3317422"/>
              <a:gd name="connsiteY51" fmla="*/ 46264 h 495300"/>
              <a:gd name="connsiteX52" fmla="*/ 2958193 w 3317422"/>
              <a:gd name="connsiteY52" fmla="*/ 19050 h 495300"/>
              <a:gd name="connsiteX53" fmla="*/ 2873829 w 3317422"/>
              <a:gd name="connsiteY53" fmla="*/ 2721 h 495300"/>
              <a:gd name="connsiteX54" fmla="*/ 2822122 w 3317422"/>
              <a:gd name="connsiteY54" fmla="*/ 0 h 495300"/>
              <a:gd name="connsiteX55" fmla="*/ 2794908 w 3317422"/>
              <a:gd name="connsiteY55" fmla="*/ 5443 h 495300"/>
              <a:gd name="connsiteX56" fmla="*/ 2762250 w 3317422"/>
              <a:gd name="connsiteY56" fmla="*/ 19050 h 495300"/>
              <a:gd name="connsiteX57" fmla="*/ 2658836 w 3317422"/>
              <a:gd name="connsiteY57" fmla="*/ 46264 h 495300"/>
              <a:gd name="connsiteX58" fmla="*/ 2582636 w 3317422"/>
              <a:gd name="connsiteY58" fmla="*/ 48985 h 495300"/>
              <a:gd name="connsiteX59" fmla="*/ 2247900 w 3317422"/>
              <a:gd name="connsiteY59" fmla="*/ 70757 h 495300"/>
              <a:gd name="connsiteX60" fmla="*/ 1953986 w 3317422"/>
              <a:gd name="connsiteY60" fmla="*/ 84364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17422" h="495300">
                <a:moveTo>
                  <a:pt x="1953986" y="84364"/>
                </a:moveTo>
                <a:lnTo>
                  <a:pt x="1741715" y="95250"/>
                </a:lnTo>
                <a:lnTo>
                  <a:pt x="1458686" y="133350"/>
                </a:lnTo>
                <a:lnTo>
                  <a:pt x="1050472" y="185057"/>
                </a:lnTo>
                <a:lnTo>
                  <a:pt x="734786" y="228600"/>
                </a:lnTo>
                <a:lnTo>
                  <a:pt x="527958" y="250371"/>
                </a:lnTo>
                <a:lnTo>
                  <a:pt x="451758" y="258535"/>
                </a:lnTo>
                <a:lnTo>
                  <a:pt x="391886" y="253093"/>
                </a:lnTo>
                <a:lnTo>
                  <a:pt x="302079" y="236764"/>
                </a:lnTo>
                <a:lnTo>
                  <a:pt x="231322" y="209550"/>
                </a:lnTo>
                <a:lnTo>
                  <a:pt x="179615" y="185057"/>
                </a:lnTo>
                <a:lnTo>
                  <a:pt x="125186" y="146957"/>
                </a:lnTo>
                <a:lnTo>
                  <a:pt x="81643" y="108857"/>
                </a:lnTo>
                <a:lnTo>
                  <a:pt x="59872" y="95250"/>
                </a:lnTo>
                <a:lnTo>
                  <a:pt x="32658" y="84364"/>
                </a:lnTo>
                <a:lnTo>
                  <a:pt x="10886" y="84364"/>
                </a:lnTo>
                <a:lnTo>
                  <a:pt x="0" y="92528"/>
                </a:lnTo>
                <a:lnTo>
                  <a:pt x="2722" y="117021"/>
                </a:lnTo>
                <a:lnTo>
                  <a:pt x="27215" y="174171"/>
                </a:lnTo>
                <a:lnTo>
                  <a:pt x="62593" y="236764"/>
                </a:lnTo>
                <a:lnTo>
                  <a:pt x="100693" y="288471"/>
                </a:lnTo>
                <a:lnTo>
                  <a:pt x="141515" y="334735"/>
                </a:lnTo>
                <a:lnTo>
                  <a:pt x="193222" y="378278"/>
                </a:lnTo>
                <a:lnTo>
                  <a:pt x="244929" y="416378"/>
                </a:lnTo>
                <a:lnTo>
                  <a:pt x="299358" y="449035"/>
                </a:lnTo>
                <a:lnTo>
                  <a:pt x="364672" y="478971"/>
                </a:lnTo>
                <a:lnTo>
                  <a:pt x="416379" y="495300"/>
                </a:lnTo>
                <a:lnTo>
                  <a:pt x="432708" y="495300"/>
                </a:lnTo>
                <a:lnTo>
                  <a:pt x="549729" y="473528"/>
                </a:lnTo>
                <a:lnTo>
                  <a:pt x="791936" y="429985"/>
                </a:lnTo>
                <a:lnTo>
                  <a:pt x="1091293" y="375557"/>
                </a:lnTo>
                <a:lnTo>
                  <a:pt x="1404258" y="329293"/>
                </a:lnTo>
                <a:lnTo>
                  <a:pt x="1690008" y="302078"/>
                </a:lnTo>
                <a:lnTo>
                  <a:pt x="1964872" y="280307"/>
                </a:lnTo>
                <a:lnTo>
                  <a:pt x="2245179" y="269421"/>
                </a:lnTo>
                <a:lnTo>
                  <a:pt x="2454729" y="269421"/>
                </a:lnTo>
                <a:lnTo>
                  <a:pt x="2639786" y="274864"/>
                </a:lnTo>
                <a:lnTo>
                  <a:pt x="2813958" y="285750"/>
                </a:lnTo>
                <a:lnTo>
                  <a:pt x="2990850" y="304800"/>
                </a:lnTo>
                <a:lnTo>
                  <a:pt x="3124200" y="326571"/>
                </a:lnTo>
                <a:lnTo>
                  <a:pt x="3200400" y="332014"/>
                </a:lnTo>
                <a:lnTo>
                  <a:pt x="3254829" y="329293"/>
                </a:lnTo>
                <a:lnTo>
                  <a:pt x="3292929" y="318407"/>
                </a:lnTo>
                <a:lnTo>
                  <a:pt x="3311979" y="299357"/>
                </a:lnTo>
                <a:lnTo>
                  <a:pt x="3317422" y="283028"/>
                </a:lnTo>
                <a:lnTo>
                  <a:pt x="3317422" y="253093"/>
                </a:lnTo>
                <a:lnTo>
                  <a:pt x="3306536" y="225878"/>
                </a:lnTo>
                <a:lnTo>
                  <a:pt x="3279322" y="190500"/>
                </a:lnTo>
                <a:lnTo>
                  <a:pt x="3243943" y="160564"/>
                </a:lnTo>
                <a:lnTo>
                  <a:pt x="3189515" y="122464"/>
                </a:lnTo>
                <a:lnTo>
                  <a:pt x="3132365" y="89807"/>
                </a:lnTo>
                <a:lnTo>
                  <a:pt x="3037115" y="46264"/>
                </a:lnTo>
                <a:lnTo>
                  <a:pt x="2958193" y="19050"/>
                </a:lnTo>
                <a:lnTo>
                  <a:pt x="2873829" y="2721"/>
                </a:lnTo>
                <a:lnTo>
                  <a:pt x="2822122" y="0"/>
                </a:lnTo>
                <a:lnTo>
                  <a:pt x="2794908" y="5443"/>
                </a:lnTo>
                <a:lnTo>
                  <a:pt x="2762250" y="19050"/>
                </a:lnTo>
                <a:lnTo>
                  <a:pt x="2658836" y="46264"/>
                </a:lnTo>
                <a:lnTo>
                  <a:pt x="2582636" y="48985"/>
                </a:lnTo>
                <a:lnTo>
                  <a:pt x="2247900" y="70757"/>
                </a:lnTo>
                <a:lnTo>
                  <a:pt x="1953986" y="843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307E38A-73C6-4DE8-A3CC-80E1D620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344" y="1726269"/>
            <a:ext cx="4785775" cy="39261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AD62756-148D-40E3-A2AD-9758017DE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344" y="1690689"/>
            <a:ext cx="4791871" cy="3932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3" grpId="0" animBg="1"/>
      <p:bldP spid="81" grpId="0" animBg="1"/>
      <p:bldP spid="80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57FDD7-5D78-476E-9606-DE1DAD83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12" y="1465918"/>
            <a:ext cx="4785775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E79F7F-DACF-4E32-969A-C3B382A6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74" y="1325697"/>
            <a:ext cx="4651651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2FE0232-4761-4929-8EB0-AD0E43DCF283}"/>
              </a:ext>
            </a:extLst>
          </p:cNvPr>
          <p:cNvSpPr/>
          <p:nvPr/>
        </p:nvSpPr>
        <p:spPr>
          <a:xfrm>
            <a:off x="4254500" y="1841500"/>
            <a:ext cx="1244600" cy="3225800"/>
          </a:xfrm>
          <a:custGeom>
            <a:avLst/>
            <a:gdLst>
              <a:gd name="connsiteX0" fmla="*/ 349250 w 1244600"/>
              <a:gd name="connsiteY0" fmla="*/ 990600 h 3225800"/>
              <a:gd name="connsiteX1" fmla="*/ 412750 w 1244600"/>
              <a:gd name="connsiteY1" fmla="*/ 711200 h 3225800"/>
              <a:gd name="connsiteX2" fmla="*/ 469900 w 1244600"/>
              <a:gd name="connsiteY2" fmla="*/ 406400 h 3225800"/>
              <a:gd name="connsiteX3" fmla="*/ 469900 w 1244600"/>
              <a:gd name="connsiteY3" fmla="*/ 304800 h 3225800"/>
              <a:gd name="connsiteX4" fmla="*/ 438150 w 1244600"/>
              <a:gd name="connsiteY4" fmla="*/ 215900 h 3225800"/>
              <a:gd name="connsiteX5" fmla="*/ 361950 w 1244600"/>
              <a:gd name="connsiteY5" fmla="*/ 114300 h 3225800"/>
              <a:gd name="connsiteX6" fmla="*/ 304800 w 1244600"/>
              <a:gd name="connsiteY6" fmla="*/ 63500 h 3225800"/>
              <a:gd name="connsiteX7" fmla="*/ 285750 w 1244600"/>
              <a:gd name="connsiteY7" fmla="*/ 31750 h 3225800"/>
              <a:gd name="connsiteX8" fmla="*/ 292100 w 1244600"/>
              <a:gd name="connsiteY8" fmla="*/ 12700 h 3225800"/>
              <a:gd name="connsiteX9" fmla="*/ 317500 w 1244600"/>
              <a:gd name="connsiteY9" fmla="*/ 0 h 3225800"/>
              <a:gd name="connsiteX10" fmla="*/ 400050 w 1244600"/>
              <a:gd name="connsiteY10" fmla="*/ 12700 h 3225800"/>
              <a:gd name="connsiteX11" fmla="*/ 463550 w 1244600"/>
              <a:gd name="connsiteY11" fmla="*/ 38100 h 3225800"/>
              <a:gd name="connsiteX12" fmla="*/ 590550 w 1244600"/>
              <a:gd name="connsiteY12" fmla="*/ 133350 h 3225800"/>
              <a:gd name="connsiteX13" fmla="*/ 692150 w 1244600"/>
              <a:gd name="connsiteY13" fmla="*/ 228600 h 3225800"/>
              <a:gd name="connsiteX14" fmla="*/ 762000 w 1244600"/>
              <a:gd name="connsiteY14" fmla="*/ 304800 h 3225800"/>
              <a:gd name="connsiteX15" fmla="*/ 787400 w 1244600"/>
              <a:gd name="connsiteY15" fmla="*/ 361950 h 3225800"/>
              <a:gd name="connsiteX16" fmla="*/ 787400 w 1244600"/>
              <a:gd name="connsiteY16" fmla="*/ 400050 h 3225800"/>
              <a:gd name="connsiteX17" fmla="*/ 762000 w 1244600"/>
              <a:gd name="connsiteY17" fmla="*/ 463550 h 3225800"/>
              <a:gd name="connsiteX18" fmla="*/ 711200 w 1244600"/>
              <a:gd name="connsiteY18" fmla="*/ 533400 h 3225800"/>
              <a:gd name="connsiteX19" fmla="*/ 685800 w 1244600"/>
              <a:gd name="connsiteY19" fmla="*/ 577850 h 3225800"/>
              <a:gd name="connsiteX20" fmla="*/ 565150 w 1244600"/>
              <a:gd name="connsiteY20" fmla="*/ 1009650 h 3225800"/>
              <a:gd name="connsiteX21" fmla="*/ 482600 w 1244600"/>
              <a:gd name="connsiteY21" fmla="*/ 1352550 h 3225800"/>
              <a:gd name="connsiteX22" fmla="*/ 406400 w 1244600"/>
              <a:gd name="connsiteY22" fmla="*/ 1593850 h 3225800"/>
              <a:gd name="connsiteX23" fmla="*/ 336550 w 1244600"/>
              <a:gd name="connsiteY23" fmla="*/ 1911350 h 3225800"/>
              <a:gd name="connsiteX24" fmla="*/ 247650 w 1244600"/>
              <a:gd name="connsiteY24" fmla="*/ 2279650 h 3225800"/>
              <a:gd name="connsiteX25" fmla="*/ 234950 w 1244600"/>
              <a:gd name="connsiteY25" fmla="*/ 2324100 h 3225800"/>
              <a:gd name="connsiteX26" fmla="*/ 241300 w 1244600"/>
              <a:gd name="connsiteY26" fmla="*/ 2336800 h 3225800"/>
              <a:gd name="connsiteX27" fmla="*/ 254000 w 1244600"/>
              <a:gd name="connsiteY27" fmla="*/ 2349500 h 3225800"/>
              <a:gd name="connsiteX28" fmla="*/ 393700 w 1244600"/>
              <a:gd name="connsiteY28" fmla="*/ 2400300 h 3225800"/>
              <a:gd name="connsiteX29" fmla="*/ 565150 w 1244600"/>
              <a:gd name="connsiteY29" fmla="*/ 2476500 h 3225800"/>
              <a:gd name="connsiteX30" fmla="*/ 749300 w 1244600"/>
              <a:gd name="connsiteY30" fmla="*/ 2571750 h 3225800"/>
              <a:gd name="connsiteX31" fmla="*/ 939800 w 1244600"/>
              <a:gd name="connsiteY31" fmla="*/ 2673350 h 3225800"/>
              <a:gd name="connsiteX32" fmla="*/ 1047750 w 1244600"/>
              <a:gd name="connsiteY32" fmla="*/ 2743200 h 3225800"/>
              <a:gd name="connsiteX33" fmla="*/ 1123950 w 1244600"/>
              <a:gd name="connsiteY33" fmla="*/ 2813050 h 3225800"/>
              <a:gd name="connsiteX34" fmla="*/ 1200150 w 1244600"/>
              <a:gd name="connsiteY34" fmla="*/ 2946400 h 3225800"/>
              <a:gd name="connsiteX35" fmla="*/ 1244600 w 1244600"/>
              <a:gd name="connsiteY35" fmla="*/ 3073400 h 3225800"/>
              <a:gd name="connsiteX36" fmla="*/ 1238250 w 1244600"/>
              <a:gd name="connsiteY36" fmla="*/ 3155950 h 3225800"/>
              <a:gd name="connsiteX37" fmla="*/ 1212850 w 1244600"/>
              <a:gd name="connsiteY37" fmla="*/ 3219450 h 3225800"/>
              <a:gd name="connsiteX38" fmla="*/ 1149350 w 1244600"/>
              <a:gd name="connsiteY38" fmla="*/ 3225800 h 3225800"/>
              <a:gd name="connsiteX39" fmla="*/ 1092200 w 1244600"/>
              <a:gd name="connsiteY39" fmla="*/ 3206750 h 3225800"/>
              <a:gd name="connsiteX40" fmla="*/ 1009650 w 1244600"/>
              <a:gd name="connsiteY40" fmla="*/ 3098800 h 3225800"/>
              <a:gd name="connsiteX41" fmla="*/ 831850 w 1244600"/>
              <a:gd name="connsiteY41" fmla="*/ 2908300 h 3225800"/>
              <a:gd name="connsiteX42" fmla="*/ 622300 w 1244600"/>
              <a:gd name="connsiteY42" fmla="*/ 2724150 h 3225800"/>
              <a:gd name="connsiteX43" fmla="*/ 463550 w 1244600"/>
              <a:gd name="connsiteY43" fmla="*/ 2609850 h 3225800"/>
              <a:gd name="connsiteX44" fmla="*/ 304800 w 1244600"/>
              <a:gd name="connsiteY44" fmla="*/ 2501900 h 3225800"/>
              <a:gd name="connsiteX45" fmla="*/ 228600 w 1244600"/>
              <a:gd name="connsiteY45" fmla="*/ 2470150 h 3225800"/>
              <a:gd name="connsiteX46" fmla="*/ 177800 w 1244600"/>
              <a:gd name="connsiteY46" fmla="*/ 2451100 h 3225800"/>
              <a:gd name="connsiteX47" fmla="*/ 146050 w 1244600"/>
              <a:gd name="connsiteY47" fmla="*/ 2508250 h 3225800"/>
              <a:gd name="connsiteX48" fmla="*/ 101600 w 1244600"/>
              <a:gd name="connsiteY48" fmla="*/ 2546350 h 3225800"/>
              <a:gd name="connsiteX49" fmla="*/ 50800 w 1244600"/>
              <a:gd name="connsiteY49" fmla="*/ 2546350 h 3225800"/>
              <a:gd name="connsiteX50" fmla="*/ 19050 w 1244600"/>
              <a:gd name="connsiteY50" fmla="*/ 2527300 h 3225800"/>
              <a:gd name="connsiteX51" fmla="*/ 0 w 1244600"/>
              <a:gd name="connsiteY51" fmla="*/ 2413000 h 3225800"/>
              <a:gd name="connsiteX52" fmla="*/ 12700 w 1244600"/>
              <a:gd name="connsiteY52" fmla="*/ 2292350 h 3225800"/>
              <a:gd name="connsiteX53" fmla="*/ 69850 w 1244600"/>
              <a:gd name="connsiteY53" fmla="*/ 2120900 h 3225800"/>
              <a:gd name="connsiteX54" fmla="*/ 133350 w 1244600"/>
              <a:gd name="connsiteY54" fmla="*/ 1898650 h 3225800"/>
              <a:gd name="connsiteX55" fmla="*/ 177800 w 1244600"/>
              <a:gd name="connsiteY55" fmla="*/ 1701800 h 3225800"/>
              <a:gd name="connsiteX56" fmla="*/ 254000 w 1244600"/>
              <a:gd name="connsiteY56" fmla="*/ 1416050 h 3225800"/>
              <a:gd name="connsiteX57" fmla="*/ 349250 w 1244600"/>
              <a:gd name="connsiteY57" fmla="*/ 99060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44600" h="3225800">
                <a:moveTo>
                  <a:pt x="349250" y="990600"/>
                </a:moveTo>
                <a:lnTo>
                  <a:pt x="412750" y="711200"/>
                </a:lnTo>
                <a:lnTo>
                  <a:pt x="469900" y="406400"/>
                </a:lnTo>
                <a:lnTo>
                  <a:pt x="469900" y="304800"/>
                </a:lnTo>
                <a:lnTo>
                  <a:pt x="438150" y="215900"/>
                </a:lnTo>
                <a:lnTo>
                  <a:pt x="361950" y="114300"/>
                </a:lnTo>
                <a:lnTo>
                  <a:pt x="304800" y="63500"/>
                </a:lnTo>
                <a:lnTo>
                  <a:pt x="285750" y="31750"/>
                </a:lnTo>
                <a:lnTo>
                  <a:pt x="292100" y="12700"/>
                </a:lnTo>
                <a:lnTo>
                  <a:pt x="317500" y="0"/>
                </a:lnTo>
                <a:lnTo>
                  <a:pt x="400050" y="12700"/>
                </a:lnTo>
                <a:lnTo>
                  <a:pt x="463550" y="38100"/>
                </a:lnTo>
                <a:lnTo>
                  <a:pt x="590550" y="133350"/>
                </a:lnTo>
                <a:lnTo>
                  <a:pt x="692150" y="228600"/>
                </a:lnTo>
                <a:lnTo>
                  <a:pt x="762000" y="304800"/>
                </a:lnTo>
                <a:lnTo>
                  <a:pt x="787400" y="361950"/>
                </a:lnTo>
                <a:lnTo>
                  <a:pt x="787400" y="400050"/>
                </a:lnTo>
                <a:lnTo>
                  <a:pt x="762000" y="463550"/>
                </a:lnTo>
                <a:lnTo>
                  <a:pt x="711200" y="533400"/>
                </a:lnTo>
                <a:lnTo>
                  <a:pt x="685800" y="577850"/>
                </a:lnTo>
                <a:lnTo>
                  <a:pt x="565150" y="1009650"/>
                </a:lnTo>
                <a:lnTo>
                  <a:pt x="482600" y="1352550"/>
                </a:lnTo>
                <a:lnTo>
                  <a:pt x="406400" y="1593850"/>
                </a:lnTo>
                <a:lnTo>
                  <a:pt x="336550" y="1911350"/>
                </a:lnTo>
                <a:lnTo>
                  <a:pt x="247650" y="2279650"/>
                </a:lnTo>
                <a:lnTo>
                  <a:pt x="234950" y="2324100"/>
                </a:lnTo>
                <a:lnTo>
                  <a:pt x="241300" y="2336800"/>
                </a:lnTo>
                <a:lnTo>
                  <a:pt x="254000" y="2349500"/>
                </a:lnTo>
                <a:lnTo>
                  <a:pt x="393700" y="2400300"/>
                </a:lnTo>
                <a:lnTo>
                  <a:pt x="565150" y="2476500"/>
                </a:lnTo>
                <a:lnTo>
                  <a:pt x="749300" y="2571750"/>
                </a:lnTo>
                <a:lnTo>
                  <a:pt x="939800" y="2673350"/>
                </a:lnTo>
                <a:lnTo>
                  <a:pt x="1047750" y="2743200"/>
                </a:lnTo>
                <a:lnTo>
                  <a:pt x="1123950" y="2813050"/>
                </a:lnTo>
                <a:lnTo>
                  <a:pt x="1200150" y="2946400"/>
                </a:lnTo>
                <a:lnTo>
                  <a:pt x="1244600" y="3073400"/>
                </a:lnTo>
                <a:lnTo>
                  <a:pt x="1238250" y="3155950"/>
                </a:lnTo>
                <a:lnTo>
                  <a:pt x="1212850" y="3219450"/>
                </a:lnTo>
                <a:lnTo>
                  <a:pt x="1149350" y="3225800"/>
                </a:lnTo>
                <a:lnTo>
                  <a:pt x="1092200" y="3206750"/>
                </a:lnTo>
                <a:lnTo>
                  <a:pt x="1009650" y="3098800"/>
                </a:lnTo>
                <a:lnTo>
                  <a:pt x="831850" y="2908300"/>
                </a:lnTo>
                <a:lnTo>
                  <a:pt x="622300" y="2724150"/>
                </a:lnTo>
                <a:lnTo>
                  <a:pt x="463550" y="2609850"/>
                </a:lnTo>
                <a:lnTo>
                  <a:pt x="304800" y="2501900"/>
                </a:lnTo>
                <a:lnTo>
                  <a:pt x="228600" y="2470150"/>
                </a:lnTo>
                <a:lnTo>
                  <a:pt x="177800" y="2451100"/>
                </a:lnTo>
                <a:lnTo>
                  <a:pt x="146050" y="2508250"/>
                </a:lnTo>
                <a:lnTo>
                  <a:pt x="101600" y="2546350"/>
                </a:lnTo>
                <a:lnTo>
                  <a:pt x="50800" y="2546350"/>
                </a:lnTo>
                <a:lnTo>
                  <a:pt x="19050" y="2527300"/>
                </a:lnTo>
                <a:lnTo>
                  <a:pt x="0" y="2413000"/>
                </a:lnTo>
                <a:lnTo>
                  <a:pt x="12700" y="2292350"/>
                </a:lnTo>
                <a:lnTo>
                  <a:pt x="69850" y="2120900"/>
                </a:lnTo>
                <a:lnTo>
                  <a:pt x="133350" y="1898650"/>
                </a:lnTo>
                <a:lnTo>
                  <a:pt x="177800" y="1701800"/>
                </a:lnTo>
                <a:lnTo>
                  <a:pt x="254000" y="1416050"/>
                </a:lnTo>
                <a:lnTo>
                  <a:pt x="349250" y="990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39F93D1-CAC9-4DE7-9E7E-AB660A645BAE}"/>
              </a:ext>
            </a:extLst>
          </p:cNvPr>
          <p:cNvSpPr/>
          <p:nvPr/>
        </p:nvSpPr>
        <p:spPr>
          <a:xfrm>
            <a:off x="6705600" y="1638300"/>
            <a:ext cx="571500" cy="895350"/>
          </a:xfrm>
          <a:custGeom>
            <a:avLst/>
            <a:gdLst>
              <a:gd name="connsiteX0" fmla="*/ 230981 w 571500"/>
              <a:gd name="connsiteY0" fmla="*/ 569119 h 895350"/>
              <a:gd name="connsiteX1" fmla="*/ 230981 w 571500"/>
              <a:gd name="connsiteY1" fmla="*/ 338138 h 895350"/>
              <a:gd name="connsiteX2" fmla="*/ 223838 w 571500"/>
              <a:gd name="connsiteY2" fmla="*/ 283369 h 895350"/>
              <a:gd name="connsiteX3" fmla="*/ 200025 w 571500"/>
              <a:gd name="connsiteY3" fmla="*/ 207169 h 895350"/>
              <a:gd name="connsiteX4" fmla="*/ 178594 w 571500"/>
              <a:gd name="connsiteY4" fmla="*/ 166688 h 895350"/>
              <a:gd name="connsiteX5" fmla="*/ 147638 w 571500"/>
              <a:gd name="connsiteY5" fmla="*/ 140494 h 895350"/>
              <a:gd name="connsiteX6" fmla="*/ 92869 w 571500"/>
              <a:gd name="connsiteY6" fmla="*/ 102394 h 895350"/>
              <a:gd name="connsiteX7" fmla="*/ 33338 w 571500"/>
              <a:gd name="connsiteY7" fmla="*/ 73819 h 895350"/>
              <a:gd name="connsiteX8" fmla="*/ 9525 w 571500"/>
              <a:gd name="connsiteY8" fmla="*/ 52388 h 895350"/>
              <a:gd name="connsiteX9" fmla="*/ 0 w 571500"/>
              <a:gd name="connsiteY9" fmla="*/ 30956 h 895350"/>
              <a:gd name="connsiteX10" fmla="*/ 4763 w 571500"/>
              <a:gd name="connsiteY10" fmla="*/ 14288 h 895350"/>
              <a:gd name="connsiteX11" fmla="*/ 14288 w 571500"/>
              <a:gd name="connsiteY11" fmla="*/ 4763 h 895350"/>
              <a:gd name="connsiteX12" fmla="*/ 40481 w 571500"/>
              <a:gd name="connsiteY12" fmla="*/ 0 h 895350"/>
              <a:gd name="connsiteX13" fmla="*/ 104775 w 571500"/>
              <a:gd name="connsiteY13" fmla="*/ 2381 h 895350"/>
              <a:gd name="connsiteX14" fmla="*/ 185738 w 571500"/>
              <a:gd name="connsiteY14" fmla="*/ 9525 h 895350"/>
              <a:gd name="connsiteX15" fmla="*/ 257175 w 571500"/>
              <a:gd name="connsiteY15" fmla="*/ 21431 h 895350"/>
              <a:gd name="connsiteX16" fmla="*/ 369094 w 571500"/>
              <a:gd name="connsiteY16" fmla="*/ 59531 h 895350"/>
              <a:gd name="connsiteX17" fmla="*/ 469106 w 571500"/>
              <a:gd name="connsiteY17" fmla="*/ 102394 h 895350"/>
              <a:gd name="connsiteX18" fmla="*/ 519113 w 571500"/>
              <a:gd name="connsiteY18" fmla="*/ 126206 h 895350"/>
              <a:gd name="connsiteX19" fmla="*/ 533400 w 571500"/>
              <a:gd name="connsiteY19" fmla="*/ 138113 h 895350"/>
              <a:gd name="connsiteX20" fmla="*/ 550069 w 571500"/>
              <a:gd name="connsiteY20" fmla="*/ 159544 h 895350"/>
              <a:gd name="connsiteX21" fmla="*/ 561975 w 571500"/>
              <a:gd name="connsiteY21" fmla="*/ 188119 h 895350"/>
              <a:gd name="connsiteX22" fmla="*/ 571500 w 571500"/>
              <a:gd name="connsiteY22" fmla="*/ 223838 h 895350"/>
              <a:gd name="connsiteX23" fmla="*/ 566738 w 571500"/>
              <a:gd name="connsiteY23" fmla="*/ 257175 h 895350"/>
              <a:gd name="connsiteX24" fmla="*/ 552450 w 571500"/>
              <a:gd name="connsiteY24" fmla="*/ 290513 h 895350"/>
              <a:gd name="connsiteX25" fmla="*/ 526256 w 571500"/>
              <a:gd name="connsiteY25" fmla="*/ 330994 h 895350"/>
              <a:gd name="connsiteX26" fmla="*/ 509588 w 571500"/>
              <a:gd name="connsiteY26" fmla="*/ 366713 h 895350"/>
              <a:gd name="connsiteX27" fmla="*/ 504825 w 571500"/>
              <a:gd name="connsiteY27" fmla="*/ 428625 h 895350"/>
              <a:gd name="connsiteX28" fmla="*/ 500063 w 571500"/>
              <a:gd name="connsiteY28" fmla="*/ 526256 h 895350"/>
              <a:gd name="connsiteX29" fmla="*/ 502444 w 571500"/>
              <a:gd name="connsiteY29" fmla="*/ 671513 h 895350"/>
              <a:gd name="connsiteX30" fmla="*/ 516731 w 571500"/>
              <a:gd name="connsiteY30" fmla="*/ 859631 h 895350"/>
              <a:gd name="connsiteX31" fmla="*/ 240506 w 571500"/>
              <a:gd name="connsiteY31" fmla="*/ 895350 h 895350"/>
              <a:gd name="connsiteX32" fmla="*/ 230981 w 571500"/>
              <a:gd name="connsiteY32" fmla="*/ 716756 h 895350"/>
              <a:gd name="connsiteX33" fmla="*/ 230981 w 571500"/>
              <a:gd name="connsiteY33" fmla="*/ 569119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500" h="895350">
                <a:moveTo>
                  <a:pt x="230981" y="569119"/>
                </a:moveTo>
                <a:lnTo>
                  <a:pt x="230981" y="338138"/>
                </a:lnTo>
                <a:lnTo>
                  <a:pt x="223838" y="283369"/>
                </a:lnTo>
                <a:lnTo>
                  <a:pt x="200025" y="207169"/>
                </a:lnTo>
                <a:lnTo>
                  <a:pt x="178594" y="166688"/>
                </a:lnTo>
                <a:lnTo>
                  <a:pt x="147638" y="140494"/>
                </a:lnTo>
                <a:lnTo>
                  <a:pt x="92869" y="102394"/>
                </a:lnTo>
                <a:lnTo>
                  <a:pt x="33338" y="73819"/>
                </a:lnTo>
                <a:lnTo>
                  <a:pt x="9525" y="52388"/>
                </a:lnTo>
                <a:lnTo>
                  <a:pt x="0" y="30956"/>
                </a:lnTo>
                <a:lnTo>
                  <a:pt x="4763" y="14288"/>
                </a:lnTo>
                <a:lnTo>
                  <a:pt x="14288" y="4763"/>
                </a:lnTo>
                <a:lnTo>
                  <a:pt x="40481" y="0"/>
                </a:lnTo>
                <a:lnTo>
                  <a:pt x="104775" y="2381"/>
                </a:lnTo>
                <a:lnTo>
                  <a:pt x="185738" y="9525"/>
                </a:lnTo>
                <a:lnTo>
                  <a:pt x="257175" y="21431"/>
                </a:lnTo>
                <a:lnTo>
                  <a:pt x="369094" y="59531"/>
                </a:lnTo>
                <a:lnTo>
                  <a:pt x="469106" y="102394"/>
                </a:lnTo>
                <a:lnTo>
                  <a:pt x="519113" y="126206"/>
                </a:lnTo>
                <a:lnTo>
                  <a:pt x="533400" y="138113"/>
                </a:lnTo>
                <a:lnTo>
                  <a:pt x="550069" y="159544"/>
                </a:lnTo>
                <a:lnTo>
                  <a:pt x="561975" y="188119"/>
                </a:lnTo>
                <a:lnTo>
                  <a:pt x="571500" y="223838"/>
                </a:lnTo>
                <a:lnTo>
                  <a:pt x="566738" y="257175"/>
                </a:lnTo>
                <a:lnTo>
                  <a:pt x="552450" y="290513"/>
                </a:lnTo>
                <a:lnTo>
                  <a:pt x="526256" y="330994"/>
                </a:lnTo>
                <a:lnTo>
                  <a:pt x="509588" y="366713"/>
                </a:lnTo>
                <a:lnTo>
                  <a:pt x="504825" y="428625"/>
                </a:lnTo>
                <a:lnTo>
                  <a:pt x="500063" y="526256"/>
                </a:lnTo>
                <a:cubicBezTo>
                  <a:pt x="500857" y="574675"/>
                  <a:pt x="501650" y="623094"/>
                  <a:pt x="502444" y="671513"/>
                </a:cubicBezTo>
                <a:lnTo>
                  <a:pt x="516731" y="859631"/>
                </a:lnTo>
                <a:lnTo>
                  <a:pt x="240506" y="895350"/>
                </a:lnTo>
                <a:lnTo>
                  <a:pt x="230981" y="716756"/>
                </a:lnTo>
                <a:lnTo>
                  <a:pt x="230981" y="569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CA103B9-23A6-4927-8E3B-5663DE2CF49F}"/>
              </a:ext>
            </a:extLst>
          </p:cNvPr>
          <p:cNvSpPr/>
          <p:nvPr/>
        </p:nvSpPr>
        <p:spPr>
          <a:xfrm>
            <a:off x="5922963" y="3216276"/>
            <a:ext cx="400050" cy="1839913"/>
          </a:xfrm>
          <a:custGeom>
            <a:avLst/>
            <a:gdLst>
              <a:gd name="connsiteX0" fmla="*/ 367172 w 398946"/>
              <a:gd name="connsiteY0" fmla="*/ 847321 h 1839392"/>
              <a:gd name="connsiteX1" fmla="*/ 367172 w 398946"/>
              <a:gd name="connsiteY1" fmla="*/ 1260389 h 1839392"/>
              <a:gd name="connsiteX2" fmla="*/ 363641 w 398946"/>
              <a:gd name="connsiteY2" fmla="*/ 1525177 h 1839392"/>
              <a:gd name="connsiteX3" fmla="*/ 360111 w 398946"/>
              <a:gd name="connsiteY3" fmla="*/ 1588726 h 1839392"/>
              <a:gd name="connsiteX4" fmla="*/ 321275 w 398946"/>
              <a:gd name="connsiteY4" fmla="*/ 1729946 h 1839392"/>
              <a:gd name="connsiteX5" fmla="*/ 261257 w 398946"/>
              <a:gd name="connsiteY5" fmla="*/ 1818209 h 1839392"/>
              <a:gd name="connsiteX6" fmla="*/ 247135 w 398946"/>
              <a:gd name="connsiteY6" fmla="*/ 1832331 h 1839392"/>
              <a:gd name="connsiteX7" fmla="*/ 222421 w 398946"/>
              <a:gd name="connsiteY7" fmla="*/ 1839392 h 1839392"/>
              <a:gd name="connsiteX8" fmla="*/ 187116 w 398946"/>
              <a:gd name="connsiteY8" fmla="*/ 1814678 h 1839392"/>
              <a:gd name="connsiteX9" fmla="*/ 165933 w 398946"/>
              <a:gd name="connsiteY9" fmla="*/ 1779373 h 1839392"/>
              <a:gd name="connsiteX10" fmla="*/ 123567 w 398946"/>
              <a:gd name="connsiteY10" fmla="*/ 1698172 h 1839392"/>
              <a:gd name="connsiteX11" fmla="*/ 88262 w 398946"/>
              <a:gd name="connsiteY11" fmla="*/ 1602848 h 1839392"/>
              <a:gd name="connsiteX12" fmla="*/ 74140 w 398946"/>
              <a:gd name="connsiteY12" fmla="*/ 1514586 h 1839392"/>
              <a:gd name="connsiteX13" fmla="*/ 95323 w 398946"/>
              <a:gd name="connsiteY13" fmla="*/ 1419262 h 1839392"/>
              <a:gd name="connsiteX14" fmla="*/ 120037 w 398946"/>
              <a:gd name="connsiteY14" fmla="*/ 1218023 h 1839392"/>
              <a:gd name="connsiteX15" fmla="*/ 137689 w 398946"/>
              <a:gd name="connsiteY15" fmla="*/ 1069742 h 1839392"/>
              <a:gd name="connsiteX16" fmla="*/ 162403 w 398946"/>
              <a:gd name="connsiteY16" fmla="*/ 723753 h 1839392"/>
              <a:gd name="connsiteX17" fmla="*/ 165933 w 398946"/>
              <a:gd name="connsiteY17" fmla="*/ 360111 h 1839392"/>
              <a:gd name="connsiteX18" fmla="*/ 162403 w 398946"/>
              <a:gd name="connsiteY18" fmla="*/ 225952 h 1839392"/>
              <a:gd name="connsiteX19" fmla="*/ 151811 w 398946"/>
              <a:gd name="connsiteY19" fmla="*/ 194178 h 1839392"/>
              <a:gd name="connsiteX20" fmla="*/ 116506 w 398946"/>
              <a:gd name="connsiteY20" fmla="*/ 148281 h 1839392"/>
              <a:gd name="connsiteX21" fmla="*/ 49427 w 398946"/>
              <a:gd name="connsiteY21" fmla="*/ 84732 h 1839392"/>
              <a:gd name="connsiteX22" fmla="*/ 14122 w 398946"/>
              <a:gd name="connsiteY22" fmla="*/ 63549 h 1839392"/>
              <a:gd name="connsiteX23" fmla="*/ 0 w 398946"/>
              <a:gd name="connsiteY23" fmla="*/ 49427 h 1839392"/>
              <a:gd name="connsiteX24" fmla="*/ 0 w 398946"/>
              <a:gd name="connsiteY24" fmla="*/ 21183 h 1839392"/>
              <a:gd name="connsiteX25" fmla="*/ 21183 w 398946"/>
              <a:gd name="connsiteY25" fmla="*/ 7061 h 1839392"/>
              <a:gd name="connsiteX26" fmla="*/ 56488 w 398946"/>
              <a:gd name="connsiteY26" fmla="*/ 0 h 1839392"/>
              <a:gd name="connsiteX27" fmla="*/ 127098 w 398946"/>
              <a:gd name="connsiteY27" fmla="*/ 35305 h 1839392"/>
              <a:gd name="connsiteX28" fmla="*/ 201238 w 398946"/>
              <a:gd name="connsiteY28" fmla="*/ 74141 h 1839392"/>
              <a:gd name="connsiteX29" fmla="*/ 289501 w 398946"/>
              <a:gd name="connsiteY29" fmla="*/ 137690 h 1839392"/>
              <a:gd name="connsiteX30" fmla="*/ 335397 w 398946"/>
              <a:gd name="connsiteY30" fmla="*/ 180056 h 1839392"/>
              <a:gd name="connsiteX31" fmla="*/ 374233 w 398946"/>
              <a:gd name="connsiteY31" fmla="*/ 197708 h 1839392"/>
              <a:gd name="connsiteX32" fmla="*/ 398946 w 398946"/>
              <a:gd name="connsiteY32" fmla="*/ 225952 h 1839392"/>
              <a:gd name="connsiteX33" fmla="*/ 388355 w 398946"/>
              <a:gd name="connsiteY33" fmla="*/ 353050 h 1839392"/>
              <a:gd name="connsiteX34" fmla="*/ 377763 w 398946"/>
              <a:gd name="connsiteY34" fmla="*/ 653143 h 1839392"/>
              <a:gd name="connsiteX35" fmla="*/ 367172 w 398946"/>
              <a:gd name="connsiteY35" fmla="*/ 847321 h 183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8946" h="1839392">
                <a:moveTo>
                  <a:pt x="367172" y="847321"/>
                </a:moveTo>
                <a:lnTo>
                  <a:pt x="367172" y="1260389"/>
                </a:lnTo>
                <a:lnTo>
                  <a:pt x="363641" y="1525177"/>
                </a:lnTo>
                <a:lnTo>
                  <a:pt x="360111" y="1588726"/>
                </a:lnTo>
                <a:lnTo>
                  <a:pt x="321275" y="1729946"/>
                </a:lnTo>
                <a:lnTo>
                  <a:pt x="261257" y="1818209"/>
                </a:lnTo>
                <a:lnTo>
                  <a:pt x="247135" y="1832331"/>
                </a:lnTo>
                <a:lnTo>
                  <a:pt x="222421" y="1839392"/>
                </a:lnTo>
                <a:lnTo>
                  <a:pt x="187116" y="1814678"/>
                </a:lnTo>
                <a:lnTo>
                  <a:pt x="165933" y="1779373"/>
                </a:lnTo>
                <a:lnTo>
                  <a:pt x="123567" y="1698172"/>
                </a:lnTo>
                <a:lnTo>
                  <a:pt x="88262" y="1602848"/>
                </a:lnTo>
                <a:lnTo>
                  <a:pt x="74140" y="1514586"/>
                </a:lnTo>
                <a:lnTo>
                  <a:pt x="95323" y="1419262"/>
                </a:lnTo>
                <a:lnTo>
                  <a:pt x="120037" y="1218023"/>
                </a:lnTo>
                <a:lnTo>
                  <a:pt x="137689" y="1069742"/>
                </a:lnTo>
                <a:lnTo>
                  <a:pt x="162403" y="723753"/>
                </a:lnTo>
                <a:cubicBezTo>
                  <a:pt x="163580" y="602539"/>
                  <a:pt x="164756" y="481325"/>
                  <a:pt x="165933" y="360111"/>
                </a:cubicBezTo>
                <a:cubicBezTo>
                  <a:pt x="164756" y="315391"/>
                  <a:pt x="163580" y="270672"/>
                  <a:pt x="162403" y="225952"/>
                </a:cubicBezTo>
                <a:lnTo>
                  <a:pt x="151811" y="194178"/>
                </a:lnTo>
                <a:lnTo>
                  <a:pt x="116506" y="148281"/>
                </a:lnTo>
                <a:lnTo>
                  <a:pt x="49427" y="84732"/>
                </a:lnTo>
                <a:lnTo>
                  <a:pt x="14122" y="63549"/>
                </a:lnTo>
                <a:lnTo>
                  <a:pt x="0" y="49427"/>
                </a:lnTo>
                <a:lnTo>
                  <a:pt x="0" y="21183"/>
                </a:lnTo>
                <a:lnTo>
                  <a:pt x="21183" y="7061"/>
                </a:lnTo>
                <a:lnTo>
                  <a:pt x="56488" y="0"/>
                </a:lnTo>
                <a:lnTo>
                  <a:pt x="127098" y="35305"/>
                </a:lnTo>
                <a:lnTo>
                  <a:pt x="201238" y="74141"/>
                </a:lnTo>
                <a:lnTo>
                  <a:pt x="289501" y="137690"/>
                </a:lnTo>
                <a:lnTo>
                  <a:pt x="335397" y="180056"/>
                </a:lnTo>
                <a:lnTo>
                  <a:pt x="374233" y="197708"/>
                </a:lnTo>
                <a:lnTo>
                  <a:pt x="398946" y="225952"/>
                </a:lnTo>
                <a:lnTo>
                  <a:pt x="388355" y="353050"/>
                </a:lnTo>
                <a:lnTo>
                  <a:pt x="377763" y="653143"/>
                </a:lnTo>
                <a:lnTo>
                  <a:pt x="367172" y="8473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5B40F13-FD9B-47A8-B581-F31361347CAA}"/>
              </a:ext>
            </a:extLst>
          </p:cNvPr>
          <p:cNvSpPr/>
          <p:nvPr/>
        </p:nvSpPr>
        <p:spPr>
          <a:xfrm>
            <a:off x="3960813" y="2668588"/>
            <a:ext cx="1611312" cy="2686050"/>
          </a:xfrm>
          <a:custGeom>
            <a:avLst/>
            <a:gdLst>
              <a:gd name="connsiteX0" fmla="*/ 1474668 w 1612092"/>
              <a:gd name="connsiteY0" fmla="*/ 787547 h 2685059"/>
              <a:gd name="connsiteX1" fmla="*/ 1363671 w 1612092"/>
              <a:gd name="connsiteY1" fmla="*/ 1051825 h 2685059"/>
              <a:gd name="connsiteX2" fmla="*/ 1294959 w 1612092"/>
              <a:gd name="connsiteY2" fmla="*/ 1220962 h 2685059"/>
              <a:gd name="connsiteX3" fmla="*/ 1199819 w 1612092"/>
              <a:gd name="connsiteY3" fmla="*/ 1421813 h 2685059"/>
              <a:gd name="connsiteX4" fmla="*/ 1035967 w 1612092"/>
              <a:gd name="connsiteY4" fmla="*/ 1738946 h 2685059"/>
              <a:gd name="connsiteX5" fmla="*/ 898543 w 1612092"/>
              <a:gd name="connsiteY5" fmla="*/ 1923940 h 2685059"/>
              <a:gd name="connsiteX6" fmla="*/ 734691 w 1612092"/>
              <a:gd name="connsiteY6" fmla="*/ 2103649 h 2685059"/>
              <a:gd name="connsiteX7" fmla="*/ 549697 w 1612092"/>
              <a:gd name="connsiteY7" fmla="*/ 2283358 h 2685059"/>
              <a:gd name="connsiteX8" fmla="*/ 385845 w 1612092"/>
              <a:gd name="connsiteY8" fmla="*/ 2431353 h 2685059"/>
              <a:gd name="connsiteX9" fmla="*/ 206136 w 1612092"/>
              <a:gd name="connsiteY9" fmla="*/ 2563492 h 2685059"/>
              <a:gd name="connsiteX10" fmla="*/ 63426 w 1612092"/>
              <a:gd name="connsiteY10" fmla="*/ 2663917 h 2685059"/>
              <a:gd name="connsiteX11" fmla="*/ 21142 w 1612092"/>
              <a:gd name="connsiteY11" fmla="*/ 2685059 h 2685059"/>
              <a:gd name="connsiteX12" fmla="*/ 0 w 1612092"/>
              <a:gd name="connsiteY12" fmla="*/ 2674488 h 2685059"/>
              <a:gd name="connsiteX13" fmla="*/ 0 w 1612092"/>
              <a:gd name="connsiteY13" fmla="*/ 2642775 h 2685059"/>
              <a:gd name="connsiteX14" fmla="*/ 84568 w 1612092"/>
              <a:gd name="connsiteY14" fmla="*/ 2568777 h 2685059"/>
              <a:gd name="connsiteX15" fmla="*/ 221993 w 1612092"/>
              <a:gd name="connsiteY15" fmla="*/ 2441924 h 2685059"/>
              <a:gd name="connsiteX16" fmla="*/ 412273 w 1612092"/>
              <a:gd name="connsiteY16" fmla="*/ 2235788 h 2685059"/>
              <a:gd name="connsiteX17" fmla="*/ 554982 w 1612092"/>
              <a:gd name="connsiteY17" fmla="*/ 2071936 h 2685059"/>
              <a:gd name="connsiteX18" fmla="*/ 771690 w 1612092"/>
              <a:gd name="connsiteY18" fmla="*/ 1781230 h 2685059"/>
              <a:gd name="connsiteX19" fmla="*/ 872115 w 1612092"/>
              <a:gd name="connsiteY19" fmla="*/ 1627949 h 2685059"/>
              <a:gd name="connsiteX20" fmla="*/ 1009540 w 1612092"/>
              <a:gd name="connsiteY20" fmla="*/ 1368958 h 2685059"/>
              <a:gd name="connsiteX21" fmla="*/ 1131107 w 1612092"/>
              <a:gd name="connsiteY21" fmla="*/ 1094109 h 2685059"/>
              <a:gd name="connsiteX22" fmla="*/ 1220962 w 1612092"/>
              <a:gd name="connsiteY22" fmla="*/ 808689 h 2685059"/>
              <a:gd name="connsiteX23" fmla="*/ 1305530 w 1612092"/>
              <a:gd name="connsiteY23" fmla="*/ 475700 h 2685059"/>
              <a:gd name="connsiteX24" fmla="*/ 1326673 w 1612092"/>
              <a:gd name="connsiteY24" fmla="*/ 285420 h 2685059"/>
              <a:gd name="connsiteX25" fmla="*/ 1305530 w 1612092"/>
              <a:gd name="connsiteY25" fmla="*/ 147996 h 2685059"/>
              <a:gd name="connsiteX26" fmla="*/ 1279103 w 1612092"/>
              <a:gd name="connsiteY26" fmla="*/ 95140 h 2685059"/>
              <a:gd name="connsiteX27" fmla="*/ 1210390 w 1612092"/>
              <a:gd name="connsiteY27" fmla="*/ 31714 h 2685059"/>
              <a:gd name="connsiteX28" fmla="*/ 1220962 w 1612092"/>
              <a:gd name="connsiteY28" fmla="*/ 5286 h 2685059"/>
              <a:gd name="connsiteX29" fmla="*/ 1263246 w 1612092"/>
              <a:gd name="connsiteY29" fmla="*/ 0 h 2685059"/>
              <a:gd name="connsiteX30" fmla="*/ 1331958 w 1612092"/>
              <a:gd name="connsiteY30" fmla="*/ 10571 h 2685059"/>
              <a:gd name="connsiteX31" fmla="*/ 1421812 w 1612092"/>
              <a:gd name="connsiteY31" fmla="*/ 42285 h 2685059"/>
              <a:gd name="connsiteX32" fmla="*/ 1506381 w 1612092"/>
              <a:gd name="connsiteY32" fmla="*/ 84569 h 2685059"/>
              <a:gd name="connsiteX33" fmla="*/ 1548666 w 1612092"/>
              <a:gd name="connsiteY33" fmla="*/ 126853 h 2685059"/>
              <a:gd name="connsiteX34" fmla="*/ 1590950 w 1612092"/>
              <a:gd name="connsiteY34" fmla="*/ 174423 h 2685059"/>
              <a:gd name="connsiteX35" fmla="*/ 1606807 w 1612092"/>
              <a:gd name="connsiteY35" fmla="*/ 206137 h 2685059"/>
              <a:gd name="connsiteX36" fmla="*/ 1612092 w 1612092"/>
              <a:gd name="connsiteY36" fmla="*/ 290706 h 2685059"/>
              <a:gd name="connsiteX37" fmla="*/ 1575093 w 1612092"/>
              <a:gd name="connsiteY37" fmla="*/ 486271 h 2685059"/>
              <a:gd name="connsiteX38" fmla="*/ 1527523 w 1612092"/>
              <a:gd name="connsiteY38" fmla="*/ 644837 h 2685059"/>
              <a:gd name="connsiteX39" fmla="*/ 1474668 w 1612092"/>
              <a:gd name="connsiteY39" fmla="*/ 787547 h 268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2092" h="2685059">
                <a:moveTo>
                  <a:pt x="1474668" y="787547"/>
                </a:moveTo>
                <a:lnTo>
                  <a:pt x="1363671" y="1051825"/>
                </a:lnTo>
                <a:lnTo>
                  <a:pt x="1294959" y="1220962"/>
                </a:lnTo>
                <a:lnTo>
                  <a:pt x="1199819" y="1421813"/>
                </a:lnTo>
                <a:lnTo>
                  <a:pt x="1035967" y="1738946"/>
                </a:lnTo>
                <a:lnTo>
                  <a:pt x="898543" y="1923940"/>
                </a:lnTo>
                <a:lnTo>
                  <a:pt x="734691" y="2103649"/>
                </a:lnTo>
                <a:lnTo>
                  <a:pt x="549697" y="2283358"/>
                </a:lnTo>
                <a:lnTo>
                  <a:pt x="385845" y="2431353"/>
                </a:lnTo>
                <a:lnTo>
                  <a:pt x="206136" y="2563492"/>
                </a:lnTo>
                <a:lnTo>
                  <a:pt x="63426" y="2663917"/>
                </a:lnTo>
                <a:lnTo>
                  <a:pt x="21142" y="2685059"/>
                </a:lnTo>
                <a:lnTo>
                  <a:pt x="0" y="2674488"/>
                </a:lnTo>
                <a:lnTo>
                  <a:pt x="0" y="2642775"/>
                </a:lnTo>
                <a:lnTo>
                  <a:pt x="84568" y="2568777"/>
                </a:lnTo>
                <a:lnTo>
                  <a:pt x="221993" y="2441924"/>
                </a:lnTo>
                <a:lnTo>
                  <a:pt x="412273" y="2235788"/>
                </a:lnTo>
                <a:lnTo>
                  <a:pt x="554982" y="2071936"/>
                </a:lnTo>
                <a:lnTo>
                  <a:pt x="771690" y="1781230"/>
                </a:lnTo>
                <a:lnTo>
                  <a:pt x="872115" y="1627949"/>
                </a:lnTo>
                <a:lnTo>
                  <a:pt x="1009540" y="1368958"/>
                </a:lnTo>
                <a:lnTo>
                  <a:pt x="1131107" y="1094109"/>
                </a:lnTo>
                <a:lnTo>
                  <a:pt x="1220962" y="808689"/>
                </a:lnTo>
                <a:lnTo>
                  <a:pt x="1305530" y="475700"/>
                </a:lnTo>
                <a:lnTo>
                  <a:pt x="1326673" y="285420"/>
                </a:lnTo>
                <a:lnTo>
                  <a:pt x="1305530" y="147996"/>
                </a:lnTo>
                <a:lnTo>
                  <a:pt x="1279103" y="95140"/>
                </a:lnTo>
                <a:lnTo>
                  <a:pt x="1210390" y="31714"/>
                </a:lnTo>
                <a:lnTo>
                  <a:pt x="1220962" y="5286"/>
                </a:lnTo>
                <a:lnTo>
                  <a:pt x="1263246" y="0"/>
                </a:lnTo>
                <a:lnTo>
                  <a:pt x="1331958" y="10571"/>
                </a:lnTo>
                <a:lnTo>
                  <a:pt x="1421812" y="42285"/>
                </a:lnTo>
                <a:lnTo>
                  <a:pt x="1506381" y="84569"/>
                </a:lnTo>
                <a:lnTo>
                  <a:pt x="1548666" y="126853"/>
                </a:lnTo>
                <a:lnTo>
                  <a:pt x="1590950" y="174423"/>
                </a:lnTo>
                <a:lnTo>
                  <a:pt x="1606807" y="206137"/>
                </a:lnTo>
                <a:lnTo>
                  <a:pt x="1612092" y="290706"/>
                </a:lnTo>
                <a:lnTo>
                  <a:pt x="1575093" y="486271"/>
                </a:lnTo>
                <a:lnTo>
                  <a:pt x="1527523" y="644837"/>
                </a:lnTo>
                <a:lnTo>
                  <a:pt x="1474668" y="78754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5FA4FC7-9BE0-41AE-BE7E-B991330EC5B3}"/>
              </a:ext>
            </a:extLst>
          </p:cNvPr>
          <p:cNvSpPr/>
          <p:nvPr/>
        </p:nvSpPr>
        <p:spPr>
          <a:xfrm>
            <a:off x="3675064" y="2781301"/>
            <a:ext cx="2135187" cy="1000125"/>
          </a:xfrm>
          <a:custGeom>
            <a:avLst/>
            <a:gdLst>
              <a:gd name="connsiteX0" fmla="*/ 812006 w 2135981"/>
              <a:gd name="connsiteY0" fmla="*/ 502444 h 1000125"/>
              <a:gd name="connsiteX1" fmla="*/ 1081087 w 2135981"/>
              <a:gd name="connsiteY1" fmla="*/ 409575 h 1000125"/>
              <a:gd name="connsiteX2" fmla="*/ 1595437 w 2135981"/>
              <a:gd name="connsiteY2" fmla="*/ 183356 h 1000125"/>
              <a:gd name="connsiteX3" fmla="*/ 1907381 w 2135981"/>
              <a:gd name="connsiteY3" fmla="*/ 57150 h 1000125"/>
              <a:gd name="connsiteX4" fmla="*/ 2052637 w 2135981"/>
              <a:gd name="connsiteY4" fmla="*/ 7144 h 1000125"/>
              <a:gd name="connsiteX5" fmla="*/ 2093119 w 2135981"/>
              <a:gd name="connsiteY5" fmla="*/ 0 h 1000125"/>
              <a:gd name="connsiteX6" fmla="*/ 2119312 w 2135981"/>
              <a:gd name="connsiteY6" fmla="*/ 4763 h 1000125"/>
              <a:gd name="connsiteX7" fmla="*/ 2135981 w 2135981"/>
              <a:gd name="connsiteY7" fmla="*/ 14288 h 1000125"/>
              <a:gd name="connsiteX8" fmla="*/ 2135981 w 2135981"/>
              <a:gd name="connsiteY8" fmla="*/ 30956 h 1000125"/>
              <a:gd name="connsiteX9" fmla="*/ 2112169 w 2135981"/>
              <a:gd name="connsiteY9" fmla="*/ 59531 h 1000125"/>
              <a:gd name="connsiteX10" fmla="*/ 1890712 w 2135981"/>
              <a:gd name="connsiteY10" fmla="*/ 209550 h 1000125"/>
              <a:gd name="connsiteX11" fmla="*/ 1557337 w 2135981"/>
              <a:gd name="connsiteY11" fmla="*/ 378619 h 1000125"/>
              <a:gd name="connsiteX12" fmla="*/ 997744 w 2135981"/>
              <a:gd name="connsiteY12" fmla="*/ 642938 h 1000125"/>
              <a:gd name="connsiteX13" fmla="*/ 742950 w 2135981"/>
              <a:gd name="connsiteY13" fmla="*/ 773906 h 1000125"/>
              <a:gd name="connsiteX14" fmla="*/ 431006 w 2135981"/>
              <a:gd name="connsiteY14" fmla="*/ 933450 h 1000125"/>
              <a:gd name="connsiteX15" fmla="*/ 395287 w 2135981"/>
              <a:gd name="connsiteY15" fmla="*/ 952500 h 1000125"/>
              <a:gd name="connsiteX16" fmla="*/ 340519 w 2135981"/>
              <a:gd name="connsiteY16" fmla="*/ 978694 h 1000125"/>
              <a:gd name="connsiteX17" fmla="*/ 309562 w 2135981"/>
              <a:gd name="connsiteY17" fmla="*/ 992981 h 1000125"/>
              <a:gd name="connsiteX18" fmla="*/ 285750 w 2135981"/>
              <a:gd name="connsiteY18" fmla="*/ 1000125 h 1000125"/>
              <a:gd name="connsiteX19" fmla="*/ 250031 w 2135981"/>
              <a:gd name="connsiteY19" fmla="*/ 1000125 h 1000125"/>
              <a:gd name="connsiteX20" fmla="*/ 219075 w 2135981"/>
              <a:gd name="connsiteY20" fmla="*/ 992981 h 1000125"/>
              <a:gd name="connsiteX21" fmla="*/ 154781 w 2135981"/>
              <a:gd name="connsiteY21" fmla="*/ 942975 h 1000125"/>
              <a:gd name="connsiteX22" fmla="*/ 97631 w 2135981"/>
              <a:gd name="connsiteY22" fmla="*/ 881063 h 1000125"/>
              <a:gd name="connsiteX23" fmla="*/ 50006 w 2135981"/>
              <a:gd name="connsiteY23" fmla="*/ 802481 h 1000125"/>
              <a:gd name="connsiteX24" fmla="*/ 16669 w 2135981"/>
              <a:gd name="connsiteY24" fmla="*/ 714375 h 1000125"/>
              <a:gd name="connsiteX25" fmla="*/ 0 w 2135981"/>
              <a:gd name="connsiteY25" fmla="*/ 647700 h 1000125"/>
              <a:gd name="connsiteX26" fmla="*/ 7144 w 2135981"/>
              <a:gd name="connsiteY26" fmla="*/ 602456 h 1000125"/>
              <a:gd name="connsiteX27" fmla="*/ 30956 w 2135981"/>
              <a:gd name="connsiteY27" fmla="*/ 557213 h 1000125"/>
              <a:gd name="connsiteX28" fmla="*/ 47625 w 2135981"/>
              <a:gd name="connsiteY28" fmla="*/ 528638 h 1000125"/>
              <a:gd name="connsiteX29" fmla="*/ 57150 w 2135981"/>
              <a:gd name="connsiteY29" fmla="*/ 519113 h 1000125"/>
              <a:gd name="connsiteX30" fmla="*/ 73819 w 2135981"/>
              <a:gd name="connsiteY30" fmla="*/ 511969 h 1000125"/>
              <a:gd name="connsiteX31" fmla="*/ 92869 w 2135981"/>
              <a:gd name="connsiteY31" fmla="*/ 514350 h 1000125"/>
              <a:gd name="connsiteX32" fmla="*/ 104775 w 2135981"/>
              <a:gd name="connsiteY32" fmla="*/ 519113 h 1000125"/>
              <a:gd name="connsiteX33" fmla="*/ 114300 w 2135981"/>
              <a:gd name="connsiteY33" fmla="*/ 531019 h 1000125"/>
              <a:gd name="connsiteX34" fmla="*/ 119062 w 2135981"/>
              <a:gd name="connsiteY34" fmla="*/ 573881 h 1000125"/>
              <a:gd name="connsiteX35" fmla="*/ 126206 w 2135981"/>
              <a:gd name="connsiteY35" fmla="*/ 621506 h 1000125"/>
              <a:gd name="connsiteX36" fmla="*/ 147637 w 2135981"/>
              <a:gd name="connsiteY36" fmla="*/ 654844 h 1000125"/>
              <a:gd name="connsiteX37" fmla="*/ 195262 w 2135981"/>
              <a:gd name="connsiteY37" fmla="*/ 688181 h 1000125"/>
              <a:gd name="connsiteX38" fmla="*/ 228600 w 2135981"/>
              <a:gd name="connsiteY38" fmla="*/ 700088 h 1000125"/>
              <a:gd name="connsiteX39" fmla="*/ 326231 w 2135981"/>
              <a:gd name="connsiteY39" fmla="*/ 676275 h 1000125"/>
              <a:gd name="connsiteX40" fmla="*/ 812006 w 2135981"/>
              <a:gd name="connsiteY40" fmla="*/ 502444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35981" h="1000125">
                <a:moveTo>
                  <a:pt x="812006" y="502444"/>
                </a:moveTo>
                <a:lnTo>
                  <a:pt x="1081087" y="409575"/>
                </a:lnTo>
                <a:lnTo>
                  <a:pt x="1595437" y="183356"/>
                </a:lnTo>
                <a:lnTo>
                  <a:pt x="1907381" y="57150"/>
                </a:lnTo>
                <a:lnTo>
                  <a:pt x="2052637" y="7144"/>
                </a:lnTo>
                <a:lnTo>
                  <a:pt x="2093119" y="0"/>
                </a:lnTo>
                <a:lnTo>
                  <a:pt x="2119312" y="4763"/>
                </a:lnTo>
                <a:lnTo>
                  <a:pt x="2135981" y="14288"/>
                </a:lnTo>
                <a:lnTo>
                  <a:pt x="2135981" y="30956"/>
                </a:lnTo>
                <a:lnTo>
                  <a:pt x="2112169" y="59531"/>
                </a:lnTo>
                <a:lnTo>
                  <a:pt x="1890712" y="209550"/>
                </a:lnTo>
                <a:lnTo>
                  <a:pt x="1557337" y="378619"/>
                </a:lnTo>
                <a:lnTo>
                  <a:pt x="997744" y="642938"/>
                </a:lnTo>
                <a:lnTo>
                  <a:pt x="742950" y="773906"/>
                </a:lnTo>
                <a:lnTo>
                  <a:pt x="431006" y="933450"/>
                </a:lnTo>
                <a:lnTo>
                  <a:pt x="395287" y="952500"/>
                </a:lnTo>
                <a:lnTo>
                  <a:pt x="340519" y="978694"/>
                </a:lnTo>
                <a:lnTo>
                  <a:pt x="309562" y="992981"/>
                </a:lnTo>
                <a:lnTo>
                  <a:pt x="285750" y="1000125"/>
                </a:lnTo>
                <a:lnTo>
                  <a:pt x="250031" y="1000125"/>
                </a:lnTo>
                <a:lnTo>
                  <a:pt x="219075" y="992981"/>
                </a:lnTo>
                <a:lnTo>
                  <a:pt x="154781" y="942975"/>
                </a:lnTo>
                <a:lnTo>
                  <a:pt x="97631" y="881063"/>
                </a:lnTo>
                <a:lnTo>
                  <a:pt x="50006" y="802481"/>
                </a:lnTo>
                <a:lnTo>
                  <a:pt x="16669" y="714375"/>
                </a:lnTo>
                <a:lnTo>
                  <a:pt x="0" y="647700"/>
                </a:lnTo>
                <a:lnTo>
                  <a:pt x="7144" y="602456"/>
                </a:lnTo>
                <a:lnTo>
                  <a:pt x="30956" y="557213"/>
                </a:lnTo>
                <a:lnTo>
                  <a:pt x="47625" y="528638"/>
                </a:lnTo>
                <a:lnTo>
                  <a:pt x="57150" y="519113"/>
                </a:lnTo>
                <a:lnTo>
                  <a:pt x="73819" y="511969"/>
                </a:lnTo>
                <a:lnTo>
                  <a:pt x="92869" y="514350"/>
                </a:lnTo>
                <a:lnTo>
                  <a:pt x="104775" y="519113"/>
                </a:lnTo>
                <a:lnTo>
                  <a:pt x="114300" y="531019"/>
                </a:lnTo>
                <a:lnTo>
                  <a:pt x="119062" y="573881"/>
                </a:lnTo>
                <a:lnTo>
                  <a:pt x="126206" y="621506"/>
                </a:lnTo>
                <a:lnTo>
                  <a:pt x="147637" y="654844"/>
                </a:lnTo>
                <a:lnTo>
                  <a:pt x="195262" y="688181"/>
                </a:lnTo>
                <a:lnTo>
                  <a:pt x="228600" y="700088"/>
                </a:lnTo>
                <a:lnTo>
                  <a:pt x="326231" y="676275"/>
                </a:lnTo>
                <a:lnTo>
                  <a:pt x="812006" y="502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C6D3E8D-07C2-4141-83A1-E1BF8A61C927}"/>
              </a:ext>
            </a:extLst>
          </p:cNvPr>
          <p:cNvSpPr/>
          <p:nvPr/>
        </p:nvSpPr>
        <p:spPr>
          <a:xfrm>
            <a:off x="5584826" y="2178051"/>
            <a:ext cx="2955925" cy="555625"/>
          </a:xfrm>
          <a:custGeom>
            <a:avLst/>
            <a:gdLst>
              <a:gd name="connsiteX0" fmla="*/ 800100 w 2955925"/>
              <a:gd name="connsiteY0" fmla="*/ 254000 h 555625"/>
              <a:gd name="connsiteX1" fmla="*/ 1343025 w 2955925"/>
              <a:gd name="connsiteY1" fmla="*/ 177800 h 555625"/>
              <a:gd name="connsiteX2" fmla="*/ 1644650 w 2955925"/>
              <a:gd name="connsiteY2" fmla="*/ 130175 h 555625"/>
              <a:gd name="connsiteX3" fmla="*/ 1844675 w 2955925"/>
              <a:gd name="connsiteY3" fmla="*/ 114300 h 555625"/>
              <a:gd name="connsiteX4" fmla="*/ 2012950 w 2955925"/>
              <a:gd name="connsiteY4" fmla="*/ 88900 h 555625"/>
              <a:gd name="connsiteX5" fmla="*/ 2216150 w 2955925"/>
              <a:gd name="connsiteY5" fmla="*/ 41275 h 555625"/>
              <a:gd name="connsiteX6" fmla="*/ 2327275 w 2955925"/>
              <a:gd name="connsiteY6" fmla="*/ 3175 h 555625"/>
              <a:gd name="connsiteX7" fmla="*/ 2365375 w 2955925"/>
              <a:gd name="connsiteY7" fmla="*/ 0 h 555625"/>
              <a:gd name="connsiteX8" fmla="*/ 2571750 w 2955925"/>
              <a:gd name="connsiteY8" fmla="*/ 28575 h 555625"/>
              <a:gd name="connsiteX9" fmla="*/ 2720975 w 2955925"/>
              <a:gd name="connsiteY9" fmla="*/ 73025 h 555625"/>
              <a:gd name="connsiteX10" fmla="*/ 2800350 w 2955925"/>
              <a:gd name="connsiteY10" fmla="*/ 107950 h 555625"/>
              <a:gd name="connsiteX11" fmla="*/ 2898775 w 2955925"/>
              <a:gd name="connsiteY11" fmla="*/ 171450 h 555625"/>
              <a:gd name="connsiteX12" fmla="*/ 2936875 w 2955925"/>
              <a:gd name="connsiteY12" fmla="*/ 196850 h 555625"/>
              <a:gd name="connsiteX13" fmla="*/ 2955925 w 2955925"/>
              <a:gd name="connsiteY13" fmla="*/ 222250 h 555625"/>
              <a:gd name="connsiteX14" fmla="*/ 2949575 w 2955925"/>
              <a:gd name="connsiteY14" fmla="*/ 247650 h 555625"/>
              <a:gd name="connsiteX15" fmla="*/ 2901950 w 2955925"/>
              <a:gd name="connsiteY15" fmla="*/ 279400 h 555625"/>
              <a:gd name="connsiteX16" fmla="*/ 2847975 w 2955925"/>
              <a:gd name="connsiteY16" fmla="*/ 304800 h 555625"/>
              <a:gd name="connsiteX17" fmla="*/ 2822575 w 2955925"/>
              <a:gd name="connsiteY17" fmla="*/ 307975 h 555625"/>
              <a:gd name="connsiteX18" fmla="*/ 2536825 w 2955925"/>
              <a:gd name="connsiteY18" fmla="*/ 292100 h 555625"/>
              <a:gd name="connsiteX19" fmla="*/ 2216150 w 2955925"/>
              <a:gd name="connsiteY19" fmla="*/ 292100 h 555625"/>
              <a:gd name="connsiteX20" fmla="*/ 1911350 w 2955925"/>
              <a:gd name="connsiteY20" fmla="*/ 298450 h 555625"/>
              <a:gd name="connsiteX21" fmla="*/ 1609725 w 2955925"/>
              <a:gd name="connsiteY21" fmla="*/ 327025 h 555625"/>
              <a:gd name="connsiteX22" fmla="*/ 1327150 w 2955925"/>
              <a:gd name="connsiteY22" fmla="*/ 368300 h 555625"/>
              <a:gd name="connsiteX23" fmla="*/ 1136650 w 2955925"/>
              <a:gd name="connsiteY23" fmla="*/ 400050 h 555625"/>
              <a:gd name="connsiteX24" fmla="*/ 812800 w 2955925"/>
              <a:gd name="connsiteY24" fmla="*/ 463550 h 555625"/>
              <a:gd name="connsiteX25" fmla="*/ 488950 w 2955925"/>
              <a:gd name="connsiteY25" fmla="*/ 536575 h 555625"/>
              <a:gd name="connsiteX26" fmla="*/ 428625 w 2955925"/>
              <a:gd name="connsiteY26" fmla="*/ 555625 h 555625"/>
              <a:gd name="connsiteX27" fmla="*/ 393700 w 2955925"/>
              <a:gd name="connsiteY27" fmla="*/ 555625 h 555625"/>
              <a:gd name="connsiteX28" fmla="*/ 304800 w 2955925"/>
              <a:gd name="connsiteY28" fmla="*/ 527050 h 555625"/>
              <a:gd name="connsiteX29" fmla="*/ 241300 w 2955925"/>
              <a:gd name="connsiteY29" fmla="*/ 498475 h 555625"/>
              <a:gd name="connsiteX30" fmla="*/ 184150 w 2955925"/>
              <a:gd name="connsiteY30" fmla="*/ 463550 h 555625"/>
              <a:gd name="connsiteX31" fmla="*/ 60325 w 2955925"/>
              <a:gd name="connsiteY31" fmla="*/ 342900 h 555625"/>
              <a:gd name="connsiteX32" fmla="*/ 22225 w 2955925"/>
              <a:gd name="connsiteY32" fmla="*/ 279400 h 555625"/>
              <a:gd name="connsiteX33" fmla="*/ 0 w 2955925"/>
              <a:gd name="connsiteY33" fmla="*/ 231775 h 555625"/>
              <a:gd name="connsiteX34" fmla="*/ 0 w 2955925"/>
              <a:gd name="connsiteY34" fmla="*/ 215900 h 555625"/>
              <a:gd name="connsiteX35" fmla="*/ 12700 w 2955925"/>
              <a:gd name="connsiteY35" fmla="*/ 203200 h 555625"/>
              <a:gd name="connsiteX36" fmla="*/ 34925 w 2955925"/>
              <a:gd name="connsiteY36" fmla="*/ 206375 h 555625"/>
              <a:gd name="connsiteX37" fmla="*/ 63500 w 2955925"/>
              <a:gd name="connsiteY37" fmla="*/ 219075 h 555625"/>
              <a:gd name="connsiteX38" fmla="*/ 98425 w 2955925"/>
              <a:gd name="connsiteY38" fmla="*/ 247650 h 555625"/>
              <a:gd name="connsiteX39" fmla="*/ 133350 w 2955925"/>
              <a:gd name="connsiteY39" fmla="*/ 273050 h 555625"/>
              <a:gd name="connsiteX40" fmla="*/ 200025 w 2955925"/>
              <a:gd name="connsiteY40" fmla="*/ 298450 h 555625"/>
              <a:gd name="connsiteX41" fmla="*/ 269875 w 2955925"/>
              <a:gd name="connsiteY41" fmla="*/ 314325 h 555625"/>
              <a:gd name="connsiteX42" fmla="*/ 393700 w 2955925"/>
              <a:gd name="connsiteY42" fmla="*/ 320675 h 555625"/>
              <a:gd name="connsiteX43" fmla="*/ 584200 w 2955925"/>
              <a:gd name="connsiteY43" fmla="*/ 292100 h 555625"/>
              <a:gd name="connsiteX44" fmla="*/ 800100 w 2955925"/>
              <a:gd name="connsiteY44" fmla="*/ 254000 h 5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55925" h="555625">
                <a:moveTo>
                  <a:pt x="800100" y="254000"/>
                </a:moveTo>
                <a:lnTo>
                  <a:pt x="1343025" y="177800"/>
                </a:lnTo>
                <a:lnTo>
                  <a:pt x="1644650" y="130175"/>
                </a:lnTo>
                <a:lnTo>
                  <a:pt x="1844675" y="114300"/>
                </a:lnTo>
                <a:lnTo>
                  <a:pt x="2012950" y="88900"/>
                </a:lnTo>
                <a:lnTo>
                  <a:pt x="2216150" y="41275"/>
                </a:lnTo>
                <a:lnTo>
                  <a:pt x="2327275" y="3175"/>
                </a:lnTo>
                <a:lnTo>
                  <a:pt x="2365375" y="0"/>
                </a:lnTo>
                <a:lnTo>
                  <a:pt x="2571750" y="28575"/>
                </a:lnTo>
                <a:lnTo>
                  <a:pt x="2720975" y="73025"/>
                </a:lnTo>
                <a:lnTo>
                  <a:pt x="2800350" y="107950"/>
                </a:lnTo>
                <a:lnTo>
                  <a:pt x="2898775" y="171450"/>
                </a:lnTo>
                <a:lnTo>
                  <a:pt x="2936875" y="196850"/>
                </a:lnTo>
                <a:lnTo>
                  <a:pt x="2955925" y="222250"/>
                </a:lnTo>
                <a:lnTo>
                  <a:pt x="2949575" y="247650"/>
                </a:lnTo>
                <a:lnTo>
                  <a:pt x="2901950" y="279400"/>
                </a:lnTo>
                <a:lnTo>
                  <a:pt x="2847975" y="304800"/>
                </a:lnTo>
                <a:lnTo>
                  <a:pt x="2822575" y="307975"/>
                </a:lnTo>
                <a:lnTo>
                  <a:pt x="2536825" y="292100"/>
                </a:lnTo>
                <a:lnTo>
                  <a:pt x="2216150" y="292100"/>
                </a:lnTo>
                <a:lnTo>
                  <a:pt x="1911350" y="298450"/>
                </a:lnTo>
                <a:lnTo>
                  <a:pt x="1609725" y="327025"/>
                </a:lnTo>
                <a:lnTo>
                  <a:pt x="1327150" y="368300"/>
                </a:lnTo>
                <a:lnTo>
                  <a:pt x="1136650" y="400050"/>
                </a:lnTo>
                <a:lnTo>
                  <a:pt x="812800" y="463550"/>
                </a:lnTo>
                <a:lnTo>
                  <a:pt x="488950" y="536575"/>
                </a:lnTo>
                <a:lnTo>
                  <a:pt x="428625" y="555625"/>
                </a:lnTo>
                <a:lnTo>
                  <a:pt x="393700" y="555625"/>
                </a:lnTo>
                <a:lnTo>
                  <a:pt x="304800" y="527050"/>
                </a:lnTo>
                <a:lnTo>
                  <a:pt x="241300" y="498475"/>
                </a:lnTo>
                <a:lnTo>
                  <a:pt x="184150" y="463550"/>
                </a:lnTo>
                <a:lnTo>
                  <a:pt x="60325" y="342900"/>
                </a:lnTo>
                <a:lnTo>
                  <a:pt x="22225" y="279400"/>
                </a:lnTo>
                <a:lnTo>
                  <a:pt x="0" y="231775"/>
                </a:lnTo>
                <a:lnTo>
                  <a:pt x="0" y="215900"/>
                </a:lnTo>
                <a:lnTo>
                  <a:pt x="12700" y="203200"/>
                </a:lnTo>
                <a:lnTo>
                  <a:pt x="34925" y="206375"/>
                </a:lnTo>
                <a:lnTo>
                  <a:pt x="63500" y="219075"/>
                </a:lnTo>
                <a:lnTo>
                  <a:pt x="98425" y="247650"/>
                </a:lnTo>
                <a:lnTo>
                  <a:pt x="133350" y="273050"/>
                </a:lnTo>
                <a:lnTo>
                  <a:pt x="200025" y="298450"/>
                </a:lnTo>
                <a:lnTo>
                  <a:pt x="269875" y="314325"/>
                </a:lnTo>
                <a:lnTo>
                  <a:pt x="393700" y="320675"/>
                </a:lnTo>
                <a:lnTo>
                  <a:pt x="584200" y="292100"/>
                </a:lnTo>
                <a:lnTo>
                  <a:pt x="800100" y="254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8811F8C-C84A-46F9-94D9-9B8CDD5DBBCB}"/>
              </a:ext>
            </a:extLst>
          </p:cNvPr>
          <p:cNvSpPr/>
          <p:nvPr/>
        </p:nvSpPr>
        <p:spPr>
          <a:xfrm>
            <a:off x="6202363" y="3162300"/>
            <a:ext cx="2138362" cy="1924050"/>
          </a:xfrm>
          <a:custGeom>
            <a:avLst/>
            <a:gdLst>
              <a:gd name="connsiteX0" fmla="*/ 552450 w 2137410"/>
              <a:gd name="connsiteY0" fmla="*/ 342900 h 1924050"/>
              <a:gd name="connsiteX1" fmla="*/ 80010 w 2137410"/>
              <a:gd name="connsiteY1" fmla="*/ 407670 h 1924050"/>
              <a:gd name="connsiteX2" fmla="*/ 0 w 2137410"/>
              <a:gd name="connsiteY2" fmla="*/ 247650 h 1924050"/>
              <a:gd name="connsiteX3" fmla="*/ 461010 w 2137410"/>
              <a:gd name="connsiteY3" fmla="*/ 194310 h 1924050"/>
              <a:gd name="connsiteX4" fmla="*/ 762000 w 2137410"/>
              <a:gd name="connsiteY4" fmla="*/ 152400 h 1924050"/>
              <a:gd name="connsiteX5" fmla="*/ 1028700 w 2137410"/>
              <a:gd name="connsiteY5" fmla="*/ 129540 h 1924050"/>
              <a:gd name="connsiteX6" fmla="*/ 1333500 w 2137410"/>
              <a:gd name="connsiteY6" fmla="*/ 106680 h 1924050"/>
              <a:gd name="connsiteX7" fmla="*/ 1607820 w 2137410"/>
              <a:gd name="connsiteY7" fmla="*/ 87630 h 1924050"/>
              <a:gd name="connsiteX8" fmla="*/ 1733550 w 2137410"/>
              <a:gd name="connsiteY8" fmla="*/ 53340 h 1924050"/>
              <a:gd name="connsiteX9" fmla="*/ 1832610 w 2137410"/>
              <a:gd name="connsiteY9" fmla="*/ 11430 h 1924050"/>
              <a:gd name="connsiteX10" fmla="*/ 1859280 w 2137410"/>
              <a:gd name="connsiteY10" fmla="*/ 0 h 1924050"/>
              <a:gd name="connsiteX11" fmla="*/ 1889760 w 2137410"/>
              <a:gd name="connsiteY11" fmla="*/ 15240 h 1924050"/>
              <a:gd name="connsiteX12" fmla="*/ 2091690 w 2137410"/>
              <a:gd name="connsiteY12" fmla="*/ 156210 h 1924050"/>
              <a:gd name="connsiteX13" fmla="*/ 2106930 w 2137410"/>
              <a:gd name="connsiteY13" fmla="*/ 171450 h 1924050"/>
              <a:gd name="connsiteX14" fmla="*/ 2122170 w 2137410"/>
              <a:gd name="connsiteY14" fmla="*/ 190500 h 1924050"/>
              <a:gd name="connsiteX15" fmla="*/ 2129790 w 2137410"/>
              <a:gd name="connsiteY15" fmla="*/ 217170 h 1924050"/>
              <a:gd name="connsiteX16" fmla="*/ 2137410 w 2137410"/>
              <a:gd name="connsiteY16" fmla="*/ 266700 h 1924050"/>
              <a:gd name="connsiteX17" fmla="*/ 2125980 w 2137410"/>
              <a:gd name="connsiteY17" fmla="*/ 327660 h 1924050"/>
              <a:gd name="connsiteX18" fmla="*/ 2095500 w 2137410"/>
              <a:gd name="connsiteY18" fmla="*/ 411480 h 1924050"/>
              <a:gd name="connsiteX19" fmla="*/ 2072640 w 2137410"/>
              <a:gd name="connsiteY19" fmla="*/ 560070 h 1924050"/>
              <a:gd name="connsiteX20" fmla="*/ 2076450 w 2137410"/>
              <a:gd name="connsiteY20" fmla="*/ 857250 h 1924050"/>
              <a:gd name="connsiteX21" fmla="*/ 2072640 w 2137410"/>
              <a:gd name="connsiteY21" fmla="*/ 1135380 h 1924050"/>
              <a:gd name="connsiteX22" fmla="*/ 2072640 w 2137410"/>
              <a:gd name="connsiteY22" fmla="*/ 1474470 h 1924050"/>
              <a:gd name="connsiteX23" fmla="*/ 2068830 w 2137410"/>
              <a:gd name="connsiteY23" fmla="*/ 1550670 h 1924050"/>
              <a:gd name="connsiteX24" fmla="*/ 2042160 w 2137410"/>
              <a:gd name="connsiteY24" fmla="*/ 1645920 h 1924050"/>
              <a:gd name="connsiteX25" fmla="*/ 1981200 w 2137410"/>
              <a:gd name="connsiteY25" fmla="*/ 1771650 h 1924050"/>
              <a:gd name="connsiteX26" fmla="*/ 1889760 w 2137410"/>
              <a:gd name="connsiteY26" fmla="*/ 1882140 h 1924050"/>
              <a:gd name="connsiteX27" fmla="*/ 1851660 w 2137410"/>
              <a:gd name="connsiteY27" fmla="*/ 1920240 h 1924050"/>
              <a:gd name="connsiteX28" fmla="*/ 1821180 w 2137410"/>
              <a:gd name="connsiteY28" fmla="*/ 1924050 h 1924050"/>
              <a:gd name="connsiteX29" fmla="*/ 1752600 w 2137410"/>
              <a:gd name="connsiteY29" fmla="*/ 1661160 h 1924050"/>
              <a:gd name="connsiteX30" fmla="*/ 1798320 w 2137410"/>
              <a:gd name="connsiteY30" fmla="*/ 1436370 h 1924050"/>
              <a:gd name="connsiteX31" fmla="*/ 1805940 w 2137410"/>
              <a:gd name="connsiteY31" fmla="*/ 1253490 h 1924050"/>
              <a:gd name="connsiteX32" fmla="*/ 1805940 w 2137410"/>
              <a:gd name="connsiteY32" fmla="*/ 811530 h 1924050"/>
              <a:gd name="connsiteX33" fmla="*/ 1805940 w 2137410"/>
              <a:gd name="connsiteY33" fmla="*/ 342900 h 1924050"/>
              <a:gd name="connsiteX34" fmla="*/ 1802130 w 2137410"/>
              <a:gd name="connsiteY34" fmla="*/ 297180 h 1924050"/>
              <a:gd name="connsiteX35" fmla="*/ 1786890 w 2137410"/>
              <a:gd name="connsiteY35" fmla="*/ 266700 h 1924050"/>
              <a:gd name="connsiteX36" fmla="*/ 1725930 w 2137410"/>
              <a:gd name="connsiteY36" fmla="*/ 243840 h 1924050"/>
              <a:gd name="connsiteX37" fmla="*/ 1619250 w 2137410"/>
              <a:gd name="connsiteY37" fmla="*/ 251460 h 1924050"/>
              <a:gd name="connsiteX38" fmla="*/ 1040130 w 2137410"/>
              <a:gd name="connsiteY38" fmla="*/ 289560 h 1924050"/>
              <a:gd name="connsiteX39" fmla="*/ 716280 w 2137410"/>
              <a:gd name="connsiteY39" fmla="*/ 320040 h 1924050"/>
              <a:gd name="connsiteX40" fmla="*/ 552450 w 2137410"/>
              <a:gd name="connsiteY40" fmla="*/ 34290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37410" h="1924050">
                <a:moveTo>
                  <a:pt x="552450" y="342900"/>
                </a:moveTo>
                <a:lnTo>
                  <a:pt x="80010" y="407670"/>
                </a:lnTo>
                <a:lnTo>
                  <a:pt x="0" y="247650"/>
                </a:lnTo>
                <a:lnTo>
                  <a:pt x="461010" y="194310"/>
                </a:lnTo>
                <a:lnTo>
                  <a:pt x="762000" y="152400"/>
                </a:lnTo>
                <a:lnTo>
                  <a:pt x="1028700" y="129540"/>
                </a:lnTo>
                <a:lnTo>
                  <a:pt x="1333500" y="106680"/>
                </a:lnTo>
                <a:lnTo>
                  <a:pt x="1607820" y="87630"/>
                </a:lnTo>
                <a:lnTo>
                  <a:pt x="1733550" y="53340"/>
                </a:lnTo>
                <a:lnTo>
                  <a:pt x="1832610" y="11430"/>
                </a:lnTo>
                <a:lnTo>
                  <a:pt x="1859280" y="0"/>
                </a:lnTo>
                <a:lnTo>
                  <a:pt x="1889760" y="15240"/>
                </a:lnTo>
                <a:lnTo>
                  <a:pt x="2091690" y="156210"/>
                </a:lnTo>
                <a:lnTo>
                  <a:pt x="2106930" y="171450"/>
                </a:lnTo>
                <a:lnTo>
                  <a:pt x="2122170" y="190500"/>
                </a:lnTo>
                <a:lnTo>
                  <a:pt x="2129790" y="217170"/>
                </a:lnTo>
                <a:lnTo>
                  <a:pt x="2137410" y="266700"/>
                </a:lnTo>
                <a:lnTo>
                  <a:pt x="2125980" y="327660"/>
                </a:lnTo>
                <a:lnTo>
                  <a:pt x="2095500" y="411480"/>
                </a:lnTo>
                <a:lnTo>
                  <a:pt x="2072640" y="560070"/>
                </a:lnTo>
                <a:lnTo>
                  <a:pt x="2076450" y="857250"/>
                </a:lnTo>
                <a:lnTo>
                  <a:pt x="2072640" y="1135380"/>
                </a:lnTo>
                <a:lnTo>
                  <a:pt x="2072640" y="1474470"/>
                </a:lnTo>
                <a:lnTo>
                  <a:pt x="2068830" y="1550670"/>
                </a:lnTo>
                <a:lnTo>
                  <a:pt x="2042160" y="1645920"/>
                </a:lnTo>
                <a:lnTo>
                  <a:pt x="1981200" y="1771650"/>
                </a:lnTo>
                <a:lnTo>
                  <a:pt x="1889760" y="1882140"/>
                </a:lnTo>
                <a:lnTo>
                  <a:pt x="1851660" y="1920240"/>
                </a:lnTo>
                <a:lnTo>
                  <a:pt x="1821180" y="1924050"/>
                </a:lnTo>
                <a:lnTo>
                  <a:pt x="1752600" y="1661160"/>
                </a:lnTo>
                <a:lnTo>
                  <a:pt x="1798320" y="1436370"/>
                </a:lnTo>
                <a:lnTo>
                  <a:pt x="1805940" y="1253490"/>
                </a:lnTo>
                <a:lnTo>
                  <a:pt x="1805940" y="811530"/>
                </a:lnTo>
                <a:lnTo>
                  <a:pt x="1805940" y="342900"/>
                </a:lnTo>
                <a:lnTo>
                  <a:pt x="1802130" y="297180"/>
                </a:lnTo>
                <a:lnTo>
                  <a:pt x="1786890" y="266700"/>
                </a:lnTo>
                <a:lnTo>
                  <a:pt x="1725930" y="243840"/>
                </a:lnTo>
                <a:lnTo>
                  <a:pt x="1619250" y="251460"/>
                </a:lnTo>
                <a:lnTo>
                  <a:pt x="1040130" y="289560"/>
                </a:lnTo>
                <a:lnTo>
                  <a:pt x="716280" y="320040"/>
                </a:lnTo>
                <a:lnTo>
                  <a:pt x="552450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413A6FE-EC7B-40D1-8CE2-92CAD3F6819D}"/>
              </a:ext>
            </a:extLst>
          </p:cNvPr>
          <p:cNvSpPr/>
          <p:nvPr/>
        </p:nvSpPr>
        <p:spPr>
          <a:xfrm>
            <a:off x="7481888" y="4468813"/>
            <a:ext cx="552450" cy="615950"/>
          </a:xfrm>
          <a:custGeom>
            <a:avLst/>
            <a:gdLst>
              <a:gd name="connsiteX0" fmla="*/ 109537 w 552450"/>
              <a:gd name="connsiteY0" fmla="*/ 30957 h 614363"/>
              <a:gd name="connsiteX1" fmla="*/ 311943 w 552450"/>
              <a:gd name="connsiteY1" fmla="*/ 114300 h 614363"/>
              <a:gd name="connsiteX2" fmla="*/ 411956 w 552450"/>
              <a:gd name="connsiteY2" fmla="*/ 147638 h 614363"/>
              <a:gd name="connsiteX3" fmla="*/ 440531 w 552450"/>
              <a:gd name="connsiteY3" fmla="*/ 152400 h 614363"/>
              <a:gd name="connsiteX4" fmla="*/ 461962 w 552450"/>
              <a:gd name="connsiteY4" fmla="*/ 154782 h 614363"/>
              <a:gd name="connsiteX5" fmla="*/ 490537 w 552450"/>
              <a:gd name="connsiteY5" fmla="*/ 152400 h 614363"/>
              <a:gd name="connsiteX6" fmla="*/ 519112 w 552450"/>
              <a:gd name="connsiteY6" fmla="*/ 135732 h 614363"/>
              <a:gd name="connsiteX7" fmla="*/ 552450 w 552450"/>
              <a:gd name="connsiteY7" fmla="*/ 611982 h 614363"/>
              <a:gd name="connsiteX8" fmla="*/ 531018 w 552450"/>
              <a:gd name="connsiteY8" fmla="*/ 614363 h 614363"/>
              <a:gd name="connsiteX9" fmla="*/ 502443 w 552450"/>
              <a:gd name="connsiteY9" fmla="*/ 600075 h 614363"/>
              <a:gd name="connsiteX10" fmla="*/ 485775 w 552450"/>
              <a:gd name="connsiteY10" fmla="*/ 554832 h 614363"/>
              <a:gd name="connsiteX11" fmla="*/ 395287 w 552450"/>
              <a:gd name="connsiteY11" fmla="*/ 426244 h 614363"/>
              <a:gd name="connsiteX12" fmla="*/ 295275 w 552450"/>
              <a:gd name="connsiteY12" fmla="*/ 302419 h 614363"/>
              <a:gd name="connsiteX13" fmla="*/ 178593 w 552450"/>
              <a:gd name="connsiteY13" fmla="*/ 190500 h 614363"/>
              <a:gd name="connsiteX14" fmla="*/ 45243 w 552450"/>
              <a:gd name="connsiteY14" fmla="*/ 78582 h 614363"/>
              <a:gd name="connsiteX15" fmla="*/ 16668 w 552450"/>
              <a:gd name="connsiteY15" fmla="*/ 54769 h 614363"/>
              <a:gd name="connsiteX16" fmla="*/ 0 w 552450"/>
              <a:gd name="connsiteY16" fmla="*/ 33338 h 614363"/>
              <a:gd name="connsiteX17" fmla="*/ 4762 w 552450"/>
              <a:gd name="connsiteY17" fmla="*/ 11907 h 614363"/>
              <a:gd name="connsiteX18" fmla="*/ 19050 w 552450"/>
              <a:gd name="connsiteY18" fmla="*/ 0 h 614363"/>
              <a:gd name="connsiteX19" fmla="*/ 45243 w 552450"/>
              <a:gd name="connsiteY19" fmla="*/ 0 h 614363"/>
              <a:gd name="connsiteX20" fmla="*/ 109537 w 552450"/>
              <a:gd name="connsiteY20" fmla="*/ 30957 h 6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450" h="614363">
                <a:moveTo>
                  <a:pt x="109537" y="30957"/>
                </a:moveTo>
                <a:lnTo>
                  <a:pt x="311943" y="114300"/>
                </a:lnTo>
                <a:lnTo>
                  <a:pt x="411956" y="147638"/>
                </a:lnTo>
                <a:lnTo>
                  <a:pt x="440531" y="152400"/>
                </a:lnTo>
                <a:lnTo>
                  <a:pt x="461962" y="154782"/>
                </a:lnTo>
                <a:lnTo>
                  <a:pt x="490537" y="152400"/>
                </a:lnTo>
                <a:lnTo>
                  <a:pt x="519112" y="135732"/>
                </a:lnTo>
                <a:lnTo>
                  <a:pt x="552450" y="611982"/>
                </a:lnTo>
                <a:lnTo>
                  <a:pt x="531018" y="614363"/>
                </a:lnTo>
                <a:lnTo>
                  <a:pt x="502443" y="600075"/>
                </a:lnTo>
                <a:lnTo>
                  <a:pt x="485775" y="554832"/>
                </a:lnTo>
                <a:lnTo>
                  <a:pt x="395287" y="426244"/>
                </a:lnTo>
                <a:lnTo>
                  <a:pt x="295275" y="302419"/>
                </a:lnTo>
                <a:lnTo>
                  <a:pt x="178593" y="190500"/>
                </a:lnTo>
                <a:lnTo>
                  <a:pt x="45243" y="78582"/>
                </a:lnTo>
                <a:lnTo>
                  <a:pt x="16668" y="54769"/>
                </a:lnTo>
                <a:lnTo>
                  <a:pt x="0" y="33338"/>
                </a:lnTo>
                <a:lnTo>
                  <a:pt x="4762" y="11907"/>
                </a:lnTo>
                <a:lnTo>
                  <a:pt x="19050" y="0"/>
                </a:lnTo>
                <a:lnTo>
                  <a:pt x="45243" y="0"/>
                </a:lnTo>
                <a:lnTo>
                  <a:pt x="109537" y="309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691381B-4201-4459-802C-CB1B069041E5}"/>
              </a:ext>
            </a:extLst>
          </p:cNvPr>
          <p:cNvSpPr/>
          <p:nvPr/>
        </p:nvSpPr>
        <p:spPr>
          <a:xfrm>
            <a:off x="6794500" y="2622550"/>
            <a:ext cx="482600" cy="3359150"/>
          </a:xfrm>
          <a:custGeom>
            <a:avLst/>
            <a:gdLst>
              <a:gd name="connsiteX0" fmla="*/ 152400 w 482600"/>
              <a:gd name="connsiteY0" fmla="*/ 1320800 h 3359150"/>
              <a:gd name="connsiteX1" fmla="*/ 165100 w 482600"/>
              <a:gd name="connsiteY1" fmla="*/ 863600 h 3359150"/>
              <a:gd name="connsiteX2" fmla="*/ 158750 w 482600"/>
              <a:gd name="connsiteY2" fmla="*/ 635000 h 3359150"/>
              <a:gd name="connsiteX3" fmla="*/ 165100 w 482600"/>
              <a:gd name="connsiteY3" fmla="*/ 260350 h 3359150"/>
              <a:gd name="connsiteX4" fmla="*/ 158750 w 482600"/>
              <a:gd name="connsiteY4" fmla="*/ 203200 h 3359150"/>
              <a:gd name="connsiteX5" fmla="*/ 139700 w 482600"/>
              <a:gd name="connsiteY5" fmla="*/ 158750 h 3359150"/>
              <a:gd name="connsiteX6" fmla="*/ 95250 w 482600"/>
              <a:gd name="connsiteY6" fmla="*/ 120650 h 3359150"/>
              <a:gd name="connsiteX7" fmla="*/ 38100 w 482600"/>
              <a:gd name="connsiteY7" fmla="*/ 69850 h 3359150"/>
              <a:gd name="connsiteX8" fmla="*/ 0 w 482600"/>
              <a:gd name="connsiteY8" fmla="*/ 44450 h 3359150"/>
              <a:gd name="connsiteX9" fmla="*/ 6350 w 482600"/>
              <a:gd name="connsiteY9" fmla="*/ 31750 h 3359150"/>
              <a:gd name="connsiteX10" fmla="*/ 25400 w 482600"/>
              <a:gd name="connsiteY10" fmla="*/ 12700 h 3359150"/>
              <a:gd name="connsiteX11" fmla="*/ 95250 w 482600"/>
              <a:gd name="connsiteY11" fmla="*/ 0 h 3359150"/>
              <a:gd name="connsiteX12" fmla="*/ 209550 w 482600"/>
              <a:gd name="connsiteY12" fmla="*/ 19050 h 3359150"/>
              <a:gd name="connsiteX13" fmla="*/ 336550 w 482600"/>
              <a:gd name="connsiteY13" fmla="*/ 76200 h 3359150"/>
              <a:gd name="connsiteX14" fmla="*/ 387350 w 482600"/>
              <a:gd name="connsiteY14" fmla="*/ 107950 h 3359150"/>
              <a:gd name="connsiteX15" fmla="*/ 450850 w 482600"/>
              <a:gd name="connsiteY15" fmla="*/ 171450 h 3359150"/>
              <a:gd name="connsiteX16" fmla="*/ 476250 w 482600"/>
              <a:gd name="connsiteY16" fmla="*/ 209550 h 3359150"/>
              <a:gd name="connsiteX17" fmla="*/ 482600 w 482600"/>
              <a:gd name="connsiteY17" fmla="*/ 279400 h 3359150"/>
              <a:gd name="connsiteX18" fmla="*/ 450850 w 482600"/>
              <a:gd name="connsiteY18" fmla="*/ 330200 h 3359150"/>
              <a:gd name="connsiteX19" fmla="*/ 431800 w 482600"/>
              <a:gd name="connsiteY19" fmla="*/ 387350 h 3359150"/>
              <a:gd name="connsiteX20" fmla="*/ 431800 w 482600"/>
              <a:gd name="connsiteY20" fmla="*/ 673100 h 3359150"/>
              <a:gd name="connsiteX21" fmla="*/ 431800 w 482600"/>
              <a:gd name="connsiteY21" fmla="*/ 857250 h 3359150"/>
              <a:gd name="connsiteX22" fmla="*/ 419100 w 482600"/>
              <a:gd name="connsiteY22" fmla="*/ 1314450 h 3359150"/>
              <a:gd name="connsiteX23" fmla="*/ 412750 w 482600"/>
              <a:gd name="connsiteY23" fmla="*/ 1765300 h 3359150"/>
              <a:gd name="connsiteX24" fmla="*/ 412750 w 482600"/>
              <a:gd name="connsiteY24" fmla="*/ 2336800 h 3359150"/>
              <a:gd name="connsiteX25" fmla="*/ 400050 w 482600"/>
              <a:gd name="connsiteY25" fmla="*/ 2813050 h 3359150"/>
              <a:gd name="connsiteX26" fmla="*/ 387350 w 482600"/>
              <a:gd name="connsiteY26" fmla="*/ 3067050 h 3359150"/>
              <a:gd name="connsiteX27" fmla="*/ 381000 w 482600"/>
              <a:gd name="connsiteY27" fmla="*/ 3270250 h 3359150"/>
              <a:gd name="connsiteX28" fmla="*/ 355600 w 482600"/>
              <a:gd name="connsiteY28" fmla="*/ 3327400 h 3359150"/>
              <a:gd name="connsiteX29" fmla="*/ 317500 w 482600"/>
              <a:gd name="connsiteY29" fmla="*/ 3359150 h 3359150"/>
              <a:gd name="connsiteX30" fmla="*/ 279400 w 482600"/>
              <a:gd name="connsiteY30" fmla="*/ 3359150 h 3359150"/>
              <a:gd name="connsiteX31" fmla="*/ 234950 w 482600"/>
              <a:gd name="connsiteY31" fmla="*/ 3327400 h 3359150"/>
              <a:gd name="connsiteX32" fmla="*/ 190500 w 482600"/>
              <a:gd name="connsiteY32" fmla="*/ 3194050 h 3359150"/>
              <a:gd name="connsiteX33" fmla="*/ 171450 w 482600"/>
              <a:gd name="connsiteY33" fmla="*/ 3086100 h 3359150"/>
              <a:gd name="connsiteX34" fmla="*/ 146050 w 482600"/>
              <a:gd name="connsiteY34" fmla="*/ 2781300 h 3359150"/>
              <a:gd name="connsiteX35" fmla="*/ 152400 w 482600"/>
              <a:gd name="connsiteY35" fmla="*/ 2235200 h 3359150"/>
              <a:gd name="connsiteX36" fmla="*/ 158750 w 482600"/>
              <a:gd name="connsiteY36" fmla="*/ 1778000 h 3359150"/>
              <a:gd name="connsiteX37" fmla="*/ 152400 w 482600"/>
              <a:gd name="connsiteY37" fmla="*/ 1320800 h 33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82600" h="3359150">
                <a:moveTo>
                  <a:pt x="152400" y="1320800"/>
                </a:moveTo>
                <a:lnTo>
                  <a:pt x="165100" y="863600"/>
                </a:lnTo>
                <a:lnTo>
                  <a:pt x="158750" y="635000"/>
                </a:lnTo>
                <a:lnTo>
                  <a:pt x="165100" y="260350"/>
                </a:lnTo>
                <a:lnTo>
                  <a:pt x="158750" y="203200"/>
                </a:lnTo>
                <a:lnTo>
                  <a:pt x="139700" y="158750"/>
                </a:lnTo>
                <a:lnTo>
                  <a:pt x="95250" y="120650"/>
                </a:lnTo>
                <a:lnTo>
                  <a:pt x="38100" y="69850"/>
                </a:lnTo>
                <a:lnTo>
                  <a:pt x="0" y="44450"/>
                </a:lnTo>
                <a:lnTo>
                  <a:pt x="6350" y="31750"/>
                </a:lnTo>
                <a:lnTo>
                  <a:pt x="25400" y="12700"/>
                </a:lnTo>
                <a:lnTo>
                  <a:pt x="95250" y="0"/>
                </a:lnTo>
                <a:lnTo>
                  <a:pt x="209550" y="19050"/>
                </a:lnTo>
                <a:lnTo>
                  <a:pt x="336550" y="76200"/>
                </a:lnTo>
                <a:lnTo>
                  <a:pt x="387350" y="107950"/>
                </a:lnTo>
                <a:lnTo>
                  <a:pt x="450850" y="171450"/>
                </a:lnTo>
                <a:lnTo>
                  <a:pt x="476250" y="209550"/>
                </a:lnTo>
                <a:lnTo>
                  <a:pt x="482600" y="279400"/>
                </a:lnTo>
                <a:lnTo>
                  <a:pt x="450850" y="330200"/>
                </a:lnTo>
                <a:lnTo>
                  <a:pt x="431800" y="387350"/>
                </a:lnTo>
                <a:lnTo>
                  <a:pt x="431800" y="673100"/>
                </a:lnTo>
                <a:lnTo>
                  <a:pt x="431800" y="857250"/>
                </a:lnTo>
                <a:lnTo>
                  <a:pt x="419100" y="1314450"/>
                </a:lnTo>
                <a:cubicBezTo>
                  <a:pt x="416983" y="1464733"/>
                  <a:pt x="414867" y="1615017"/>
                  <a:pt x="412750" y="1765300"/>
                </a:cubicBezTo>
                <a:lnTo>
                  <a:pt x="412750" y="2336800"/>
                </a:lnTo>
                <a:lnTo>
                  <a:pt x="400050" y="2813050"/>
                </a:lnTo>
                <a:lnTo>
                  <a:pt x="387350" y="3067050"/>
                </a:lnTo>
                <a:lnTo>
                  <a:pt x="381000" y="3270250"/>
                </a:lnTo>
                <a:lnTo>
                  <a:pt x="355600" y="3327400"/>
                </a:lnTo>
                <a:lnTo>
                  <a:pt x="317500" y="3359150"/>
                </a:lnTo>
                <a:lnTo>
                  <a:pt x="279400" y="3359150"/>
                </a:lnTo>
                <a:lnTo>
                  <a:pt x="234950" y="3327400"/>
                </a:lnTo>
                <a:lnTo>
                  <a:pt x="190500" y="3194050"/>
                </a:lnTo>
                <a:lnTo>
                  <a:pt x="171450" y="3086100"/>
                </a:lnTo>
                <a:lnTo>
                  <a:pt x="146050" y="2781300"/>
                </a:lnTo>
                <a:cubicBezTo>
                  <a:pt x="148167" y="2599267"/>
                  <a:pt x="150283" y="2417233"/>
                  <a:pt x="152400" y="2235200"/>
                </a:cubicBezTo>
                <a:cubicBezTo>
                  <a:pt x="154517" y="2082800"/>
                  <a:pt x="156633" y="1930400"/>
                  <a:pt x="158750" y="1778000"/>
                </a:cubicBezTo>
                <a:cubicBezTo>
                  <a:pt x="156633" y="1625600"/>
                  <a:pt x="154517" y="1473200"/>
                  <a:pt x="152400" y="132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F03AEE-2014-4325-8E48-B60A7288E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21" y="1707794"/>
            <a:ext cx="4865030" cy="43407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C7E5C72-1279-4626-9987-A2E018B1D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721" y="1669288"/>
            <a:ext cx="4865030" cy="434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9" grpId="0" animBg="1"/>
      <p:bldP spid="9" grpId="0" animBg="1"/>
      <p:bldP spid="11" grpId="0" animBg="1"/>
      <p:bldP spid="13" grpId="0" animBg="1"/>
      <p:bldP spid="20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D3DE5A-5EE7-44ED-A758-BA7735DD0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485" y="1258636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9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FE7A3CC-D06B-4AD5-B2C9-4FE6911DFCD4}"/>
              </a:ext>
            </a:extLst>
          </p:cNvPr>
          <p:cNvSpPr/>
          <p:nvPr/>
        </p:nvSpPr>
        <p:spPr>
          <a:xfrm>
            <a:off x="4881564" y="1474788"/>
            <a:ext cx="712787" cy="768350"/>
          </a:xfrm>
          <a:custGeom>
            <a:avLst/>
            <a:gdLst>
              <a:gd name="connsiteX0" fmla="*/ 419100 w 711993"/>
              <a:gd name="connsiteY0" fmla="*/ 554831 h 769144"/>
              <a:gd name="connsiteX1" fmla="*/ 285750 w 711993"/>
              <a:gd name="connsiteY1" fmla="*/ 361950 h 769144"/>
              <a:gd name="connsiteX2" fmla="*/ 228600 w 711993"/>
              <a:gd name="connsiteY2" fmla="*/ 273844 h 769144"/>
              <a:gd name="connsiteX3" fmla="*/ 207168 w 711993"/>
              <a:gd name="connsiteY3" fmla="*/ 242887 h 769144"/>
              <a:gd name="connsiteX4" fmla="*/ 152400 w 711993"/>
              <a:gd name="connsiteY4" fmla="*/ 188119 h 769144"/>
              <a:gd name="connsiteX5" fmla="*/ 50006 w 711993"/>
              <a:gd name="connsiteY5" fmla="*/ 88106 h 769144"/>
              <a:gd name="connsiteX6" fmla="*/ 26193 w 711993"/>
              <a:gd name="connsiteY6" fmla="*/ 61912 h 769144"/>
              <a:gd name="connsiteX7" fmla="*/ 9525 w 711993"/>
              <a:gd name="connsiteY7" fmla="*/ 42862 h 769144"/>
              <a:gd name="connsiteX8" fmla="*/ 2381 w 711993"/>
              <a:gd name="connsiteY8" fmla="*/ 30956 h 769144"/>
              <a:gd name="connsiteX9" fmla="*/ 0 w 711993"/>
              <a:gd name="connsiteY9" fmla="*/ 19050 h 769144"/>
              <a:gd name="connsiteX10" fmla="*/ 7143 w 711993"/>
              <a:gd name="connsiteY10" fmla="*/ 4762 h 769144"/>
              <a:gd name="connsiteX11" fmla="*/ 26193 w 711993"/>
              <a:gd name="connsiteY11" fmla="*/ 0 h 769144"/>
              <a:gd name="connsiteX12" fmla="*/ 69056 w 711993"/>
              <a:gd name="connsiteY12" fmla="*/ 4762 h 769144"/>
              <a:gd name="connsiteX13" fmla="*/ 100012 w 711993"/>
              <a:gd name="connsiteY13" fmla="*/ 14287 h 769144"/>
              <a:gd name="connsiteX14" fmla="*/ 235743 w 711993"/>
              <a:gd name="connsiteY14" fmla="*/ 73819 h 769144"/>
              <a:gd name="connsiteX15" fmla="*/ 319087 w 711993"/>
              <a:gd name="connsiteY15" fmla="*/ 114300 h 769144"/>
              <a:gd name="connsiteX16" fmla="*/ 431006 w 711993"/>
              <a:gd name="connsiteY16" fmla="*/ 176212 h 769144"/>
              <a:gd name="connsiteX17" fmla="*/ 516731 w 711993"/>
              <a:gd name="connsiteY17" fmla="*/ 228600 h 769144"/>
              <a:gd name="connsiteX18" fmla="*/ 590550 w 711993"/>
              <a:gd name="connsiteY18" fmla="*/ 280987 h 769144"/>
              <a:gd name="connsiteX19" fmla="*/ 616743 w 711993"/>
              <a:gd name="connsiteY19" fmla="*/ 304800 h 769144"/>
              <a:gd name="connsiteX20" fmla="*/ 640556 w 711993"/>
              <a:gd name="connsiteY20" fmla="*/ 333375 h 769144"/>
              <a:gd name="connsiteX21" fmla="*/ 676275 w 711993"/>
              <a:gd name="connsiteY21" fmla="*/ 395287 h 769144"/>
              <a:gd name="connsiteX22" fmla="*/ 697706 w 711993"/>
              <a:gd name="connsiteY22" fmla="*/ 454819 h 769144"/>
              <a:gd name="connsiteX23" fmla="*/ 711993 w 711993"/>
              <a:gd name="connsiteY23" fmla="*/ 540544 h 769144"/>
              <a:gd name="connsiteX24" fmla="*/ 711993 w 711993"/>
              <a:gd name="connsiteY24" fmla="*/ 635794 h 769144"/>
              <a:gd name="connsiteX25" fmla="*/ 704850 w 711993"/>
              <a:gd name="connsiteY25" fmla="*/ 697706 h 769144"/>
              <a:gd name="connsiteX26" fmla="*/ 678656 w 711993"/>
              <a:gd name="connsiteY26" fmla="*/ 745331 h 769144"/>
              <a:gd name="connsiteX27" fmla="*/ 659606 w 711993"/>
              <a:gd name="connsiteY27" fmla="*/ 759619 h 769144"/>
              <a:gd name="connsiteX28" fmla="*/ 628650 w 711993"/>
              <a:gd name="connsiteY28" fmla="*/ 769144 h 769144"/>
              <a:gd name="connsiteX29" fmla="*/ 595312 w 711993"/>
              <a:gd name="connsiteY29" fmla="*/ 764381 h 769144"/>
              <a:gd name="connsiteX30" fmla="*/ 564356 w 711993"/>
              <a:gd name="connsiteY30" fmla="*/ 742950 h 769144"/>
              <a:gd name="connsiteX31" fmla="*/ 500062 w 711993"/>
              <a:gd name="connsiteY31" fmla="*/ 657225 h 769144"/>
              <a:gd name="connsiteX32" fmla="*/ 419100 w 711993"/>
              <a:gd name="connsiteY32" fmla="*/ 554831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11993" h="769144">
                <a:moveTo>
                  <a:pt x="419100" y="554831"/>
                </a:moveTo>
                <a:lnTo>
                  <a:pt x="285750" y="361950"/>
                </a:lnTo>
                <a:lnTo>
                  <a:pt x="228600" y="273844"/>
                </a:lnTo>
                <a:lnTo>
                  <a:pt x="207168" y="242887"/>
                </a:lnTo>
                <a:lnTo>
                  <a:pt x="152400" y="188119"/>
                </a:lnTo>
                <a:lnTo>
                  <a:pt x="50006" y="88106"/>
                </a:lnTo>
                <a:lnTo>
                  <a:pt x="26193" y="61912"/>
                </a:lnTo>
                <a:lnTo>
                  <a:pt x="9525" y="42862"/>
                </a:lnTo>
                <a:lnTo>
                  <a:pt x="2381" y="30956"/>
                </a:lnTo>
                <a:lnTo>
                  <a:pt x="0" y="19050"/>
                </a:lnTo>
                <a:lnTo>
                  <a:pt x="7143" y="4762"/>
                </a:lnTo>
                <a:lnTo>
                  <a:pt x="26193" y="0"/>
                </a:lnTo>
                <a:lnTo>
                  <a:pt x="69056" y="4762"/>
                </a:lnTo>
                <a:lnTo>
                  <a:pt x="100012" y="14287"/>
                </a:lnTo>
                <a:lnTo>
                  <a:pt x="235743" y="73819"/>
                </a:lnTo>
                <a:lnTo>
                  <a:pt x="319087" y="114300"/>
                </a:lnTo>
                <a:lnTo>
                  <a:pt x="431006" y="176212"/>
                </a:lnTo>
                <a:lnTo>
                  <a:pt x="516731" y="228600"/>
                </a:lnTo>
                <a:lnTo>
                  <a:pt x="590550" y="280987"/>
                </a:lnTo>
                <a:lnTo>
                  <a:pt x="616743" y="304800"/>
                </a:lnTo>
                <a:lnTo>
                  <a:pt x="640556" y="333375"/>
                </a:lnTo>
                <a:lnTo>
                  <a:pt x="676275" y="395287"/>
                </a:lnTo>
                <a:lnTo>
                  <a:pt x="697706" y="454819"/>
                </a:lnTo>
                <a:lnTo>
                  <a:pt x="711993" y="540544"/>
                </a:lnTo>
                <a:lnTo>
                  <a:pt x="711993" y="635794"/>
                </a:lnTo>
                <a:lnTo>
                  <a:pt x="704850" y="697706"/>
                </a:lnTo>
                <a:lnTo>
                  <a:pt x="678656" y="745331"/>
                </a:lnTo>
                <a:lnTo>
                  <a:pt x="659606" y="759619"/>
                </a:lnTo>
                <a:lnTo>
                  <a:pt x="628650" y="769144"/>
                </a:lnTo>
                <a:lnTo>
                  <a:pt x="595312" y="764381"/>
                </a:lnTo>
                <a:lnTo>
                  <a:pt x="564356" y="742950"/>
                </a:lnTo>
                <a:lnTo>
                  <a:pt x="500062" y="657225"/>
                </a:lnTo>
                <a:lnTo>
                  <a:pt x="419100" y="5548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319DD77-BE57-4AA1-8657-DEE3513F0C2B}"/>
              </a:ext>
            </a:extLst>
          </p:cNvPr>
          <p:cNvSpPr/>
          <p:nvPr/>
        </p:nvSpPr>
        <p:spPr>
          <a:xfrm>
            <a:off x="6099175" y="1392239"/>
            <a:ext cx="1023938" cy="962025"/>
          </a:xfrm>
          <a:custGeom>
            <a:avLst/>
            <a:gdLst>
              <a:gd name="connsiteX0" fmla="*/ 245269 w 1023938"/>
              <a:gd name="connsiteY0" fmla="*/ 692944 h 962025"/>
              <a:gd name="connsiteX1" fmla="*/ 369094 w 1023938"/>
              <a:gd name="connsiteY1" fmla="*/ 571500 h 962025"/>
              <a:gd name="connsiteX2" fmla="*/ 471488 w 1023938"/>
              <a:gd name="connsiteY2" fmla="*/ 459582 h 962025"/>
              <a:gd name="connsiteX3" fmla="*/ 552450 w 1023938"/>
              <a:gd name="connsiteY3" fmla="*/ 366713 h 962025"/>
              <a:gd name="connsiteX4" fmla="*/ 592932 w 1023938"/>
              <a:gd name="connsiteY4" fmla="*/ 304800 h 962025"/>
              <a:gd name="connsiteX5" fmla="*/ 614363 w 1023938"/>
              <a:gd name="connsiteY5" fmla="*/ 250032 h 962025"/>
              <a:gd name="connsiteX6" fmla="*/ 616744 w 1023938"/>
              <a:gd name="connsiteY6" fmla="*/ 216694 h 962025"/>
              <a:gd name="connsiteX7" fmla="*/ 604838 w 1023938"/>
              <a:gd name="connsiteY7" fmla="*/ 164307 h 962025"/>
              <a:gd name="connsiteX8" fmla="*/ 576263 w 1023938"/>
              <a:gd name="connsiteY8" fmla="*/ 111919 h 962025"/>
              <a:gd name="connsiteX9" fmla="*/ 542925 w 1023938"/>
              <a:gd name="connsiteY9" fmla="*/ 59532 h 962025"/>
              <a:gd name="connsiteX10" fmla="*/ 526257 w 1023938"/>
              <a:gd name="connsiteY10" fmla="*/ 35719 h 962025"/>
              <a:gd name="connsiteX11" fmla="*/ 523875 w 1023938"/>
              <a:gd name="connsiteY11" fmla="*/ 28575 h 962025"/>
              <a:gd name="connsiteX12" fmla="*/ 521494 w 1023938"/>
              <a:gd name="connsiteY12" fmla="*/ 11907 h 962025"/>
              <a:gd name="connsiteX13" fmla="*/ 528638 w 1023938"/>
              <a:gd name="connsiteY13" fmla="*/ 0 h 962025"/>
              <a:gd name="connsiteX14" fmla="*/ 552450 w 1023938"/>
              <a:gd name="connsiteY14" fmla="*/ 0 h 962025"/>
              <a:gd name="connsiteX15" fmla="*/ 628650 w 1023938"/>
              <a:gd name="connsiteY15" fmla="*/ 14288 h 962025"/>
              <a:gd name="connsiteX16" fmla="*/ 747713 w 1023938"/>
              <a:gd name="connsiteY16" fmla="*/ 52388 h 962025"/>
              <a:gd name="connsiteX17" fmla="*/ 816769 w 1023938"/>
              <a:gd name="connsiteY17" fmla="*/ 88107 h 962025"/>
              <a:gd name="connsiteX18" fmla="*/ 885825 w 1023938"/>
              <a:gd name="connsiteY18" fmla="*/ 138113 h 962025"/>
              <a:gd name="connsiteX19" fmla="*/ 954882 w 1023938"/>
              <a:gd name="connsiteY19" fmla="*/ 197644 h 962025"/>
              <a:gd name="connsiteX20" fmla="*/ 1012032 w 1023938"/>
              <a:gd name="connsiteY20" fmla="*/ 259557 h 962025"/>
              <a:gd name="connsiteX21" fmla="*/ 1023938 w 1023938"/>
              <a:gd name="connsiteY21" fmla="*/ 288132 h 962025"/>
              <a:gd name="connsiteX22" fmla="*/ 1023938 w 1023938"/>
              <a:gd name="connsiteY22" fmla="*/ 323850 h 962025"/>
              <a:gd name="connsiteX23" fmla="*/ 1012032 w 1023938"/>
              <a:gd name="connsiteY23" fmla="*/ 340519 h 962025"/>
              <a:gd name="connsiteX24" fmla="*/ 992982 w 1023938"/>
              <a:gd name="connsiteY24" fmla="*/ 350044 h 962025"/>
              <a:gd name="connsiteX25" fmla="*/ 919163 w 1023938"/>
              <a:gd name="connsiteY25" fmla="*/ 369094 h 962025"/>
              <a:gd name="connsiteX26" fmla="*/ 883444 w 1023938"/>
              <a:gd name="connsiteY26" fmla="*/ 392907 h 962025"/>
              <a:gd name="connsiteX27" fmla="*/ 800100 w 1023938"/>
              <a:gd name="connsiteY27" fmla="*/ 459582 h 962025"/>
              <a:gd name="connsiteX28" fmla="*/ 614363 w 1023938"/>
              <a:gd name="connsiteY28" fmla="*/ 604838 h 962025"/>
              <a:gd name="connsiteX29" fmla="*/ 338138 w 1023938"/>
              <a:gd name="connsiteY29" fmla="*/ 826294 h 962025"/>
              <a:gd name="connsiteX30" fmla="*/ 216694 w 1023938"/>
              <a:gd name="connsiteY30" fmla="*/ 947738 h 962025"/>
              <a:gd name="connsiteX31" fmla="*/ 0 w 1023938"/>
              <a:gd name="connsiteY31" fmla="*/ 962025 h 962025"/>
              <a:gd name="connsiteX32" fmla="*/ 45244 w 1023938"/>
              <a:gd name="connsiteY32" fmla="*/ 895350 h 962025"/>
              <a:gd name="connsiteX33" fmla="*/ 245269 w 1023938"/>
              <a:gd name="connsiteY33" fmla="*/ 692944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23938" h="962025">
                <a:moveTo>
                  <a:pt x="245269" y="692944"/>
                </a:moveTo>
                <a:lnTo>
                  <a:pt x="369094" y="571500"/>
                </a:lnTo>
                <a:lnTo>
                  <a:pt x="471488" y="459582"/>
                </a:lnTo>
                <a:lnTo>
                  <a:pt x="552450" y="366713"/>
                </a:lnTo>
                <a:lnTo>
                  <a:pt x="592932" y="304800"/>
                </a:lnTo>
                <a:lnTo>
                  <a:pt x="614363" y="250032"/>
                </a:lnTo>
                <a:lnTo>
                  <a:pt x="616744" y="216694"/>
                </a:lnTo>
                <a:lnTo>
                  <a:pt x="604838" y="164307"/>
                </a:lnTo>
                <a:lnTo>
                  <a:pt x="576263" y="111919"/>
                </a:lnTo>
                <a:lnTo>
                  <a:pt x="542925" y="59532"/>
                </a:lnTo>
                <a:lnTo>
                  <a:pt x="526257" y="35719"/>
                </a:lnTo>
                <a:lnTo>
                  <a:pt x="523875" y="28575"/>
                </a:lnTo>
                <a:lnTo>
                  <a:pt x="521494" y="11907"/>
                </a:lnTo>
                <a:lnTo>
                  <a:pt x="528638" y="0"/>
                </a:lnTo>
                <a:lnTo>
                  <a:pt x="552450" y="0"/>
                </a:lnTo>
                <a:lnTo>
                  <a:pt x="628650" y="14288"/>
                </a:lnTo>
                <a:lnTo>
                  <a:pt x="747713" y="52388"/>
                </a:lnTo>
                <a:lnTo>
                  <a:pt x="816769" y="88107"/>
                </a:lnTo>
                <a:lnTo>
                  <a:pt x="885825" y="138113"/>
                </a:lnTo>
                <a:lnTo>
                  <a:pt x="954882" y="197644"/>
                </a:lnTo>
                <a:lnTo>
                  <a:pt x="1012032" y="259557"/>
                </a:lnTo>
                <a:lnTo>
                  <a:pt x="1023938" y="288132"/>
                </a:lnTo>
                <a:lnTo>
                  <a:pt x="1023938" y="323850"/>
                </a:lnTo>
                <a:lnTo>
                  <a:pt x="1012032" y="340519"/>
                </a:lnTo>
                <a:lnTo>
                  <a:pt x="992982" y="350044"/>
                </a:lnTo>
                <a:lnTo>
                  <a:pt x="919163" y="369094"/>
                </a:lnTo>
                <a:lnTo>
                  <a:pt x="883444" y="392907"/>
                </a:lnTo>
                <a:lnTo>
                  <a:pt x="800100" y="459582"/>
                </a:lnTo>
                <a:lnTo>
                  <a:pt x="614363" y="604838"/>
                </a:lnTo>
                <a:lnTo>
                  <a:pt x="338138" y="826294"/>
                </a:lnTo>
                <a:lnTo>
                  <a:pt x="216694" y="947738"/>
                </a:lnTo>
                <a:lnTo>
                  <a:pt x="0" y="962025"/>
                </a:lnTo>
                <a:lnTo>
                  <a:pt x="45244" y="895350"/>
                </a:lnTo>
                <a:lnTo>
                  <a:pt x="245269" y="6929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95F888F-D1D9-4FDE-AAC8-4949B185F060}"/>
              </a:ext>
            </a:extLst>
          </p:cNvPr>
          <p:cNvSpPr/>
          <p:nvPr/>
        </p:nvSpPr>
        <p:spPr>
          <a:xfrm>
            <a:off x="4492626" y="2149475"/>
            <a:ext cx="3140075" cy="1098550"/>
          </a:xfrm>
          <a:custGeom>
            <a:avLst/>
            <a:gdLst>
              <a:gd name="connsiteX0" fmla="*/ 1133475 w 3140075"/>
              <a:gd name="connsiteY0" fmla="*/ 384175 h 1098550"/>
              <a:gd name="connsiteX1" fmla="*/ 850900 w 3140075"/>
              <a:gd name="connsiteY1" fmla="*/ 438150 h 1098550"/>
              <a:gd name="connsiteX2" fmla="*/ 511175 w 3140075"/>
              <a:gd name="connsiteY2" fmla="*/ 508000 h 1098550"/>
              <a:gd name="connsiteX3" fmla="*/ 403225 w 3140075"/>
              <a:gd name="connsiteY3" fmla="*/ 527050 h 1098550"/>
              <a:gd name="connsiteX4" fmla="*/ 352425 w 3140075"/>
              <a:gd name="connsiteY4" fmla="*/ 536575 h 1098550"/>
              <a:gd name="connsiteX5" fmla="*/ 336550 w 3140075"/>
              <a:gd name="connsiteY5" fmla="*/ 530225 h 1098550"/>
              <a:gd name="connsiteX6" fmla="*/ 254000 w 3140075"/>
              <a:gd name="connsiteY6" fmla="*/ 473075 h 1098550"/>
              <a:gd name="connsiteX7" fmla="*/ 206375 w 3140075"/>
              <a:gd name="connsiteY7" fmla="*/ 434975 h 1098550"/>
              <a:gd name="connsiteX8" fmla="*/ 117475 w 3140075"/>
              <a:gd name="connsiteY8" fmla="*/ 349250 h 1098550"/>
              <a:gd name="connsiteX9" fmla="*/ 53975 w 3140075"/>
              <a:gd name="connsiteY9" fmla="*/ 269875 h 1098550"/>
              <a:gd name="connsiteX10" fmla="*/ 15875 w 3140075"/>
              <a:gd name="connsiteY10" fmla="*/ 219075 h 1098550"/>
              <a:gd name="connsiteX11" fmla="*/ 0 w 3140075"/>
              <a:gd name="connsiteY11" fmla="*/ 180975 h 1098550"/>
              <a:gd name="connsiteX12" fmla="*/ 9525 w 3140075"/>
              <a:gd name="connsiteY12" fmla="*/ 158750 h 1098550"/>
              <a:gd name="connsiteX13" fmla="*/ 44450 w 3140075"/>
              <a:gd name="connsiteY13" fmla="*/ 152400 h 1098550"/>
              <a:gd name="connsiteX14" fmla="*/ 82550 w 3140075"/>
              <a:gd name="connsiteY14" fmla="*/ 168275 h 1098550"/>
              <a:gd name="connsiteX15" fmla="*/ 155575 w 3140075"/>
              <a:gd name="connsiteY15" fmla="*/ 215900 h 1098550"/>
              <a:gd name="connsiteX16" fmla="*/ 219075 w 3140075"/>
              <a:gd name="connsiteY16" fmla="*/ 241300 h 1098550"/>
              <a:gd name="connsiteX17" fmla="*/ 314325 w 3140075"/>
              <a:gd name="connsiteY17" fmla="*/ 269875 h 1098550"/>
              <a:gd name="connsiteX18" fmla="*/ 425450 w 3140075"/>
              <a:gd name="connsiteY18" fmla="*/ 279400 h 1098550"/>
              <a:gd name="connsiteX19" fmla="*/ 609600 w 3140075"/>
              <a:gd name="connsiteY19" fmla="*/ 263525 h 1098550"/>
              <a:gd name="connsiteX20" fmla="*/ 1092200 w 3140075"/>
              <a:gd name="connsiteY20" fmla="*/ 203200 h 1098550"/>
              <a:gd name="connsiteX21" fmla="*/ 1438275 w 3140075"/>
              <a:gd name="connsiteY21" fmla="*/ 165100 h 1098550"/>
              <a:gd name="connsiteX22" fmla="*/ 1666875 w 3140075"/>
              <a:gd name="connsiteY22" fmla="*/ 136525 h 1098550"/>
              <a:gd name="connsiteX23" fmla="*/ 1924050 w 3140075"/>
              <a:gd name="connsiteY23" fmla="*/ 117475 h 1098550"/>
              <a:gd name="connsiteX24" fmla="*/ 2374900 w 3140075"/>
              <a:gd name="connsiteY24" fmla="*/ 73025 h 1098550"/>
              <a:gd name="connsiteX25" fmla="*/ 2562225 w 3140075"/>
              <a:gd name="connsiteY25" fmla="*/ 53975 h 1098550"/>
              <a:gd name="connsiteX26" fmla="*/ 2616200 w 3140075"/>
              <a:gd name="connsiteY26" fmla="*/ 41275 h 1098550"/>
              <a:gd name="connsiteX27" fmla="*/ 2711450 w 3140075"/>
              <a:gd name="connsiteY27" fmla="*/ 15875 h 1098550"/>
              <a:gd name="connsiteX28" fmla="*/ 2800350 w 3140075"/>
              <a:gd name="connsiteY28" fmla="*/ 0 h 1098550"/>
              <a:gd name="connsiteX29" fmla="*/ 2847975 w 3140075"/>
              <a:gd name="connsiteY29" fmla="*/ 6350 h 1098550"/>
              <a:gd name="connsiteX30" fmla="*/ 2924175 w 3140075"/>
              <a:gd name="connsiteY30" fmla="*/ 53975 h 1098550"/>
              <a:gd name="connsiteX31" fmla="*/ 3076575 w 3140075"/>
              <a:gd name="connsiteY31" fmla="*/ 174625 h 1098550"/>
              <a:gd name="connsiteX32" fmla="*/ 3117850 w 3140075"/>
              <a:gd name="connsiteY32" fmla="*/ 222250 h 1098550"/>
              <a:gd name="connsiteX33" fmla="*/ 3140075 w 3140075"/>
              <a:gd name="connsiteY33" fmla="*/ 279400 h 1098550"/>
              <a:gd name="connsiteX34" fmla="*/ 3136900 w 3140075"/>
              <a:gd name="connsiteY34" fmla="*/ 323850 h 1098550"/>
              <a:gd name="connsiteX35" fmla="*/ 3117850 w 3140075"/>
              <a:gd name="connsiteY35" fmla="*/ 355600 h 1098550"/>
              <a:gd name="connsiteX36" fmla="*/ 3086100 w 3140075"/>
              <a:gd name="connsiteY36" fmla="*/ 374650 h 1098550"/>
              <a:gd name="connsiteX37" fmla="*/ 3051175 w 3140075"/>
              <a:gd name="connsiteY37" fmla="*/ 387350 h 1098550"/>
              <a:gd name="connsiteX38" fmla="*/ 2965450 w 3140075"/>
              <a:gd name="connsiteY38" fmla="*/ 590550 h 1098550"/>
              <a:gd name="connsiteX39" fmla="*/ 2832100 w 3140075"/>
              <a:gd name="connsiteY39" fmla="*/ 882650 h 1098550"/>
              <a:gd name="connsiteX40" fmla="*/ 2762250 w 3140075"/>
              <a:gd name="connsiteY40" fmla="*/ 1038225 h 1098550"/>
              <a:gd name="connsiteX41" fmla="*/ 2736850 w 3140075"/>
              <a:gd name="connsiteY41" fmla="*/ 1076325 h 1098550"/>
              <a:gd name="connsiteX42" fmla="*/ 2720975 w 3140075"/>
              <a:gd name="connsiteY42" fmla="*/ 1092200 h 1098550"/>
              <a:gd name="connsiteX43" fmla="*/ 2679700 w 3140075"/>
              <a:gd name="connsiteY43" fmla="*/ 1098550 h 1098550"/>
              <a:gd name="connsiteX44" fmla="*/ 2606675 w 3140075"/>
              <a:gd name="connsiteY44" fmla="*/ 1095375 h 1098550"/>
              <a:gd name="connsiteX45" fmla="*/ 2590800 w 3140075"/>
              <a:gd name="connsiteY45" fmla="*/ 1092200 h 1098550"/>
              <a:gd name="connsiteX46" fmla="*/ 2574925 w 3140075"/>
              <a:gd name="connsiteY46" fmla="*/ 1069975 h 1098550"/>
              <a:gd name="connsiteX47" fmla="*/ 2622550 w 3140075"/>
              <a:gd name="connsiteY47" fmla="*/ 806450 h 1098550"/>
              <a:gd name="connsiteX48" fmla="*/ 2724150 w 3140075"/>
              <a:gd name="connsiteY48" fmla="*/ 387350 h 1098550"/>
              <a:gd name="connsiteX49" fmla="*/ 2736850 w 3140075"/>
              <a:gd name="connsiteY49" fmla="*/ 327025 h 1098550"/>
              <a:gd name="connsiteX50" fmla="*/ 2736850 w 3140075"/>
              <a:gd name="connsiteY50" fmla="*/ 292100 h 1098550"/>
              <a:gd name="connsiteX51" fmla="*/ 2733675 w 3140075"/>
              <a:gd name="connsiteY51" fmla="*/ 260350 h 1098550"/>
              <a:gd name="connsiteX52" fmla="*/ 2720975 w 3140075"/>
              <a:gd name="connsiteY52" fmla="*/ 241300 h 1098550"/>
              <a:gd name="connsiteX53" fmla="*/ 2705100 w 3140075"/>
              <a:gd name="connsiteY53" fmla="*/ 231775 h 1098550"/>
              <a:gd name="connsiteX54" fmla="*/ 2644775 w 3140075"/>
              <a:gd name="connsiteY54" fmla="*/ 222250 h 1098550"/>
              <a:gd name="connsiteX55" fmla="*/ 2346325 w 3140075"/>
              <a:gd name="connsiteY55" fmla="*/ 234950 h 1098550"/>
              <a:gd name="connsiteX56" fmla="*/ 1628775 w 3140075"/>
              <a:gd name="connsiteY56" fmla="*/ 314325 h 1098550"/>
              <a:gd name="connsiteX57" fmla="*/ 1349375 w 3140075"/>
              <a:gd name="connsiteY57" fmla="*/ 355600 h 1098550"/>
              <a:gd name="connsiteX58" fmla="*/ 1133475 w 3140075"/>
              <a:gd name="connsiteY58" fmla="*/ 384175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40075" h="1098550">
                <a:moveTo>
                  <a:pt x="1133475" y="384175"/>
                </a:moveTo>
                <a:lnTo>
                  <a:pt x="850900" y="438150"/>
                </a:lnTo>
                <a:lnTo>
                  <a:pt x="511175" y="508000"/>
                </a:lnTo>
                <a:lnTo>
                  <a:pt x="403225" y="527050"/>
                </a:lnTo>
                <a:lnTo>
                  <a:pt x="352425" y="536575"/>
                </a:lnTo>
                <a:lnTo>
                  <a:pt x="336550" y="530225"/>
                </a:lnTo>
                <a:lnTo>
                  <a:pt x="254000" y="473075"/>
                </a:lnTo>
                <a:lnTo>
                  <a:pt x="206375" y="434975"/>
                </a:lnTo>
                <a:lnTo>
                  <a:pt x="117475" y="349250"/>
                </a:lnTo>
                <a:lnTo>
                  <a:pt x="53975" y="269875"/>
                </a:lnTo>
                <a:lnTo>
                  <a:pt x="15875" y="219075"/>
                </a:lnTo>
                <a:lnTo>
                  <a:pt x="0" y="180975"/>
                </a:lnTo>
                <a:lnTo>
                  <a:pt x="9525" y="158750"/>
                </a:lnTo>
                <a:lnTo>
                  <a:pt x="44450" y="152400"/>
                </a:lnTo>
                <a:lnTo>
                  <a:pt x="82550" y="168275"/>
                </a:lnTo>
                <a:lnTo>
                  <a:pt x="155575" y="215900"/>
                </a:lnTo>
                <a:lnTo>
                  <a:pt x="219075" y="241300"/>
                </a:lnTo>
                <a:lnTo>
                  <a:pt x="314325" y="269875"/>
                </a:lnTo>
                <a:lnTo>
                  <a:pt x="425450" y="279400"/>
                </a:lnTo>
                <a:lnTo>
                  <a:pt x="609600" y="263525"/>
                </a:lnTo>
                <a:lnTo>
                  <a:pt x="1092200" y="203200"/>
                </a:lnTo>
                <a:lnTo>
                  <a:pt x="1438275" y="165100"/>
                </a:lnTo>
                <a:lnTo>
                  <a:pt x="1666875" y="136525"/>
                </a:lnTo>
                <a:lnTo>
                  <a:pt x="1924050" y="117475"/>
                </a:lnTo>
                <a:lnTo>
                  <a:pt x="2374900" y="73025"/>
                </a:lnTo>
                <a:lnTo>
                  <a:pt x="2562225" y="53975"/>
                </a:lnTo>
                <a:lnTo>
                  <a:pt x="2616200" y="41275"/>
                </a:lnTo>
                <a:lnTo>
                  <a:pt x="2711450" y="15875"/>
                </a:lnTo>
                <a:lnTo>
                  <a:pt x="2800350" y="0"/>
                </a:lnTo>
                <a:lnTo>
                  <a:pt x="2847975" y="6350"/>
                </a:lnTo>
                <a:lnTo>
                  <a:pt x="2924175" y="53975"/>
                </a:lnTo>
                <a:lnTo>
                  <a:pt x="3076575" y="174625"/>
                </a:lnTo>
                <a:lnTo>
                  <a:pt x="3117850" y="222250"/>
                </a:lnTo>
                <a:lnTo>
                  <a:pt x="3140075" y="279400"/>
                </a:lnTo>
                <a:lnTo>
                  <a:pt x="3136900" y="323850"/>
                </a:lnTo>
                <a:lnTo>
                  <a:pt x="3117850" y="355600"/>
                </a:lnTo>
                <a:lnTo>
                  <a:pt x="3086100" y="374650"/>
                </a:lnTo>
                <a:lnTo>
                  <a:pt x="3051175" y="387350"/>
                </a:lnTo>
                <a:lnTo>
                  <a:pt x="2965450" y="590550"/>
                </a:lnTo>
                <a:lnTo>
                  <a:pt x="2832100" y="882650"/>
                </a:lnTo>
                <a:lnTo>
                  <a:pt x="2762250" y="1038225"/>
                </a:lnTo>
                <a:lnTo>
                  <a:pt x="2736850" y="1076325"/>
                </a:lnTo>
                <a:lnTo>
                  <a:pt x="2720975" y="1092200"/>
                </a:lnTo>
                <a:lnTo>
                  <a:pt x="2679700" y="1098550"/>
                </a:lnTo>
                <a:lnTo>
                  <a:pt x="2606675" y="1095375"/>
                </a:lnTo>
                <a:lnTo>
                  <a:pt x="2590800" y="1092200"/>
                </a:lnTo>
                <a:lnTo>
                  <a:pt x="2574925" y="1069975"/>
                </a:lnTo>
                <a:lnTo>
                  <a:pt x="2622550" y="806450"/>
                </a:lnTo>
                <a:lnTo>
                  <a:pt x="2724150" y="387350"/>
                </a:lnTo>
                <a:lnTo>
                  <a:pt x="2736850" y="327025"/>
                </a:lnTo>
                <a:lnTo>
                  <a:pt x="2736850" y="292100"/>
                </a:lnTo>
                <a:lnTo>
                  <a:pt x="2733675" y="260350"/>
                </a:lnTo>
                <a:lnTo>
                  <a:pt x="2720975" y="241300"/>
                </a:lnTo>
                <a:lnTo>
                  <a:pt x="2705100" y="231775"/>
                </a:lnTo>
                <a:lnTo>
                  <a:pt x="2644775" y="222250"/>
                </a:lnTo>
                <a:lnTo>
                  <a:pt x="2346325" y="234950"/>
                </a:lnTo>
                <a:lnTo>
                  <a:pt x="1628775" y="314325"/>
                </a:lnTo>
                <a:lnTo>
                  <a:pt x="1349375" y="355600"/>
                </a:lnTo>
                <a:lnTo>
                  <a:pt x="1133475" y="3841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7E9E537-E3EF-44D4-AAC3-6163B42048F1}"/>
              </a:ext>
            </a:extLst>
          </p:cNvPr>
          <p:cNvSpPr/>
          <p:nvPr/>
        </p:nvSpPr>
        <p:spPr>
          <a:xfrm>
            <a:off x="4811714" y="2960689"/>
            <a:ext cx="2314575" cy="447675"/>
          </a:xfrm>
          <a:custGeom>
            <a:avLst/>
            <a:gdLst>
              <a:gd name="connsiteX0" fmla="*/ 1704975 w 2314575"/>
              <a:gd name="connsiteY0" fmla="*/ 202406 h 447675"/>
              <a:gd name="connsiteX1" fmla="*/ 1893094 w 2314575"/>
              <a:gd name="connsiteY1" fmla="*/ 188119 h 447675"/>
              <a:gd name="connsiteX2" fmla="*/ 2007394 w 2314575"/>
              <a:gd name="connsiteY2" fmla="*/ 183356 h 447675"/>
              <a:gd name="connsiteX3" fmla="*/ 2071688 w 2314575"/>
              <a:gd name="connsiteY3" fmla="*/ 185737 h 447675"/>
              <a:gd name="connsiteX4" fmla="*/ 2145507 w 2314575"/>
              <a:gd name="connsiteY4" fmla="*/ 195262 h 447675"/>
              <a:gd name="connsiteX5" fmla="*/ 2178844 w 2314575"/>
              <a:gd name="connsiteY5" fmla="*/ 207169 h 447675"/>
              <a:gd name="connsiteX6" fmla="*/ 2224088 w 2314575"/>
              <a:gd name="connsiteY6" fmla="*/ 233362 h 447675"/>
              <a:gd name="connsiteX7" fmla="*/ 2252663 w 2314575"/>
              <a:gd name="connsiteY7" fmla="*/ 254794 h 447675"/>
              <a:gd name="connsiteX8" fmla="*/ 2269332 w 2314575"/>
              <a:gd name="connsiteY8" fmla="*/ 278606 h 447675"/>
              <a:gd name="connsiteX9" fmla="*/ 2309813 w 2314575"/>
              <a:gd name="connsiteY9" fmla="*/ 166687 h 447675"/>
              <a:gd name="connsiteX10" fmla="*/ 2314575 w 2314575"/>
              <a:gd name="connsiteY10" fmla="*/ 0 h 447675"/>
              <a:gd name="connsiteX11" fmla="*/ 2250282 w 2314575"/>
              <a:gd name="connsiteY11" fmla="*/ 4762 h 447675"/>
              <a:gd name="connsiteX12" fmla="*/ 1943100 w 2314575"/>
              <a:gd name="connsiteY12" fmla="*/ 19050 h 447675"/>
              <a:gd name="connsiteX13" fmla="*/ 1678782 w 2314575"/>
              <a:gd name="connsiteY13" fmla="*/ 42862 h 447675"/>
              <a:gd name="connsiteX14" fmla="*/ 1431132 w 2314575"/>
              <a:gd name="connsiteY14" fmla="*/ 64294 h 447675"/>
              <a:gd name="connsiteX15" fmla="*/ 1064419 w 2314575"/>
              <a:gd name="connsiteY15" fmla="*/ 107156 h 447675"/>
              <a:gd name="connsiteX16" fmla="*/ 645319 w 2314575"/>
              <a:gd name="connsiteY16" fmla="*/ 173831 h 447675"/>
              <a:gd name="connsiteX17" fmla="*/ 388144 w 2314575"/>
              <a:gd name="connsiteY17" fmla="*/ 216694 h 447675"/>
              <a:gd name="connsiteX18" fmla="*/ 119063 w 2314575"/>
              <a:gd name="connsiteY18" fmla="*/ 266700 h 447675"/>
              <a:gd name="connsiteX19" fmla="*/ 85725 w 2314575"/>
              <a:gd name="connsiteY19" fmla="*/ 269081 h 447675"/>
              <a:gd name="connsiteX20" fmla="*/ 35719 w 2314575"/>
              <a:gd name="connsiteY20" fmla="*/ 264319 h 447675"/>
              <a:gd name="connsiteX21" fmla="*/ 0 w 2314575"/>
              <a:gd name="connsiteY21" fmla="*/ 266700 h 447675"/>
              <a:gd name="connsiteX22" fmla="*/ 2382 w 2314575"/>
              <a:gd name="connsiteY22" fmla="*/ 447675 h 447675"/>
              <a:gd name="connsiteX23" fmla="*/ 100013 w 2314575"/>
              <a:gd name="connsiteY23" fmla="*/ 426244 h 447675"/>
              <a:gd name="connsiteX24" fmla="*/ 381000 w 2314575"/>
              <a:gd name="connsiteY24" fmla="*/ 378619 h 447675"/>
              <a:gd name="connsiteX25" fmla="*/ 657225 w 2314575"/>
              <a:gd name="connsiteY25" fmla="*/ 328612 h 447675"/>
              <a:gd name="connsiteX26" fmla="*/ 942975 w 2314575"/>
              <a:gd name="connsiteY26" fmla="*/ 283369 h 447675"/>
              <a:gd name="connsiteX27" fmla="*/ 1169194 w 2314575"/>
              <a:gd name="connsiteY27" fmla="*/ 245269 h 447675"/>
              <a:gd name="connsiteX28" fmla="*/ 1550194 w 2314575"/>
              <a:gd name="connsiteY28" fmla="*/ 216694 h 447675"/>
              <a:gd name="connsiteX29" fmla="*/ 1704975 w 2314575"/>
              <a:gd name="connsiteY29" fmla="*/ 202406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14575" h="447675">
                <a:moveTo>
                  <a:pt x="1704975" y="202406"/>
                </a:moveTo>
                <a:lnTo>
                  <a:pt x="1893094" y="188119"/>
                </a:lnTo>
                <a:lnTo>
                  <a:pt x="2007394" y="183356"/>
                </a:lnTo>
                <a:lnTo>
                  <a:pt x="2071688" y="185737"/>
                </a:lnTo>
                <a:lnTo>
                  <a:pt x="2145507" y="195262"/>
                </a:lnTo>
                <a:lnTo>
                  <a:pt x="2178844" y="207169"/>
                </a:lnTo>
                <a:lnTo>
                  <a:pt x="2224088" y="233362"/>
                </a:lnTo>
                <a:lnTo>
                  <a:pt x="2252663" y="254794"/>
                </a:lnTo>
                <a:lnTo>
                  <a:pt x="2269332" y="278606"/>
                </a:lnTo>
                <a:lnTo>
                  <a:pt x="2309813" y="166687"/>
                </a:lnTo>
                <a:lnTo>
                  <a:pt x="2314575" y="0"/>
                </a:lnTo>
                <a:lnTo>
                  <a:pt x="2250282" y="4762"/>
                </a:lnTo>
                <a:lnTo>
                  <a:pt x="1943100" y="19050"/>
                </a:lnTo>
                <a:lnTo>
                  <a:pt x="1678782" y="42862"/>
                </a:lnTo>
                <a:lnTo>
                  <a:pt x="1431132" y="64294"/>
                </a:lnTo>
                <a:lnTo>
                  <a:pt x="1064419" y="107156"/>
                </a:lnTo>
                <a:lnTo>
                  <a:pt x="645319" y="173831"/>
                </a:lnTo>
                <a:lnTo>
                  <a:pt x="388144" y="216694"/>
                </a:lnTo>
                <a:lnTo>
                  <a:pt x="119063" y="266700"/>
                </a:lnTo>
                <a:lnTo>
                  <a:pt x="85725" y="269081"/>
                </a:lnTo>
                <a:lnTo>
                  <a:pt x="35719" y="264319"/>
                </a:lnTo>
                <a:lnTo>
                  <a:pt x="0" y="266700"/>
                </a:lnTo>
                <a:lnTo>
                  <a:pt x="2382" y="447675"/>
                </a:lnTo>
                <a:lnTo>
                  <a:pt x="100013" y="426244"/>
                </a:lnTo>
                <a:lnTo>
                  <a:pt x="381000" y="378619"/>
                </a:lnTo>
                <a:lnTo>
                  <a:pt x="657225" y="328612"/>
                </a:lnTo>
                <a:lnTo>
                  <a:pt x="942975" y="283369"/>
                </a:lnTo>
                <a:lnTo>
                  <a:pt x="1169194" y="245269"/>
                </a:lnTo>
                <a:lnTo>
                  <a:pt x="1550194" y="216694"/>
                </a:lnTo>
                <a:lnTo>
                  <a:pt x="1704975" y="2024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6F2E011-801B-4E22-9C16-BA1CDA7447DF}"/>
              </a:ext>
            </a:extLst>
          </p:cNvPr>
          <p:cNvSpPr/>
          <p:nvPr/>
        </p:nvSpPr>
        <p:spPr>
          <a:xfrm>
            <a:off x="4122739" y="2990850"/>
            <a:ext cx="714375" cy="1462088"/>
          </a:xfrm>
          <a:custGeom>
            <a:avLst/>
            <a:gdLst>
              <a:gd name="connsiteX0" fmla="*/ 423862 w 714375"/>
              <a:gd name="connsiteY0" fmla="*/ 378619 h 1462088"/>
              <a:gd name="connsiteX1" fmla="*/ 464344 w 714375"/>
              <a:gd name="connsiteY1" fmla="*/ 290513 h 1462088"/>
              <a:gd name="connsiteX2" fmla="*/ 471487 w 714375"/>
              <a:gd name="connsiteY2" fmla="*/ 254794 h 1462088"/>
              <a:gd name="connsiteX3" fmla="*/ 469106 w 714375"/>
              <a:gd name="connsiteY3" fmla="*/ 214313 h 1462088"/>
              <a:gd name="connsiteX4" fmla="*/ 457200 w 714375"/>
              <a:gd name="connsiteY4" fmla="*/ 176213 h 1462088"/>
              <a:gd name="connsiteX5" fmla="*/ 423862 w 714375"/>
              <a:gd name="connsiteY5" fmla="*/ 102394 h 1462088"/>
              <a:gd name="connsiteX6" fmla="*/ 404812 w 714375"/>
              <a:gd name="connsiteY6" fmla="*/ 71438 h 1462088"/>
              <a:gd name="connsiteX7" fmla="*/ 404812 w 714375"/>
              <a:gd name="connsiteY7" fmla="*/ 54769 h 1462088"/>
              <a:gd name="connsiteX8" fmla="*/ 402431 w 714375"/>
              <a:gd name="connsiteY8" fmla="*/ 30956 h 1462088"/>
              <a:gd name="connsiteX9" fmla="*/ 411956 w 714375"/>
              <a:gd name="connsiteY9" fmla="*/ 0 h 1462088"/>
              <a:gd name="connsiteX10" fmla="*/ 438150 w 714375"/>
              <a:gd name="connsiteY10" fmla="*/ 4763 h 1462088"/>
              <a:gd name="connsiteX11" fmla="*/ 485775 w 714375"/>
              <a:gd name="connsiteY11" fmla="*/ 30956 h 1462088"/>
              <a:gd name="connsiteX12" fmla="*/ 526256 w 714375"/>
              <a:gd name="connsiteY12" fmla="*/ 66675 h 1462088"/>
              <a:gd name="connsiteX13" fmla="*/ 664369 w 714375"/>
              <a:gd name="connsiteY13" fmla="*/ 214313 h 1462088"/>
              <a:gd name="connsiteX14" fmla="*/ 690562 w 714375"/>
              <a:gd name="connsiteY14" fmla="*/ 235744 h 1462088"/>
              <a:gd name="connsiteX15" fmla="*/ 714375 w 714375"/>
              <a:gd name="connsiteY15" fmla="*/ 235744 h 1462088"/>
              <a:gd name="connsiteX16" fmla="*/ 707231 w 714375"/>
              <a:gd name="connsiteY16" fmla="*/ 414338 h 1462088"/>
              <a:gd name="connsiteX17" fmla="*/ 692944 w 714375"/>
              <a:gd name="connsiteY17" fmla="*/ 416719 h 1462088"/>
              <a:gd name="connsiteX18" fmla="*/ 652462 w 714375"/>
              <a:gd name="connsiteY18" fmla="*/ 500063 h 1462088"/>
              <a:gd name="connsiteX19" fmla="*/ 497681 w 714375"/>
              <a:gd name="connsiteY19" fmla="*/ 781050 h 1462088"/>
              <a:gd name="connsiteX20" fmla="*/ 361950 w 714375"/>
              <a:gd name="connsiteY20" fmla="*/ 1026319 h 1462088"/>
              <a:gd name="connsiteX21" fmla="*/ 342900 w 714375"/>
              <a:gd name="connsiteY21" fmla="*/ 1066800 h 1462088"/>
              <a:gd name="connsiteX22" fmla="*/ 273844 w 714375"/>
              <a:gd name="connsiteY22" fmla="*/ 1352550 h 1462088"/>
              <a:gd name="connsiteX23" fmla="*/ 95250 w 714375"/>
              <a:gd name="connsiteY23" fmla="*/ 1438275 h 1462088"/>
              <a:gd name="connsiteX24" fmla="*/ 45244 w 714375"/>
              <a:gd name="connsiteY24" fmla="*/ 1462088 h 1462088"/>
              <a:gd name="connsiteX25" fmla="*/ 33337 w 714375"/>
              <a:gd name="connsiteY25" fmla="*/ 1452563 h 1462088"/>
              <a:gd name="connsiteX26" fmla="*/ 7144 w 714375"/>
              <a:gd name="connsiteY26" fmla="*/ 1390650 h 1462088"/>
              <a:gd name="connsiteX27" fmla="*/ 0 w 714375"/>
              <a:gd name="connsiteY27" fmla="*/ 1302544 h 1462088"/>
              <a:gd name="connsiteX28" fmla="*/ 2381 w 714375"/>
              <a:gd name="connsiteY28" fmla="*/ 1204913 h 1462088"/>
              <a:gd name="connsiteX29" fmla="*/ 2381 w 714375"/>
              <a:gd name="connsiteY29" fmla="*/ 1162050 h 1462088"/>
              <a:gd name="connsiteX30" fmla="*/ 11906 w 714375"/>
              <a:gd name="connsiteY30" fmla="*/ 1138238 h 1462088"/>
              <a:gd name="connsiteX31" fmla="*/ 119062 w 714375"/>
              <a:gd name="connsiteY31" fmla="*/ 1023938 h 1462088"/>
              <a:gd name="connsiteX32" fmla="*/ 154781 w 714375"/>
              <a:gd name="connsiteY32" fmla="*/ 942975 h 1462088"/>
              <a:gd name="connsiteX33" fmla="*/ 278606 w 714375"/>
              <a:gd name="connsiteY33" fmla="*/ 678656 h 1462088"/>
              <a:gd name="connsiteX34" fmla="*/ 354806 w 714375"/>
              <a:gd name="connsiteY34" fmla="*/ 523875 h 1462088"/>
              <a:gd name="connsiteX35" fmla="*/ 423862 w 714375"/>
              <a:gd name="connsiteY35" fmla="*/ 378619 h 14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4375" h="1462088">
                <a:moveTo>
                  <a:pt x="423862" y="378619"/>
                </a:moveTo>
                <a:lnTo>
                  <a:pt x="464344" y="290513"/>
                </a:lnTo>
                <a:lnTo>
                  <a:pt x="471487" y="254794"/>
                </a:lnTo>
                <a:lnTo>
                  <a:pt x="469106" y="214313"/>
                </a:lnTo>
                <a:lnTo>
                  <a:pt x="457200" y="176213"/>
                </a:lnTo>
                <a:lnTo>
                  <a:pt x="423862" y="102394"/>
                </a:lnTo>
                <a:lnTo>
                  <a:pt x="404812" y="71438"/>
                </a:lnTo>
                <a:lnTo>
                  <a:pt x="404812" y="54769"/>
                </a:lnTo>
                <a:lnTo>
                  <a:pt x="402431" y="30956"/>
                </a:lnTo>
                <a:lnTo>
                  <a:pt x="411956" y="0"/>
                </a:lnTo>
                <a:lnTo>
                  <a:pt x="438150" y="4763"/>
                </a:lnTo>
                <a:lnTo>
                  <a:pt x="485775" y="30956"/>
                </a:lnTo>
                <a:lnTo>
                  <a:pt x="526256" y="66675"/>
                </a:lnTo>
                <a:lnTo>
                  <a:pt x="664369" y="214313"/>
                </a:lnTo>
                <a:lnTo>
                  <a:pt x="690562" y="235744"/>
                </a:lnTo>
                <a:lnTo>
                  <a:pt x="714375" y="235744"/>
                </a:lnTo>
                <a:lnTo>
                  <a:pt x="707231" y="414338"/>
                </a:lnTo>
                <a:lnTo>
                  <a:pt x="692944" y="416719"/>
                </a:lnTo>
                <a:lnTo>
                  <a:pt x="652462" y="500063"/>
                </a:lnTo>
                <a:lnTo>
                  <a:pt x="497681" y="781050"/>
                </a:lnTo>
                <a:lnTo>
                  <a:pt x="361950" y="1026319"/>
                </a:lnTo>
                <a:lnTo>
                  <a:pt x="342900" y="1066800"/>
                </a:lnTo>
                <a:lnTo>
                  <a:pt x="273844" y="1352550"/>
                </a:lnTo>
                <a:lnTo>
                  <a:pt x="95250" y="1438275"/>
                </a:lnTo>
                <a:lnTo>
                  <a:pt x="45244" y="1462088"/>
                </a:lnTo>
                <a:lnTo>
                  <a:pt x="33337" y="1452563"/>
                </a:lnTo>
                <a:lnTo>
                  <a:pt x="7144" y="1390650"/>
                </a:lnTo>
                <a:lnTo>
                  <a:pt x="0" y="1302544"/>
                </a:lnTo>
                <a:cubicBezTo>
                  <a:pt x="794" y="1270000"/>
                  <a:pt x="1587" y="1237457"/>
                  <a:pt x="2381" y="1204913"/>
                </a:cubicBezTo>
                <a:lnTo>
                  <a:pt x="2381" y="1162050"/>
                </a:lnTo>
                <a:lnTo>
                  <a:pt x="11906" y="1138238"/>
                </a:lnTo>
                <a:lnTo>
                  <a:pt x="119062" y="1023938"/>
                </a:lnTo>
                <a:lnTo>
                  <a:pt x="154781" y="942975"/>
                </a:lnTo>
                <a:lnTo>
                  <a:pt x="278606" y="678656"/>
                </a:lnTo>
                <a:lnTo>
                  <a:pt x="354806" y="523875"/>
                </a:lnTo>
                <a:lnTo>
                  <a:pt x="423862" y="3786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35793AC-AB62-4F9F-B99E-504CEE9B4554}"/>
              </a:ext>
            </a:extLst>
          </p:cNvPr>
          <p:cNvSpPr/>
          <p:nvPr/>
        </p:nvSpPr>
        <p:spPr>
          <a:xfrm>
            <a:off x="4359275" y="3584575"/>
            <a:ext cx="3632200" cy="774700"/>
          </a:xfrm>
          <a:custGeom>
            <a:avLst/>
            <a:gdLst>
              <a:gd name="connsiteX0" fmla="*/ 0 w 3632200"/>
              <a:gd name="connsiteY0" fmla="*/ 774700 h 774700"/>
              <a:gd name="connsiteX1" fmla="*/ 107950 w 3632200"/>
              <a:gd name="connsiteY1" fmla="*/ 727075 h 774700"/>
              <a:gd name="connsiteX2" fmla="*/ 152400 w 3632200"/>
              <a:gd name="connsiteY2" fmla="*/ 711200 h 774700"/>
              <a:gd name="connsiteX3" fmla="*/ 469900 w 3632200"/>
              <a:gd name="connsiteY3" fmla="*/ 631825 h 774700"/>
              <a:gd name="connsiteX4" fmla="*/ 768350 w 3632200"/>
              <a:gd name="connsiteY4" fmla="*/ 561975 h 774700"/>
              <a:gd name="connsiteX5" fmla="*/ 1130300 w 3632200"/>
              <a:gd name="connsiteY5" fmla="*/ 488950 h 774700"/>
              <a:gd name="connsiteX6" fmla="*/ 1425575 w 3632200"/>
              <a:gd name="connsiteY6" fmla="*/ 434975 h 774700"/>
              <a:gd name="connsiteX7" fmla="*/ 1558925 w 3632200"/>
              <a:gd name="connsiteY7" fmla="*/ 415925 h 774700"/>
              <a:gd name="connsiteX8" fmla="*/ 1927225 w 3632200"/>
              <a:gd name="connsiteY8" fmla="*/ 349250 h 774700"/>
              <a:gd name="connsiteX9" fmla="*/ 2222500 w 3632200"/>
              <a:gd name="connsiteY9" fmla="*/ 311150 h 774700"/>
              <a:gd name="connsiteX10" fmla="*/ 2714625 w 3632200"/>
              <a:gd name="connsiteY10" fmla="*/ 257175 h 774700"/>
              <a:gd name="connsiteX11" fmla="*/ 3111500 w 3632200"/>
              <a:gd name="connsiteY11" fmla="*/ 219075 h 774700"/>
              <a:gd name="connsiteX12" fmla="*/ 3352800 w 3632200"/>
              <a:gd name="connsiteY12" fmla="*/ 203200 h 774700"/>
              <a:gd name="connsiteX13" fmla="*/ 3390900 w 3632200"/>
              <a:gd name="connsiteY13" fmla="*/ 203200 h 774700"/>
              <a:gd name="connsiteX14" fmla="*/ 3632200 w 3632200"/>
              <a:gd name="connsiteY14" fmla="*/ 92075 h 774700"/>
              <a:gd name="connsiteX15" fmla="*/ 3578225 w 3632200"/>
              <a:gd name="connsiteY15" fmla="*/ 69850 h 774700"/>
              <a:gd name="connsiteX16" fmla="*/ 3521075 w 3632200"/>
              <a:gd name="connsiteY16" fmla="*/ 34925 h 774700"/>
              <a:gd name="connsiteX17" fmla="*/ 3470275 w 3632200"/>
              <a:gd name="connsiteY17" fmla="*/ 0 h 774700"/>
              <a:gd name="connsiteX18" fmla="*/ 3416300 w 3632200"/>
              <a:gd name="connsiteY18" fmla="*/ 15875 h 774700"/>
              <a:gd name="connsiteX19" fmla="*/ 3317875 w 3632200"/>
              <a:gd name="connsiteY19" fmla="*/ 53975 h 774700"/>
              <a:gd name="connsiteX20" fmla="*/ 3276600 w 3632200"/>
              <a:gd name="connsiteY20" fmla="*/ 73025 h 774700"/>
              <a:gd name="connsiteX21" fmla="*/ 2876550 w 3632200"/>
              <a:gd name="connsiteY21" fmla="*/ 95250 h 774700"/>
              <a:gd name="connsiteX22" fmla="*/ 2568575 w 3632200"/>
              <a:gd name="connsiteY22" fmla="*/ 114300 h 774700"/>
              <a:gd name="connsiteX23" fmla="*/ 2289175 w 3632200"/>
              <a:gd name="connsiteY23" fmla="*/ 139700 h 774700"/>
              <a:gd name="connsiteX24" fmla="*/ 1924050 w 3632200"/>
              <a:gd name="connsiteY24" fmla="*/ 168275 h 774700"/>
              <a:gd name="connsiteX25" fmla="*/ 1863725 w 3632200"/>
              <a:gd name="connsiteY25" fmla="*/ 177800 h 774700"/>
              <a:gd name="connsiteX26" fmla="*/ 1343025 w 3632200"/>
              <a:gd name="connsiteY26" fmla="*/ 263525 h 774700"/>
              <a:gd name="connsiteX27" fmla="*/ 911225 w 3632200"/>
              <a:gd name="connsiteY27" fmla="*/ 336550 h 774700"/>
              <a:gd name="connsiteX28" fmla="*/ 711200 w 3632200"/>
              <a:gd name="connsiteY28" fmla="*/ 368300 h 774700"/>
              <a:gd name="connsiteX29" fmla="*/ 444500 w 3632200"/>
              <a:gd name="connsiteY29" fmla="*/ 412750 h 774700"/>
              <a:gd name="connsiteX30" fmla="*/ 219075 w 3632200"/>
              <a:gd name="connsiteY30" fmla="*/ 447675 h 774700"/>
              <a:gd name="connsiteX31" fmla="*/ 82550 w 3632200"/>
              <a:gd name="connsiteY31" fmla="*/ 463550 h 774700"/>
              <a:gd name="connsiteX32" fmla="*/ 15875 w 3632200"/>
              <a:gd name="connsiteY32" fmla="*/ 708025 h 774700"/>
              <a:gd name="connsiteX33" fmla="*/ 0 w 3632200"/>
              <a:gd name="connsiteY33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2200" h="774700">
                <a:moveTo>
                  <a:pt x="0" y="774700"/>
                </a:moveTo>
                <a:lnTo>
                  <a:pt x="107950" y="727075"/>
                </a:lnTo>
                <a:lnTo>
                  <a:pt x="152400" y="711200"/>
                </a:lnTo>
                <a:lnTo>
                  <a:pt x="469900" y="631825"/>
                </a:lnTo>
                <a:lnTo>
                  <a:pt x="768350" y="561975"/>
                </a:lnTo>
                <a:lnTo>
                  <a:pt x="1130300" y="488950"/>
                </a:lnTo>
                <a:lnTo>
                  <a:pt x="1425575" y="434975"/>
                </a:lnTo>
                <a:lnTo>
                  <a:pt x="1558925" y="415925"/>
                </a:lnTo>
                <a:lnTo>
                  <a:pt x="1927225" y="349250"/>
                </a:lnTo>
                <a:lnTo>
                  <a:pt x="2222500" y="311150"/>
                </a:lnTo>
                <a:lnTo>
                  <a:pt x="2714625" y="257175"/>
                </a:lnTo>
                <a:lnTo>
                  <a:pt x="3111500" y="219075"/>
                </a:lnTo>
                <a:lnTo>
                  <a:pt x="3352800" y="203200"/>
                </a:lnTo>
                <a:lnTo>
                  <a:pt x="3390900" y="203200"/>
                </a:lnTo>
                <a:lnTo>
                  <a:pt x="3632200" y="92075"/>
                </a:lnTo>
                <a:lnTo>
                  <a:pt x="3578225" y="69850"/>
                </a:lnTo>
                <a:lnTo>
                  <a:pt x="3521075" y="34925"/>
                </a:lnTo>
                <a:lnTo>
                  <a:pt x="3470275" y="0"/>
                </a:lnTo>
                <a:lnTo>
                  <a:pt x="3416300" y="15875"/>
                </a:lnTo>
                <a:lnTo>
                  <a:pt x="3317875" y="53975"/>
                </a:lnTo>
                <a:lnTo>
                  <a:pt x="3276600" y="73025"/>
                </a:lnTo>
                <a:lnTo>
                  <a:pt x="2876550" y="95250"/>
                </a:lnTo>
                <a:lnTo>
                  <a:pt x="2568575" y="114300"/>
                </a:lnTo>
                <a:lnTo>
                  <a:pt x="2289175" y="139700"/>
                </a:lnTo>
                <a:lnTo>
                  <a:pt x="1924050" y="168275"/>
                </a:lnTo>
                <a:lnTo>
                  <a:pt x="1863725" y="177800"/>
                </a:lnTo>
                <a:lnTo>
                  <a:pt x="1343025" y="263525"/>
                </a:lnTo>
                <a:lnTo>
                  <a:pt x="911225" y="336550"/>
                </a:lnTo>
                <a:lnTo>
                  <a:pt x="711200" y="368300"/>
                </a:lnTo>
                <a:lnTo>
                  <a:pt x="444500" y="412750"/>
                </a:lnTo>
                <a:lnTo>
                  <a:pt x="219075" y="447675"/>
                </a:lnTo>
                <a:lnTo>
                  <a:pt x="82550" y="463550"/>
                </a:lnTo>
                <a:lnTo>
                  <a:pt x="15875" y="708025"/>
                </a:lnTo>
                <a:lnTo>
                  <a:pt x="0" y="7747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099B0CC-A677-49F2-B484-6B7A1002D0C5}"/>
              </a:ext>
            </a:extLst>
          </p:cNvPr>
          <p:cNvSpPr/>
          <p:nvPr/>
        </p:nvSpPr>
        <p:spPr>
          <a:xfrm rot="16200000">
            <a:off x="6961982" y="3940970"/>
            <a:ext cx="1539875" cy="989012"/>
          </a:xfrm>
          <a:custGeom>
            <a:avLst/>
            <a:gdLst>
              <a:gd name="connsiteX0" fmla="*/ 807244 w 1540669"/>
              <a:gd name="connsiteY0" fmla="*/ 378619 h 988219"/>
              <a:gd name="connsiteX1" fmla="*/ 1004888 w 1540669"/>
              <a:gd name="connsiteY1" fmla="*/ 481013 h 988219"/>
              <a:gd name="connsiteX2" fmla="*/ 1054894 w 1540669"/>
              <a:gd name="connsiteY2" fmla="*/ 502444 h 988219"/>
              <a:gd name="connsiteX3" fmla="*/ 1133475 w 1540669"/>
              <a:gd name="connsiteY3" fmla="*/ 535781 h 988219"/>
              <a:gd name="connsiteX4" fmla="*/ 1171575 w 1540669"/>
              <a:gd name="connsiteY4" fmla="*/ 547688 h 988219"/>
              <a:gd name="connsiteX5" fmla="*/ 1238250 w 1540669"/>
              <a:gd name="connsiteY5" fmla="*/ 564356 h 988219"/>
              <a:gd name="connsiteX6" fmla="*/ 1295400 w 1540669"/>
              <a:gd name="connsiteY6" fmla="*/ 571500 h 988219"/>
              <a:gd name="connsiteX7" fmla="*/ 1362075 w 1540669"/>
              <a:gd name="connsiteY7" fmla="*/ 571500 h 988219"/>
              <a:gd name="connsiteX8" fmla="*/ 1390650 w 1540669"/>
              <a:gd name="connsiteY8" fmla="*/ 561975 h 988219"/>
              <a:gd name="connsiteX9" fmla="*/ 1440656 w 1540669"/>
              <a:gd name="connsiteY9" fmla="*/ 488156 h 988219"/>
              <a:gd name="connsiteX10" fmla="*/ 1540669 w 1540669"/>
              <a:gd name="connsiteY10" fmla="*/ 728663 h 988219"/>
              <a:gd name="connsiteX11" fmla="*/ 1524000 w 1540669"/>
              <a:gd name="connsiteY11" fmla="*/ 771525 h 988219"/>
              <a:gd name="connsiteX12" fmla="*/ 1490663 w 1540669"/>
              <a:gd name="connsiteY12" fmla="*/ 823913 h 988219"/>
              <a:gd name="connsiteX13" fmla="*/ 1409700 w 1540669"/>
              <a:gd name="connsiteY13" fmla="*/ 940594 h 988219"/>
              <a:gd name="connsiteX14" fmla="*/ 1381125 w 1540669"/>
              <a:gd name="connsiteY14" fmla="*/ 973931 h 988219"/>
              <a:gd name="connsiteX15" fmla="*/ 1364456 w 1540669"/>
              <a:gd name="connsiteY15" fmla="*/ 981075 h 988219"/>
              <a:gd name="connsiteX16" fmla="*/ 1335881 w 1540669"/>
              <a:gd name="connsiteY16" fmla="*/ 988219 h 988219"/>
              <a:gd name="connsiteX17" fmla="*/ 1300163 w 1540669"/>
              <a:gd name="connsiteY17" fmla="*/ 983456 h 988219"/>
              <a:gd name="connsiteX18" fmla="*/ 1278731 w 1540669"/>
              <a:gd name="connsiteY18" fmla="*/ 973931 h 988219"/>
              <a:gd name="connsiteX19" fmla="*/ 1243013 w 1540669"/>
              <a:gd name="connsiteY19" fmla="*/ 940594 h 988219"/>
              <a:gd name="connsiteX20" fmla="*/ 1188244 w 1540669"/>
              <a:gd name="connsiteY20" fmla="*/ 895350 h 988219"/>
              <a:gd name="connsiteX21" fmla="*/ 1123950 w 1540669"/>
              <a:gd name="connsiteY21" fmla="*/ 845344 h 988219"/>
              <a:gd name="connsiteX22" fmla="*/ 1062038 w 1540669"/>
              <a:gd name="connsiteY22" fmla="*/ 804863 h 988219"/>
              <a:gd name="connsiteX23" fmla="*/ 1009650 w 1540669"/>
              <a:gd name="connsiteY23" fmla="*/ 783431 h 988219"/>
              <a:gd name="connsiteX24" fmla="*/ 835819 w 1540669"/>
              <a:gd name="connsiteY24" fmla="*/ 702469 h 988219"/>
              <a:gd name="connsiteX25" fmla="*/ 609600 w 1540669"/>
              <a:gd name="connsiteY25" fmla="*/ 578644 h 988219"/>
              <a:gd name="connsiteX26" fmla="*/ 442913 w 1540669"/>
              <a:gd name="connsiteY26" fmla="*/ 471488 h 988219"/>
              <a:gd name="connsiteX27" fmla="*/ 314325 w 1540669"/>
              <a:gd name="connsiteY27" fmla="*/ 381000 h 988219"/>
              <a:gd name="connsiteX28" fmla="*/ 183356 w 1540669"/>
              <a:gd name="connsiteY28" fmla="*/ 278606 h 988219"/>
              <a:gd name="connsiteX29" fmla="*/ 102394 w 1540669"/>
              <a:gd name="connsiteY29" fmla="*/ 207169 h 988219"/>
              <a:gd name="connsiteX30" fmla="*/ 28575 w 1540669"/>
              <a:gd name="connsiteY30" fmla="*/ 121444 h 988219"/>
              <a:gd name="connsiteX31" fmla="*/ 9525 w 1540669"/>
              <a:gd name="connsiteY31" fmla="*/ 85725 h 988219"/>
              <a:gd name="connsiteX32" fmla="*/ 4763 w 1540669"/>
              <a:gd name="connsiteY32" fmla="*/ 59531 h 988219"/>
              <a:gd name="connsiteX33" fmla="*/ 0 w 1540669"/>
              <a:gd name="connsiteY33" fmla="*/ 33338 h 988219"/>
              <a:gd name="connsiteX34" fmla="*/ 23813 w 1540669"/>
              <a:gd name="connsiteY34" fmla="*/ 0 h 988219"/>
              <a:gd name="connsiteX35" fmla="*/ 476250 w 1540669"/>
              <a:gd name="connsiteY35" fmla="*/ 107156 h 988219"/>
              <a:gd name="connsiteX36" fmla="*/ 476250 w 1540669"/>
              <a:gd name="connsiteY36" fmla="*/ 133350 h 988219"/>
              <a:gd name="connsiteX37" fmla="*/ 485775 w 1540669"/>
              <a:gd name="connsiteY37" fmla="*/ 147638 h 988219"/>
              <a:gd name="connsiteX38" fmla="*/ 504825 w 1540669"/>
              <a:gd name="connsiteY38" fmla="*/ 171450 h 988219"/>
              <a:gd name="connsiteX39" fmla="*/ 552450 w 1540669"/>
              <a:gd name="connsiteY39" fmla="*/ 219075 h 988219"/>
              <a:gd name="connsiteX40" fmla="*/ 640556 w 1540669"/>
              <a:gd name="connsiteY40" fmla="*/ 285750 h 988219"/>
              <a:gd name="connsiteX41" fmla="*/ 716756 w 1540669"/>
              <a:gd name="connsiteY41" fmla="*/ 333375 h 988219"/>
              <a:gd name="connsiteX42" fmla="*/ 807244 w 1540669"/>
              <a:gd name="connsiteY42" fmla="*/ 378619 h 9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40669" h="988219">
                <a:moveTo>
                  <a:pt x="807244" y="378619"/>
                </a:moveTo>
                <a:lnTo>
                  <a:pt x="1004888" y="481013"/>
                </a:lnTo>
                <a:lnTo>
                  <a:pt x="1054894" y="502444"/>
                </a:lnTo>
                <a:lnTo>
                  <a:pt x="1133475" y="535781"/>
                </a:lnTo>
                <a:lnTo>
                  <a:pt x="1171575" y="547688"/>
                </a:lnTo>
                <a:lnTo>
                  <a:pt x="1238250" y="564356"/>
                </a:lnTo>
                <a:lnTo>
                  <a:pt x="1295400" y="571500"/>
                </a:lnTo>
                <a:lnTo>
                  <a:pt x="1362075" y="571500"/>
                </a:lnTo>
                <a:lnTo>
                  <a:pt x="1390650" y="561975"/>
                </a:lnTo>
                <a:lnTo>
                  <a:pt x="1440656" y="488156"/>
                </a:lnTo>
                <a:lnTo>
                  <a:pt x="1540669" y="728663"/>
                </a:lnTo>
                <a:lnTo>
                  <a:pt x="1524000" y="771525"/>
                </a:lnTo>
                <a:lnTo>
                  <a:pt x="1490663" y="823913"/>
                </a:lnTo>
                <a:lnTo>
                  <a:pt x="1409700" y="940594"/>
                </a:lnTo>
                <a:lnTo>
                  <a:pt x="1381125" y="973931"/>
                </a:lnTo>
                <a:lnTo>
                  <a:pt x="1364456" y="981075"/>
                </a:lnTo>
                <a:lnTo>
                  <a:pt x="1335881" y="988219"/>
                </a:lnTo>
                <a:lnTo>
                  <a:pt x="1300163" y="983456"/>
                </a:lnTo>
                <a:lnTo>
                  <a:pt x="1278731" y="973931"/>
                </a:lnTo>
                <a:lnTo>
                  <a:pt x="1243013" y="940594"/>
                </a:lnTo>
                <a:lnTo>
                  <a:pt x="1188244" y="895350"/>
                </a:lnTo>
                <a:lnTo>
                  <a:pt x="1123950" y="845344"/>
                </a:lnTo>
                <a:lnTo>
                  <a:pt x="1062038" y="804863"/>
                </a:lnTo>
                <a:lnTo>
                  <a:pt x="1009650" y="783431"/>
                </a:lnTo>
                <a:lnTo>
                  <a:pt x="835819" y="702469"/>
                </a:lnTo>
                <a:lnTo>
                  <a:pt x="609600" y="578644"/>
                </a:lnTo>
                <a:lnTo>
                  <a:pt x="442913" y="471488"/>
                </a:lnTo>
                <a:lnTo>
                  <a:pt x="314325" y="381000"/>
                </a:lnTo>
                <a:lnTo>
                  <a:pt x="183356" y="278606"/>
                </a:lnTo>
                <a:lnTo>
                  <a:pt x="102394" y="207169"/>
                </a:lnTo>
                <a:lnTo>
                  <a:pt x="28575" y="121444"/>
                </a:lnTo>
                <a:lnTo>
                  <a:pt x="9525" y="85725"/>
                </a:lnTo>
                <a:lnTo>
                  <a:pt x="4763" y="59531"/>
                </a:lnTo>
                <a:lnTo>
                  <a:pt x="0" y="33338"/>
                </a:lnTo>
                <a:lnTo>
                  <a:pt x="23813" y="0"/>
                </a:lnTo>
                <a:lnTo>
                  <a:pt x="476250" y="107156"/>
                </a:lnTo>
                <a:lnTo>
                  <a:pt x="476250" y="133350"/>
                </a:lnTo>
                <a:lnTo>
                  <a:pt x="485775" y="147638"/>
                </a:lnTo>
                <a:lnTo>
                  <a:pt x="504825" y="171450"/>
                </a:lnTo>
                <a:lnTo>
                  <a:pt x="552450" y="219075"/>
                </a:lnTo>
                <a:lnTo>
                  <a:pt x="640556" y="285750"/>
                </a:lnTo>
                <a:lnTo>
                  <a:pt x="716756" y="333375"/>
                </a:lnTo>
                <a:lnTo>
                  <a:pt x="807244" y="3786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C34CFB1-B26D-4729-BFC0-E78842D1E90D}"/>
              </a:ext>
            </a:extLst>
          </p:cNvPr>
          <p:cNvSpPr/>
          <p:nvPr/>
        </p:nvSpPr>
        <p:spPr>
          <a:xfrm>
            <a:off x="6846889" y="4476750"/>
            <a:ext cx="523875" cy="725488"/>
          </a:xfrm>
          <a:custGeom>
            <a:avLst/>
            <a:gdLst>
              <a:gd name="connsiteX0" fmla="*/ 200025 w 523875"/>
              <a:gd name="connsiteY0" fmla="*/ 121444 h 726281"/>
              <a:gd name="connsiteX1" fmla="*/ 283369 w 523875"/>
              <a:gd name="connsiteY1" fmla="*/ 173831 h 726281"/>
              <a:gd name="connsiteX2" fmla="*/ 352425 w 523875"/>
              <a:gd name="connsiteY2" fmla="*/ 209550 h 726281"/>
              <a:gd name="connsiteX3" fmla="*/ 440531 w 523875"/>
              <a:gd name="connsiteY3" fmla="*/ 242888 h 726281"/>
              <a:gd name="connsiteX4" fmla="*/ 497681 w 523875"/>
              <a:gd name="connsiteY4" fmla="*/ 254794 h 726281"/>
              <a:gd name="connsiteX5" fmla="*/ 523875 w 523875"/>
              <a:gd name="connsiteY5" fmla="*/ 254794 h 726281"/>
              <a:gd name="connsiteX6" fmla="*/ 421481 w 523875"/>
              <a:gd name="connsiteY6" fmla="*/ 726281 h 726281"/>
              <a:gd name="connsiteX7" fmla="*/ 388144 w 523875"/>
              <a:gd name="connsiteY7" fmla="*/ 700088 h 726281"/>
              <a:gd name="connsiteX8" fmla="*/ 378619 w 523875"/>
              <a:gd name="connsiteY8" fmla="*/ 676275 h 726281"/>
              <a:gd name="connsiteX9" fmla="*/ 366712 w 523875"/>
              <a:gd name="connsiteY9" fmla="*/ 602456 h 726281"/>
              <a:gd name="connsiteX10" fmla="*/ 340519 w 523875"/>
              <a:gd name="connsiteY10" fmla="*/ 514350 h 726281"/>
              <a:gd name="connsiteX11" fmla="*/ 309562 w 523875"/>
              <a:gd name="connsiteY11" fmla="*/ 445294 h 726281"/>
              <a:gd name="connsiteX12" fmla="*/ 247650 w 523875"/>
              <a:gd name="connsiteY12" fmla="*/ 366713 h 726281"/>
              <a:gd name="connsiteX13" fmla="*/ 69056 w 523875"/>
              <a:gd name="connsiteY13" fmla="*/ 130969 h 726281"/>
              <a:gd name="connsiteX14" fmla="*/ 11906 w 523875"/>
              <a:gd name="connsiteY14" fmla="*/ 59531 h 726281"/>
              <a:gd name="connsiteX15" fmla="*/ 0 w 523875"/>
              <a:gd name="connsiteY15" fmla="*/ 38100 h 726281"/>
              <a:gd name="connsiteX16" fmla="*/ 0 w 523875"/>
              <a:gd name="connsiteY16" fmla="*/ 23813 h 726281"/>
              <a:gd name="connsiteX17" fmla="*/ 2381 w 523875"/>
              <a:gd name="connsiteY17" fmla="*/ 9525 h 726281"/>
              <a:gd name="connsiteX18" fmla="*/ 14287 w 523875"/>
              <a:gd name="connsiteY18" fmla="*/ 0 h 726281"/>
              <a:gd name="connsiteX19" fmla="*/ 40481 w 523875"/>
              <a:gd name="connsiteY19" fmla="*/ 4763 h 726281"/>
              <a:gd name="connsiteX20" fmla="*/ 69056 w 523875"/>
              <a:gd name="connsiteY20" fmla="*/ 21431 h 726281"/>
              <a:gd name="connsiteX21" fmla="*/ 200025 w 523875"/>
              <a:gd name="connsiteY21" fmla="*/ 121444 h 7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875" h="726281">
                <a:moveTo>
                  <a:pt x="200025" y="121444"/>
                </a:moveTo>
                <a:lnTo>
                  <a:pt x="283369" y="173831"/>
                </a:lnTo>
                <a:lnTo>
                  <a:pt x="352425" y="209550"/>
                </a:lnTo>
                <a:lnTo>
                  <a:pt x="440531" y="242888"/>
                </a:lnTo>
                <a:lnTo>
                  <a:pt x="497681" y="254794"/>
                </a:lnTo>
                <a:lnTo>
                  <a:pt x="523875" y="254794"/>
                </a:lnTo>
                <a:lnTo>
                  <a:pt x="421481" y="726281"/>
                </a:lnTo>
                <a:lnTo>
                  <a:pt x="388144" y="700088"/>
                </a:lnTo>
                <a:lnTo>
                  <a:pt x="378619" y="676275"/>
                </a:lnTo>
                <a:lnTo>
                  <a:pt x="366712" y="602456"/>
                </a:lnTo>
                <a:lnTo>
                  <a:pt x="340519" y="514350"/>
                </a:lnTo>
                <a:lnTo>
                  <a:pt x="309562" y="445294"/>
                </a:lnTo>
                <a:lnTo>
                  <a:pt x="247650" y="366713"/>
                </a:lnTo>
                <a:lnTo>
                  <a:pt x="69056" y="130969"/>
                </a:lnTo>
                <a:lnTo>
                  <a:pt x="11906" y="59531"/>
                </a:lnTo>
                <a:lnTo>
                  <a:pt x="0" y="38100"/>
                </a:lnTo>
                <a:lnTo>
                  <a:pt x="0" y="23813"/>
                </a:lnTo>
                <a:lnTo>
                  <a:pt x="2381" y="9525"/>
                </a:lnTo>
                <a:lnTo>
                  <a:pt x="14287" y="0"/>
                </a:lnTo>
                <a:lnTo>
                  <a:pt x="40481" y="4763"/>
                </a:lnTo>
                <a:lnTo>
                  <a:pt x="69056" y="21431"/>
                </a:lnTo>
                <a:lnTo>
                  <a:pt x="200025" y="1214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0D7F56C-A1D5-4087-A597-CFFA949F99EF}"/>
              </a:ext>
            </a:extLst>
          </p:cNvPr>
          <p:cNvSpPr/>
          <p:nvPr/>
        </p:nvSpPr>
        <p:spPr>
          <a:xfrm rot="16200000">
            <a:off x="4198145" y="3994945"/>
            <a:ext cx="3586163" cy="473075"/>
          </a:xfrm>
          <a:custGeom>
            <a:avLst/>
            <a:gdLst>
              <a:gd name="connsiteX0" fmla="*/ 1061499 w 3586039"/>
              <a:gd name="connsiteY0" fmla="*/ 198783 h 473103"/>
              <a:gd name="connsiteX1" fmla="*/ 1558456 w 3586039"/>
              <a:gd name="connsiteY1" fmla="*/ 198783 h 473103"/>
              <a:gd name="connsiteX2" fmla="*/ 2019632 w 3586039"/>
              <a:gd name="connsiteY2" fmla="*/ 194807 h 473103"/>
              <a:gd name="connsiteX3" fmla="*/ 2242268 w 3586039"/>
              <a:gd name="connsiteY3" fmla="*/ 198783 h 473103"/>
              <a:gd name="connsiteX4" fmla="*/ 2790908 w 3586039"/>
              <a:gd name="connsiteY4" fmla="*/ 218661 h 473103"/>
              <a:gd name="connsiteX5" fmla="*/ 2985715 w 3586039"/>
              <a:gd name="connsiteY5" fmla="*/ 222637 h 473103"/>
              <a:gd name="connsiteX6" fmla="*/ 3148717 w 3586039"/>
              <a:gd name="connsiteY6" fmla="*/ 222637 h 473103"/>
              <a:gd name="connsiteX7" fmla="*/ 3311719 w 3586039"/>
              <a:gd name="connsiteY7" fmla="*/ 214686 h 473103"/>
              <a:gd name="connsiteX8" fmla="*/ 3403159 w 3586039"/>
              <a:gd name="connsiteY8" fmla="*/ 198783 h 473103"/>
              <a:gd name="connsiteX9" fmla="*/ 3462793 w 3586039"/>
              <a:gd name="connsiteY9" fmla="*/ 174929 h 473103"/>
              <a:gd name="connsiteX10" fmla="*/ 3494599 w 3586039"/>
              <a:gd name="connsiteY10" fmla="*/ 143124 h 473103"/>
              <a:gd name="connsiteX11" fmla="*/ 3586039 w 3586039"/>
              <a:gd name="connsiteY11" fmla="*/ 0 h 473103"/>
              <a:gd name="connsiteX12" fmla="*/ 3574112 w 3586039"/>
              <a:gd name="connsiteY12" fmla="*/ 337931 h 473103"/>
              <a:gd name="connsiteX13" fmla="*/ 3506525 w 3586039"/>
              <a:gd name="connsiteY13" fmla="*/ 381663 h 473103"/>
              <a:gd name="connsiteX14" fmla="*/ 3434964 w 3586039"/>
              <a:gd name="connsiteY14" fmla="*/ 421419 h 473103"/>
              <a:gd name="connsiteX15" fmla="*/ 3367378 w 3586039"/>
              <a:gd name="connsiteY15" fmla="*/ 453225 h 473103"/>
              <a:gd name="connsiteX16" fmla="*/ 3319670 w 3586039"/>
              <a:gd name="connsiteY16" fmla="*/ 461176 h 473103"/>
              <a:gd name="connsiteX17" fmla="*/ 2997642 w 3586039"/>
              <a:gd name="connsiteY17" fmla="*/ 469127 h 473103"/>
              <a:gd name="connsiteX18" fmla="*/ 2814762 w 3586039"/>
              <a:gd name="connsiteY18" fmla="*/ 441298 h 473103"/>
              <a:gd name="connsiteX19" fmla="*/ 2242268 w 3586039"/>
              <a:gd name="connsiteY19" fmla="*/ 441298 h 473103"/>
              <a:gd name="connsiteX20" fmla="*/ 2063364 w 3586039"/>
              <a:gd name="connsiteY20" fmla="*/ 445273 h 473103"/>
              <a:gd name="connsiteX21" fmla="*/ 890546 w 3586039"/>
              <a:gd name="connsiteY21" fmla="*/ 445273 h 473103"/>
              <a:gd name="connsiteX22" fmla="*/ 604299 w 3586039"/>
              <a:gd name="connsiteY22" fmla="*/ 445273 h 473103"/>
              <a:gd name="connsiteX23" fmla="*/ 524786 w 3586039"/>
              <a:gd name="connsiteY23" fmla="*/ 457200 h 473103"/>
              <a:gd name="connsiteX24" fmla="*/ 429371 w 3586039"/>
              <a:gd name="connsiteY24" fmla="*/ 465152 h 473103"/>
              <a:gd name="connsiteX25" fmla="*/ 286247 w 3586039"/>
              <a:gd name="connsiteY25" fmla="*/ 473103 h 473103"/>
              <a:gd name="connsiteX26" fmla="*/ 147099 w 3586039"/>
              <a:gd name="connsiteY26" fmla="*/ 461176 h 473103"/>
              <a:gd name="connsiteX27" fmla="*/ 79513 w 3586039"/>
              <a:gd name="connsiteY27" fmla="*/ 445273 h 473103"/>
              <a:gd name="connsiteX28" fmla="*/ 19879 w 3586039"/>
              <a:gd name="connsiteY28" fmla="*/ 413468 h 473103"/>
              <a:gd name="connsiteX29" fmla="*/ 3976 w 3586039"/>
              <a:gd name="connsiteY29" fmla="*/ 389614 h 473103"/>
              <a:gd name="connsiteX30" fmla="*/ 0 w 3586039"/>
              <a:gd name="connsiteY30" fmla="*/ 333955 h 473103"/>
              <a:gd name="connsiteX31" fmla="*/ 19879 w 3586039"/>
              <a:gd name="connsiteY31" fmla="*/ 294199 h 473103"/>
              <a:gd name="connsiteX32" fmla="*/ 51684 w 3586039"/>
              <a:gd name="connsiteY32" fmla="*/ 266369 h 473103"/>
              <a:gd name="connsiteX33" fmla="*/ 111319 w 3586039"/>
              <a:gd name="connsiteY33" fmla="*/ 234564 h 473103"/>
              <a:gd name="connsiteX34" fmla="*/ 190832 w 3586039"/>
              <a:gd name="connsiteY34" fmla="*/ 206734 h 473103"/>
              <a:gd name="connsiteX35" fmla="*/ 322028 w 3586039"/>
              <a:gd name="connsiteY35" fmla="*/ 174929 h 473103"/>
              <a:gd name="connsiteX36" fmla="*/ 397565 w 3586039"/>
              <a:gd name="connsiteY36" fmla="*/ 166978 h 473103"/>
              <a:gd name="connsiteX37" fmla="*/ 445273 w 3586039"/>
              <a:gd name="connsiteY37" fmla="*/ 178905 h 473103"/>
              <a:gd name="connsiteX38" fmla="*/ 508884 w 3586039"/>
              <a:gd name="connsiteY38" fmla="*/ 190832 h 473103"/>
              <a:gd name="connsiteX39" fmla="*/ 608275 w 3586039"/>
              <a:gd name="connsiteY39" fmla="*/ 198783 h 473103"/>
              <a:gd name="connsiteX40" fmla="*/ 1061499 w 3586039"/>
              <a:gd name="connsiteY40" fmla="*/ 198783 h 47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86039" h="473103">
                <a:moveTo>
                  <a:pt x="1061499" y="198783"/>
                </a:moveTo>
                <a:lnTo>
                  <a:pt x="1558456" y="198783"/>
                </a:lnTo>
                <a:lnTo>
                  <a:pt x="2019632" y="194807"/>
                </a:lnTo>
                <a:lnTo>
                  <a:pt x="2242268" y="198783"/>
                </a:lnTo>
                <a:lnTo>
                  <a:pt x="2790908" y="218661"/>
                </a:lnTo>
                <a:lnTo>
                  <a:pt x="2985715" y="222637"/>
                </a:lnTo>
                <a:lnTo>
                  <a:pt x="3148717" y="222637"/>
                </a:lnTo>
                <a:lnTo>
                  <a:pt x="3311719" y="214686"/>
                </a:lnTo>
                <a:lnTo>
                  <a:pt x="3403159" y="198783"/>
                </a:lnTo>
                <a:lnTo>
                  <a:pt x="3462793" y="174929"/>
                </a:lnTo>
                <a:lnTo>
                  <a:pt x="3494599" y="143124"/>
                </a:lnTo>
                <a:lnTo>
                  <a:pt x="3586039" y="0"/>
                </a:lnTo>
                <a:lnTo>
                  <a:pt x="3574112" y="337931"/>
                </a:lnTo>
                <a:lnTo>
                  <a:pt x="3506525" y="381663"/>
                </a:lnTo>
                <a:lnTo>
                  <a:pt x="3434964" y="421419"/>
                </a:lnTo>
                <a:lnTo>
                  <a:pt x="3367378" y="453225"/>
                </a:lnTo>
                <a:lnTo>
                  <a:pt x="3319670" y="461176"/>
                </a:lnTo>
                <a:lnTo>
                  <a:pt x="2997642" y="469127"/>
                </a:lnTo>
                <a:lnTo>
                  <a:pt x="2814762" y="441298"/>
                </a:lnTo>
                <a:lnTo>
                  <a:pt x="2242268" y="441298"/>
                </a:lnTo>
                <a:lnTo>
                  <a:pt x="2063364" y="445273"/>
                </a:lnTo>
                <a:lnTo>
                  <a:pt x="890546" y="445273"/>
                </a:lnTo>
                <a:lnTo>
                  <a:pt x="604299" y="445273"/>
                </a:lnTo>
                <a:lnTo>
                  <a:pt x="524786" y="457200"/>
                </a:lnTo>
                <a:lnTo>
                  <a:pt x="429371" y="465152"/>
                </a:lnTo>
                <a:lnTo>
                  <a:pt x="286247" y="473103"/>
                </a:lnTo>
                <a:lnTo>
                  <a:pt x="147099" y="461176"/>
                </a:lnTo>
                <a:lnTo>
                  <a:pt x="79513" y="445273"/>
                </a:lnTo>
                <a:lnTo>
                  <a:pt x="19879" y="413468"/>
                </a:lnTo>
                <a:lnTo>
                  <a:pt x="3976" y="389614"/>
                </a:lnTo>
                <a:lnTo>
                  <a:pt x="0" y="333955"/>
                </a:lnTo>
                <a:lnTo>
                  <a:pt x="19879" y="294199"/>
                </a:lnTo>
                <a:lnTo>
                  <a:pt x="51684" y="266369"/>
                </a:lnTo>
                <a:lnTo>
                  <a:pt x="111319" y="234564"/>
                </a:lnTo>
                <a:lnTo>
                  <a:pt x="190832" y="206734"/>
                </a:lnTo>
                <a:lnTo>
                  <a:pt x="322028" y="174929"/>
                </a:lnTo>
                <a:lnTo>
                  <a:pt x="397565" y="166978"/>
                </a:lnTo>
                <a:lnTo>
                  <a:pt x="445273" y="178905"/>
                </a:lnTo>
                <a:lnTo>
                  <a:pt x="508884" y="190832"/>
                </a:lnTo>
                <a:lnTo>
                  <a:pt x="608275" y="198783"/>
                </a:lnTo>
                <a:lnTo>
                  <a:pt x="1061499" y="1987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05DE530-6278-447D-B752-A657FA46CED4}"/>
              </a:ext>
            </a:extLst>
          </p:cNvPr>
          <p:cNvSpPr/>
          <p:nvPr/>
        </p:nvSpPr>
        <p:spPr>
          <a:xfrm>
            <a:off x="3883025" y="3908425"/>
            <a:ext cx="2159000" cy="1530350"/>
          </a:xfrm>
          <a:custGeom>
            <a:avLst/>
            <a:gdLst>
              <a:gd name="connsiteX0" fmla="*/ 1158875 w 2159000"/>
              <a:gd name="connsiteY0" fmla="*/ 920750 h 1530350"/>
              <a:gd name="connsiteX1" fmla="*/ 1301750 w 2159000"/>
              <a:gd name="connsiteY1" fmla="*/ 831850 h 1530350"/>
              <a:gd name="connsiteX2" fmla="*/ 1457325 w 2159000"/>
              <a:gd name="connsiteY2" fmla="*/ 717550 h 1530350"/>
              <a:gd name="connsiteX3" fmla="*/ 1606550 w 2159000"/>
              <a:gd name="connsiteY3" fmla="*/ 593725 h 1530350"/>
              <a:gd name="connsiteX4" fmla="*/ 1790700 w 2159000"/>
              <a:gd name="connsiteY4" fmla="*/ 428625 h 1530350"/>
              <a:gd name="connsiteX5" fmla="*/ 1968500 w 2159000"/>
              <a:gd name="connsiteY5" fmla="*/ 238125 h 1530350"/>
              <a:gd name="connsiteX6" fmla="*/ 2073275 w 2159000"/>
              <a:gd name="connsiteY6" fmla="*/ 107950 h 1530350"/>
              <a:gd name="connsiteX7" fmla="*/ 2159000 w 2159000"/>
              <a:gd name="connsiteY7" fmla="*/ 0 h 1530350"/>
              <a:gd name="connsiteX8" fmla="*/ 2136775 w 2159000"/>
              <a:gd name="connsiteY8" fmla="*/ 498475 h 1530350"/>
              <a:gd name="connsiteX9" fmla="*/ 2057400 w 2159000"/>
              <a:gd name="connsiteY9" fmla="*/ 546100 h 1530350"/>
              <a:gd name="connsiteX10" fmla="*/ 1920875 w 2159000"/>
              <a:gd name="connsiteY10" fmla="*/ 644525 h 1530350"/>
              <a:gd name="connsiteX11" fmla="*/ 1752600 w 2159000"/>
              <a:gd name="connsiteY11" fmla="*/ 762000 h 1530350"/>
              <a:gd name="connsiteX12" fmla="*/ 1539875 w 2159000"/>
              <a:gd name="connsiteY12" fmla="*/ 908050 h 1530350"/>
              <a:gd name="connsiteX13" fmla="*/ 1403350 w 2159000"/>
              <a:gd name="connsiteY13" fmla="*/ 993775 h 1530350"/>
              <a:gd name="connsiteX14" fmla="*/ 1270000 w 2159000"/>
              <a:gd name="connsiteY14" fmla="*/ 1069975 h 1530350"/>
              <a:gd name="connsiteX15" fmla="*/ 1089025 w 2159000"/>
              <a:gd name="connsiteY15" fmla="*/ 1158875 h 1530350"/>
              <a:gd name="connsiteX16" fmla="*/ 784225 w 2159000"/>
              <a:gd name="connsiteY16" fmla="*/ 1282700 h 1530350"/>
              <a:gd name="connsiteX17" fmla="*/ 600075 w 2159000"/>
              <a:gd name="connsiteY17" fmla="*/ 1355725 h 1530350"/>
              <a:gd name="connsiteX18" fmla="*/ 346075 w 2159000"/>
              <a:gd name="connsiteY18" fmla="*/ 1441450 h 1530350"/>
              <a:gd name="connsiteX19" fmla="*/ 149225 w 2159000"/>
              <a:gd name="connsiteY19" fmla="*/ 1504950 h 1530350"/>
              <a:gd name="connsiteX20" fmla="*/ 41275 w 2159000"/>
              <a:gd name="connsiteY20" fmla="*/ 1530350 h 1530350"/>
              <a:gd name="connsiteX21" fmla="*/ 15875 w 2159000"/>
              <a:gd name="connsiteY21" fmla="*/ 1527175 h 1530350"/>
              <a:gd name="connsiteX22" fmla="*/ 0 w 2159000"/>
              <a:gd name="connsiteY22" fmla="*/ 1514475 h 1530350"/>
              <a:gd name="connsiteX23" fmla="*/ 3175 w 2159000"/>
              <a:gd name="connsiteY23" fmla="*/ 1495425 h 1530350"/>
              <a:gd name="connsiteX24" fmla="*/ 15875 w 2159000"/>
              <a:gd name="connsiteY24" fmla="*/ 1473200 h 1530350"/>
              <a:gd name="connsiteX25" fmla="*/ 41275 w 2159000"/>
              <a:gd name="connsiteY25" fmla="*/ 1454150 h 1530350"/>
              <a:gd name="connsiteX26" fmla="*/ 212725 w 2159000"/>
              <a:gd name="connsiteY26" fmla="*/ 1393825 h 1530350"/>
              <a:gd name="connsiteX27" fmla="*/ 450850 w 2159000"/>
              <a:gd name="connsiteY27" fmla="*/ 1295400 h 1530350"/>
              <a:gd name="connsiteX28" fmla="*/ 695325 w 2159000"/>
              <a:gd name="connsiteY28" fmla="*/ 1184275 h 1530350"/>
              <a:gd name="connsiteX29" fmla="*/ 949325 w 2159000"/>
              <a:gd name="connsiteY29" fmla="*/ 1050925 h 1530350"/>
              <a:gd name="connsiteX30" fmla="*/ 1158875 w 2159000"/>
              <a:gd name="connsiteY30" fmla="*/ 92075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59000" h="1530350">
                <a:moveTo>
                  <a:pt x="1158875" y="920750"/>
                </a:moveTo>
                <a:lnTo>
                  <a:pt x="1301750" y="831850"/>
                </a:lnTo>
                <a:lnTo>
                  <a:pt x="1457325" y="717550"/>
                </a:lnTo>
                <a:lnTo>
                  <a:pt x="1606550" y="593725"/>
                </a:lnTo>
                <a:lnTo>
                  <a:pt x="1790700" y="428625"/>
                </a:lnTo>
                <a:lnTo>
                  <a:pt x="1968500" y="238125"/>
                </a:lnTo>
                <a:lnTo>
                  <a:pt x="2073275" y="107950"/>
                </a:lnTo>
                <a:lnTo>
                  <a:pt x="2159000" y="0"/>
                </a:lnTo>
                <a:lnTo>
                  <a:pt x="2136775" y="498475"/>
                </a:lnTo>
                <a:lnTo>
                  <a:pt x="2057400" y="546100"/>
                </a:lnTo>
                <a:lnTo>
                  <a:pt x="1920875" y="644525"/>
                </a:lnTo>
                <a:lnTo>
                  <a:pt x="1752600" y="762000"/>
                </a:lnTo>
                <a:lnTo>
                  <a:pt x="1539875" y="908050"/>
                </a:lnTo>
                <a:lnTo>
                  <a:pt x="1403350" y="993775"/>
                </a:lnTo>
                <a:lnTo>
                  <a:pt x="1270000" y="1069975"/>
                </a:lnTo>
                <a:lnTo>
                  <a:pt x="1089025" y="1158875"/>
                </a:lnTo>
                <a:lnTo>
                  <a:pt x="784225" y="1282700"/>
                </a:lnTo>
                <a:lnTo>
                  <a:pt x="600075" y="1355725"/>
                </a:lnTo>
                <a:lnTo>
                  <a:pt x="346075" y="1441450"/>
                </a:lnTo>
                <a:lnTo>
                  <a:pt x="149225" y="1504950"/>
                </a:lnTo>
                <a:lnTo>
                  <a:pt x="41275" y="1530350"/>
                </a:lnTo>
                <a:lnTo>
                  <a:pt x="15875" y="1527175"/>
                </a:lnTo>
                <a:lnTo>
                  <a:pt x="0" y="1514475"/>
                </a:lnTo>
                <a:lnTo>
                  <a:pt x="3175" y="1495425"/>
                </a:lnTo>
                <a:lnTo>
                  <a:pt x="15875" y="1473200"/>
                </a:lnTo>
                <a:lnTo>
                  <a:pt x="41275" y="1454150"/>
                </a:lnTo>
                <a:lnTo>
                  <a:pt x="212725" y="1393825"/>
                </a:lnTo>
                <a:lnTo>
                  <a:pt x="450850" y="1295400"/>
                </a:lnTo>
                <a:lnTo>
                  <a:pt x="695325" y="1184275"/>
                </a:lnTo>
                <a:lnTo>
                  <a:pt x="949325" y="1050925"/>
                </a:lnTo>
                <a:lnTo>
                  <a:pt x="1158875" y="9207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B62A19-DFAF-41C8-AD6D-B24E487F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25" y="1348857"/>
            <a:ext cx="4340728" cy="46333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C8FEB81-9FBC-4E54-A7A6-28C896370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462" y="1402165"/>
            <a:ext cx="4340728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  <p:bldP spid="18" grpId="0" animBg="1"/>
      <p:bldP spid="22" grpId="0" animBg="1"/>
      <p:bldP spid="29" grpId="0" animBg="1"/>
      <p:bldP spid="12" grpId="0" animBg="1"/>
      <p:bldP spid="2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E8A77A-C1F4-48FF-B132-B91DAC49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36" y="1112319"/>
            <a:ext cx="4340728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258E4CF-5869-48E7-BACA-9D2AFB1D2D0D}"/>
              </a:ext>
            </a:extLst>
          </p:cNvPr>
          <p:cNvSpPr/>
          <p:nvPr/>
        </p:nvSpPr>
        <p:spPr>
          <a:xfrm>
            <a:off x="5805488" y="2465389"/>
            <a:ext cx="2184400" cy="477837"/>
          </a:xfrm>
          <a:custGeom>
            <a:avLst/>
            <a:gdLst>
              <a:gd name="connsiteX0" fmla="*/ 626268 w 2183606"/>
              <a:gd name="connsiteY0" fmla="*/ 421481 h 478631"/>
              <a:gd name="connsiteX1" fmla="*/ 385762 w 2183606"/>
              <a:gd name="connsiteY1" fmla="*/ 476250 h 478631"/>
              <a:gd name="connsiteX2" fmla="*/ 354806 w 2183606"/>
              <a:gd name="connsiteY2" fmla="*/ 478631 h 478631"/>
              <a:gd name="connsiteX3" fmla="*/ 316706 w 2183606"/>
              <a:gd name="connsiteY3" fmla="*/ 471487 h 478631"/>
              <a:gd name="connsiteX4" fmla="*/ 242887 w 2183606"/>
              <a:gd name="connsiteY4" fmla="*/ 428625 h 478631"/>
              <a:gd name="connsiteX5" fmla="*/ 102393 w 2183606"/>
              <a:gd name="connsiteY5" fmla="*/ 319087 h 478631"/>
              <a:gd name="connsiteX6" fmla="*/ 9525 w 2183606"/>
              <a:gd name="connsiteY6" fmla="*/ 228600 h 478631"/>
              <a:gd name="connsiteX7" fmla="*/ 0 w 2183606"/>
              <a:gd name="connsiteY7" fmla="*/ 202406 h 478631"/>
              <a:gd name="connsiteX8" fmla="*/ 0 w 2183606"/>
              <a:gd name="connsiteY8" fmla="*/ 188119 h 478631"/>
              <a:gd name="connsiteX9" fmla="*/ 4762 w 2183606"/>
              <a:gd name="connsiteY9" fmla="*/ 171450 h 478631"/>
              <a:gd name="connsiteX10" fmla="*/ 21431 w 2183606"/>
              <a:gd name="connsiteY10" fmla="*/ 161925 h 478631"/>
              <a:gd name="connsiteX11" fmla="*/ 52387 w 2183606"/>
              <a:gd name="connsiteY11" fmla="*/ 169069 h 478631"/>
              <a:gd name="connsiteX12" fmla="*/ 140493 w 2183606"/>
              <a:gd name="connsiteY12" fmla="*/ 204787 h 478631"/>
              <a:gd name="connsiteX13" fmla="*/ 259556 w 2183606"/>
              <a:gd name="connsiteY13" fmla="*/ 233362 h 478631"/>
              <a:gd name="connsiteX14" fmla="*/ 376237 w 2183606"/>
              <a:gd name="connsiteY14" fmla="*/ 247650 h 478631"/>
              <a:gd name="connsiteX15" fmla="*/ 407193 w 2183606"/>
              <a:gd name="connsiteY15" fmla="*/ 247650 h 478631"/>
              <a:gd name="connsiteX16" fmla="*/ 481012 w 2183606"/>
              <a:gd name="connsiteY16" fmla="*/ 235744 h 478631"/>
              <a:gd name="connsiteX17" fmla="*/ 919162 w 2183606"/>
              <a:gd name="connsiteY17" fmla="*/ 159544 h 478631"/>
              <a:gd name="connsiteX18" fmla="*/ 1178718 w 2183606"/>
              <a:gd name="connsiteY18" fmla="*/ 111919 h 478631"/>
              <a:gd name="connsiteX19" fmla="*/ 1493043 w 2183606"/>
              <a:gd name="connsiteY19" fmla="*/ 71437 h 478631"/>
              <a:gd name="connsiteX20" fmla="*/ 1552575 w 2183606"/>
              <a:gd name="connsiteY20" fmla="*/ 47625 h 478631"/>
              <a:gd name="connsiteX21" fmla="*/ 1676400 w 2183606"/>
              <a:gd name="connsiteY21" fmla="*/ 4762 h 478631"/>
              <a:gd name="connsiteX22" fmla="*/ 1733550 w 2183606"/>
              <a:gd name="connsiteY22" fmla="*/ 0 h 478631"/>
              <a:gd name="connsiteX23" fmla="*/ 1935956 w 2183606"/>
              <a:gd name="connsiteY23" fmla="*/ 14287 h 478631"/>
              <a:gd name="connsiteX24" fmla="*/ 2097881 w 2183606"/>
              <a:gd name="connsiteY24" fmla="*/ 42862 h 478631"/>
              <a:gd name="connsiteX25" fmla="*/ 2128837 w 2183606"/>
              <a:gd name="connsiteY25" fmla="*/ 54769 h 478631"/>
              <a:gd name="connsiteX26" fmla="*/ 2155031 w 2183606"/>
              <a:gd name="connsiteY26" fmla="*/ 85725 h 478631"/>
              <a:gd name="connsiteX27" fmla="*/ 2178843 w 2183606"/>
              <a:gd name="connsiteY27" fmla="*/ 121444 h 478631"/>
              <a:gd name="connsiteX28" fmla="*/ 2183606 w 2183606"/>
              <a:gd name="connsiteY28" fmla="*/ 154781 h 478631"/>
              <a:gd name="connsiteX29" fmla="*/ 2174081 w 2183606"/>
              <a:gd name="connsiteY29" fmla="*/ 190500 h 478631"/>
              <a:gd name="connsiteX30" fmla="*/ 2152650 w 2183606"/>
              <a:gd name="connsiteY30" fmla="*/ 209550 h 478631"/>
              <a:gd name="connsiteX31" fmla="*/ 2107406 w 2183606"/>
              <a:gd name="connsiteY31" fmla="*/ 221456 h 478631"/>
              <a:gd name="connsiteX32" fmla="*/ 1695450 w 2183606"/>
              <a:gd name="connsiteY32" fmla="*/ 238125 h 478631"/>
              <a:gd name="connsiteX33" fmla="*/ 1176337 w 2183606"/>
              <a:gd name="connsiteY33" fmla="*/ 295275 h 478631"/>
              <a:gd name="connsiteX34" fmla="*/ 921543 w 2183606"/>
              <a:gd name="connsiteY34" fmla="*/ 342900 h 478631"/>
              <a:gd name="connsiteX35" fmla="*/ 626268 w 2183606"/>
              <a:gd name="connsiteY35" fmla="*/ 42148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3606" h="478631">
                <a:moveTo>
                  <a:pt x="626268" y="421481"/>
                </a:moveTo>
                <a:lnTo>
                  <a:pt x="385762" y="476250"/>
                </a:lnTo>
                <a:lnTo>
                  <a:pt x="354806" y="478631"/>
                </a:lnTo>
                <a:lnTo>
                  <a:pt x="316706" y="471487"/>
                </a:lnTo>
                <a:lnTo>
                  <a:pt x="242887" y="428625"/>
                </a:lnTo>
                <a:lnTo>
                  <a:pt x="102393" y="319087"/>
                </a:lnTo>
                <a:lnTo>
                  <a:pt x="9525" y="228600"/>
                </a:lnTo>
                <a:lnTo>
                  <a:pt x="0" y="202406"/>
                </a:lnTo>
                <a:lnTo>
                  <a:pt x="0" y="188119"/>
                </a:lnTo>
                <a:lnTo>
                  <a:pt x="4762" y="171450"/>
                </a:lnTo>
                <a:lnTo>
                  <a:pt x="21431" y="161925"/>
                </a:lnTo>
                <a:lnTo>
                  <a:pt x="52387" y="169069"/>
                </a:lnTo>
                <a:lnTo>
                  <a:pt x="140493" y="204787"/>
                </a:lnTo>
                <a:lnTo>
                  <a:pt x="259556" y="233362"/>
                </a:lnTo>
                <a:lnTo>
                  <a:pt x="376237" y="247650"/>
                </a:lnTo>
                <a:lnTo>
                  <a:pt x="407193" y="247650"/>
                </a:lnTo>
                <a:lnTo>
                  <a:pt x="481012" y="235744"/>
                </a:lnTo>
                <a:lnTo>
                  <a:pt x="919162" y="159544"/>
                </a:lnTo>
                <a:lnTo>
                  <a:pt x="1178718" y="111919"/>
                </a:lnTo>
                <a:lnTo>
                  <a:pt x="1493043" y="71437"/>
                </a:lnTo>
                <a:lnTo>
                  <a:pt x="1552575" y="47625"/>
                </a:lnTo>
                <a:lnTo>
                  <a:pt x="1676400" y="4762"/>
                </a:lnTo>
                <a:lnTo>
                  <a:pt x="1733550" y="0"/>
                </a:lnTo>
                <a:lnTo>
                  <a:pt x="1935956" y="14287"/>
                </a:lnTo>
                <a:lnTo>
                  <a:pt x="2097881" y="42862"/>
                </a:lnTo>
                <a:lnTo>
                  <a:pt x="2128837" y="54769"/>
                </a:lnTo>
                <a:lnTo>
                  <a:pt x="2155031" y="85725"/>
                </a:lnTo>
                <a:lnTo>
                  <a:pt x="2178843" y="121444"/>
                </a:lnTo>
                <a:lnTo>
                  <a:pt x="2183606" y="154781"/>
                </a:lnTo>
                <a:lnTo>
                  <a:pt x="2174081" y="190500"/>
                </a:lnTo>
                <a:lnTo>
                  <a:pt x="2152650" y="209550"/>
                </a:lnTo>
                <a:lnTo>
                  <a:pt x="2107406" y="221456"/>
                </a:lnTo>
                <a:lnTo>
                  <a:pt x="1695450" y="238125"/>
                </a:lnTo>
                <a:lnTo>
                  <a:pt x="1176337" y="295275"/>
                </a:lnTo>
                <a:lnTo>
                  <a:pt x="921543" y="342900"/>
                </a:lnTo>
                <a:lnTo>
                  <a:pt x="626268" y="4214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688DBAE-000D-4F7A-ABE0-7152C28305C0}"/>
              </a:ext>
            </a:extLst>
          </p:cNvPr>
          <p:cNvSpPr/>
          <p:nvPr/>
        </p:nvSpPr>
        <p:spPr>
          <a:xfrm rot="16200000">
            <a:off x="3144045" y="2878933"/>
            <a:ext cx="3368675" cy="1271587"/>
          </a:xfrm>
          <a:custGeom>
            <a:avLst/>
            <a:gdLst>
              <a:gd name="connsiteX0" fmla="*/ 1345121 w 3368099"/>
              <a:gd name="connsiteY0" fmla="*/ 307154 h 1270981"/>
              <a:gd name="connsiteX1" fmla="*/ 850851 w 3368099"/>
              <a:gd name="connsiteY1" fmla="*/ 229483 h 1270981"/>
              <a:gd name="connsiteX2" fmla="*/ 829668 w 3368099"/>
              <a:gd name="connsiteY2" fmla="*/ 225952 h 1270981"/>
              <a:gd name="connsiteX3" fmla="*/ 801424 w 3368099"/>
              <a:gd name="connsiteY3" fmla="*/ 233013 h 1270981"/>
              <a:gd name="connsiteX4" fmla="*/ 737875 w 3368099"/>
              <a:gd name="connsiteY4" fmla="*/ 406008 h 1270981"/>
              <a:gd name="connsiteX5" fmla="*/ 617838 w 3368099"/>
              <a:gd name="connsiteY5" fmla="*/ 699040 h 1270981"/>
              <a:gd name="connsiteX6" fmla="*/ 526045 w 3368099"/>
              <a:gd name="connsiteY6" fmla="*/ 896748 h 1270981"/>
              <a:gd name="connsiteX7" fmla="*/ 473087 w 3368099"/>
              <a:gd name="connsiteY7" fmla="*/ 1016785 h 1270981"/>
              <a:gd name="connsiteX8" fmla="*/ 409538 w 3368099"/>
              <a:gd name="connsiteY8" fmla="*/ 1097986 h 1270981"/>
              <a:gd name="connsiteX9" fmla="*/ 324806 w 3368099"/>
              <a:gd name="connsiteY9" fmla="*/ 1172127 h 1270981"/>
              <a:gd name="connsiteX10" fmla="*/ 162403 w 3368099"/>
              <a:gd name="connsiteY10" fmla="*/ 1263920 h 1270981"/>
              <a:gd name="connsiteX11" fmla="*/ 130629 w 3368099"/>
              <a:gd name="connsiteY11" fmla="*/ 1270981 h 1270981"/>
              <a:gd name="connsiteX12" fmla="*/ 10592 w 3368099"/>
              <a:gd name="connsiteY12" fmla="*/ 1239206 h 1270981"/>
              <a:gd name="connsiteX13" fmla="*/ 0 w 3368099"/>
              <a:gd name="connsiteY13" fmla="*/ 1214493 h 1270981"/>
              <a:gd name="connsiteX14" fmla="*/ 17653 w 3368099"/>
              <a:gd name="connsiteY14" fmla="*/ 1165066 h 1270981"/>
              <a:gd name="connsiteX15" fmla="*/ 127098 w 3368099"/>
              <a:gd name="connsiteY15" fmla="*/ 1034437 h 1270981"/>
              <a:gd name="connsiteX16" fmla="*/ 388355 w 3368099"/>
              <a:gd name="connsiteY16" fmla="*/ 759058 h 1270981"/>
              <a:gd name="connsiteX17" fmla="*/ 511923 w 3368099"/>
              <a:gd name="connsiteY17" fmla="*/ 561350 h 1270981"/>
              <a:gd name="connsiteX18" fmla="*/ 649613 w 3368099"/>
              <a:gd name="connsiteY18" fmla="*/ 275379 h 1270981"/>
              <a:gd name="connsiteX19" fmla="*/ 677857 w 3368099"/>
              <a:gd name="connsiteY19" fmla="*/ 229483 h 1270981"/>
              <a:gd name="connsiteX20" fmla="*/ 667265 w 3368099"/>
              <a:gd name="connsiteY20" fmla="*/ 194178 h 1270981"/>
              <a:gd name="connsiteX21" fmla="*/ 628430 w 3368099"/>
              <a:gd name="connsiteY21" fmla="*/ 123568 h 1270981"/>
              <a:gd name="connsiteX22" fmla="*/ 617838 w 3368099"/>
              <a:gd name="connsiteY22" fmla="*/ 98854 h 1270981"/>
              <a:gd name="connsiteX23" fmla="*/ 624899 w 3368099"/>
              <a:gd name="connsiteY23" fmla="*/ 67080 h 1270981"/>
              <a:gd name="connsiteX24" fmla="*/ 656674 w 3368099"/>
              <a:gd name="connsiteY24" fmla="*/ 31775 h 1270981"/>
              <a:gd name="connsiteX25" fmla="*/ 716692 w 3368099"/>
              <a:gd name="connsiteY25" fmla="*/ 3531 h 1270981"/>
              <a:gd name="connsiteX26" fmla="*/ 751997 w 3368099"/>
              <a:gd name="connsiteY26" fmla="*/ 0 h 1270981"/>
              <a:gd name="connsiteX27" fmla="*/ 840260 w 3368099"/>
              <a:gd name="connsiteY27" fmla="*/ 17653 h 1270981"/>
              <a:gd name="connsiteX28" fmla="*/ 1345121 w 3368099"/>
              <a:gd name="connsiteY28" fmla="*/ 105915 h 1270981"/>
              <a:gd name="connsiteX29" fmla="*/ 1549891 w 3368099"/>
              <a:gd name="connsiteY29" fmla="*/ 137690 h 1270981"/>
              <a:gd name="connsiteX30" fmla="*/ 1849983 w 3368099"/>
              <a:gd name="connsiteY30" fmla="*/ 197708 h 1270981"/>
              <a:gd name="connsiteX31" fmla="*/ 2227747 w 3368099"/>
              <a:gd name="connsiteY31" fmla="*/ 243605 h 1270981"/>
              <a:gd name="connsiteX32" fmla="*/ 2714956 w 3368099"/>
              <a:gd name="connsiteY32" fmla="*/ 303623 h 1270981"/>
              <a:gd name="connsiteX33" fmla="*/ 2958561 w 3368099"/>
              <a:gd name="connsiteY33" fmla="*/ 331867 h 1270981"/>
              <a:gd name="connsiteX34" fmla="*/ 3060945 w 3368099"/>
              <a:gd name="connsiteY34" fmla="*/ 328337 h 1270981"/>
              <a:gd name="connsiteX35" fmla="*/ 3156269 w 3368099"/>
              <a:gd name="connsiteY35" fmla="*/ 300093 h 1270981"/>
              <a:gd name="connsiteX36" fmla="*/ 3244531 w 3368099"/>
              <a:gd name="connsiteY36" fmla="*/ 254196 h 1270981"/>
              <a:gd name="connsiteX37" fmla="*/ 3308081 w 3368099"/>
              <a:gd name="connsiteY37" fmla="*/ 208300 h 1270981"/>
              <a:gd name="connsiteX38" fmla="*/ 3322203 w 3368099"/>
              <a:gd name="connsiteY38" fmla="*/ 194178 h 1270981"/>
              <a:gd name="connsiteX39" fmla="*/ 3350447 w 3368099"/>
              <a:gd name="connsiteY39" fmla="*/ 194178 h 1270981"/>
              <a:gd name="connsiteX40" fmla="*/ 3364569 w 3368099"/>
              <a:gd name="connsiteY40" fmla="*/ 201239 h 1270981"/>
              <a:gd name="connsiteX41" fmla="*/ 3368099 w 3368099"/>
              <a:gd name="connsiteY41" fmla="*/ 222422 h 1270981"/>
              <a:gd name="connsiteX42" fmla="*/ 3315142 w 3368099"/>
              <a:gd name="connsiteY42" fmla="*/ 310684 h 1270981"/>
              <a:gd name="connsiteX43" fmla="*/ 3202165 w 3368099"/>
              <a:gd name="connsiteY43" fmla="*/ 473088 h 1270981"/>
              <a:gd name="connsiteX44" fmla="*/ 3106842 w 3368099"/>
              <a:gd name="connsiteY44" fmla="*/ 589594 h 1270981"/>
              <a:gd name="connsiteX45" fmla="*/ 3025640 w 3368099"/>
              <a:gd name="connsiteY45" fmla="*/ 663735 h 1270981"/>
              <a:gd name="connsiteX46" fmla="*/ 2990335 w 3368099"/>
              <a:gd name="connsiteY46" fmla="*/ 670796 h 1270981"/>
              <a:gd name="connsiteX47" fmla="*/ 2958561 w 3368099"/>
              <a:gd name="connsiteY47" fmla="*/ 653143 h 1270981"/>
              <a:gd name="connsiteX48" fmla="*/ 2912664 w 3368099"/>
              <a:gd name="connsiteY48" fmla="*/ 614308 h 1270981"/>
              <a:gd name="connsiteX49" fmla="*/ 2845585 w 3368099"/>
              <a:gd name="connsiteY49" fmla="*/ 579003 h 1270981"/>
              <a:gd name="connsiteX50" fmla="*/ 2217155 w 3368099"/>
              <a:gd name="connsiteY50" fmla="*/ 455435 h 1270981"/>
              <a:gd name="connsiteX51" fmla="*/ 1878227 w 3368099"/>
              <a:gd name="connsiteY51" fmla="*/ 398947 h 1270981"/>
              <a:gd name="connsiteX52" fmla="*/ 1638153 w 3368099"/>
              <a:gd name="connsiteY52" fmla="*/ 353050 h 1270981"/>
              <a:gd name="connsiteX53" fmla="*/ 1345121 w 3368099"/>
              <a:gd name="connsiteY53" fmla="*/ 307154 h 127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68099" h="1270981">
                <a:moveTo>
                  <a:pt x="1345121" y="307154"/>
                </a:moveTo>
                <a:lnTo>
                  <a:pt x="850851" y="229483"/>
                </a:lnTo>
                <a:lnTo>
                  <a:pt x="829668" y="225952"/>
                </a:lnTo>
                <a:lnTo>
                  <a:pt x="801424" y="233013"/>
                </a:lnTo>
                <a:lnTo>
                  <a:pt x="737875" y="406008"/>
                </a:lnTo>
                <a:lnTo>
                  <a:pt x="617838" y="699040"/>
                </a:lnTo>
                <a:lnTo>
                  <a:pt x="526045" y="896748"/>
                </a:lnTo>
                <a:lnTo>
                  <a:pt x="473087" y="1016785"/>
                </a:lnTo>
                <a:lnTo>
                  <a:pt x="409538" y="1097986"/>
                </a:lnTo>
                <a:lnTo>
                  <a:pt x="324806" y="1172127"/>
                </a:lnTo>
                <a:lnTo>
                  <a:pt x="162403" y="1263920"/>
                </a:lnTo>
                <a:lnTo>
                  <a:pt x="130629" y="1270981"/>
                </a:lnTo>
                <a:lnTo>
                  <a:pt x="10592" y="1239206"/>
                </a:lnTo>
                <a:lnTo>
                  <a:pt x="0" y="1214493"/>
                </a:lnTo>
                <a:lnTo>
                  <a:pt x="17653" y="1165066"/>
                </a:lnTo>
                <a:lnTo>
                  <a:pt x="127098" y="1034437"/>
                </a:lnTo>
                <a:lnTo>
                  <a:pt x="388355" y="759058"/>
                </a:lnTo>
                <a:lnTo>
                  <a:pt x="511923" y="561350"/>
                </a:lnTo>
                <a:lnTo>
                  <a:pt x="649613" y="275379"/>
                </a:lnTo>
                <a:lnTo>
                  <a:pt x="677857" y="229483"/>
                </a:lnTo>
                <a:lnTo>
                  <a:pt x="667265" y="194178"/>
                </a:lnTo>
                <a:lnTo>
                  <a:pt x="628430" y="123568"/>
                </a:lnTo>
                <a:lnTo>
                  <a:pt x="617838" y="98854"/>
                </a:lnTo>
                <a:lnTo>
                  <a:pt x="624899" y="67080"/>
                </a:lnTo>
                <a:lnTo>
                  <a:pt x="656674" y="31775"/>
                </a:lnTo>
                <a:lnTo>
                  <a:pt x="716692" y="3531"/>
                </a:lnTo>
                <a:lnTo>
                  <a:pt x="751997" y="0"/>
                </a:lnTo>
                <a:lnTo>
                  <a:pt x="840260" y="17653"/>
                </a:lnTo>
                <a:lnTo>
                  <a:pt x="1345121" y="105915"/>
                </a:lnTo>
                <a:lnTo>
                  <a:pt x="1549891" y="137690"/>
                </a:lnTo>
                <a:lnTo>
                  <a:pt x="1849983" y="197708"/>
                </a:lnTo>
                <a:lnTo>
                  <a:pt x="2227747" y="243605"/>
                </a:lnTo>
                <a:lnTo>
                  <a:pt x="2714956" y="303623"/>
                </a:lnTo>
                <a:lnTo>
                  <a:pt x="2958561" y="331867"/>
                </a:lnTo>
                <a:lnTo>
                  <a:pt x="3060945" y="328337"/>
                </a:lnTo>
                <a:lnTo>
                  <a:pt x="3156269" y="300093"/>
                </a:lnTo>
                <a:lnTo>
                  <a:pt x="3244531" y="254196"/>
                </a:lnTo>
                <a:lnTo>
                  <a:pt x="3308081" y="208300"/>
                </a:lnTo>
                <a:lnTo>
                  <a:pt x="3322203" y="194178"/>
                </a:lnTo>
                <a:lnTo>
                  <a:pt x="3350447" y="194178"/>
                </a:lnTo>
                <a:lnTo>
                  <a:pt x="3364569" y="201239"/>
                </a:lnTo>
                <a:lnTo>
                  <a:pt x="3368099" y="222422"/>
                </a:lnTo>
                <a:lnTo>
                  <a:pt x="3315142" y="310684"/>
                </a:lnTo>
                <a:lnTo>
                  <a:pt x="3202165" y="473088"/>
                </a:lnTo>
                <a:lnTo>
                  <a:pt x="3106842" y="589594"/>
                </a:lnTo>
                <a:lnTo>
                  <a:pt x="3025640" y="663735"/>
                </a:lnTo>
                <a:lnTo>
                  <a:pt x="2990335" y="670796"/>
                </a:lnTo>
                <a:lnTo>
                  <a:pt x="2958561" y="653143"/>
                </a:lnTo>
                <a:lnTo>
                  <a:pt x="2912664" y="614308"/>
                </a:lnTo>
                <a:lnTo>
                  <a:pt x="2845585" y="579003"/>
                </a:lnTo>
                <a:lnTo>
                  <a:pt x="2217155" y="455435"/>
                </a:lnTo>
                <a:lnTo>
                  <a:pt x="1878227" y="398947"/>
                </a:lnTo>
                <a:lnTo>
                  <a:pt x="1638153" y="353050"/>
                </a:lnTo>
                <a:lnTo>
                  <a:pt x="1345121" y="30715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79C8BC2-67F5-4C5A-94D8-412BBFE8CF52}"/>
              </a:ext>
            </a:extLst>
          </p:cNvPr>
          <p:cNvSpPr/>
          <p:nvPr/>
        </p:nvSpPr>
        <p:spPr>
          <a:xfrm rot="16200000">
            <a:off x="3091657" y="3285332"/>
            <a:ext cx="3124200" cy="1709737"/>
          </a:xfrm>
          <a:custGeom>
            <a:avLst/>
            <a:gdLst>
              <a:gd name="connsiteX0" fmla="*/ 1485475 w 3123917"/>
              <a:gd name="connsiteY0" fmla="*/ 1227131 h 1709826"/>
              <a:gd name="connsiteX1" fmla="*/ 1604449 w 3123917"/>
              <a:gd name="connsiteY1" fmla="*/ 1271322 h 1709826"/>
              <a:gd name="connsiteX2" fmla="*/ 1760815 w 3123917"/>
              <a:gd name="connsiteY2" fmla="*/ 1315512 h 1709826"/>
              <a:gd name="connsiteX3" fmla="*/ 1978368 w 3123917"/>
              <a:gd name="connsiteY3" fmla="*/ 1356303 h 1709826"/>
              <a:gd name="connsiteX4" fmla="*/ 2216316 w 3123917"/>
              <a:gd name="connsiteY4" fmla="*/ 1390296 h 1709826"/>
              <a:gd name="connsiteX5" fmla="*/ 2515450 w 3123917"/>
              <a:gd name="connsiteY5" fmla="*/ 1414090 h 1709826"/>
              <a:gd name="connsiteX6" fmla="*/ 2712607 w 3123917"/>
              <a:gd name="connsiteY6" fmla="*/ 1424288 h 1709826"/>
              <a:gd name="connsiteX7" fmla="*/ 2848577 w 3123917"/>
              <a:gd name="connsiteY7" fmla="*/ 1444684 h 1709826"/>
              <a:gd name="connsiteX8" fmla="*/ 2902965 w 3123917"/>
              <a:gd name="connsiteY8" fmla="*/ 1424288 h 1709826"/>
              <a:gd name="connsiteX9" fmla="*/ 3004943 w 3123917"/>
              <a:gd name="connsiteY9" fmla="*/ 1356303 h 1709826"/>
              <a:gd name="connsiteX10" fmla="*/ 3066130 w 3123917"/>
              <a:gd name="connsiteY10" fmla="*/ 1301915 h 1709826"/>
              <a:gd name="connsiteX11" fmla="*/ 3086525 w 3123917"/>
              <a:gd name="connsiteY11" fmla="*/ 1288318 h 1709826"/>
              <a:gd name="connsiteX12" fmla="*/ 3103521 w 3123917"/>
              <a:gd name="connsiteY12" fmla="*/ 1284919 h 1709826"/>
              <a:gd name="connsiteX13" fmla="*/ 3120518 w 3123917"/>
              <a:gd name="connsiteY13" fmla="*/ 1291717 h 1709826"/>
              <a:gd name="connsiteX14" fmla="*/ 3123917 w 3123917"/>
              <a:gd name="connsiteY14" fmla="*/ 1322311 h 1709826"/>
              <a:gd name="connsiteX15" fmla="*/ 3096723 w 3123917"/>
              <a:gd name="connsiteY15" fmla="*/ 1468479 h 1709826"/>
              <a:gd name="connsiteX16" fmla="*/ 3079727 w 3123917"/>
              <a:gd name="connsiteY16" fmla="*/ 1526266 h 1709826"/>
              <a:gd name="connsiteX17" fmla="*/ 3042335 w 3123917"/>
              <a:gd name="connsiteY17" fmla="*/ 1601050 h 1709826"/>
              <a:gd name="connsiteX18" fmla="*/ 2970950 w 3123917"/>
              <a:gd name="connsiteY18" fmla="*/ 1672434 h 1709826"/>
              <a:gd name="connsiteX19" fmla="*/ 2936958 w 3123917"/>
              <a:gd name="connsiteY19" fmla="*/ 1689430 h 1709826"/>
              <a:gd name="connsiteX20" fmla="*/ 2862174 w 3123917"/>
              <a:gd name="connsiteY20" fmla="*/ 1709826 h 1709826"/>
              <a:gd name="connsiteX21" fmla="*/ 2671816 w 3123917"/>
              <a:gd name="connsiteY21" fmla="*/ 1682632 h 1709826"/>
              <a:gd name="connsiteX22" fmla="*/ 2372681 w 3123917"/>
              <a:gd name="connsiteY22" fmla="*/ 1648639 h 1709826"/>
              <a:gd name="connsiteX23" fmla="*/ 2158528 w 3123917"/>
              <a:gd name="connsiteY23" fmla="*/ 1618046 h 1709826"/>
              <a:gd name="connsiteX24" fmla="*/ 2049752 w 3123917"/>
              <a:gd name="connsiteY24" fmla="*/ 1611247 h 1709826"/>
              <a:gd name="connsiteX25" fmla="*/ 1940976 w 3123917"/>
              <a:gd name="connsiteY25" fmla="*/ 1597650 h 1709826"/>
              <a:gd name="connsiteX26" fmla="*/ 1771013 w 3123917"/>
              <a:gd name="connsiteY26" fmla="*/ 1563658 h 1709826"/>
              <a:gd name="connsiteX27" fmla="*/ 1519468 w 3123917"/>
              <a:gd name="connsiteY27" fmla="*/ 1495673 h 1709826"/>
              <a:gd name="connsiteX28" fmla="*/ 1332509 w 3123917"/>
              <a:gd name="connsiteY28" fmla="*/ 1427688 h 1709826"/>
              <a:gd name="connsiteX29" fmla="*/ 1159147 w 3123917"/>
              <a:gd name="connsiteY29" fmla="*/ 1339307 h 1709826"/>
              <a:gd name="connsiteX30" fmla="*/ 1040173 w 3123917"/>
              <a:gd name="connsiteY30" fmla="*/ 1271322 h 1709826"/>
              <a:gd name="connsiteX31" fmla="*/ 873609 w 3123917"/>
              <a:gd name="connsiteY31" fmla="*/ 1152348 h 1709826"/>
              <a:gd name="connsiteX32" fmla="*/ 785229 w 3123917"/>
              <a:gd name="connsiteY32" fmla="*/ 1077564 h 1709826"/>
              <a:gd name="connsiteX33" fmla="*/ 574475 w 3123917"/>
              <a:gd name="connsiteY33" fmla="*/ 877008 h 1709826"/>
              <a:gd name="connsiteX34" fmla="*/ 448702 w 3123917"/>
              <a:gd name="connsiteY34" fmla="*/ 734239 h 1709826"/>
              <a:gd name="connsiteX35" fmla="*/ 319530 w 3123917"/>
              <a:gd name="connsiteY35" fmla="*/ 571075 h 1709826"/>
              <a:gd name="connsiteX36" fmla="*/ 142769 w 3123917"/>
              <a:gd name="connsiteY36" fmla="*/ 299134 h 1709826"/>
              <a:gd name="connsiteX37" fmla="*/ 6799 w 3123917"/>
              <a:gd name="connsiteY37" fmla="*/ 61186 h 1709826"/>
              <a:gd name="connsiteX38" fmla="*/ 0 w 3123917"/>
              <a:gd name="connsiteY38" fmla="*/ 40791 h 1709826"/>
              <a:gd name="connsiteX39" fmla="*/ 0 w 3123917"/>
              <a:gd name="connsiteY39" fmla="*/ 16996 h 1709826"/>
              <a:gd name="connsiteX40" fmla="*/ 10198 w 3123917"/>
              <a:gd name="connsiteY40" fmla="*/ 6798 h 1709826"/>
              <a:gd name="connsiteX41" fmla="*/ 37392 w 3123917"/>
              <a:gd name="connsiteY41" fmla="*/ 0 h 1709826"/>
              <a:gd name="connsiteX42" fmla="*/ 64586 w 3123917"/>
              <a:gd name="connsiteY42" fmla="*/ 10198 h 1709826"/>
              <a:gd name="connsiteX43" fmla="*/ 129172 w 3123917"/>
              <a:gd name="connsiteY43" fmla="*/ 105377 h 1709826"/>
              <a:gd name="connsiteX44" fmla="*/ 248146 w 3123917"/>
              <a:gd name="connsiteY44" fmla="*/ 268541 h 1709826"/>
              <a:gd name="connsiteX45" fmla="*/ 435105 w 3123917"/>
              <a:gd name="connsiteY45" fmla="*/ 482694 h 1709826"/>
              <a:gd name="connsiteX46" fmla="*/ 598269 w 3123917"/>
              <a:gd name="connsiteY46" fmla="*/ 649258 h 1709826"/>
              <a:gd name="connsiteX47" fmla="*/ 724042 w 3123917"/>
              <a:gd name="connsiteY47" fmla="*/ 758034 h 1709826"/>
              <a:gd name="connsiteX48" fmla="*/ 887206 w 3123917"/>
              <a:gd name="connsiteY48" fmla="*/ 890605 h 1709826"/>
              <a:gd name="connsiteX49" fmla="*/ 992583 w 3123917"/>
              <a:gd name="connsiteY49" fmla="*/ 968788 h 1709826"/>
              <a:gd name="connsiteX50" fmla="*/ 1142150 w 3123917"/>
              <a:gd name="connsiteY50" fmla="*/ 1074165 h 1709826"/>
              <a:gd name="connsiteX51" fmla="*/ 1295117 w 3123917"/>
              <a:gd name="connsiteY51" fmla="*/ 1152348 h 1709826"/>
              <a:gd name="connsiteX52" fmla="*/ 1485475 w 3123917"/>
              <a:gd name="connsiteY52" fmla="*/ 1227131 h 17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23917" h="1709826">
                <a:moveTo>
                  <a:pt x="1485475" y="1227131"/>
                </a:moveTo>
                <a:lnTo>
                  <a:pt x="1604449" y="1271322"/>
                </a:lnTo>
                <a:lnTo>
                  <a:pt x="1760815" y="1315512"/>
                </a:lnTo>
                <a:lnTo>
                  <a:pt x="1978368" y="1356303"/>
                </a:lnTo>
                <a:lnTo>
                  <a:pt x="2216316" y="1390296"/>
                </a:lnTo>
                <a:lnTo>
                  <a:pt x="2515450" y="1414090"/>
                </a:lnTo>
                <a:lnTo>
                  <a:pt x="2712607" y="1424288"/>
                </a:lnTo>
                <a:lnTo>
                  <a:pt x="2848577" y="1444684"/>
                </a:lnTo>
                <a:lnTo>
                  <a:pt x="2902965" y="1424288"/>
                </a:lnTo>
                <a:lnTo>
                  <a:pt x="3004943" y="1356303"/>
                </a:lnTo>
                <a:lnTo>
                  <a:pt x="3066130" y="1301915"/>
                </a:lnTo>
                <a:lnTo>
                  <a:pt x="3086525" y="1288318"/>
                </a:lnTo>
                <a:lnTo>
                  <a:pt x="3103521" y="1284919"/>
                </a:lnTo>
                <a:lnTo>
                  <a:pt x="3120518" y="1291717"/>
                </a:lnTo>
                <a:lnTo>
                  <a:pt x="3123917" y="1322311"/>
                </a:lnTo>
                <a:lnTo>
                  <a:pt x="3096723" y="1468479"/>
                </a:lnTo>
                <a:lnTo>
                  <a:pt x="3079727" y="1526266"/>
                </a:lnTo>
                <a:lnTo>
                  <a:pt x="3042335" y="1601050"/>
                </a:lnTo>
                <a:lnTo>
                  <a:pt x="2970950" y="1672434"/>
                </a:lnTo>
                <a:lnTo>
                  <a:pt x="2936958" y="1689430"/>
                </a:lnTo>
                <a:lnTo>
                  <a:pt x="2862174" y="1709826"/>
                </a:lnTo>
                <a:lnTo>
                  <a:pt x="2671816" y="1682632"/>
                </a:lnTo>
                <a:lnTo>
                  <a:pt x="2372681" y="1648639"/>
                </a:lnTo>
                <a:lnTo>
                  <a:pt x="2158528" y="1618046"/>
                </a:lnTo>
                <a:lnTo>
                  <a:pt x="2049752" y="1611247"/>
                </a:lnTo>
                <a:lnTo>
                  <a:pt x="1940976" y="1597650"/>
                </a:lnTo>
                <a:lnTo>
                  <a:pt x="1771013" y="1563658"/>
                </a:lnTo>
                <a:lnTo>
                  <a:pt x="1519468" y="1495673"/>
                </a:lnTo>
                <a:lnTo>
                  <a:pt x="1332509" y="1427688"/>
                </a:lnTo>
                <a:lnTo>
                  <a:pt x="1159147" y="1339307"/>
                </a:lnTo>
                <a:lnTo>
                  <a:pt x="1040173" y="1271322"/>
                </a:lnTo>
                <a:lnTo>
                  <a:pt x="873609" y="1152348"/>
                </a:lnTo>
                <a:lnTo>
                  <a:pt x="785229" y="1077564"/>
                </a:lnTo>
                <a:lnTo>
                  <a:pt x="574475" y="877008"/>
                </a:lnTo>
                <a:lnTo>
                  <a:pt x="448702" y="734239"/>
                </a:lnTo>
                <a:lnTo>
                  <a:pt x="319530" y="571075"/>
                </a:lnTo>
                <a:lnTo>
                  <a:pt x="142769" y="299134"/>
                </a:lnTo>
                <a:lnTo>
                  <a:pt x="6799" y="61186"/>
                </a:lnTo>
                <a:lnTo>
                  <a:pt x="0" y="40791"/>
                </a:lnTo>
                <a:lnTo>
                  <a:pt x="0" y="16996"/>
                </a:lnTo>
                <a:lnTo>
                  <a:pt x="10198" y="6798"/>
                </a:lnTo>
                <a:lnTo>
                  <a:pt x="37392" y="0"/>
                </a:lnTo>
                <a:lnTo>
                  <a:pt x="64586" y="10198"/>
                </a:lnTo>
                <a:lnTo>
                  <a:pt x="129172" y="105377"/>
                </a:lnTo>
                <a:lnTo>
                  <a:pt x="248146" y="268541"/>
                </a:lnTo>
                <a:lnTo>
                  <a:pt x="435105" y="482694"/>
                </a:lnTo>
                <a:lnTo>
                  <a:pt x="598269" y="649258"/>
                </a:lnTo>
                <a:lnTo>
                  <a:pt x="724042" y="758034"/>
                </a:lnTo>
                <a:lnTo>
                  <a:pt x="887206" y="890605"/>
                </a:lnTo>
                <a:lnTo>
                  <a:pt x="992583" y="968788"/>
                </a:lnTo>
                <a:lnTo>
                  <a:pt x="1142150" y="1074165"/>
                </a:lnTo>
                <a:lnTo>
                  <a:pt x="1295117" y="1152348"/>
                </a:lnTo>
                <a:lnTo>
                  <a:pt x="1485475" y="12271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091B286-3834-41B5-AC19-471F72FEDD39}"/>
              </a:ext>
            </a:extLst>
          </p:cNvPr>
          <p:cNvSpPr/>
          <p:nvPr/>
        </p:nvSpPr>
        <p:spPr>
          <a:xfrm>
            <a:off x="3576639" y="2751139"/>
            <a:ext cx="2219325" cy="1036637"/>
          </a:xfrm>
          <a:custGeom>
            <a:avLst/>
            <a:gdLst>
              <a:gd name="connsiteX0" fmla="*/ 606879 w 2220686"/>
              <a:gd name="connsiteY0" fmla="*/ 710293 h 1036865"/>
              <a:gd name="connsiteX1" fmla="*/ 808264 w 2220686"/>
              <a:gd name="connsiteY1" fmla="*/ 615043 h 1036865"/>
              <a:gd name="connsiteX2" fmla="*/ 1031422 w 2220686"/>
              <a:gd name="connsiteY2" fmla="*/ 517072 h 1036865"/>
              <a:gd name="connsiteX3" fmla="*/ 1635579 w 2220686"/>
              <a:gd name="connsiteY3" fmla="*/ 258536 h 1036865"/>
              <a:gd name="connsiteX4" fmla="*/ 1948543 w 2220686"/>
              <a:gd name="connsiteY4" fmla="*/ 92529 h 1036865"/>
              <a:gd name="connsiteX5" fmla="*/ 2160814 w 2220686"/>
              <a:gd name="connsiteY5" fmla="*/ 5443 h 1036865"/>
              <a:gd name="connsiteX6" fmla="*/ 2190750 w 2220686"/>
              <a:gd name="connsiteY6" fmla="*/ 0 h 1036865"/>
              <a:gd name="connsiteX7" fmla="*/ 2212522 w 2220686"/>
              <a:gd name="connsiteY7" fmla="*/ 2722 h 1036865"/>
              <a:gd name="connsiteX8" fmla="*/ 2220686 w 2220686"/>
              <a:gd name="connsiteY8" fmla="*/ 13607 h 1036865"/>
              <a:gd name="connsiteX9" fmla="*/ 2212522 w 2220686"/>
              <a:gd name="connsiteY9" fmla="*/ 38100 h 1036865"/>
              <a:gd name="connsiteX10" fmla="*/ 2177143 w 2220686"/>
              <a:gd name="connsiteY10" fmla="*/ 70757 h 1036865"/>
              <a:gd name="connsiteX11" fmla="*/ 1907722 w 2220686"/>
              <a:gd name="connsiteY11" fmla="*/ 255815 h 1036865"/>
              <a:gd name="connsiteX12" fmla="*/ 1621972 w 2220686"/>
              <a:gd name="connsiteY12" fmla="*/ 421822 h 1036865"/>
              <a:gd name="connsiteX13" fmla="*/ 971550 w 2220686"/>
              <a:gd name="connsiteY13" fmla="*/ 789215 h 1036865"/>
              <a:gd name="connsiteX14" fmla="*/ 726622 w 2220686"/>
              <a:gd name="connsiteY14" fmla="*/ 941615 h 1036865"/>
              <a:gd name="connsiteX15" fmla="*/ 680357 w 2220686"/>
              <a:gd name="connsiteY15" fmla="*/ 971550 h 1036865"/>
              <a:gd name="connsiteX16" fmla="*/ 636814 w 2220686"/>
              <a:gd name="connsiteY16" fmla="*/ 996043 h 1036865"/>
              <a:gd name="connsiteX17" fmla="*/ 582386 w 2220686"/>
              <a:gd name="connsiteY17" fmla="*/ 1017815 h 1036865"/>
              <a:gd name="connsiteX18" fmla="*/ 519793 w 2220686"/>
              <a:gd name="connsiteY18" fmla="*/ 1031422 h 1036865"/>
              <a:gd name="connsiteX19" fmla="*/ 470807 w 2220686"/>
              <a:gd name="connsiteY19" fmla="*/ 1036865 h 1036865"/>
              <a:gd name="connsiteX20" fmla="*/ 405493 w 2220686"/>
              <a:gd name="connsiteY20" fmla="*/ 1034143 h 1036865"/>
              <a:gd name="connsiteX21" fmla="*/ 332014 w 2220686"/>
              <a:gd name="connsiteY21" fmla="*/ 1009650 h 1036865"/>
              <a:gd name="connsiteX22" fmla="*/ 217714 w 2220686"/>
              <a:gd name="connsiteY22" fmla="*/ 955222 h 1036865"/>
              <a:gd name="connsiteX23" fmla="*/ 155122 w 2220686"/>
              <a:gd name="connsiteY23" fmla="*/ 908957 h 1036865"/>
              <a:gd name="connsiteX24" fmla="*/ 95250 w 2220686"/>
              <a:gd name="connsiteY24" fmla="*/ 854529 h 1036865"/>
              <a:gd name="connsiteX25" fmla="*/ 29936 w 2220686"/>
              <a:gd name="connsiteY25" fmla="*/ 753836 h 1036865"/>
              <a:gd name="connsiteX26" fmla="*/ 2722 w 2220686"/>
              <a:gd name="connsiteY26" fmla="*/ 699407 h 1036865"/>
              <a:gd name="connsiteX27" fmla="*/ 0 w 2220686"/>
              <a:gd name="connsiteY27" fmla="*/ 680357 h 1036865"/>
              <a:gd name="connsiteX28" fmla="*/ 10886 w 2220686"/>
              <a:gd name="connsiteY28" fmla="*/ 666750 h 1036865"/>
              <a:gd name="connsiteX29" fmla="*/ 38100 w 2220686"/>
              <a:gd name="connsiteY29" fmla="*/ 666750 h 1036865"/>
              <a:gd name="connsiteX30" fmla="*/ 114300 w 2220686"/>
              <a:gd name="connsiteY30" fmla="*/ 713015 h 1036865"/>
              <a:gd name="connsiteX31" fmla="*/ 195943 w 2220686"/>
              <a:gd name="connsiteY31" fmla="*/ 759279 h 1036865"/>
              <a:gd name="connsiteX32" fmla="*/ 277586 w 2220686"/>
              <a:gd name="connsiteY32" fmla="*/ 791936 h 1036865"/>
              <a:gd name="connsiteX33" fmla="*/ 345622 w 2220686"/>
              <a:gd name="connsiteY33" fmla="*/ 791936 h 1036865"/>
              <a:gd name="connsiteX34" fmla="*/ 492579 w 2220686"/>
              <a:gd name="connsiteY34" fmla="*/ 767443 h 1036865"/>
              <a:gd name="connsiteX35" fmla="*/ 606879 w 2220686"/>
              <a:gd name="connsiteY35" fmla="*/ 710293 h 103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0686" h="1036865">
                <a:moveTo>
                  <a:pt x="606879" y="710293"/>
                </a:moveTo>
                <a:lnTo>
                  <a:pt x="808264" y="615043"/>
                </a:lnTo>
                <a:lnTo>
                  <a:pt x="1031422" y="517072"/>
                </a:lnTo>
                <a:lnTo>
                  <a:pt x="1635579" y="258536"/>
                </a:lnTo>
                <a:lnTo>
                  <a:pt x="1948543" y="92529"/>
                </a:lnTo>
                <a:lnTo>
                  <a:pt x="2160814" y="5443"/>
                </a:lnTo>
                <a:lnTo>
                  <a:pt x="2190750" y="0"/>
                </a:lnTo>
                <a:lnTo>
                  <a:pt x="2212522" y="2722"/>
                </a:lnTo>
                <a:lnTo>
                  <a:pt x="2220686" y="13607"/>
                </a:lnTo>
                <a:lnTo>
                  <a:pt x="2212522" y="38100"/>
                </a:lnTo>
                <a:lnTo>
                  <a:pt x="2177143" y="70757"/>
                </a:lnTo>
                <a:lnTo>
                  <a:pt x="1907722" y="255815"/>
                </a:lnTo>
                <a:lnTo>
                  <a:pt x="1621972" y="421822"/>
                </a:lnTo>
                <a:lnTo>
                  <a:pt x="971550" y="789215"/>
                </a:lnTo>
                <a:lnTo>
                  <a:pt x="726622" y="941615"/>
                </a:lnTo>
                <a:lnTo>
                  <a:pt x="680357" y="971550"/>
                </a:lnTo>
                <a:lnTo>
                  <a:pt x="636814" y="996043"/>
                </a:lnTo>
                <a:lnTo>
                  <a:pt x="582386" y="1017815"/>
                </a:lnTo>
                <a:lnTo>
                  <a:pt x="519793" y="1031422"/>
                </a:lnTo>
                <a:lnTo>
                  <a:pt x="470807" y="1036865"/>
                </a:lnTo>
                <a:lnTo>
                  <a:pt x="405493" y="1034143"/>
                </a:lnTo>
                <a:lnTo>
                  <a:pt x="332014" y="1009650"/>
                </a:lnTo>
                <a:lnTo>
                  <a:pt x="217714" y="955222"/>
                </a:lnTo>
                <a:lnTo>
                  <a:pt x="155122" y="908957"/>
                </a:lnTo>
                <a:lnTo>
                  <a:pt x="95250" y="854529"/>
                </a:lnTo>
                <a:lnTo>
                  <a:pt x="29936" y="753836"/>
                </a:lnTo>
                <a:lnTo>
                  <a:pt x="2722" y="699407"/>
                </a:lnTo>
                <a:lnTo>
                  <a:pt x="0" y="680357"/>
                </a:lnTo>
                <a:lnTo>
                  <a:pt x="10886" y="666750"/>
                </a:lnTo>
                <a:lnTo>
                  <a:pt x="38100" y="666750"/>
                </a:lnTo>
                <a:lnTo>
                  <a:pt x="114300" y="713015"/>
                </a:lnTo>
                <a:lnTo>
                  <a:pt x="195943" y="759279"/>
                </a:lnTo>
                <a:lnTo>
                  <a:pt x="277586" y="791936"/>
                </a:lnTo>
                <a:lnTo>
                  <a:pt x="345622" y="791936"/>
                </a:lnTo>
                <a:lnTo>
                  <a:pt x="492579" y="767443"/>
                </a:lnTo>
                <a:lnTo>
                  <a:pt x="606879" y="7102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8247CB2-F007-4B8E-9013-91B4ACD530C0}"/>
              </a:ext>
            </a:extLst>
          </p:cNvPr>
          <p:cNvSpPr/>
          <p:nvPr/>
        </p:nvSpPr>
        <p:spPr>
          <a:xfrm>
            <a:off x="5364163" y="3267076"/>
            <a:ext cx="2889250" cy="601663"/>
          </a:xfrm>
          <a:custGeom>
            <a:avLst/>
            <a:gdLst>
              <a:gd name="connsiteX0" fmla="*/ 1084174 w 2889146"/>
              <a:gd name="connsiteY0" fmla="*/ 437840 h 601658"/>
              <a:gd name="connsiteX1" fmla="*/ 848873 w 2889146"/>
              <a:gd name="connsiteY1" fmla="*/ 494432 h 601658"/>
              <a:gd name="connsiteX2" fmla="*/ 777389 w 2889146"/>
              <a:gd name="connsiteY2" fmla="*/ 524217 h 601658"/>
              <a:gd name="connsiteX3" fmla="*/ 637399 w 2889146"/>
              <a:gd name="connsiteY3" fmla="*/ 574851 h 601658"/>
              <a:gd name="connsiteX4" fmla="*/ 548044 w 2889146"/>
              <a:gd name="connsiteY4" fmla="*/ 592722 h 601658"/>
              <a:gd name="connsiteX5" fmla="*/ 467625 w 2889146"/>
              <a:gd name="connsiteY5" fmla="*/ 601658 h 601658"/>
              <a:gd name="connsiteX6" fmla="*/ 431883 w 2889146"/>
              <a:gd name="connsiteY6" fmla="*/ 595701 h 601658"/>
              <a:gd name="connsiteX7" fmla="*/ 351463 w 2889146"/>
              <a:gd name="connsiteY7" fmla="*/ 565916 h 601658"/>
              <a:gd name="connsiteX8" fmla="*/ 50634 w 2889146"/>
              <a:gd name="connsiteY8" fmla="*/ 369334 h 601658"/>
              <a:gd name="connsiteX9" fmla="*/ 0 w 2889146"/>
              <a:gd name="connsiteY9" fmla="*/ 244237 h 601658"/>
              <a:gd name="connsiteX10" fmla="*/ 65527 w 2889146"/>
              <a:gd name="connsiteY10" fmla="*/ 282958 h 601658"/>
              <a:gd name="connsiteX11" fmla="*/ 148925 w 2889146"/>
              <a:gd name="connsiteY11" fmla="*/ 324657 h 601658"/>
              <a:gd name="connsiteX12" fmla="*/ 226366 w 2889146"/>
              <a:gd name="connsiteY12" fmla="*/ 351463 h 601658"/>
              <a:gd name="connsiteX13" fmla="*/ 312742 w 2889146"/>
              <a:gd name="connsiteY13" fmla="*/ 366356 h 601658"/>
              <a:gd name="connsiteX14" fmla="*/ 399119 w 2889146"/>
              <a:gd name="connsiteY14" fmla="*/ 369334 h 601658"/>
              <a:gd name="connsiteX15" fmla="*/ 571872 w 2889146"/>
              <a:gd name="connsiteY15" fmla="*/ 339549 h 601658"/>
              <a:gd name="connsiteX16" fmla="*/ 994819 w 2889146"/>
              <a:gd name="connsiteY16" fmla="*/ 268065 h 601658"/>
              <a:gd name="connsiteX17" fmla="*/ 1367132 w 2889146"/>
              <a:gd name="connsiteY17" fmla="*/ 205517 h 601658"/>
              <a:gd name="connsiteX18" fmla="*/ 1620305 w 2889146"/>
              <a:gd name="connsiteY18" fmla="*/ 163818 h 601658"/>
              <a:gd name="connsiteX19" fmla="*/ 1921133 w 2889146"/>
              <a:gd name="connsiteY19" fmla="*/ 125097 h 601658"/>
              <a:gd name="connsiteX20" fmla="*/ 2165370 w 2889146"/>
              <a:gd name="connsiteY20" fmla="*/ 95312 h 601658"/>
              <a:gd name="connsiteX21" fmla="*/ 2201113 w 2889146"/>
              <a:gd name="connsiteY21" fmla="*/ 83398 h 601658"/>
              <a:gd name="connsiteX22" fmla="*/ 2269618 w 2889146"/>
              <a:gd name="connsiteY22" fmla="*/ 44678 h 601658"/>
              <a:gd name="connsiteX23" fmla="*/ 2347059 w 2889146"/>
              <a:gd name="connsiteY23" fmla="*/ 11914 h 601658"/>
              <a:gd name="connsiteX24" fmla="*/ 2409608 w 2889146"/>
              <a:gd name="connsiteY24" fmla="*/ 0 h 601658"/>
              <a:gd name="connsiteX25" fmla="*/ 2498963 w 2889146"/>
              <a:gd name="connsiteY25" fmla="*/ 0 h 601658"/>
              <a:gd name="connsiteX26" fmla="*/ 2621081 w 2889146"/>
              <a:gd name="connsiteY26" fmla="*/ 17871 h 601658"/>
              <a:gd name="connsiteX27" fmla="*/ 2737243 w 2889146"/>
              <a:gd name="connsiteY27" fmla="*/ 44678 h 601658"/>
              <a:gd name="connsiteX28" fmla="*/ 2811705 w 2889146"/>
              <a:gd name="connsiteY28" fmla="*/ 74463 h 601658"/>
              <a:gd name="connsiteX29" fmla="*/ 2862340 w 2889146"/>
              <a:gd name="connsiteY29" fmla="*/ 107226 h 601658"/>
              <a:gd name="connsiteX30" fmla="*/ 2880211 w 2889146"/>
              <a:gd name="connsiteY30" fmla="*/ 128076 h 601658"/>
              <a:gd name="connsiteX31" fmla="*/ 2889146 w 2889146"/>
              <a:gd name="connsiteY31" fmla="*/ 148925 h 601658"/>
              <a:gd name="connsiteX32" fmla="*/ 2889146 w 2889146"/>
              <a:gd name="connsiteY32" fmla="*/ 187646 h 601658"/>
              <a:gd name="connsiteX33" fmla="*/ 2874254 w 2889146"/>
              <a:gd name="connsiteY33" fmla="*/ 235302 h 601658"/>
              <a:gd name="connsiteX34" fmla="*/ 2856383 w 2889146"/>
              <a:gd name="connsiteY34" fmla="*/ 253173 h 601658"/>
              <a:gd name="connsiteX35" fmla="*/ 2829576 w 2889146"/>
              <a:gd name="connsiteY35" fmla="*/ 262108 h 601658"/>
              <a:gd name="connsiteX36" fmla="*/ 2445350 w 2889146"/>
              <a:gd name="connsiteY36" fmla="*/ 274022 h 601658"/>
              <a:gd name="connsiteX37" fmla="*/ 1965811 w 2889146"/>
              <a:gd name="connsiteY37" fmla="*/ 300829 h 601658"/>
              <a:gd name="connsiteX38" fmla="*/ 1629240 w 2889146"/>
              <a:gd name="connsiteY38" fmla="*/ 336571 h 601658"/>
              <a:gd name="connsiteX39" fmla="*/ 1292670 w 2889146"/>
              <a:gd name="connsiteY39" fmla="*/ 390184 h 601658"/>
              <a:gd name="connsiteX40" fmla="*/ 1084174 w 2889146"/>
              <a:gd name="connsiteY40" fmla="*/ 437840 h 6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89146" h="601658">
                <a:moveTo>
                  <a:pt x="1084174" y="437840"/>
                </a:moveTo>
                <a:lnTo>
                  <a:pt x="848873" y="494432"/>
                </a:lnTo>
                <a:lnTo>
                  <a:pt x="777389" y="524217"/>
                </a:lnTo>
                <a:lnTo>
                  <a:pt x="637399" y="574851"/>
                </a:lnTo>
                <a:lnTo>
                  <a:pt x="548044" y="592722"/>
                </a:lnTo>
                <a:lnTo>
                  <a:pt x="467625" y="601658"/>
                </a:lnTo>
                <a:lnTo>
                  <a:pt x="431883" y="595701"/>
                </a:lnTo>
                <a:lnTo>
                  <a:pt x="351463" y="565916"/>
                </a:lnTo>
                <a:lnTo>
                  <a:pt x="50634" y="369334"/>
                </a:lnTo>
                <a:lnTo>
                  <a:pt x="0" y="244237"/>
                </a:lnTo>
                <a:lnTo>
                  <a:pt x="65527" y="282958"/>
                </a:lnTo>
                <a:lnTo>
                  <a:pt x="148925" y="324657"/>
                </a:lnTo>
                <a:lnTo>
                  <a:pt x="226366" y="351463"/>
                </a:lnTo>
                <a:lnTo>
                  <a:pt x="312742" y="366356"/>
                </a:lnTo>
                <a:lnTo>
                  <a:pt x="399119" y="369334"/>
                </a:lnTo>
                <a:lnTo>
                  <a:pt x="571872" y="339549"/>
                </a:lnTo>
                <a:lnTo>
                  <a:pt x="994819" y="268065"/>
                </a:lnTo>
                <a:lnTo>
                  <a:pt x="1367132" y="205517"/>
                </a:lnTo>
                <a:lnTo>
                  <a:pt x="1620305" y="163818"/>
                </a:lnTo>
                <a:lnTo>
                  <a:pt x="1921133" y="125097"/>
                </a:lnTo>
                <a:lnTo>
                  <a:pt x="2165370" y="95312"/>
                </a:lnTo>
                <a:lnTo>
                  <a:pt x="2201113" y="83398"/>
                </a:lnTo>
                <a:lnTo>
                  <a:pt x="2269618" y="44678"/>
                </a:lnTo>
                <a:lnTo>
                  <a:pt x="2347059" y="11914"/>
                </a:lnTo>
                <a:lnTo>
                  <a:pt x="2409608" y="0"/>
                </a:lnTo>
                <a:lnTo>
                  <a:pt x="2498963" y="0"/>
                </a:lnTo>
                <a:lnTo>
                  <a:pt x="2621081" y="17871"/>
                </a:lnTo>
                <a:lnTo>
                  <a:pt x="2737243" y="44678"/>
                </a:lnTo>
                <a:lnTo>
                  <a:pt x="2811705" y="74463"/>
                </a:lnTo>
                <a:lnTo>
                  <a:pt x="2862340" y="107226"/>
                </a:lnTo>
                <a:lnTo>
                  <a:pt x="2880211" y="128076"/>
                </a:lnTo>
                <a:lnTo>
                  <a:pt x="2889146" y="148925"/>
                </a:lnTo>
                <a:lnTo>
                  <a:pt x="2889146" y="187646"/>
                </a:lnTo>
                <a:lnTo>
                  <a:pt x="2874254" y="235302"/>
                </a:lnTo>
                <a:lnTo>
                  <a:pt x="2856383" y="253173"/>
                </a:lnTo>
                <a:lnTo>
                  <a:pt x="2829576" y="262108"/>
                </a:lnTo>
                <a:lnTo>
                  <a:pt x="2445350" y="274022"/>
                </a:lnTo>
                <a:lnTo>
                  <a:pt x="1965811" y="300829"/>
                </a:lnTo>
                <a:lnTo>
                  <a:pt x="1629240" y="336571"/>
                </a:lnTo>
                <a:lnTo>
                  <a:pt x="1292670" y="390184"/>
                </a:lnTo>
                <a:lnTo>
                  <a:pt x="1084174" y="4378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90B885A-A9FC-422D-9F8C-D15B759A923E}"/>
              </a:ext>
            </a:extLst>
          </p:cNvPr>
          <p:cNvSpPr/>
          <p:nvPr/>
        </p:nvSpPr>
        <p:spPr>
          <a:xfrm rot="16200000">
            <a:off x="4515645" y="3483770"/>
            <a:ext cx="4543425" cy="528637"/>
          </a:xfrm>
          <a:custGeom>
            <a:avLst/>
            <a:gdLst>
              <a:gd name="connsiteX0" fmla="*/ 1371600 w 4543425"/>
              <a:gd name="connsiteY0" fmla="*/ 228600 h 528638"/>
              <a:gd name="connsiteX1" fmla="*/ 2000250 w 4543425"/>
              <a:gd name="connsiteY1" fmla="*/ 233363 h 528638"/>
              <a:gd name="connsiteX2" fmla="*/ 2557462 w 4543425"/>
              <a:gd name="connsiteY2" fmla="*/ 214313 h 528638"/>
              <a:gd name="connsiteX3" fmla="*/ 3219450 w 4543425"/>
              <a:gd name="connsiteY3" fmla="*/ 209550 h 528638"/>
              <a:gd name="connsiteX4" fmla="*/ 3429000 w 4543425"/>
              <a:gd name="connsiteY4" fmla="*/ 214313 h 528638"/>
              <a:gd name="connsiteX5" fmla="*/ 4167187 w 4543425"/>
              <a:gd name="connsiteY5" fmla="*/ 214313 h 528638"/>
              <a:gd name="connsiteX6" fmla="*/ 4267200 w 4543425"/>
              <a:gd name="connsiteY6" fmla="*/ 204788 h 528638"/>
              <a:gd name="connsiteX7" fmla="*/ 4324350 w 4543425"/>
              <a:gd name="connsiteY7" fmla="*/ 185738 h 528638"/>
              <a:gd name="connsiteX8" fmla="*/ 4386262 w 4543425"/>
              <a:gd name="connsiteY8" fmla="*/ 147638 h 528638"/>
              <a:gd name="connsiteX9" fmla="*/ 4438650 w 4543425"/>
              <a:gd name="connsiteY9" fmla="*/ 85725 h 528638"/>
              <a:gd name="connsiteX10" fmla="*/ 4481512 w 4543425"/>
              <a:gd name="connsiteY10" fmla="*/ 14288 h 528638"/>
              <a:gd name="connsiteX11" fmla="*/ 4491037 w 4543425"/>
              <a:gd name="connsiteY11" fmla="*/ 4763 h 528638"/>
              <a:gd name="connsiteX12" fmla="*/ 4510087 w 4543425"/>
              <a:gd name="connsiteY12" fmla="*/ 0 h 528638"/>
              <a:gd name="connsiteX13" fmla="*/ 4533900 w 4543425"/>
              <a:gd name="connsiteY13" fmla="*/ 0 h 528638"/>
              <a:gd name="connsiteX14" fmla="*/ 4543425 w 4543425"/>
              <a:gd name="connsiteY14" fmla="*/ 14288 h 528638"/>
              <a:gd name="connsiteX15" fmla="*/ 4514850 w 4543425"/>
              <a:gd name="connsiteY15" fmla="*/ 128588 h 528638"/>
              <a:gd name="connsiteX16" fmla="*/ 4481512 w 4543425"/>
              <a:gd name="connsiteY16" fmla="*/ 242888 h 528638"/>
              <a:gd name="connsiteX17" fmla="*/ 4438650 w 4543425"/>
              <a:gd name="connsiteY17" fmla="*/ 304800 h 528638"/>
              <a:gd name="connsiteX18" fmla="*/ 4310062 w 4543425"/>
              <a:gd name="connsiteY18" fmla="*/ 471488 h 528638"/>
              <a:gd name="connsiteX19" fmla="*/ 4252912 w 4543425"/>
              <a:gd name="connsiteY19" fmla="*/ 523875 h 528638"/>
              <a:gd name="connsiteX20" fmla="*/ 4224337 w 4543425"/>
              <a:gd name="connsiteY20" fmla="*/ 528638 h 528638"/>
              <a:gd name="connsiteX21" fmla="*/ 4195762 w 4543425"/>
              <a:gd name="connsiteY21" fmla="*/ 528638 h 528638"/>
              <a:gd name="connsiteX22" fmla="*/ 4162425 w 4543425"/>
              <a:gd name="connsiteY22" fmla="*/ 509588 h 528638"/>
              <a:gd name="connsiteX23" fmla="*/ 4124325 w 4543425"/>
              <a:gd name="connsiteY23" fmla="*/ 481013 h 528638"/>
              <a:gd name="connsiteX24" fmla="*/ 4086225 w 4543425"/>
              <a:gd name="connsiteY24" fmla="*/ 461963 h 528638"/>
              <a:gd name="connsiteX25" fmla="*/ 3452812 w 4543425"/>
              <a:gd name="connsiteY25" fmla="*/ 452438 h 528638"/>
              <a:gd name="connsiteX26" fmla="*/ 3243262 w 4543425"/>
              <a:gd name="connsiteY26" fmla="*/ 452438 h 528638"/>
              <a:gd name="connsiteX27" fmla="*/ 2571750 w 4543425"/>
              <a:gd name="connsiteY27" fmla="*/ 457200 h 528638"/>
              <a:gd name="connsiteX28" fmla="*/ 2085975 w 4543425"/>
              <a:gd name="connsiteY28" fmla="*/ 461963 h 528638"/>
              <a:gd name="connsiteX29" fmla="*/ 1485900 w 4543425"/>
              <a:gd name="connsiteY29" fmla="*/ 476250 h 528638"/>
              <a:gd name="connsiteX30" fmla="*/ 366712 w 4543425"/>
              <a:gd name="connsiteY30" fmla="*/ 495300 h 528638"/>
              <a:gd name="connsiteX31" fmla="*/ 238125 w 4543425"/>
              <a:gd name="connsiteY31" fmla="*/ 500063 h 528638"/>
              <a:gd name="connsiteX32" fmla="*/ 200025 w 4543425"/>
              <a:gd name="connsiteY32" fmla="*/ 500063 h 528638"/>
              <a:gd name="connsiteX33" fmla="*/ 142875 w 4543425"/>
              <a:gd name="connsiteY33" fmla="*/ 485775 h 528638"/>
              <a:gd name="connsiteX34" fmla="*/ 28575 w 4543425"/>
              <a:gd name="connsiteY34" fmla="*/ 438150 h 528638"/>
              <a:gd name="connsiteX35" fmla="*/ 0 w 4543425"/>
              <a:gd name="connsiteY35" fmla="*/ 409575 h 528638"/>
              <a:gd name="connsiteX36" fmla="*/ 4762 w 4543425"/>
              <a:gd name="connsiteY36" fmla="*/ 376238 h 528638"/>
              <a:gd name="connsiteX37" fmla="*/ 28575 w 4543425"/>
              <a:gd name="connsiteY37" fmla="*/ 342900 h 528638"/>
              <a:gd name="connsiteX38" fmla="*/ 104775 w 4543425"/>
              <a:gd name="connsiteY38" fmla="*/ 295275 h 528638"/>
              <a:gd name="connsiteX39" fmla="*/ 185737 w 4543425"/>
              <a:gd name="connsiteY39" fmla="*/ 252413 h 528638"/>
              <a:gd name="connsiteX40" fmla="*/ 304800 w 4543425"/>
              <a:gd name="connsiteY40" fmla="*/ 209550 h 528638"/>
              <a:gd name="connsiteX41" fmla="*/ 376237 w 4543425"/>
              <a:gd name="connsiteY41" fmla="*/ 190500 h 528638"/>
              <a:gd name="connsiteX42" fmla="*/ 452437 w 4543425"/>
              <a:gd name="connsiteY42" fmla="*/ 190500 h 528638"/>
              <a:gd name="connsiteX43" fmla="*/ 547687 w 4543425"/>
              <a:gd name="connsiteY43" fmla="*/ 209550 h 528638"/>
              <a:gd name="connsiteX44" fmla="*/ 681037 w 4543425"/>
              <a:gd name="connsiteY44" fmla="*/ 228600 h 528638"/>
              <a:gd name="connsiteX45" fmla="*/ 895350 w 4543425"/>
              <a:gd name="connsiteY45" fmla="*/ 233363 h 528638"/>
              <a:gd name="connsiteX46" fmla="*/ 1371600 w 4543425"/>
              <a:gd name="connsiteY46" fmla="*/ 228600 h 5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43425" h="528638">
                <a:moveTo>
                  <a:pt x="1371600" y="228600"/>
                </a:moveTo>
                <a:lnTo>
                  <a:pt x="2000250" y="233363"/>
                </a:lnTo>
                <a:lnTo>
                  <a:pt x="2557462" y="214313"/>
                </a:lnTo>
                <a:lnTo>
                  <a:pt x="3219450" y="209550"/>
                </a:lnTo>
                <a:lnTo>
                  <a:pt x="3429000" y="214313"/>
                </a:lnTo>
                <a:lnTo>
                  <a:pt x="4167187" y="214313"/>
                </a:lnTo>
                <a:lnTo>
                  <a:pt x="4267200" y="204788"/>
                </a:lnTo>
                <a:lnTo>
                  <a:pt x="4324350" y="185738"/>
                </a:lnTo>
                <a:lnTo>
                  <a:pt x="4386262" y="147638"/>
                </a:lnTo>
                <a:lnTo>
                  <a:pt x="4438650" y="85725"/>
                </a:lnTo>
                <a:lnTo>
                  <a:pt x="4481512" y="14288"/>
                </a:lnTo>
                <a:lnTo>
                  <a:pt x="4491037" y="4763"/>
                </a:lnTo>
                <a:lnTo>
                  <a:pt x="4510087" y="0"/>
                </a:lnTo>
                <a:lnTo>
                  <a:pt x="4533900" y="0"/>
                </a:lnTo>
                <a:lnTo>
                  <a:pt x="4543425" y="14288"/>
                </a:lnTo>
                <a:lnTo>
                  <a:pt x="4514850" y="128588"/>
                </a:lnTo>
                <a:lnTo>
                  <a:pt x="4481512" y="242888"/>
                </a:lnTo>
                <a:lnTo>
                  <a:pt x="4438650" y="304800"/>
                </a:lnTo>
                <a:lnTo>
                  <a:pt x="4310062" y="471488"/>
                </a:lnTo>
                <a:lnTo>
                  <a:pt x="4252912" y="523875"/>
                </a:lnTo>
                <a:lnTo>
                  <a:pt x="4224337" y="528638"/>
                </a:lnTo>
                <a:lnTo>
                  <a:pt x="4195762" y="528638"/>
                </a:lnTo>
                <a:lnTo>
                  <a:pt x="4162425" y="509588"/>
                </a:lnTo>
                <a:lnTo>
                  <a:pt x="4124325" y="481013"/>
                </a:lnTo>
                <a:lnTo>
                  <a:pt x="4086225" y="461963"/>
                </a:lnTo>
                <a:lnTo>
                  <a:pt x="3452812" y="452438"/>
                </a:lnTo>
                <a:lnTo>
                  <a:pt x="3243262" y="452438"/>
                </a:lnTo>
                <a:lnTo>
                  <a:pt x="2571750" y="457200"/>
                </a:lnTo>
                <a:lnTo>
                  <a:pt x="2085975" y="461963"/>
                </a:lnTo>
                <a:lnTo>
                  <a:pt x="1485900" y="476250"/>
                </a:lnTo>
                <a:lnTo>
                  <a:pt x="366712" y="495300"/>
                </a:lnTo>
                <a:lnTo>
                  <a:pt x="238125" y="500063"/>
                </a:lnTo>
                <a:lnTo>
                  <a:pt x="200025" y="500063"/>
                </a:lnTo>
                <a:lnTo>
                  <a:pt x="142875" y="485775"/>
                </a:lnTo>
                <a:lnTo>
                  <a:pt x="28575" y="438150"/>
                </a:lnTo>
                <a:lnTo>
                  <a:pt x="0" y="409575"/>
                </a:lnTo>
                <a:lnTo>
                  <a:pt x="4762" y="376238"/>
                </a:lnTo>
                <a:lnTo>
                  <a:pt x="28575" y="342900"/>
                </a:lnTo>
                <a:lnTo>
                  <a:pt x="104775" y="295275"/>
                </a:lnTo>
                <a:lnTo>
                  <a:pt x="185737" y="252413"/>
                </a:lnTo>
                <a:lnTo>
                  <a:pt x="304800" y="209550"/>
                </a:lnTo>
                <a:lnTo>
                  <a:pt x="376237" y="190500"/>
                </a:lnTo>
                <a:lnTo>
                  <a:pt x="452437" y="190500"/>
                </a:lnTo>
                <a:lnTo>
                  <a:pt x="547687" y="209550"/>
                </a:lnTo>
                <a:lnTo>
                  <a:pt x="681037" y="228600"/>
                </a:lnTo>
                <a:lnTo>
                  <a:pt x="895350" y="233363"/>
                </a:lnTo>
                <a:lnTo>
                  <a:pt x="1371600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05FBCC3-E4BB-4F25-8ECA-E339587B0FDB}"/>
              </a:ext>
            </a:extLst>
          </p:cNvPr>
          <p:cNvSpPr/>
          <p:nvPr/>
        </p:nvSpPr>
        <p:spPr>
          <a:xfrm>
            <a:off x="5162551" y="3570288"/>
            <a:ext cx="1700213" cy="1916112"/>
          </a:xfrm>
          <a:custGeom>
            <a:avLst/>
            <a:gdLst>
              <a:gd name="connsiteX0" fmla="*/ 815645 w 1700784"/>
              <a:gd name="connsiteY0" fmla="*/ 1071676 h 1916582"/>
              <a:gd name="connsiteX1" fmla="*/ 943661 w 1700784"/>
              <a:gd name="connsiteY1" fmla="*/ 907084 h 1916582"/>
              <a:gd name="connsiteX2" fmla="*/ 1137514 w 1700784"/>
              <a:gd name="connsiteY2" fmla="*/ 636422 h 1916582"/>
              <a:gd name="connsiteX3" fmla="*/ 1400861 w 1700784"/>
              <a:gd name="connsiteY3" fmla="*/ 252374 h 1916582"/>
              <a:gd name="connsiteX4" fmla="*/ 1488644 w 1700784"/>
              <a:gd name="connsiteY4" fmla="*/ 102412 h 1916582"/>
              <a:gd name="connsiteX5" fmla="*/ 1576426 w 1700784"/>
              <a:gd name="connsiteY5" fmla="*/ 0 h 1916582"/>
              <a:gd name="connsiteX6" fmla="*/ 1700784 w 1700784"/>
              <a:gd name="connsiteY6" fmla="*/ 288950 h 1916582"/>
              <a:gd name="connsiteX7" fmla="*/ 1583741 w 1700784"/>
              <a:gd name="connsiteY7" fmla="*/ 453542 h 1916582"/>
              <a:gd name="connsiteX8" fmla="*/ 1499616 w 1700784"/>
              <a:gd name="connsiteY8" fmla="*/ 563270 h 1916582"/>
              <a:gd name="connsiteX9" fmla="*/ 1320394 w 1700784"/>
              <a:gd name="connsiteY9" fmla="*/ 786384 h 1916582"/>
              <a:gd name="connsiteX10" fmla="*/ 1100938 w 1700784"/>
              <a:gd name="connsiteY10" fmla="*/ 1042416 h 1916582"/>
              <a:gd name="connsiteX11" fmla="*/ 903428 w 1700784"/>
              <a:gd name="connsiteY11" fmla="*/ 1247241 h 1916582"/>
              <a:gd name="connsiteX12" fmla="*/ 672999 w 1700784"/>
              <a:gd name="connsiteY12" fmla="*/ 1463040 h 1916582"/>
              <a:gd name="connsiteX13" fmla="*/ 395021 w 1700784"/>
              <a:gd name="connsiteY13" fmla="*/ 1678838 h 1916582"/>
              <a:gd name="connsiteX14" fmla="*/ 76810 w 1700784"/>
              <a:gd name="connsiteY14" fmla="*/ 1898294 h 1916582"/>
              <a:gd name="connsiteX15" fmla="*/ 40234 w 1700784"/>
              <a:gd name="connsiteY15" fmla="*/ 1916582 h 1916582"/>
              <a:gd name="connsiteX16" fmla="*/ 14631 w 1700784"/>
              <a:gd name="connsiteY16" fmla="*/ 1916582 h 1916582"/>
              <a:gd name="connsiteX17" fmla="*/ 0 w 1700784"/>
              <a:gd name="connsiteY17" fmla="*/ 1909267 h 1916582"/>
              <a:gd name="connsiteX18" fmla="*/ 0 w 1700784"/>
              <a:gd name="connsiteY18" fmla="*/ 1880006 h 1916582"/>
              <a:gd name="connsiteX19" fmla="*/ 10973 w 1700784"/>
              <a:gd name="connsiteY19" fmla="*/ 1858060 h 1916582"/>
              <a:gd name="connsiteX20" fmla="*/ 219456 w 1700784"/>
              <a:gd name="connsiteY20" fmla="*/ 1693468 h 1916582"/>
              <a:gd name="connsiteX21" fmla="*/ 519380 w 1700784"/>
              <a:gd name="connsiteY21" fmla="*/ 1415491 h 1916582"/>
              <a:gd name="connsiteX22" fmla="*/ 669341 w 1700784"/>
              <a:gd name="connsiteY22" fmla="*/ 1258214 h 1916582"/>
              <a:gd name="connsiteX23" fmla="*/ 815645 w 1700784"/>
              <a:gd name="connsiteY23" fmla="*/ 1071676 h 19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00784" h="1916582">
                <a:moveTo>
                  <a:pt x="815645" y="1071676"/>
                </a:moveTo>
                <a:lnTo>
                  <a:pt x="943661" y="907084"/>
                </a:lnTo>
                <a:lnTo>
                  <a:pt x="1137514" y="636422"/>
                </a:lnTo>
                <a:lnTo>
                  <a:pt x="1400861" y="252374"/>
                </a:lnTo>
                <a:lnTo>
                  <a:pt x="1488644" y="102412"/>
                </a:lnTo>
                <a:lnTo>
                  <a:pt x="1576426" y="0"/>
                </a:lnTo>
                <a:lnTo>
                  <a:pt x="1700784" y="288950"/>
                </a:lnTo>
                <a:lnTo>
                  <a:pt x="1583741" y="453542"/>
                </a:lnTo>
                <a:lnTo>
                  <a:pt x="1499616" y="563270"/>
                </a:lnTo>
                <a:lnTo>
                  <a:pt x="1320394" y="786384"/>
                </a:lnTo>
                <a:lnTo>
                  <a:pt x="1100938" y="1042416"/>
                </a:lnTo>
                <a:lnTo>
                  <a:pt x="903428" y="1247241"/>
                </a:lnTo>
                <a:lnTo>
                  <a:pt x="672999" y="1463040"/>
                </a:lnTo>
                <a:lnTo>
                  <a:pt x="395021" y="1678838"/>
                </a:lnTo>
                <a:lnTo>
                  <a:pt x="76810" y="1898294"/>
                </a:lnTo>
                <a:lnTo>
                  <a:pt x="40234" y="1916582"/>
                </a:lnTo>
                <a:lnTo>
                  <a:pt x="14631" y="1916582"/>
                </a:lnTo>
                <a:lnTo>
                  <a:pt x="0" y="1909267"/>
                </a:lnTo>
                <a:lnTo>
                  <a:pt x="0" y="1880006"/>
                </a:lnTo>
                <a:lnTo>
                  <a:pt x="10973" y="1858060"/>
                </a:lnTo>
                <a:lnTo>
                  <a:pt x="219456" y="1693468"/>
                </a:lnTo>
                <a:lnTo>
                  <a:pt x="519380" y="1415491"/>
                </a:lnTo>
                <a:lnTo>
                  <a:pt x="669341" y="1258214"/>
                </a:lnTo>
                <a:lnTo>
                  <a:pt x="815645" y="10716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4B28AA3-0502-4AAA-90CD-E2409153EEEC}"/>
              </a:ext>
            </a:extLst>
          </p:cNvPr>
          <p:cNvSpPr/>
          <p:nvPr/>
        </p:nvSpPr>
        <p:spPr>
          <a:xfrm>
            <a:off x="6877050" y="3654425"/>
            <a:ext cx="1836738" cy="1695450"/>
          </a:xfrm>
          <a:custGeom>
            <a:avLst/>
            <a:gdLst>
              <a:gd name="connsiteX0" fmla="*/ 628862 w 1835598"/>
              <a:gd name="connsiteY0" fmla="*/ 1009579 h 1696229"/>
              <a:gd name="connsiteX1" fmla="*/ 455500 w 1835598"/>
              <a:gd name="connsiteY1" fmla="*/ 730840 h 1696229"/>
              <a:gd name="connsiteX2" fmla="*/ 220951 w 1835598"/>
              <a:gd name="connsiteY2" fmla="*/ 373918 h 1696229"/>
              <a:gd name="connsiteX3" fmla="*/ 129171 w 1835598"/>
              <a:gd name="connsiteY3" fmla="*/ 234548 h 1696229"/>
              <a:gd name="connsiteX4" fmla="*/ 0 w 1835598"/>
              <a:gd name="connsiteY4" fmla="*/ 88380 h 1696229"/>
              <a:gd name="connsiteX5" fmla="*/ 64586 w 1835598"/>
              <a:gd name="connsiteY5" fmla="*/ 0 h 1696229"/>
              <a:gd name="connsiteX6" fmla="*/ 112175 w 1835598"/>
              <a:gd name="connsiteY6" fmla="*/ 57787 h 1696229"/>
              <a:gd name="connsiteX7" fmla="*/ 217552 w 1835598"/>
              <a:gd name="connsiteY7" fmla="*/ 176761 h 1696229"/>
              <a:gd name="connsiteX8" fmla="*/ 438504 w 1835598"/>
              <a:gd name="connsiteY8" fmla="*/ 424907 h 1696229"/>
              <a:gd name="connsiteX9" fmla="*/ 717243 w 1835598"/>
              <a:gd name="connsiteY9" fmla="*/ 741038 h 1696229"/>
              <a:gd name="connsiteX10" fmla="*/ 880407 w 1835598"/>
              <a:gd name="connsiteY10" fmla="*/ 914400 h 1696229"/>
              <a:gd name="connsiteX11" fmla="*/ 1084363 w 1835598"/>
              <a:gd name="connsiteY11" fmla="*/ 1114956 h 1696229"/>
              <a:gd name="connsiteX12" fmla="*/ 1386896 w 1835598"/>
              <a:gd name="connsiteY12" fmla="*/ 1349505 h 1696229"/>
              <a:gd name="connsiteX13" fmla="*/ 1699628 w 1835598"/>
              <a:gd name="connsiteY13" fmla="*/ 1560258 h 1696229"/>
              <a:gd name="connsiteX14" fmla="*/ 1805005 w 1835598"/>
              <a:gd name="connsiteY14" fmla="*/ 1631643 h 1696229"/>
              <a:gd name="connsiteX15" fmla="*/ 1825400 w 1835598"/>
              <a:gd name="connsiteY15" fmla="*/ 1652038 h 1696229"/>
              <a:gd name="connsiteX16" fmla="*/ 1835598 w 1835598"/>
              <a:gd name="connsiteY16" fmla="*/ 1665635 h 1696229"/>
              <a:gd name="connsiteX17" fmla="*/ 1825400 w 1835598"/>
              <a:gd name="connsiteY17" fmla="*/ 1686031 h 1696229"/>
              <a:gd name="connsiteX18" fmla="*/ 1801606 w 1835598"/>
              <a:gd name="connsiteY18" fmla="*/ 1696229 h 1696229"/>
              <a:gd name="connsiteX19" fmla="*/ 1250926 w 1835598"/>
              <a:gd name="connsiteY19" fmla="*/ 1641841 h 1696229"/>
              <a:gd name="connsiteX20" fmla="*/ 1101359 w 1835598"/>
              <a:gd name="connsiteY20" fmla="*/ 1621445 h 1696229"/>
              <a:gd name="connsiteX21" fmla="*/ 1067366 w 1835598"/>
              <a:gd name="connsiteY21" fmla="*/ 1618046 h 1696229"/>
              <a:gd name="connsiteX22" fmla="*/ 1023176 w 1835598"/>
              <a:gd name="connsiteY22" fmla="*/ 1601050 h 1696229"/>
              <a:gd name="connsiteX23" fmla="*/ 989183 w 1835598"/>
              <a:gd name="connsiteY23" fmla="*/ 1573856 h 1696229"/>
              <a:gd name="connsiteX24" fmla="*/ 968788 w 1835598"/>
              <a:gd name="connsiteY24" fmla="*/ 1536464 h 1696229"/>
              <a:gd name="connsiteX25" fmla="*/ 934795 w 1835598"/>
              <a:gd name="connsiteY25" fmla="*/ 1482076 h 1696229"/>
              <a:gd name="connsiteX26" fmla="*/ 628862 w 1835598"/>
              <a:gd name="connsiteY26" fmla="*/ 1009579 h 16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5598" h="1696229">
                <a:moveTo>
                  <a:pt x="628862" y="1009579"/>
                </a:moveTo>
                <a:lnTo>
                  <a:pt x="455500" y="730840"/>
                </a:lnTo>
                <a:lnTo>
                  <a:pt x="220951" y="373918"/>
                </a:lnTo>
                <a:lnTo>
                  <a:pt x="129171" y="234548"/>
                </a:lnTo>
                <a:lnTo>
                  <a:pt x="0" y="88380"/>
                </a:lnTo>
                <a:lnTo>
                  <a:pt x="64586" y="0"/>
                </a:lnTo>
                <a:lnTo>
                  <a:pt x="112175" y="57787"/>
                </a:lnTo>
                <a:lnTo>
                  <a:pt x="217552" y="176761"/>
                </a:lnTo>
                <a:lnTo>
                  <a:pt x="438504" y="424907"/>
                </a:lnTo>
                <a:lnTo>
                  <a:pt x="717243" y="741038"/>
                </a:lnTo>
                <a:lnTo>
                  <a:pt x="880407" y="914400"/>
                </a:lnTo>
                <a:lnTo>
                  <a:pt x="1084363" y="1114956"/>
                </a:lnTo>
                <a:lnTo>
                  <a:pt x="1386896" y="1349505"/>
                </a:lnTo>
                <a:lnTo>
                  <a:pt x="1699628" y="1560258"/>
                </a:lnTo>
                <a:lnTo>
                  <a:pt x="1805005" y="1631643"/>
                </a:lnTo>
                <a:lnTo>
                  <a:pt x="1825400" y="1652038"/>
                </a:lnTo>
                <a:lnTo>
                  <a:pt x="1835598" y="1665635"/>
                </a:lnTo>
                <a:lnTo>
                  <a:pt x="1825400" y="1686031"/>
                </a:lnTo>
                <a:lnTo>
                  <a:pt x="1801606" y="1696229"/>
                </a:lnTo>
                <a:lnTo>
                  <a:pt x="1250926" y="1641841"/>
                </a:lnTo>
                <a:lnTo>
                  <a:pt x="1101359" y="1621445"/>
                </a:lnTo>
                <a:lnTo>
                  <a:pt x="1067366" y="1618046"/>
                </a:lnTo>
                <a:lnTo>
                  <a:pt x="1023176" y="1601050"/>
                </a:lnTo>
                <a:lnTo>
                  <a:pt x="989183" y="1573856"/>
                </a:lnTo>
                <a:lnTo>
                  <a:pt x="968788" y="1536464"/>
                </a:lnTo>
                <a:lnTo>
                  <a:pt x="934795" y="1482076"/>
                </a:lnTo>
                <a:lnTo>
                  <a:pt x="628862" y="10095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E0AC430-F550-4D29-82BF-62D92583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745" y="1459084"/>
            <a:ext cx="5133277" cy="45480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0B0D25C-0D91-4575-A76D-E900AC45B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63" y="1492015"/>
            <a:ext cx="5133277" cy="45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19" grpId="0" animBg="1"/>
      <p:bldP spid="7" grpId="0" animBg="1"/>
      <p:bldP spid="10" grpId="0" animBg="1"/>
      <p:bldP spid="14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E85677-AC8B-4921-A161-463178BB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61" y="1154995"/>
            <a:ext cx="5133277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0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A19EE00-5258-4A52-814D-704C9E6D0997}"/>
              </a:ext>
            </a:extLst>
          </p:cNvPr>
          <p:cNvSpPr/>
          <p:nvPr/>
        </p:nvSpPr>
        <p:spPr>
          <a:xfrm>
            <a:off x="4964114" y="1617663"/>
            <a:ext cx="2395537" cy="901700"/>
          </a:xfrm>
          <a:custGeom>
            <a:avLst/>
            <a:gdLst>
              <a:gd name="connsiteX0" fmla="*/ 589743 w 2394715"/>
              <a:gd name="connsiteY0" fmla="*/ 381249 h 902486"/>
              <a:gd name="connsiteX1" fmla="*/ 265086 w 2394715"/>
              <a:gd name="connsiteY1" fmla="*/ 414012 h 902486"/>
              <a:gd name="connsiteX2" fmla="*/ 62548 w 2394715"/>
              <a:gd name="connsiteY2" fmla="*/ 434862 h 902486"/>
              <a:gd name="connsiteX3" fmla="*/ 0 w 2394715"/>
              <a:gd name="connsiteY3" fmla="*/ 274023 h 902486"/>
              <a:gd name="connsiteX4" fmla="*/ 119140 w 2394715"/>
              <a:gd name="connsiteY4" fmla="*/ 274023 h 902486"/>
              <a:gd name="connsiteX5" fmla="*/ 562936 w 2394715"/>
              <a:gd name="connsiteY5" fmla="*/ 226367 h 902486"/>
              <a:gd name="connsiteX6" fmla="*/ 1322454 w 2394715"/>
              <a:gd name="connsiteY6" fmla="*/ 134033 h 902486"/>
              <a:gd name="connsiteX7" fmla="*/ 1772208 w 2394715"/>
              <a:gd name="connsiteY7" fmla="*/ 77441 h 902486"/>
              <a:gd name="connsiteX8" fmla="*/ 1813907 w 2394715"/>
              <a:gd name="connsiteY8" fmla="*/ 71484 h 902486"/>
              <a:gd name="connsiteX9" fmla="*/ 1873477 w 2394715"/>
              <a:gd name="connsiteY9" fmla="*/ 35742 h 902486"/>
              <a:gd name="connsiteX10" fmla="*/ 1921133 w 2394715"/>
              <a:gd name="connsiteY10" fmla="*/ 5957 h 902486"/>
              <a:gd name="connsiteX11" fmla="*/ 1953897 w 2394715"/>
              <a:gd name="connsiteY11" fmla="*/ 0 h 902486"/>
              <a:gd name="connsiteX12" fmla="*/ 2013467 w 2394715"/>
              <a:gd name="connsiteY12" fmla="*/ 8936 h 902486"/>
              <a:gd name="connsiteX13" fmla="*/ 2076015 w 2394715"/>
              <a:gd name="connsiteY13" fmla="*/ 32764 h 902486"/>
              <a:gd name="connsiteX14" fmla="*/ 2144521 w 2394715"/>
              <a:gd name="connsiteY14" fmla="*/ 71484 h 902486"/>
              <a:gd name="connsiteX15" fmla="*/ 2254725 w 2394715"/>
              <a:gd name="connsiteY15" fmla="*/ 160839 h 902486"/>
              <a:gd name="connsiteX16" fmla="*/ 2344080 w 2394715"/>
              <a:gd name="connsiteY16" fmla="*/ 232324 h 902486"/>
              <a:gd name="connsiteX17" fmla="*/ 2370887 w 2394715"/>
              <a:gd name="connsiteY17" fmla="*/ 253173 h 902486"/>
              <a:gd name="connsiteX18" fmla="*/ 2388758 w 2394715"/>
              <a:gd name="connsiteY18" fmla="*/ 277001 h 902486"/>
              <a:gd name="connsiteX19" fmla="*/ 2394715 w 2394715"/>
              <a:gd name="connsiteY19" fmla="*/ 297851 h 902486"/>
              <a:gd name="connsiteX20" fmla="*/ 2388758 w 2394715"/>
              <a:gd name="connsiteY20" fmla="*/ 342528 h 902486"/>
              <a:gd name="connsiteX21" fmla="*/ 2361951 w 2394715"/>
              <a:gd name="connsiteY21" fmla="*/ 375292 h 902486"/>
              <a:gd name="connsiteX22" fmla="*/ 2323231 w 2394715"/>
              <a:gd name="connsiteY22" fmla="*/ 414012 h 902486"/>
              <a:gd name="connsiteX23" fmla="*/ 2135585 w 2394715"/>
              <a:gd name="connsiteY23" fmla="*/ 813131 h 902486"/>
              <a:gd name="connsiteX24" fmla="*/ 2093886 w 2394715"/>
              <a:gd name="connsiteY24" fmla="*/ 902486 h 902486"/>
              <a:gd name="connsiteX25" fmla="*/ 1959854 w 2394715"/>
              <a:gd name="connsiteY25" fmla="*/ 854830 h 902486"/>
              <a:gd name="connsiteX26" fmla="*/ 1977725 w 2394715"/>
              <a:gd name="connsiteY26" fmla="*/ 717819 h 902486"/>
              <a:gd name="connsiteX27" fmla="*/ 2037295 w 2394715"/>
              <a:gd name="connsiteY27" fmla="*/ 342528 h 902486"/>
              <a:gd name="connsiteX28" fmla="*/ 2034316 w 2394715"/>
              <a:gd name="connsiteY28" fmla="*/ 300829 h 902486"/>
              <a:gd name="connsiteX29" fmla="*/ 2034316 w 2394715"/>
              <a:gd name="connsiteY29" fmla="*/ 288915 h 902486"/>
              <a:gd name="connsiteX30" fmla="*/ 2031338 w 2394715"/>
              <a:gd name="connsiteY30" fmla="*/ 271044 h 902486"/>
              <a:gd name="connsiteX31" fmla="*/ 2019424 w 2394715"/>
              <a:gd name="connsiteY31" fmla="*/ 250195 h 902486"/>
              <a:gd name="connsiteX32" fmla="*/ 1998574 w 2394715"/>
              <a:gd name="connsiteY32" fmla="*/ 235302 h 902486"/>
              <a:gd name="connsiteX33" fmla="*/ 1962832 w 2394715"/>
              <a:gd name="connsiteY33" fmla="*/ 226367 h 902486"/>
              <a:gd name="connsiteX34" fmla="*/ 1936026 w 2394715"/>
              <a:gd name="connsiteY34" fmla="*/ 223388 h 902486"/>
              <a:gd name="connsiteX35" fmla="*/ 1367132 w 2394715"/>
              <a:gd name="connsiteY35" fmla="*/ 291894 h 902486"/>
              <a:gd name="connsiteX36" fmla="*/ 589743 w 2394715"/>
              <a:gd name="connsiteY36" fmla="*/ 381249 h 90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94715" h="902486">
                <a:moveTo>
                  <a:pt x="589743" y="381249"/>
                </a:moveTo>
                <a:lnTo>
                  <a:pt x="265086" y="414012"/>
                </a:lnTo>
                <a:lnTo>
                  <a:pt x="62548" y="434862"/>
                </a:lnTo>
                <a:lnTo>
                  <a:pt x="0" y="274023"/>
                </a:lnTo>
                <a:lnTo>
                  <a:pt x="119140" y="274023"/>
                </a:lnTo>
                <a:lnTo>
                  <a:pt x="562936" y="226367"/>
                </a:lnTo>
                <a:lnTo>
                  <a:pt x="1322454" y="134033"/>
                </a:lnTo>
                <a:lnTo>
                  <a:pt x="1772208" y="77441"/>
                </a:lnTo>
                <a:lnTo>
                  <a:pt x="1813907" y="71484"/>
                </a:lnTo>
                <a:lnTo>
                  <a:pt x="1873477" y="35742"/>
                </a:lnTo>
                <a:lnTo>
                  <a:pt x="1921133" y="5957"/>
                </a:lnTo>
                <a:lnTo>
                  <a:pt x="1953897" y="0"/>
                </a:lnTo>
                <a:lnTo>
                  <a:pt x="2013467" y="8936"/>
                </a:lnTo>
                <a:lnTo>
                  <a:pt x="2076015" y="32764"/>
                </a:lnTo>
                <a:lnTo>
                  <a:pt x="2144521" y="71484"/>
                </a:lnTo>
                <a:lnTo>
                  <a:pt x="2254725" y="160839"/>
                </a:lnTo>
                <a:lnTo>
                  <a:pt x="2344080" y="232324"/>
                </a:lnTo>
                <a:lnTo>
                  <a:pt x="2370887" y="253173"/>
                </a:lnTo>
                <a:lnTo>
                  <a:pt x="2388758" y="277001"/>
                </a:lnTo>
                <a:lnTo>
                  <a:pt x="2394715" y="297851"/>
                </a:lnTo>
                <a:lnTo>
                  <a:pt x="2388758" y="342528"/>
                </a:lnTo>
                <a:lnTo>
                  <a:pt x="2361951" y="375292"/>
                </a:lnTo>
                <a:lnTo>
                  <a:pt x="2323231" y="414012"/>
                </a:lnTo>
                <a:lnTo>
                  <a:pt x="2135585" y="813131"/>
                </a:lnTo>
                <a:lnTo>
                  <a:pt x="2093886" y="902486"/>
                </a:lnTo>
                <a:lnTo>
                  <a:pt x="1959854" y="854830"/>
                </a:lnTo>
                <a:lnTo>
                  <a:pt x="1977725" y="717819"/>
                </a:lnTo>
                <a:lnTo>
                  <a:pt x="2037295" y="342528"/>
                </a:lnTo>
                <a:lnTo>
                  <a:pt x="2034316" y="300829"/>
                </a:lnTo>
                <a:lnTo>
                  <a:pt x="2034316" y="288915"/>
                </a:lnTo>
                <a:lnTo>
                  <a:pt x="2031338" y="271044"/>
                </a:lnTo>
                <a:lnTo>
                  <a:pt x="2019424" y="250195"/>
                </a:lnTo>
                <a:lnTo>
                  <a:pt x="1998574" y="235302"/>
                </a:lnTo>
                <a:lnTo>
                  <a:pt x="1962832" y="226367"/>
                </a:lnTo>
                <a:lnTo>
                  <a:pt x="1936026" y="223388"/>
                </a:lnTo>
                <a:lnTo>
                  <a:pt x="1367132" y="291894"/>
                </a:lnTo>
                <a:lnTo>
                  <a:pt x="589743" y="3812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1FD678D-9499-4A4B-A717-D93828F6B8CC}"/>
              </a:ext>
            </a:extLst>
          </p:cNvPr>
          <p:cNvSpPr/>
          <p:nvPr/>
        </p:nvSpPr>
        <p:spPr>
          <a:xfrm>
            <a:off x="4860925" y="3600451"/>
            <a:ext cx="425450" cy="1635125"/>
          </a:xfrm>
          <a:custGeom>
            <a:avLst/>
            <a:gdLst>
              <a:gd name="connsiteX0" fmla="*/ 190500 w 425450"/>
              <a:gd name="connsiteY0" fmla="*/ 742950 h 1635125"/>
              <a:gd name="connsiteX1" fmla="*/ 174625 w 425450"/>
              <a:gd name="connsiteY1" fmla="*/ 469900 h 1635125"/>
              <a:gd name="connsiteX2" fmla="*/ 158750 w 425450"/>
              <a:gd name="connsiteY2" fmla="*/ 365125 h 1635125"/>
              <a:gd name="connsiteX3" fmla="*/ 127000 w 425450"/>
              <a:gd name="connsiteY3" fmla="*/ 269875 h 1635125"/>
              <a:gd name="connsiteX4" fmla="*/ 76200 w 425450"/>
              <a:gd name="connsiteY4" fmla="*/ 165100 h 1635125"/>
              <a:gd name="connsiteX5" fmla="*/ 12700 w 425450"/>
              <a:gd name="connsiteY5" fmla="*/ 66675 h 1635125"/>
              <a:gd name="connsiteX6" fmla="*/ 0 w 425450"/>
              <a:gd name="connsiteY6" fmla="*/ 44450 h 1635125"/>
              <a:gd name="connsiteX7" fmla="*/ 0 w 425450"/>
              <a:gd name="connsiteY7" fmla="*/ 15875 h 1635125"/>
              <a:gd name="connsiteX8" fmla="*/ 15875 w 425450"/>
              <a:gd name="connsiteY8" fmla="*/ 0 h 1635125"/>
              <a:gd name="connsiteX9" fmla="*/ 57150 w 425450"/>
              <a:gd name="connsiteY9" fmla="*/ 3175 h 1635125"/>
              <a:gd name="connsiteX10" fmla="*/ 403225 w 425450"/>
              <a:gd name="connsiteY10" fmla="*/ 117475 h 1635125"/>
              <a:gd name="connsiteX11" fmla="*/ 403225 w 425450"/>
              <a:gd name="connsiteY11" fmla="*/ 288925 h 1635125"/>
              <a:gd name="connsiteX12" fmla="*/ 406400 w 425450"/>
              <a:gd name="connsiteY12" fmla="*/ 727075 h 1635125"/>
              <a:gd name="connsiteX13" fmla="*/ 422275 w 425450"/>
              <a:gd name="connsiteY13" fmla="*/ 844550 h 1635125"/>
              <a:gd name="connsiteX14" fmla="*/ 425450 w 425450"/>
              <a:gd name="connsiteY14" fmla="*/ 1352550 h 1635125"/>
              <a:gd name="connsiteX15" fmla="*/ 422275 w 425450"/>
              <a:gd name="connsiteY15" fmla="*/ 1524000 h 1635125"/>
              <a:gd name="connsiteX16" fmla="*/ 400050 w 425450"/>
              <a:gd name="connsiteY16" fmla="*/ 1603375 h 1635125"/>
              <a:gd name="connsiteX17" fmla="*/ 387350 w 425450"/>
              <a:gd name="connsiteY17" fmla="*/ 1622425 h 1635125"/>
              <a:gd name="connsiteX18" fmla="*/ 368300 w 425450"/>
              <a:gd name="connsiteY18" fmla="*/ 1631950 h 1635125"/>
              <a:gd name="connsiteX19" fmla="*/ 346075 w 425450"/>
              <a:gd name="connsiteY19" fmla="*/ 1635125 h 1635125"/>
              <a:gd name="connsiteX20" fmla="*/ 304800 w 425450"/>
              <a:gd name="connsiteY20" fmla="*/ 1622425 h 1635125"/>
              <a:gd name="connsiteX21" fmla="*/ 250825 w 425450"/>
              <a:gd name="connsiteY21" fmla="*/ 1581150 h 1635125"/>
              <a:gd name="connsiteX22" fmla="*/ 225425 w 425450"/>
              <a:gd name="connsiteY22" fmla="*/ 1533525 h 1635125"/>
              <a:gd name="connsiteX23" fmla="*/ 184150 w 425450"/>
              <a:gd name="connsiteY23" fmla="*/ 1371600 h 1635125"/>
              <a:gd name="connsiteX24" fmla="*/ 177800 w 425450"/>
              <a:gd name="connsiteY24" fmla="*/ 1289050 h 1635125"/>
              <a:gd name="connsiteX25" fmla="*/ 180975 w 425450"/>
              <a:gd name="connsiteY25" fmla="*/ 1177925 h 1635125"/>
              <a:gd name="connsiteX26" fmla="*/ 187325 w 425450"/>
              <a:gd name="connsiteY26" fmla="*/ 1085850 h 1635125"/>
              <a:gd name="connsiteX27" fmla="*/ 190500 w 425450"/>
              <a:gd name="connsiteY27" fmla="*/ 742950 h 16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5450" h="1635125">
                <a:moveTo>
                  <a:pt x="190500" y="742950"/>
                </a:moveTo>
                <a:lnTo>
                  <a:pt x="174625" y="469900"/>
                </a:lnTo>
                <a:lnTo>
                  <a:pt x="158750" y="365125"/>
                </a:lnTo>
                <a:lnTo>
                  <a:pt x="127000" y="269875"/>
                </a:lnTo>
                <a:lnTo>
                  <a:pt x="76200" y="165100"/>
                </a:lnTo>
                <a:lnTo>
                  <a:pt x="12700" y="66675"/>
                </a:lnTo>
                <a:lnTo>
                  <a:pt x="0" y="44450"/>
                </a:lnTo>
                <a:lnTo>
                  <a:pt x="0" y="15875"/>
                </a:lnTo>
                <a:lnTo>
                  <a:pt x="15875" y="0"/>
                </a:lnTo>
                <a:lnTo>
                  <a:pt x="57150" y="3175"/>
                </a:lnTo>
                <a:lnTo>
                  <a:pt x="403225" y="117475"/>
                </a:lnTo>
                <a:lnTo>
                  <a:pt x="403225" y="288925"/>
                </a:lnTo>
                <a:cubicBezTo>
                  <a:pt x="404283" y="434975"/>
                  <a:pt x="405342" y="581025"/>
                  <a:pt x="406400" y="727075"/>
                </a:cubicBezTo>
                <a:lnTo>
                  <a:pt x="422275" y="844550"/>
                </a:lnTo>
                <a:cubicBezTo>
                  <a:pt x="423333" y="1013883"/>
                  <a:pt x="424392" y="1183217"/>
                  <a:pt x="425450" y="1352550"/>
                </a:cubicBezTo>
                <a:cubicBezTo>
                  <a:pt x="424392" y="1409700"/>
                  <a:pt x="423333" y="1466850"/>
                  <a:pt x="422275" y="1524000"/>
                </a:cubicBezTo>
                <a:lnTo>
                  <a:pt x="400050" y="1603375"/>
                </a:lnTo>
                <a:lnTo>
                  <a:pt x="387350" y="1622425"/>
                </a:lnTo>
                <a:lnTo>
                  <a:pt x="368300" y="1631950"/>
                </a:lnTo>
                <a:lnTo>
                  <a:pt x="346075" y="1635125"/>
                </a:lnTo>
                <a:lnTo>
                  <a:pt x="304800" y="1622425"/>
                </a:lnTo>
                <a:lnTo>
                  <a:pt x="250825" y="1581150"/>
                </a:lnTo>
                <a:lnTo>
                  <a:pt x="225425" y="1533525"/>
                </a:lnTo>
                <a:lnTo>
                  <a:pt x="184150" y="1371600"/>
                </a:lnTo>
                <a:lnTo>
                  <a:pt x="177800" y="1289050"/>
                </a:lnTo>
                <a:cubicBezTo>
                  <a:pt x="178858" y="1252008"/>
                  <a:pt x="179917" y="1214967"/>
                  <a:pt x="180975" y="1177925"/>
                </a:cubicBezTo>
                <a:lnTo>
                  <a:pt x="187325" y="1085850"/>
                </a:lnTo>
                <a:cubicBezTo>
                  <a:pt x="188383" y="980017"/>
                  <a:pt x="189442" y="874183"/>
                  <a:pt x="190500" y="742950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E02FBEF-64E4-4ADC-B6A6-7AE4789F951B}"/>
              </a:ext>
            </a:extLst>
          </p:cNvPr>
          <p:cNvSpPr/>
          <p:nvPr/>
        </p:nvSpPr>
        <p:spPr>
          <a:xfrm>
            <a:off x="3998913" y="5326064"/>
            <a:ext cx="4121150" cy="623887"/>
          </a:xfrm>
          <a:custGeom>
            <a:avLst/>
            <a:gdLst>
              <a:gd name="connsiteX0" fmla="*/ 1612117 w 4121300"/>
              <a:gd name="connsiteY0" fmla="*/ 377027 h 624045"/>
              <a:gd name="connsiteX1" fmla="*/ 1360766 w 4121300"/>
              <a:gd name="connsiteY1" fmla="*/ 407363 h 624045"/>
              <a:gd name="connsiteX2" fmla="*/ 1122415 w 4121300"/>
              <a:gd name="connsiteY2" fmla="*/ 450700 h 624045"/>
              <a:gd name="connsiteX3" fmla="*/ 862396 w 4121300"/>
              <a:gd name="connsiteY3" fmla="*/ 511371 h 624045"/>
              <a:gd name="connsiteX4" fmla="*/ 632713 w 4121300"/>
              <a:gd name="connsiteY4" fmla="*/ 576375 h 624045"/>
              <a:gd name="connsiteX5" fmla="*/ 498370 w 4121300"/>
              <a:gd name="connsiteY5" fmla="*/ 624045 h 624045"/>
              <a:gd name="connsiteX6" fmla="*/ 472368 w 4121300"/>
              <a:gd name="connsiteY6" fmla="*/ 624045 h 624045"/>
              <a:gd name="connsiteX7" fmla="*/ 312023 w 4121300"/>
              <a:gd name="connsiteY7" fmla="*/ 541706 h 624045"/>
              <a:gd name="connsiteX8" fmla="*/ 225350 w 4121300"/>
              <a:gd name="connsiteY8" fmla="*/ 485369 h 624045"/>
              <a:gd name="connsiteX9" fmla="*/ 121342 w 4121300"/>
              <a:gd name="connsiteY9" fmla="*/ 390028 h 624045"/>
              <a:gd name="connsiteX10" fmla="*/ 34669 w 4121300"/>
              <a:gd name="connsiteY10" fmla="*/ 299022 h 624045"/>
              <a:gd name="connsiteX11" fmla="*/ 8667 w 4121300"/>
              <a:gd name="connsiteY11" fmla="*/ 268686 h 624045"/>
              <a:gd name="connsiteX12" fmla="*/ 0 w 4121300"/>
              <a:gd name="connsiteY12" fmla="*/ 242684 h 624045"/>
              <a:gd name="connsiteX13" fmla="*/ 13001 w 4121300"/>
              <a:gd name="connsiteY13" fmla="*/ 225350 h 624045"/>
              <a:gd name="connsiteX14" fmla="*/ 39003 w 4121300"/>
              <a:gd name="connsiteY14" fmla="*/ 216682 h 624045"/>
              <a:gd name="connsiteX15" fmla="*/ 95340 w 4121300"/>
              <a:gd name="connsiteY15" fmla="*/ 242684 h 624045"/>
              <a:gd name="connsiteX16" fmla="*/ 186347 w 4121300"/>
              <a:gd name="connsiteY16" fmla="*/ 277354 h 624045"/>
              <a:gd name="connsiteX17" fmla="*/ 325024 w 4121300"/>
              <a:gd name="connsiteY17" fmla="*/ 307689 h 624045"/>
              <a:gd name="connsiteX18" fmla="*/ 498370 w 4121300"/>
              <a:gd name="connsiteY18" fmla="*/ 316356 h 624045"/>
              <a:gd name="connsiteX19" fmla="*/ 715052 w 4121300"/>
              <a:gd name="connsiteY19" fmla="*/ 299022 h 624045"/>
              <a:gd name="connsiteX20" fmla="*/ 966404 w 4121300"/>
              <a:gd name="connsiteY20" fmla="*/ 268686 h 624045"/>
              <a:gd name="connsiteX21" fmla="*/ 1677122 w 4121300"/>
              <a:gd name="connsiteY21" fmla="*/ 186347 h 624045"/>
              <a:gd name="connsiteX22" fmla="*/ 2171158 w 4121300"/>
              <a:gd name="connsiteY22" fmla="*/ 134343 h 624045"/>
              <a:gd name="connsiteX23" fmla="*/ 3007552 w 4121300"/>
              <a:gd name="connsiteY23" fmla="*/ 82339 h 624045"/>
              <a:gd name="connsiteX24" fmla="*/ 3245903 w 4121300"/>
              <a:gd name="connsiteY24" fmla="*/ 65005 h 624045"/>
              <a:gd name="connsiteX25" fmla="*/ 3345577 w 4121300"/>
              <a:gd name="connsiteY25" fmla="*/ 47670 h 624045"/>
              <a:gd name="connsiteX26" fmla="*/ 3458252 w 4121300"/>
              <a:gd name="connsiteY26" fmla="*/ 4334 h 624045"/>
              <a:gd name="connsiteX27" fmla="*/ 3510256 w 4121300"/>
              <a:gd name="connsiteY27" fmla="*/ 0 h 624045"/>
              <a:gd name="connsiteX28" fmla="*/ 3666267 w 4121300"/>
              <a:gd name="connsiteY28" fmla="*/ 26002 h 624045"/>
              <a:gd name="connsiteX29" fmla="*/ 3826612 w 4121300"/>
              <a:gd name="connsiteY29" fmla="*/ 78006 h 624045"/>
              <a:gd name="connsiteX30" fmla="*/ 4030294 w 4121300"/>
              <a:gd name="connsiteY30" fmla="*/ 173346 h 624045"/>
              <a:gd name="connsiteX31" fmla="*/ 4086631 w 4121300"/>
              <a:gd name="connsiteY31" fmla="*/ 208015 h 624045"/>
              <a:gd name="connsiteX32" fmla="*/ 4108299 w 4121300"/>
              <a:gd name="connsiteY32" fmla="*/ 242684 h 624045"/>
              <a:gd name="connsiteX33" fmla="*/ 4121300 w 4121300"/>
              <a:gd name="connsiteY33" fmla="*/ 299022 h 624045"/>
              <a:gd name="connsiteX34" fmla="*/ 4108299 w 4121300"/>
              <a:gd name="connsiteY34" fmla="*/ 342358 h 624045"/>
              <a:gd name="connsiteX35" fmla="*/ 4082298 w 4121300"/>
              <a:gd name="connsiteY35" fmla="*/ 368360 h 624045"/>
              <a:gd name="connsiteX36" fmla="*/ 4034627 w 4121300"/>
              <a:gd name="connsiteY36" fmla="*/ 377027 h 624045"/>
              <a:gd name="connsiteX37" fmla="*/ 3822279 w 4121300"/>
              <a:gd name="connsiteY37" fmla="*/ 351026 h 624045"/>
              <a:gd name="connsiteX38" fmla="*/ 3284906 w 4121300"/>
              <a:gd name="connsiteY38" fmla="*/ 303355 h 624045"/>
              <a:gd name="connsiteX39" fmla="*/ 2734533 w 4121300"/>
              <a:gd name="connsiteY39" fmla="*/ 303355 h 624045"/>
              <a:gd name="connsiteX40" fmla="*/ 2158157 w 4121300"/>
              <a:gd name="connsiteY40" fmla="*/ 320690 h 624045"/>
              <a:gd name="connsiteX41" fmla="*/ 1612117 w 4121300"/>
              <a:gd name="connsiteY41" fmla="*/ 377027 h 62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21300" h="624045">
                <a:moveTo>
                  <a:pt x="1612117" y="377027"/>
                </a:moveTo>
                <a:lnTo>
                  <a:pt x="1360766" y="407363"/>
                </a:lnTo>
                <a:lnTo>
                  <a:pt x="1122415" y="450700"/>
                </a:lnTo>
                <a:lnTo>
                  <a:pt x="862396" y="511371"/>
                </a:lnTo>
                <a:lnTo>
                  <a:pt x="632713" y="576375"/>
                </a:lnTo>
                <a:lnTo>
                  <a:pt x="498370" y="624045"/>
                </a:lnTo>
                <a:lnTo>
                  <a:pt x="472368" y="624045"/>
                </a:lnTo>
                <a:lnTo>
                  <a:pt x="312023" y="541706"/>
                </a:lnTo>
                <a:lnTo>
                  <a:pt x="225350" y="485369"/>
                </a:lnTo>
                <a:lnTo>
                  <a:pt x="121342" y="390028"/>
                </a:lnTo>
                <a:lnTo>
                  <a:pt x="34669" y="299022"/>
                </a:lnTo>
                <a:lnTo>
                  <a:pt x="8667" y="268686"/>
                </a:lnTo>
                <a:lnTo>
                  <a:pt x="0" y="242684"/>
                </a:lnTo>
                <a:lnTo>
                  <a:pt x="13001" y="225350"/>
                </a:lnTo>
                <a:lnTo>
                  <a:pt x="39003" y="216682"/>
                </a:lnTo>
                <a:lnTo>
                  <a:pt x="95340" y="242684"/>
                </a:lnTo>
                <a:lnTo>
                  <a:pt x="186347" y="277354"/>
                </a:lnTo>
                <a:lnTo>
                  <a:pt x="325024" y="307689"/>
                </a:lnTo>
                <a:lnTo>
                  <a:pt x="498370" y="316356"/>
                </a:lnTo>
                <a:lnTo>
                  <a:pt x="715052" y="299022"/>
                </a:lnTo>
                <a:lnTo>
                  <a:pt x="966404" y="268686"/>
                </a:lnTo>
                <a:lnTo>
                  <a:pt x="1677122" y="186347"/>
                </a:lnTo>
                <a:lnTo>
                  <a:pt x="2171158" y="134343"/>
                </a:lnTo>
                <a:lnTo>
                  <a:pt x="3007552" y="82339"/>
                </a:lnTo>
                <a:lnTo>
                  <a:pt x="3245903" y="65005"/>
                </a:lnTo>
                <a:lnTo>
                  <a:pt x="3345577" y="47670"/>
                </a:lnTo>
                <a:lnTo>
                  <a:pt x="3458252" y="4334"/>
                </a:lnTo>
                <a:lnTo>
                  <a:pt x="3510256" y="0"/>
                </a:lnTo>
                <a:lnTo>
                  <a:pt x="3666267" y="26002"/>
                </a:lnTo>
                <a:lnTo>
                  <a:pt x="3826612" y="78006"/>
                </a:lnTo>
                <a:lnTo>
                  <a:pt x="4030294" y="173346"/>
                </a:lnTo>
                <a:lnTo>
                  <a:pt x="4086631" y="208015"/>
                </a:lnTo>
                <a:lnTo>
                  <a:pt x="4108299" y="242684"/>
                </a:lnTo>
                <a:lnTo>
                  <a:pt x="4121300" y="299022"/>
                </a:lnTo>
                <a:lnTo>
                  <a:pt x="4108299" y="342358"/>
                </a:lnTo>
                <a:lnTo>
                  <a:pt x="4082298" y="368360"/>
                </a:lnTo>
                <a:lnTo>
                  <a:pt x="4034627" y="377027"/>
                </a:lnTo>
                <a:lnTo>
                  <a:pt x="3822279" y="351026"/>
                </a:lnTo>
                <a:lnTo>
                  <a:pt x="3284906" y="303355"/>
                </a:lnTo>
                <a:lnTo>
                  <a:pt x="2734533" y="303355"/>
                </a:lnTo>
                <a:lnTo>
                  <a:pt x="2158157" y="320690"/>
                </a:lnTo>
                <a:lnTo>
                  <a:pt x="1612117" y="37702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73BFDFF-87F2-4AB1-8CF0-29FDD27C180B}"/>
              </a:ext>
            </a:extLst>
          </p:cNvPr>
          <p:cNvSpPr/>
          <p:nvPr/>
        </p:nvSpPr>
        <p:spPr>
          <a:xfrm>
            <a:off x="4932364" y="2352675"/>
            <a:ext cx="2219325" cy="388938"/>
          </a:xfrm>
          <a:custGeom>
            <a:avLst/>
            <a:gdLst>
              <a:gd name="connsiteX0" fmla="*/ 504825 w 2219325"/>
              <a:gd name="connsiteY0" fmla="*/ 352425 h 388144"/>
              <a:gd name="connsiteX1" fmla="*/ 14287 w 2219325"/>
              <a:gd name="connsiteY1" fmla="*/ 388144 h 388144"/>
              <a:gd name="connsiteX2" fmla="*/ 0 w 2219325"/>
              <a:gd name="connsiteY2" fmla="*/ 221456 h 388144"/>
              <a:gd name="connsiteX3" fmla="*/ 88106 w 2219325"/>
              <a:gd name="connsiteY3" fmla="*/ 226219 h 388144"/>
              <a:gd name="connsiteX4" fmla="*/ 495300 w 2219325"/>
              <a:gd name="connsiteY4" fmla="*/ 190500 h 388144"/>
              <a:gd name="connsiteX5" fmla="*/ 1095375 w 2219325"/>
              <a:gd name="connsiteY5" fmla="*/ 130969 h 388144"/>
              <a:gd name="connsiteX6" fmla="*/ 1526381 w 2219325"/>
              <a:gd name="connsiteY6" fmla="*/ 78581 h 388144"/>
              <a:gd name="connsiteX7" fmla="*/ 1593056 w 2219325"/>
              <a:gd name="connsiteY7" fmla="*/ 61913 h 388144"/>
              <a:gd name="connsiteX8" fmla="*/ 1750219 w 2219325"/>
              <a:gd name="connsiteY8" fmla="*/ 14288 h 388144"/>
              <a:gd name="connsiteX9" fmla="*/ 1802606 w 2219325"/>
              <a:gd name="connsiteY9" fmla="*/ 0 h 388144"/>
              <a:gd name="connsiteX10" fmla="*/ 2007394 w 2219325"/>
              <a:gd name="connsiteY10" fmla="*/ 26194 h 388144"/>
              <a:gd name="connsiteX11" fmla="*/ 2157412 w 2219325"/>
              <a:gd name="connsiteY11" fmla="*/ 90488 h 388144"/>
              <a:gd name="connsiteX12" fmla="*/ 2190750 w 2219325"/>
              <a:gd name="connsiteY12" fmla="*/ 142875 h 388144"/>
              <a:gd name="connsiteX13" fmla="*/ 2212181 w 2219325"/>
              <a:gd name="connsiteY13" fmla="*/ 178594 h 388144"/>
              <a:gd name="connsiteX14" fmla="*/ 2219325 w 2219325"/>
              <a:gd name="connsiteY14" fmla="*/ 209550 h 388144"/>
              <a:gd name="connsiteX15" fmla="*/ 2212181 w 2219325"/>
              <a:gd name="connsiteY15" fmla="*/ 230981 h 388144"/>
              <a:gd name="connsiteX16" fmla="*/ 2171700 w 2219325"/>
              <a:gd name="connsiteY16" fmla="*/ 257175 h 388144"/>
              <a:gd name="connsiteX17" fmla="*/ 2140744 w 2219325"/>
              <a:gd name="connsiteY17" fmla="*/ 269081 h 388144"/>
              <a:gd name="connsiteX18" fmla="*/ 1957387 w 2219325"/>
              <a:gd name="connsiteY18" fmla="*/ 247650 h 388144"/>
              <a:gd name="connsiteX19" fmla="*/ 1533525 w 2219325"/>
              <a:gd name="connsiteY19" fmla="*/ 252413 h 388144"/>
              <a:gd name="connsiteX20" fmla="*/ 1397794 w 2219325"/>
              <a:gd name="connsiteY20" fmla="*/ 269081 h 388144"/>
              <a:gd name="connsiteX21" fmla="*/ 504825 w 2219325"/>
              <a:gd name="connsiteY21" fmla="*/ 352425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19325" h="388144">
                <a:moveTo>
                  <a:pt x="504825" y="352425"/>
                </a:moveTo>
                <a:lnTo>
                  <a:pt x="14287" y="388144"/>
                </a:lnTo>
                <a:lnTo>
                  <a:pt x="0" y="221456"/>
                </a:lnTo>
                <a:lnTo>
                  <a:pt x="88106" y="226219"/>
                </a:lnTo>
                <a:lnTo>
                  <a:pt x="495300" y="190500"/>
                </a:lnTo>
                <a:lnTo>
                  <a:pt x="1095375" y="130969"/>
                </a:lnTo>
                <a:lnTo>
                  <a:pt x="1526381" y="78581"/>
                </a:lnTo>
                <a:lnTo>
                  <a:pt x="1593056" y="61913"/>
                </a:lnTo>
                <a:lnTo>
                  <a:pt x="1750219" y="14288"/>
                </a:lnTo>
                <a:lnTo>
                  <a:pt x="1802606" y="0"/>
                </a:lnTo>
                <a:lnTo>
                  <a:pt x="2007394" y="26194"/>
                </a:lnTo>
                <a:lnTo>
                  <a:pt x="2157412" y="90488"/>
                </a:lnTo>
                <a:lnTo>
                  <a:pt x="2190750" y="142875"/>
                </a:lnTo>
                <a:lnTo>
                  <a:pt x="2212181" y="178594"/>
                </a:lnTo>
                <a:lnTo>
                  <a:pt x="2219325" y="209550"/>
                </a:lnTo>
                <a:lnTo>
                  <a:pt x="2212181" y="230981"/>
                </a:lnTo>
                <a:lnTo>
                  <a:pt x="2171700" y="257175"/>
                </a:lnTo>
                <a:lnTo>
                  <a:pt x="2140744" y="269081"/>
                </a:lnTo>
                <a:lnTo>
                  <a:pt x="1957387" y="247650"/>
                </a:lnTo>
                <a:lnTo>
                  <a:pt x="1533525" y="252413"/>
                </a:lnTo>
                <a:lnTo>
                  <a:pt x="1397794" y="269081"/>
                </a:lnTo>
                <a:lnTo>
                  <a:pt x="504825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E5DE248-C3A2-478D-90BC-B322B5E838EB}"/>
              </a:ext>
            </a:extLst>
          </p:cNvPr>
          <p:cNvSpPr/>
          <p:nvPr/>
        </p:nvSpPr>
        <p:spPr>
          <a:xfrm rot="16200000">
            <a:off x="2876551" y="2606676"/>
            <a:ext cx="3143250" cy="1273175"/>
          </a:xfrm>
          <a:custGeom>
            <a:avLst/>
            <a:gdLst>
              <a:gd name="connsiteX0" fmla="*/ 1797050 w 3143250"/>
              <a:gd name="connsiteY0" fmla="*/ 857250 h 1273175"/>
              <a:gd name="connsiteX1" fmla="*/ 2057400 w 3143250"/>
              <a:gd name="connsiteY1" fmla="*/ 904875 h 1273175"/>
              <a:gd name="connsiteX2" fmla="*/ 2419350 w 3143250"/>
              <a:gd name="connsiteY2" fmla="*/ 955675 h 1273175"/>
              <a:gd name="connsiteX3" fmla="*/ 2774950 w 3143250"/>
              <a:gd name="connsiteY3" fmla="*/ 987425 h 1273175"/>
              <a:gd name="connsiteX4" fmla="*/ 2851150 w 3143250"/>
              <a:gd name="connsiteY4" fmla="*/ 984250 h 1273175"/>
              <a:gd name="connsiteX5" fmla="*/ 2927350 w 3143250"/>
              <a:gd name="connsiteY5" fmla="*/ 968375 h 1273175"/>
              <a:gd name="connsiteX6" fmla="*/ 3038475 w 3143250"/>
              <a:gd name="connsiteY6" fmla="*/ 920750 h 1273175"/>
              <a:gd name="connsiteX7" fmla="*/ 3089275 w 3143250"/>
              <a:gd name="connsiteY7" fmla="*/ 892175 h 1273175"/>
              <a:gd name="connsiteX8" fmla="*/ 3098800 w 3143250"/>
              <a:gd name="connsiteY8" fmla="*/ 889000 h 1273175"/>
              <a:gd name="connsiteX9" fmla="*/ 3121025 w 3143250"/>
              <a:gd name="connsiteY9" fmla="*/ 885825 h 1273175"/>
              <a:gd name="connsiteX10" fmla="*/ 3133725 w 3143250"/>
              <a:gd name="connsiteY10" fmla="*/ 892175 h 1273175"/>
              <a:gd name="connsiteX11" fmla="*/ 3143250 w 3143250"/>
              <a:gd name="connsiteY11" fmla="*/ 904875 h 1273175"/>
              <a:gd name="connsiteX12" fmla="*/ 3130550 w 3143250"/>
              <a:gd name="connsiteY12" fmla="*/ 936625 h 1273175"/>
              <a:gd name="connsiteX13" fmla="*/ 3073400 w 3143250"/>
              <a:gd name="connsiteY13" fmla="*/ 1028700 h 1273175"/>
              <a:gd name="connsiteX14" fmla="*/ 2927350 w 3143250"/>
              <a:gd name="connsiteY14" fmla="*/ 1263650 h 1273175"/>
              <a:gd name="connsiteX15" fmla="*/ 2752725 w 3143250"/>
              <a:gd name="connsiteY15" fmla="*/ 1273175 h 1273175"/>
              <a:gd name="connsiteX16" fmla="*/ 2549525 w 3143250"/>
              <a:gd name="connsiteY16" fmla="*/ 1250950 h 1273175"/>
              <a:gd name="connsiteX17" fmla="*/ 2235200 w 3143250"/>
              <a:gd name="connsiteY17" fmla="*/ 1203325 h 1273175"/>
              <a:gd name="connsiteX18" fmla="*/ 2060575 w 3143250"/>
              <a:gd name="connsiteY18" fmla="*/ 1177925 h 1273175"/>
              <a:gd name="connsiteX19" fmla="*/ 1733550 w 3143250"/>
              <a:gd name="connsiteY19" fmla="*/ 1092200 h 1273175"/>
              <a:gd name="connsiteX20" fmla="*/ 1476375 w 3143250"/>
              <a:gd name="connsiteY20" fmla="*/ 1012825 h 1273175"/>
              <a:gd name="connsiteX21" fmla="*/ 1276350 w 3143250"/>
              <a:gd name="connsiteY21" fmla="*/ 939800 h 1273175"/>
              <a:gd name="connsiteX22" fmla="*/ 1098550 w 3143250"/>
              <a:gd name="connsiteY22" fmla="*/ 873125 h 1273175"/>
              <a:gd name="connsiteX23" fmla="*/ 917575 w 3143250"/>
              <a:gd name="connsiteY23" fmla="*/ 784225 h 1273175"/>
              <a:gd name="connsiteX24" fmla="*/ 676275 w 3143250"/>
              <a:gd name="connsiteY24" fmla="*/ 638175 h 1273175"/>
              <a:gd name="connsiteX25" fmla="*/ 476250 w 3143250"/>
              <a:gd name="connsiteY25" fmla="*/ 485775 h 1273175"/>
              <a:gd name="connsiteX26" fmla="*/ 320675 w 3143250"/>
              <a:gd name="connsiteY26" fmla="*/ 358775 h 1273175"/>
              <a:gd name="connsiteX27" fmla="*/ 187325 w 3143250"/>
              <a:gd name="connsiteY27" fmla="*/ 234950 h 1273175"/>
              <a:gd name="connsiteX28" fmla="*/ 50800 w 3143250"/>
              <a:gd name="connsiteY28" fmla="*/ 107950 h 1273175"/>
              <a:gd name="connsiteX29" fmla="*/ 12700 w 3143250"/>
              <a:gd name="connsiteY29" fmla="*/ 63500 h 1273175"/>
              <a:gd name="connsiteX30" fmla="*/ 0 w 3143250"/>
              <a:gd name="connsiteY30" fmla="*/ 34925 h 1273175"/>
              <a:gd name="connsiteX31" fmla="*/ 3175 w 3143250"/>
              <a:gd name="connsiteY31" fmla="*/ 15875 h 1273175"/>
              <a:gd name="connsiteX32" fmla="*/ 9525 w 3143250"/>
              <a:gd name="connsiteY32" fmla="*/ 3175 h 1273175"/>
              <a:gd name="connsiteX33" fmla="*/ 28575 w 3143250"/>
              <a:gd name="connsiteY33" fmla="*/ 0 h 1273175"/>
              <a:gd name="connsiteX34" fmla="*/ 57150 w 3143250"/>
              <a:gd name="connsiteY34" fmla="*/ 9525 h 1273175"/>
              <a:gd name="connsiteX35" fmla="*/ 104775 w 3143250"/>
              <a:gd name="connsiteY35" fmla="*/ 47625 h 1273175"/>
              <a:gd name="connsiteX36" fmla="*/ 269875 w 3143250"/>
              <a:gd name="connsiteY36" fmla="*/ 187325 h 1273175"/>
              <a:gd name="connsiteX37" fmla="*/ 508000 w 3143250"/>
              <a:gd name="connsiteY37" fmla="*/ 349250 h 1273175"/>
              <a:gd name="connsiteX38" fmla="*/ 800100 w 3143250"/>
              <a:gd name="connsiteY38" fmla="*/ 514350 h 1273175"/>
              <a:gd name="connsiteX39" fmla="*/ 1155700 w 3143250"/>
              <a:gd name="connsiteY39" fmla="*/ 669925 h 1273175"/>
              <a:gd name="connsiteX40" fmla="*/ 1543050 w 3143250"/>
              <a:gd name="connsiteY40" fmla="*/ 793750 h 1273175"/>
              <a:gd name="connsiteX41" fmla="*/ 1797050 w 3143250"/>
              <a:gd name="connsiteY41" fmla="*/ 857250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43250" h="1273175">
                <a:moveTo>
                  <a:pt x="1797050" y="857250"/>
                </a:moveTo>
                <a:lnTo>
                  <a:pt x="2057400" y="904875"/>
                </a:lnTo>
                <a:lnTo>
                  <a:pt x="2419350" y="955675"/>
                </a:lnTo>
                <a:lnTo>
                  <a:pt x="2774950" y="987425"/>
                </a:lnTo>
                <a:lnTo>
                  <a:pt x="2851150" y="984250"/>
                </a:lnTo>
                <a:lnTo>
                  <a:pt x="2927350" y="968375"/>
                </a:lnTo>
                <a:lnTo>
                  <a:pt x="3038475" y="920750"/>
                </a:lnTo>
                <a:lnTo>
                  <a:pt x="3089275" y="892175"/>
                </a:lnTo>
                <a:lnTo>
                  <a:pt x="3098800" y="889000"/>
                </a:lnTo>
                <a:lnTo>
                  <a:pt x="3121025" y="885825"/>
                </a:lnTo>
                <a:lnTo>
                  <a:pt x="3133725" y="892175"/>
                </a:lnTo>
                <a:lnTo>
                  <a:pt x="3143250" y="904875"/>
                </a:lnTo>
                <a:lnTo>
                  <a:pt x="3130550" y="936625"/>
                </a:lnTo>
                <a:lnTo>
                  <a:pt x="3073400" y="1028700"/>
                </a:lnTo>
                <a:lnTo>
                  <a:pt x="2927350" y="1263650"/>
                </a:lnTo>
                <a:lnTo>
                  <a:pt x="2752725" y="1273175"/>
                </a:lnTo>
                <a:lnTo>
                  <a:pt x="2549525" y="1250950"/>
                </a:lnTo>
                <a:lnTo>
                  <a:pt x="2235200" y="1203325"/>
                </a:lnTo>
                <a:lnTo>
                  <a:pt x="2060575" y="1177925"/>
                </a:lnTo>
                <a:lnTo>
                  <a:pt x="1733550" y="1092200"/>
                </a:lnTo>
                <a:lnTo>
                  <a:pt x="1476375" y="1012825"/>
                </a:lnTo>
                <a:lnTo>
                  <a:pt x="1276350" y="939800"/>
                </a:lnTo>
                <a:lnTo>
                  <a:pt x="1098550" y="873125"/>
                </a:lnTo>
                <a:lnTo>
                  <a:pt x="917575" y="784225"/>
                </a:lnTo>
                <a:lnTo>
                  <a:pt x="676275" y="638175"/>
                </a:lnTo>
                <a:lnTo>
                  <a:pt x="476250" y="485775"/>
                </a:lnTo>
                <a:lnTo>
                  <a:pt x="320675" y="358775"/>
                </a:lnTo>
                <a:lnTo>
                  <a:pt x="187325" y="234950"/>
                </a:lnTo>
                <a:lnTo>
                  <a:pt x="50800" y="107950"/>
                </a:lnTo>
                <a:lnTo>
                  <a:pt x="12700" y="63500"/>
                </a:lnTo>
                <a:lnTo>
                  <a:pt x="0" y="34925"/>
                </a:lnTo>
                <a:lnTo>
                  <a:pt x="3175" y="15875"/>
                </a:lnTo>
                <a:lnTo>
                  <a:pt x="9525" y="3175"/>
                </a:lnTo>
                <a:lnTo>
                  <a:pt x="28575" y="0"/>
                </a:lnTo>
                <a:lnTo>
                  <a:pt x="57150" y="9525"/>
                </a:lnTo>
                <a:lnTo>
                  <a:pt x="104775" y="47625"/>
                </a:lnTo>
                <a:lnTo>
                  <a:pt x="269875" y="187325"/>
                </a:lnTo>
                <a:lnTo>
                  <a:pt x="508000" y="349250"/>
                </a:lnTo>
                <a:lnTo>
                  <a:pt x="800100" y="514350"/>
                </a:lnTo>
                <a:lnTo>
                  <a:pt x="1155700" y="669925"/>
                </a:lnTo>
                <a:lnTo>
                  <a:pt x="1543050" y="793750"/>
                </a:lnTo>
                <a:lnTo>
                  <a:pt x="1797050" y="857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6525066-F871-4019-BE64-02B7DCD96126}"/>
              </a:ext>
            </a:extLst>
          </p:cNvPr>
          <p:cNvSpPr/>
          <p:nvPr/>
        </p:nvSpPr>
        <p:spPr>
          <a:xfrm>
            <a:off x="6315075" y="2555875"/>
            <a:ext cx="2255838" cy="1854200"/>
          </a:xfrm>
          <a:custGeom>
            <a:avLst/>
            <a:gdLst>
              <a:gd name="connsiteX0" fmla="*/ 741406 w 2255991"/>
              <a:gd name="connsiteY0" fmla="*/ 1020315 h 1853514"/>
              <a:gd name="connsiteX1" fmla="*/ 564881 w 2255991"/>
              <a:gd name="connsiteY1" fmla="*/ 787302 h 1853514"/>
              <a:gd name="connsiteX2" fmla="*/ 335398 w 2255991"/>
              <a:gd name="connsiteY2" fmla="*/ 487210 h 1853514"/>
              <a:gd name="connsiteX3" fmla="*/ 204769 w 2255991"/>
              <a:gd name="connsiteY3" fmla="*/ 321276 h 1853514"/>
              <a:gd name="connsiteX4" fmla="*/ 0 w 2255991"/>
              <a:gd name="connsiteY4" fmla="*/ 42366 h 1853514"/>
              <a:gd name="connsiteX5" fmla="*/ 102385 w 2255991"/>
              <a:gd name="connsiteY5" fmla="*/ 0 h 1853514"/>
              <a:gd name="connsiteX6" fmla="*/ 165934 w 2255991"/>
              <a:gd name="connsiteY6" fmla="*/ 88263 h 1853514"/>
              <a:gd name="connsiteX7" fmla="*/ 303623 w 2255991"/>
              <a:gd name="connsiteY7" fmla="*/ 243605 h 1853514"/>
              <a:gd name="connsiteX8" fmla="*/ 529576 w 2255991"/>
              <a:gd name="connsiteY8" fmla="*/ 497801 h 1853514"/>
              <a:gd name="connsiteX9" fmla="*/ 840260 w 2255991"/>
              <a:gd name="connsiteY9" fmla="*/ 812016 h 1853514"/>
              <a:gd name="connsiteX10" fmla="*/ 1108578 w 2255991"/>
              <a:gd name="connsiteY10" fmla="*/ 1069742 h 1853514"/>
              <a:gd name="connsiteX11" fmla="*/ 1323939 w 2255991"/>
              <a:gd name="connsiteY11" fmla="*/ 1239207 h 1853514"/>
              <a:gd name="connsiteX12" fmla="*/ 1758190 w 2255991"/>
              <a:gd name="connsiteY12" fmla="*/ 1514586 h 1853514"/>
              <a:gd name="connsiteX13" fmla="*/ 2195973 w 2255991"/>
              <a:gd name="connsiteY13" fmla="*/ 1772312 h 1853514"/>
              <a:gd name="connsiteX14" fmla="*/ 2241869 w 2255991"/>
              <a:gd name="connsiteY14" fmla="*/ 1800556 h 1853514"/>
              <a:gd name="connsiteX15" fmla="*/ 2255991 w 2255991"/>
              <a:gd name="connsiteY15" fmla="*/ 1818209 h 1853514"/>
              <a:gd name="connsiteX16" fmla="*/ 2255991 w 2255991"/>
              <a:gd name="connsiteY16" fmla="*/ 1842922 h 1853514"/>
              <a:gd name="connsiteX17" fmla="*/ 2245400 w 2255991"/>
              <a:gd name="connsiteY17" fmla="*/ 1853514 h 1853514"/>
              <a:gd name="connsiteX18" fmla="*/ 1514586 w 2255991"/>
              <a:gd name="connsiteY18" fmla="*/ 1828800 h 1853514"/>
              <a:gd name="connsiteX19" fmla="*/ 1440445 w 2255991"/>
              <a:gd name="connsiteY19" fmla="*/ 1821739 h 1853514"/>
              <a:gd name="connsiteX20" fmla="*/ 1362774 w 2255991"/>
              <a:gd name="connsiteY20" fmla="*/ 1797026 h 1853514"/>
              <a:gd name="connsiteX21" fmla="*/ 1299225 w 2255991"/>
              <a:gd name="connsiteY21" fmla="*/ 1758190 h 1853514"/>
              <a:gd name="connsiteX22" fmla="*/ 1165066 w 2255991"/>
              <a:gd name="connsiteY22" fmla="*/ 1588726 h 1853514"/>
              <a:gd name="connsiteX23" fmla="*/ 893217 w 2255991"/>
              <a:gd name="connsiteY23" fmla="*/ 1221554 h 1853514"/>
              <a:gd name="connsiteX24" fmla="*/ 741406 w 2255991"/>
              <a:gd name="connsiteY24" fmla="*/ 1020315 h 185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55991" h="1853514">
                <a:moveTo>
                  <a:pt x="741406" y="1020315"/>
                </a:moveTo>
                <a:lnTo>
                  <a:pt x="564881" y="787302"/>
                </a:lnTo>
                <a:lnTo>
                  <a:pt x="335398" y="487210"/>
                </a:lnTo>
                <a:lnTo>
                  <a:pt x="204769" y="321276"/>
                </a:lnTo>
                <a:lnTo>
                  <a:pt x="0" y="42366"/>
                </a:lnTo>
                <a:lnTo>
                  <a:pt x="102385" y="0"/>
                </a:lnTo>
                <a:lnTo>
                  <a:pt x="165934" y="88263"/>
                </a:lnTo>
                <a:lnTo>
                  <a:pt x="303623" y="243605"/>
                </a:lnTo>
                <a:lnTo>
                  <a:pt x="529576" y="497801"/>
                </a:lnTo>
                <a:lnTo>
                  <a:pt x="840260" y="812016"/>
                </a:lnTo>
                <a:lnTo>
                  <a:pt x="1108578" y="1069742"/>
                </a:lnTo>
                <a:lnTo>
                  <a:pt x="1323939" y="1239207"/>
                </a:lnTo>
                <a:lnTo>
                  <a:pt x="1758190" y="1514586"/>
                </a:lnTo>
                <a:lnTo>
                  <a:pt x="2195973" y="1772312"/>
                </a:lnTo>
                <a:lnTo>
                  <a:pt x="2241869" y="1800556"/>
                </a:lnTo>
                <a:lnTo>
                  <a:pt x="2255991" y="1818209"/>
                </a:lnTo>
                <a:lnTo>
                  <a:pt x="2255991" y="1842922"/>
                </a:lnTo>
                <a:lnTo>
                  <a:pt x="2245400" y="1853514"/>
                </a:lnTo>
                <a:lnTo>
                  <a:pt x="1514586" y="1828800"/>
                </a:lnTo>
                <a:lnTo>
                  <a:pt x="1440445" y="1821739"/>
                </a:lnTo>
                <a:lnTo>
                  <a:pt x="1362774" y="1797026"/>
                </a:lnTo>
                <a:lnTo>
                  <a:pt x="1299225" y="1758190"/>
                </a:lnTo>
                <a:lnTo>
                  <a:pt x="1165066" y="1588726"/>
                </a:lnTo>
                <a:lnTo>
                  <a:pt x="893217" y="1221554"/>
                </a:lnTo>
                <a:lnTo>
                  <a:pt x="741406" y="10203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8E72055-781D-43D1-B180-EE9C953EC324}"/>
              </a:ext>
            </a:extLst>
          </p:cNvPr>
          <p:cNvSpPr/>
          <p:nvPr/>
        </p:nvSpPr>
        <p:spPr>
          <a:xfrm>
            <a:off x="5149851" y="3495675"/>
            <a:ext cx="1871663" cy="1714500"/>
          </a:xfrm>
          <a:custGeom>
            <a:avLst/>
            <a:gdLst>
              <a:gd name="connsiteX0" fmla="*/ 572322 w 1871560"/>
              <a:gd name="connsiteY0" fmla="*/ 335499 h 1713677"/>
              <a:gd name="connsiteX1" fmla="*/ 101966 w 1871560"/>
              <a:gd name="connsiteY1" fmla="*/ 404572 h 1713677"/>
              <a:gd name="connsiteX2" fmla="*/ 0 w 1871560"/>
              <a:gd name="connsiteY2" fmla="*/ 230244 h 1713677"/>
              <a:gd name="connsiteX3" fmla="*/ 154593 w 1871560"/>
              <a:gd name="connsiteY3" fmla="*/ 220377 h 1713677"/>
              <a:gd name="connsiteX4" fmla="*/ 536141 w 1871560"/>
              <a:gd name="connsiteY4" fmla="*/ 177617 h 1713677"/>
              <a:gd name="connsiteX5" fmla="*/ 960449 w 1871560"/>
              <a:gd name="connsiteY5" fmla="*/ 121700 h 1713677"/>
              <a:gd name="connsiteX6" fmla="*/ 1318973 w 1871560"/>
              <a:gd name="connsiteY6" fmla="*/ 72362 h 1713677"/>
              <a:gd name="connsiteX7" fmla="*/ 1361732 w 1871560"/>
              <a:gd name="connsiteY7" fmla="*/ 65784 h 1713677"/>
              <a:gd name="connsiteX8" fmla="*/ 1483433 w 1871560"/>
              <a:gd name="connsiteY8" fmla="*/ 9867 h 1713677"/>
              <a:gd name="connsiteX9" fmla="*/ 1509747 w 1871560"/>
              <a:gd name="connsiteY9" fmla="*/ 0 h 1713677"/>
              <a:gd name="connsiteX10" fmla="*/ 1582109 w 1871560"/>
              <a:gd name="connsiteY10" fmla="*/ 32892 h 1713677"/>
              <a:gd name="connsiteX11" fmla="*/ 1667629 w 1871560"/>
              <a:gd name="connsiteY11" fmla="*/ 98676 h 1713677"/>
              <a:gd name="connsiteX12" fmla="*/ 1756438 w 1871560"/>
              <a:gd name="connsiteY12" fmla="*/ 180906 h 1713677"/>
              <a:gd name="connsiteX13" fmla="*/ 1851825 w 1871560"/>
              <a:gd name="connsiteY13" fmla="*/ 302607 h 1713677"/>
              <a:gd name="connsiteX14" fmla="*/ 1868271 w 1871560"/>
              <a:gd name="connsiteY14" fmla="*/ 342077 h 1713677"/>
              <a:gd name="connsiteX15" fmla="*/ 1871560 w 1871560"/>
              <a:gd name="connsiteY15" fmla="*/ 368391 h 1713677"/>
              <a:gd name="connsiteX16" fmla="*/ 1868271 w 1871560"/>
              <a:gd name="connsiteY16" fmla="*/ 401283 h 1713677"/>
              <a:gd name="connsiteX17" fmla="*/ 1851825 w 1871560"/>
              <a:gd name="connsiteY17" fmla="*/ 430886 h 1713677"/>
              <a:gd name="connsiteX18" fmla="*/ 1832089 w 1871560"/>
              <a:gd name="connsiteY18" fmla="*/ 460489 h 1713677"/>
              <a:gd name="connsiteX19" fmla="*/ 1809065 w 1871560"/>
              <a:gd name="connsiteY19" fmla="*/ 532852 h 1713677"/>
              <a:gd name="connsiteX20" fmla="*/ 1789330 w 1871560"/>
              <a:gd name="connsiteY20" fmla="*/ 634817 h 1713677"/>
              <a:gd name="connsiteX21" fmla="*/ 1782751 w 1871560"/>
              <a:gd name="connsiteY21" fmla="*/ 894665 h 1713677"/>
              <a:gd name="connsiteX22" fmla="*/ 1769594 w 1871560"/>
              <a:gd name="connsiteY22" fmla="*/ 1299237 h 1713677"/>
              <a:gd name="connsiteX23" fmla="*/ 1769594 w 1871560"/>
              <a:gd name="connsiteY23" fmla="*/ 1384757 h 1713677"/>
              <a:gd name="connsiteX24" fmla="*/ 1759727 w 1871560"/>
              <a:gd name="connsiteY24" fmla="*/ 1470276 h 1713677"/>
              <a:gd name="connsiteX25" fmla="*/ 1739991 w 1871560"/>
              <a:gd name="connsiteY25" fmla="*/ 1575531 h 1713677"/>
              <a:gd name="connsiteX26" fmla="*/ 1716967 w 1871560"/>
              <a:gd name="connsiteY26" fmla="*/ 1661050 h 1713677"/>
              <a:gd name="connsiteX27" fmla="*/ 1697232 w 1871560"/>
              <a:gd name="connsiteY27" fmla="*/ 1687364 h 1713677"/>
              <a:gd name="connsiteX28" fmla="*/ 1667629 w 1871560"/>
              <a:gd name="connsiteY28" fmla="*/ 1707099 h 1713677"/>
              <a:gd name="connsiteX29" fmla="*/ 1641315 w 1871560"/>
              <a:gd name="connsiteY29" fmla="*/ 1713677 h 1713677"/>
              <a:gd name="connsiteX30" fmla="*/ 1611712 w 1871560"/>
              <a:gd name="connsiteY30" fmla="*/ 1707099 h 1713677"/>
              <a:gd name="connsiteX31" fmla="*/ 1595266 w 1871560"/>
              <a:gd name="connsiteY31" fmla="*/ 1693942 h 1713677"/>
              <a:gd name="connsiteX32" fmla="*/ 1562374 w 1871560"/>
              <a:gd name="connsiteY32" fmla="*/ 1641315 h 1713677"/>
              <a:gd name="connsiteX33" fmla="*/ 1496590 w 1871560"/>
              <a:gd name="connsiteY33" fmla="*/ 1516325 h 1713677"/>
              <a:gd name="connsiteX34" fmla="*/ 1519615 w 1871560"/>
              <a:gd name="connsiteY34" fmla="*/ 1315683 h 1713677"/>
              <a:gd name="connsiteX35" fmla="*/ 1522904 w 1871560"/>
              <a:gd name="connsiteY35" fmla="*/ 881508 h 1713677"/>
              <a:gd name="connsiteX36" fmla="*/ 1542639 w 1871560"/>
              <a:gd name="connsiteY36" fmla="*/ 730204 h 1713677"/>
              <a:gd name="connsiteX37" fmla="*/ 1542639 w 1871560"/>
              <a:gd name="connsiteY37" fmla="*/ 394705 h 1713677"/>
              <a:gd name="connsiteX38" fmla="*/ 1539350 w 1871560"/>
              <a:gd name="connsiteY38" fmla="*/ 355234 h 1713677"/>
              <a:gd name="connsiteX39" fmla="*/ 1522904 w 1871560"/>
              <a:gd name="connsiteY39" fmla="*/ 312475 h 1713677"/>
              <a:gd name="connsiteX40" fmla="*/ 1496590 w 1871560"/>
              <a:gd name="connsiteY40" fmla="*/ 286161 h 1713677"/>
              <a:gd name="connsiteX41" fmla="*/ 1473566 w 1871560"/>
              <a:gd name="connsiteY41" fmla="*/ 273004 h 1713677"/>
              <a:gd name="connsiteX42" fmla="*/ 1417649 w 1871560"/>
              <a:gd name="connsiteY42" fmla="*/ 259847 h 1713677"/>
              <a:gd name="connsiteX43" fmla="*/ 572322 w 1871560"/>
              <a:gd name="connsiteY43" fmla="*/ 335499 h 171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71560" h="1713677">
                <a:moveTo>
                  <a:pt x="572322" y="335499"/>
                </a:moveTo>
                <a:lnTo>
                  <a:pt x="101966" y="404572"/>
                </a:lnTo>
                <a:lnTo>
                  <a:pt x="0" y="230244"/>
                </a:lnTo>
                <a:lnTo>
                  <a:pt x="154593" y="220377"/>
                </a:lnTo>
                <a:lnTo>
                  <a:pt x="536141" y="177617"/>
                </a:lnTo>
                <a:lnTo>
                  <a:pt x="960449" y="121700"/>
                </a:lnTo>
                <a:lnTo>
                  <a:pt x="1318973" y="72362"/>
                </a:lnTo>
                <a:lnTo>
                  <a:pt x="1361732" y="65784"/>
                </a:lnTo>
                <a:lnTo>
                  <a:pt x="1483433" y="9867"/>
                </a:lnTo>
                <a:lnTo>
                  <a:pt x="1509747" y="0"/>
                </a:lnTo>
                <a:lnTo>
                  <a:pt x="1582109" y="32892"/>
                </a:lnTo>
                <a:lnTo>
                  <a:pt x="1667629" y="98676"/>
                </a:lnTo>
                <a:lnTo>
                  <a:pt x="1756438" y="180906"/>
                </a:lnTo>
                <a:lnTo>
                  <a:pt x="1851825" y="302607"/>
                </a:lnTo>
                <a:lnTo>
                  <a:pt x="1868271" y="342077"/>
                </a:lnTo>
                <a:lnTo>
                  <a:pt x="1871560" y="368391"/>
                </a:lnTo>
                <a:lnTo>
                  <a:pt x="1868271" y="401283"/>
                </a:lnTo>
                <a:lnTo>
                  <a:pt x="1851825" y="430886"/>
                </a:lnTo>
                <a:lnTo>
                  <a:pt x="1832089" y="460489"/>
                </a:lnTo>
                <a:lnTo>
                  <a:pt x="1809065" y="532852"/>
                </a:lnTo>
                <a:lnTo>
                  <a:pt x="1789330" y="634817"/>
                </a:lnTo>
                <a:lnTo>
                  <a:pt x="1782751" y="894665"/>
                </a:lnTo>
                <a:lnTo>
                  <a:pt x="1769594" y="1299237"/>
                </a:lnTo>
                <a:lnTo>
                  <a:pt x="1769594" y="1384757"/>
                </a:lnTo>
                <a:lnTo>
                  <a:pt x="1759727" y="1470276"/>
                </a:lnTo>
                <a:lnTo>
                  <a:pt x="1739991" y="1575531"/>
                </a:lnTo>
                <a:lnTo>
                  <a:pt x="1716967" y="1661050"/>
                </a:lnTo>
                <a:lnTo>
                  <a:pt x="1697232" y="1687364"/>
                </a:lnTo>
                <a:lnTo>
                  <a:pt x="1667629" y="1707099"/>
                </a:lnTo>
                <a:lnTo>
                  <a:pt x="1641315" y="1713677"/>
                </a:lnTo>
                <a:lnTo>
                  <a:pt x="1611712" y="1707099"/>
                </a:lnTo>
                <a:lnTo>
                  <a:pt x="1595266" y="1693942"/>
                </a:lnTo>
                <a:lnTo>
                  <a:pt x="1562374" y="1641315"/>
                </a:lnTo>
                <a:lnTo>
                  <a:pt x="1496590" y="1516325"/>
                </a:lnTo>
                <a:lnTo>
                  <a:pt x="1519615" y="1315683"/>
                </a:lnTo>
                <a:cubicBezTo>
                  <a:pt x="1520711" y="1170958"/>
                  <a:pt x="1519067" y="1036101"/>
                  <a:pt x="1522904" y="881508"/>
                </a:cubicBezTo>
                <a:lnTo>
                  <a:pt x="1542639" y="730204"/>
                </a:lnTo>
                <a:lnTo>
                  <a:pt x="1542639" y="394705"/>
                </a:lnTo>
                <a:lnTo>
                  <a:pt x="1539350" y="355234"/>
                </a:lnTo>
                <a:lnTo>
                  <a:pt x="1522904" y="312475"/>
                </a:lnTo>
                <a:lnTo>
                  <a:pt x="1496590" y="286161"/>
                </a:lnTo>
                <a:lnTo>
                  <a:pt x="1473566" y="273004"/>
                </a:lnTo>
                <a:lnTo>
                  <a:pt x="1417649" y="259847"/>
                </a:lnTo>
                <a:lnTo>
                  <a:pt x="572322" y="3354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0FFD1B7-084E-45FD-A1AE-0F62CAED6427}"/>
              </a:ext>
            </a:extLst>
          </p:cNvPr>
          <p:cNvSpPr/>
          <p:nvPr/>
        </p:nvSpPr>
        <p:spPr>
          <a:xfrm>
            <a:off x="5199063" y="4171950"/>
            <a:ext cx="1600200" cy="304800"/>
          </a:xfrm>
          <a:custGeom>
            <a:avLst/>
            <a:gdLst>
              <a:gd name="connsiteX0" fmla="*/ 800100 w 1600200"/>
              <a:gd name="connsiteY0" fmla="*/ 252413 h 304800"/>
              <a:gd name="connsiteX1" fmla="*/ 385762 w 1600200"/>
              <a:gd name="connsiteY1" fmla="*/ 304800 h 304800"/>
              <a:gd name="connsiteX2" fmla="*/ 340519 w 1600200"/>
              <a:gd name="connsiteY2" fmla="*/ 302419 h 304800"/>
              <a:gd name="connsiteX3" fmla="*/ 52387 w 1600200"/>
              <a:gd name="connsiteY3" fmla="*/ 264319 h 304800"/>
              <a:gd name="connsiteX4" fmla="*/ 0 w 1600200"/>
              <a:gd name="connsiteY4" fmla="*/ 154781 h 304800"/>
              <a:gd name="connsiteX5" fmla="*/ 257175 w 1600200"/>
              <a:gd name="connsiteY5" fmla="*/ 133350 h 304800"/>
              <a:gd name="connsiteX6" fmla="*/ 664369 w 1600200"/>
              <a:gd name="connsiteY6" fmla="*/ 92869 h 304800"/>
              <a:gd name="connsiteX7" fmla="*/ 1045369 w 1600200"/>
              <a:gd name="connsiteY7" fmla="*/ 42863 h 304800"/>
              <a:gd name="connsiteX8" fmla="*/ 1173956 w 1600200"/>
              <a:gd name="connsiteY8" fmla="*/ 19050 h 304800"/>
              <a:gd name="connsiteX9" fmla="*/ 1254919 w 1600200"/>
              <a:gd name="connsiteY9" fmla="*/ 0 h 304800"/>
              <a:gd name="connsiteX10" fmla="*/ 1288256 w 1600200"/>
              <a:gd name="connsiteY10" fmla="*/ 0 h 304800"/>
              <a:gd name="connsiteX11" fmla="*/ 1516856 w 1600200"/>
              <a:gd name="connsiteY11" fmla="*/ 61913 h 304800"/>
              <a:gd name="connsiteX12" fmla="*/ 1600200 w 1600200"/>
              <a:gd name="connsiteY12" fmla="*/ 192881 h 304800"/>
              <a:gd name="connsiteX13" fmla="*/ 1443037 w 1600200"/>
              <a:gd name="connsiteY13" fmla="*/ 192881 h 304800"/>
              <a:gd name="connsiteX14" fmla="*/ 800100 w 1600200"/>
              <a:gd name="connsiteY14" fmla="*/ 252413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0200" h="304800">
                <a:moveTo>
                  <a:pt x="800100" y="252413"/>
                </a:moveTo>
                <a:lnTo>
                  <a:pt x="385762" y="304800"/>
                </a:lnTo>
                <a:lnTo>
                  <a:pt x="340519" y="302419"/>
                </a:lnTo>
                <a:lnTo>
                  <a:pt x="52387" y="264319"/>
                </a:lnTo>
                <a:lnTo>
                  <a:pt x="0" y="154781"/>
                </a:lnTo>
                <a:lnTo>
                  <a:pt x="257175" y="133350"/>
                </a:lnTo>
                <a:lnTo>
                  <a:pt x="664369" y="92869"/>
                </a:lnTo>
                <a:lnTo>
                  <a:pt x="1045369" y="42863"/>
                </a:lnTo>
                <a:lnTo>
                  <a:pt x="1173956" y="19050"/>
                </a:lnTo>
                <a:lnTo>
                  <a:pt x="1254919" y="0"/>
                </a:lnTo>
                <a:lnTo>
                  <a:pt x="1288256" y="0"/>
                </a:lnTo>
                <a:lnTo>
                  <a:pt x="1516856" y="61913"/>
                </a:lnTo>
                <a:lnTo>
                  <a:pt x="1600200" y="192881"/>
                </a:lnTo>
                <a:lnTo>
                  <a:pt x="1443037" y="192881"/>
                </a:lnTo>
                <a:lnTo>
                  <a:pt x="800100" y="2524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6FE8033-09AF-432C-B471-59A1FB4C7D37}"/>
              </a:ext>
            </a:extLst>
          </p:cNvPr>
          <p:cNvSpPr/>
          <p:nvPr/>
        </p:nvSpPr>
        <p:spPr>
          <a:xfrm>
            <a:off x="5180013" y="4814888"/>
            <a:ext cx="1592262" cy="317500"/>
          </a:xfrm>
          <a:custGeom>
            <a:avLst/>
            <a:gdLst>
              <a:gd name="connsiteX0" fmla="*/ 740569 w 1593056"/>
              <a:gd name="connsiteY0" fmla="*/ 238125 h 316706"/>
              <a:gd name="connsiteX1" fmla="*/ 76200 w 1593056"/>
              <a:gd name="connsiteY1" fmla="*/ 316706 h 316706"/>
              <a:gd name="connsiteX2" fmla="*/ 0 w 1593056"/>
              <a:gd name="connsiteY2" fmla="*/ 130968 h 316706"/>
              <a:gd name="connsiteX3" fmla="*/ 140494 w 1593056"/>
              <a:gd name="connsiteY3" fmla="*/ 126206 h 316706"/>
              <a:gd name="connsiteX4" fmla="*/ 481012 w 1593056"/>
              <a:gd name="connsiteY4" fmla="*/ 88106 h 316706"/>
              <a:gd name="connsiteX5" fmla="*/ 833437 w 1593056"/>
              <a:gd name="connsiteY5" fmla="*/ 50006 h 316706"/>
              <a:gd name="connsiteX6" fmla="*/ 1369219 w 1593056"/>
              <a:gd name="connsiteY6" fmla="*/ 7143 h 316706"/>
              <a:gd name="connsiteX7" fmla="*/ 1512094 w 1593056"/>
              <a:gd name="connsiteY7" fmla="*/ 0 h 316706"/>
              <a:gd name="connsiteX8" fmla="*/ 1593056 w 1593056"/>
              <a:gd name="connsiteY8" fmla="*/ 226218 h 316706"/>
              <a:gd name="connsiteX9" fmla="*/ 1440656 w 1593056"/>
              <a:gd name="connsiteY9" fmla="*/ 202406 h 316706"/>
              <a:gd name="connsiteX10" fmla="*/ 1112044 w 1593056"/>
              <a:gd name="connsiteY10" fmla="*/ 211931 h 316706"/>
              <a:gd name="connsiteX11" fmla="*/ 740569 w 1593056"/>
              <a:gd name="connsiteY11" fmla="*/ 238125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3056" h="316706">
                <a:moveTo>
                  <a:pt x="740569" y="238125"/>
                </a:moveTo>
                <a:lnTo>
                  <a:pt x="76200" y="316706"/>
                </a:lnTo>
                <a:lnTo>
                  <a:pt x="0" y="130968"/>
                </a:lnTo>
                <a:lnTo>
                  <a:pt x="140494" y="126206"/>
                </a:lnTo>
                <a:lnTo>
                  <a:pt x="481012" y="88106"/>
                </a:lnTo>
                <a:lnTo>
                  <a:pt x="833437" y="50006"/>
                </a:lnTo>
                <a:lnTo>
                  <a:pt x="1369219" y="7143"/>
                </a:lnTo>
                <a:lnTo>
                  <a:pt x="1512094" y="0"/>
                </a:lnTo>
                <a:lnTo>
                  <a:pt x="1593056" y="226218"/>
                </a:lnTo>
                <a:lnTo>
                  <a:pt x="1440656" y="202406"/>
                </a:lnTo>
                <a:lnTo>
                  <a:pt x="1112044" y="211931"/>
                </a:lnTo>
                <a:lnTo>
                  <a:pt x="740569" y="238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FD1F93-56B8-4BDB-9087-88EFCCF5C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524" y="1580003"/>
            <a:ext cx="4761389" cy="433463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0ED8753-D71B-416F-A37A-8C1A52A1E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139" y="1580003"/>
            <a:ext cx="4767485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8" grpId="0" animBg="1"/>
      <p:bldP spid="2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F69DD3-15DC-4BDC-A26A-B1B38084ABEA}"/>
              </a:ext>
            </a:extLst>
          </p:cNvPr>
          <p:cNvSpPr txBox="1"/>
          <p:nvPr/>
        </p:nvSpPr>
        <p:spPr>
          <a:xfrm>
            <a:off x="532188" y="1099344"/>
            <a:ext cx="87407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つづけてみよう　　　　　　　　　　　　　書 記 活 曜 朝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声のものさしをつかおう　 	　　　　声 読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「えいっ」　 	　　　　　　　　　　　　行 言 通 今 黄 色 思 星 夜 電 何 船 汽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ひろい公園　 	　　　　　　　　　　　　聞 公 園 話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画と書きじゅん　　　　　　　　　　　　　画 線 点 数 馬 方 工 羽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すみれとあり　　　　　　　　　　　　　　春 道 高 近 地 自 分 外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かたかなで書く言葉　　　　　　　　　　　国 前 絵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図書館で本をさがそう　　　　　　　　　　図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「生きものクイズ」を作ろう　　　　　　　作 週 間 答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ja-JP" altLang="en-US" sz="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なかまの言葉と漢字　　　　　　　　　　　親 兄 父 母 姉 弟 妹 昼 万 語 算 海 内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うれしくなる言葉　 	　　　　　　　　合 時 元 会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きつねのおきゃくさま　　　　　　　　　　考 太 丸 心 切 夏 才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「言葉のなかまさがしゲーム」をしよう　　細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話したいな、聞きたいな、夏休みのこと　　組 場 楽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二つの漢字でできている言葉　　　　　　　牛 鳥 市 弓 毛 矢 同 古 門 光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わにのおじいさんのたからもの　　　　　　頭 野 体 半 長 顔 紙 谷 岩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はんたいのいみの言葉，にたいみの言葉　　強 弱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町の「すてき」をつたえます　　　　　　　科 友 室 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BA5A8F-C9A5-4B83-804A-6582D794EFCE}"/>
              </a:ext>
            </a:extLst>
          </p:cNvPr>
          <p:cNvSpPr txBox="1"/>
          <p:nvPr/>
        </p:nvSpPr>
        <p:spPr>
          <a:xfrm>
            <a:off x="474053" y="271761"/>
            <a:ext cx="885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２年生の漢字一覧（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0E7B90-DD1D-416B-B826-F59307924604}"/>
              </a:ext>
            </a:extLst>
          </p:cNvPr>
          <p:cNvSpPr/>
          <p:nvPr/>
        </p:nvSpPr>
        <p:spPr>
          <a:xfrm>
            <a:off x="560388" y="944563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B81C8E-1C95-4A2B-AE81-FB73AECD80B1}"/>
              </a:ext>
            </a:extLst>
          </p:cNvPr>
          <p:cNvSpPr/>
          <p:nvPr/>
        </p:nvSpPr>
        <p:spPr>
          <a:xfrm>
            <a:off x="332782" y="3915500"/>
            <a:ext cx="11554418" cy="267074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E28413-E8E7-48A8-B603-18B8F9693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05" y="1261684"/>
            <a:ext cx="4761389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9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012985C-AD72-445A-A28E-0D8AA8995943}"/>
              </a:ext>
            </a:extLst>
          </p:cNvPr>
          <p:cNvSpPr/>
          <p:nvPr/>
        </p:nvSpPr>
        <p:spPr>
          <a:xfrm>
            <a:off x="3925889" y="1858963"/>
            <a:ext cx="4492625" cy="633412"/>
          </a:xfrm>
          <a:custGeom>
            <a:avLst/>
            <a:gdLst>
              <a:gd name="connsiteX0" fmla="*/ 1366576 w 4491614"/>
              <a:gd name="connsiteY0" fmla="*/ 437103 h 633046"/>
              <a:gd name="connsiteX1" fmla="*/ 939521 w 4491614"/>
              <a:gd name="connsiteY1" fmla="*/ 512466 h 633046"/>
              <a:gd name="connsiteX2" fmla="*/ 703385 w 4491614"/>
              <a:gd name="connsiteY2" fmla="*/ 572756 h 633046"/>
              <a:gd name="connsiteX3" fmla="*/ 502418 w 4491614"/>
              <a:gd name="connsiteY3" fmla="*/ 633046 h 633046"/>
              <a:gd name="connsiteX4" fmla="*/ 346669 w 4491614"/>
              <a:gd name="connsiteY4" fmla="*/ 592853 h 633046"/>
              <a:gd name="connsiteX5" fmla="*/ 271306 w 4491614"/>
              <a:gd name="connsiteY5" fmla="*/ 557684 h 633046"/>
              <a:gd name="connsiteX6" fmla="*/ 115556 w 4491614"/>
              <a:gd name="connsiteY6" fmla="*/ 437103 h 633046"/>
              <a:gd name="connsiteX7" fmla="*/ 50242 w 4491614"/>
              <a:gd name="connsiteY7" fmla="*/ 361741 h 633046"/>
              <a:gd name="connsiteX8" fmla="*/ 0 w 4491614"/>
              <a:gd name="connsiteY8" fmla="*/ 296426 h 633046"/>
              <a:gd name="connsiteX9" fmla="*/ 5025 w 4491614"/>
              <a:gd name="connsiteY9" fmla="*/ 241160 h 633046"/>
              <a:gd name="connsiteX10" fmla="*/ 30145 w 4491614"/>
              <a:gd name="connsiteY10" fmla="*/ 221064 h 633046"/>
              <a:gd name="connsiteX11" fmla="*/ 50242 w 4491614"/>
              <a:gd name="connsiteY11" fmla="*/ 226088 h 633046"/>
              <a:gd name="connsiteX12" fmla="*/ 95460 w 4491614"/>
              <a:gd name="connsiteY12" fmla="*/ 246185 h 633046"/>
              <a:gd name="connsiteX13" fmla="*/ 140677 w 4491614"/>
              <a:gd name="connsiteY13" fmla="*/ 281354 h 633046"/>
              <a:gd name="connsiteX14" fmla="*/ 226088 w 4491614"/>
              <a:gd name="connsiteY14" fmla="*/ 326571 h 633046"/>
              <a:gd name="connsiteX15" fmla="*/ 321548 w 4491614"/>
              <a:gd name="connsiteY15" fmla="*/ 356717 h 633046"/>
              <a:gd name="connsiteX16" fmla="*/ 396910 w 4491614"/>
              <a:gd name="connsiteY16" fmla="*/ 361741 h 633046"/>
              <a:gd name="connsiteX17" fmla="*/ 582805 w 4491614"/>
              <a:gd name="connsiteY17" fmla="*/ 331596 h 633046"/>
              <a:gd name="connsiteX18" fmla="*/ 1215851 w 4491614"/>
              <a:gd name="connsiteY18" fmla="*/ 236136 h 633046"/>
              <a:gd name="connsiteX19" fmla="*/ 2190541 w 4491614"/>
              <a:gd name="connsiteY19" fmla="*/ 145701 h 633046"/>
              <a:gd name="connsiteX20" fmla="*/ 3230545 w 4491614"/>
              <a:gd name="connsiteY20" fmla="*/ 95459 h 633046"/>
              <a:gd name="connsiteX21" fmla="*/ 3798277 w 4491614"/>
              <a:gd name="connsiteY21" fmla="*/ 75363 h 633046"/>
              <a:gd name="connsiteX22" fmla="*/ 3818374 w 4491614"/>
              <a:gd name="connsiteY22" fmla="*/ 70339 h 633046"/>
              <a:gd name="connsiteX23" fmla="*/ 3878664 w 4491614"/>
              <a:gd name="connsiteY23" fmla="*/ 20097 h 633046"/>
              <a:gd name="connsiteX24" fmla="*/ 3928906 w 4491614"/>
              <a:gd name="connsiteY24" fmla="*/ 0 h 633046"/>
              <a:gd name="connsiteX25" fmla="*/ 3984172 w 4491614"/>
              <a:gd name="connsiteY25" fmla="*/ 0 h 633046"/>
              <a:gd name="connsiteX26" fmla="*/ 4094704 w 4491614"/>
              <a:gd name="connsiteY26" fmla="*/ 35169 h 633046"/>
              <a:gd name="connsiteX27" fmla="*/ 4366009 w 4491614"/>
              <a:gd name="connsiteY27" fmla="*/ 145701 h 633046"/>
              <a:gd name="connsiteX28" fmla="*/ 4421275 w 4491614"/>
              <a:gd name="connsiteY28" fmla="*/ 180870 h 633046"/>
              <a:gd name="connsiteX29" fmla="*/ 4456444 w 4491614"/>
              <a:gd name="connsiteY29" fmla="*/ 211015 h 633046"/>
              <a:gd name="connsiteX30" fmla="*/ 4486589 w 4491614"/>
              <a:gd name="connsiteY30" fmla="*/ 246185 h 633046"/>
              <a:gd name="connsiteX31" fmla="*/ 4491614 w 4491614"/>
              <a:gd name="connsiteY31" fmla="*/ 291402 h 633046"/>
              <a:gd name="connsiteX32" fmla="*/ 4471517 w 4491614"/>
              <a:gd name="connsiteY32" fmla="*/ 336620 h 633046"/>
              <a:gd name="connsiteX33" fmla="*/ 4436348 w 4491614"/>
              <a:gd name="connsiteY33" fmla="*/ 361741 h 633046"/>
              <a:gd name="connsiteX34" fmla="*/ 4270550 w 4491614"/>
              <a:gd name="connsiteY34" fmla="*/ 351692 h 633046"/>
              <a:gd name="connsiteX35" fmla="*/ 3793253 w 4491614"/>
              <a:gd name="connsiteY35" fmla="*/ 311499 h 633046"/>
              <a:gd name="connsiteX36" fmla="*/ 3135086 w 4491614"/>
              <a:gd name="connsiteY36" fmla="*/ 301451 h 633046"/>
              <a:gd name="connsiteX37" fmla="*/ 2557306 w 4491614"/>
              <a:gd name="connsiteY37" fmla="*/ 326571 h 633046"/>
              <a:gd name="connsiteX38" fmla="*/ 1919236 w 4491614"/>
              <a:gd name="connsiteY38" fmla="*/ 366765 h 633046"/>
              <a:gd name="connsiteX39" fmla="*/ 1366576 w 4491614"/>
              <a:gd name="connsiteY39" fmla="*/ 437103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91614" h="633046">
                <a:moveTo>
                  <a:pt x="1366576" y="437103"/>
                </a:moveTo>
                <a:lnTo>
                  <a:pt x="939521" y="512466"/>
                </a:lnTo>
                <a:lnTo>
                  <a:pt x="703385" y="572756"/>
                </a:lnTo>
                <a:lnTo>
                  <a:pt x="502418" y="633046"/>
                </a:lnTo>
                <a:lnTo>
                  <a:pt x="346669" y="592853"/>
                </a:lnTo>
                <a:lnTo>
                  <a:pt x="271306" y="557684"/>
                </a:lnTo>
                <a:lnTo>
                  <a:pt x="115556" y="437103"/>
                </a:lnTo>
                <a:lnTo>
                  <a:pt x="50242" y="361741"/>
                </a:lnTo>
                <a:lnTo>
                  <a:pt x="0" y="296426"/>
                </a:lnTo>
                <a:lnTo>
                  <a:pt x="5025" y="241160"/>
                </a:lnTo>
                <a:lnTo>
                  <a:pt x="30145" y="221064"/>
                </a:lnTo>
                <a:lnTo>
                  <a:pt x="50242" y="226088"/>
                </a:lnTo>
                <a:lnTo>
                  <a:pt x="95460" y="246185"/>
                </a:lnTo>
                <a:lnTo>
                  <a:pt x="140677" y="281354"/>
                </a:lnTo>
                <a:lnTo>
                  <a:pt x="226088" y="326571"/>
                </a:lnTo>
                <a:lnTo>
                  <a:pt x="321548" y="356717"/>
                </a:lnTo>
                <a:lnTo>
                  <a:pt x="396910" y="361741"/>
                </a:lnTo>
                <a:lnTo>
                  <a:pt x="582805" y="331596"/>
                </a:lnTo>
                <a:lnTo>
                  <a:pt x="1215851" y="236136"/>
                </a:lnTo>
                <a:lnTo>
                  <a:pt x="2190541" y="145701"/>
                </a:lnTo>
                <a:lnTo>
                  <a:pt x="3230545" y="95459"/>
                </a:lnTo>
                <a:lnTo>
                  <a:pt x="3798277" y="75363"/>
                </a:lnTo>
                <a:lnTo>
                  <a:pt x="3818374" y="70339"/>
                </a:lnTo>
                <a:lnTo>
                  <a:pt x="3878664" y="20097"/>
                </a:lnTo>
                <a:lnTo>
                  <a:pt x="3928906" y="0"/>
                </a:lnTo>
                <a:lnTo>
                  <a:pt x="3984172" y="0"/>
                </a:lnTo>
                <a:lnTo>
                  <a:pt x="4094704" y="35169"/>
                </a:lnTo>
                <a:lnTo>
                  <a:pt x="4366009" y="145701"/>
                </a:lnTo>
                <a:lnTo>
                  <a:pt x="4421275" y="180870"/>
                </a:lnTo>
                <a:lnTo>
                  <a:pt x="4456444" y="211015"/>
                </a:lnTo>
                <a:lnTo>
                  <a:pt x="4486589" y="246185"/>
                </a:lnTo>
                <a:lnTo>
                  <a:pt x="4491614" y="291402"/>
                </a:lnTo>
                <a:lnTo>
                  <a:pt x="4471517" y="336620"/>
                </a:lnTo>
                <a:lnTo>
                  <a:pt x="4436348" y="361741"/>
                </a:lnTo>
                <a:lnTo>
                  <a:pt x="4270550" y="351692"/>
                </a:lnTo>
                <a:lnTo>
                  <a:pt x="3793253" y="311499"/>
                </a:lnTo>
                <a:lnTo>
                  <a:pt x="3135086" y="301451"/>
                </a:lnTo>
                <a:lnTo>
                  <a:pt x="2557306" y="326571"/>
                </a:lnTo>
                <a:lnTo>
                  <a:pt x="1919236" y="366765"/>
                </a:lnTo>
                <a:lnTo>
                  <a:pt x="1366576" y="43710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23437A5-F977-443F-991F-0F97846E0A08}"/>
              </a:ext>
            </a:extLst>
          </p:cNvPr>
          <p:cNvSpPr/>
          <p:nvPr/>
        </p:nvSpPr>
        <p:spPr>
          <a:xfrm>
            <a:off x="6111876" y="2987675"/>
            <a:ext cx="1660525" cy="546100"/>
          </a:xfrm>
          <a:custGeom>
            <a:avLst/>
            <a:gdLst>
              <a:gd name="connsiteX0" fmla="*/ 866775 w 1660525"/>
              <a:gd name="connsiteY0" fmla="*/ 215900 h 546100"/>
              <a:gd name="connsiteX1" fmla="*/ 1050925 w 1660525"/>
              <a:gd name="connsiteY1" fmla="*/ 215900 h 546100"/>
              <a:gd name="connsiteX2" fmla="*/ 1155700 w 1660525"/>
              <a:gd name="connsiteY2" fmla="*/ 196850 h 546100"/>
              <a:gd name="connsiteX3" fmla="*/ 1247775 w 1660525"/>
              <a:gd name="connsiteY3" fmla="*/ 196850 h 546100"/>
              <a:gd name="connsiteX4" fmla="*/ 1308100 w 1660525"/>
              <a:gd name="connsiteY4" fmla="*/ 196850 h 546100"/>
              <a:gd name="connsiteX5" fmla="*/ 1355725 w 1660525"/>
              <a:gd name="connsiteY5" fmla="*/ 225425 h 546100"/>
              <a:gd name="connsiteX6" fmla="*/ 1422400 w 1660525"/>
              <a:gd name="connsiteY6" fmla="*/ 273050 h 546100"/>
              <a:gd name="connsiteX7" fmla="*/ 1543050 w 1660525"/>
              <a:gd name="connsiteY7" fmla="*/ 393700 h 546100"/>
              <a:gd name="connsiteX8" fmla="*/ 1612900 w 1660525"/>
              <a:gd name="connsiteY8" fmla="*/ 466725 h 546100"/>
              <a:gd name="connsiteX9" fmla="*/ 1647825 w 1660525"/>
              <a:gd name="connsiteY9" fmla="*/ 511175 h 546100"/>
              <a:gd name="connsiteX10" fmla="*/ 1660525 w 1660525"/>
              <a:gd name="connsiteY10" fmla="*/ 546100 h 546100"/>
              <a:gd name="connsiteX11" fmla="*/ 1200150 w 1660525"/>
              <a:gd name="connsiteY11" fmla="*/ 476250 h 546100"/>
              <a:gd name="connsiteX12" fmla="*/ 771525 w 1660525"/>
              <a:gd name="connsiteY12" fmla="*/ 412750 h 546100"/>
              <a:gd name="connsiteX13" fmla="*/ 425450 w 1660525"/>
              <a:gd name="connsiteY13" fmla="*/ 374650 h 546100"/>
              <a:gd name="connsiteX14" fmla="*/ 314325 w 1660525"/>
              <a:gd name="connsiteY14" fmla="*/ 349250 h 546100"/>
              <a:gd name="connsiteX15" fmla="*/ 225425 w 1660525"/>
              <a:gd name="connsiteY15" fmla="*/ 311150 h 546100"/>
              <a:gd name="connsiteX16" fmla="*/ 158750 w 1660525"/>
              <a:gd name="connsiteY16" fmla="*/ 263525 h 546100"/>
              <a:gd name="connsiteX17" fmla="*/ 88900 w 1660525"/>
              <a:gd name="connsiteY17" fmla="*/ 196850 h 546100"/>
              <a:gd name="connsiteX18" fmla="*/ 0 w 1660525"/>
              <a:gd name="connsiteY18" fmla="*/ 88900 h 546100"/>
              <a:gd name="connsiteX19" fmla="*/ 6350 w 1660525"/>
              <a:gd name="connsiteY19" fmla="*/ 0 h 546100"/>
              <a:gd name="connsiteX20" fmla="*/ 117475 w 1660525"/>
              <a:gd name="connsiteY20" fmla="*/ 73025 h 546100"/>
              <a:gd name="connsiteX21" fmla="*/ 200025 w 1660525"/>
              <a:gd name="connsiteY21" fmla="*/ 117475 h 546100"/>
              <a:gd name="connsiteX22" fmla="*/ 311150 w 1660525"/>
              <a:gd name="connsiteY22" fmla="*/ 165100 h 546100"/>
              <a:gd name="connsiteX23" fmla="*/ 409575 w 1660525"/>
              <a:gd name="connsiteY23" fmla="*/ 196850 h 546100"/>
              <a:gd name="connsiteX24" fmla="*/ 565150 w 1660525"/>
              <a:gd name="connsiteY24" fmla="*/ 209550 h 546100"/>
              <a:gd name="connsiteX25" fmla="*/ 866775 w 1660525"/>
              <a:gd name="connsiteY25" fmla="*/ 2159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60525" h="546100">
                <a:moveTo>
                  <a:pt x="866775" y="215900"/>
                </a:moveTo>
                <a:lnTo>
                  <a:pt x="1050925" y="215900"/>
                </a:lnTo>
                <a:lnTo>
                  <a:pt x="1155700" y="196850"/>
                </a:lnTo>
                <a:lnTo>
                  <a:pt x="1247775" y="196850"/>
                </a:lnTo>
                <a:lnTo>
                  <a:pt x="1308100" y="196850"/>
                </a:lnTo>
                <a:lnTo>
                  <a:pt x="1355725" y="225425"/>
                </a:lnTo>
                <a:lnTo>
                  <a:pt x="1422400" y="273050"/>
                </a:lnTo>
                <a:lnTo>
                  <a:pt x="1543050" y="393700"/>
                </a:lnTo>
                <a:lnTo>
                  <a:pt x="1612900" y="466725"/>
                </a:lnTo>
                <a:lnTo>
                  <a:pt x="1647825" y="511175"/>
                </a:lnTo>
                <a:lnTo>
                  <a:pt x="1660525" y="546100"/>
                </a:lnTo>
                <a:lnTo>
                  <a:pt x="1200150" y="476250"/>
                </a:lnTo>
                <a:lnTo>
                  <a:pt x="771525" y="412750"/>
                </a:lnTo>
                <a:lnTo>
                  <a:pt x="425450" y="374650"/>
                </a:lnTo>
                <a:lnTo>
                  <a:pt x="314325" y="349250"/>
                </a:lnTo>
                <a:lnTo>
                  <a:pt x="225425" y="311150"/>
                </a:lnTo>
                <a:lnTo>
                  <a:pt x="158750" y="263525"/>
                </a:lnTo>
                <a:lnTo>
                  <a:pt x="88900" y="196850"/>
                </a:lnTo>
                <a:lnTo>
                  <a:pt x="0" y="88900"/>
                </a:lnTo>
                <a:lnTo>
                  <a:pt x="6350" y="0"/>
                </a:lnTo>
                <a:lnTo>
                  <a:pt x="117475" y="73025"/>
                </a:lnTo>
                <a:lnTo>
                  <a:pt x="200025" y="117475"/>
                </a:lnTo>
                <a:lnTo>
                  <a:pt x="311150" y="165100"/>
                </a:lnTo>
                <a:lnTo>
                  <a:pt x="409575" y="196850"/>
                </a:lnTo>
                <a:lnTo>
                  <a:pt x="565150" y="209550"/>
                </a:lnTo>
                <a:lnTo>
                  <a:pt x="866775" y="215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D1F6472-247E-438E-AC7B-B99B6FE1BE16}"/>
              </a:ext>
            </a:extLst>
          </p:cNvPr>
          <p:cNvSpPr/>
          <p:nvPr/>
        </p:nvSpPr>
        <p:spPr>
          <a:xfrm>
            <a:off x="5962650" y="3400425"/>
            <a:ext cx="1809750" cy="2438400"/>
          </a:xfrm>
          <a:custGeom>
            <a:avLst/>
            <a:gdLst>
              <a:gd name="connsiteX0" fmla="*/ 1614488 w 1809750"/>
              <a:gd name="connsiteY0" fmla="*/ 495300 h 2438400"/>
              <a:gd name="connsiteX1" fmla="*/ 1400175 w 1809750"/>
              <a:gd name="connsiteY1" fmla="*/ 938213 h 2438400"/>
              <a:gd name="connsiteX2" fmla="*/ 1233488 w 1809750"/>
              <a:gd name="connsiteY2" fmla="*/ 1262063 h 2438400"/>
              <a:gd name="connsiteX3" fmla="*/ 1038225 w 1809750"/>
              <a:gd name="connsiteY3" fmla="*/ 1604963 h 2438400"/>
              <a:gd name="connsiteX4" fmla="*/ 895350 w 1809750"/>
              <a:gd name="connsiteY4" fmla="*/ 1824038 h 2438400"/>
              <a:gd name="connsiteX5" fmla="*/ 747713 w 1809750"/>
              <a:gd name="connsiteY5" fmla="*/ 2028825 h 2438400"/>
              <a:gd name="connsiteX6" fmla="*/ 628650 w 1809750"/>
              <a:gd name="connsiteY6" fmla="*/ 2157413 h 2438400"/>
              <a:gd name="connsiteX7" fmla="*/ 514350 w 1809750"/>
              <a:gd name="connsiteY7" fmla="*/ 2266950 h 2438400"/>
              <a:gd name="connsiteX8" fmla="*/ 390525 w 1809750"/>
              <a:gd name="connsiteY8" fmla="*/ 2347913 h 2438400"/>
              <a:gd name="connsiteX9" fmla="*/ 266700 w 1809750"/>
              <a:gd name="connsiteY9" fmla="*/ 2405063 h 2438400"/>
              <a:gd name="connsiteX10" fmla="*/ 166688 w 1809750"/>
              <a:gd name="connsiteY10" fmla="*/ 2433638 h 2438400"/>
              <a:gd name="connsiteX11" fmla="*/ 90488 w 1809750"/>
              <a:gd name="connsiteY11" fmla="*/ 2438400 h 2438400"/>
              <a:gd name="connsiteX12" fmla="*/ 38100 w 1809750"/>
              <a:gd name="connsiteY12" fmla="*/ 2438400 h 2438400"/>
              <a:gd name="connsiteX13" fmla="*/ 14288 w 1809750"/>
              <a:gd name="connsiteY13" fmla="*/ 2419350 h 2438400"/>
              <a:gd name="connsiteX14" fmla="*/ 0 w 1809750"/>
              <a:gd name="connsiteY14" fmla="*/ 2366963 h 2438400"/>
              <a:gd name="connsiteX15" fmla="*/ 0 w 1809750"/>
              <a:gd name="connsiteY15" fmla="*/ 2314575 h 2438400"/>
              <a:gd name="connsiteX16" fmla="*/ 385763 w 1809750"/>
              <a:gd name="connsiteY16" fmla="*/ 1947863 h 2438400"/>
              <a:gd name="connsiteX17" fmla="*/ 471488 w 1809750"/>
              <a:gd name="connsiteY17" fmla="*/ 1895475 h 2438400"/>
              <a:gd name="connsiteX18" fmla="*/ 600075 w 1809750"/>
              <a:gd name="connsiteY18" fmla="*/ 1762125 h 2438400"/>
              <a:gd name="connsiteX19" fmla="*/ 847725 w 1809750"/>
              <a:gd name="connsiteY19" fmla="*/ 1409700 h 2438400"/>
              <a:gd name="connsiteX20" fmla="*/ 1171575 w 1809750"/>
              <a:gd name="connsiteY20" fmla="*/ 862013 h 2438400"/>
              <a:gd name="connsiteX21" fmla="*/ 1352550 w 1809750"/>
              <a:gd name="connsiteY21" fmla="*/ 471488 h 2438400"/>
              <a:gd name="connsiteX22" fmla="*/ 1400175 w 1809750"/>
              <a:gd name="connsiteY22" fmla="*/ 314325 h 2438400"/>
              <a:gd name="connsiteX23" fmla="*/ 1404938 w 1809750"/>
              <a:gd name="connsiteY23" fmla="*/ 214313 h 2438400"/>
              <a:gd name="connsiteX24" fmla="*/ 1395413 w 1809750"/>
              <a:gd name="connsiteY24" fmla="*/ 142875 h 2438400"/>
              <a:gd name="connsiteX25" fmla="*/ 1376363 w 1809750"/>
              <a:gd name="connsiteY25" fmla="*/ 85725 h 2438400"/>
              <a:gd name="connsiteX26" fmla="*/ 1314450 w 1809750"/>
              <a:gd name="connsiteY26" fmla="*/ 0 h 2438400"/>
              <a:gd name="connsiteX27" fmla="*/ 1809750 w 1809750"/>
              <a:gd name="connsiteY27" fmla="*/ 133350 h 2438400"/>
              <a:gd name="connsiteX28" fmla="*/ 1800225 w 1809750"/>
              <a:gd name="connsiteY28" fmla="*/ 180975 h 2438400"/>
              <a:gd name="connsiteX29" fmla="*/ 1771650 w 1809750"/>
              <a:gd name="connsiteY29" fmla="*/ 219075 h 2438400"/>
              <a:gd name="connsiteX30" fmla="*/ 1747838 w 1809750"/>
              <a:gd name="connsiteY30" fmla="*/ 242888 h 2438400"/>
              <a:gd name="connsiteX31" fmla="*/ 1714500 w 1809750"/>
              <a:gd name="connsiteY31" fmla="*/ 276225 h 2438400"/>
              <a:gd name="connsiteX32" fmla="*/ 1614488 w 1809750"/>
              <a:gd name="connsiteY32" fmla="*/ 4953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09750" h="2438400">
                <a:moveTo>
                  <a:pt x="1614488" y="495300"/>
                </a:moveTo>
                <a:lnTo>
                  <a:pt x="1400175" y="938213"/>
                </a:lnTo>
                <a:lnTo>
                  <a:pt x="1233488" y="1262063"/>
                </a:lnTo>
                <a:lnTo>
                  <a:pt x="1038225" y="1604963"/>
                </a:lnTo>
                <a:lnTo>
                  <a:pt x="895350" y="1824038"/>
                </a:lnTo>
                <a:lnTo>
                  <a:pt x="747713" y="2028825"/>
                </a:lnTo>
                <a:lnTo>
                  <a:pt x="628650" y="2157413"/>
                </a:lnTo>
                <a:lnTo>
                  <a:pt x="514350" y="2266950"/>
                </a:lnTo>
                <a:lnTo>
                  <a:pt x="390525" y="2347913"/>
                </a:lnTo>
                <a:lnTo>
                  <a:pt x="266700" y="2405063"/>
                </a:lnTo>
                <a:lnTo>
                  <a:pt x="166688" y="2433638"/>
                </a:lnTo>
                <a:lnTo>
                  <a:pt x="90488" y="2438400"/>
                </a:lnTo>
                <a:lnTo>
                  <a:pt x="38100" y="2438400"/>
                </a:lnTo>
                <a:lnTo>
                  <a:pt x="14288" y="2419350"/>
                </a:lnTo>
                <a:lnTo>
                  <a:pt x="0" y="2366963"/>
                </a:lnTo>
                <a:lnTo>
                  <a:pt x="0" y="2314575"/>
                </a:lnTo>
                <a:lnTo>
                  <a:pt x="385763" y="1947863"/>
                </a:lnTo>
                <a:lnTo>
                  <a:pt x="471488" y="1895475"/>
                </a:lnTo>
                <a:lnTo>
                  <a:pt x="600075" y="1762125"/>
                </a:lnTo>
                <a:lnTo>
                  <a:pt x="847725" y="1409700"/>
                </a:lnTo>
                <a:lnTo>
                  <a:pt x="1171575" y="862013"/>
                </a:lnTo>
                <a:lnTo>
                  <a:pt x="1352550" y="471488"/>
                </a:lnTo>
                <a:lnTo>
                  <a:pt x="1400175" y="314325"/>
                </a:lnTo>
                <a:lnTo>
                  <a:pt x="1404938" y="214313"/>
                </a:lnTo>
                <a:lnTo>
                  <a:pt x="1395413" y="142875"/>
                </a:lnTo>
                <a:lnTo>
                  <a:pt x="1376363" y="85725"/>
                </a:lnTo>
                <a:lnTo>
                  <a:pt x="1314450" y="0"/>
                </a:lnTo>
                <a:lnTo>
                  <a:pt x="1809750" y="133350"/>
                </a:lnTo>
                <a:lnTo>
                  <a:pt x="1800225" y="180975"/>
                </a:lnTo>
                <a:lnTo>
                  <a:pt x="1771650" y="219075"/>
                </a:lnTo>
                <a:lnTo>
                  <a:pt x="1747838" y="242888"/>
                </a:lnTo>
                <a:lnTo>
                  <a:pt x="1714500" y="276225"/>
                </a:lnTo>
                <a:lnTo>
                  <a:pt x="1614488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FCB041C-173E-456F-8D28-0A9720FF9223}"/>
              </a:ext>
            </a:extLst>
          </p:cNvPr>
          <p:cNvSpPr/>
          <p:nvPr/>
        </p:nvSpPr>
        <p:spPr>
          <a:xfrm>
            <a:off x="5467350" y="4987925"/>
            <a:ext cx="914400" cy="774700"/>
          </a:xfrm>
          <a:custGeom>
            <a:avLst/>
            <a:gdLst>
              <a:gd name="connsiteX0" fmla="*/ 454025 w 914400"/>
              <a:gd name="connsiteY0" fmla="*/ 314325 h 774700"/>
              <a:gd name="connsiteX1" fmla="*/ 276225 w 914400"/>
              <a:gd name="connsiteY1" fmla="*/ 193675 h 774700"/>
              <a:gd name="connsiteX2" fmla="*/ 136525 w 914400"/>
              <a:gd name="connsiteY2" fmla="*/ 88900 h 774700"/>
              <a:gd name="connsiteX3" fmla="*/ 53975 w 914400"/>
              <a:gd name="connsiteY3" fmla="*/ 15875 h 774700"/>
              <a:gd name="connsiteX4" fmla="*/ 0 w 914400"/>
              <a:gd name="connsiteY4" fmla="*/ 0 h 774700"/>
              <a:gd name="connsiteX5" fmla="*/ 3175 w 914400"/>
              <a:gd name="connsiteY5" fmla="*/ 44450 h 774700"/>
              <a:gd name="connsiteX6" fmla="*/ 60325 w 914400"/>
              <a:gd name="connsiteY6" fmla="*/ 107950 h 774700"/>
              <a:gd name="connsiteX7" fmla="*/ 184150 w 914400"/>
              <a:gd name="connsiteY7" fmla="*/ 241300 h 774700"/>
              <a:gd name="connsiteX8" fmla="*/ 266700 w 914400"/>
              <a:gd name="connsiteY8" fmla="*/ 342900 h 774700"/>
              <a:gd name="connsiteX9" fmla="*/ 346075 w 914400"/>
              <a:gd name="connsiteY9" fmla="*/ 447675 h 774700"/>
              <a:gd name="connsiteX10" fmla="*/ 400050 w 914400"/>
              <a:gd name="connsiteY10" fmla="*/ 520700 h 774700"/>
              <a:gd name="connsiteX11" fmla="*/ 444500 w 914400"/>
              <a:gd name="connsiteY11" fmla="*/ 587375 h 774700"/>
              <a:gd name="connsiteX12" fmla="*/ 460375 w 914400"/>
              <a:gd name="connsiteY12" fmla="*/ 635000 h 774700"/>
              <a:gd name="connsiteX13" fmla="*/ 511175 w 914400"/>
              <a:gd name="connsiteY13" fmla="*/ 774700 h 774700"/>
              <a:gd name="connsiteX14" fmla="*/ 914400 w 914400"/>
              <a:gd name="connsiteY14" fmla="*/ 352425 h 774700"/>
              <a:gd name="connsiteX15" fmla="*/ 790575 w 914400"/>
              <a:gd name="connsiteY15" fmla="*/ 387350 h 774700"/>
              <a:gd name="connsiteX16" fmla="*/ 733425 w 914400"/>
              <a:gd name="connsiteY16" fmla="*/ 396875 h 774700"/>
              <a:gd name="connsiteX17" fmla="*/ 650875 w 914400"/>
              <a:gd name="connsiteY17" fmla="*/ 387350 h 774700"/>
              <a:gd name="connsiteX18" fmla="*/ 558800 w 914400"/>
              <a:gd name="connsiteY18" fmla="*/ 358775 h 774700"/>
              <a:gd name="connsiteX19" fmla="*/ 454025 w 914400"/>
              <a:gd name="connsiteY19" fmla="*/ 314325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400" h="774700">
                <a:moveTo>
                  <a:pt x="454025" y="314325"/>
                </a:moveTo>
                <a:lnTo>
                  <a:pt x="276225" y="193675"/>
                </a:lnTo>
                <a:lnTo>
                  <a:pt x="136525" y="88900"/>
                </a:lnTo>
                <a:lnTo>
                  <a:pt x="53975" y="15875"/>
                </a:lnTo>
                <a:lnTo>
                  <a:pt x="0" y="0"/>
                </a:lnTo>
                <a:lnTo>
                  <a:pt x="3175" y="44450"/>
                </a:lnTo>
                <a:lnTo>
                  <a:pt x="60325" y="107950"/>
                </a:lnTo>
                <a:lnTo>
                  <a:pt x="184150" y="241300"/>
                </a:lnTo>
                <a:lnTo>
                  <a:pt x="266700" y="342900"/>
                </a:lnTo>
                <a:lnTo>
                  <a:pt x="346075" y="447675"/>
                </a:lnTo>
                <a:lnTo>
                  <a:pt x="400050" y="520700"/>
                </a:lnTo>
                <a:lnTo>
                  <a:pt x="444500" y="587375"/>
                </a:lnTo>
                <a:lnTo>
                  <a:pt x="460375" y="635000"/>
                </a:lnTo>
                <a:lnTo>
                  <a:pt x="511175" y="774700"/>
                </a:lnTo>
                <a:lnTo>
                  <a:pt x="914400" y="352425"/>
                </a:lnTo>
                <a:lnTo>
                  <a:pt x="790575" y="387350"/>
                </a:lnTo>
                <a:lnTo>
                  <a:pt x="733425" y="396875"/>
                </a:lnTo>
                <a:lnTo>
                  <a:pt x="650875" y="387350"/>
                </a:lnTo>
                <a:lnTo>
                  <a:pt x="558800" y="358775"/>
                </a:lnTo>
                <a:lnTo>
                  <a:pt x="454025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DB60F3-80A0-4F7F-BFF5-2AAEE5657D32}"/>
              </a:ext>
            </a:extLst>
          </p:cNvPr>
          <p:cNvSpPr/>
          <p:nvPr/>
        </p:nvSpPr>
        <p:spPr>
          <a:xfrm>
            <a:off x="4346575" y="2092326"/>
            <a:ext cx="2120900" cy="2951163"/>
          </a:xfrm>
          <a:custGeom>
            <a:avLst/>
            <a:gdLst>
              <a:gd name="connsiteX0" fmla="*/ 1565139 w 2120510"/>
              <a:gd name="connsiteY0" fmla="*/ 1430503 h 2950764"/>
              <a:gd name="connsiteX1" fmla="*/ 1380015 w 2120510"/>
              <a:gd name="connsiteY1" fmla="*/ 1705384 h 2950764"/>
              <a:gd name="connsiteX2" fmla="*/ 1155622 w 2120510"/>
              <a:gd name="connsiteY2" fmla="*/ 1997095 h 2950764"/>
              <a:gd name="connsiteX3" fmla="*/ 942449 w 2120510"/>
              <a:gd name="connsiteY3" fmla="*/ 2232707 h 2950764"/>
              <a:gd name="connsiteX4" fmla="*/ 723666 w 2120510"/>
              <a:gd name="connsiteY4" fmla="*/ 2451490 h 2950764"/>
              <a:gd name="connsiteX5" fmla="*/ 476834 w 2120510"/>
              <a:gd name="connsiteY5" fmla="*/ 2664663 h 2950764"/>
              <a:gd name="connsiteX6" fmla="*/ 263661 w 2120510"/>
              <a:gd name="connsiteY6" fmla="*/ 2816128 h 2950764"/>
              <a:gd name="connsiteX7" fmla="*/ 72928 w 2120510"/>
              <a:gd name="connsiteY7" fmla="*/ 2939544 h 2950764"/>
              <a:gd name="connsiteX8" fmla="*/ 5610 w 2120510"/>
              <a:gd name="connsiteY8" fmla="*/ 2950764 h 2950764"/>
              <a:gd name="connsiteX9" fmla="*/ 0 w 2120510"/>
              <a:gd name="connsiteY9" fmla="*/ 2911495 h 2950764"/>
              <a:gd name="connsiteX10" fmla="*/ 67318 w 2120510"/>
              <a:gd name="connsiteY10" fmla="*/ 2855397 h 2950764"/>
              <a:gd name="connsiteX11" fmla="*/ 325369 w 2120510"/>
              <a:gd name="connsiteY11" fmla="*/ 2625394 h 2950764"/>
              <a:gd name="connsiteX12" fmla="*/ 583421 w 2120510"/>
              <a:gd name="connsiteY12" fmla="*/ 2372952 h 2950764"/>
              <a:gd name="connsiteX13" fmla="*/ 796594 w 2120510"/>
              <a:gd name="connsiteY13" fmla="*/ 2131730 h 2950764"/>
              <a:gd name="connsiteX14" fmla="*/ 1088304 w 2120510"/>
              <a:gd name="connsiteY14" fmla="*/ 1761483 h 2950764"/>
              <a:gd name="connsiteX15" fmla="*/ 1307087 w 2120510"/>
              <a:gd name="connsiteY15" fmla="*/ 1430503 h 2950764"/>
              <a:gd name="connsiteX16" fmla="*/ 1480991 w 2120510"/>
              <a:gd name="connsiteY16" fmla="*/ 1127573 h 2950764"/>
              <a:gd name="connsiteX17" fmla="*/ 1632456 w 2120510"/>
              <a:gd name="connsiteY17" fmla="*/ 813424 h 2950764"/>
              <a:gd name="connsiteX18" fmla="*/ 1699774 w 2120510"/>
              <a:gd name="connsiteY18" fmla="*/ 628300 h 2950764"/>
              <a:gd name="connsiteX19" fmla="*/ 1727823 w 2120510"/>
              <a:gd name="connsiteY19" fmla="*/ 493664 h 2950764"/>
              <a:gd name="connsiteX20" fmla="*/ 1677335 w 2120510"/>
              <a:gd name="connsiteY20" fmla="*/ 431956 h 2950764"/>
              <a:gd name="connsiteX21" fmla="*/ 1604407 w 2120510"/>
              <a:gd name="connsiteY21" fmla="*/ 325370 h 2950764"/>
              <a:gd name="connsiteX22" fmla="*/ 1559529 w 2120510"/>
              <a:gd name="connsiteY22" fmla="*/ 246832 h 2950764"/>
              <a:gd name="connsiteX23" fmla="*/ 1509040 w 2120510"/>
              <a:gd name="connsiteY23" fmla="*/ 78538 h 2950764"/>
              <a:gd name="connsiteX24" fmla="*/ 1604407 w 2120510"/>
              <a:gd name="connsiteY24" fmla="*/ 0 h 2950764"/>
              <a:gd name="connsiteX25" fmla="*/ 1638066 w 2120510"/>
              <a:gd name="connsiteY25" fmla="*/ 117806 h 2950764"/>
              <a:gd name="connsiteX26" fmla="*/ 1671725 w 2120510"/>
              <a:gd name="connsiteY26" fmla="*/ 190734 h 2950764"/>
              <a:gd name="connsiteX27" fmla="*/ 1727823 w 2120510"/>
              <a:gd name="connsiteY27" fmla="*/ 252442 h 2950764"/>
              <a:gd name="connsiteX28" fmla="*/ 1761482 w 2120510"/>
              <a:gd name="connsiteY28" fmla="*/ 286101 h 2950764"/>
              <a:gd name="connsiteX29" fmla="*/ 1840020 w 2120510"/>
              <a:gd name="connsiteY29" fmla="*/ 319760 h 2950764"/>
              <a:gd name="connsiteX30" fmla="*/ 1912947 w 2120510"/>
              <a:gd name="connsiteY30" fmla="*/ 353419 h 2950764"/>
              <a:gd name="connsiteX31" fmla="*/ 1980265 w 2120510"/>
              <a:gd name="connsiteY31" fmla="*/ 398297 h 2950764"/>
              <a:gd name="connsiteX32" fmla="*/ 2030753 w 2120510"/>
              <a:gd name="connsiteY32" fmla="*/ 443176 h 2950764"/>
              <a:gd name="connsiteX33" fmla="*/ 2075632 w 2120510"/>
              <a:gd name="connsiteY33" fmla="*/ 482445 h 2950764"/>
              <a:gd name="connsiteX34" fmla="*/ 2109291 w 2120510"/>
              <a:gd name="connsiteY34" fmla="*/ 532933 h 2950764"/>
              <a:gd name="connsiteX35" fmla="*/ 2120510 w 2120510"/>
              <a:gd name="connsiteY35" fmla="*/ 572202 h 2950764"/>
              <a:gd name="connsiteX36" fmla="*/ 2103681 w 2120510"/>
              <a:gd name="connsiteY36" fmla="*/ 605860 h 2950764"/>
              <a:gd name="connsiteX37" fmla="*/ 2058802 w 2120510"/>
              <a:gd name="connsiteY37" fmla="*/ 645129 h 2950764"/>
              <a:gd name="connsiteX38" fmla="*/ 1985875 w 2120510"/>
              <a:gd name="connsiteY38" fmla="*/ 718057 h 2950764"/>
              <a:gd name="connsiteX39" fmla="*/ 1918557 w 2120510"/>
              <a:gd name="connsiteY39" fmla="*/ 835863 h 2950764"/>
              <a:gd name="connsiteX40" fmla="*/ 1800751 w 2120510"/>
              <a:gd name="connsiteY40" fmla="*/ 1082695 h 2950764"/>
              <a:gd name="connsiteX41" fmla="*/ 1565139 w 2120510"/>
              <a:gd name="connsiteY41" fmla="*/ 1430503 h 295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20510" h="2950764">
                <a:moveTo>
                  <a:pt x="1565139" y="1430503"/>
                </a:moveTo>
                <a:lnTo>
                  <a:pt x="1380015" y="1705384"/>
                </a:lnTo>
                <a:lnTo>
                  <a:pt x="1155622" y="1997095"/>
                </a:lnTo>
                <a:lnTo>
                  <a:pt x="942449" y="2232707"/>
                </a:lnTo>
                <a:lnTo>
                  <a:pt x="723666" y="2451490"/>
                </a:lnTo>
                <a:lnTo>
                  <a:pt x="476834" y="2664663"/>
                </a:lnTo>
                <a:lnTo>
                  <a:pt x="263661" y="2816128"/>
                </a:lnTo>
                <a:lnTo>
                  <a:pt x="72928" y="2939544"/>
                </a:lnTo>
                <a:lnTo>
                  <a:pt x="5610" y="2950764"/>
                </a:lnTo>
                <a:lnTo>
                  <a:pt x="0" y="2911495"/>
                </a:lnTo>
                <a:lnTo>
                  <a:pt x="67318" y="2855397"/>
                </a:lnTo>
                <a:lnTo>
                  <a:pt x="325369" y="2625394"/>
                </a:lnTo>
                <a:lnTo>
                  <a:pt x="583421" y="2372952"/>
                </a:lnTo>
                <a:lnTo>
                  <a:pt x="796594" y="2131730"/>
                </a:lnTo>
                <a:lnTo>
                  <a:pt x="1088304" y="1761483"/>
                </a:lnTo>
                <a:lnTo>
                  <a:pt x="1307087" y="1430503"/>
                </a:lnTo>
                <a:lnTo>
                  <a:pt x="1480991" y="1127573"/>
                </a:lnTo>
                <a:lnTo>
                  <a:pt x="1632456" y="813424"/>
                </a:lnTo>
                <a:lnTo>
                  <a:pt x="1699774" y="628300"/>
                </a:lnTo>
                <a:lnTo>
                  <a:pt x="1727823" y="493664"/>
                </a:lnTo>
                <a:lnTo>
                  <a:pt x="1677335" y="431956"/>
                </a:lnTo>
                <a:lnTo>
                  <a:pt x="1604407" y="325370"/>
                </a:lnTo>
                <a:lnTo>
                  <a:pt x="1559529" y="246832"/>
                </a:lnTo>
                <a:lnTo>
                  <a:pt x="1509040" y="78538"/>
                </a:lnTo>
                <a:lnTo>
                  <a:pt x="1604407" y="0"/>
                </a:lnTo>
                <a:lnTo>
                  <a:pt x="1638066" y="117806"/>
                </a:lnTo>
                <a:lnTo>
                  <a:pt x="1671725" y="190734"/>
                </a:lnTo>
                <a:lnTo>
                  <a:pt x="1727823" y="252442"/>
                </a:lnTo>
                <a:lnTo>
                  <a:pt x="1761482" y="286101"/>
                </a:lnTo>
                <a:lnTo>
                  <a:pt x="1840020" y="319760"/>
                </a:lnTo>
                <a:lnTo>
                  <a:pt x="1912947" y="353419"/>
                </a:lnTo>
                <a:lnTo>
                  <a:pt x="1980265" y="398297"/>
                </a:lnTo>
                <a:lnTo>
                  <a:pt x="2030753" y="443176"/>
                </a:lnTo>
                <a:lnTo>
                  <a:pt x="2075632" y="482445"/>
                </a:lnTo>
                <a:lnTo>
                  <a:pt x="2109291" y="532933"/>
                </a:lnTo>
                <a:lnTo>
                  <a:pt x="2120510" y="572202"/>
                </a:lnTo>
                <a:lnTo>
                  <a:pt x="2103681" y="605860"/>
                </a:lnTo>
                <a:lnTo>
                  <a:pt x="2058802" y="645129"/>
                </a:lnTo>
                <a:lnTo>
                  <a:pt x="1985875" y="718057"/>
                </a:lnTo>
                <a:lnTo>
                  <a:pt x="1918557" y="835863"/>
                </a:lnTo>
                <a:lnTo>
                  <a:pt x="1800751" y="1082695"/>
                </a:lnTo>
                <a:lnTo>
                  <a:pt x="1565139" y="143050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E274AEF-87A9-4304-B469-CFA2997F1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89" y="1857792"/>
            <a:ext cx="4493141" cy="398103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C2B8061-159A-4F4A-B3A0-E8F323A80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76" y="1819692"/>
            <a:ext cx="4499238" cy="398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10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6E604B-3AAA-46F1-8C2F-B6680E84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1438483"/>
            <a:ext cx="449314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2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3A50DDB-9632-41DF-A7C7-C799DB436215}"/>
              </a:ext>
            </a:extLst>
          </p:cNvPr>
          <p:cNvSpPr/>
          <p:nvPr/>
        </p:nvSpPr>
        <p:spPr>
          <a:xfrm>
            <a:off x="4200526" y="1697038"/>
            <a:ext cx="1065213" cy="463550"/>
          </a:xfrm>
          <a:custGeom>
            <a:avLst/>
            <a:gdLst>
              <a:gd name="connsiteX0" fmla="*/ 564356 w 1064419"/>
              <a:gd name="connsiteY0" fmla="*/ 169069 h 461963"/>
              <a:gd name="connsiteX1" fmla="*/ 464344 w 1064419"/>
              <a:gd name="connsiteY1" fmla="*/ 152400 h 461963"/>
              <a:gd name="connsiteX2" fmla="*/ 350044 w 1064419"/>
              <a:gd name="connsiteY2" fmla="*/ 126207 h 461963"/>
              <a:gd name="connsiteX3" fmla="*/ 221456 w 1064419"/>
              <a:gd name="connsiteY3" fmla="*/ 88107 h 461963"/>
              <a:gd name="connsiteX4" fmla="*/ 114300 w 1064419"/>
              <a:gd name="connsiteY4" fmla="*/ 47625 h 461963"/>
              <a:gd name="connsiteX5" fmla="*/ 59531 w 1064419"/>
              <a:gd name="connsiteY5" fmla="*/ 16669 h 461963"/>
              <a:gd name="connsiteX6" fmla="*/ 30956 w 1064419"/>
              <a:gd name="connsiteY6" fmla="*/ 2382 h 461963"/>
              <a:gd name="connsiteX7" fmla="*/ 16669 w 1064419"/>
              <a:gd name="connsiteY7" fmla="*/ 0 h 461963"/>
              <a:gd name="connsiteX8" fmla="*/ 0 w 1064419"/>
              <a:gd name="connsiteY8" fmla="*/ 7144 h 461963"/>
              <a:gd name="connsiteX9" fmla="*/ 0 w 1064419"/>
              <a:gd name="connsiteY9" fmla="*/ 23813 h 461963"/>
              <a:gd name="connsiteX10" fmla="*/ 7144 w 1064419"/>
              <a:gd name="connsiteY10" fmla="*/ 45244 h 461963"/>
              <a:gd name="connsiteX11" fmla="*/ 30956 w 1064419"/>
              <a:gd name="connsiteY11" fmla="*/ 78582 h 461963"/>
              <a:gd name="connsiteX12" fmla="*/ 97631 w 1064419"/>
              <a:gd name="connsiteY12" fmla="*/ 130969 h 461963"/>
              <a:gd name="connsiteX13" fmla="*/ 188119 w 1064419"/>
              <a:gd name="connsiteY13" fmla="*/ 200025 h 461963"/>
              <a:gd name="connsiteX14" fmla="*/ 330994 w 1064419"/>
              <a:gd name="connsiteY14" fmla="*/ 283369 h 461963"/>
              <a:gd name="connsiteX15" fmla="*/ 464344 w 1064419"/>
              <a:gd name="connsiteY15" fmla="*/ 347663 h 461963"/>
              <a:gd name="connsiteX16" fmla="*/ 583406 w 1064419"/>
              <a:gd name="connsiteY16" fmla="*/ 397669 h 461963"/>
              <a:gd name="connsiteX17" fmla="*/ 673894 w 1064419"/>
              <a:gd name="connsiteY17" fmla="*/ 426244 h 461963"/>
              <a:gd name="connsiteX18" fmla="*/ 781050 w 1064419"/>
              <a:gd name="connsiteY18" fmla="*/ 452438 h 461963"/>
              <a:gd name="connsiteX19" fmla="*/ 864394 w 1064419"/>
              <a:gd name="connsiteY19" fmla="*/ 459582 h 461963"/>
              <a:gd name="connsiteX20" fmla="*/ 933450 w 1064419"/>
              <a:gd name="connsiteY20" fmla="*/ 461963 h 461963"/>
              <a:gd name="connsiteX21" fmla="*/ 983456 w 1064419"/>
              <a:gd name="connsiteY21" fmla="*/ 459582 h 461963"/>
              <a:gd name="connsiteX22" fmla="*/ 1012031 w 1064419"/>
              <a:gd name="connsiteY22" fmla="*/ 447675 h 461963"/>
              <a:gd name="connsiteX23" fmla="*/ 1031081 w 1064419"/>
              <a:gd name="connsiteY23" fmla="*/ 435769 h 461963"/>
              <a:gd name="connsiteX24" fmla="*/ 1047750 w 1064419"/>
              <a:gd name="connsiteY24" fmla="*/ 411957 h 461963"/>
              <a:gd name="connsiteX25" fmla="*/ 1059656 w 1064419"/>
              <a:gd name="connsiteY25" fmla="*/ 378619 h 461963"/>
              <a:gd name="connsiteX26" fmla="*/ 1064419 w 1064419"/>
              <a:gd name="connsiteY26" fmla="*/ 350044 h 461963"/>
              <a:gd name="connsiteX27" fmla="*/ 1057275 w 1064419"/>
              <a:gd name="connsiteY27" fmla="*/ 316707 h 461963"/>
              <a:gd name="connsiteX28" fmla="*/ 1038225 w 1064419"/>
              <a:gd name="connsiteY28" fmla="*/ 280988 h 461963"/>
              <a:gd name="connsiteX29" fmla="*/ 1009650 w 1064419"/>
              <a:gd name="connsiteY29" fmla="*/ 254794 h 461963"/>
              <a:gd name="connsiteX30" fmla="*/ 945356 w 1064419"/>
              <a:gd name="connsiteY30" fmla="*/ 228600 h 461963"/>
              <a:gd name="connsiteX31" fmla="*/ 912019 w 1064419"/>
              <a:gd name="connsiteY31" fmla="*/ 216694 h 461963"/>
              <a:gd name="connsiteX32" fmla="*/ 692944 w 1064419"/>
              <a:gd name="connsiteY32" fmla="*/ 188119 h 461963"/>
              <a:gd name="connsiteX33" fmla="*/ 564356 w 1064419"/>
              <a:gd name="connsiteY33" fmla="*/ 169069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64419" h="461963">
                <a:moveTo>
                  <a:pt x="564356" y="169069"/>
                </a:moveTo>
                <a:lnTo>
                  <a:pt x="464344" y="152400"/>
                </a:lnTo>
                <a:lnTo>
                  <a:pt x="350044" y="126207"/>
                </a:lnTo>
                <a:lnTo>
                  <a:pt x="221456" y="88107"/>
                </a:lnTo>
                <a:lnTo>
                  <a:pt x="114300" y="47625"/>
                </a:lnTo>
                <a:lnTo>
                  <a:pt x="59531" y="16669"/>
                </a:lnTo>
                <a:lnTo>
                  <a:pt x="30956" y="2382"/>
                </a:lnTo>
                <a:lnTo>
                  <a:pt x="16669" y="0"/>
                </a:lnTo>
                <a:lnTo>
                  <a:pt x="0" y="7144"/>
                </a:lnTo>
                <a:lnTo>
                  <a:pt x="0" y="23813"/>
                </a:lnTo>
                <a:lnTo>
                  <a:pt x="7144" y="45244"/>
                </a:lnTo>
                <a:lnTo>
                  <a:pt x="30956" y="78582"/>
                </a:lnTo>
                <a:lnTo>
                  <a:pt x="97631" y="130969"/>
                </a:lnTo>
                <a:lnTo>
                  <a:pt x="188119" y="200025"/>
                </a:lnTo>
                <a:lnTo>
                  <a:pt x="330994" y="283369"/>
                </a:lnTo>
                <a:lnTo>
                  <a:pt x="464344" y="347663"/>
                </a:lnTo>
                <a:lnTo>
                  <a:pt x="583406" y="397669"/>
                </a:lnTo>
                <a:lnTo>
                  <a:pt x="673894" y="426244"/>
                </a:lnTo>
                <a:lnTo>
                  <a:pt x="781050" y="452438"/>
                </a:lnTo>
                <a:lnTo>
                  <a:pt x="864394" y="459582"/>
                </a:lnTo>
                <a:lnTo>
                  <a:pt x="933450" y="461963"/>
                </a:lnTo>
                <a:lnTo>
                  <a:pt x="983456" y="459582"/>
                </a:lnTo>
                <a:lnTo>
                  <a:pt x="1012031" y="447675"/>
                </a:lnTo>
                <a:lnTo>
                  <a:pt x="1031081" y="435769"/>
                </a:lnTo>
                <a:lnTo>
                  <a:pt x="1047750" y="411957"/>
                </a:lnTo>
                <a:lnTo>
                  <a:pt x="1059656" y="378619"/>
                </a:lnTo>
                <a:lnTo>
                  <a:pt x="1064419" y="350044"/>
                </a:lnTo>
                <a:lnTo>
                  <a:pt x="1057275" y="316707"/>
                </a:lnTo>
                <a:lnTo>
                  <a:pt x="1038225" y="280988"/>
                </a:lnTo>
                <a:lnTo>
                  <a:pt x="1009650" y="254794"/>
                </a:lnTo>
                <a:lnTo>
                  <a:pt x="945356" y="228600"/>
                </a:lnTo>
                <a:lnTo>
                  <a:pt x="912019" y="216694"/>
                </a:lnTo>
                <a:lnTo>
                  <a:pt x="692944" y="188119"/>
                </a:lnTo>
                <a:lnTo>
                  <a:pt x="564356" y="1690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2443855-29BF-445B-8017-639A173A6C83}"/>
              </a:ext>
            </a:extLst>
          </p:cNvPr>
          <p:cNvSpPr/>
          <p:nvPr/>
        </p:nvSpPr>
        <p:spPr>
          <a:xfrm>
            <a:off x="3733801" y="2428875"/>
            <a:ext cx="1985963" cy="533400"/>
          </a:xfrm>
          <a:custGeom>
            <a:avLst/>
            <a:gdLst>
              <a:gd name="connsiteX0" fmla="*/ 940594 w 1985963"/>
              <a:gd name="connsiteY0" fmla="*/ 169069 h 533400"/>
              <a:gd name="connsiteX1" fmla="*/ 628650 w 1985963"/>
              <a:gd name="connsiteY1" fmla="*/ 230981 h 533400"/>
              <a:gd name="connsiteX2" fmla="*/ 450056 w 1985963"/>
              <a:gd name="connsiteY2" fmla="*/ 266700 h 533400"/>
              <a:gd name="connsiteX3" fmla="*/ 400050 w 1985963"/>
              <a:gd name="connsiteY3" fmla="*/ 271463 h 533400"/>
              <a:gd name="connsiteX4" fmla="*/ 354806 w 1985963"/>
              <a:gd name="connsiteY4" fmla="*/ 271463 h 533400"/>
              <a:gd name="connsiteX5" fmla="*/ 285750 w 1985963"/>
              <a:gd name="connsiteY5" fmla="*/ 257175 h 533400"/>
              <a:gd name="connsiteX6" fmla="*/ 209550 w 1985963"/>
              <a:gd name="connsiteY6" fmla="*/ 228600 h 533400"/>
              <a:gd name="connsiteX7" fmla="*/ 114300 w 1985963"/>
              <a:gd name="connsiteY7" fmla="*/ 164306 h 533400"/>
              <a:gd name="connsiteX8" fmla="*/ 69056 w 1985963"/>
              <a:gd name="connsiteY8" fmla="*/ 121444 h 533400"/>
              <a:gd name="connsiteX9" fmla="*/ 38100 w 1985963"/>
              <a:gd name="connsiteY9" fmla="*/ 97631 h 533400"/>
              <a:gd name="connsiteX10" fmla="*/ 21431 w 1985963"/>
              <a:gd name="connsiteY10" fmla="*/ 97631 h 533400"/>
              <a:gd name="connsiteX11" fmla="*/ 2381 w 1985963"/>
              <a:gd name="connsiteY11" fmla="*/ 100013 h 533400"/>
              <a:gd name="connsiteX12" fmla="*/ 0 w 1985963"/>
              <a:gd name="connsiteY12" fmla="*/ 116681 h 533400"/>
              <a:gd name="connsiteX13" fmla="*/ 4763 w 1985963"/>
              <a:gd name="connsiteY13" fmla="*/ 138113 h 533400"/>
              <a:gd name="connsiteX14" fmla="*/ 59531 w 1985963"/>
              <a:gd name="connsiteY14" fmla="*/ 252413 h 533400"/>
              <a:gd name="connsiteX15" fmla="*/ 111919 w 1985963"/>
              <a:gd name="connsiteY15" fmla="*/ 319088 h 533400"/>
              <a:gd name="connsiteX16" fmla="*/ 159544 w 1985963"/>
              <a:gd name="connsiteY16" fmla="*/ 376238 h 533400"/>
              <a:gd name="connsiteX17" fmla="*/ 228600 w 1985963"/>
              <a:gd name="connsiteY17" fmla="*/ 440531 h 533400"/>
              <a:gd name="connsiteX18" fmla="*/ 352425 w 1985963"/>
              <a:gd name="connsiteY18" fmla="*/ 523875 h 533400"/>
              <a:gd name="connsiteX19" fmla="*/ 366713 w 1985963"/>
              <a:gd name="connsiteY19" fmla="*/ 533400 h 533400"/>
              <a:gd name="connsiteX20" fmla="*/ 385763 w 1985963"/>
              <a:gd name="connsiteY20" fmla="*/ 531019 h 533400"/>
              <a:gd name="connsiteX21" fmla="*/ 488156 w 1985963"/>
              <a:gd name="connsiteY21" fmla="*/ 485775 h 533400"/>
              <a:gd name="connsiteX22" fmla="*/ 669131 w 1985963"/>
              <a:gd name="connsiteY22" fmla="*/ 428625 h 533400"/>
              <a:gd name="connsiteX23" fmla="*/ 819150 w 1985963"/>
              <a:gd name="connsiteY23" fmla="*/ 385763 h 533400"/>
              <a:gd name="connsiteX24" fmla="*/ 1035844 w 1985963"/>
              <a:gd name="connsiteY24" fmla="*/ 338138 h 533400"/>
              <a:gd name="connsiteX25" fmla="*/ 1254919 w 1985963"/>
              <a:gd name="connsiteY25" fmla="*/ 300038 h 533400"/>
              <a:gd name="connsiteX26" fmla="*/ 1512094 w 1985963"/>
              <a:gd name="connsiteY26" fmla="*/ 266700 h 533400"/>
              <a:gd name="connsiteX27" fmla="*/ 1745456 w 1985963"/>
              <a:gd name="connsiteY27" fmla="*/ 247650 h 533400"/>
              <a:gd name="connsiteX28" fmla="*/ 1912144 w 1985963"/>
              <a:gd name="connsiteY28" fmla="*/ 240506 h 533400"/>
              <a:gd name="connsiteX29" fmla="*/ 1940719 w 1985963"/>
              <a:gd name="connsiteY29" fmla="*/ 230981 h 533400"/>
              <a:gd name="connsiteX30" fmla="*/ 1964531 w 1985963"/>
              <a:gd name="connsiteY30" fmla="*/ 216694 h 533400"/>
              <a:gd name="connsiteX31" fmla="*/ 1978819 w 1985963"/>
              <a:gd name="connsiteY31" fmla="*/ 202406 h 533400"/>
              <a:gd name="connsiteX32" fmla="*/ 1985963 w 1985963"/>
              <a:gd name="connsiteY32" fmla="*/ 178594 h 533400"/>
              <a:gd name="connsiteX33" fmla="*/ 1971675 w 1985963"/>
              <a:gd name="connsiteY33" fmla="*/ 142875 h 533400"/>
              <a:gd name="connsiteX34" fmla="*/ 1947863 w 1985963"/>
              <a:gd name="connsiteY34" fmla="*/ 104775 h 533400"/>
              <a:gd name="connsiteX35" fmla="*/ 1926431 w 1985963"/>
              <a:gd name="connsiteY35" fmla="*/ 83344 h 533400"/>
              <a:gd name="connsiteX36" fmla="*/ 1871663 w 1985963"/>
              <a:gd name="connsiteY36" fmla="*/ 57150 h 533400"/>
              <a:gd name="connsiteX37" fmla="*/ 1764506 w 1985963"/>
              <a:gd name="connsiteY37" fmla="*/ 23813 h 533400"/>
              <a:gd name="connsiteX38" fmla="*/ 1676400 w 1985963"/>
              <a:gd name="connsiteY38" fmla="*/ 0 h 533400"/>
              <a:gd name="connsiteX39" fmla="*/ 1640681 w 1985963"/>
              <a:gd name="connsiteY39" fmla="*/ 0 h 533400"/>
              <a:gd name="connsiteX40" fmla="*/ 1614488 w 1985963"/>
              <a:gd name="connsiteY40" fmla="*/ 7144 h 533400"/>
              <a:gd name="connsiteX41" fmla="*/ 1545431 w 1985963"/>
              <a:gd name="connsiteY41" fmla="*/ 40481 h 533400"/>
              <a:gd name="connsiteX42" fmla="*/ 1481138 w 1985963"/>
              <a:gd name="connsiteY42" fmla="*/ 69056 h 533400"/>
              <a:gd name="connsiteX43" fmla="*/ 1316831 w 1985963"/>
              <a:gd name="connsiteY43" fmla="*/ 95250 h 533400"/>
              <a:gd name="connsiteX44" fmla="*/ 1147763 w 1985963"/>
              <a:gd name="connsiteY44" fmla="*/ 126206 h 533400"/>
              <a:gd name="connsiteX45" fmla="*/ 940594 w 1985963"/>
              <a:gd name="connsiteY45" fmla="*/ 16906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85963" h="533400">
                <a:moveTo>
                  <a:pt x="940594" y="169069"/>
                </a:moveTo>
                <a:lnTo>
                  <a:pt x="628650" y="230981"/>
                </a:lnTo>
                <a:lnTo>
                  <a:pt x="450056" y="266700"/>
                </a:lnTo>
                <a:lnTo>
                  <a:pt x="400050" y="271463"/>
                </a:lnTo>
                <a:lnTo>
                  <a:pt x="354806" y="271463"/>
                </a:lnTo>
                <a:lnTo>
                  <a:pt x="285750" y="257175"/>
                </a:lnTo>
                <a:lnTo>
                  <a:pt x="209550" y="228600"/>
                </a:lnTo>
                <a:lnTo>
                  <a:pt x="114300" y="164306"/>
                </a:lnTo>
                <a:lnTo>
                  <a:pt x="69056" y="121444"/>
                </a:lnTo>
                <a:lnTo>
                  <a:pt x="38100" y="97631"/>
                </a:lnTo>
                <a:lnTo>
                  <a:pt x="21431" y="97631"/>
                </a:lnTo>
                <a:lnTo>
                  <a:pt x="2381" y="100013"/>
                </a:lnTo>
                <a:lnTo>
                  <a:pt x="0" y="116681"/>
                </a:lnTo>
                <a:lnTo>
                  <a:pt x="4763" y="138113"/>
                </a:lnTo>
                <a:lnTo>
                  <a:pt x="59531" y="252413"/>
                </a:lnTo>
                <a:lnTo>
                  <a:pt x="111919" y="319088"/>
                </a:lnTo>
                <a:lnTo>
                  <a:pt x="159544" y="376238"/>
                </a:lnTo>
                <a:lnTo>
                  <a:pt x="228600" y="440531"/>
                </a:lnTo>
                <a:lnTo>
                  <a:pt x="352425" y="523875"/>
                </a:lnTo>
                <a:lnTo>
                  <a:pt x="366713" y="533400"/>
                </a:lnTo>
                <a:lnTo>
                  <a:pt x="385763" y="531019"/>
                </a:lnTo>
                <a:lnTo>
                  <a:pt x="488156" y="485775"/>
                </a:lnTo>
                <a:lnTo>
                  <a:pt x="669131" y="428625"/>
                </a:lnTo>
                <a:lnTo>
                  <a:pt x="819150" y="385763"/>
                </a:lnTo>
                <a:lnTo>
                  <a:pt x="1035844" y="338138"/>
                </a:lnTo>
                <a:lnTo>
                  <a:pt x="1254919" y="300038"/>
                </a:lnTo>
                <a:lnTo>
                  <a:pt x="1512094" y="266700"/>
                </a:lnTo>
                <a:lnTo>
                  <a:pt x="1745456" y="247650"/>
                </a:lnTo>
                <a:lnTo>
                  <a:pt x="1912144" y="240506"/>
                </a:lnTo>
                <a:lnTo>
                  <a:pt x="1940719" y="230981"/>
                </a:lnTo>
                <a:lnTo>
                  <a:pt x="1964531" y="216694"/>
                </a:lnTo>
                <a:lnTo>
                  <a:pt x="1978819" y="202406"/>
                </a:lnTo>
                <a:lnTo>
                  <a:pt x="1985963" y="178594"/>
                </a:lnTo>
                <a:lnTo>
                  <a:pt x="1971675" y="142875"/>
                </a:lnTo>
                <a:lnTo>
                  <a:pt x="1947863" y="104775"/>
                </a:lnTo>
                <a:lnTo>
                  <a:pt x="1926431" y="83344"/>
                </a:lnTo>
                <a:lnTo>
                  <a:pt x="1871663" y="57150"/>
                </a:lnTo>
                <a:lnTo>
                  <a:pt x="1764506" y="23813"/>
                </a:lnTo>
                <a:lnTo>
                  <a:pt x="1676400" y="0"/>
                </a:lnTo>
                <a:lnTo>
                  <a:pt x="1640681" y="0"/>
                </a:lnTo>
                <a:lnTo>
                  <a:pt x="1614488" y="7144"/>
                </a:lnTo>
                <a:lnTo>
                  <a:pt x="1545431" y="40481"/>
                </a:lnTo>
                <a:lnTo>
                  <a:pt x="1481138" y="69056"/>
                </a:lnTo>
                <a:lnTo>
                  <a:pt x="1316831" y="95250"/>
                </a:lnTo>
                <a:lnTo>
                  <a:pt x="1147763" y="126206"/>
                </a:lnTo>
                <a:lnTo>
                  <a:pt x="940594" y="1690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3459D72-4B33-4E05-994F-9DBBC0F85CE7}"/>
              </a:ext>
            </a:extLst>
          </p:cNvPr>
          <p:cNvSpPr/>
          <p:nvPr/>
        </p:nvSpPr>
        <p:spPr>
          <a:xfrm>
            <a:off x="4110039" y="3163888"/>
            <a:ext cx="1252537" cy="355600"/>
          </a:xfrm>
          <a:custGeom>
            <a:avLst/>
            <a:gdLst>
              <a:gd name="connsiteX0" fmla="*/ 497681 w 1252537"/>
              <a:gd name="connsiteY0" fmla="*/ 138113 h 354807"/>
              <a:gd name="connsiteX1" fmla="*/ 309562 w 1252537"/>
              <a:gd name="connsiteY1" fmla="*/ 183357 h 354807"/>
              <a:gd name="connsiteX2" fmla="*/ 266700 w 1252537"/>
              <a:gd name="connsiteY2" fmla="*/ 188119 h 354807"/>
              <a:gd name="connsiteX3" fmla="*/ 150018 w 1252537"/>
              <a:gd name="connsiteY3" fmla="*/ 176213 h 354807"/>
              <a:gd name="connsiteX4" fmla="*/ 61912 w 1252537"/>
              <a:gd name="connsiteY4" fmla="*/ 154782 h 354807"/>
              <a:gd name="connsiteX5" fmla="*/ 23812 w 1252537"/>
              <a:gd name="connsiteY5" fmla="*/ 140494 h 354807"/>
              <a:gd name="connsiteX6" fmla="*/ 11906 w 1252537"/>
              <a:gd name="connsiteY6" fmla="*/ 142875 h 354807"/>
              <a:gd name="connsiteX7" fmla="*/ 0 w 1252537"/>
              <a:gd name="connsiteY7" fmla="*/ 150019 h 354807"/>
              <a:gd name="connsiteX8" fmla="*/ 0 w 1252537"/>
              <a:gd name="connsiteY8" fmla="*/ 161925 h 354807"/>
              <a:gd name="connsiteX9" fmla="*/ 19050 w 1252537"/>
              <a:gd name="connsiteY9" fmla="*/ 204788 h 354807"/>
              <a:gd name="connsiteX10" fmla="*/ 54768 w 1252537"/>
              <a:gd name="connsiteY10" fmla="*/ 240507 h 354807"/>
              <a:gd name="connsiteX11" fmla="*/ 123825 w 1252537"/>
              <a:gd name="connsiteY11" fmla="*/ 280988 h 354807"/>
              <a:gd name="connsiteX12" fmla="*/ 192881 w 1252537"/>
              <a:gd name="connsiteY12" fmla="*/ 309563 h 354807"/>
              <a:gd name="connsiteX13" fmla="*/ 273843 w 1252537"/>
              <a:gd name="connsiteY13" fmla="*/ 333375 h 354807"/>
              <a:gd name="connsiteX14" fmla="*/ 359568 w 1252537"/>
              <a:gd name="connsiteY14" fmla="*/ 354807 h 354807"/>
              <a:gd name="connsiteX15" fmla="*/ 373856 w 1252537"/>
              <a:gd name="connsiteY15" fmla="*/ 354807 h 354807"/>
              <a:gd name="connsiteX16" fmla="*/ 516731 w 1252537"/>
              <a:gd name="connsiteY16" fmla="*/ 328613 h 354807"/>
              <a:gd name="connsiteX17" fmla="*/ 742950 w 1252537"/>
              <a:gd name="connsiteY17" fmla="*/ 288132 h 354807"/>
              <a:gd name="connsiteX18" fmla="*/ 969168 w 1252537"/>
              <a:gd name="connsiteY18" fmla="*/ 254794 h 354807"/>
              <a:gd name="connsiteX19" fmla="*/ 1095375 w 1252537"/>
              <a:gd name="connsiteY19" fmla="*/ 242888 h 354807"/>
              <a:gd name="connsiteX20" fmla="*/ 1131093 w 1252537"/>
              <a:gd name="connsiteY20" fmla="*/ 245269 h 354807"/>
              <a:gd name="connsiteX21" fmla="*/ 1166812 w 1252537"/>
              <a:gd name="connsiteY21" fmla="*/ 238125 h 354807"/>
              <a:gd name="connsiteX22" fmla="*/ 1212056 w 1252537"/>
              <a:gd name="connsiteY22" fmla="*/ 219075 h 354807"/>
              <a:gd name="connsiteX23" fmla="*/ 1238250 w 1252537"/>
              <a:gd name="connsiteY23" fmla="*/ 200025 h 354807"/>
              <a:gd name="connsiteX24" fmla="*/ 1250156 w 1252537"/>
              <a:gd name="connsiteY24" fmla="*/ 180975 h 354807"/>
              <a:gd name="connsiteX25" fmla="*/ 1252537 w 1252537"/>
              <a:gd name="connsiteY25" fmla="*/ 161925 h 354807"/>
              <a:gd name="connsiteX26" fmla="*/ 1243012 w 1252537"/>
              <a:gd name="connsiteY26" fmla="*/ 135732 h 354807"/>
              <a:gd name="connsiteX27" fmla="*/ 1221581 w 1252537"/>
              <a:gd name="connsiteY27" fmla="*/ 107157 h 354807"/>
              <a:gd name="connsiteX28" fmla="*/ 1200150 w 1252537"/>
              <a:gd name="connsiteY28" fmla="*/ 88107 h 354807"/>
              <a:gd name="connsiteX29" fmla="*/ 1140618 w 1252537"/>
              <a:gd name="connsiteY29" fmla="*/ 57150 h 354807"/>
              <a:gd name="connsiteX30" fmla="*/ 1021556 w 1252537"/>
              <a:gd name="connsiteY30" fmla="*/ 14288 h 354807"/>
              <a:gd name="connsiteX31" fmla="*/ 957262 w 1252537"/>
              <a:gd name="connsiteY31" fmla="*/ 0 h 354807"/>
              <a:gd name="connsiteX32" fmla="*/ 942975 w 1252537"/>
              <a:gd name="connsiteY32" fmla="*/ 2382 h 354807"/>
              <a:gd name="connsiteX33" fmla="*/ 835818 w 1252537"/>
              <a:gd name="connsiteY33" fmla="*/ 54769 h 354807"/>
              <a:gd name="connsiteX34" fmla="*/ 781050 w 1252537"/>
              <a:gd name="connsiteY34" fmla="*/ 73819 h 354807"/>
              <a:gd name="connsiteX35" fmla="*/ 497681 w 1252537"/>
              <a:gd name="connsiteY35" fmla="*/ 138113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52537" h="354807">
                <a:moveTo>
                  <a:pt x="497681" y="138113"/>
                </a:moveTo>
                <a:lnTo>
                  <a:pt x="309562" y="183357"/>
                </a:lnTo>
                <a:lnTo>
                  <a:pt x="266700" y="188119"/>
                </a:lnTo>
                <a:lnTo>
                  <a:pt x="150018" y="176213"/>
                </a:lnTo>
                <a:lnTo>
                  <a:pt x="61912" y="154782"/>
                </a:lnTo>
                <a:lnTo>
                  <a:pt x="23812" y="140494"/>
                </a:lnTo>
                <a:lnTo>
                  <a:pt x="11906" y="142875"/>
                </a:lnTo>
                <a:lnTo>
                  <a:pt x="0" y="150019"/>
                </a:lnTo>
                <a:lnTo>
                  <a:pt x="0" y="161925"/>
                </a:lnTo>
                <a:lnTo>
                  <a:pt x="19050" y="204788"/>
                </a:lnTo>
                <a:lnTo>
                  <a:pt x="54768" y="240507"/>
                </a:lnTo>
                <a:lnTo>
                  <a:pt x="123825" y="280988"/>
                </a:lnTo>
                <a:lnTo>
                  <a:pt x="192881" y="309563"/>
                </a:lnTo>
                <a:lnTo>
                  <a:pt x="273843" y="333375"/>
                </a:lnTo>
                <a:lnTo>
                  <a:pt x="359568" y="354807"/>
                </a:lnTo>
                <a:lnTo>
                  <a:pt x="373856" y="354807"/>
                </a:lnTo>
                <a:lnTo>
                  <a:pt x="516731" y="328613"/>
                </a:lnTo>
                <a:lnTo>
                  <a:pt x="742950" y="288132"/>
                </a:lnTo>
                <a:lnTo>
                  <a:pt x="969168" y="254794"/>
                </a:lnTo>
                <a:lnTo>
                  <a:pt x="1095375" y="242888"/>
                </a:lnTo>
                <a:cubicBezTo>
                  <a:pt x="1129504" y="245326"/>
                  <a:pt x="1117571" y="245269"/>
                  <a:pt x="1131093" y="245269"/>
                </a:cubicBezTo>
                <a:lnTo>
                  <a:pt x="1166812" y="238125"/>
                </a:lnTo>
                <a:lnTo>
                  <a:pt x="1212056" y="219075"/>
                </a:lnTo>
                <a:lnTo>
                  <a:pt x="1238250" y="200025"/>
                </a:lnTo>
                <a:lnTo>
                  <a:pt x="1250156" y="180975"/>
                </a:lnTo>
                <a:lnTo>
                  <a:pt x="1252537" y="161925"/>
                </a:lnTo>
                <a:lnTo>
                  <a:pt x="1243012" y="135732"/>
                </a:lnTo>
                <a:lnTo>
                  <a:pt x="1221581" y="107157"/>
                </a:lnTo>
                <a:lnTo>
                  <a:pt x="1200150" y="88107"/>
                </a:lnTo>
                <a:lnTo>
                  <a:pt x="1140618" y="57150"/>
                </a:lnTo>
                <a:lnTo>
                  <a:pt x="1021556" y="14288"/>
                </a:lnTo>
                <a:lnTo>
                  <a:pt x="957262" y="0"/>
                </a:lnTo>
                <a:lnTo>
                  <a:pt x="942975" y="2382"/>
                </a:lnTo>
                <a:lnTo>
                  <a:pt x="835818" y="54769"/>
                </a:lnTo>
                <a:lnTo>
                  <a:pt x="781050" y="73819"/>
                </a:lnTo>
                <a:lnTo>
                  <a:pt x="497681" y="1381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213E8CD-0857-4448-9403-6E7676772F47}"/>
              </a:ext>
            </a:extLst>
          </p:cNvPr>
          <p:cNvSpPr/>
          <p:nvPr/>
        </p:nvSpPr>
        <p:spPr>
          <a:xfrm>
            <a:off x="4086225" y="3810001"/>
            <a:ext cx="1284288" cy="379413"/>
          </a:xfrm>
          <a:custGeom>
            <a:avLst/>
            <a:gdLst>
              <a:gd name="connsiteX0" fmla="*/ 661988 w 1283494"/>
              <a:gd name="connsiteY0" fmla="*/ 123825 h 378619"/>
              <a:gd name="connsiteX1" fmla="*/ 850106 w 1283494"/>
              <a:gd name="connsiteY1" fmla="*/ 73819 h 378619"/>
              <a:gd name="connsiteX2" fmla="*/ 885825 w 1283494"/>
              <a:gd name="connsiteY2" fmla="*/ 59531 h 378619"/>
              <a:gd name="connsiteX3" fmla="*/ 981075 w 1283494"/>
              <a:gd name="connsiteY3" fmla="*/ 9525 h 378619"/>
              <a:gd name="connsiteX4" fmla="*/ 997744 w 1283494"/>
              <a:gd name="connsiteY4" fmla="*/ 0 h 378619"/>
              <a:gd name="connsiteX5" fmla="*/ 1019175 w 1283494"/>
              <a:gd name="connsiteY5" fmla="*/ 4763 h 378619"/>
              <a:gd name="connsiteX6" fmla="*/ 1119188 w 1283494"/>
              <a:gd name="connsiteY6" fmla="*/ 28575 h 378619"/>
              <a:gd name="connsiteX7" fmla="*/ 1228725 w 1283494"/>
              <a:gd name="connsiteY7" fmla="*/ 66675 h 378619"/>
              <a:gd name="connsiteX8" fmla="*/ 1262063 w 1283494"/>
              <a:gd name="connsiteY8" fmla="*/ 83344 h 378619"/>
              <a:gd name="connsiteX9" fmla="*/ 1271588 w 1283494"/>
              <a:gd name="connsiteY9" fmla="*/ 100013 h 378619"/>
              <a:gd name="connsiteX10" fmla="*/ 1278731 w 1283494"/>
              <a:gd name="connsiteY10" fmla="*/ 123825 h 378619"/>
              <a:gd name="connsiteX11" fmla="*/ 1283494 w 1283494"/>
              <a:gd name="connsiteY11" fmla="*/ 147638 h 378619"/>
              <a:gd name="connsiteX12" fmla="*/ 1281113 w 1283494"/>
              <a:gd name="connsiteY12" fmla="*/ 171450 h 378619"/>
              <a:gd name="connsiteX13" fmla="*/ 1269206 w 1283494"/>
              <a:gd name="connsiteY13" fmla="*/ 190500 h 378619"/>
              <a:gd name="connsiteX14" fmla="*/ 1243013 w 1283494"/>
              <a:gd name="connsiteY14" fmla="*/ 214313 h 378619"/>
              <a:gd name="connsiteX15" fmla="*/ 1190625 w 1283494"/>
              <a:gd name="connsiteY15" fmla="*/ 238125 h 378619"/>
              <a:gd name="connsiteX16" fmla="*/ 1138238 w 1283494"/>
              <a:gd name="connsiteY16" fmla="*/ 250031 h 378619"/>
              <a:gd name="connsiteX17" fmla="*/ 1078706 w 1283494"/>
              <a:gd name="connsiteY17" fmla="*/ 252413 h 378619"/>
              <a:gd name="connsiteX18" fmla="*/ 966788 w 1283494"/>
              <a:gd name="connsiteY18" fmla="*/ 264319 h 378619"/>
              <a:gd name="connsiteX19" fmla="*/ 742950 w 1283494"/>
              <a:gd name="connsiteY19" fmla="*/ 302419 h 378619"/>
              <a:gd name="connsiteX20" fmla="*/ 502444 w 1283494"/>
              <a:gd name="connsiteY20" fmla="*/ 357188 h 378619"/>
              <a:gd name="connsiteX21" fmla="*/ 409575 w 1283494"/>
              <a:gd name="connsiteY21" fmla="*/ 378619 h 378619"/>
              <a:gd name="connsiteX22" fmla="*/ 385763 w 1283494"/>
              <a:gd name="connsiteY22" fmla="*/ 378619 h 378619"/>
              <a:gd name="connsiteX23" fmla="*/ 340519 w 1283494"/>
              <a:gd name="connsiteY23" fmla="*/ 366713 h 378619"/>
              <a:gd name="connsiteX24" fmla="*/ 216694 w 1283494"/>
              <a:gd name="connsiteY24" fmla="*/ 321469 h 378619"/>
              <a:gd name="connsiteX25" fmla="*/ 109538 w 1283494"/>
              <a:gd name="connsiteY25" fmla="*/ 269081 h 378619"/>
              <a:gd name="connsiteX26" fmla="*/ 38100 w 1283494"/>
              <a:gd name="connsiteY26" fmla="*/ 219075 h 378619"/>
              <a:gd name="connsiteX27" fmla="*/ 16669 w 1283494"/>
              <a:gd name="connsiteY27" fmla="*/ 197644 h 378619"/>
              <a:gd name="connsiteX28" fmla="*/ 4763 w 1283494"/>
              <a:gd name="connsiteY28" fmla="*/ 176213 h 378619"/>
              <a:gd name="connsiteX29" fmla="*/ 0 w 1283494"/>
              <a:gd name="connsiteY29" fmla="*/ 152400 h 378619"/>
              <a:gd name="connsiteX30" fmla="*/ 4763 w 1283494"/>
              <a:gd name="connsiteY30" fmla="*/ 140494 h 378619"/>
              <a:gd name="connsiteX31" fmla="*/ 19050 w 1283494"/>
              <a:gd name="connsiteY31" fmla="*/ 138113 h 378619"/>
              <a:gd name="connsiteX32" fmla="*/ 52388 w 1283494"/>
              <a:gd name="connsiteY32" fmla="*/ 150019 h 378619"/>
              <a:gd name="connsiteX33" fmla="*/ 128588 w 1283494"/>
              <a:gd name="connsiteY33" fmla="*/ 178594 h 378619"/>
              <a:gd name="connsiteX34" fmla="*/ 230981 w 1283494"/>
              <a:gd name="connsiteY34" fmla="*/ 202406 h 378619"/>
              <a:gd name="connsiteX35" fmla="*/ 319088 w 1283494"/>
              <a:gd name="connsiteY35" fmla="*/ 209550 h 378619"/>
              <a:gd name="connsiteX36" fmla="*/ 381000 w 1283494"/>
              <a:gd name="connsiteY36" fmla="*/ 200025 h 378619"/>
              <a:gd name="connsiteX37" fmla="*/ 578644 w 1283494"/>
              <a:gd name="connsiteY37" fmla="*/ 147638 h 378619"/>
              <a:gd name="connsiteX38" fmla="*/ 661988 w 1283494"/>
              <a:gd name="connsiteY38" fmla="*/ 123825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83494" h="378619">
                <a:moveTo>
                  <a:pt x="661988" y="123825"/>
                </a:moveTo>
                <a:lnTo>
                  <a:pt x="850106" y="73819"/>
                </a:lnTo>
                <a:lnTo>
                  <a:pt x="885825" y="59531"/>
                </a:lnTo>
                <a:lnTo>
                  <a:pt x="981075" y="9525"/>
                </a:lnTo>
                <a:lnTo>
                  <a:pt x="997744" y="0"/>
                </a:lnTo>
                <a:lnTo>
                  <a:pt x="1019175" y="4763"/>
                </a:lnTo>
                <a:lnTo>
                  <a:pt x="1119188" y="28575"/>
                </a:lnTo>
                <a:lnTo>
                  <a:pt x="1228725" y="66675"/>
                </a:lnTo>
                <a:lnTo>
                  <a:pt x="1262063" y="83344"/>
                </a:lnTo>
                <a:lnTo>
                  <a:pt x="1271588" y="100013"/>
                </a:lnTo>
                <a:lnTo>
                  <a:pt x="1278731" y="123825"/>
                </a:lnTo>
                <a:lnTo>
                  <a:pt x="1283494" y="147638"/>
                </a:lnTo>
                <a:lnTo>
                  <a:pt x="1281113" y="171450"/>
                </a:lnTo>
                <a:lnTo>
                  <a:pt x="1269206" y="190500"/>
                </a:lnTo>
                <a:lnTo>
                  <a:pt x="1243013" y="214313"/>
                </a:lnTo>
                <a:lnTo>
                  <a:pt x="1190625" y="238125"/>
                </a:lnTo>
                <a:lnTo>
                  <a:pt x="1138238" y="250031"/>
                </a:lnTo>
                <a:lnTo>
                  <a:pt x="1078706" y="252413"/>
                </a:lnTo>
                <a:lnTo>
                  <a:pt x="966788" y="264319"/>
                </a:lnTo>
                <a:lnTo>
                  <a:pt x="742950" y="302419"/>
                </a:lnTo>
                <a:lnTo>
                  <a:pt x="502444" y="357188"/>
                </a:lnTo>
                <a:lnTo>
                  <a:pt x="409575" y="378619"/>
                </a:lnTo>
                <a:lnTo>
                  <a:pt x="385763" y="378619"/>
                </a:lnTo>
                <a:lnTo>
                  <a:pt x="340519" y="366713"/>
                </a:lnTo>
                <a:lnTo>
                  <a:pt x="216694" y="321469"/>
                </a:lnTo>
                <a:lnTo>
                  <a:pt x="109538" y="269081"/>
                </a:lnTo>
                <a:lnTo>
                  <a:pt x="38100" y="219075"/>
                </a:lnTo>
                <a:lnTo>
                  <a:pt x="16669" y="197644"/>
                </a:lnTo>
                <a:lnTo>
                  <a:pt x="4763" y="176213"/>
                </a:lnTo>
                <a:lnTo>
                  <a:pt x="0" y="152400"/>
                </a:lnTo>
                <a:lnTo>
                  <a:pt x="4763" y="140494"/>
                </a:lnTo>
                <a:lnTo>
                  <a:pt x="19050" y="138113"/>
                </a:lnTo>
                <a:lnTo>
                  <a:pt x="52388" y="150019"/>
                </a:lnTo>
                <a:lnTo>
                  <a:pt x="128588" y="178594"/>
                </a:lnTo>
                <a:lnTo>
                  <a:pt x="230981" y="202406"/>
                </a:lnTo>
                <a:lnTo>
                  <a:pt x="319088" y="209550"/>
                </a:lnTo>
                <a:lnTo>
                  <a:pt x="381000" y="200025"/>
                </a:lnTo>
                <a:lnTo>
                  <a:pt x="578644" y="147638"/>
                </a:lnTo>
                <a:lnTo>
                  <a:pt x="661988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C9345CC-D522-4D6F-A229-460E1F4474D8}"/>
              </a:ext>
            </a:extLst>
          </p:cNvPr>
          <p:cNvSpPr/>
          <p:nvPr/>
        </p:nvSpPr>
        <p:spPr>
          <a:xfrm>
            <a:off x="3935413" y="4589464"/>
            <a:ext cx="569912" cy="1152525"/>
          </a:xfrm>
          <a:custGeom>
            <a:avLst/>
            <a:gdLst>
              <a:gd name="connsiteX0" fmla="*/ 452438 w 569119"/>
              <a:gd name="connsiteY0" fmla="*/ 490537 h 1152525"/>
              <a:gd name="connsiteX1" fmla="*/ 416719 w 569119"/>
              <a:gd name="connsiteY1" fmla="*/ 290512 h 1152525"/>
              <a:gd name="connsiteX2" fmla="*/ 409575 w 569119"/>
              <a:gd name="connsiteY2" fmla="*/ 247650 h 1152525"/>
              <a:gd name="connsiteX3" fmla="*/ 390525 w 569119"/>
              <a:gd name="connsiteY3" fmla="*/ 185737 h 1152525"/>
              <a:gd name="connsiteX4" fmla="*/ 335757 w 569119"/>
              <a:gd name="connsiteY4" fmla="*/ 111919 h 1152525"/>
              <a:gd name="connsiteX5" fmla="*/ 247650 w 569119"/>
              <a:gd name="connsiteY5" fmla="*/ 69056 h 1152525"/>
              <a:gd name="connsiteX6" fmla="*/ 135732 w 569119"/>
              <a:gd name="connsiteY6" fmla="*/ 23812 h 1152525"/>
              <a:gd name="connsiteX7" fmla="*/ 54769 w 569119"/>
              <a:gd name="connsiteY7" fmla="*/ 2381 h 1152525"/>
              <a:gd name="connsiteX8" fmla="*/ 21432 w 569119"/>
              <a:gd name="connsiteY8" fmla="*/ 0 h 1152525"/>
              <a:gd name="connsiteX9" fmla="*/ 4763 w 569119"/>
              <a:gd name="connsiteY9" fmla="*/ 7144 h 1152525"/>
              <a:gd name="connsiteX10" fmla="*/ 0 w 569119"/>
              <a:gd name="connsiteY10" fmla="*/ 26194 h 1152525"/>
              <a:gd name="connsiteX11" fmla="*/ 7144 w 569119"/>
              <a:gd name="connsiteY11" fmla="*/ 45244 h 1152525"/>
              <a:gd name="connsiteX12" fmla="*/ 54769 w 569119"/>
              <a:gd name="connsiteY12" fmla="*/ 95250 h 1152525"/>
              <a:gd name="connsiteX13" fmla="*/ 111919 w 569119"/>
              <a:gd name="connsiteY13" fmla="*/ 164306 h 1152525"/>
              <a:gd name="connsiteX14" fmla="*/ 159544 w 569119"/>
              <a:gd name="connsiteY14" fmla="*/ 254794 h 1152525"/>
              <a:gd name="connsiteX15" fmla="*/ 204788 w 569119"/>
              <a:gd name="connsiteY15" fmla="*/ 419100 h 1152525"/>
              <a:gd name="connsiteX16" fmla="*/ 316707 w 569119"/>
              <a:gd name="connsiteY16" fmla="*/ 854869 h 1152525"/>
              <a:gd name="connsiteX17" fmla="*/ 369094 w 569119"/>
              <a:gd name="connsiteY17" fmla="*/ 1059656 h 1152525"/>
              <a:gd name="connsiteX18" fmla="*/ 381000 w 569119"/>
              <a:gd name="connsiteY18" fmla="*/ 1088231 h 1152525"/>
              <a:gd name="connsiteX19" fmla="*/ 402432 w 569119"/>
              <a:gd name="connsiteY19" fmla="*/ 1123950 h 1152525"/>
              <a:gd name="connsiteX20" fmla="*/ 421482 w 569119"/>
              <a:gd name="connsiteY20" fmla="*/ 1140619 h 1152525"/>
              <a:gd name="connsiteX21" fmla="*/ 447675 w 569119"/>
              <a:gd name="connsiteY21" fmla="*/ 1150144 h 1152525"/>
              <a:gd name="connsiteX22" fmla="*/ 478632 w 569119"/>
              <a:gd name="connsiteY22" fmla="*/ 1152525 h 1152525"/>
              <a:gd name="connsiteX23" fmla="*/ 514350 w 569119"/>
              <a:gd name="connsiteY23" fmla="*/ 1145381 h 1152525"/>
              <a:gd name="connsiteX24" fmla="*/ 528638 w 569119"/>
              <a:gd name="connsiteY24" fmla="*/ 1133475 h 1152525"/>
              <a:gd name="connsiteX25" fmla="*/ 540544 w 569119"/>
              <a:gd name="connsiteY25" fmla="*/ 1116806 h 1152525"/>
              <a:gd name="connsiteX26" fmla="*/ 554832 w 569119"/>
              <a:gd name="connsiteY26" fmla="*/ 1083469 h 1152525"/>
              <a:gd name="connsiteX27" fmla="*/ 569119 w 569119"/>
              <a:gd name="connsiteY27" fmla="*/ 1002506 h 1152525"/>
              <a:gd name="connsiteX28" fmla="*/ 569119 w 569119"/>
              <a:gd name="connsiteY28" fmla="*/ 976312 h 1152525"/>
              <a:gd name="connsiteX29" fmla="*/ 569119 w 569119"/>
              <a:gd name="connsiteY29" fmla="*/ 940594 h 1152525"/>
              <a:gd name="connsiteX30" fmla="*/ 526257 w 569119"/>
              <a:gd name="connsiteY30" fmla="*/ 859631 h 1152525"/>
              <a:gd name="connsiteX31" fmla="*/ 452438 w 569119"/>
              <a:gd name="connsiteY31" fmla="*/ 490537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9119" h="1152525">
                <a:moveTo>
                  <a:pt x="452438" y="490537"/>
                </a:moveTo>
                <a:lnTo>
                  <a:pt x="416719" y="290512"/>
                </a:lnTo>
                <a:lnTo>
                  <a:pt x="409575" y="247650"/>
                </a:lnTo>
                <a:lnTo>
                  <a:pt x="390525" y="185737"/>
                </a:lnTo>
                <a:lnTo>
                  <a:pt x="335757" y="111919"/>
                </a:lnTo>
                <a:lnTo>
                  <a:pt x="247650" y="69056"/>
                </a:lnTo>
                <a:lnTo>
                  <a:pt x="135732" y="23812"/>
                </a:lnTo>
                <a:lnTo>
                  <a:pt x="54769" y="2381"/>
                </a:lnTo>
                <a:lnTo>
                  <a:pt x="21432" y="0"/>
                </a:lnTo>
                <a:lnTo>
                  <a:pt x="4763" y="7144"/>
                </a:lnTo>
                <a:lnTo>
                  <a:pt x="0" y="26194"/>
                </a:lnTo>
                <a:lnTo>
                  <a:pt x="7144" y="45244"/>
                </a:lnTo>
                <a:lnTo>
                  <a:pt x="54769" y="95250"/>
                </a:lnTo>
                <a:lnTo>
                  <a:pt x="111919" y="164306"/>
                </a:lnTo>
                <a:lnTo>
                  <a:pt x="159544" y="254794"/>
                </a:lnTo>
                <a:lnTo>
                  <a:pt x="204788" y="419100"/>
                </a:lnTo>
                <a:lnTo>
                  <a:pt x="316707" y="854869"/>
                </a:lnTo>
                <a:lnTo>
                  <a:pt x="369094" y="1059656"/>
                </a:lnTo>
                <a:lnTo>
                  <a:pt x="381000" y="1088231"/>
                </a:lnTo>
                <a:lnTo>
                  <a:pt x="402432" y="1123950"/>
                </a:lnTo>
                <a:lnTo>
                  <a:pt x="421482" y="1140619"/>
                </a:lnTo>
                <a:lnTo>
                  <a:pt x="447675" y="1150144"/>
                </a:lnTo>
                <a:lnTo>
                  <a:pt x="478632" y="1152525"/>
                </a:lnTo>
                <a:lnTo>
                  <a:pt x="514350" y="1145381"/>
                </a:lnTo>
                <a:lnTo>
                  <a:pt x="528638" y="1133475"/>
                </a:lnTo>
                <a:lnTo>
                  <a:pt x="540544" y="1116806"/>
                </a:lnTo>
                <a:lnTo>
                  <a:pt x="554832" y="1083469"/>
                </a:lnTo>
                <a:lnTo>
                  <a:pt x="569119" y="1002506"/>
                </a:lnTo>
                <a:lnTo>
                  <a:pt x="569119" y="976312"/>
                </a:lnTo>
                <a:lnTo>
                  <a:pt x="569119" y="940594"/>
                </a:lnTo>
                <a:lnTo>
                  <a:pt x="526257" y="859631"/>
                </a:lnTo>
                <a:lnTo>
                  <a:pt x="452438" y="4905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20F8ECA-BF0A-4CCE-8633-1B0CBCC10419}"/>
              </a:ext>
            </a:extLst>
          </p:cNvPr>
          <p:cNvSpPr/>
          <p:nvPr/>
        </p:nvSpPr>
        <p:spPr>
          <a:xfrm>
            <a:off x="5900738" y="1754188"/>
            <a:ext cx="1928812" cy="406400"/>
          </a:xfrm>
          <a:custGeom>
            <a:avLst/>
            <a:gdLst>
              <a:gd name="connsiteX0" fmla="*/ 1035843 w 1928812"/>
              <a:gd name="connsiteY0" fmla="*/ 133350 h 404813"/>
              <a:gd name="connsiteX1" fmla="*/ 1185862 w 1928812"/>
              <a:gd name="connsiteY1" fmla="*/ 109538 h 404813"/>
              <a:gd name="connsiteX2" fmla="*/ 1326356 w 1928812"/>
              <a:gd name="connsiteY2" fmla="*/ 80963 h 404813"/>
              <a:gd name="connsiteX3" fmla="*/ 1426368 w 1928812"/>
              <a:gd name="connsiteY3" fmla="*/ 52388 h 404813"/>
              <a:gd name="connsiteX4" fmla="*/ 1526381 w 1928812"/>
              <a:gd name="connsiteY4" fmla="*/ 7144 h 404813"/>
              <a:gd name="connsiteX5" fmla="*/ 1552575 w 1928812"/>
              <a:gd name="connsiteY5" fmla="*/ 0 h 404813"/>
              <a:gd name="connsiteX6" fmla="*/ 1609725 w 1928812"/>
              <a:gd name="connsiteY6" fmla="*/ 11907 h 404813"/>
              <a:gd name="connsiteX7" fmla="*/ 1731168 w 1928812"/>
              <a:gd name="connsiteY7" fmla="*/ 38100 h 404813"/>
              <a:gd name="connsiteX8" fmla="*/ 1857375 w 1928812"/>
              <a:gd name="connsiteY8" fmla="*/ 80963 h 404813"/>
              <a:gd name="connsiteX9" fmla="*/ 1895475 w 1928812"/>
              <a:gd name="connsiteY9" fmla="*/ 100013 h 404813"/>
              <a:gd name="connsiteX10" fmla="*/ 1914525 w 1928812"/>
              <a:gd name="connsiteY10" fmla="*/ 119063 h 404813"/>
              <a:gd name="connsiteX11" fmla="*/ 1926431 w 1928812"/>
              <a:gd name="connsiteY11" fmla="*/ 140494 h 404813"/>
              <a:gd name="connsiteX12" fmla="*/ 1928812 w 1928812"/>
              <a:gd name="connsiteY12" fmla="*/ 164307 h 404813"/>
              <a:gd name="connsiteX13" fmla="*/ 1921668 w 1928812"/>
              <a:gd name="connsiteY13" fmla="*/ 188119 h 404813"/>
              <a:gd name="connsiteX14" fmla="*/ 1893093 w 1928812"/>
              <a:gd name="connsiteY14" fmla="*/ 214313 h 404813"/>
              <a:gd name="connsiteX15" fmla="*/ 1843087 w 1928812"/>
              <a:gd name="connsiteY15" fmla="*/ 250032 h 404813"/>
              <a:gd name="connsiteX16" fmla="*/ 1743075 w 1928812"/>
              <a:gd name="connsiteY16" fmla="*/ 245269 h 404813"/>
              <a:gd name="connsiteX17" fmla="*/ 1469231 w 1928812"/>
              <a:gd name="connsiteY17" fmla="*/ 261938 h 404813"/>
              <a:gd name="connsiteX18" fmla="*/ 997743 w 1928812"/>
              <a:gd name="connsiteY18" fmla="*/ 323850 h 404813"/>
              <a:gd name="connsiteX19" fmla="*/ 731043 w 1928812"/>
              <a:gd name="connsiteY19" fmla="*/ 359569 h 404813"/>
              <a:gd name="connsiteX20" fmla="*/ 559593 w 1928812"/>
              <a:gd name="connsiteY20" fmla="*/ 390525 h 404813"/>
              <a:gd name="connsiteX21" fmla="*/ 404812 w 1928812"/>
              <a:gd name="connsiteY21" fmla="*/ 404813 h 404813"/>
              <a:gd name="connsiteX22" fmla="*/ 369093 w 1928812"/>
              <a:gd name="connsiteY22" fmla="*/ 400050 h 404813"/>
              <a:gd name="connsiteX23" fmla="*/ 271462 w 1928812"/>
              <a:gd name="connsiteY23" fmla="*/ 371475 h 404813"/>
              <a:gd name="connsiteX24" fmla="*/ 176212 w 1928812"/>
              <a:gd name="connsiteY24" fmla="*/ 330994 h 404813"/>
              <a:gd name="connsiteX25" fmla="*/ 123825 w 1928812"/>
              <a:gd name="connsiteY25" fmla="*/ 295275 h 404813"/>
              <a:gd name="connsiteX26" fmla="*/ 66675 w 1928812"/>
              <a:gd name="connsiteY26" fmla="*/ 247650 h 404813"/>
              <a:gd name="connsiteX27" fmla="*/ 21431 w 1928812"/>
              <a:gd name="connsiteY27" fmla="*/ 197644 h 404813"/>
              <a:gd name="connsiteX28" fmla="*/ 2381 w 1928812"/>
              <a:gd name="connsiteY28" fmla="*/ 159544 h 404813"/>
              <a:gd name="connsiteX29" fmla="*/ 0 w 1928812"/>
              <a:gd name="connsiteY29" fmla="*/ 126207 h 404813"/>
              <a:gd name="connsiteX30" fmla="*/ 7143 w 1928812"/>
              <a:gd name="connsiteY30" fmla="*/ 116682 h 404813"/>
              <a:gd name="connsiteX31" fmla="*/ 23812 w 1928812"/>
              <a:gd name="connsiteY31" fmla="*/ 119063 h 404813"/>
              <a:gd name="connsiteX32" fmla="*/ 45243 w 1928812"/>
              <a:gd name="connsiteY32" fmla="*/ 126207 h 404813"/>
              <a:gd name="connsiteX33" fmla="*/ 85725 w 1928812"/>
              <a:gd name="connsiteY33" fmla="*/ 159544 h 404813"/>
              <a:gd name="connsiteX34" fmla="*/ 121443 w 1928812"/>
              <a:gd name="connsiteY34" fmla="*/ 183357 h 404813"/>
              <a:gd name="connsiteX35" fmla="*/ 169068 w 1928812"/>
              <a:gd name="connsiteY35" fmla="*/ 204788 h 404813"/>
              <a:gd name="connsiteX36" fmla="*/ 230981 w 1928812"/>
              <a:gd name="connsiteY36" fmla="*/ 221457 h 404813"/>
              <a:gd name="connsiteX37" fmla="*/ 295275 w 1928812"/>
              <a:gd name="connsiteY37" fmla="*/ 228600 h 404813"/>
              <a:gd name="connsiteX38" fmla="*/ 376237 w 1928812"/>
              <a:gd name="connsiteY38" fmla="*/ 228600 h 404813"/>
              <a:gd name="connsiteX39" fmla="*/ 500062 w 1928812"/>
              <a:gd name="connsiteY39" fmla="*/ 214313 h 404813"/>
              <a:gd name="connsiteX40" fmla="*/ 728662 w 1928812"/>
              <a:gd name="connsiteY40" fmla="*/ 178594 h 404813"/>
              <a:gd name="connsiteX41" fmla="*/ 1035843 w 1928812"/>
              <a:gd name="connsiteY41" fmla="*/ 133350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28812" h="404813">
                <a:moveTo>
                  <a:pt x="1035843" y="133350"/>
                </a:moveTo>
                <a:lnTo>
                  <a:pt x="1185862" y="109538"/>
                </a:lnTo>
                <a:lnTo>
                  <a:pt x="1326356" y="80963"/>
                </a:lnTo>
                <a:lnTo>
                  <a:pt x="1426368" y="52388"/>
                </a:lnTo>
                <a:lnTo>
                  <a:pt x="1526381" y="7144"/>
                </a:lnTo>
                <a:lnTo>
                  <a:pt x="1552575" y="0"/>
                </a:lnTo>
                <a:lnTo>
                  <a:pt x="1609725" y="11907"/>
                </a:lnTo>
                <a:lnTo>
                  <a:pt x="1731168" y="38100"/>
                </a:lnTo>
                <a:lnTo>
                  <a:pt x="1857375" y="80963"/>
                </a:lnTo>
                <a:lnTo>
                  <a:pt x="1895475" y="100013"/>
                </a:lnTo>
                <a:lnTo>
                  <a:pt x="1914525" y="119063"/>
                </a:lnTo>
                <a:lnTo>
                  <a:pt x="1926431" y="140494"/>
                </a:lnTo>
                <a:lnTo>
                  <a:pt x="1928812" y="164307"/>
                </a:lnTo>
                <a:lnTo>
                  <a:pt x="1921668" y="188119"/>
                </a:lnTo>
                <a:lnTo>
                  <a:pt x="1893093" y="214313"/>
                </a:lnTo>
                <a:lnTo>
                  <a:pt x="1843087" y="250032"/>
                </a:lnTo>
                <a:lnTo>
                  <a:pt x="1743075" y="245269"/>
                </a:lnTo>
                <a:lnTo>
                  <a:pt x="1469231" y="261938"/>
                </a:lnTo>
                <a:lnTo>
                  <a:pt x="997743" y="323850"/>
                </a:lnTo>
                <a:lnTo>
                  <a:pt x="731043" y="359569"/>
                </a:lnTo>
                <a:lnTo>
                  <a:pt x="559593" y="390525"/>
                </a:lnTo>
                <a:lnTo>
                  <a:pt x="404812" y="404813"/>
                </a:lnTo>
                <a:lnTo>
                  <a:pt x="369093" y="400050"/>
                </a:lnTo>
                <a:lnTo>
                  <a:pt x="271462" y="371475"/>
                </a:lnTo>
                <a:lnTo>
                  <a:pt x="176212" y="330994"/>
                </a:lnTo>
                <a:lnTo>
                  <a:pt x="123825" y="295275"/>
                </a:lnTo>
                <a:lnTo>
                  <a:pt x="66675" y="247650"/>
                </a:lnTo>
                <a:lnTo>
                  <a:pt x="21431" y="197644"/>
                </a:lnTo>
                <a:lnTo>
                  <a:pt x="2381" y="159544"/>
                </a:lnTo>
                <a:lnTo>
                  <a:pt x="0" y="126207"/>
                </a:lnTo>
                <a:lnTo>
                  <a:pt x="7143" y="116682"/>
                </a:lnTo>
                <a:lnTo>
                  <a:pt x="23812" y="119063"/>
                </a:lnTo>
                <a:lnTo>
                  <a:pt x="45243" y="126207"/>
                </a:lnTo>
                <a:lnTo>
                  <a:pt x="85725" y="159544"/>
                </a:lnTo>
                <a:lnTo>
                  <a:pt x="121443" y="183357"/>
                </a:lnTo>
                <a:lnTo>
                  <a:pt x="169068" y="204788"/>
                </a:lnTo>
                <a:lnTo>
                  <a:pt x="230981" y="221457"/>
                </a:lnTo>
                <a:lnTo>
                  <a:pt x="295275" y="228600"/>
                </a:lnTo>
                <a:lnTo>
                  <a:pt x="376237" y="228600"/>
                </a:lnTo>
                <a:lnTo>
                  <a:pt x="500062" y="214313"/>
                </a:lnTo>
                <a:lnTo>
                  <a:pt x="728662" y="178594"/>
                </a:lnTo>
                <a:lnTo>
                  <a:pt x="1035843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0AE76911-5C72-40DD-ACC0-DECF6F45AAA5}"/>
              </a:ext>
            </a:extLst>
          </p:cNvPr>
          <p:cNvSpPr/>
          <p:nvPr/>
        </p:nvSpPr>
        <p:spPr>
          <a:xfrm>
            <a:off x="5853114" y="4410076"/>
            <a:ext cx="568325" cy="1389063"/>
          </a:xfrm>
          <a:custGeom>
            <a:avLst/>
            <a:gdLst>
              <a:gd name="connsiteX0" fmla="*/ 440531 w 569118"/>
              <a:gd name="connsiteY0" fmla="*/ 452438 h 1388269"/>
              <a:gd name="connsiteX1" fmla="*/ 421481 w 569118"/>
              <a:gd name="connsiteY1" fmla="*/ 316706 h 1388269"/>
              <a:gd name="connsiteX2" fmla="*/ 407193 w 569118"/>
              <a:gd name="connsiteY2" fmla="*/ 247650 h 1388269"/>
              <a:gd name="connsiteX3" fmla="*/ 361950 w 569118"/>
              <a:gd name="connsiteY3" fmla="*/ 183356 h 1388269"/>
              <a:gd name="connsiteX4" fmla="*/ 254793 w 569118"/>
              <a:gd name="connsiteY4" fmla="*/ 92869 h 1388269"/>
              <a:gd name="connsiteX5" fmla="*/ 142875 w 569118"/>
              <a:gd name="connsiteY5" fmla="*/ 38100 h 1388269"/>
              <a:gd name="connsiteX6" fmla="*/ 80962 w 569118"/>
              <a:gd name="connsiteY6" fmla="*/ 9525 h 1388269"/>
              <a:gd name="connsiteX7" fmla="*/ 35718 w 569118"/>
              <a:gd name="connsiteY7" fmla="*/ 0 h 1388269"/>
              <a:gd name="connsiteX8" fmla="*/ 7143 w 569118"/>
              <a:gd name="connsiteY8" fmla="*/ 2381 h 1388269"/>
              <a:gd name="connsiteX9" fmla="*/ 0 w 569118"/>
              <a:gd name="connsiteY9" fmla="*/ 14288 h 1388269"/>
              <a:gd name="connsiteX10" fmla="*/ 2381 w 569118"/>
              <a:gd name="connsiteY10" fmla="*/ 33338 h 1388269"/>
              <a:gd name="connsiteX11" fmla="*/ 59531 w 569118"/>
              <a:gd name="connsiteY11" fmla="*/ 107156 h 1388269"/>
              <a:gd name="connsiteX12" fmla="*/ 135731 w 569118"/>
              <a:gd name="connsiteY12" fmla="*/ 211931 h 1388269"/>
              <a:gd name="connsiteX13" fmla="*/ 183356 w 569118"/>
              <a:gd name="connsiteY13" fmla="*/ 288131 h 1388269"/>
              <a:gd name="connsiteX14" fmla="*/ 195262 w 569118"/>
              <a:gd name="connsiteY14" fmla="*/ 328613 h 1388269"/>
              <a:gd name="connsiteX15" fmla="*/ 233362 w 569118"/>
              <a:gd name="connsiteY15" fmla="*/ 604838 h 1388269"/>
              <a:gd name="connsiteX16" fmla="*/ 266700 w 569118"/>
              <a:gd name="connsiteY16" fmla="*/ 890588 h 1388269"/>
              <a:gd name="connsiteX17" fmla="*/ 280987 w 569118"/>
              <a:gd name="connsiteY17" fmla="*/ 1100138 h 1388269"/>
              <a:gd name="connsiteX18" fmla="*/ 285750 w 569118"/>
              <a:gd name="connsiteY18" fmla="*/ 1152525 h 1388269"/>
              <a:gd name="connsiteX19" fmla="*/ 292893 w 569118"/>
              <a:gd name="connsiteY19" fmla="*/ 1176338 h 1388269"/>
              <a:gd name="connsiteX20" fmla="*/ 316706 w 569118"/>
              <a:gd name="connsiteY20" fmla="*/ 1233488 h 1388269"/>
              <a:gd name="connsiteX21" fmla="*/ 357187 w 569118"/>
              <a:gd name="connsiteY21" fmla="*/ 1302544 h 1388269"/>
              <a:gd name="connsiteX22" fmla="*/ 390525 w 569118"/>
              <a:gd name="connsiteY22" fmla="*/ 1343025 h 1388269"/>
              <a:gd name="connsiteX23" fmla="*/ 431006 w 569118"/>
              <a:gd name="connsiteY23" fmla="*/ 1371600 h 1388269"/>
              <a:gd name="connsiteX24" fmla="*/ 466725 w 569118"/>
              <a:gd name="connsiteY24" fmla="*/ 1385888 h 1388269"/>
              <a:gd name="connsiteX25" fmla="*/ 495300 w 569118"/>
              <a:gd name="connsiteY25" fmla="*/ 1388269 h 1388269"/>
              <a:gd name="connsiteX26" fmla="*/ 521493 w 569118"/>
              <a:gd name="connsiteY26" fmla="*/ 1383506 h 1388269"/>
              <a:gd name="connsiteX27" fmla="*/ 535781 w 569118"/>
              <a:gd name="connsiteY27" fmla="*/ 1366838 h 1388269"/>
              <a:gd name="connsiteX28" fmla="*/ 547687 w 569118"/>
              <a:gd name="connsiteY28" fmla="*/ 1338263 h 1388269"/>
              <a:gd name="connsiteX29" fmla="*/ 561975 w 569118"/>
              <a:gd name="connsiteY29" fmla="*/ 1285875 h 1388269"/>
              <a:gd name="connsiteX30" fmla="*/ 569118 w 569118"/>
              <a:gd name="connsiteY30" fmla="*/ 1235869 h 1388269"/>
              <a:gd name="connsiteX31" fmla="*/ 569118 w 569118"/>
              <a:gd name="connsiteY31" fmla="*/ 1212056 h 1388269"/>
              <a:gd name="connsiteX32" fmla="*/ 569118 w 569118"/>
              <a:gd name="connsiteY32" fmla="*/ 1154906 h 1388269"/>
              <a:gd name="connsiteX33" fmla="*/ 523875 w 569118"/>
              <a:gd name="connsiteY33" fmla="*/ 1069181 h 1388269"/>
              <a:gd name="connsiteX34" fmla="*/ 457200 w 569118"/>
              <a:gd name="connsiteY34" fmla="*/ 578644 h 1388269"/>
              <a:gd name="connsiteX35" fmla="*/ 440531 w 569118"/>
              <a:gd name="connsiteY35" fmla="*/ 452438 h 138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69118" h="1388269">
                <a:moveTo>
                  <a:pt x="440531" y="452438"/>
                </a:moveTo>
                <a:lnTo>
                  <a:pt x="421481" y="316706"/>
                </a:lnTo>
                <a:lnTo>
                  <a:pt x="407193" y="247650"/>
                </a:lnTo>
                <a:lnTo>
                  <a:pt x="361950" y="183356"/>
                </a:lnTo>
                <a:lnTo>
                  <a:pt x="254793" y="92869"/>
                </a:lnTo>
                <a:lnTo>
                  <a:pt x="142875" y="38100"/>
                </a:lnTo>
                <a:lnTo>
                  <a:pt x="80962" y="9525"/>
                </a:lnTo>
                <a:lnTo>
                  <a:pt x="35718" y="0"/>
                </a:lnTo>
                <a:lnTo>
                  <a:pt x="7143" y="2381"/>
                </a:lnTo>
                <a:lnTo>
                  <a:pt x="0" y="14288"/>
                </a:lnTo>
                <a:lnTo>
                  <a:pt x="2381" y="33338"/>
                </a:lnTo>
                <a:lnTo>
                  <a:pt x="59531" y="107156"/>
                </a:lnTo>
                <a:lnTo>
                  <a:pt x="135731" y="211931"/>
                </a:lnTo>
                <a:lnTo>
                  <a:pt x="183356" y="288131"/>
                </a:lnTo>
                <a:lnTo>
                  <a:pt x="195262" y="328613"/>
                </a:lnTo>
                <a:lnTo>
                  <a:pt x="233362" y="604838"/>
                </a:lnTo>
                <a:lnTo>
                  <a:pt x="266700" y="890588"/>
                </a:lnTo>
                <a:lnTo>
                  <a:pt x="280987" y="1100138"/>
                </a:lnTo>
                <a:lnTo>
                  <a:pt x="285750" y="1152525"/>
                </a:lnTo>
                <a:lnTo>
                  <a:pt x="292893" y="1176338"/>
                </a:lnTo>
                <a:lnTo>
                  <a:pt x="316706" y="1233488"/>
                </a:lnTo>
                <a:lnTo>
                  <a:pt x="357187" y="1302544"/>
                </a:lnTo>
                <a:lnTo>
                  <a:pt x="390525" y="1343025"/>
                </a:lnTo>
                <a:lnTo>
                  <a:pt x="431006" y="1371600"/>
                </a:lnTo>
                <a:lnTo>
                  <a:pt x="466725" y="1385888"/>
                </a:lnTo>
                <a:lnTo>
                  <a:pt x="495300" y="1388269"/>
                </a:lnTo>
                <a:lnTo>
                  <a:pt x="521493" y="1383506"/>
                </a:lnTo>
                <a:lnTo>
                  <a:pt x="535781" y="1366838"/>
                </a:lnTo>
                <a:lnTo>
                  <a:pt x="547687" y="1338263"/>
                </a:lnTo>
                <a:lnTo>
                  <a:pt x="561975" y="1285875"/>
                </a:lnTo>
                <a:lnTo>
                  <a:pt x="569118" y="1235869"/>
                </a:lnTo>
                <a:lnTo>
                  <a:pt x="569118" y="1212056"/>
                </a:lnTo>
                <a:lnTo>
                  <a:pt x="569118" y="1154906"/>
                </a:lnTo>
                <a:lnTo>
                  <a:pt x="523875" y="1069181"/>
                </a:lnTo>
                <a:lnTo>
                  <a:pt x="457200" y="578644"/>
                </a:lnTo>
                <a:lnTo>
                  <a:pt x="440531" y="45243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A864EC2-D718-4C9D-8AEF-E120495988EF}"/>
              </a:ext>
            </a:extLst>
          </p:cNvPr>
          <p:cNvSpPr/>
          <p:nvPr/>
        </p:nvSpPr>
        <p:spPr>
          <a:xfrm>
            <a:off x="4129089" y="4476750"/>
            <a:ext cx="1419225" cy="1042988"/>
          </a:xfrm>
          <a:custGeom>
            <a:avLst/>
            <a:gdLst>
              <a:gd name="connsiteX0" fmla="*/ 600075 w 1419225"/>
              <a:gd name="connsiteY0" fmla="*/ 166688 h 1042988"/>
              <a:gd name="connsiteX1" fmla="*/ 445293 w 1419225"/>
              <a:gd name="connsiteY1" fmla="*/ 200025 h 1042988"/>
              <a:gd name="connsiteX2" fmla="*/ 338137 w 1419225"/>
              <a:gd name="connsiteY2" fmla="*/ 216694 h 1042988"/>
              <a:gd name="connsiteX3" fmla="*/ 171450 w 1419225"/>
              <a:gd name="connsiteY3" fmla="*/ 228600 h 1042988"/>
              <a:gd name="connsiteX4" fmla="*/ 97631 w 1419225"/>
              <a:gd name="connsiteY4" fmla="*/ 228600 h 1042988"/>
              <a:gd name="connsiteX5" fmla="*/ 0 w 1419225"/>
              <a:gd name="connsiteY5" fmla="*/ 288131 h 1042988"/>
              <a:gd name="connsiteX6" fmla="*/ 214312 w 1419225"/>
              <a:gd name="connsiteY6" fmla="*/ 383381 h 1042988"/>
              <a:gd name="connsiteX7" fmla="*/ 381000 w 1419225"/>
              <a:gd name="connsiteY7" fmla="*/ 347663 h 1042988"/>
              <a:gd name="connsiteX8" fmla="*/ 666750 w 1419225"/>
              <a:gd name="connsiteY8" fmla="*/ 285750 h 1042988"/>
              <a:gd name="connsiteX9" fmla="*/ 873918 w 1419225"/>
              <a:gd name="connsiteY9" fmla="*/ 238125 h 1042988"/>
              <a:gd name="connsiteX10" fmla="*/ 966787 w 1419225"/>
              <a:gd name="connsiteY10" fmla="*/ 214313 h 1042988"/>
              <a:gd name="connsiteX11" fmla="*/ 1007268 w 1419225"/>
              <a:gd name="connsiteY11" fmla="*/ 209550 h 1042988"/>
              <a:gd name="connsiteX12" fmla="*/ 1038225 w 1419225"/>
              <a:gd name="connsiteY12" fmla="*/ 214313 h 1042988"/>
              <a:gd name="connsiteX13" fmla="*/ 1062037 w 1419225"/>
              <a:gd name="connsiteY13" fmla="*/ 221456 h 1042988"/>
              <a:gd name="connsiteX14" fmla="*/ 1076325 w 1419225"/>
              <a:gd name="connsiteY14" fmla="*/ 233363 h 1042988"/>
              <a:gd name="connsiteX15" fmla="*/ 1085850 w 1419225"/>
              <a:gd name="connsiteY15" fmla="*/ 257175 h 1042988"/>
              <a:gd name="connsiteX16" fmla="*/ 1088231 w 1419225"/>
              <a:gd name="connsiteY16" fmla="*/ 285750 h 1042988"/>
              <a:gd name="connsiteX17" fmla="*/ 1031081 w 1419225"/>
              <a:gd name="connsiteY17" fmla="*/ 764381 h 1042988"/>
              <a:gd name="connsiteX18" fmla="*/ 1021556 w 1419225"/>
              <a:gd name="connsiteY18" fmla="*/ 833438 h 1042988"/>
              <a:gd name="connsiteX19" fmla="*/ 1000125 w 1419225"/>
              <a:gd name="connsiteY19" fmla="*/ 940594 h 1042988"/>
              <a:gd name="connsiteX20" fmla="*/ 990600 w 1419225"/>
              <a:gd name="connsiteY20" fmla="*/ 1035844 h 1042988"/>
              <a:gd name="connsiteX21" fmla="*/ 1028700 w 1419225"/>
              <a:gd name="connsiteY21" fmla="*/ 1042988 h 1042988"/>
              <a:gd name="connsiteX22" fmla="*/ 1092993 w 1419225"/>
              <a:gd name="connsiteY22" fmla="*/ 1040606 h 1042988"/>
              <a:gd name="connsiteX23" fmla="*/ 1135856 w 1419225"/>
              <a:gd name="connsiteY23" fmla="*/ 1026319 h 1042988"/>
              <a:gd name="connsiteX24" fmla="*/ 1162050 w 1419225"/>
              <a:gd name="connsiteY24" fmla="*/ 1007269 h 1042988"/>
              <a:gd name="connsiteX25" fmla="*/ 1183481 w 1419225"/>
              <a:gd name="connsiteY25" fmla="*/ 988219 h 1042988"/>
              <a:gd name="connsiteX26" fmla="*/ 1204912 w 1419225"/>
              <a:gd name="connsiteY26" fmla="*/ 957263 h 1042988"/>
              <a:gd name="connsiteX27" fmla="*/ 1216818 w 1419225"/>
              <a:gd name="connsiteY27" fmla="*/ 926306 h 1042988"/>
              <a:gd name="connsiteX28" fmla="*/ 1228725 w 1419225"/>
              <a:gd name="connsiteY28" fmla="*/ 873919 h 1042988"/>
              <a:gd name="connsiteX29" fmla="*/ 1295400 w 1419225"/>
              <a:gd name="connsiteY29" fmla="*/ 542925 h 1042988"/>
              <a:gd name="connsiteX30" fmla="*/ 1333500 w 1419225"/>
              <a:gd name="connsiteY30" fmla="*/ 361950 h 1042988"/>
              <a:gd name="connsiteX31" fmla="*/ 1345406 w 1419225"/>
              <a:gd name="connsiteY31" fmla="*/ 328613 h 1042988"/>
              <a:gd name="connsiteX32" fmla="*/ 1362075 w 1419225"/>
              <a:gd name="connsiteY32" fmla="*/ 297656 h 1042988"/>
              <a:gd name="connsiteX33" fmla="*/ 1385887 w 1419225"/>
              <a:gd name="connsiteY33" fmla="*/ 261938 h 1042988"/>
              <a:gd name="connsiteX34" fmla="*/ 1407318 w 1419225"/>
              <a:gd name="connsiteY34" fmla="*/ 240506 h 1042988"/>
              <a:gd name="connsiteX35" fmla="*/ 1419225 w 1419225"/>
              <a:gd name="connsiteY35" fmla="*/ 221456 h 1042988"/>
              <a:gd name="connsiteX36" fmla="*/ 1416843 w 1419225"/>
              <a:gd name="connsiteY36" fmla="*/ 207169 h 1042988"/>
              <a:gd name="connsiteX37" fmla="*/ 1412081 w 1419225"/>
              <a:gd name="connsiteY37" fmla="*/ 180975 h 1042988"/>
              <a:gd name="connsiteX38" fmla="*/ 1395412 w 1419225"/>
              <a:gd name="connsiteY38" fmla="*/ 152400 h 1042988"/>
              <a:gd name="connsiteX39" fmla="*/ 1369218 w 1419225"/>
              <a:gd name="connsiteY39" fmla="*/ 126206 h 1042988"/>
              <a:gd name="connsiteX40" fmla="*/ 1264443 w 1419225"/>
              <a:gd name="connsiteY40" fmla="*/ 59531 h 1042988"/>
              <a:gd name="connsiteX41" fmla="*/ 1178718 w 1419225"/>
              <a:gd name="connsiteY41" fmla="*/ 14288 h 1042988"/>
              <a:gd name="connsiteX42" fmla="*/ 1131093 w 1419225"/>
              <a:gd name="connsiteY42" fmla="*/ 0 h 1042988"/>
              <a:gd name="connsiteX43" fmla="*/ 1104900 w 1419225"/>
              <a:gd name="connsiteY43" fmla="*/ 4763 h 1042988"/>
              <a:gd name="connsiteX44" fmla="*/ 1078706 w 1419225"/>
              <a:gd name="connsiteY44" fmla="*/ 14288 h 1042988"/>
              <a:gd name="connsiteX45" fmla="*/ 1057275 w 1419225"/>
              <a:gd name="connsiteY45" fmla="*/ 35719 h 1042988"/>
              <a:gd name="connsiteX46" fmla="*/ 1038225 w 1419225"/>
              <a:gd name="connsiteY46" fmla="*/ 47625 h 1042988"/>
              <a:gd name="connsiteX47" fmla="*/ 981075 w 1419225"/>
              <a:gd name="connsiteY47" fmla="*/ 69056 h 1042988"/>
              <a:gd name="connsiteX48" fmla="*/ 812006 w 1419225"/>
              <a:gd name="connsiteY48" fmla="*/ 114300 h 1042988"/>
              <a:gd name="connsiteX49" fmla="*/ 600075 w 1419225"/>
              <a:gd name="connsiteY49" fmla="*/ 166688 h 10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19225" h="1042988">
                <a:moveTo>
                  <a:pt x="600075" y="166688"/>
                </a:moveTo>
                <a:lnTo>
                  <a:pt x="445293" y="200025"/>
                </a:lnTo>
                <a:lnTo>
                  <a:pt x="338137" y="216694"/>
                </a:lnTo>
                <a:lnTo>
                  <a:pt x="171450" y="228600"/>
                </a:lnTo>
                <a:lnTo>
                  <a:pt x="97631" y="228600"/>
                </a:lnTo>
                <a:lnTo>
                  <a:pt x="0" y="288131"/>
                </a:lnTo>
                <a:lnTo>
                  <a:pt x="214312" y="383381"/>
                </a:lnTo>
                <a:lnTo>
                  <a:pt x="381000" y="347663"/>
                </a:lnTo>
                <a:lnTo>
                  <a:pt x="666750" y="285750"/>
                </a:lnTo>
                <a:lnTo>
                  <a:pt x="873918" y="238125"/>
                </a:lnTo>
                <a:lnTo>
                  <a:pt x="966787" y="214313"/>
                </a:lnTo>
                <a:lnTo>
                  <a:pt x="1007268" y="209550"/>
                </a:lnTo>
                <a:lnTo>
                  <a:pt x="1038225" y="214313"/>
                </a:lnTo>
                <a:lnTo>
                  <a:pt x="1062037" y="221456"/>
                </a:lnTo>
                <a:lnTo>
                  <a:pt x="1076325" y="233363"/>
                </a:lnTo>
                <a:lnTo>
                  <a:pt x="1085850" y="257175"/>
                </a:lnTo>
                <a:lnTo>
                  <a:pt x="1088231" y="285750"/>
                </a:lnTo>
                <a:lnTo>
                  <a:pt x="1031081" y="764381"/>
                </a:lnTo>
                <a:lnTo>
                  <a:pt x="1021556" y="833438"/>
                </a:lnTo>
                <a:lnTo>
                  <a:pt x="1000125" y="940594"/>
                </a:lnTo>
                <a:lnTo>
                  <a:pt x="990600" y="1035844"/>
                </a:lnTo>
                <a:lnTo>
                  <a:pt x="1028700" y="1042988"/>
                </a:lnTo>
                <a:lnTo>
                  <a:pt x="1092993" y="1040606"/>
                </a:lnTo>
                <a:lnTo>
                  <a:pt x="1135856" y="1026319"/>
                </a:lnTo>
                <a:lnTo>
                  <a:pt x="1162050" y="1007269"/>
                </a:lnTo>
                <a:lnTo>
                  <a:pt x="1183481" y="988219"/>
                </a:lnTo>
                <a:lnTo>
                  <a:pt x="1204912" y="957263"/>
                </a:lnTo>
                <a:lnTo>
                  <a:pt x="1216818" y="926306"/>
                </a:lnTo>
                <a:lnTo>
                  <a:pt x="1228725" y="873919"/>
                </a:lnTo>
                <a:lnTo>
                  <a:pt x="1295400" y="542925"/>
                </a:lnTo>
                <a:lnTo>
                  <a:pt x="1333500" y="361950"/>
                </a:lnTo>
                <a:lnTo>
                  <a:pt x="1345406" y="328613"/>
                </a:lnTo>
                <a:lnTo>
                  <a:pt x="1362075" y="297656"/>
                </a:lnTo>
                <a:lnTo>
                  <a:pt x="1385887" y="261938"/>
                </a:lnTo>
                <a:lnTo>
                  <a:pt x="1407318" y="240506"/>
                </a:lnTo>
                <a:lnTo>
                  <a:pt x="1419225" y="221456"/>
                </a:lnTo>
                <a:lnTo>
                  <a:pt x="1416843" y="207169"/>
                </a:lnTo>
                <a:lnTo>
                  <a:pt x="1412081" y="180975"/>
                </a:lnTo>
                <a:lnTo>
                  <a:pt x="1395412" y="152400"/>
                </a:lnTo>
                <a:lnTo>
                  <a:pt x="1369218" y="126206"/>
                </a:lnTo>
                <a:lnTo>
                  <a:pt x="1264443" y="59531"/>
                </a:lnTo>
                <a:lnTo>
                  <a:pt x="1178718" y="14288"/>
                </a:lnTo>
                <a:lnTo>
                  <a:pt x="1131093" y="0"/>
                </a:lnTo>
                <a:lnTo>
                  <a:pt x="1104900" y="4763"/>
                </a:lnTo>
                <a:lnTo>
                  <a:pt x="1078706" y="14288"/>
                </a:lnTo>
                <a:lnTo>
                  <a:pt x="1057275" y="35719"/>
                </a:lnTo>
                <a:lnTo>
                  <a:pt x="1038225" y="47625"/>
                </a:lnTo>
                <a:lnTo>
                  <a:pt x="981075" y="69056"/>
                </a:lnTo>
                <a:lnTo>
                  <a:pt x="812006" y="114300"/>
                </a:lnTo>
                <a:lnTo>
                  <a:pt x="600075" y="166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1D156F0-D658-4FB5-925F-E63B229C6713}"/>
              </a:ext>
            </a:extLst>
          </p:cNvPr>
          <p:cNvSpPr/>
          <p:nvPr/>
        </p:nvSpPr>
        <p:spPr>
          <a:xfrm>
            <a:off x="4335463" y="5284788"/>
            <a:ext cx="952500" cy="311150"/>
          </a:xfrm>
          <a:custGeom>
            <a:avLst/>
            <a:gdLst>
              <a:gd name="connsiteX0" fmla="*/ 323850 w 952500"/>
              <a:gd name="connsiteY0" fmla="*/ 126206 h 311944"/>
              <a:gd name="connsiteX1" fmla="*/ 135732 w 952500"/>
              <a:gd name="connsiteY1" fmla="*/ 176212 h 311944"/>
              <a:gd name="connsiteX2" fmla="*/ 0 w 952500"/>
              <a:gd name="connsiteY2" fmla="*/ 230981 h 311944"/>
              <a:gd name="connsiteX3" fmla="*/ 161925 w 952500"/>
              <a:gd name="connsiteY3" fmla="*/ 311944 h 311944"/>
              <a:gd name="connsiteX4" fmla="*/ 247650 w 952500"/>
              <a:gd name="connsiteY4" fmla="*/ 290512 h 311944"/>
              <a:gd name="connsiteX5" fmla="*/ 342900 w 952500"/>
              <a:gd name="connsiteY5" fmla="*/ 269081 h 311944"/>
              <a:gd name="connsiteX6" fmla="*/ 447675 w 952500"/>
              <a:gd name="connsiteY6" fmla="*/ 250031 h 311944"/>
              <a:gd name="connsiteX7" fmla="*/ 564357 w 952500"/>
              <a:gd name="connsiteY7" fmla="*/ 233362 h 311944"/>
              <a:gd name="connsiteX8" fmla="*/ 676275 w 952500"/>
              <a:gd name="connsiteY8" fmla="*/ 223837 h 311944"/>
              <a:gd name="connsiteX9" fmla="*/ 747713 w 952500"/>
              <a:gd name="connsiteY9" fmla="*/ 223837 h 311944"/>
              <a:gd name="connsiteX10" fmla="*/ 821532 w 952500"/>
              <a:gd name="connsiteY10" fmla="*/ 233362 h 311944"/>
              <a:gd name="connsiteX11" fmla="*/ 952500 w 952500"/>
              <a:gd name="connsiteY11" fmla="*/ 116681 h 311944"/>
              <a:gd name="connsiteX12" fmla="*/ 821532 w 952500"/>
              <a:gd name="connsiteY12" fmla="*/ 0 h 311944"/>
              <a:gd name="connsiteX13" fmla="*/ 657225 w 952500"/>
              <a:gd name="connsiteY13" fmla="*/ 42862 h 311944"/>
              <a:gd name="connsiteX14" fmla="*/ 323850 w 952500"/>
              <a:gd name="connsiteY14" fmla="*/ 126206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2500" h="311944">
                <a:moveTo>
                  <a:pt x="323850" y="126206"/>
                </a:moveTo>
                <a:lnTo>
                  <a:pt x="135732" y="176212"/>
                </a:lnTo>
                <a:lnTo>
                  <a:pt x="0" y="230981"/>
                </a:lnTo>
                <a:lnTo>
                  <a:pt x="161925" y="311944"/>
                </a:lnTo>
                <a:lnTo>
                  <a:pt x="247650" y="290512"/>
                </a:lnTo>
                <a:lnTo>
                  <a:pt x="342900" y="269081"/>
                </a:lnTo>
                <a:lnTo>
                  <a:pt x="447675" y="250031"/>
                </a:lnTo>
                <a:lnTo>
                  <a:pt x="564357" y="233362"/>
                </a:lnTo>
                <a:lnTo>
                  <a:pt x="676275" y="223837"/>
                </a:lnTo>
                <a:lnTo>
                  <a:pt x="747713" y="223837"/>
                </a:lnTo>
                <a:lnTo>
                  <a:pt x="821532" y="233362"/>
                </a:lnTo>
                <a:lnTo>
                  <a:pt x="952500" y="116681"/>
                </a:lnTo>
                <a:lnTo>
                  <a:pt x="821532" y="0"/>
                </a:lnTo>
                <a:lnTo>
                  <a:pt x="657225" y="42862"/>
                </a:lnTo>
                <a:lnTo>
                  <a:pt x="323850" y="1262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0987649-E509-40C4-A73C-2F16454BB61F}"/>
              </a:ext>
            </a:extLst>
          </p:cNvPr>
          <p:cNvSpPr/>
          <p:nvPr/>
        </p:nvSpPr>
        <p:spPr>
          <a:xfrm>
            <a:off x="6329363" y="1992313"/>
            <a:ext cx="730250" cy="1827212"/>
          </a:xfrm>
          <a:custGeom>
            <a:avLst/>
            <a:gdLst>
              <a:gd name="connsiteX0" fmla="*/ 338137 w 731043"/>
              <a:gd name="connsiteY0" fmla="*/ 540544 h 1826419"/>
              <a:gd name="connsiteX1" fmla="*/ 373856 w 731043"/>
              <a:gd name="connsiteY1" fmla="*/ 357188 h 1826419"/>
              <a:gd name="connsiteX2" fmla="*/ 388143 w 731043"/>
              <a:gd name="connsiteY2" fmla="*/ 278607 h 1826419"/>
              <a:gd name="connsiteX3" fmla="*/ 385762 w 731043"/>
              <a:gd name="connsiteY3" fmla="*/ 252413 h 1826419"/>
              <a:gd name="connsiteX4" fmla="*/ 378618 w 731043"/>
              <a:gd name="connsiteY4" fmla="*/ 221457 h 1826419"/>
              <a:gd name="connsiteX5" fmla="*/ 364331 w 731043"/>
              <a:gd name="connsiteY5" fmla="*/ 190500 h 1826419"/>
              <a:gd name="connsiteX6" fmla="*/ 335756 w 731043"/>
              <a:gd name="connsiteY6" fmla="*/ 154782 h 1826419"/>
              <a:gd name="connsiteX7" fmla="*/ 311943 w 731043"/>
              <a:gd name="connsiteY7" fmla="*/ 130969 h 1826419"/>
              <a:gd name="connsiteX8" fmla="*/ 285750 w 731043"/>
              <a:gd name="connsiteY8" fmla="*/ 107157 h 1826419"/>
              <a:gd name="connsiteX9" fmla="*/ 209550 w 731043"/>
              <a:gd name="connsiteY9" fmla="*/ 0 h 1826419"/>
              <a:gd name="connsiteX10" fmla="*/ 526256 w 731043"/>
              <a:gd name="connsiteY10" fmla="*/ 85725 h 1826419"/>
              <a:gd name="connsiteX11" fmla="*/ 588168 w 731043"/>
              <a:gd name="connsiteY11" fmla="*/ 145257 h 1826419"/>
              <a:gd name="connsiteX12" fmla="*/ 650081 w 731043"/>
              <a:gd name="connsiteY12" fmla="*/ 214313 h 1826419"/>
              <a:gd name="connsiteX13" fmla="*/ 692943 w 731043"/>
              <a:gd name="connsiteY13" fmla="*/ 266700 h 1826419"/>
              <a:gd name="connsiteX14" fmla="*/ 723900 w 731043"/>
              <a:gd name="connsiteY14" fmla="*/ 307182 h 1826419"/>
              <a:gd name="connsiteX15" fmla="*/ 731043 w 731043"/>
              <a:gd name="connsiteY15" fmla="*/ 326232 h 1826419"/>
              <a:gd name="connsiteX16" fmla="*/ 728662 w 731043"/>
              <a:gd name="connsiteY16" fmla="*/ 350044 h 1826419"/>
              <a:gd name="connsiteX17" fmla="*/ 716756 w 731043"/>
              <a:gd name="connsiteY17" fmla="*/ 371475 h 1826419"/>
              <a:gd name="connsiteX18" fmla="*/ 657225 w 731043"/>
              <a:gd name="connsiteY18" fmla="*/ 438150 h 1826419"/>
              <a:gd name="connsiteX19" fmla="*/ 640556 w 731043"/>
              <a:gd name="connsiteY19" fmla="*/ 466725 h 1826419"/>
              <a:gd name="connsiteX20" fmla="*/ 559593 w 731043"/>
              <a:gd name="connsiteY20" fmla="*/ 773907 h 1826419"/>
              <a:gd name="connsiteX21" fmla="*/ 514350 w 731043"/>
              <a:gd name="connsiteY21" fmla="*/ 919163 h 1826419"/>
              <a:gd name="connsiteX22" fmla="*/ 388143 w 731043"/>
              <a:gd name="connsiteY22" fmla="*/ 1235869 h 1826419"/>
              <a:gd name="connsiteX23" fmla="*/ 207168 w 731043"/>
              <a:gd name="connsiteY23" fmla="*/ 1709738 h 1826419"/>
              <a:gd name="connsiteX24" fmla="*/ 195262 w 731043"/>
              <a:gd name="connsiteY24" fmla="*/ 1733550 h 1826419"/>
              <a:gd name="connsiteX25" fmla="*/ 69056 w 731043"/>
              <a:gd name="connsiteY25" fmla="*/ 1826419 h 1826419"/>
              <a:gd name="connsiteX26" fmla="*/ 0 w 731043"/>
              <a:gd name="connsiteY26" fmla="*/ 1752600 h 1826419"/>
              <a:gd name="connsiteX27" fmla="*/ 66675 w 731043"/>
              <a:gd name="connsiteY27" fmla="*/ 1519238 h 1826419"/>
              <a:gd name="connsiteX28" fmla="*/ 157162 w 731043"/>
              <a:gd name="connsiteY28" fmla="*/ 1209675 h 1826419"/>
              <a:gd name="connsiteX29" fmla="*/ 235743 w 731043"/>
              <a:gd name="connsiteY29" fmla="*/ 945357 h 1826419"/>
              <a:gd name="connsiteX30" fmla="*/ 288131 w 731043"/>
              <a:gd name="connsiteY30" fmla="*/ 809625 h 1826419"/>
              <a:gd name="connsiteX31" fmla="*/ 338137 w 731043"/>
              <a:gd name="connsiteY31" fmla="*/ 540544 h 182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043" h="1826419">
                <a:moveTo>
                  <a:pt x="338137" y="540544"/>
                </a:moveTo>
                <a:lnTo>
                  <a:pt x="373856" y="357188"/>
                </a:lnTo>
                <a:lnTo>
                  <a:pt x="388143" y="278607"/>
                </a:lnTo>
                <a:lnTo>
                  <a:pt x="385762" y="252413"/>
                </a:lnTo>
                <a:lnTo>
                  <a:pt x="378618" y="221457"/>
                </a:lnTo>
                <a:lnTo>
                  <a:pt x="364331" y="190500"/>
                </a:lnTo>
                <a:lnTo>
                  <a:pt x="335756" y="154782"/>
                </a:lnTo>
                <a:lnTo>
                  <a:pt x="311943" y="130969"/>
                </a:lnTo>
                <a:lnTo>
                  <a:pt x="285750" y="107157"/>
                </a:lnTo>
                <a:lnTo>
                  <a:pt x="209550" y="0"/>
                </a:lnTo>
                <a:lnTo>
                  <a:pt x="526256" y="85725"/>
                </a:lnTo>
                <a:lnTo>
                  <a:pt x="588168" y="145257"/>
                </a:lnTo>
                <a:lnTo>
                  <a:pt x="650081" y="214313"/>
                </a:lnTo>
                <a:lnTo>
                  <a:pt x="692943" y="266700"/>
                </a:lnTo>
                <a:lnTo>
                  <a:pt x="723900" y="307182"/>
                </a:lnTo>
                <a:lnTo>
                  <a:pt x="731043" y="326232"/>
                </a:lnTo>
                <a:lnTo>
                  <a:pt x="728662" y="350044"/>
                </a:lnTo>
                <a:lnTo>
                  <a:pt x="716756" y="371475"/>
                </a:lnTo>
                <a:lnTo>
                  <a:pt x="657225" y="438150"/>
                </a:lnTo>
                <a:lnTo>
                  <a:pt x="640556" y="466725"/>
                </a:lnTo>
                <a:lnTo>
                  <a:pt x="559593" y="773907"/>
                </a:lnTo>
                <a:lnTo>
                  <a:pt x="514350" y="919163"/>
                </a:lnTo>
                <a:lnTo>
                  <a:pt x="388143" y="1235869"/>
                </a:lnTo>
                <a:lnTo>
                  <a:pt x="207168" y="1709738"/>
                </a:lnTo>
                <a:lnTo>
                  <a:pt x="195262" y="1733550"/>
                </a:lnTo>
                <a:lnTo>
                  <a:pt x="69056" y="1826419"/>
                </a:lnTo>
                <a:lnTo>
                  <a:pt x="0" y="1752600"/>
                </a:lnTo>
                <a:lnTo>
                  <a:pt x="66675" y="1519238"/>
                </a:lnTo>
                <a:lnTo>
                  <a:pt x="157162" y="1209675"/>
                </a:lnTo>
                <a:lnTo>
                  <a:pt x="235743" y="945357"/>
                </a:lnTo>
                <a:lnTo>
                  <a:pt x="288131" y="809625"/>
                </a:lnTo>
                <a:lnTo>
                  <a:pt x="338137" y="5405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8E11DEF-812F-4BF7-AA21-F94D233469A7}"/>
              </a:ext>
            </a:extLst>
          </p:cNvPr>
          <p:cNvSpPr/>
          <p:nvPr/>
        </p:nvSpPr>
        <p:spPr>
          <a:xfrm>
            <a:off x="5853113" y="2600325"/>
            <a:ext cx="1943100" cy="1112838"/>
          </a:xfrm>
          <a:custGeom>
            <a:avLst/>
            <a:gdLst>
              <a:gd name="connsiteX0" fmla="*/ 688181 w 1943100"/>
              <a:gd name="connsiteY0" fmla="*/ 195263 h 1112044"/>
              <a:gd name="connsiteX1" fmla="*/ 500062 w 1943100"/>
              <a:gd name="connsiteY1" fmla="*/ 219075 h 1112044"/>
              <a:gd name="connsiteX2" fmla="*/ 352425 w 1943100"/>
              <a:gd name="connsiteY2" fmla="*/ 230981 h 1112044"/>
              <a:gd name="connsiteX3" fmla="*/ 240506 w 1943100"/>
              <a:gd name="connsiteY3" fmla="*/ 228600 h 1112044"/>
              <a:gd name="connsiteX4" fmla="*/ 197643 w 1943100"/>
              <a:gd name="connsiteY4" fmla="*/ 216694 h 1112044"/>
              <a:gd name="connsiteX5" fmla="*/ 140493 w 1943100"/>
              <a:gd name="connsiteY5" fmla="*/ 197644 h 1112044"/>
              <a:gd name="connsiteX6" fmla="*/ 90487 w 1943100"/>
              <a:gd name="connsiteY6" fmla="*/ 166688 h 1112044"/>
              <a:gd name="connsiteX7" fmla="*/ 57150 w 1943100"/>
              <a:gd name="connsiteY7" fmla="*/ 140494 h 1112044"/>
              <a:gd name="connsiteX8" fmla="*/ 28575 w 1943100"/>
              <a:gd name="connsiteY8" fmla="*/ 128588 h 1112044"/>
              <a:gd name="connsiteX9" fmla="*/ 7143 w 1943100"/>
              <a:gd name="connsiteY9" fmla="*/ 128588 h 1112044"/>
              <a:gd name="connsiteX10" fmla="*/ 0 w 1943100"/>
              <a:gd name="connsiteY10" fmla="*/ 138113 h 1112044"/>
              <a:gd name="connsiteX11" fmla="*/ 7143 w 1943100"/>
              <a:gd name="connsiteY11" fmla="*/ 164306 h 1112044"/>
              <a:gd name="connsiteX12" fmla="*/ 23812 w 1943100"/>
              <a:gd name="connsiteY12" fmla="*/ 195263 h 1112044"/>
              <a:gd name="connsiteX13" fmla="*/ 95250 w 1943100"/>
              <a:gd name="connsiteY13" fmla="*/ 278606 h 1112044"/>
              <a:gd name="connsiteX14" fmla="*/ 171450 w 1943100"/>
              <a:gd name="connsiteY14" fmla="*/ 354806 h 1112044"/>
              <a:gd name="connsiteX15" fmla="*/ 226218 w 1943100"/>
              <a:gd name="connsiteY15" fmla="*/ 395288 h 1112044"/>
              <a:gd name="connsiteX16" fmla="*/ 302418 w 1943100"/>
              <a:gd name="connsiteY16" fmla="*/ 433388 h 1112044"/>
              <a:gd name="connsiteX17" fmla="*/ 352425 w 1943100"/>
              <a:gd name="connsiteY17" fmla="*/ 450056 h 1112044"/>
              <a:gd name="connsiteX18" fmla="*/ 373856 w 1943100"/>
              <a:gd name="connsiteY18" fmla="*/ 452438 h 1112044"/>
              <a:gd name="connsiteX19" fmla="*/ 416718 w 1943100"/>
              <a:gd name="connsiteY19" fmla="*/ 433388 h 1112044"/>
              <a:gd name="connsiteX20" fmla="*/ 492918 w 1943100"/>
              <a:gd name="connsiteY20" fmla="*/ 404813 h 1112044"/>
              <a:gd name="connsiteX21" fmla="*/ 602456 w 1943100"/>
              <a:gd name="connsiteY21" fmla="*/ 378619 h 1112044"/>
              <a:gd name="connsiteX22" fmla="*/ 738187 w 1943100"/>
              <a:gd name="connsiteY22" fmla="*/ 357188 h 1112044"/>
              <a:gd name="connsiteX23" fmla="*/ 988218 w 1943100"/>
              <a:gd name="connsiteY23" fmla="*/ 295275 h 1112044"/>
              <a:gd name="connsiteX24" fmla="*/ 1152525 w 1943100"/>
              <a:gd name="connsiteY24" fmla="*/ 276225 h 1112044"/>
              <a:gd name="connsiteX25" fmla="*/ 1383506 w 1943100"/>
              <a:gd name="connsiteY25" fmla="*/ 247650 h 1112044"/>
              <a:gd name="connsiteX26" fmla="*/ 1483518 w 1943100"/>
              <a:gd name="connsiteY26" fmla="*/ 235744 h 1112044"/>
              <a:gd name="connsiteX27" fmla="*/ 1540668 w 1943100"/>
              <a:gd name="connsiteY27" fmla="*/ 228600 h 1112044"/>
              <a:gd name="connsiteX28" fmla="*/ 1566862 w 1943100"/>
              <a:gd name="connsiteY28" fmla="*/ 230981 h 1112044"/>
              <a:gd name="connsiteX29" fmla="*/ 1590675 w 1943100"/>
              <a:gd name="connsiteY29" fmla="*/ 242888 h 1112044"/>
              <a:gd name="connsiteX30" fmla="*/ 1602581 w 1943100"/>
              <a:gd name="connsiteY30" fmla="*/ 254794 h 1112044"/>
              <a:gd name="connsiteX31" fmla="*/ 1612106 w 1943100"/>
              <a:gd name="connsiteY31" fmla="*/ 271463 h 1112044"/>
              <a:gd name="connsiteX32" fmla="*/ 1619250 w 1943100"/>
              <a:gd name="connsiteY32" fmla="*/ 295275 h 1112044"/>
              <a:gd name="connsiteX33" fmla="*/ 1604962 w 1943100"/>
              <a:gd name="connsiteY33" fmla="*/ 440531 h 1112044"/>
              <a:gd name="connsiteX34" fmla="*/ 1562100 w 1943100"/>
              <a:gd name="connsiteY34" fmla="*/ 785813 h 1112044"/>
              <a:gd name="connsiteX35" fmla="*/ 1528762 w 1943100"/>
              <a:gd name="connsiteY35" fmla="*/ 1033463 h 1112044"/>
              <a:gd name="connsiteX36" fmla="*/ 1607343 w 1943100"/>
              <a:gd name="connsiteY36" fmla="*/ 1112044 h 1112044"/>
              <a:gd name="connsiteX37" fmla="*/ 1728787 w 1943100"/>
              <a:gd name="connsiteY37" fmla="*/ 1009650 h 1112044"/>
              <a:gd name="connsiteX38" fmla="*/ 1812131 w 1943100"/>
              <a:gd name="connsiteY38" fmla="*/ 564356 h 1112044"/>
              <a:gd name="connsiteX39" fmla="*/ 1847850 w 1943100"/>
              <a:gd name="connsiteY39" fmla="*/ 385763 h 1112044"/>
              <a:gd name="connsiteX40" fmla="*/ 1859756 w 1943100"/>
              <a:gd name="connsiteY40" fmla="*/ 347663 h 1112044"/>
              <a:gd name="connsiteX41" fmla="*/ 1888331 w 1943100"/>
              <a:gd name="connsiteY41" fmla="*/ 300038 h 1112044"/>
              <a:gd name="connsiteX42" fmla="*/ 1916906 w 1943100"/>
              <a:gd name="connsiteY42" fmla="*/ 261938 h 1112044"/>
              <a:gd name="connsiteX43" fmla="*/ 1938337 w 1943100"/>
              <a:gd name="connsiteY43" fmla="*/ 238125 h 1112044"/>
              <a:gd name="connsiteX44" fmla="*/ 1943100 w 1943100"/>
              <a:gd name="connsiteY44" fmla="*/ 221456 h 1112044"/>
              <a:gd name="connsiteX45" fmla="*/ 1943100 w 1943100"/>
              <a:gd name="connsiteY45" fmla="*/ 204788 h 1112044"/>
              <a:gd name="connsiteX46" fmla="*/ 1938337 w 1943100"/>
              <a:gd name="connsiteY46" fmla="*/ 176213 h 1112044"/>
              <a:gd name="connsiteX47" fmla="*/ 1926431 w 1943100"/>
              <a:gd name="connsiteY47" fmla="*/ 150019 h 1112044"/>
              <a:gd name="connsiteX48" fmla="*/ 1905000 w 1943100"/>
              <a:gd name="connsiteY48" fmla="*/ 130969 h 1112044"/>
              <a:gd name="connsiteX49" fmla="*/ 1774031 w 1943100"/>
              <a:gd name="connsiteY49" fmla="*/ 42863 h 1112044"/>
              <a:gd name="connsiteX50" fmla="*/ 1709737 w 1943100"/>
              <a:gd name="connsiteY50" fmla="*/ 11906 h 1112044"/>
              <a:gd name="connsiteX51" fmla="*/ 1671637 w 1943100"/>
              <a:gd name="connsiteY51" fmla="*/ 0 h 1112044"/>
              <a:gd name="connsiteX52" fmla="*/ 1652587 w 1943100"/>
              <a:gd name="connsiteY52" fmla="*/ 0 h 1112044"/>
              <a:gd name="connsiteX53" fmla="*/ 1633537 w 1943100"/>
              <a:gd name="connsiteY53" fmla="*/ 9525 h 1112044"/>
              <a:gd name="connsiteX54" fmla="*/ 1574006 w 1943100"/>
              <a:gd name="connsiteY54" fmla="*/ 40481 h 1112044"/>
              <a:gd name="connsiteX55" fmla="*/ 1469231 w 1943100"/>
              <a:gd name="connsiteY55" fmla="*/ 66675 h 1112044"/>
              <a:gd name="connsiteX56" fmla="*/ 1345406 w 1943100"/>
              <a:gd name="connsiteY56" fmla="*/ 92869 h 1112044"/>
              <a:gd name="connsiteX57" fmla="*/ 1097756 w 1943100"/>
              <a:gd name="connsiteY57" fmla="*/ 130969 h 1112044"/>
              <a:gd name="connsiteX58" fmla="*/ 762000 w 1943100"/>
              <a:gd name="connsiteY58" fmla="*/ 180975 h 1112044"/>
              <a:gd name="connsiteX59" fmla="*/ 688181 w 1943100"/>
              <a:gd name="connsiteY59" fmla="*/ 195263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943100" h="1112044">
                <a:moveTo>
                  <a:pt x="688181" y="195263"/>
                </a:moveTo>
                <a:lnTo>
                  <a:pt x="500062" y="219075"/>
                </a:lnTo>
                <a:lnTo>
                  <a:pt x="352425" y="230981"/>
                </a:lnTo>
                <a:lnTo>
                  <a:pt x="240506" y="228600"/>
                </a:lnTo>
                <a:lnTo>
                  <a:pt x="197643" y="216694"/>
                </a:lnTo>
                <a:lnTo>
                  <a:pt x="140493" y="197644"/>
                </a:lnTo>
                <a:lnTo>
                  <a:pt x="90487" y="166688"/>
                </a:lnTo>
                <a:lnTo>
                  <a:pt x="57150" y="140494"/>
                </a:lnTo>
                <a:lnTo>
                  <a:pt x="28575" y="128588"/>
                </a:lnTo>
                <a:lnTo>
                  <a:pt x="7143" y="128588"/>
                </a:lnTo>
                <a:lnTo>
                  <a:pt x="0" y="138113"/>
                </a:lnTo>
                <a:lnTo>
                  <a:pt x="7143" y="164306"/>
                </a:lnTo>
                <a:lnTo>
                  <a:pt x="23812" y="195263"/>
                </a:lnTo>
                <a:lnTo>
                  <a:pt x="95250" y="278606"/>
                </a:lnTo>
                <a:lnTo>
                  <a:pt x="171450" y="354806"/>
                </a:lnTo>
                <a:lnTo>
                  <a:pt x="226218" y="395288"/>
                </a:lnTo>
                <a:lnTo>
                  <a:pt x="302418" y="433388"/>
                </a:lnTo>
                <a:lnTo>
                  <a:pt x="352425" y="450056"/>
                </a:lnTo>
                <a:lnTo>
                  <a:pt x="373856" y="452438"/>
                </a:lnTo>
                <a:lnTo>
                  <a:pt x="416718" y="433388"/>
                </a:lnTo>
                <a:lnTo>
                  <a:pt x="492918" y="404813"/>
                </a:lnTo>
                <a:lnTo>
                  <a:pt x="602456" y="378619"/>
                </a:lnTo>
                <a:lnTo>
                  <a:pt x="738187" y="357188"/>
                </a:lnTo>
                <a:lnTo>
                  <a:pt x="988218" y="295275"/>
                </a:lnTo>
                <a:lnTo>
                  <a:pt x="1152525" y="276225"/>
                </a:lnTo>
                <a:lnTo>
                  <a:pt x="1383506" y="247650"/>
                </a:lnTo>
                <a:lnTo>
                  <a:pt x="1483518" y="235744"/>
                </a:lnTo>
                <a:lnTo>
                  <a:pt x="1540668" y="228600"/>
                </a:lnTo>
                <a:lnTo>
                  <a:pt x="1566862" y="230981"/>
                </a:lnTo>
                <a:lnTo>
                  <a:pt x="1590675" y="242888"/>
                </a:lnTo>
                <a:lnTo>
                  <a:pt x="1602581" y="254794"/>
                </a:lnTo>
                <a:lnTo>
                  <a:pt x="1612106" y="271463"/>
                </a:lnTo>
                <a:lnTo>
                  <a:pt x="1619250" y="295275"/>
                </a:lnTo>
                <a:lnTo>
                  <a:pt x="1604962" y="440531"/>
                </a:lnTo>
                <a:lnTo>
                  <a:pt x="1562100" y="785813"/>
                </a:lnTo>
                <a:lnTo>
                  <a:pt x="1528762" y="1033463"/>
                </a:lnTo>
                <a:lnTo>
                  <a:pt x="1607343" y="1112044"/>
                </a:lnTo>
                <a:lnTo>
                  <a:pt x="1728787" y="1009650"/>
                </a:lnTo>
                <a:lnTo>
                  <a:pt x="1812131" y="564356"/>
                </a:lnTo>
                <a:lnTo>
                  <a:pt x="1847850" y="385763"/>
                </a:lnTo>
                <a:lnTo>
                  <a:pt x="1859756" y="347663"/>
                </a:lnTo>
                <a:lnTo>
                  <a:pt x="1888331" y="300038"/>
                </a:lnTo>
                <a:lnTo>
                  <a:pt x="1916906" y="261938"/>
                </a:lnTo>
                <a:lnTo>
                  <a:pt x="1938337" y="238125"/>
                </a:lnTo>
                <a:lnTo>
                  <a:pt x="1943100" y="221456"/>
                </a:lnTo>
                <a:lnTo>
                  <a:pt x="1943100" y="204788"/>
                </a:lnTo>
                <a:lnTo>
                  <a:pt x="1938337" y="176213"/>
                </a:lnTo>
                <a:lnTo>
                  <a:pt x="1926431" y="150019"/>
                </a:lnTo>
                <a:lnTo>
                  <a:pt x="1905000" y="130969"/>
                </a:lnTo>
                <a:lnTo>
                  <a:pt x="1774031" y="42863"/>
                </a:lnTo>
                <a:lnTo>
                  <a:pt x="1709737" y="11906"/>
                </a:lnTo>
                <a:lnTo>
                  <a:pt x="1671637" y="0"/>
                </a:lnTo>
                <a:lnTo>
                  <a:pt x="1652587" y="0"/>
                </a:lnTo>
                <a:lnTo>
                  <a:pt x="1633537" y="9525"/>
                </a:lnTo>
                <a:lnTo>
                  <a:pt x="1574006" y="40481"/>
                </a:lnTo>
                <a:lnTo>
                  <a:pt x="1469231" y="66675"/>
                </a:lnTo>
                <a:lnTo>
                  <a:pt x="1345406" y="92869"/>
                </a:lnTo>
                <a:lnTo>
                  <a:pt x="1097756" y="130969"/>
                </a:lnTo>
                <a:lnTo>
                  <a:pt x="762000" y="180975"/>
                </a:lnTo>
                <a:lnTo>
                  <a:pt x="688181" y="195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2313A30-0331-434D-8D58-86FE1DDB879D}"/>
              </a:ext>
            </a:extLst>
          </p:cNvPr>
          <p:cNvSpPr/>
          <p:nvPr/>
        </p:nvSpPr>
        <p:spPr>
          <a:xfrm>
            <a:off x="5402264" y="3530600"/>
            <a:ext cx="3070225" cy="457200"/>
          </a:xfrm>
          <a:custGeom>
            <a:avLst/>
            <a:gdLst>
              <a:gd name="connsiteX0" fmla="*/ 1199994 w 3071382"/>
              <a:gd name="connsiteY0" fmla="*/ 162838 h 458452"/>
              <a:gd name="connsiteX1" fmla="*/ 1039661 w 3071382"/>
              <a:gd name="connsiteY1" fmla="*/ 177869 h 458452"/>
              <a:gd name="connsiteX2" fmla="*/ 779119 w 3071382"/>
              <a:gd name="connsiteY2" fmla="*/ 212942 h 458452"/>
              <a:gd name="connsiteX3" fmla="*/ 443422 w 3071382"/>
              <a:gd name="connsiteY3" fmla="*/ 260541 h 458452"/>
              <a:gd name="connsiteX4" fmla="*/ 400833 w 3071382"/>
              <a:gd name="connsiteY4" fmla="*/ 263046 h 458452"/>
              <a:gd name="connsiteX5" fmla="*/ 315656 w 3071382"/>
              <a:gd name="connsiteY5" fmla="*/ 260541 h 458452"/>
              <a:gd name="connsiteX6" fmla="*/ 215448 w 3071382"/>
              <a:gd name="connsiteY6" fmla="*/ 243004 h 458452"/>
              <a:gd name="connsiteX7" fmla="*/ 85177 w 3071382"/>
              <a:gd name="connsiteY7" fmla="*/ 202921 h 458452"/>
              <a:gd name="connsiteX8" fmla="*/ 30063 w 3071382"/>
              <a:gd name="connsiteY8" fmla="*/ 180374 h 458452"/>
              <a:gd name="connsiteX9" fmla="*/ 12526 w 3071382"/>
              <a:gd name="connsiteY9" fmla="*/ 182880 h 458452"/>
              <a:gd name="connsiteX10" fmla="*/ 0 w 3071382"/>
              <a:gd name="connsiteY10" fmla="*/ 195406 h 458452"/>
              <a:gd name="connsiteX11" fmla="*/ 7516 w 3071382"/>
              <a:gd name="connsiteY11" fmla="*/ 220458 h 458452"/>
              <a:gd name="connsiteX12" fmla="*/ 30063 w 3071382"/>
              <a:gd name="connsiteY12" fmla="*/ 253025 h 458452"/>
              <a:gd name="connsiteX13" fmla="*/ 75156 w 3071382"/>
              <a:gd name="connsiteY13" fmla="*/ 295614 h 458452"/>
              <a:gd name="connsiteX14" fmla="*/ 160333 w 3071382"/>
              <a:gd name="connsiteY14" fmla="*/ 355739 h 458452"/>
              <a:gd name="connsiteX15" fmla="*/ 268057 w 3071382"/>
              <a:gd name="connsiteY15" fmla="*/ 410853 h 458452"/>
              <a:gd name="connsiteX16" fmla="*/ 363255 w 3071382"/>
              <a:gd name="connsiteY16" fmla="*/ 440916 h 458452"/>
              <a:gd name="connsiteX17" fmla="*/ 453443 w 3071382"/>
              <a:gd name="connsiteY17" fmla="*/ 458452 h 458452"/>
              <a:gd name="connsiteX18" fmla="*/ 506052 w 3071382"/>
              <a:gd name="connsiteY18" fmla="*/ 458452 h 458452"/>
              <a:gd name="connsiteX19" fmla="*/ 754067 w 3071382"/>
              <a:gd name="connsiteY19" fmla="*/ 403338 h 458452"/>
              <a:gd name="connsiteX20" fmla="*/ 1064713 w 3071382"/>
              <a:gd name="connsiteY20" fmla="*/ 350728 h 458452"/>
              <a:gd name="connsiteX21" fmla="*/ 1377863 w 3071382"/>
              <a:gd name="connsiteY21" fmla="*/ 305635 h 458452"/>
              <a:gd name="connsiteX22" fmla="*/ 1711056 w 3071382"/>
              <a:gd name="connsiteY22" fmla="*/ 268057 h 458452"/>
              <a:gd name="connsiteX23" fmla="*/ 1966587 w 3071382"/>
              <a:gd name="connsiteY23" fmla="*/ 250520 h 458452"/>
              <a:gd name="connsiteX24" fmla="*/ 2219612 w 3071382"/>
              <a:gd name="connsiteY24" fmla="*/ 240499 h 458452"/>
              <a:gd name="connsiteX25" fmla="*/ 2480154 w 3071382"/>
              <a:gd name="connsiteY25" fmla="*/ 243004 h 458452"/>
              <a:gd name="connsiteX26" fmla="*/ 2675560 w 3071382"/>
              <a:gd name="connsiteY26" fmla="*/ 250520 h 458452"/>
              <a:gd name="connsiteX27" fmla="*/ 2853429 w 3071382"/>
              <a:gd name="connsiteY27" fmla="*/ 265551 h 458452"/>
              <a:gd name="connsiteX28" fmla="*/ 2976184 w 3071382"/>
              <a:gd name="connsiteY28" fmla="*/ 283088 h 458452"/>
              <a:gd name="connsiteX29" fmla="*/ 3006247 w 3071382"/>
              <a:gd name="connsiteY29" fmla="*/ 278077 h 458452"/>
              <a:gd name="connsiteX30" fmla="*/ 3046330 w 3071382"/>
              <a:gd name="connsiteY30" fmla="*/ 253025 h 458452"/>
              <a:gd name="connsiteX31" fmla="*/ 3071382 w 3071382"/>
              <a:gd name="connsiteY31" fmla="*/ 220458 h 458452"/>
              <a:gd name="connsiteX32" fmla="*/ 3071382 w 3071382"/>
              <a:gd name="connsiteY32" fmla="*/ 210437 h 458452"/>
              <a:gd name="connsiteX33" fmla="*/ 3061361 w 3071382"/>
              <a:gd name="connsiteY33" fmla="*/ 197911 h 458452"/>
              <a:gd name="connsiteX34" fmla="*/ 3031299 w 3071382"/>
              <a:gd name="connsiteY34" fmla="*/ 172859 h 458452"/>
              <a:gd name="connsiteX35" fmla="*/ 2893513 w 3071382"/>
              <a:gd name="connsiteY35" fmla="*/ 100208 h 458452"/>
              <a:gd name="connsiteX36" fmla="*/ 2758232 w 3071382"/>
              <a:gd name="connsiteY36" fmla="*/ 45093 h 458452"/>
              <a:gd name="connsiteX37" fmla="*/ 2637982 w 3071382"/>
              <a:gd name="connsiteY37" fmla="*/ 7515 h 458452"/>
              <a:gd name="connsiteX38" fmla="*/ 2575352 w 3071382"/>
              <a:gd name="connsiteY38" fmla="*/ 0 h 458452"/>
              <a:gd name="connsiteX39" fmla="*/ 2540279 w 3071382"/>
              <a:gd name="connsiteY39" fmla="*/ 12526 h 458452"/>
              <a:gd name="connsiteX40" fmla="*/ 2510216 w 3071382"/>
              <a:gd name="connsiteY40" fmla="*/ 30062 h 458452"/>
              <a:gd name="connsiteX41" fmla="*/ 2460112 w 3071382"/>
              <a:gd name="connsiteY41" fmla="*/ 45093 h 458452"/>
              <a:gd name="connsiteX42" fmla="*/ 2357399 w 3071382"/>
              <a:gd name="connsiteY42" fmla="*/ 55114 h 458452"/>
              <a:gd name="connsiteX43" fmla="*/ 2164498 w 3071382"/>
              <a:gd name="connsiteY43" fmla="*/ 60124 h 458452"/>
              <a:gd name="connsiteX44" fmla="*/ 1793727 w 3071382"/>
              <a:gd name="connsiteY44" fmla="*/ 102713 h 458452"/>
              <a:gd name="connsiteX45" fmla="*/ 1332770 w 3071382"/>
              <a:gd name="connsiteY45" fmla="*/ 150312 h 458452"/>
              <a:gd name="connsiteX46" fmla="*/ 1199994 w 3071382"/>
              <a:gd name="connsiteY46" fmla="*/ 162838 h 45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71382" h="458452">
                <a:moveTo>
                  <a:pt x="1199994" y="162838"/>
                </a:moveTo>
                <a:lnTo>
                  <a:pt x="1039661" y="177869"/>
                </a:lnTo>
                <a:lnTo>
                  <a:pt x="779119" y="212942"/>
                </a:lnTo>
                <a:lnTo>
                  <a:pt x="443422" y="260541"/>
                </a:lnTo>
                <a:lnTo>
                  <a:pt x="400833" y="263046"/>
                </a:lnTo>
                <a:lnTo>
                  <a:pt x="315656" y="260541"/>
                </a:lnTo>
                <a:lnTo>
                  <a:pt x="215448" y="243004"/>
                </a:lnTo>
                <a:lnTo>
                  <a:pt x="85177" y="202921"/>
                </a:lnTo>
                <a:lnTo>
                  <a:pt x="30063" y="180374"/>
                </a:lnTo>
                <a:lnTo>
                  <a:pt x="12526" y="182880"/>
                </a:lnTo>
                <a:lnTo>
                  <a:pt x="0" y="195406"/>
                </a:lnTo>
                <a:lnTo>
                  <a:pt x="7516" y="220458"/>
                </a:lnTo>
                <a:lnTo>
                  <a:pt x="30063" y="253025"/>
                </a:lnTo>
                <a:cubicBezTo>
                  <a:pt x="73511" y="293918"/>
                  <a:pt x="58866" y="279324"/>
                  <a:pt x="75156" y="295614"/>
                </a:cubicBezTo>
                <a:lnTo>
                  <a:pt x="160333" y="355739"/>
                </a:lnTo>
                <a:lnTo>
                  <a:pt x="268057" y="410853"/>
                </a:lnTo>
                <a:lnTo>
                  <a:pt x="363255" y="440916"/>
                </a:lnTo>
                <a:lnTo>
                  <a:pt x="453443" y="458452"/>
                </a:lnTo>
                <a:lnTo>
                  <a:pt x="506052" y="458452"/>
                </a:lnTo>
                <a:lnTo>
                  <a:pt x="754067" y="403338"/>
                </a:lnTo>
                <a:lnTo>
                  <a:pt x="1064713" y="350728"/>
                </a:lnTo>
                <a:lnTo>
                  <a:pt x="1377863" y="305635"/>
                </a:lnTo>
                <a:lnTo>
                  <a:pt x="1711056" y="268057"/>
                </a:lnTo>
                <a:lnTo>
                  <a:pt x="1966587" y="250520"/>
                </a:lnTo>
                <a:lnTo>
                  <a:pt x="2219612" y="240499"/>
                </a:lnTo>
                <a:lnTo>
                  <a:pt x="2480154" y="243004"/>
                </a:lnTo>
                <a:lnTo>
                  <a:pt x="2675560" y="250520"/>
                </a:lnTo>
                <a:lnTo>
                  <a:pt x="2853429" y="265551"/>
                </a:lnTo>
                <a:lnTo>
                  <a:pt x="2976184" y="283088"/>
                </a:lnTo>
                <a:lnTo>
                  <a:pt x="3006247" y="278077"/>
                </a:lnTo>
                <a:lnTo>
                  <a:pt x="3046330" y="253025"/>
                </a:lnTo>
                <a:lnTo>
                  <a:pt x="3071382" y="220458"/>
                </a:lnTo>
                <a:lnTo>
                  <a:pt x="3071382" y="210437"/>
                </a:lnTo>
                <a:lnTo>
                  <a:pt x="3061361" y="197911"/>
                </a:lnTo>
                <a:lnTo>
                  <a:pt x="3031299" y="172859"/>
                </a:lnTo>
                <a:lnTo>
                  <a:pt x="2893513" y="100208"/>
                </a:lnTo>
                <a:lnTo>
                  <a:pt x="2758232" y="45093"/>
                </a:lnTo>
                <a:lnTo>
                  <a:pt x="2637982" y="7515"/>
                </a:lnTo>
                <a:lnTo>
                  <a:pt x="2575352" y="0"/>
                </a:lnTo>
                <a:lnTo>
                  <a:pt x="2540279" y="12526"/>
                </a:lnTo>
                <a:lnTo>
                  <a:pt x="2510216" y="30062"/>
                </a:lnTo>
                <a:lnTo>
                  <a:pt x="2460112" y="45093"/>
                </a:lnTo>
                <a:lnTo>
                  <a:pt x="2357399" y="55114"/>
                </a:lnTo>
                <a:lnTo>
                  <a:pt x="2164498" y="60124"/>
                </a:lnTo>
                <a:lnTo>
                  <a:pt x="1793727" y="102713"/>
                </a:lnTo>
                <a:lnTo>
                  <a:pt x="1332770" y="150312"/>
                </a:lnTo>
                <a:lnTo>
                  <a:pt x="1199994" y="162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4EB6B36-3A5D-4A6B-9124-23EFBE379302}"/>
              </a:ext>
            </a:extLst>
          </p:cNvPr>
          <p:cNvSpPr/>
          <p:nvPr/>
        </p:nvSpPr>
        <p:spPr>
          <a:xfrm>
            <a:off x="6027739" y="4287839"/>
            <a:ext cx="1952625" cy="1189037"/>
          </a:xfrm>
          <a:custGeom>
            <a:avLst/>
            <a:gdLst>
              <a:gd name="connsiteX0" fmla="*/ 371475 w 1952625"/>
              <a:gd name="connsiteY0" fmla="*/ 207169 h 1188244"/>
              <a:gd name="connsiteX1" fmla="*/ 238125 w 1952625"/>
              <a:gd name="connsiteY1" fmla="*/ 211932 h 1188244"/>
              <a:gd name="connsiteX2" fmla="*/ 116681 w 1952625"/>
              <a:gd name="connsiteY2" fmla="*/ 216694 h 1188244"/>
              <a:gd name="connsiteX3" fmla="*/ 78581 w 1952625"/>
              <a:gd name="connsiteY3" fmla="*/ 216694 h 1188244"/>
              <a:gd name="connsiteX4" fmla="*/ 0 w 1952625"/>
              <a:gd name="connsiteY4" fmla="*/ 250032 h 1188244"/>
              <a:gd name="connsiteX5" fmla="*/ 230981 w 1952625"/>
              <a:gd name="connsiteY5" fmla="*/ 395288 h 1188244"/>
              <a:gd name="connsiteX6" fmla="*/ 373856 w 1952625"/>
              <a:gd name="connsiteY6" fmla="*/ 378619 h 1188244"/>
              <a:gd name="connsiteX7" fmla="*/ 661987 w 1952625"/>
              <a:gd name="connsiteY7" fmla="*/ 345282 h 1188244"/>
              <a:gd name="connsiteX8" fmla="*/ 985837 w 1952625"/>
              <a:gd name="connsiteY8" fmla="*/ 302419 h 1188244"/>
              <a:gd name="connsiteX9" fmla="*/ 1216819 w 1952625"/>
              <a:gd name="connsiteY9" fmla="*/ 271463 h 1188244"/>
              <a:gd name="connsiteX10" fmla="*/ 1338262 w 1952625"/>
              <a:gd name="connsiteY10" fmla="*/ 254794 h 1188244"/>
              <a:gd name="connsiteX11" fmla="*/ 1464469 w 1952625"/>
              <a:gd name="connsiteY11" fmla="*/ 238125 h 1188244"/>
              <a:gd name="connsiteX12" fmla="*/ 1507331 w 1952625"/>
              <a:gd name="connsiteY12" fmla="*/ 233363 h 1188244"/>
              <a:gd name="connsiteX13" fmla="*/ 1533525 w 1952625"/>
              <a:gd name="connsiteY13" fmla="*/ 240507 h 1188244"/>
              <a:gd name="connsiteX14" fmla="*/ 1545431 w 1952625"/>
              <a:gd name="connsiteY14" fmla="*/ 254794 h 1188244"/>
              <a:gd name="connsiteX15" fmla="*/ 1552575 w 1952625"/>
              <a:gd name="connsiteY15" fmla="*/ 271463 h 1188244"/>
              <a:gd name="connsiteX16" fmla="*/ 1554956 w 1952625"/>
              <a:gd name="connsiteY16" fmla="*/ 297657 h 1188244"/>
              <a:gd name="connsiteX17" fmla="*/ 1466850 w 1952625"/>
              <a:gd name="connsiteY17" fmla="*/ 1057275 h 1188244"/>
              <a:gd name="connsiteX18" fmla="*/ 1533525 w 1952625"/>
              <a:gd name="connsiteY18" fmla="*/ 1188244 h 1188244"/>
              <a:gd name="connsiteX19" fmla="*/ 1640681 w 1952625"/>
              <a:gd name="connsiteY19" fmla="*/ 1059657 h 1188244"/>
              <a:gd name="connsiteX20" fmla="*/ 1724025 w 1952625"/>
              <a:gd name="connsiteY20" fmla="*/ 764382 h 1188244"/>
              <a:gd name="connsiteX21" fmla="*/ 1790700 w 1952625"/>
              <a:gd name="connsiteY21" fmla="*/ 502444 h 1188244"/>
              <a:gd name="connsiteX22" fmla="*/ 1804987 w 1952625"/>
              <a:gd name="connsiteY22" fmla="*/ 457200 h 1188244"/>
              <a:gd name="connsiteX23" fmla="*/ 1819275 w 1952625"/>
              <a:gd name="connsiteY23" fmla="*/ 435769 h 1188244"/>
              <a:gd name="connsiteX24" fmla="*/ 1876425 w 1952625"/>
              <a:gd name="connsiteY24" fmla="*/ 373857 h 1188244"/>
              <a:gd name="connsiteX25" fmla="*/ 1921669 w 1952625"/>
              <a:gd name="connsiteY25" fmla="*/ 342900 h 1188244"/>
              <a:gd name="connsiteX26" fmla="*/ 1945481 w 1952625"/>
              <a:gd name="connsiteY26" fmla="*/ 323850 h 1188244"/>
              <a:gd name="connsiteX27" fmla="*/ 1952625 w 1952625"/>
              <a:gd name="connsiteY27" fmla="*/ 309563 h 1188244"/>
              <a:gd name="connsiteX28" fmla="*/ 1952625 w 1952625"/>
              <a:gd name="connsiteY28" fmla="*/ 290513 h 1188244"/>
              <a:gd name="connsiteX29" fmla="*/ 1938337 w 1952625"/>
              <a:gd name="connsiteY29" fmla="*/ 254794 h 1188244"/>
              <a:gd name="connsiteX30" fmla="*/ 1838325 w 1952625"/>
              <a:gd name="connsiteY30" fmla="*/ 161925 h 1188244"/>
              <a:gd name="connsiteX31" fmla="*/ 1738312 w 1952625"/>
              <a:gd name="connsiteY31" fmla="*/ 88107 h 1188244"/>
              <a:gd name="connsiteX32" fmla="*/ 1647825 w 1952625"/>
              <a:gd name="connsiteY32" fmla="*/ 35719 h 1188244"/>
              <a:gd name="connsiteX33" fmla="*/ 1571625 w 1952625"/>
              <a:gd name="connsiteY33" fmla="*/ 0 h 1188244"/>
              <a:gd name="connsiteX34" fmla="*/ 1543050 w 1952625"/>
              <a:gd name="connsiteY34" fmla="*/ 0 h 1188244"/>
              <a:gd name="connsiteX35" fmla="*/ 1514475 w 1952625"/>
              <a:gd name="connsiteY35" fmla="*/ 9525 h 1188244"/>
              <a:gd name="connsiteX36" fmla="*/ 1483519 w 1952625"/>
              <a:gd name="connsiteY36" fmla="*/ 33338 h 1188244"/>
              <a:gd name="connsiteX37" fmla="*/ 1445419 w 1952625"/>
              <a:gd name="connsiteY37" fmla="*/ 52388 h 1188244"/>
              <a:gd name="connsiteX38" fmla="*/ 1262062 w 1952625"/>
              <a:gd name="connsiteY38" fmla="*/ 92869 h 1188244"/>
              <a:gd name="connsiteX39" fmla="*/ 964406 w 1952625"/>
              <a:gd name="connsiteY39" fmla="*/ 147638 h 1188244"/>
              <a:gd name="connsiteX40" fmla="*/ 666750 w 1952625"/>
              <a:gd name="connsiteY40" fmla="*/ 190500 h 1188244"/>
              <a:gd name="connsiteX41" fmla="*/ 371475 w 1952625"/>
              <a:gd name="connsiteY41" fmla="*/ 207169 h 118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52625" h="1188244">
                <a:moveTo>
                  <a:pt x="371475" y="207169"/>
                </a:moveTo>
                <a:lnTo>
                  <a:pt x="238125" y="211932"/>
                </a:lnTo>
                <a:lnTo>
                  <a:pt x="116681" y="216694"/>
                </a:lnTo>
                <a:lnTo>
                  <a:pt x="78581" y="216694"/>
                </a:lnTo>
                <a:lnTo>
                  <a:pt x="0" y="250032"/>
                </a:lnTo>
                <a:lnTo>
                  <a:pt x="230981" y="395288"/>
                </a:lnTo>
                <a:lnTo>
                  <a:pt x="373856" y="378619"/>
                </a:lnTo>
                <a:lnTo>
                  <a:pt x="661987" y="345282"/>
                </a:lnTo>
                <a:lnTo>
                  <a:pt x="985837" y="302419"/>
                </a:lnTo>
                <a:lnTo>
                  <a:pt x="1216819" y="271463"/>
                </a:lnTo>
                <a:lnTo>
                  <a:pt x="1338262" y="254794"/>
                </a:lnTo>
                <a:lnTo>
                  <a:pt x="1464469" y="238125"/>
                </a:lnTo>
                <a:lnTo>
                  <a:pt x="1507331" y="233363"/>
                </a:lnTo>
                <a:lnTo>
                  <a:pt x="1533525" y="240507"/>
                </a:lnTo>
                <a:lnTo>
                  <a:pt x="1545431" y="254794"/>
                </a:lnTo>
                <a:lnTo>
                  <a:pt x="1552575" y="271463"/>
                </a:lnTo>
                <a:lnTo>
                  <a:pt x="1554956" y="297657"/>
                </a:lnTo>
                <a:lnTo>
                  <a:pt x="1466850" y="1057275"/>
                </a:lnTo>
                <a:lnTo>
                  <a:pt x="1533525" y="1188244"/>
                </a:lnTo>
                <a:lnTo>
                  <a:pt x="1640681" y="1059657"/>
                </a:lnTo>
                <a:lnTo>
                  <a:pt x="1724025" y="764382"/>
                </a:lnTo>
                <a:lnTo>
                  <a:pt x="1790700" y="502444"/>
                </a:lnTo>
                <a:lnTo>
                  <a:pt x="1804987" y="457200"/>
                </a:lnTo>
                <a:lnTo>
                  <a:pt x="1819275" y="435769"/>
                </a:lnTo>
                <a:lnTo>
                  <a:pt x="1876425" y="373857"/>
                </a:lnTo>
                <a:lnTo>
                  <a:pt x="1921669" y="342900"/>
                </a:lnTo>
                <a:lnTo>
                  <a:pt x="1945481" y="323850"/>
                </a:lnTo>
                <a:lnTo>
                  <a:pt x="1952625" y="309563"/>
                </a:lnTo>
                <a:lnTo>
                  <a:pt x="1952625" y="290513"/>
                </a:lnTo>
                <a:lnTo>
                  <a:pt x="1938337" y="254794"/>
                </a:lnTo>
                <a:lnTo>
                  <a:pt x="1838325" y="161925"/>
                </a:lnTo>
                <a:lnTo>
                  <a:pt x="1738312" y="88107"/>
                </a:lnTo>
                <a:lnTo>
                  <a:pt x="1647825" y="35719"/>
                </a:lnTo>
                <a:lnTo>
                  <a:pt x="1571625" y="0"/>
                </a:lnTo>
                <a:lnTo>
                  <a:pt x="1543050" y="0"/>
                </a:lnTo>
                <a:lnTo>
                  <a:pt x="1514475" y="9525"/>
                </a:lnTo>
                <a:lnTo>
                  <a:pt x="1483519" y="33338"/>
                </a:lnTo>
                <a:lnTo>
                  <a:pt x="1445419" y="52388"/>
                </a:lnTo>
                <a:lnTo>
                  <a:pt x="1262062" y="92869"/>
                </a:lnTo>
                <a:lnTo>
                  <a:pt x="964406" y="147638"/>
                </a:lnTo>
                <a:lnTo>
                  <a:pt x="666750" y="190500"/>
                </a:lnTo>
                <a:lnTo>
                  <a:pt x="371475" y="2071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77CD9C1-A333-48FC-88C8-64BC8140544F}"/>
              </a:ext>
            </a:extLst>
          </p:cNvPr>
          <p:cNvSpPr/>
          <p:nvPr/>
        </p:nvSpPr>
        <p:spPr>
          <a:xfrm>
            <a:off x="6246813" y="5314951"/>
            <a:ext cx="1555750" cy="328613"/>
          </a:xfrm>
          <a:custGeom>
            <a:avLst/>
            <a:gdLst>
              <a:gd name="connsiteX0" fmla="*/ 333375 w 1557337"/>
              <a:gd name="connsiteY0" fmla="*/ 133350 h 328613"/>
              <a:gd name="connsiteX1" fmla="*/ 119062 w 1557337"/>
              <a:gd name="connsiteY1" fmla="*/ 173831 h 328613"/>
              <a:gd name="connsiteX2" fmla="*/ 0 w 1557337"/>
              <a:gd name="connsiteY2" fmla="*/ 230981 h 328613"/>
              <a:gd name="connsiteX3" fmla="*/ 173831 w 1557337"/>
              <a:gd name="connsiteY3" fmla="*/ 328613 h 328613"/>
              <a:gd name="connsiteX4" fmla="*/ 307181 w 1557337"/>
              <a:gd name="connsiteY4" fmla="*/ 300038 h 328613"/>
              <a:gd name="connsiteX5" fmla="*/ 473869 w 1557337"/>
              <a:gd name="connsiteY5" fmla="*/ 266700 h 328613"/>
              <a:gd name="connsiteX6" fmla="*/ 633412 w 1557337"/>
              <a:gd name="connsiteY6" fmla="*/ 238125 h 328613"/>
              <a:gd name="connsiteX7" fmla="*/ 833437 w 1557337"/>
              <a:gd name="connsiteY7" fmla="*/ 207169 h 328613"/>
              <a:gd name="connsiteX8" fmla="*/ 997744 w 1557337"/>
              <a:gd name="connsiteY8" fmla="*/ 192881 h 328613"/>
              <a:gd name="connsiteX9" fmla="*/ 1162050 w 1557337"/>
              <a:gd name="connsiteY9" fmla="*/ 192881 h 328613"/>
              <a:gd name="connsiteX10" fmla="*/ 1321594 w 1557337"/>
              <a:gd name="connsiteY10" fmla="*/ 202406 h 328613"/>
              <a:gd name="connsiteX11" fmla="*/ 1440656 w 1557337"/>
              <a:gd name="connsiteY11" fmla="*/ 209550 h 328613"/>
              <a:gd name="connsiteX12" fmla="*/ 1500187 w 1557337"/>
              <a:gd name="connsiteY12" fmla="*/ 214313 h 328613"/>
              <a:gd name="connsiteX13" fmla="*/ 1535906 w 1557337"/>
              <a:gd name="connsiteY13" fmla="*/ 204788 h 328613"/>
              <a:gd name="connsiteX14" fmla="*/ 1550194 w 1557337"/>
              <a:gd name="connsiteY14" fmla="*/ 190500 h 328613"/>
              <a:gd name="connsiteX15" fmla="*/ 1557337 w 1557337"/>
              <a:gd name="connsiteY15" fmla="*/ 169069 h 328613"/>
              <a:gd name="connsiteX16" fmla="*/ 1550194 w 1557337"/>
              <a:gd name="connsiteY16" fmla="*/ 140494 h 328613"/>
              <a:gd name="connsiteX17" fmla="*/ 1533525 w 1557337"/>
              <a:gd name="connsiteY17" fmla="*/ 104775 h 328613"/>
              <a:gd name="connsiteX18" fmla="*/ 1512094 w 1557337"/>
              <a:gd name="connsiteY18" fmla="*/ 76200 h 328613"/>
              <a:gd name="connsiteX19" fmla="*/ 1404937 w 1557337"/>
              <a:gd name="connsiteY19" fmla="*/ 0 h 328613"/>
              <a:gd name="connsiteX20" fmla="*/ 1100137 w 1557337"/>
              <a:gd name="connsiteY20" fmla="*/ 23813 h 328613"/>
              <a:gd name="connsiteX21" fmla="*/ 909637 w 1557337"/>
              <a:gd name="connsiteY21" fmla="*/ 42863 h 328613"/>
              <a:gd name="connsiteX22" fmla="*/ 623887 w 1557337"/>
              <a:gd name="connsiteY22" fmla="*/ 83344 h 328613"/>
              <a:gd name="connsiteX23" fmla="*/ 333375 w 1557337"/>
              <a:gd name="connsiteY23" fmla="*/ 13335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7337" h="328613">
                <a:moveTo>
                  <a:pt x="333375" y="133350"/>
                </a:moveTo>
                <a:lnTo>
                  <a:pt x="119062" y="173831"/>
                </a:lnTo>
                <a:lnTo>
                  <a:pt x="0" y="230981"/>
                </a:lnTo>
                <a:lnTo>
                  <a:pt x="173831" y="328613"/>
                </a:lnTo>
                <a:lnTo>
                  <a:pt x="307181" y="300038"/>
                </a:lnTo>
                <a:lnTo>
                  <a:pt x="473869" y="266700"/>
                </a:lnTo>
                <a:lnTo>
                  <a:pt x="633412" y="238125"/>
                </a:lnTo>
                <a:lnTo>
                  <a:pt x="833437" y="207169"/>
                </a:lnTo>
                <a:lnTo>
                  <a:pt x="997744" y="192881"/>
                </a:lnTo>
                <a:lnTo>
                  <a:pt x="1162050" y="192881"/>
                </a:lnTo>
                <a:lnTo>
                  <a:pt x="1321594" y="202406"/>
                </a:lnTo>
                <a:lnTo>
                  <a:pt x="1440656" y="209550"/>
                </a:lnTo>
                <a:lnTo>
                  <a:pt x="1500187" y="214313"/>
                </a:lnTo>
                <a:lnTo>
                  <a:pt x="1535906" y="204788"/>
                </a:lnTo>
                <a:lnTo>
                  <a:pt x="1550194" y="190500"/>
                </a:lnTo>
                <a:lnTo>
                  <a:pt x="1557337" y="169069"/>
                </a:lnTo>
                <a:lnTo>
                  <a:pt x="1550194" y="140494"/>
                </a:lnTo>
                <a:lnTo>
                  <a:pt x="1533525" y="104775"/>
                </a:lnTo>
                <a:lnTo>
                  <a:pt x="1512094" y="76200"/>
                </a:lnTo>
                <a:lnTo>
                  <a:pt x="1404937" y="0"/>
                </a:lnTo>
                <a:lnTo>
                  <a:pt x="1100137" y="23813"/>
                </a:lnTo>
                <a:lnTo>
                  <a:pt x="909637" y="42863"/>
                </a:lnTo>
                <a:lnTo>
                  <a:pt x="623887" y="83344"/>
                </a:lnTo>
                <a:lnTo>
                  <a:pt x="333375" y="1333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3E75CB-42B0-4629-B2F7-15687995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40" y="1661681"/>
            <a:ext cx="4737003" cy="41029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494DEC5-E853-49C2-AA5C-BD01AD7BC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102" y="1678928"/>
            <a:ext cx="4743099" cy="410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42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840A505-B5D0-4C07-83F4-29347597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98" y="1377518"/>
            <a:ext cx="4737003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77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2DC240A-AC5F-4DA9-88DE-E2375D65B545}"/>
              </a:ext>
            </a:extLst>
          </p:cNvPr>
          <p:cNvSpPr/>
          <p:nvPr/>
        </p:nvSpPr>
        <p:spPr>
          <a:xfrm>
            <a:off x="3843338" y="1335089"/>
            <a:ext cx="1149350" cy="1216025"/>
          </a:xfrm>
          <a:custGeom>
            <a:avLst/>
            <a:gdLst>
              <a:gd name="connsiteX0" fmla="*/ 954881 w 1150143"/>
              <a:gd name="connsiteY0" fmla="*/ 466725 h 1214438"/>
              <a:gd name="connsiteX1" fmla="*/ 876300 w 1150143"/>
              <a:gd name="connsiteY1" fmla="*/ 564357 h 1214438"/>
              <a:gd name="connsiteX2" fmla="*/ 726281 w 1150143"/>
              <a:gd name="connsiteY2" fmla="*/ 709613 h 1214438"/>
              <a:gd name="connsiteX3" fmla="*/ 607218 w 1150143"/>
              <a:gd name="connsiteY3" fmla="*/ 828675 h 1214438"/>
              <a:gd name="connsiteX4" fmla="*/ 531018 w 1150143"/>
              <a:gd name="connsiteY4" fmla="*/ 897732 h 1214438"/>
              <a:gd name="connsiteX5" fmla="*/ 414337 w 1150143"/>
              <a:gd name="connsiteY5" fmla="*/ 981075 h 1214438"/>
              <a:gd name="connsiteX6" fmla="*/ 185737 w 1150143"/>
              <a:gd name="connsiteY6" fmla="*/ 1123950 h 1214438"/>
              <a:gd name="connsiteX7" fmla="*/ 69056 w 1150143"/>
              <a:gd name="connsiteY7" fmla="*/ 1193007 h 1214438"/>
              <a:gd name="connsiteX8" fmla="*/ 30956 w 1150143"/>
              <a:gd name="connsiteY8" fmla="*/ 1214438 h 1214438"/>
              <a:gd name="connsiteX9" fmla="*/ 14287 w 1150143"/>
              <a:gd name="connsiteY9" fmla="*/ 1214438 h 1214438"/>
              <a:gd name="connsiteX10" fmla="*/ 2381 w 1150143"/>
              <a:gd name="connsiteY10" fmla="*/ 1207294 h 1214438"/>
              <a:gd name="connsiteX11" fmla="*/ 0 w 1150143"/>
              <a:gd name="connsiteY11" fmla="*/ 1188244 h 1214438"/>
              <a:gd name="connsiteX12" fmla="*/ 11906 w 1150143"/>
              <a:gd name="connsiteY12" fmla="*/ 1157288 h 1214438"/>
              <a:gd name="connsiteX13" fmla="*/ 57150 w 1150143"/>
              <a:gd name="connsiteY13" fmla="*/ 1119188 h 1214438"/>
              <a:gd name="connsiteX14" fmla="*/ 209550 w 1150143"/>
              <a:gd name="connsiteY14" fmla="*/ 992982 h 1214438"/>
              <a:gd name="connsiteX15" fmla="*/ 369093 w 1150143"/>
              <a:gd name="connsiteY15" fmla="*/ 838200 h 1214438"/>
              <a:gd name="connsiteX16" fmla="*/ 511968 w 1150143"/>
              <a:gd name="connsiteY16" fmla="*/ 683419 h 1214438"/>
              <a:gd name="connsiteX17" fmla="*/ 631031 w 1150143"/>
              <a:gd name="connsiteY17" fmla="*/ 531019 h 1214438"/>
              <a:gd name="connsiteX18" fmla="*/ 716756 w 1150143"/>
              <a:gd name="connsiteY18" fmla="*/ 402432 h 1214438"/>
              <a:gd name="connsiteX19" fmla="*/ 762000 w 1150143"/>
              <a:gd name="connsiteY19" fmla="*/ 326232 h 1214438"/>
              <a:gd name="connsiteX20" fmla="*/ 788193 w 1150143"/>
              <a:gd name="connsiteY20" fmla="*/ 276225 h 1214438"/>
              <a:gd name="connsiteX21" fmla="*/ 807243 w 1150143"/>
              <a:gd name="connsiteY21" fmla="*/ 219075 h 1214438"/>
              <a:gd name="connsiteX22" fmla="*/ 816768 w 1150143"/>
              <a:gd name="connsiteY22" fmla="*/ 166688 h 1214438"/>
              <a:gd name="connsiteX23" fmla="*/ 814387 w 1150143"/>
              <a:gd name="connsiteY23" fmla="*/ 133350 h 1214438"/>
              <a:gd name="connsiteX24" fmla="*/ 804862 w 1150143"/>
              <a:gd name="connsiteY24" fmla="*/ 100013 h 1214438"/>
              <a:gd name="connsiteX25" fmla="*/ 785812 w 1150143"/>
              <a:gd name="connsiteY25" fmla="*/ 73819 h 1214438"/>
              <a:gd name="connsiteX26" fmla="*/ 764381 w 1150143"/>
              <a:gd name="connsiteY26" fmla="*/ 47625 h 1214438"/>
              <a:gd name="connsiteX27" fmla="*/ 757237 w 1150143"/>
              <a:gd name="connsiteY27" fmla="*/ 26194 h 1214438"/>
              <a:gd name="connsiteX28" fmla="*/ 757237 w 1150143"/>
              <a:gd name="connsiteY28" fmla="*/ 9525 h 1214438"/>
              <a:gd name="connsiteX29" fmla="*/ 771525 w 1150143"/>
              <a:gd name="connsiteY29" fmla="*/ 0 h 1214438"/>
              <a:gd name="connsiteX30" fmla="*/ 819150 w 1150143"/>
              <a:gd name="connsiteY30" fmla="*/ 0 h 1214438"/>
              <a:gd name="connsiteX31" fmla="*/ 878681 w 1150143"/>
              <a:gd name="connsiteY31" fmla="*/ 2382 h 1214438"/>
              <a:gd name="connsiteX32" fmla="*/ 935831 w 1150143"/>
              <a:gd name="connsiteY32" fmla="*/ 14288 h 1214438"/>
              <a:gd name="connsiteX33" fmla="*/ 995362 w 1150143"/>
              <a:gd name="connsiteY33" fmla="*/ 33338 h 1214438"/>
              <a:gd name="connsiteX34" fmla="*/ 1042987 w 1150143"/>
              <a:gd name="connsiteY34" fmla="*/ 57150 h 1214438"/>
              <a:gd name="connsiteX35" fmla="*/ 1083468 w 1150143"/>
              <a:gd name="connsiteY35" fmla="*/ 83344 h 1214438"/>
              <a:gd name="connsiteX36" fmla="*/ 1116806 w 1150143"/>
              <a:gd name="connsiteY36" fmla="*/ 111919 h 1214438"/>
              <a:gd name="connsiteX37" fmla="*/ 1138237 w 1150143"/>
              <a:gd name="connsiteY37" fmla="*/ 142875 h 1214438"/>
              <a:gd name="connsiteX38" fmla="*/ 1150143 w 1150143"/>
              <a:gd name="connsiteY38" fmla="*/ 171450 h 1214438"/>
              <a:gd name="connsiteX39" fmla="*/ 1147762 w 1150143"/>
              <a:gd name="connsiteY39" fmla="*/ 204788 h 1214438"/>
              <a:gd name="connsiteX40" fmla="*/ 1140618 w 1150143"/>
              <a:gd name="connsiteY40" fmla="*/ 235744 h 1214438"/>
              <a:gd name="connsiteX41" fmla="*/ 1116806 w 1150143"/>
              <a:gd name="connsiteY41" fmla="*/ 276225 h 1214438"/>
              <a:gd name="connsiteX42" fmla="*/ 1052512 w 1150143"/>
              <a:gd name="connsiteY42" fmla="*/ 354807 h 1214438"/>
              <a:gd name="connsiteX43" fmla="*/ 954881 w 1150143"/>
              <a:gd name="connsiteY43" fmla="*/ 466725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50143" h="1214438">
                <a:moveTo>
                  <a:pt x="954881" y="466725"/>
                </a:moveTo>
                <a:lnTo>
                  <a:pt x="876300" y="564357"/>
                </a:lnTo>
                <a:lnTo>
                  <a:pt x="726281" y="709613"/>
                </a:lnTo>
                <a:lnTo>
                  <a:pt x="607218" y="828675"/>
                </a:lnTo>
                <a:lnTo>
                  <a:pt x="531018" y="897732"/>
                </a:lnTo>
                <a:lnTo>
                  <a:pt x="414337" y="981075"/>
                </a:lnTo>
                <a:lnTo>
                  <a:pt x="185737" y="1123950"/>
                </a:lnTo>
                <a:lnTo>
                  <a:pt x="69056" y="1193007"/>
                </a:lnTo>
                <a:lnTo>
                  <a:pt x="30956" y="1214438"/>
                </a:lnTo>
                <a:lnTo>
                  <a:pt x="14287" y="1214438"/>
                </a:lnTo>
                <a:lnTo>
                  <a:pt x="2381" y="1207294"/>
                </a:lnTo>
                <a:lnTo>
                  <a:pt x="0" y="1188244"/>
                </a:lnTo>
                <a:lnTo>
                  <a:pt x="11906" y="1157288"/>
                </a:lnTo>
                <a:lnTo>
                  <a:pt x="57150" y="1119188"/>
                </a:lnTo>
                <a:lnTo>
                  <a:pt x="209550" y="992982"/>
                </a:lnTo>
                <a:lnTo>
                  <a:pt x="369093" y="838200"/>
                </a:lnTo>
                <a:lnTo>
                  <a:pt x="511968" y="683419"/>
                </a:lnTo>
                <a:lnTo>
                  <a:pt x="631031" y="531019"/>
                </a:lnTo>
                <a:lnTo>
                  <a:pt x="716756" y="402432"/>
                </a:lnTo>
                <a:lnTo>
                  <a:pt x="762000" y="326232"/>
                </a:lnTo>
                <a:lnTo>
                  <a:pt x="788193" y="276225"/>
                </a:lnTo>
                <a:lnTo>
                  <a:pt x="807243" y="219075"/>
                </a:lnTo>
                <a:lnTo>
                  <a:pt x="816768" y="166688"/>
                </a:lnTo>
                <a:lnTo>
                  <a:pt x="814387" y="133350"/>
                </a:lnTo>
                <a:lnTo>
                  <a:pt x="804862" y="100013"/>
                </a:lnTo>
                <a:lnTo>
                  <a:pt x="785812" y="73819"/>
                </a:lnTo>
                <a:lnTo>
                  <a:pt x="764381" y="47625"/>
                </a:lnTo>
                <a:lnTo>
                  <a:pt x="757237" y="26194"/>
                </a:lnTo>
                <a:lnTo>
                  <a:pt x="757237" y="9525"/>
                </a:lnTo>
                <a:lnTo>
                  <a:pt x="771525" y="0"/>
                </a:lnTo>
                <a:lnTo>
                  <a:pt x="819150" y="0"/>
                </a:lnTo>
                <a:lnTo>
                  <a:pt x="878681" y="2382"/>
                </a:lnTo>
                <a:lnTo>
                  <a:pt x="935831" y="14288"/>
                </a:lnTo>
                <a:lnTo>
                  <a:pt x="995362" y="33338"/>
                </a:lnTo>
                <a:lnTo>
                  <a:pt x="1042987" y="57150"/>
                </a:lnTo>
                <a:lnTo>
                  <a:pt x="1083468" y="83344"/>
                </a:lnTo>
                <a:lnTo>
                  <a:pt x="1116806" y="111919"/>
                </a:lnTo>
                <a:lnTo>
                  <a:pt x="1138237" y="142875"/>
                </a:lnTo>
                <a:lnTo>
                  <a:pt x="1150143" y="171450"/>
                </a:lnTo>
                <a:lnTo>
                  <a:pt x="1147762" y="204788"/>
                </a:lnTo>
                <a:lnTo>
                  <a:pt x="1140618" y="235744"/>
                </a:lnTo>
                <a:lnTo>
                  <a:pt x="1116806" y="276225"/>
                </a:lnTo>
                <a:lnTo>
                  <a:pt x="1052512" y="354807"/>
                </a:lnTo>
                <a:lnTo>
                  <a:pt x="954881" y="4667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0D37D0E-4473-4FE5-ADAE-9F641C6DDEC0}"/>
              </a:ext>
            </a:extLst>
          </p:cNvPr>
          <p:cNvSpPr/>
          <p:nvPr/>
        </p:nvSpPr>
        <p:spPr>
          <a:xfrm>
            <a:off x="5827713" y="1227138"/>
            <a:ext cx="920750" cy="1123950"/>
          </a:xfrm>
          <a:custGeom>
            <a:avLst/>
            <a:gdLst>
              <a:gd name="connsiteX0" fmla="*/ 519112 w 921544"/>
              <a:gd name="connsiteY0" fmla="*/ 419100 h 1123950"/>
              <a:gd name="connsiteX1" fmla="*/ 569119 w 921544"/>
              <a:gd name="connsiteY1" fmla="*/ 350044 h 1123950"/>
              <a:gd name="connsiteX2" fmla="*/ 583406 w 921544"/>
              <a:gd name="connsiteY2" fmla="*/ 321469 h 1123950"/>
              <a:gd name="connsiteX3" fmla="*/ 600075 w 921544"/>
              <a:gd name="connsiteY3" fmla="*/ 278606 h 1123950"/>
              <a:gd name="connsiteX4" fmla="*/ 604837 w 921544"/>
              <a:gd name="connsiteY4" fmla="*/ 238125 h 1123950"/>
              <a:gd name="connsiteX5" fmla="*/ 600075 w 921544"/>
              <a:gd name="connsiteY5" fmla="*/ 192881 h 1123950"/>
              <a:gd name="connsiteX6" fmla="*/ 576262 w 921544"/>
              <a:gd name="connsiteY6" fmla="*/ 154781 h 1123950"/>
              <a:gd name="connsiteX7" fmla="*/ 535781 w 921544"/>
              <a:gd name="connsiteY7" fmla="*/ 111919 h 1123950"/>
              <a:gd name="connsiteX8" fmla="*/ 485775 w 921544"/>
              <a:gd name="connsiteY8" fmla="*/ 73819 h 1123950"/>
              <a:gd name="connsiteX9" fmla="*/ 452437 w 921544"/>
              <a:gd name="connsiteY9" fmla="*/ 47625 h 1123950"/>
              <a:gd name="connsiteX10" fmla="*/ 431006 w 921544"/>
              <a:gd name="connsiteY10" fmla="*/ 26194 h 1123950"/>
              <a:gd name="connsiteX11" fmla="*/ 431006 w 921544"/>
              <a:gd name="connsiteY11" fmla="*/ 11906 h 1123950"/>
              <a:gd name="connsiteX12" fmla="*/ 435769 w 921544"/>
              <a:gd name="connsiteY12" fmla="*/ 4762 h 1123950"/>
              <a:gd name="connsiteX13" fmla="*/ 457200 w 921544"/>
              <a:gd name="connsiteY13" fmla="*/ 0 h 1123950"/>
              <a:gd name="connsiteX14" fmla="*/ 509587 w 921544"/>
              <a:gd name="connsiteY14" fmla="*/ 0 h 1123950"/>
              <a:gd name="connsiteX15" fmla="*/ 566737 w 921544"/>
              <a:gd name="connsiteY15" fmla="*/ 14287 h 1123950"/>
              <a:gd name="connsiteX16" fmla="*/ 638175 w 921544"/>
              <a:gd name="connsiteY16" fmla="*/ 42862 h 1123950"/>
              <a:gd name="connsiteX17" fmla="*/ 702469 w 921544"/>
              <a:gd name="connsiteY17" fmla="*/ 73819 h 1123950"/>
              <a:gd name="connsiteX18" fmla="*/ 754856 w 921544"/>
              <a:gd name="connsiteY18" fmla="*/ 104775 h 1123950"/>
              <a:gd name="connsiteX19" fmla="*/ 785812 w 921544"/>
              <a:gd name="connsiteY19" fmla="*/ 130969 h 1123950"/>
              <a:gd name="connsiteX20" fmla="*/ 831056 w 921544"/>
              <a:gd name="connsiteY20" fmla="*/ 171450 h 1123950"/>
              <a:gd name="connsiteX21" fmla="*/ 878681 w 921544"/>
              <a:gd name="connsiteY21" fmla="*/ 223837 h 1123950"/>
              <a:gd name="connsiteX22" fmla="*/ 902494 w 921544"/>
              <a:gd name="connsiteY22" fmla="*/ 261937 h 1123950"/>
              <a:gd name="connsiteX23" fmla="*/ 914400 w 921544"/>
              <a:gd name="connsiteY23" fmla="*/ 288131 h 1123950"/>
              <a:gd name="connsiteX24" fmla="*/ 921544 w 921544"/>
              <a:gd name="connsiteY24" fmla="*/ 326231 h 1123950"/>
              <a:gd name="connsiteX25" fmla="*/ 921544 w 921544"/>
              <a:gd name="connsiteY25" fmla="*/ 357187 h 1123950"/>
              <a:gd name="connsiteX26" fmla="*/ 912019 w 921544"/>
              <a:gd name="connsiteY26" fmla="*/ 373856 h 1123950"/>
              <a:gd name="connsiteX27" fmla="*/ 885825 w 921544"/>
              <a:gd name="connsiteY27" fmla="*/ 383381 h 1123950"/>
              <a:gd name="connsiteX28" fmla="*/ 850106 w 921544"/>
              <a:gd name="connsiteY28" fmla="*/ 404812 h 1123950"/>
              <a:gd name="connsiteX29" fmla="*/ 783431 w 921544"/>
              <a:gd name="connsiteY29" fmla="*/ 454819 h 1123950"/>
              <a:gd name="connsiteX30" fmla="*/ 735806 w 921544"/>
              <a:gd name="connsiteY30" fmla="*/ 502444 h 1123950"/>
              <a:gd name="connsiteX31" fmla="*/ 588169 w 921544"/>
              <a:gd name="connsiteY31" fmla="*/ 650081 h 1123950"/>
              <a:gd name="connsiteX32" fmla="*/ 502444 w 921544"/>
              <a:gd name="connsiteY32" fmla="*/ 735806 h 1123950"/>
              <a:gd name="connsiteX33" fmla="*/ 330994 w 921544"/>
              <a:gd name="connsiteY33" fmla="*/ 888206 h 1123950"/>
              <a:gd name="connsiteX34" fmla="*/ 195262 w 921544"/>
              <a:gd name="connsiteY34" fmla="*/ 1002506 h 1123950"/>
              <a:gd name="connsiteX35" fmla="*/ 90487 w 921544"/>
              <a:gd name="connsiteY35" fmla="*/ 1090612 h 1123950"/>
              <a:gd name="connsiteX36" fmla="*/ 54769 w 921544"/>
              <a:gd name="connsiteY36" fmla="*/ 1114425 h 1123950"/>
              <a:gd name="connsiteX37" fmla="*/ 26194 w 921544"/>
              <a:gd name="connsiteY37" fmla="*/ 1123950 h 1123950"/>
              <a:gd name="connsiteX38" fmla="*/ 9525 w 921544"/>
              <a:gd name="connsiteY38" fmla="*/ 1121569 h 1123950"/>
              <a:gd name="connsiteX39" fmla="*/ 0 w 921544"/>
              <a:gd name="connsiteY39" fmla="*/ 1104900 h 1123950"/>
              <a:gd name="connsiteX40" fmla="*/ 11906 w 921544"/>
              <a:gd name="connsiteY40" fmla="*/ 1064419 h 1123950"/>
              <a:gd name="connsiteX41" fmla="*/ 92869 w 921544"/>
              <a:gd name="connsiteY41" fmla="*/ 971550 h 1123950"/>
              <a:gd name="connsiteX42" fmla="*/ 264319 w 921544"/>
              <a:gd name="connsiteY42" fmla="*/ 759619 h 1123950"/>
              <a:gd name="connsiteX43" fmla="*/ 419100 w 921544"/>
              <a:gd name="connsiteY43" fmla="*/ 554831 h 1123950"/>
              <a:gd name="connsiteX44" fmla="*/ 519112 w 921544"/>
              <a:gd name="connsiteY44" fmla="*/ 41910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1544" h="1123950">
                <a:moveTo>
                  <a:pt x="519112" y="419100"/>
                </a:moveTo>
                <a:lnTo>
                  <a:pt x="569119" y="350044"/>
                </a:lnTo>
                <a:lnTo>
                  <a:pt x="583406" y="321469"/>
                </a:lnTo>
                <a:lnTo>
                  <a:pt x="600075" y="278606"/>
                </a:lnTo>
                <a:lnTo>
                  <a:pt x="604837" y="238125"/>
                </a:lnTo>
                <a:lnTo>
                  <a:pt x="600075" y="192881"/>
                </a:lnTo>
                <a:lnTo>
                  <a:pt x="576262" y="154781"/>
                </a:lnTo>
                <a:lnTo>
                  <a:pt x="535781" y="111919"/>
                </a:lnTo>
                <a:lnTo>
                  <a:pt x="485775" y="73819"/>
                </a:lnTo>
                <a:lnTo>
                  <a:pt x="452437" y="47625"/>
                </a:lnTo>
                <a:lnTo>
                  <a:pt x="431006" y="26194"/>
                </a:lnTo>
                <a:lnTo>
                  <a:pt x="431006" y="11906"/>
                </a:lnTo>
                <a:lnTo>
                  <a:pt x="435769" y="4762"/>
                </a:lnTo>
                <a:lnTo>
                  <a:pt x="457200" y="0"/>
                </a:lnTo>
                <a:lnTo>
                  <a:pt x="509587" y="0"/>
                </a:lnTo>
                <a:lnTo>
                  <a:pt x="566737" y="14287"/>
                </a:lnTo>
                <a:lnTo>
                  <a:pt x="638175" y="42862"/>
                </a:lnTo>
                <a:lnTo>
                  <a:pt x="702469" y="73819"/>
                </a:lnTo>
                <a:lnTo>
                  <a:pt x="754856" y="104775"/>
                </a:lnTo>
                <a:lnTo>
                  <a:pt x="785812" y="130969"/>
                </a:lnTo>
                <a:lnTo>
                  <a:pt x="831056" y="171450"/>
                </a:lnTo>
                <a:lnTo>
                  <a:pt x="878681" y="223837"/>
                </a:lnTo>
                <a:lnTo>
                  <a:pt x="902494" y="261937"/>
                </a:lnTo>
                <a:lnTo>
                  <a:pt x="914400" y="288131"/>
                </a:lnTo>
                <a:lnTo>
                  <a:pt x="921544" y="326231"/>
                </a:lnTo>
                <a:lnTo>
                  <a:pt x="921544" y="357187"/>
                </a:lnTo>
                <a:lnTo>
                  <a:pt x="912019" y="373856"/>
                </a:lnTo>
                <a:lnTo>
                  <a:pt x="885825" y="383381"/>
                </a:lnTo>
                <a:lnTo>
                  <a:pt x="850106" y="404812"/>
                </a:lnTo>
                <a:lnTo>
                  <a:pt x="783431" y="454819"/>
                </a:lnTo>
                <a:lnTo>
                  <a:pt x="735806" y="502444"/>
                </a:lnTo>
                <a:lnTo>
                  <a:pt x="588169" y="650081"/>
                </a:lnTo>
                <a:lnTo>
                  <a:pt x="502444" y="735806"/>
                </a:lnTo>
                <a:lnTo>
                  <a:pt x="330994" y="888206"/>
                </a:lnTo>
                <a:lnTo>
                  <a:pt x="195262" y="1002506"/>
                </a:lnTo>
                <a:lnTo>
                  <a:pt x="90487" y="1090612"/>
                </a:lnTo>
                <a:lnTo>
                  <a:pt x="54769" y="1114425"/>
                </a:lnTo>
                <a:lnTo>
                  <a:pt x="26194" y="1123950"/>
                </a:lnTo>
                <a:lnTo>
                  <a:pt x="9525" y="1121569"/>
                </a:lnTo>
                <a:lnTo>
                  <a:pt x="0" y="1104900"/>
                </a:lnTo>
                <a:lnTo>
                  <a:pt x="11906" y="1064419"/>
                </a:lnTo>
                <a:lnTo>
                  <a:pt x="92869" y="971550"/>
                </a:lnTo>
                <a:lnTo>
                  <a:pt x="264319" y="759619"/>
                </a:lnTo>
                <a:lnTo>
                  <a:pt x="419100" y="554831"/>
                </a:lnTo>
                <a:lnTo>
                  <a:pt x="519112" y="4191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C071094-384B-43B4-86FA-643A2FF4438B}"/>
              </a:ext>
            </a:extLst>
          </p:cNvPr>
          <p:cNvSpPr/>
          <p:nvPr/>
        </p:nvSpPr>
        <p:spPr>
          <a:xfrm>
            <a:off x="4827588" y="2549525"/>
            <a:ext cx="354012" cy="1944688"/>
          </a:xfrm>
          <a:custGeom>
            <a:avLst/>
            <a:gdLst>
              <a:gd name="connsiteX0" fmla="*/ 142797 w 353234"/>
              <a:gd name="connsiteY0" fmla="*/ 631312 h 1944040"/>
              <a:gd name="connsiteX1" fmla="*/ 142797 w 353234"/>
              <a:gd name="connsiteY1" fmla="*/ 496031 h 1944040"/>
              <a:gd name="connsiteX2" fmla="*/ 142797 w 353234"/>
              <a:gd name="connsiteY2" fmla="*/ 385802 h 1944040"/>
              <a:gd name="connsiteX3" fmla="*/ 130271 w 353234"/>
              <a:gd name="connsiteY3" fmla="*/ 328182 h 1944040"/>
              <a:gd name="connsiteX4" fmla="*/ 92693 w 353234"/>
              <a:gd name="connsiteY4" fmla="*/ 225469 h 1944040"/>
              <a:gd name="connsiteX5" fmla="*/ 37578 w 353234"/>
              <a:gd name="connsiteY5" fmla="*/ 100208 h 1944040"/>
              <a:gd name="connsiteX6" fmla="*/ 2505 w 353234"/>
              <a:gd name="connsiteY6" fmla="*/ 40083 h 1944040"/>
              <a:gd name="connsiteX7" fmla="*/ 0 w 353234"/>
              <a:gd name="connsiteY7" fmla="*/ 22547 h 1944040"/>
              <a:gd name="connsiteX8" fmla="*/ 5011 w 353234"/>
              <a:gd name="connsiteY8" fmla="*/ 2505 h 1944040"/>
              <a:gd name="connsiteX9" fmla="*/ 20042 w 353234"/>
              <a:gd name="connsiteY9" fmla="*/ 0 h 1944040"/>
              <a:gd name="connsiteX10" fmla="*/ 45094 w 353234"/>
              <a:gd name="connsiteY10" fmla="*/ 5011 h 1944040"/>
              <a:gd name="connsiteX11" fmla="*/ 152818 w 353234"/>
              <a:gd name="connsiteY11" fmla="*/ 55115 h 1944040"/>
              <a:gd name="connsiteX12" fmla="*/ 265552 w 353234"/>
              <a:gd name="connsiteY12" fmla="*/ 117745 h 1944040"/>
              <a:gd name="connsiteX13" fmla="*/ 310646 w 353234"/>
              <a:gd name="connsiteY13" fmla="*/ 150313 h 1944040"/>
              <a:gd name="connsiteX14" fmla="*/ 350729 w 353234"/>
              <a:gd name="connsiteY14" fmla="*/ 202922 h 1944040"/>
              <a:gd name="connsiteX15" fmla="*/ 348224 w 353234"/>
              <a:gd name="connsiteY15" fmla="*/ 300625 h 1944040"/>
              <a:gd name="connsiteX16" fmla="*/ 343213 w 353234"/>
              <a:gd name="connsiteY16" fmla="*/ 1247593 h 1944040"/>
              <a:gd name="connsiteX17" fmla="*/ 345719 w 353234"/>
              <a:gd name="connsiteY17" fmla="*/ 1430473 h 1944040"/>
              <a:gd name="connsiteX18" fmla="*/ 345719 w 353234"/>
              <a:gd name="connsiteY18" fmla="*/ 1678488 h 1944040"/>
              <a:gd name="connsiteX19" fmla="*/ 353234 w 353234"/>
              <a:gd name="connsiteY19" fmla="*/ 1756149 h 1944040"/>
              <a:gd name="connsiteX20" fmla="*/ 340708 w 353234"/>
              <a:gd name="connsiteY20" fmla="*/ 1823790 h 1944040"/>
              <a:gd name="connsiteX21" fmla="*/ 318161 w 353234"/>
              <a:gd name="connsiteY21" fmla="*/ 1876399 h 1944040"/>
              <a:gd name="connsiteX22" fmla="*/ 300625 w 353234"/>
              <a:gd name="connsiteY22" fmla="*/ 1898946 h 1944040"/>
              <a:gd name="connsiteX23" fmla="*/ 285594 w 353234"/>
              <a:gd name="connsiteY23" fmla="*/ 1911472 h 1944040"/>
              <a:gd name="connsiteX24" fmla="*/ 245510 w 353234"/>
              <a:gd name="connsiteY24" fmla="*/ 1931514 h 1944040"/>
              <a:gd name="connsiteX25" fmla="*/ 210438 w 353234"/>
              <a:gd name="connsiteY25" fmla="*/ 1944040 h 1944040"/>
              <a:gd name="connsiteX26" fmla="*/ 187891 w 353234"/>
              <a:gd name="connsiteY26" fmla="*/ 1941534 h 1944040"/>
              <a:gd name="connsiteX27" fmla="*/ 167849 w 353234"/>
              <a:gd name="connsiteY27" fmla="*/ 1921493 h 1944040"/>
              <a:gd name="connsiteX28" fmla="*/ 145302 w 353234"/>
              <a:gd name="connsiteY28" fmla="*/ 1873894 h 1944040"/>
              <a:gd name="connsiteX29" fmla="*/ 110229 w 353234"/>
              <a:gd name="connsiteY29" fmla="*/ 1788717 h 1944040"/>
              <a:gd name="connsiteX30" fmla="*/ 92693 w 353234"/>
              <a:gd name="connsiteY30" fmla="*/ 1731097 h 1944040"/>
              <a:gd name="connsiteX31" fmla="*/ 77662 w 353234"/>
              <a:gd name="connsiteY31" fmla="*/ 1658446 h 1944040"/>
              <a:gd name="connsiteX32" fmla="*/ 80167 w 353234"/>
              <a:gd name="connsiteY32" fmla="*/ 1615858 h 1944040"/>
              <a:gd name="connsiteX33" fmla="*/ 90188 w 353234"/>
              <a:gd name="connsiteY33" fmla="*/ 1553228 h 1944040"/>
              <a:gd name="connsiteX34" fmla="*/ 97703 w 353234"/>
              <a:gd name="connsiteY34" fmla="*/ 1503123 h 1944040"/>
              <a:gd name="connsiteX35" fmla="*/ 117745 w 353234"/>
              <a:gd name="connsiteY35" fmla="*/ 1337780 h 1944040"/>
              <a:gd name="connsiteX36" fmla="*/ 132776 w 353234"/>
              <a:gd name="connsiteY36" fmla="*/ 1212520 h 1944040"/>
              <a:gd name="connsiteX37" fmla="*/ 137787 w 353234"/>
              <a:gd name="connsiteY37" fmla="*/ 1087259 h 1944040"/>
              <a:gd name="connsiteX38" fmla="*/ 147807 w 353234"/>
              <a:gd name="connsiteY38" fmla="*/ 829223 h 1944040"/>
              <a:gd name="connsiteX39" fmla="*/ 142797 w 353234"/>
              <a:gd name="connsiteY39" fmla="*/ 631312 h 19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234" h="1944040">
                <a:moveTo>
                  <a:pt x="142797" y="631312"/>
                </a:moveTo>
                <a:lnTo>
                  <a:pt x="142797" y="496031"/>
                </a:lnTo>
                <a:lnTo>
                  <a:pt x="142797" y="385802"/>
                </a:lnTo>
                <a:lnTo>
                  <a:pt x="130271" y="328182"/>
                </a:lnTo>
                <a:lnTo>
                  <a:pt x="92693" y="225469"/>
                </a:lnTo>
                <a:lnTo>
                  <a:pt x="37578" y="100208"/>
                </a:lnTo>
                <a:lnTo>
                  <a:pt x="2505" y="40083"/>
                </a:lnTo>
                <a:lnTo>
                  <a:pt x="0" y="22547"/>
                </a:lnTo>
                <a:lnTo>
                  <a:pt x="5011" y="2505"/>
                </a:lnTo>
                <a:lnTo>
                  <a:pt x="20042" y="0"/>
                </a:lnTo>
                <a:lnTo>
                  <a:pt x="45094" y="5011"/>
                </a:lnTo>
                <a:lnTo>
                  <a:pt x="152818" y="55115"/>
                </a:lnTo>
                <a:lnTo>
                  <a:pt x="265552" y="117745"/>
                </a:lnTo>
                <a:lnTo>
                  <a:pt x="310646" y="150313"/>
                </a:lnTo>
                <a:lnTo>
                  <a:pt x="350729" y="202922"/>
                </a:lnTo>
                <a:lnTo>
                  <a:pt x="348224" y="300625"/>
                </a:lnTo>
                <a:cubicBezTo>
                  <a:pt x="346554" y="616281"/>
                  <a:pt x="344883" y="931937"/>
                  <a:pt x="343213" y="1247593"/>
                </a:cubicBezTo>
                <a:cubicBezTo>
                  <a:pt x="344048" y="1308553"/>
                  <a:pt x="344884" y="1369513"/>
                  <a:pt x="345719" y="1430473"/>
                </a:cubicBezTo>
                <a:lnTo>
                  <a:pt x="345719" y="1678488"/>
                </a:lnTo>
                <a:lnTo>
                  <a:pt x="353234" y="1756149"/>
                </a:lnTo>
                <a:lnTo>
                  <a:pt x="340708" y="1823790"/>
                </a:lnTo>
                <a:lnTo>
                  <a:pt x="318161" y="1876399"/>
                </a:lnTo>
                <a:lnTo>
                  <a:pt x="300625" y="1898946"/>
                </a:lnTo>
                <a:lnTo>
                  <a:pt x="285594" y="1911472"/>
                </a:lnTo>
                <a:lnTo>
                  <a:pt x="245510" y="1931514"/>
                </a:lnTo>
                <a:lnTo>
                  <a:pt x="210438" y="1944040"/>
                </a:lnTo>
                <a:lnTo>
                  <a:pt x="187891" y="1941534"/>
                </a:lnTo>
                <a:lnTo>
                  <a:pt x="167849" y="1921493"/>
                </a:lnTo>
                <a:lnTo>
                  <a:pt x="145302" y="1873894"/>
                </a:lnTo>
                <a:lnTo>
                  <a:pt x="110229" y="1788717"/>
                </a:lnTo>
                <a:lnTo>
                  <a:pt x="92693" y="1731097"/>
                </a:lnTo>
                <a:lnTo>
                  <a:pt x="77662" y="1658446"/>
                </a:lnTo>
                <a:lnTo>
                  <a:pt x="80167" y="1615858"/>
                </a:lnTo>
                <a:lnTo>
                  <a:pt x="90188" y="1553228"/>
                </a:lnTo>
                <a:lnTo>
                  <a:pt x="97703" y="1503123"/>
                </a:lnTo>
                <a:lnTo>
                  <a:pt x="117745" y="1337780"/>
                </a:lnTo>
                <a:lnTo>
                  <a:pt x="132776" y="1212520"/>
                </a:lnTo>
                <a:lnTo>
                  <a:pt x="137787" y="1087259"/>
                </a:lnTo>
                <a:lnTo>
                  <a:pt x="147807" y="829223"/>
                </a:lnTo>
                <a:lnTo>
                  <a:pt x="142797" y="631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F6EB928-81F2-4F24-AAA5-85EA0EA57E26}"/>
              </a:ext>
            </a:extLst>
          </p:cNvPr>
          <p:cNvSpPr/>
          <p:nvPr/>
        </p:nvSpPr>
        <p:spPr>
          <a:xfrm>
            <a:off x="3687763" y="4587875"/>
            <a:ext cx="4773612" cy="673100"/>
          </a:xfrm>
          <a:custGeom>
            <a:avLst/>
            <a:gdLst>
              <a:gd name="connsiteX0" fmla="*/ 2335530 w 4773930"/>
              <a:gd name="connsiteY0" fmla="*/ 194310 h 674370"/>
              <a:gd name="connsiteX1" fmla="*/ 1885950 w 4773930"/>
              <a:gd name="connsiteY1" fmla="*/ 232410 h 674370"/>
              <a:gd name="connsiteX2" fmla="*/ 1680210 w 4773930"/>
              <a:gd name="connsiteY2" fmla="*/ 255270 h 674370"/>
              <a:gd name="connsiteX3" fmla="*/ 1238250 w 4773930"/>
              <a:gd name="connsiteY3" fmla="*/ 312420 h 674370"/>
              <a:gd name="connsiteX4" fmla="*/ 807720 w 4773930"/>
              <a:gd name="connsiteY4" fmla="*/ 361950 h 674370"/>
              <a:gd name="connsiteX5" fmla="*/ 422910 w 4773930"/>
              <a:gd name="connsiteY5" fmla="*/ 403860 h 674370"/>
              <a:gd name="connsiteX6" fmla="*/ 365760 w 4773930"/>
              <a:gd name="connsiteY6" fmla="*/ 407670 h 674370"/>
              <a:gd name="connsiteX7" fmla="*/ 304800 w 4773930"/>
              <a:gd name="connsiteY7" fmla="*/ 400050 h 674370"/>
              <a:gd name="connsiteX8" fmla="*/ 220980 w 4773930"/>
              <a:gd name="connsiteY8" fmla="*/ 381000 h 674370"/>
              <a:gd name="connsiteX9" fmla="*/ 121920 w 4773930"/>
              <a:gd name="connsiteY9" fmla="*/ 339090 h 674370"/>
              <a:gd name="connsiteX10" fmla="*/ 53340 w 4773930"/>
              <a:gd name="connsiteY10" fmla="*/ 304800 h 674370"/>
              <a:gd name="connsiteX11" fmla="*/ 15240 w 4773930"/>
              <a:gd name="connsiteY11" fmla="*/ 304800 h 674370"/>
              <a:gd name="connsiteX12" fmla="*/ 3810 w 4773930"/>
              <a:gd name="connsiteY12" fmla="*/ 312420 h 674370"/>
              <a:gd name="connsiteX13" fmla="*/ 0 w 4773930"/>
              <a:gd name="connsiteY13" fmla="*/ 331470 h 674370"/>
              <a:gd name="connsiteX14" fmla="*/ 26670 w 4773930"/>
              <a:gd name="connsiteY14" fmla="*/ 388620 h 674370"/>
              <a:gd name="connsiteX15" fmla="*/ 91440 w 4773930"/>
              <a:gd name="connsiteY15" fmla="*/ 464820 h 674370"/>
              <a:gd name="connsiteX16" fmla="*/ 186690 w 4773930"/>
              <a:gd name="connsiteY16" fmla="*/ 556260 h 674370"/>
              <a:gd name="connsiteX17" fmla="*/ 270510 w 4773930"/>
              <a:gd name="connsiteY17" fmla="*/ 613410 h 674370"/>
              <a:gd name="connsiteX18" fmla="*/ 323850 w 4773930"/>
              <a:gd name="connsiteY18" fmla="*/ 643890 h 674370"/>
              <a:gd name="connsiteX19" fmla="*/ 373380 w 4773930"/>
              <a:gd name="connsiteY19" fmla="*/ 666750 h 674370"/>
              <a:gd name="connsiteX20" fmla="*/ 396240 w 4773930"/>
              <a:gd name="connsiteY20" fmla="*/ 674370 h 674370"/>
              <a:gd name="connsiteX21" fmla="*/ 457200 w 4773930"/>
              <a:gd name="connsiteY21" fmla="*/ 666750 h 674370"/>
              <a:gd name="connsiteX22" fmla="*/ 651510 w 4773930"/>
              <a:gd name="connsiteY22" fmla="*/ 613410 h 674370"/>
              <a:gd name="connsiteX23" fmla="*/ 902970 w 4773930"/>
              <a:gd name="connsiteY23" fmla="*/ 560070 h 674370"/>
              <a:gd name="connsiteX24" fmla="*/ 1211580 w 4773930"/>
              <a:gd name="connsiteY24" fmla="*/ 499110 h 674370"/>
              <a:gd name="connsiteX25" fmla="*/ 1524000 w 4773930"/>
              <a:gd name="connsiteY25" fmla="*/ 449580 h 674370"/>
              <a:gd name="connsiteX26" fmla="*/ 1722120 w 4773930"/>
              <a:gd name="connsiteY26" fmla="*/ 422910 h 674370"/>
              <a:gd name="connsiteX27" fmla="*/ 2023110 w 4773930"/>
              <a:gd name="connsiteY27" fmla="*/ 396240 h 674370"/>
              <a:gd name="connsiteX28" fmla="*/ 2327910 w 4773930"/>
              <a:gd name="connsiteY28" fmla="*/ 373380 h 674370"/>
              <a:gd name="connsiteX29" fmla="*/ 2708910 w 4773930"/>
              <a:gd name="connsiteY29" fmla="*/ 339090 h 674370"/>
              <a:gd name="connsiteX30" fmla="*/ 3082290 w 4773930"/>
              <a:gd name="connsiteY30" fmla="*/ 308610 h 674370"/>
              <a:gd name="connsiteX31" fmla="*/ 3219450 w 4773930"/>
              <a:gd name="connsiteY31" fmla="*/ 293370 h 674370"/>
              <a:gd name="connsiteX32" fmla="*/ 3493770 w 4773930"/>
              <a:gd name="connsiteY32" fmla="*/ 281940 h 674370"/>
              <a:gd name="connsiteX33" fmla="*/ 3768090 w 4773930"/>
              <a:gd name="connsiteY33" fmla="*/ 278130 h 674370"/>
              <a:gd name="connsiteX34" fmla="*/ 4019550 w 4773930"/>
              <a:gd name="connsiteY34" fmla="*/ 285750 h 674370"/>
              <a:gd name="connsiteX35" fmla="*/ 4312920 w 4773930"/>
              <a:gd name="connsiteY35" fmla="*/ 304800 h 674370"/>
              <a:gd name="connsiteX36" fmla="*/ 4552950 w 4773930"/>
              <a:gd name="connsiteY36" fmla="*/ 327660 h 674370"/>
              <a:gd name="connsiteX37" fmla="*/ 4655820 w 4773930"/>
              <a:gd name="connsiteY37" fmla="*/ 339090 h 674370"/>
              <a:gd name="connsiteX38" fmla="*/ 4705350 w 4773930"/>
              <a:gd name="connsiteY38" fmla="*/ 335280 h 674370"/>
              <a:gd name="connsiteX39" fmla="*/ 4743450 w 4773930"/>
              <a:gd name="connsiteY39" fmla="*/ 316230 h 674370"/>
              <a:gd name="connsiteX40" fmla="*/ 4762500 w 4773930"/>
              <a:gd name="connsiteY40" fmla="*/ 297180 h 674370"/>
              <a:gd name="connsiteX41" fmla="*/ 4773930 w 4773930"/>
              <a:gd name="connsiteY41" fmla="*/ 270510 h 674370"/>
              <a:gd name="connsiteX42" fmla="*/ 4762500 w 4773930"/>
              <a:gd name="connsiteY42" fmla="*/ 243840 h 674370"/>
              <a:gd name="connsiteX43" fmla="*/ 4705350 w 4773930"/>
              <a:gd name="connsiteY43" fmla="*/ 186690 h 674370"/>
              <a:gd name="connsiteX44" fmla="*/ 4632960 w 4773930"/>
              <a:gd name="connsiteY44" fmla="*/ 133350 h 674370"/>
              <a:gd name="connsiteX45" fmla="*/ 4522470 w 4773930"/>
              <a:gd name="connsiteY45" fmla="*/ 64770 h 674370"/>
              <a:gd name="connsiteX46" fmla="*/ 4423410 w 4773930"/>
              <a:gd name="connsiteY46" fmla="*/ 22860 h 674370"/>
              <a:gd name="connsiteX47" fmla="*/ 4328160 w 4773930"/>
              <a:gd name="connsiteY47" fmla="*/ 0 h 674370"/>
              <a:gd name="connsiteX48" fmla="*/ 4305300 w 4773930"/>
              <a:gd name="connsiteY48" fmla="*/ 11430 h 674370"/>
              <a:gd name="connsiteX49" fmla="*/ 4240530 w 4773930"/>
              <a:gd name="connsiteY49" fmla="*/ 38100 h 674370"/>
              <a:gd name="connsiteX50" fmla="*/ 4133850 w 4773930"/>
              <a:gd name="connsiteY50" fmla="*/ 68580 h 674370"/>
              <a:gd name="connsiteX51" fmla="*/ 4057650 w 4773930"/>
              <a:gd name="connsiteY51" fmla="*/ 76200 h 674370"/>
              <a:gd name="connsiteX52" fmla="*/ 3722370 w 4773930"/>
              <a:gd name="connsiteY52" fmla="*/ 91440 h 674370"/>
              <a:gd name="connsiteX53" fmla="*/ 3185160 w 4773930"/>
              <a:gd name="connsiteY53" fmla="*/ 118110 h 674370"/>
              <a:gd name="connsiteX54" fmla="*/ 2739390 w 4773930"/>
              <a:gd name="connsiteY54" fmla="*/ 163830 h 674370"/>
              <a:gd name="connsiteX55" fmla="*/ 2335530 w 4773930"/>
              <a:gd name="connsiteY55" fmla="*/ 19431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73930" h="674370">
                <a:moveTo>
                  <a:pt x="2335530" y="194310"/>
                </a:moveTo>
                <a:lnTo>
                  <a:pt x="1885950" y="232410"/>
                </a:lnTo>
                <a:lnTo>
                  <a:pt x="1680210" y="255270"/>
                </a:lnTo>
                <a:lnTo>
                  <a:pt x="1238250" y="312420"/>
                </a:lnTo>
                <a:lnTo>
                  <a:pt x="807720" y="361950"/>
                </a:lnTo>
                <a:lnTo>
                  <a:pt x="422910" y="403860"/>
                </a:lnTo>
                <a:lnTo>
                  <a:pt x="365760" y="407670"/>
                </a:lnTo>
                <a:lnTo>
                  <a:pt x="304800" y="400050"/>
                </a:lnTo>
                <a:lnTo>
                  <a:pt x="220980" y="381000"/>
                </a:lnTo>
                <a:lnTo>
                  <a:pt x="121920" y="339090"/>
                </a:lnTo>
                <a:lnTo>
                  <a:pt x="53340" y="304800"/>
                </a:lnTo>
                <a:lnTo>
                  <a:pt x="15240" y="304800"/>
                </a:lnTo>
                <a:lnTo>
                  <a:pt x="3810" y="312420"/>
                </a:lnTo>
                <a:lnTo>
                  <a:pt x="0" y="331470"/>
                </a:lnTo>
                <a:lnTo>
                  <a:pt x="26670" y="388620"/>
                </a:lnTo>
                <a:lnTo>
                  <a:pt x="91440" y="464820"/>
                </a:lnTo>
                <a:lnTo>
                  <a:pt x="186690" y="556260"/>
                </a:lnTo>
                <a:lnTo>
                  <a:pt x="270510" y="613410"/>
                </a:lnTo>
                <a:lnTo>
                  <a:pt x="323850" y="643890"/>
                </a:lnTo>
                <a:lnTo>
                  <a:pt x="373380" y="666750"/>
                </a:lnTo>
                <a:lnTo>
                  <a:pt x="396240" y="674370"/>
                </a:lnTo>
                <a:lnTo>
                  <a:pt x="457200" y="666750"/>
                </a:lnTo>
                <a:lnTo>
                  <a:pt x="651510" y="613410"/>
                </a:lnTo>
                <a:lnTo>
                  <a:pt x="902970" y="560070"/>
                </a:lnTo>
                <a:lnTo>
                  <a:pt x="1211580" y="499110"/>
                </a:lnTo>
                <a:lnTo>
                  <a:pt x="1524000" y="449580"/>
                </a:lnTo>
                <a:lnTo>
                  <a:pt x="1722120" y="422910"/>
                </a:lnTo>
                <a:lnTo>
                  <a:pt x="2023110" y="396240"/>
                </a:lnTo>
                <a:lnTo>
                  <a:pt x="2327910" y="373380"/>
                </a:lnTo>
                <a:lnTo>
                  <a:pt x="2708910" y="339090"/>
                </a:lnTo>
                <a:lnTo>
                  <a:pt x="3082290" y="308610"/>
                </a:lnTo>
                <a:lnTo>
                  <a:pt x="3219450" y="293370"/>
                </a:lnTo>
                <a:lnTo>
                  <a:pt x="3493770" y="281940"/>
                </a:lnTo>
                <a:lnTo>
                  <a:pt x="3768090" y="278130"/>
                </a:lnTo>
                <a:lnTo>
                  <a:pt x="4019550" y="285750"/>
                </a:lnTo>
                <a:lnTo>
                  <a:pt x="4312920" y="304800"/>
                </a:lnTo>
                <a:lnTo>
                  <a:pt x="4552950" y="327660"/>
                </a:lnTo>
                <a:lnTo>
                  <a:pt x="4655820" y="339090"/>
                </a:lnTo>
                <a:lnTo>
                  <a:pt x="4705350" y="335280"/>
                </a:lnTo>
                <a:lnTo>
                  <a:pt x="4743450" y="316230"/>
                </a:lnTo>
                <a:lnTo>
                  <a:pt x="4762500" y="297180"/>
                </a:lnTo>
                <a:lnTo>
                  <a:pt x="4773930" y="270510"/>
                </a:lnTo>
                <a:lnTo>
                  <a:pt x="4762500" y="243840"/>
                </a:lnTo>
                <a:lnTo>
                  <a:pt x="4705350" y="186690"/>
                </a:lnTo>
                <a:lnTo>
                  <a:pt x="4632960" y="133350"/>
                </a:lnTo>
                <a:lnTo>
                  <a:pt x="4522470" y="64770"/>
                </a:lnTo>
                <a:lnTo>
                  <a:pt x="4423410" y="22860"/>
                </a:lnTo>
                <a:lnTo>
                  <a:pt x="4328160" y="0"/>
                </a:lnTo>
                <a:lnTo>
                  <a:pt x="4305300" y="11430"/>
                </a:lnTo>
                <a:lnTo>
                  <a:pt x="4240530" y="38100"/>
                </a:lnTo>
                <a:lnTo>
                  <a:pt x="4133850" y="68580"/>
                </a:lnTo>
                <a:lnTo>
                  <a:pt x="4057650" y="76200"/>
                </a:lnTo>
                <a:lnTo>
                  <a:pt x="3722370" y="91440"/>
                </a:lnTo>
                <a:lnTo>
                  <a:pt x="3185160" y="118110"/>
                </a:lnTo>
                <a:lnTo>
                  <a:pt x="2739390" y="163830"/>
                </a:lnTo>
                <a:lnTo>
                  <a:pt x="2335530" y="19431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00B19C8-0C72-455C-B8B0-7913BAA33DC0}"/>
              </a:ext>
            </a:extLst>
          </p:cNvPr>
          <p:cNvSpPr/>
          <p:nvPr/>
        </p:nvSpPr>
        <p:spPr>
          <a:xfrm>
            <a:off x="4524375" y="1709738"/>
            <a:ext cx="1417638" cy="406400"/>
          </a:xfrm>
          <a:custGeom>
            <a:avLst/>
            <a:gdLst>
              <a:gd name="connsiteX0" fmla="*/ 519113 w 1416844"/>
              <a:gd name="connsiteY0" fmla="*/ 169068 h 407193"/>
              <a:gd name="connsiteX1" fmla="*/ 369094 w 1416844"/>
              <a:gd name="connsiteY1" fmla="*/ 195262 h 407193"/>
              <a:gd name="connsiteX2" fmla="*/ 311944 w 1416844"/>
              <a:gd name="connsiteY2" fmla="*/ 204787 h 407193"/>
              <a:gd name="connsiteX3" fmla="*/ 290513 w 1416844"/>
              <a:gd name="connsiteY3" fmla="*/ 204787 h 407193"/>
              <a:gd name="connsiteX4" fmla="*/ 216694 w 1416844"/>
              <a:gd name="connsiteY4" fmla="*/ 185737 h 407193"/>
              <a:gd name="connsiteX5" fmla="*/ 133350 w 1416844"/>
              <a:gd name="connsiteY5" fmla="*/ 152400 h 407193"/>
              <a:gd name="connsiteX6" fmla="*/ 0 w 1416844"/>
              <a:gd name="connsiteY6" fmla="*/ 157162 h 407193"/>
              <a:gd name="connsiteX7" fmla="*/ 66675 w 1416844"/>
              <a:gd name="connsiteY7" fmla="*/ 314325 h 407193"/>
              <a:gd name="connsiteX8" fmla="*/ 140494 w 1416844"/>
              <a:gd name="connsiteY8" fmla="*/ 354806 h 407193"/>
              <a:gd name="connsiteX9" fmla="*/ 216694 w 1416844"/>
              <a:gd name="connsiteY9" fmla="*/ 388143 h 407193"/>
              <a:gd name="connsiteX10" fmla="*/ 273844 w 1416844"/>
              <a:gd name="connsiteY10" fmla="*/ 404812 h 407193"/>
              <a:gd name="connsiteX11" fmla="*/ 309563 w 1416844"/>
              <a:gd name="connsiteY11" fmla="*/ 407193 h 407193"/>
              <a:gd name="connsiteX12" fmla="*/ 333375 w 1416844"/>
              <a:gd name="connsiteY12" fmla="*/ 402431 h 407193"/>
              <a:gd name="connsiteX13" fmla="*/ 364331 w 1416844"/>
              <a:gd name="connsiteY13" fmla="*/ 392906 h 407193"/>
              <a:gd name="connsiteX14" fmla="*/ 419100 w 1416844"/>
              <a:gd name="connsiteY14" fmla="*/ 383381 h 407193"/>
              <a:gd name="connsiteX15" fmla="*/ 492919 w 1416844"/>
              <a:gd name="connsiteY15" fmla="*/ 376237 h 407193"/>
              <a:gd name="connsiteX16" fmla="*/ 619125 w 1416844"/>
              <a:gd name="connsiteY16" fmla="*/ 338137 h 407193"/>
              <a:gd name="connsiteX17" fmla="*/ 821531 w 1416844"/>
              <a:gd name="connsiteY17" fmla="*/ 297656 h 407193"/>
              <a:gd name="connsiteX18" fmla="*/ 1014413 w 1416844"/>
              <a:gd name="connsiteY18" fmla="*/ 266700 h 407193"/>
              <a:gd name="connsiteX19" fmla="*/ 1171575 w 1416844"/>
              <a:gd name="connsiteY19" fmla="*/ 242887 h 407193"/>
              <a:gd name="connsiteX20" fmla="*/ 1295400 w 1416844"/>
              <a:gd name="connsiteY20" fmla="*/ 223837 h 407193"/>
              <a:gd name="connsiteX21" fmla="*/ 1343025 w 1416844"/>
              <a:gd name="connsiteY21" fmla="*/ 209550 h 407193"/>
              <a:gd name="connsiteX22" fmla="*/ 1376363 w 1416844"/>
              <a:gd name="connsiteY22" fmla="*/ 188118 h 407193"/>
              <a:gd name="connsiteX23" fmla="*/ 1400175 w 1416844"/>
              <a:gd name="connsiteY23" fmla="*/ 169068 h 407193"/>
              <a:gd name="connsiteX24" fmla="*/ 1414463 w 1416844"/>
              <a:gd name="connsiteY24" fmla="*/ 147637 h 407193"/>
              <a:gd name="connsiteX25" fmla="*/ 1416844 w 1416844"/>
              <a:gd name="connsiteY25" fmla="*/ 121443 h 407193"/>
              <a:gd name="connsiteX26" fmla="*/ 1412081 w 1416844"/>
              <a:gd name="connsiteY26" fmla="*/ 97631 h 407193"/>
              <a:gd name="connsiteX27" fmla="*/ 1390650 w 1416844"/>
              <a:gd name="connsiteY27" fmla="*/ 69056 h 407193"/>
              <a:gd name="connsiteX28" fmla="*/ 1362075 w 1416844"/>
              <a:gd name="connsiteY28" fmla="*/ 50006 h 407193"/>
              <a:gd name="connsiteX29" fmla="*/ 1288256 w 1416844"/>
              <a:gd name="connsiteY29" fmla="*/ 26193 h 407193"/>
              <a:gd name="connsiteX30" fmla="*/ 1188244 w 1416844"/>
              <a:gd name="connsiteY30" fmla="*/ 0 h 407193"/>
              <a:gd name="connsiteX31" fmla="*/ 1157288 w 1416844"/>
              <a:gd name="connsiteY31" fmla="*/ 4762 h 407193"/>
              <a:gd name="connsiteX32" fmla="*/ 1126331 w 1416844"/>
              <a:gd name="connsiteY32" fmla="*/ 23812 h 407193"/>
              <a:gd name="connsiteX33" fmla="*/ 1090613 w 1416844"/>
              <a:gd name="connsiteY33" fmla="*/ 38100 h 407193"/>
              <a:gd name="connsiteX34" fmla="*/ 962025 w 1416844"/>
              <a:gd name="connsiteY34" fmla="*/ 80962 h 407193"/>
              <a:gd name="connsiteX35" fmla="*/ 807244 w 1416844"/>
              <a:gd name="connsiteY35" fmla="*/ 116681 h 407193"/>
              <a:gd name="connsiteX36" fmla="*/ 657225 w 1416844"/>
              <a:gd name="connsiteY36" fmla="*/ 142875 h 407193"/>
              <a:gd name="connsiteX37" fmla="*/ 519113 w 1416844"/>
              <a:gd name="connsiteY37" fmla="*/ 169068 h 40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16844" h="407193">
                <a:moveTo>
                  <a:pt x="519113" y="169068"/>
                </a:moveTo>
                <a:lnTo>
                  <a:pt x="369094" y="195262"/>
                </a:lnTo>
                <a:lnTo>
                  <a:pt x="311944" y="204787"/>
                </a:lnTo>
                <a:lnTo>
                  <a:pt x="290513" y="204787"/>
                </a:lnTo>
                <a:lnTo>
                  <a:pt x="216694" y="185737"/>
                </a:lnTo>
                <a:lnTo>
                  <a:pt x="133350" y="152400"/>
                </a:lnTo>
                <a:lnTo>
                  <a:pt x="0" y="157162"/>
                </a:lnTo>
                <a:lnTo>
                  <a:pt x="66675" y="314325"/>
                </a:lnTo>
                <a:lnTo>
                  <a:pt x="140494" y="354806"/>
                </a:lnTo>
                <a:lnTo>
                  <a:pt x="216694" y="388143"/>
                </a:lnTo>
                <a:lnTo>
                  <a:pt x="273844" y="404812"/>
                </a:lnTo>
                <a:lnTo>
                  <a:pt x="309563" y="407193"/>
                </a:lnTo>
                <a:lnTo>
                  <a:pt x="333375" y="402431"/>
                </a:lnTo>
                <a:lnTo>
                  <a:pt x="364331" y="392906"/>
                </a:lnTo>
                <a:lnTo>
                  <a:pt x="419100" y="383381"/>
                </a:lnTo>
                <a:lnTo>
                  <a:pt x="492919" y="376237"/>
                </a:lnTo>
                <a:lnTo>
                  <a:pt x="619125" y="338137"/>
                </a:lnTo>
                <a:lnTo>
                  <a:pt x="821531" y="297656"/>
                </a:lnTo>
                <a:lnTo>
                  <a:pt x="1014413" y="266700"/>
                </a:lnTo>
                <a:lnTo>
                  <a:pt x="1171575" y="242887"/>
                </a:lnTo>
                <a:lnTo>
                  <a:pt x="1295400" y="223837"/>
                </a:lnTo>
                <a:lnTo>
                  <a:pt x="1343025" y="209550"/>
                </a:lnTo>
                <a:lnTo>
                  <a:pt x="1376363" y="188118"/>
                </a:lnTo>
                <a:lnTo>
                  <a:pt x="1400175" y="169068"/>
                </a:lnTo>
                <a:lnTo>
                  <a:pt x="1414463" y="147637"/>
                </a:lnTo>
                <a:lnTo>
                  <a:pt x="1416844" y="121443"/>
                </a:lnTo>
                <a:lnTo>
                  <a:pt x="1412081" y="97631"/>
                </a:lnTo>
                <a:lnTo>
                  <a:pt x="1390650" y="69056"/>
                </a:lnTo>
                <a:lnTo>
                  <a:pt x="1362075" y="50006"/>
                </a:lnTo>
                <a:lnTo>
                  <a:pt x="1288256" y="26193"/>
                </a:lnTo>
                <a:lnTo>
                  <a:pt x="1188244" y="0"/>
                </a:lnTo>
                <a:lnTo>
                  <a:pt x="1157288" y="4762"/>
                </a:lnTo>
                <a:lnTo>
                  <a:pt x="1126331" y="23812"/>
                </a:lnTo>
                <a:lnTo>
                  <a:pt x="1090613" y="38100"/>
                </a:lnTo>
                <a:lnTo>
                  <a:pt x="962025" y="80962"/>
                </a:lnTo>
                <a:lnTo>
                  <a:pt x="807244" y="116681"/>
                </a:lnTo>
                <a:lnTo>
                  <a:pt x="657225" y="142875"/>
                </a:lnTo>
                <a:lnTo>
                  <a:pt x="519113" y="1690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BBB89B6-8AB0-4695-B301-7895531F58D4}"/>
              </a:ext>
            </a:extLst>
          </p:cNvPr>
          <p:cNvSpPr/>
          <p:nvPr/>
        </p:nvSpPr>
        <p:spPr>
          <a:xfrm>
            <a:off x="4935538" y="1947863"/>
            <a:ext cx="571500" cy="633412"/>
          </a:xfrm>
          <a:custGeom>
            <a:avLst/>
            <a:gdLst>
              <a:gd name="connsiteX0" fmla="*/ 209550 w 571500"/>
              <a:gd name="connsiteY0" fmla="*/ 328612 h 633412"/>
              <a:gd name="connsiteX1" fmla="*/ 161925 w 571500"/>
              <a:gd name="connsiteY1" fmla="*/ 259556 h 633412"/>
              <a:gd name="connsiteX2" fmla="*/ 116682 w 571500"/>
              <a:gd name="connsiteY2" fmla="*/ 204787 h 633412"/>
              <a:gd name="connsiteX3" fmla="*/ 78582 w 571500"/>
              <a:gd name="connsiteY3" fmla="*/ 161925 h 633412"/>
              <a:gd name="connsiteX4" fmla="*/ 47625 w 571500"/>
              <a:gd name="connsiteY4" fmla="*/ 133350 h 633412"/>
              <a:gd name="connsiteX5" fmla="*/ 0 w 571500"/>
              <a:gd name="connsiteY5" fmla="*/ 0 h 633412"/>
              <a:gd name="connsiteX6" fmla="*/ 216694 w 571500"/>
              <a:gd name="connsiteY6" fmla="*/ 90487 h 633412"/>
              <a:gd name="connsiteX7" fmla="*/ 247650 w 571500"/>
              <a:gd name="connsiteY7" fmla="*/ 119062 h 633412"/>
              <a:gd name="connsiteX8" fmla="*/ 326232 w 571500"/>
              <a:gd name="connsiteY8" fmla="*/ 173831 h 633412"/>
              <a:gd name="connsiteX9" fmla="*/ 404813 w 571500"/>
              <a:gd name="connsiteY9" fmla="*/ 228600 h 633412"/>
              <a:gd name="connsiteX10" fmla="*/ 457200 w 571500"/>
              <a:gd name="connsiteY10" fmla="*/ 257175 h 633412"/>
              <a:gd name="connsiteX11" fmla="*/ 488157 w 571500"/>
              <a:gd name="connsiteY11" fmla="*/ 276225 h 633412"/>
              <a:gd name="connsiteX12" fmla="*/ 502444 w 571500"/>
              <a:gd name="connsiteY12" fmla="*/ 292893 h 633412"/>
              <a:gd name="connsiteX13" fmla="*/ 521494 w 571500"/>
              <a:gd name="connsiteY13" fmla="*/ 319087 h 633412"/>
              <a:gd name="connsiteX14" fmla="*/ 540544 w 571500"/>
              <a:gd name="connsiteY14" fmla="*/ 354806 h 633412"/>
              <a:gd name="connsiteX15" fmla="*/ 557213 w 571500"/>
              <a:gd name="connsiteY15" fmla="*/ 404812 h 633412"/>
              <a:gd name="connsiteX16" fmla="*/ 566738 w 571500"/>
              <a:gd name="connsiteY16" fmla="*/ 452437 h 633412"/>
              <a:gd name="connsiteX17" fmla="*/ 571500 w 571500"/>
              <a:gd name="connsiteY17" fmla="*/ 500062 h 633412"/>
              <a:gd name="connsiteX18" fmla="*/ 566738 w 571500"/>
              <a:gd name="connsiteY18" fmla="*/ 540543 h 633412"/>
              <a:gd name="connsiteX19" fmla="*/ 554832 w 571500"/>
              <a:gd name="connsiteY19" fmla="*/ 569118 h 633412"/>
              <a:gd name="connsiteX20" fmla="*/ 500063 w 571500"/>
              <a:gd name="connsiteY20" fmla="*/ 626268 h 633412"/>
              <a:gd name="connsiteX21" fmla="*/ 476250 w 571500"/>
              <a:gd name="connsiteY21" fmla="*/ 633412 h 633412"/>
              <a:gd name="connsiteX22" fmla="*/ 442913 w 571500"/>
              <a:gd name="connsiteY22" fmla="*/ 633412 h 633412"/>
              <a:gd name="connsiteX23" fmla="*/ 404813 w 571500"/>
              <a:gd name="connsiteY23" fmla="*/ 621506 h 633412"/>
              <a:gd name="connsiteX24" fmla="*/ 371475 w 571500"/>
              <a:gd name="connsiteY24" fmla="*/ 607218 h 633412"/>
              <a:gd name="connsiteX25" fmla="*/ 352425 w 571500"/>
              <a:gd name="connsiteY25" fmla="*/ 588168 h 633412"/>
              <a:gd name="connsiteX26" fmla="*/ 335757 w 571500"/>
              <a:gd name="connsiteY26" fmla="*/ 566737 h 633412"/>
              <a:gd name="connsiteX27" fmla="*/ 309563 w 571500"/>
              <a:gd name="connsiteY27" fmla="*/ 509587 h 633412"/>
              <a:gd name="connsiteX28" fmla="*/ 290513 w 571500"/>
              <a:gd name="connsiteY28" fmla="*/ 459581 h 633412"/>
              <a:gd name="connsiteX29" fmla="*/ 247650 w 571500"/>
              <a:gd name="connsiteY29" fmla="*/ 388143 h 633412"/>
              <a:gd name="connsiteX30" fmla="*/ 209550 w 571500"/>
              <a:gd name="connsiteY30" fmla="*/ 328612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633412">
                <a:moveTo>
                  <a:pt x="209550" y="328612"/>
                </a:moveTo>
                <a:lnTo>
                  <a:pt x="161925" y="259556"/>
                </a:lnTo>
                <a:lnTo>
                  <a:pt x="116682" y="204787"/>
                </a:lnTo>
                <a:lnTo>
                  <a:pt x="78582" y="161925"/>
                </a:lnTo>
                <a:lnTo>
                  <a:pt x="47625" y="133350"/>
                </a:lnTo>
                <a:lnTo>
                  <a:pt x="0" y="0"/>
                </a:lnTo>
                <a:lnTo>
                  <a:pt x="216694" y="90487"/>
                </a:lnTo>
                <a:lnTo>
                  <a:pt x="247650" y="119062"/>
                </a:lnTo>
                <a:lnTo>
                  <a:pt x="326232" y="173831"/>
                </a:lnTo>
                <a:lnTo>
                  <a:pt x="404813" y="228600"/>
                </a:lnTo>
                <a:lnTo>
                  <a:pt x="457200" y="257175"/>
                </a:lnTo>
                <a:lnTo>
                  <a:pt x="488157" y="276225"/>
                </a:lnTo>
                <a:lnTo>
                  <a:pt x="502444" y="292893"/>
                </a:lnTo>
                <a:lnTo>
                  <a:pt x="521494" y="319087"/>
                </a:lnTo>
                <a:lnTo>
                  <a:pt x="540544" y="354806"/>
                </a:lnTo>
                <a:lnTo>
                  <a:pt x="557213" y="404812"/>
                </a:lnTo>
                <a:lnTo>
                  <a:pt x="566738" y="452437"/>
                </a:lnTo>
                <a:lnTo>
                  <a:pt x="571500" y="500062"/>
                </a:lnTo>
                <a:lnTo>
                  <a:pt x="566738" y="540543"/>
                </a:lnTo>
                <a:lnTo>
                  <a:pt x="554832" y="569118"/>
                </a:lnTo>
                <a:lnTo>
                  <a:pt x="500063" y="626268"/>
                </a:lnTo>
                <a:lnTo>
                  <a:pt x="476250" y="633412"/>
                </a:lnTo>
                <a:lnTo>
                  <a:pt x="442913" y="633412"/>
                </a:lnTo>
                <a:lnTo>
                  <a:pt x="404813" y="621506"/>
                </a:lnTo>
                <a:lnTo>
                  <a:pt x="371475" y="607218"/>
                </a:lnTo>
                <a:lnTo>
                  <a:pt x="352425" y="588168"/>
                </a:lnTo>
                <a:lnTo>
                  <a:pt x="335757" y="566737"/>
                </a:lnTo>
                <a:lnTo>
                  <a:pt x="309563" y="509587"/>
                </a:lnTo>
                <a:lnTo>
                  <a:pt x="290513" y="459581"/>
                </a:lnTo>
                <a:lnTo>
                  <a:pt x="247650" y="388143"/>
                </a:lnTo>
                <a:lnTo>
                  <a:pt x="209550" y="3286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FD00466-6DF5-4F2D-8CA2-D13FBB8437B1}"/>
              </a:ext>
            </a:extLst>
          </p:cNvPr>
          <p:cNvSpPr/>
          <p:nvPr/>
        </p:nvSpPr>
        <p:spPr>
          <a:xfrm>
            <a:off x="6391275" y="1557339"/>
            <a:ext cx="1600200" cy="377825"/>
          </a:xfrm>
          <a:custGeom>
            <a:avLst/>
            <a:gdLst>
              <a:gd name="connsiteX0" fmla="*/ 438150 w 1600200"/>
              <a:gd name="connsiteY0" fmla="*/ 176212 h 378618"/>
              <a:gd name="connsiteX1" fmla="*/ 338138 w 1600200"/>
              <a:gd name="connsiteY1" fmla="*/ 183356 h 378618"/>
              <a:gd name="connsiteX2" fmla="*/ 273844 w 1600200"/>
              <a:gd name="connsiteY2" fmla="*/ 180975 h 378618"/>
              <a:gd name="connsiteX3" fmla="*/ 226219 w 1600200"/>
              <a:gd name="connsiteY3" fmla="*/ 171450 h 378618"/>
              <a:gd name="connsiteX4" fmla="*/ 190500 w 1600200"/>
              <a:gd name="connsiteY4" fmla="*/ 159543 h 378618"/>
              <a:gd name="connsiteX5" fmla="*/ 83344 w 1600200"/>
              <a:gd name="connsiteY5" fmla="*/ 121443 h 378618"/>
              <a:gd name="connsiteX6" fmla="*/ 0 w 1600200"/>
              <a:gd name="connsiteY6" fmla="*/ 116681 h 378618"/>
              <a:gd name="connsiteX7" fmla="*/ 73819 w 1600200"/>
              <a:gd name="connsiteY7" fmla="*/ 266700 h 378618"/>
              <a:gd name="connsiteX8" fmla="*/ 123825 w 1600200"/>
              <a:gd name="connsiteY8" fmla="*/ 309562 h 378618"/>
              <a:gd name="connsiteX9" fmla="*/ 200025 w 1600200"/>
              <a:gd name="connsiteY9" fmla="*/ 357187 h 378618"/>
              <a:gd name="connsiteX10" fmla="*/ 269081 w 1600200"/>
              <a:gd name="connsiteY10" fmla="*/ 378618 h 378618"/>
              <a:gd name="connsiteX11" fmla="*/ 297656 w 1600200"/>
              <a:gd name="connsiteY11" fmla="*/ 378618 h 378618"/>
              <a:gd name="connsiteX12" fmla="*/ 345281 w 1600200"/>
              <a:gd name="connsiteY12" fmla="*/ 369093 h 378618"/>
              <a:gd name="connsiteX13" fmla="*/ 404813 w 1600200"/>
              <a:gd name="connsiteY13" fmla="*/ 359568 h 378618"/>
              <a:gd name="connsiteX14" fmla="*/ 504825 w 1600200"/>
              <a:gd name="connsiteY14" fmla="*/ 352425 h 378618"/>
              <a:gd name="connsiteX15" fmla="*/ 616744 w 1600200"/>
              <a:gd name="connsiteY15" fmla="*/ 338137 h 378618"/>
              <a:gd name="connsiteX16" fmla="*/ 790575 w 1600200"/>
              <a:gd name="connsiteY16" fmla="*/ 307181 h 378618"/>
              <a:gd name="connsiteX17" fmla="*/ 1031081 w 1600200"/>
              <a:gd name="connsiteY17" fmla="*/ 269081 h 378618"/>
              <a:gd name="connsiteX18" fmla="*/ 1097756 w 1600200"/>
              <a:gd name="connsiteY18" fmla="*/ 259556 h 378618"/>
              <a:gd name="connsiteX19" fmla="*/ 1138238 w 1600200"/>
              <a:gd name="connsiteY19" fmla="*/ 254793 h 378618"/>
              <a:gd name="connsiteX20" fmla="*/ 1188244 w 1600200"/>
              <a:gd name="connsiteY20" fmla="*/ 250031 h 378618"/>
              <a:gd name="connsiteX21" fmla="*/ 1262063 w 1600200"/>
              <a:gd name="connsiteY21" fmla="*/ 247650 h 378618"/>
              <a:gd name="connsiteX22" fmla="*/ 1316831 w 1600200"/>
              <a:gd name="connsiteY22" fmla="*/ 247650 h 378618"/>
              <a:gd name="connsiteX23" fmla="*/ 1383506 w 1600200"/>
              <a:gd name="connsiteY23" fmla="*/ 247650 h 378618"/>
              <a:gd name="connsiteX24" fmla="*/ 1435894 w 1600200"/>
              <a:gd name="connsiteY24" fmla="*/ 240506 h 378618"/>
              <a:gd name="connsiteX25" fmla="*/ 1509713 w 1600200"/>
              <a:gd name="connsiteY25" fmla="*/ 228600 h 378618"/>
              <a:gd name="connsiteX26" fmla="*/ 1557338 w 1600200"/>
              <a:gd name="connsiteY26" fmla="*/ 211931 h 378618"/>
              <a:gd name="connsiteX27" fmla="*/ 1585913 w 1600200"/>
              <a:gd name="connsiteY27" fmla="*/ 192881 h 378618"/>
              <a:gd name="connsiteX28" fmla="*/ 1597819 w 1600200"/>
              <a:gd name="connsiteY28" fmla="*/ 176212 h 378618"/>
              <a:gd name="connsiteX29" fmla="*/ 1600200 w 1600200"/>
              <a:gd name="connsiteY29" fmla="*/ 159543 h 378618"/>
              <a:gd name="connsiteX30" fmla="*/ 1600200 w 1600200"/>
              <a:gd name="connsiteY30" fmla="*/ 135731 h 378618"/>
              <a:gd name="connsiteX31" fmla="*/ 1588294 w 1600200"/>
              <a:gd name="connsiteY31" fmla="*/ 114300 h 378618"/>
              <a:gd name="connsiteX32" fmla="*/ 1566863 w 1600200"/>
              <a:gd name="connsiteY32" fmla="*/ 90487 h 378618"/>
              <a:gd name="connsiteX33" fmla="*/ 1531144 w 1600200"/>
              <a:gd name="connsiteY33" fmla="*/ 66675 h 378618"/>
              <a:gd name="connsiteX34" fmla="*/ 1490663 w 1600200"/>
              <a:gd name="connsiteY34" fmla="*/ 47625 h 378618"/>
              <a:gd name="connsiteX35" fmla="*/ 1419225 w 1600200"/>
              <a:gd name="connsiteY35" fmla="*/ 21431 h 378618"/>
              <a:gd name="connsiteX36" fmla="*/ 1371600 w 1600200"/>
              <a:gd name="connsiteY36" fmla="*/ 9525 h 378618"/>
              <a:gd name="connsiteX37" fmla="*/ 1331119 w 1600200"/>
              <a:gd name="connsiteY37" fmla="*/ 2381 h 378618"/>
              <a:gd name="connsiteX38" fmla="*/ 1293019 w 1600200"/>
              <a:gd name="connsiteY38" fmla="*/ 0 h 378618"/>
              <a:gd name="connsiteX39" fmla="*/ 1254919 w 1600200"/>
              <a:gd name="connsiteY39" fmla="*/ 7143 h 378618"/>
              <a:gd name="connsiteX40" fmla="*/ 1147763 w 1600200"/>
              <a:gd name="connsiteY40" fmla="*/ 45243 h 378618"/>
              <a:gd name="connsiteX41" fmla="*/ 1047750 w 1600200"/>
              <a:gd name="connsiteY41" fmla="*/ 76200 h 378618"/>
              <a:gd name="connsiteX42" fmla="*/ 814388 w 1600200"/>
              <a:gd name="connsiteY42" fmla="*/ 123825 h 378618"/>
              <a:gd name="connsiteX43" fmla="*/ 566738 w 1600200"/>
              <a:gd name="connsiteY43" fmla="*/ 169068 h 378618"/>
              <a:gd name="connsiteX44" fmla="*/ 438150 w 1600200"/>
              <a:gd name="connsiteY44" fmla="*/ 176212 h 3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00200" h="378618">
                <a:moveTo>
                  <a:pt x="438150" y="176212"/>
                </a:moveTo>
                <a:lnTo>
                  <a:pt x="338138" y="183356"/>
                </a:lnTo>
                <a:lnTo>
                  <a:pt x="273844" y="180975"/>
                </a:lnTo>
                <a:lnTo>
                  <a:pt x="226219" y="171450"/>
                </a:lnTo>
                <a:lnTo>
                  <a:pt x="190500" y="159543"/>
                </a:lnTo>
                <a:lnTo>
                  <a:pt x="83344" y="121443"/>
                </a:lnTo>
                <a:lnTo>
                  <a:pt x="0" y="116681"/>
                </a:lnTo>
                <a:lnTo>
                  <a:pt x="73819" y="266700"/>
                </a:lnTo>
                <a:lnTo>
                  <a:pt x="123825" y="309562"/>
                </a:lnTo>
                <a:lnTo>
                  <a:pt x="200025" y="357187"/>
                </a:lnTo>
                <a:lnTo>
                  <a:pt x="269081" y="378618"/>
                </a:lnTo>
                <a:lnTo>
                  <a:pt x="297656" y="378618"/>
                </a:lnTo>
                <a:lnTo>
                  <a:pt x="345281" y="369093"/>
                </a:lnTo>
                <a:lnTo>
                  <a:pt x="404813" y="359568"/>
                </a:lnTo>
                <a:lnTo>
                  <a:pt x="504825" y="352425"/>
                </a:lnTo>
                <a:lnTo>
                  <a:pt x="616744" y="338137"/>
                </a:lnTo>
                <a:lnTo>
                  <a:pt x="790575" y="307181"/>
                </a:lnTo>
                <a:lnTo>
                  <a:pt x="1031081" y="269081"/>
                </a:lnTo>
                <a:lnTo>
                  <a:pt x="1097756" y="259556"/>
                </a:lnTo>
                <a:lnTo>
                  <a:pt x="1138238" y="254793"/>
                </a:lnTo>
                <a:lnTo>
                  <a:pt x="1188244" y="250031"/>
                </a:lnTo>
                <a:lnTo>
                  <a:pt x="1262063" y="247650"/>
                </a:lnTo>
                <a:lnTo>
                  <a:pt x="1316831" y="247650"/>
                </a:lnTo>
                <a:lnTo>
                  <a:pt x="1383506" y="247650"/>
                </a:lnTo>
                <a:lnTo>
                  <a:pt x="1435894" y="240506"/>
                </a:lnTo>
                <a:lnTo>
                  <a:pt x="1509713" y="228600"/>
                </a:lnTo>
                <a:lnTo>
                  <a:pt x="1557338" y="211931"/>
                </a:lnTo>
                <a:lnTo>
                  <a:pt x="1585913" y="192881"/>
                </a:lnTo>
                <a:lnTo>
                  <a:pt x="1597819" y="176212"/>
                </a:lnTo>
                <a:lnTo>
                  <a:pt x="1600200" y="159543"/>
                </a:lnTo>
                <a:lnTo>
                  <a:pt x="1600200" y="135731"/>
                </a:lnTo>
                <a:lnTo>
                  <a:pt x="1588294" y="114300"/>
                </a:lnTo>
                <a:lnTo>
                  <a:pt x="1566863" y="90487"/>
                </a:lnTo>
                <a:lnTo>
                  <a:pt x="1531144" y="66675"/>
                </a:lnTo>
                <a:lnTo>
                  <a:pt x="1490663" y="47625"/>
                </a:lnTo>
                <a:lnTo>
                  <a:pt x="1419225" y="21431"/>
                </a:lnTo>
                <a:lnTo>
                  <a:pt x="1371600" y="9525"/>
                </a:lnTo>
                <a:lnTo>
                  <a:pt x="1331119" y="2381"/>
                </a:lnTo>
                <a:lnTo>
                  <a:pt x="1293019" y="0"/>
                </a:lnTo>
                <a:lnTo>
                  <a:pt x="1254919" y="7143"/>
                </a:lnTo>
                <a:lnTo>
                  <a:pt x="1147763" y="45243"/>
                </a:lnTo>
                <a:lnTo>
                  <a:pt x="1047750" y="76200"/>
                </a:lnTo>
                <a:lnTo>
                  <a:pt x="814388" y="123825"/>
                </a:lnTo>
                <a:lnTo>
                  <a:pt x="566738" y="169068"/>
                </a:lnTo>
                <a:lnTo>
                  <a:pt x="438150" y="1762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AEADE43-31BD-4669-AE33-FEA33930B38E}"/>
              </a:ext>
            </a:extLst>
          </p:cNvPr>
          <p:cNvSpPr/>
          <p:nvPr/>
        </p:nvSpPr>
        <p:spPr>
          <a:xfrm>
            <a:off x="6380163" y="1785938"/>
            <a:ext cx="849312" cy="842962"/>
          </a:xfrm>
          <a:custGeom>
            <a:avLst/>
            <a:gdLst>
              <a:gd name="connsiteX0" fmla="*/ 604837 w 850106"/>
              <a:gd name="connsiteY0" fmla="*/ 461962 h 842962"/>
              <a:gd name="connsiteX1" fmla="*/ 695325 w 850106"/>
              <a:gd name="connsiteY1" fmla="*/ 390525 h 842962"/>
              <a:gd name="connsiteX2" fmla="*/ 714375 w 850106"/>
              <a:gd name="connsiteY2" fmla="*/ 376237 h 842962"/>
              <a:gd name="connsiteX3" fmla="*/ 750094 w 850106"/>
              <a:gd name="connsiteY3" fmla="*/ 364331 h 842962"/>
              <a:gd name="connsiteX4" fmla="*/ 812006 w 850106"/>
              <a:gd name="connsiteY4" fmla="*/ 335756 h 842962"/>
              <a:gd name="connsiteX5" fmla="*/ 838200 w 850106"/>
              <a:gd name="connsiteY5" fmla="*/ 323850 h 842962"/>
              <a:gd name="connsiteX6" fmla="*/ 850106 w 850106"/>
              <a:gd name="connsiteY6" fmla="*/ 307181 h 842962"/>
              <a:gd name="connsiteX7" fmla="*/ 847725 w 850106"/>
              <a:gd name="connsiteY7" fmla="*/ 295275 h 842962"/>
              <a:gd name="connsiteX8" fmla="*/ 819150 w 850106"/>
              <a:gd name="connsiteY8" fmla="*/ 252412 h 842962"/>
              <a:gd name="connsiteX9" fmla="*/ 747712 w 850106"/>
              <a:gd name="connsiteY9" fmla="*/ 188118 h 842962"/>
              <a:gd name="connsiteX10" fmla="*/ 673894 w 850106"/>
              <a:gd name="connsiteY10" fmla="*/ 128587 h 842962"/>
              <a:gd name="connsiteX11" fmla="*/ 652462 w 850106"/>
              <a:gd name="connsiteY11" fmla="*/ 104775 h 842962"/>
              <a:gd name="connsiteX12" fmla="*/ 533400 w 850106"/>
              <a:gd name="connsiteY12" fmla="*/ 0 h 842962"/>
              <a:gd name="connsiteX13" fmla="*/ 490537 w 850106"/>
              <a:gd name="connsiteY13" fmla="*/ 123825 h 842962"/>
              <a:gd name="connsiteX14" fmla="*/ 507206 w 850106"/>
              <a:gd name="connsiteY14" fmla="*/ 185737 h 842962"/>
              <a:gd name="connsiteX15" fmla="*/ 511969 w 850106"/>
              <a:gd name="connsiteY15" fmla="*/ 216693 h 842962"/>
              <a:gd name="connsiteX16" fmla="*/ 511969 w 850106"/>
              <a:gd name="connsiteY16" fmla="*/ 242887 h 842962"/>
              <a:gd name="connsiteX17" fmla="*/ 507206 w 850106"/>
              <a:gd name="connsiteY17" fmla="*/ 269081 h 842962"/>
              <a:gd name="connsiteX18" fmla="*/ 488156 w 850106"/>
              <a:gd name="connsiteY18" fmla="*/ 311943 h 842962"/>
              <a:gd name="connsiteX19" fmla="*/ 464344 w 850106"/>
              <a:gd name="connsiteY19" fmla="*/ 352425 h 842962"/>
              <a:gd name="connsiteX20" fmla="*/ 369094 w 850106"/>
              <a:gd name="connsiteY20" fmla="*/ 473868 h 842962"/>
              <a:gd name="connsiteX21" fmla="*/ 259556 w 850106"/>
              <a:gd name="connsiteY21" fmla="*/ 590550 h 842962"/>
              <a:gd name="connsiteX22" fmla="*/ 97631 w 850106"/>
              <a:gd name="connsiteY22" fmla="*/ 750093 h 842962"/>
              <a:gd name="connsiteX23" fmla="*/ 0 w 850106"/>
              <a:gd name="connsiteY23" fmla="*/ 842962 h 842962"/>
              <a:gd name="connsiteX24" fmla="*/ 204787 w 850106"/>
              <a:gd name="connsiteY24" fmla="*/ 759618 h 842962"/>
              <a:gd name="connsiteX25" fmla="*/ 311944 w 850106"/>
              <a:gd name="connsiteY25" fmla="*/ 690562 h 842962"/>
              <a:gd name="connsiteX26" fmla="*/ 471487 w 850106"/>
              <a:gd name="connsiteY26" fmla="*/ 569118 h 842962"/>
              <a:gd name="connsiteX27" fmla="*/ 604837 w 850106"/>
              <a:gd name="connsiteY27" fmla="*/ 461962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0106" h="842962">
                <a:moveTo>
                  <a:pt x="604837" y="461962"/>
                </a:moveTo>
                <a:lnTo>
                  <a:pt x="695325" y="390525"/>
                </a:lnTo>
                <a:lnTo>
                  <a:pt x="714375" y="376237"/>
                </a:lnTo>
                <a:lnTo>
                  <a:pt x="750094" y="364331"/>
                </a:lnTo>
                <a:lnTo>
                  <a:pt x="812006" y="335756"/>
                </a:lnTo>
                <a:lnTo>
                  <a:pt x="838200" y="323850"/>
                </a:lnTo>
                <a:lnTo>
                  <a:pt x="850106" y="307181"/>
                </a:lnTo>
                <a:lnTo>
                  <a:pt x="847725" y="295275"/>
                </a:lnTo>
                <a:lnTo>
                  <a:pt x="819150" y="252412"/>
                </a:lnTo>
                <a:lnTo>
                  <a:pt x="747712" y="188118"/>
                </a:lnTo>
                <a:lnTo>
                  <a:pt x="673894" y="128587"/>
                </a:lnTo>
                <a:lnTo>
                  <a:pt x="652462" y="104775"/>
                </a:lnTo>
                <a:lnTo>
                  <a:pt x="533400" y="0"/>
                </a:lnTo>
                <a:lnTo>
                  <a:pt x="490537" y="123825"/>
                </a:lnTo>
                <a:lnTo>
                  <a:pt x="507206" y="185737"/>
                </a:lnTo>
                <a:lnTo>
                  <a:pt x="511969" y="216693"/>
                </a:lnTo>
                <a:lnTo>
                  <a:pt x="511969" y="242887"/>
                </a:lnTo>
                <a:lnTo>
                  <a:pt x="507206" y="269081"/>
                </a:lnTo>
                <a:lnTo>
                  <a:pt x="488156" y="311943"/>
                </a:lnTo>
                <a:lnTo>
                  <a:pt x="464344" y="352425"/>
                </a:lnTo>
                <a:lnTo>
                  <a:pt x="369094" y="473868"/>
                </a:lnTo>
                <a:lnTo>
                  <a:pt x="259556" y="590550"/>
                </a:lnTo>
                <a:lnTo>
                  <a:pt x="97631" y="750093"/>
                </a:lnTo>
                <a:lnTo>
                  <a:pt x="0" y="842962"/>
                </a:lnTo>
                <a:lnTo>
                  <a:pt x="204787" y="759618"/>
                </a:lnTo>
                <a:lnTo>
                  <a:pt x="311944" y="690562"/>
                </a:lnTo>
                <a:lnTo>
                  <a:pt x="471487" y="569118"/>
                </a:lnTo>
                <a:lnTo>
                  <a:pt x="604837" y="4619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974441D-E6EE-44AA-B672-03207AE8CBFE}"/>
              </a:ext>
            </a:extLst>
          </p:cNvPr>
          <p:cNvSpPr/>
          <p:nvPr/>
        </p:nvSpPr>
        <p:spPr>
          <a:xfrm>
            <a:off x="5013326" y="2473326"/>
            <a:ext cx="2170113" cy="1878013"/>
          </a:xfrm>
          <a:custGeom>
            <a:avLst/>
            <a:gdLst>
              <a:gd name="connsiteX0" fmla="*/ 521083 w 2169508"/>
              <a:gd name="connsiteY0" fmla="*/ 170354 h 1878904"/>
              <a:gd name="connsiteX1" fmla="*/ 340708 w 2169508"/>
              <a:gd name="connsiteY1" fmla="*/ 192901 h 1878904"/>
              <a:gd name="connsiteX2" fmla="*/ 172860 w 2169508"/>
              <a:gd name="connsiteY2" fmla="*/ 215447 h 1878904"/>
              <a:gd name="connsiteX3" fmla="*/ 107724 w 2169508"/>
              <a:gd name="connsiteY3" fmla="*/ 222963 h 1878904"/>
              <a:gd name="connsiteX4" fmla="*/ 0 w 2169508"/>
              <a:gd name="connsiteY4" fmla="*/ 258036 h 1878904"/>
              <a:gd name="connsiteX5" fmla="*/ 157828 w 2169508"/>
              <a:gd name="connsiteY5" fmla="*/ 380791 h 1878904"/>
              <a:gd name="connsiteX6" fmla="*/ 240500 w 2169508"/>
              <a:gd name="connsiteY6" fmla="*/ 363255 h 1878904"/>
              <a:gd name="connsiteX7" fmla="*/ 380792 w 2169508"/>
              <a:gd name="connsiteY7" fmla="*/ 338203 h 1878904"/>
              <a:gd name="connsiteX8" fmla="*/ 623797 w 2169508"/>
              <a:gd name="connsiteY8" fmla="*/ 298119 h 1878904"/>
              <a:gd name="connsiteX9" fmla="*/ 824213 w 2169508"/>
              <a:gd name="connsiteY9" fmla="*/ 273067 h 1878904"/>
              <a:gd name="connsiteX10" fmla="*/ 1017114 w 2169508"/>
              <a:gd name="connsiteY10" fmla="*/ 253026 h 1878904"/>
              <a:gd name="connsiteX11" fmla="*/ 1159911 w 2169508"/>
              <a:gd name="connsiteY11" fmla="*/ 237994 h 1878904"/>
              <a:gd name="connsiteX12" fmla="*/ 1305213 w 2169508"/>
              <a:gd name="connsiteY12" fmla="*/ 230479 h 1878904"/>
              <a:gd name="connsiteX13" fmla="*/ 1458030 w 2169508"/>
              <a:gd name="connsiteY13" fmla="*/ 222963 h 1878904"/>
              <a:gd name="connsiteX14" fmla="*/ 1675983 w 2169508"/>
              <a:gd name="connsiteY14" fmla="*/ 220458 h 1878904"/>
              <a:gd name="connsiteX15" fmla="*/ 1791222 w 2169508"/>
              <a:gd name="connsiteY15" fmla="*/ 225468 h 1878904"/>
              <a:gd name="connsiteX16" fmla="*/ 1821285 w 2169508"/>
              <a:gd name="connsiteY16" fmla="*/ 230479 h 1878904"/>
              <a:gd name="connsiteX17" fmla="*/ 1838821 w 2169508"/>
              <a:gd name="connsiteY17" fmla="*/ 237994 h 1878904"/>
              <a:gd name="connsiteX18" fmla="*/ 1848842 w 2169508"/>
              <a:gd name="connsiteY18" fmla="*/ 250520 h 1878904"/>
              <a:gd name="connsiteX19" fmla="*/ 1853853 w 2169508"/>
              <a:gd name="connsiteY19" fmla="*/ 265552 h 1878904"/>
              <a:gd name="connsiteX20" fmla="*/ 1856358 w 2169508"/>
              <a:gd name="connsiteY20" fmla="*/ 578702 h 1878904"/>
              <a:gd name="connsiteX21" fmla="*/ 1858863 w 2169508"/>
              <a:gd name="connsiteY21" fmla="*/ 899369 h 1878904"/>
              <a:gd name="connsiteX22" fmla="*/ 1856358 w 2169508"/>
              <a:gd name="connsiteY22" fmla="*/ 1225045 h 1878904"/>
              <a:gd name="connsiteX23" fmla="*/ 1858863 w 2169508"/>
              <a:gd name="connsiteY23" fmla="*/ 1483081 h 1878904"/>
              <a:gd name="connsiteX24" fmla="*/ 1856358 w 2169508"/>
              <a:gd name="connsiteY24" fmla="*/ 1726086 h 1878904"/>
              <a:gd name="connsiteX25" fmla="*/ 1861368 w 2169508"/>
              <a:gd name="connsiteY25" fmla="*/ 1776190 h 1878904"/>
              <a:gd name="connsiteX26" fmla="*/ 1868884 w 2169508"/>
              <a:gd name="connsiteY26" fmla="*/ 1808758 h 1878904"/>
              <a:gd name="connsiteX27" fmla="*/ 1876399 w 2169508"/>
              <a:gd name="connsiteY27" fmla="*/ 1831305 h 1878904"/>
              <a:gd name="connsiteX28" fmla="*/ 1888925 w 2169508"/>
              <a:gd name="connsiteY28" fmla="*/ 1851347 h 1878904"/>
              <a:gd name="connsiteX29" fmla="*/ 1903957 w 2169508"/>
              <a:gd name="connsiteY29" fmla="*/ 1863873 h 1878904"/>
              <a:gd name="connsiteX30" fmla="*/ 1918988 w 2169508"/>
              <a:gd name="connsiteY30" fmla="*/ 1871388 h 1878904"/>
              <a:gd name="connsiteX31" fmla="*/ 1939030 w 2169508"/>
              <a:gd name="connsiteY31" fmla="*/ 1876399 h 1878904"/>
              <a:gd name="connsiteX32" fmla="*/ 1961576 w 2169508"/>
              <a:gd name="connsiteY32" fmla="*/ 1878904 h 1878904"/>
              <a:gd name="connsiteX33" fmla="*/ 1979113 w 2169508"/>
              <a:gd name="connsiteY33" fmla="*/ 1873894 h 1878904"/>
              <a:gd name="connsiteX34" fmla="*/ 2001660 w 2169508"/>
              <a:gd name="connsiteY34" fmla="*/ 1863873 h 1878904"/>
              <a:gd name="connsiteX35" fmla="*/ 2024206 w 2169508"/>
              <a:gd name="connsiteY35" fmla="*/ 1848841 h 1878904"/>
              <a:gd name="connsiteX36" fmla="*/ 2039238 w 2169508"/>
              <a:gd name="connsiteY36" fmla="*/ 1828800 h 1878904"/>
              <a:gd name="connsiteX37" fmla="*/ 2046753 w 2169508"/>
              <a:gd name="connsiteY37" fmla="*/ 1816274 h 1878904"/>
              <a:gd name="connsiteX38" fmla="*/ 2059279 w 2169508"/>
              <a:gd name="connsiteY38" fmla="*/ 1781201 h 1878904"/>
              <a:gd name="connsiteX39" fmla="*/ 2074311 w 2169508"/>
              <a:gd name="connsiteY39" fmla="*/ 1726086 h 1878904"/>
              <a:gd name="connsiteX40" fmla="*/ 2081826 w 2169508"/>
              <a:gd name="connsiteY40" fmla="*/ 1693519 h 1878904"/>
              <a:gd name="connsiteX41" fmla="*/ 2084331 w 2169508"/>
              <a:gd name="connsiteY41" fmla="*/ 1608342 h 1878904"/>
              <a:gd name="connsiteX42" fmla="*/ 2084331 w 2169508"/>
              <a:gd name="connsiteY42" fmla="*/ 1518154 h 1878904"/>
              <a:gd name="connsiteX43" fmla="*/ 2086837 w 2169508"/>
              <a:gd name="connsiteY43" fmla="*/ 1305212 h 1878904"/>
              <a:gd name="connsiteX44" fmla="*/ 2094352 w 2169508"/>
              <a:gd name="connsiteY44" fmla="*/ 884337 h 1878904"/>
              <a:gd name="connsiteX45" fmla="*/ 2101868 w 2169508"/>
              <a:gd name="connsiteY45" fmla="*/ 578702 h 1878904"/>
              <a:gd name="connsiteX46" fmla="*/ 2104373 w 2169508"/>
              <a:gd name="connsiteY46" fmla="*/ 496030 h 1878904"/>
              <a:gd name="connsiteX47" fmla="*/ 2109383 w 2169508"/>
              <a:gd name="connsiteY47" fmla="*/ 468473 h 1878904"/>
              <a:gd name="connsiteX48" fmla="*/ 2116899 w 2169508"/>
              <a:gd name="connsiteY48" fmla="*/ 425885 h 1878904"/>
              <a:gd name="connsiteX49" fmla="*/ 2149467 w 2169508"/>
              <a:gd name="connsiteY49" fmla="*/ 295614 h 1878904"/>
              <a:gd name="connsiteX50" fmla="*/ 2167003 w 2169508"/>
              <a:gd name="connsiteY50" fmla="*/ 245510 h 1878904"/>
              <a:gd name="connsiteX51" fmla="*/ 2169508 w 2169508"/>
              <a:gd name="connsiteY51" fmla="*/ 232984 h 1878904"/>
              <a:gd name="connsiteX52" fmla="*/ 2151972 w 2169508"/>
              <a:gd name="connsiteY52" fmla="*/ 187890 h 1878904"/>
              <a:gd name="connsiteX53" fmla="*/ 2111889 w 2169508"/>
              <a:gd name="connsiteY53" fmla="*/ 127765 h 1878904"/>
              <a:gd name="connsiteX54" fmla="*/ 2049259 w 2169508"/>
              <a:gd name="connsiteY54" fmla="*/ 62630 h 1878904"/>
              <a:gd name="connsiteX55" fmla="*/ 1991639 w 2169508"/>
              <a:gd name="connsiteY55" fmla="*/ 17536 h 1878904"/>
              <a:gd name="connsiteX56" fmla="*/ 1966587 w 2169508"/>
              <a:gd name="connsiteY56" fmla="*/ 0 h 1878904"/>
              <a:gd name="connsiteX57" fmla="*/ 1949050 w 2169508"/>
              <a:gd name="connsiteY57" fmla="*/ 0 h 1878904"/>
              <a:gd name="connsiteX58" fmla="*/ 1911472 w 2169508"/>
              <a:gd name="connsiteY58" fmla="*/ 5010 h 1878904"/>
              <a:gd name="connsiteX59" fmla="*/ 1756150 w 2169508"/>
              <a:gd name="connsiteY59" fmla="*/ 40083 h 1878904"/>
              <a:gd name="connsiteX60" fmla="*/ 1686004 w 2169508"/>
              <a:gd name="connsiteY60" fmla="*/ 52609 h 1878904"/>
              <a:gd name="connsiteX61" fmla="*/ 1645920 w 2169508"/>
              <a:gd name="connsiteY61" fmla="*/ 57620 h 1878904"/>
              <a:gd name="connsiteX62" fmla="*/ 1580785 w 2169508"/>
              <a:gd name="connsiteY62" fmla="*/ 57620 h 1878904"/>
              <a:gd name="connsiteX63" fmla="*/ 1342791 w 2169508"/>
              <a:gd name="connsiteY63" fmla="*/ 80166 h 1878904"/>
              <a:gd name="connsiteX64" fmla="*/ 864296 w 2169508"/>
              <a:gd name="connsiteY64" fmla="*/ 130270 h 1878904"/>
              <a:gd name="connsiteX65" fmla="*/ 521083 w 2169508"/>
              <a:gd name="connsiteY65" fmla="*/ 170354 h 18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69508" h="1878904">
                <a:moveTo>
                  <a:pt x="521083" y="170354"/>
                </a:moveTo>
                <a:lnTo>
                  <a:pt x="340708" y="192901"/>
                </a:lnTo>
                <a:lnTo>
                  <a:pt x="172860" y="215447"/>
                </a:lnTo>
                <a:lnTo>
                  <a:pt x="107724" y="222963"/>
                </a:lnTo>
                <a:lnTo>
                  <a:pt x="0" y="258036"/>
                </a:lnTo>
                <a:lnTo>
                  <a:pt x="157828" y="380791"/>
                </a:lnTo>
                <a:lnTo>
                  <a:pt x="240500" y="363255"/>
                </a:lnTo>
                <a:lnTo>
                  <a:pt x="380792" y="338203"/>
                </a:lnTo>
                <a:lnTo>
                  <a:pt x="623797" y="298119"/>
                </a:lnTo>
                <a:lnTo>
                  <a:pt x="824213" y="273067"/>
                </a:lnTo>
                <a:lnTo>
                  <a:pt x="1017114" y="253026"/>
                </a:lnTo>
                <a:lnTo>
                  <a:pt x="1159911" y="237994"/>
                </a:lnTo>
                <a:lnTo>
                  <a:pt x="1305213" y="230479"/>
                </a:lnTo>
                <a:lnTo>
                  <a:pt x="1458030" y="222963"/>
                </a:lnTo>
                <a:lnTo>
                  <a:pt x="1675983" y="220458"/>
                </a:lnTo>
                <a:lnTo>
                  <a:pt x="1791222" y="225468"/>
                </a:lnTo>
                <a:lnTo>
                  <a:pt x="1821285" y="230479"/>
                </a:lnTo>
                <a:lnTo>
                  <a:pt x="1838821" y="237994"/>
                </a:lnTo>
                <a:lnTo>
                  <a:pt x="1848842" y="250520"/>
                </a:lnTo>
                <a:lnTo>
                  <a:pt x="1853853" y="265552"/>
                </a:lnTo>
                <a:lnTo>
                  <a:pt x="1856358" y="578702"/>
                </a:lnTo>
                <a:lnTo>
                  <a:pt x="1858863" y="899369"/>
                </a:lnTo>
                <a:lnTo>
                  <a:pt x="1856358" y="1225045"/>
                </a:lnTo>
                <a:lnTo>
                  <a:pt x="1858863" y="1483081"/>
                </a:lnTo>
                <a:lnTo>
                  <a:pt x="1856358" y="1726086"/>
                </a:lnTo>
                <a:lnTo>
                  <a:pt x="1861368" y="1776190"/>
                </a:lnTo>
                <a:lnTo>
                  <a:pt x="1868884" y="1808758"/>
                </a:lnTo>
                <a:lnTo>
                  <a:pt x="1876399" y="1831305"/>
                </a:lnTo>
                <a:lnTo>
                  <a:pt x="1888925" y="1851347"/>
                </a:lnTo>
                <a:lnTo>
                  <a:pt x="1903957" y="1863873"/>
                </a:lnTo>
                <a:lnTo>
                  <a:pt x="1918988" y="1871388"/>
                </a:lnTo>
                <a:lnTo>
                  <a:pt x="1939030" y="1876399"/>
                </a:lnTo>
                <a:lnTo>
                  <a:pt x="1961576" y="1878904"/>
                </a:lnTo>
                <a:lnTo>
                  <a:pt x="1979113" y="1873894"/>
                </a:lnTo>
                <a:lnTo>
                  <a:pt x="2001660" y="1863873"/>
                </a:lnTo>
                <a:lnTo>
                  <a:pt x="2024206" y="1848841"/>
                </a:lnTo>
                <a:lnTo>
                  <a:pt x="2039238" y="1828800"/>
                </a:lnTo>
                <a:lnTo>
                  <a:pt x="2046753" y="1816274"/>
                </a:lnTo>
                <a:lnTo>
                  <a:pt x="2059279" y="1781201"/>
                </a:lnTo>
                <a:lnTo>
                  <a:pt x="2074311" y="1726086"/>
                </a:lnTo>
                <a:lnTo>
                  <a:pt x="2081826" y="1693519"/>
                </a:lnTo>
                <a:lnTo>
                  <a:pt x="2084331" y="1608342"/>
                </a:lnTo>
                <a:lnTo>
                  <a:pt x="2084331" y="1518154"/>
                </a:lnTo>
                <a:cubicBezTo>
                  <a:pt x="2085166" y="1447173"/>
                  <a:pt x="2086002" y="1376193"/>
                  <a:pt x="2086837" y="1305212"/>
                </a:cubicBezTo>
                <a:lnTo>
                  <a:pt x="2094352" y="884337"/>
                </a:lnTo>
                <a:lnTo>
                  <a:pt x="2101868" y="578702"/>
                </a:lnTo>
                <a:lnTo>
                  <a:pt x="2104373" y="496030"/>
                </a:lnTo>
                <a:lnTo>
                  <a:pt x="2109383" y="468473"/>
                </a:lnTo>
                <a:lnTo>
                  <a:pt x="2116899" y="425885"/>
                </a:lnTo>
                <a:lnTo>
                  <a:pt x="2149467" y="295614"/>
                </a:lnTo>
                <a:lnTo>
                  <a:pt x="2167003" y="245510"/>
                </a:lnTo>
                <a:lnTo>
                  <a:pt x="2169508" y="232984"/>
                </a:lnTo>
                <a:lnTo>
                  <a:pt x="2151972" y="187890"/>
                </a:lnTo>
                <a:lnTo>
                  <a:pt x="2111889" y="127765"/>
                </a:lnTo>
                <a:lnTo>
                  <a:pt x="2049259" y="62630"/>
                </a:lnTo>
                <a:lnTo>
                  <a:pt x="1991639" y="17536"/>
                </a:lnTo>
                <a:lnTo>
                  <a:pt x="1966587" y="0"/>
                </a:lnTo>
                <a:lnTo>
                  <a:pt x="1949050" y="0"/>
                </a:lnTo>
                <a:lnTo>
                  <a:pt x="1911472" y="5010"/>
                </a:lnTo>
                <a:lnTo>
                  <a:pt x="1756150" y="40083"/>
                </a:lnTo>
                <a:lnTo>
                  <a:pt x="1686004" y="52609"/>
                </a:lnTo>
                <a:lnTo>
                  <a:pt x="1645920" y="57620"/>
                </a:lnTo>
                <a:lnTo>
                  <a:pt x="1580785" y="57620"/>
                </a:lnTo>
                <a:lnTo>
                  <a:pt x="1342791" y="80166"/>
                </a:lnTo>
                <a:lnTo>
                  <a:pt x="864296" y="130270"/>
                </a:lnTo>
                <a:lnTo>
                  <a:pt x="521083" y="1703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F726AD2-E309-4150-B68B-2460A4533D97}"/>
              </a:ext>
            </a:extLst>
          </p:cNvPr>
          <p:cNvSpPr/>
          <p:nvPr/>
        </p:nvSpPr>
        <p:spPr>
          <a:xfrm>
            <a:off x="5029200" y="2995613"/>
            <a:ext cx="2000250" cy="323850"/>
          </a:xfrm>
          <a:custGeom>
            <a:avLst/>
            <a:gdLst>
              <a:gd name="connsiteX0" fmla="*/ 607219 w 2000250"/>
              <a:gd name="connsiteY0" fmla="*/ 119062 h 323850"/>
              <a:gd name="connsiteX1" fmla="*/ 302419 w 2000250"/>
              <a:gd name="connsiteY1" fmla="*/ 150018 h 323850"/>
              <a:gd name="connsiteX2" fmla="*/ 142875 w 2000250"/>
              <a:gd name="connsiteY2" fmla="*/ 164306 h 323850"/>
              <a:gd name="connsiteX3" fmla="*/ 0 w 2000250"/>
              <a:gd name="connsiteY3" fmla="*/ 216693 h 323850"/>
              <a:gd name="connsiteX4" fmla="*/ 140494 w 2000250"/>
              <a:gd name="connsiteY4" fmla="*/ 323850 h 323850"/>
              <a:gd name="connsiteX5" fmla="*/ 264319 w 2000250"/>
              <a:gd name="connsiteY5" fmla="*/ 309562 h 323850"/>
              <a:gd name="connsiteX6" fmla="*/ 447675 w 2000250"/>
              <a:gd name="connsiteY6" fmla="*/ 285750 h 323850"/>
              <a:gd name="connsiteX7" fmla="*/ 638175 w 2000250"/>
              <a:gd name="connsiteY7" fmla="*/ 261937 h 323850"/>
              <a:gd name="connsiteX8" fmla="*/ 812006 w 2000250"/>
              <a:gd name="connsiteY8" fmla="*/ 245268 h 323850"/>
              <a:gd name="connsiteX9" fmla="*/ 1004888 w 2000250"/>
              <a:gd name="connsiteY9" fmla="*/ 226218 h 323850"/>
              <a:gd name="connsiteX10" fmla="*/ 1226344 w 2000250"/>
              <a:gd name="connsiteY10" fmla="*/ 207168 h 323850"/>
              <a:gd name="connsiteX11" fmla="*/ 1343025 w 2000250"/>
              <a:gd name="connsiteY11" fmla="*/ 195262 h 323850"/>
              <a:gd name="connsiteX12" fmla="*/ 1469231 w 2000250"/>
              <a:gd name="connsiteY12" fmla="*/ 185737 h 323850"/>
              <a:gd name="connsiteX13" fmla="*/ 1545431 w 2000250"/>
              <a:gd name="connsiteY13" fmla="*/ 178593 h 323850"/>
              <a:gd name="connsiteX14" fmla="*/ 1609725 w 2000250"/>
              <a:gd name="connsiteY14" fmla="*/ 178593 h 323850"/>
              <a:gd name="connsiteX15" fmla="*/ 1676400 w 2000250"/>
              <a:gd name="connsiteY15" fmla="*/ 176212 h 323850"/>
              <a:gd name="connsiteX16" fmla="*/ 1804988 w 2000250"/>
              <a:gd name="connsiteY16" fmla="*/ 188118 h 323850"/>
              <a:gd name="connsiteX17" fmla="*/ 1857375 w 2000250"/>
              <a:gd name="connsiteY17" fmla="*/ 197643 h 323850"/>
              <a:gd name="connsiteX18" fmla="*/ 2000250 w 2000250"/>
              <a:gd name="connsiteY18" fmla="*/ 142875 h 323850"/>
              <a:gd name="connsiteX19" fmla="*/ 1845469 w 2000250"/>
              <a:gd name="connsiteY19" fmla="*/ 14287 h 323850"/>
              <a:gd name="connsiteX20" fmla="*/ 1764506 w 2000250"/>
              <a:gd name="connsiteY20" fmla="*/ 2381 h 323850"/>
              <a:gd name="connsiteX21" fmla="*/ 1697831 w 2000250"/>
              <a:gd name="connsiteY21" fmla="*/ 0 h 323850"/>
              <a:gd name="connsiteX22" fmla="*/ 1645444 w 2000250"/>
              <a:gd name="connsiteY22" fmla="*/ 0 h 323850"/>
              <a:gd name="connsiteX23" fmla="*/ 1490663 w 2000250"/>
              <a:gd name="connsiteY23" fmla="*/ 21431 h 323850"/>
              <a:gd name="connsiteX24" fmla="*/ 1107281 w 2000250"/>
              <a:gd name="connsiteY24" fmla="*/ 69056 h 323850"/>
              <a:gd name="connsiteX25" fmla="*/ 773906 w 2000250"/>
              <a:gd name="connsiteY25" fmla="*/ 104775 h 323850"/>
              <a:gd name="connsiteX26" fmla="*/ 607219 w 2000250"/>
              <a:gd name="connsiteY26" fmla="*/ 119062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00250" h="323850">
                <a:moveTo>
                  <a:pt x="607219" y="119062"/>
                </a:moveTo>
                <a:lnTo>
                  <a:pt x="302419" y="150018"/>
                </a:lnTo>
                <a:lnTo>
                  <a:pt x="142875" y="164306"/>
                </a:lnTo>
                <a:lnTo>
                  <a:pt x="0" y="216693"/>
                </a:lnTo>
                <a:lnTo>
                  <a:pt x="140494" y="323850"/>
                </a:lnTo>
                <a:lnTo>
                  <a:pt x="264319" y="309562"/>
                </a:lnTo>
                <a:lnTo>
                  <a:pt x="447675" y="285750"/>
                </a:lnTo>
                <a:lnTo>
                  <a:pt x="638175" y="261937"/>
                </a:lnTo>
                <a:lnTo>
                  <a:pt x="812006" y="245268"/>
                </a:lnTo>
                <a:lnTo>
                  <a:pt x="1004888" y="226218"/>
                </a:lnTo>
                <a:lnTo>
                  <a:pt x="1226344" y="207168"/>
                </a:lnTo>
                <a:lnTo>
                  <a:pt x="1343025" y="195262"/>
                </a:lnTo>
                <a:lnTo>
                  <a:pt x="1469231" y="185737"/>
                </a:lnTo>
                <a:lnTo>
                  <a:pt x="1545431" y="178593"/>
                </a:lnTo>
                <a:lnTo>
                  <a:pt x="1609725" y="178593"/>
                </a:lnTo>
                <a:lnTo>
                  <a:pt x="1676400" y="176212"/>
                </a:lnTo>
                <a:lnTo>
                  <a:pt x="1804988" y="188118"/>
                </a:lnTo>
                <a:lnTo>
                  <a:pt x="1857375" y="197643"/>
                </a:lnTo>
                <a:lnTo>
                  <a:pt x="2000250" y="142875"/>
                </a:lnTo>
                <a:lnTo>
                  <a:pt x="1845469" y="14287"/>
                </a:lnTo>
                <a:lnTo>
                  <a:pt x="1764506" y="2381"/>
                </a:lnTo>
                <a:lnTo>
                  <a:pt x="1697831" y="0"/>
                </a:lnTo>
                <a:lnTo>
                  <a:pt x="1645444" y="0"/>
                </a:lnTo>
                <a:lnTo>
                  <a:pt x="1490663" y="21431"/>
                </a:lnTo>
                <a:lnTo>
                  <a:pt x="1107281" y="69056"/>
                </a:lnTo>
                <a:lnTo>
                  <a:pt x="773906" y="104775"/>
                </a:lnTo>
                <a:lnTo>
                  <a:pt x="607219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3E583B2-8CA8-4691-B2FF-9FAA21CFAAE0}"/>
              </a:ext>
            </a:extLst>
          </p:cNvPr>
          <p:cNvSpPr/>
          <p:nvPr/>
        </p:nvSpPr>
        <p:spPr>
          <a:xfrm>
            <a:off x="5021263" y="3476626"/>
            <a:ext cx="2000250" cy="360363"/>
          </a:xfrm>
          <a:custGeom>
            <a:avLst/>
            <a:gdLst>
              <a:gd name="connsiteX0" fmla="*/ 521494 w 2000250"/>
              <a:gd name="connsiteY0" fmla="*/ 150019 h 359569"/>
              <a:gd name="connsiteX1" fmla="*/ 328613 w 2000250"/>
              <a:gd name="connsiteY1" fmla="*/ 176213 h 359569"/>
              <a:gd name="connsiteX2" fmla="*/ 140494 w 2000250"/>
              <a:gd name="connsiteY2" fmla="*/ 202406 h 359569"/>
              <a:gd name="connsiteX3" fmla="*/ 0 w 2000250"/>
              <a:gd name="connsiteY3" fmla="*/ 242888 h 359569"/>
              <a:gd name="connsiteX4" fmla="*/ 142875 w 2000250"/>
              <a:gd name="connsiteY4" fmla="*/ 359569 h 359569"/>
              <a:gd name="connsiteX5" fmla="*/ 269082 w 2000250"/>
              <a:gd name="connsiteY5" fmla="*/ 338138 h 359569"/>
              <a:gd name="connsiteX6" fmla="*/ 526257 w 2000250"/>
              <a:gd name="connsiteY6" fmla="*/ 300038 h 359569"/>
              <a:gd name="connsiteX7" fmla="*/ 797719 w 2000250"/>
              <a:gd name="connsiteY7" fmla="*/ 261938 h 359569"/>
              <a:gd name="connsiteX8" fmla="*/ 1021557 w 2000250"/>
              <a:gd name="connsiteY8" fmla="*/ 230981 h 359569"/>
              <a:gd name="connsiteX9" fmla="*/ 1245394 w 2000250"/>
              <a:gd name="connsiteY9" fmla="*/ 202406 h 359569"/>
              <a:gd name="connsiteX10" fmla="*/ 1371600 w 2000250"/>
              <a:gd name="connsiteY10" fmla="*/ 185738 h 359569"/>
              <a:gd name="connsiteX11" fmla="*/ 1445419 w 2000250"/>
              <a:gd name="connsiteY11" fmla="*/ 173831 h 359569"/>
              <a:gd name="connsiteX12" fmla="*/ 1543050 w 2000250"/>
              <a:gd name="connsiteY12" fmla="*/ 159544 h 359569"/>
              <a:gd name="connsiteX13" fmla="*/ 1638300 w 2000250"/>
              <a:gd name="connsiteY13" fmla="*/ 152400 h 359569"/>
              <a:gd name="connsiteX14" fmla="*/ 1728788 w 2000250"/>
              <a:gd name="connsiteY14" fmla="*/ 147638 h 359569"/>
              <a:gd name="connsiteX15" fmla="*/ 1788319 w 2000250"/>
              <a:gd name="connsiteY15" fmla="*/ 145256 h 359569"/>
              <a:gd name="connsiteX16" fmla="*/ 1862138 w 2000250"/>
              <a:gd name="connsiteY16" fmla="*/ 154781 h 359569"/>
              <a:gd name="connsiteX17" fmla="*/ 2000250 w 2000250"/>
              <a:gd name="connsiteY17" fmla="*/ 107156 h 359569"/>
              <a:gd name="connsiteX18" fmla="*/ 1852613 w 2000250"/>
              <a:gd name="connsiteY18" fmla="*/ 0 h 359569"/>
              <a:gd name="connsiteX19" fmla="*/ 1590675 w 2000250"/>
              <a:gd name="connsiteY19" fmla="*/ 26194 h 359569"/>
              <a:gd name="connsiteX20" fmla="*/ 1112044 w 2000250"/>
              <a:gd name="connsiteY20" fmla="*/ 76200 h 359569"/>
              <a:gd name="connsiteX21" fmla="*/ 521494 w 2000250"/>
              <a:gd name="connsiteY21" fmla="*/ 150019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00250" h="359569">
                <a:moveTo>
                  <a:pt x="521494" y="150019"/>
                </a:moveTo>
                <a:lnTo>
                  <a:pt x="328613" y="176213"/>
                </a:lnTo>
                <a:lnTo>
                  <a:pt x="140494" y="202406"/>
                </a:lnTo>
                <a:lnTo>
                  <a:pt x="0" y="242888"/>
                </a:lnTo>
                <a:lnTo>
                  <a:pt x="142875" y="359569"/>
                </a:lnTo>
                <a:lnTo>
                  <a:pt x="269082" y="338138"/>
                </a:lnTo>
                <a:lnTo>
                  <a:pt x="526257" y="300038"/>
                </a:lnTo>
                <a:lnTo>
                  <a:pt x="797719" y="261938"/>
                </a:lnTo>
                <a:lnTo>
                  <a:pt x="1021557" y="230981"/>
                </a:lnTo>
                <a:lnTo>
                  <a:pt x="1245394" y="202406"/>
                </a:lnTo>
                <a:lnTo>
                  <a:pt x="1371600" y="185738"/>
                </a:lnTo>
                <a:lnTo>
                  <a:pt x="1445419" y="173831"/>
                </a:lnTo>
                <a:lnTo>
                  <a:pt x="1543050" y="159544"/>
                </a:lnTo>
                <a:lnTo>
                  <a:pt x="1638300" y="152400"/>
                </a:lnTo>
                <a:lnTo>
                  <a:pt x="1728788" y="147638"/>
                </a:lnTo>
                <a:lnTo>
                  <a:pt x="1788319" y="145256"/>
                </a:lnTo>
                <a:lnTo>
                  <a:pt x="1862138" y="154781"/>
                </a:lnTo>
                <a:lnTo>
                  <a:pt x="2000250" y="107156"/>
                </a:lnTo>
                <a:lnTo>
                  <a:pt x="1852613" y="0"/>
                </a:lnTo>
                <a:lnTo>
                  <a:pt x="1590675" y="26194"/>
                </a:lnTo>
                <a:lnTo>
                  <a:pt x="1112044" y="76200"/>
                </a:lnTo>
                <a:lnTo>
                  <a:pt x="521494" y="1500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396940E-AE3C-4F1C-A497-876A8489C11E}"/>
              </a:ext>
            </a:extLst>
          </p:cNvPr>
          <p:cNvSpPr/>
          <p:nvPr/>
        </p:nvSpPr>
        <p:spPr>
          <a:xfrm>
            <a:off x="5030789" y="4011614"/>
            <a:ext cx="1970087" cy="358775"/>
          </a:xfrm>
          <a:custGeom>
            <a:avLst/>
            <a:gdLst>
              <a:gd name="connsiteX0" fmla="*/ 345282 w 1969294"/>
              <a:gd name="connsiteY0" fmla="*/ 145257 h 357188"/>
              <a:gd name="connsiteX1" fmla="*/ 130969 w 1969294"/>
              <a:gd name="connsiteY1" fmla="*/ 178594 h 357188"/>
              <a:gd name="connsiteX2" fmla="*/ 0 w 1969294"/>
              <a:gd name="connsiteY2" fmla="*/ 252413 h 357188"/>
              <a:gd name="connsiteX3" fmla="*/ 130969 w 1969294"/>
              <a:gd name="connsiteY3" fmla="*/ 357188 h 357188"/>
              <a:gd name="connsiteX4" fmla="*/ 288132 w 1969294"/>
              <a:gd name="connsiteY4" fmla="*/ 328613 h 357188"/>
              <a:gd name="connsiteX5" fmla="*/ 504825 w 1969294"/>
              <a:gd name="connsiteY5" fmla="*/ 292894 h 357188"/>
              <a:gd name="connsiteX6" fmla="*/ 745332 w 1969294"/>
              <a:gd name="connsiteY6" fmla="*/ 259557 h 357188"/>
              <a:gd name="connsiteX7" fmla="*/ 988219 w 1969294"/>
              <a:gd name="connsiteY7" fmla="*/ 233363 h 357188"/>
              <a:gd name="connsiteX8" fmla="*/ 1204913 w 1969294"/>
              <a:gd name="connsiteY8" fmla="*/ 209550 h 357188"/>
              <a:gd name="connsiteX9" fmla="*/ 1438275 w 1969294"/>
              <a:gd name="connsiteY9" fmla="*/ 190500 h 357188"/>
              <a:gd name="connsiteX10" fmla="*/ 1621632 w 1969294"/>
              <a:gd name="connsiteY10" fmla="*/ 180975 h 357188"/>
              <a:gd name="connsiteX11" fmla="*/ 1788319 w 1969294"/>
              <a:gd name="connsiteY11" fmla="*/ 178594 h 357188"/>
              <a:gd name="connsiteX12" fmla="*/ 1845469 w 1969294"/>
              <a:gd name="connsiteY12" fmla="*/ 178594 h 357188"/>
              <a:gd name="connsiteX13" fmla="*/ 1969294 w 1969294"/>
              <a:gd name="connsiteY13" fmla="*/ 100013 h 357188"/>
              <a:gd name="connsiteX14" fmla="*/ 1843088 w 1969294"/>
              <a:gd name="connsiteY14" fmla="*/ 0 h 357188"/>
              <a:gd name="connsiteX15" fmla="*/ 1566863 w 1969294"/>
              <a:gd name="connsiteY15" fmla="*/ 16669 h 357188"/>
              <a:gd name="connsiteX16" fmla="*/ 1204913 w 1969294"/>
              <a:gd name="connsiteY16" fmla="*/ 45244 h 357188"/>
              <a:gd name="connsiteX17" fmla="*/ 819150 w 1969294"/>
              <a:gd name="connsiteY17" fmla="*/ 85725 h 357188"/>
              <a:gd name="connsiteX18" fmla="*/ 345282 w 1969294"/>
              <a:gd name="connsiteY18" fmla="*/ 145257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69294" h="357188">
                <a:moveTo>
                  <a:pt x="345282" y="145257"/>
                </a:moveTo>
                <a:lnTo>
                  <a:pt x="130969" y="178594"/>
                </a:lnTo>
                <a:lnTo>
                  <a:pt x="0" y="252413"/>
                </a:lnTo>
                <a:lnTo>
                  <a:pt x="130969" y="357188"/>
                </a:lnTo>
                <a:lnTo>
                  <a:pt x="288132" y="328613"/>
                </a:lnTo>
                <a:lnTo>
                  <a:pt x="504825" y="292894"/>
                </a:lnTo>
                <a:lnTo>
                  <a:pt x="745332" y="259557"/>
                </a:lnTo>
                <a:lnTo>
                  <a:pt x="988219" y="233363"/>
                </a:lnTo>
                <a:lnTo>
                  <a:pt x="1204913" y="209550"/>
                </a:lnTo>
                <a:lnTo>
                  <a:pt x="1438275" y="190500"/>
                </a:lnTo>
                <a:lnTo>
                  <a:pt x="1621632" y="180975"/>
                </a:lnTo>
                <a:lnTo>
                  <a:pt x="1788319" y="178594"/>
                </a:lnTo>
                <a:lnTo>
                  <a:pt x="1845469" y="178594"/>
                </a:lnTo>
                <a:lnTo>
                  <a:pt x="1969294" y="100013"/>
                </a:lnTo>
                <a:lnTo>
                  <a:pt x="1843088" y="0"/>
                </a:lnTo>
                <a:lnTo>
                  <a:pt x="1566863" y="16669"/>
                </a:lnTo>
                <a:lnTo>
                  <a:pt x="1204913" y="45244"/>
                </a:lnTo>
                <a:lnTo>
                  <a:pt x="819150" y="85725"/>
                </a:lnTo>
                <a:lnTo>
                  <a:pt x="345282" y="145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080DB78-2715-4E16-8721-0EA9DF3FA3D4}"/>
              </a:ext>
            </a:extLst>
          </p:cNvPr>
          <p:cNvSpPr/>
          <p:nvPr/>
        </p:nvSpPr>
        <p:spPr>
          <a:xfrm>
            <a:off x="4729164" y="4457700"/>
            <a:ext cx="966787" cy="1741488"/>
          </a:xfrm>
          <a:custGeom>
            <a:avLst/>
            <a:gdLst>
              <a:gd name="connsiteX0" fmla="*/ 847725 w 966787"/>
              <a:gd name="connsiteY0" fmla="*/ 711994 h 1740694"/>
              <a:gd name="connsiteX1" fmla="*/ 866775 w 966787"/>
              <a:gd name="connsiteY1" fmla="*/ 659606 h 1740694"/>
              <a:gd name="connsiteX2" fmla="*/ 888206 w 966787"/>
              <a:gd name="connsiteY2" fmla="*/ 571500 h 1740694"/>
              <a:gd name="connsiteX3" fmla="*/ 900112 w 966787"/>
              <a:gd name="connsiteY3" fmla="*/ 507206 h 1740694"/>
              <a:gd name="connsiteX4" fmla="*/ 926306 w 966787"/>
              <a:gd name="connsiteY4" fmla="*/ 350044 h 1740694"/>
              <a:gd name="connsiteX5" fmla="*/ 952500 w 966787"/>
              <a:gd name="connsiteY5" fmla="*/ 304800 h 1740694"/>
              <a:gd name="connsiteX6" fmla="*/ 966787 w 966787"/>
              <a:gd name="connsiteY6" fmla="*/ 269081 h 1740694"/>
              <a:gd name="connsiteX7" fmla="*/ 966787 w 966787"/>
              <a:gd name="connsiteY7" fmla="*/ 245269 h 1740694"/>
              <a:gd name="connsiteX8" fmla="*/ 962025 w 966787"/>
              <a:gd name="connsiteY8" fmla="*/ 226219 h 1740694"/>
              <a:gd name="connsiteX9" fmla="*/ 954881 w 966787"/>
              <a:gd name="connsiteY9" fmla="*/ 204788 h 1740694"/>
              <a:gd name="connsiteX10" fmla="*/ 938212 w 966787"/>
              <a:gd name="connsiteY10" fmla="*/ 180975 h 1740694"/>
              <a:gd name="connsiteX11" fmla="*/ 883443 w 966787"/>
              <a:gd name="connsiteY11" fmla="*/ 126206 h 1740694"/>
              <a:gd name="connsiteX12" fmla="*/ 826293 w 966787"/>
              <a:gd name="connsiteY12" fmla="*/ 80963 h 1740694"/>
              <a:gd name="connsiteX13" fmla="*/ 795337 w 966787"/>
              <a:gd name="connsiteY13" fmla="*/ 59531 h 1740694"/>
              <a:gd name="connsiteX14" fmla="*/ 745331 w 966787"/>
              <a:gd name="connsiteY14" fmla="*/ 33338 h 1740694"/>
              <a:gd name="connsiteX15" fmla="*/ 681037 w 966787"/>
              <a:gd name="connsiteY15" fmla="*/ 11906 h 1740694"/>
              <a:gd name="connsiteX16" fmla="*/ 631031 w 966787"/>
              <a:gd name="connsiteY16" fmla="*/ 2381 h 1740694"/>
              <a:gd name="connsiteX17" fmla="*/ 590550 w 966787"/>
              <a:gd name="connsiteY17" fmla="*/ 0 h 1740694"/>
              <a:gd name="connsiteX18" fmla="*/ 564356 w 966787"/>
              <a:gd name="connsiteY18" fmla="*/ 4763 h 1740694"/>
              <a:gd name="connsiteX19" fmla="*/ 550068 w 966787"/>
              <a:gd name="connsiteY19" fmla="*/ 14288 h 1740694"/>
              <a:gd name="connsiteX20" fmla="*/ 547687 w 966787"/>
              <a:gd name="connsiteY20" fmla="*/ 33338 h 1740694"/>
              <a:gd name="connsiteX21" fmla="*/ 557212 w 966787"/>
              <a:gd name="connsiteY21" fmla="*/ 59531 h 1740694"/>
              <a:gd name="connsiteX22" fmla="*/ 576262 w 966787"/>
              <a:gd name="connsiteY22" fmla="*/ 80963 h 1740694"/>
              <a:gd name="connsiteX23" fmla="*/ 600075 w 966787"/>
              <a:gd name="connsiteY23" fmla="*/ 107156 h 1740694"/>
              <a:gd name="connsiteX24" fmla="*/ 619125 w 966787"/>
              <a:gd name="connsiteY24" fmla="*/ 133350 h 1740694"/>
              <a:gd name="connsiteX25" fmla="*/ 645318 w 966787"/>
              <a:gd name="connsiteY25" fmla="*/ 178594 h 1740694"/>
              <a:gd name="connsiteX26" fmla="*/ 657225 w 966787"/>
              <a:gd name="connsiteY26" fmla="*/ 214313 h 1740694"/>
              <a:gd name="connsiteX27" fmla="*/ 669131 w 966787"/>
              <a:gd name="connsiteY27" fmla="*/ 252413 h 1740694"/>
              <a:gd name="connsiteX28" fmla="*/ 678656 w 966787"/>
              <a:gd name="connsiteY28" fmla="*/ 292894 h 1740694"/>
              <a:gd name="connsiteX29" fmla="*/ 678656 w 966787"/>
              <a:gd name="connsiteY29" fmla="*/ 335756 h 1740694"/>
              <a:gd name="connsiteX30" fmla="*/ 666750 w 966787"/>
              <a:gd name="connsiteY30" fmla="*/ 407194 h 1740694"/>
              <a:gd name="connsiteX31" fmla="*/ 650081 w 966787"/>
              <a:gd name="connsiteY31" fmla="*/ 552450 h 1740694"/>
              <a:gd name="connsiteX32" fmla="*/ 614362 w 966787"/>
              <a:gd name="connsiteY32" fmla="*/ 766763 h 1740694"/>
              <a:gd name="connsiteX33" fmla="*/ 604837 w 966787"/>
              <a:gd name="connsiteY33" fmla="*/ 800100 h 1740694"/>
              <a:gd name="connsiteX34" fmla="*/ 573881 w 966787"/>
              <a:gd name="connsiteY34" fmla="*/ 916781 h 1740694"/>
              <a:gd name="connsiteX35" fmla="*/ 531018 w 966787"/>
              <a:gd name="connsiteY35" fmla="*/ 1033463 h 1740694"/>
              <a:gd name="connsiteX36" fmla="*/ 461962 w 966787"/>
              <a:gd name="connsiteY36" fmla="*/ 1176338 h 1740694"/>
              <a:gd name="connsiteX37" fmla="*/ 373856 w 966787"/>
              <a:gd name="connsiteY37" fmla="*/ 1316831 h 1740694"/>
              <a:gd name="connsiteX38" fmla="*/ 273843 w 966787"/>
              <a:gd name="connsiteY38" fmla="*/ 1447800 h 1740694"/>
              <a:gd name="connsiteX39" fmla="*/ 173831 w 966787"/>
              <a:gd name="connsiteY39" fmla="*/ 1557338 h 1740694"/>
              <a:gd name="connsiteX40" fmla="*/ 38100 w 966787"/>
              <a:gd name="connsiteY40" fmla="*/ 1681163 h 1740694"/>
              <a:gd name="connsiteX41" fmla="*/ 14287 w 966787"/>
              <a:gd name="connsiteY41" fmla="*/ 1707356 h 1740694"/>
              <a:gd name="connsiteX42" fmla="*/ 0 w 966787"/>
              <a:gd name="connsiteY42" fmla="*/ 1726406 h 1740694"/>
              <a:gd name="connsiteX43" fmla="*/ 4762 w 966787"/>
              <a:gd name="connsiteY43" fmla="*/ 1740694 h 1740694"/>
              <a:gd name="connsiteX44" fmla="*/ 21431 w 966787"/>
              <a:gd name="connsiteY44" fmla="*/ 1740694 h 1740694"/>
              <a:gd name="connsiteX45" fmla="*/ 59531 w 966787"/>
              <a:gd name="connsiteY45" fmla="*/ 1724025 h 1740694"/>
              <a:gd name="connsiteX46" fmla="*/ 164306 w 966787"/>
              <a:gd name="connsiteY46" fmla="*/ 1657350 h 1740694"/>
              <a:gd name="connsiteX47" fmla="*/ 273843 w 966787"/>
              <a:gd name="connsiteY47" fmla="*/ 1574006 h 1740694"/>
              <a:gd name="connsiteX48" fmla="*/ 392906 w 966787"/>
              <a:gd name="connsiteY48" fmla="*/ 1471613 h 1740694"/>
              <a:gd name="connsiteX49" fmla="*/ 495300 w 966787"/>
              <a:gd name="connsiteY49" fmla="*/ 1364456 h 1740694"/>
              <a:gd name="connsiteX50" fmla="*/ 585787 w 966787"/>
              <a:gd name="connsiteY50" fmla="*/ 1259681 h 1740694"/>
              <a:gd name="connsiteX51" fmla="*/ 642937 w 966787"/>
              <a:gd name="connsiteY51" fmla="*/ 1176338 h 1740694"/>
              <a:gd name="connsiteX52" fmla="*/ 707231 w 966787"/>
              <a:gd name="connsiteY52" fmla="*/ 1069181 h 1740694"/>
              <a:gd name="connsiteX53" fmla="*/ 771525 w 966787"/>
              <a:gd name="connsiteY53" fmla="*/ 938213 h 1740694"/>
              <a:gd name="connsiteX54" fmla="*/ 847725 w 966787"/>
              <a:gd name="connsiteY54" fmla="*/ 711994 h 17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66787" h="1740694">
                <a:moveTo>
                  <a:pt x="847725" y="711994"/>
                </a:moveTo>
                <a:lnTo>
                  <a:pt x="866775" y="659606"/>
                </a:lnTo>
                <a:lnTo>
                  <a:pt x="888206" y="571500"/>
                </a:lnTo>
                <a:lnTo>
                  <a:pt x="900112" y="507206"/>
                </a:lnTo>
                <a:lnTo>
                  <a:pt x="926306" y="350044"/>
                </a:lnTo>
                <a:lnTo>
                  <a:pt x="952500" y="304800"/>
                </a:lnTo>
                <a:lnTo>
                  <a:pt x="966787" y="269081"/>
                </a:lnTo>
                <a:lnTo>
                  <a:pt x="966787" y="245269"/>
                </a:lnTo>
                <a:lnTo>
                  <a:pt x="962025" y="226219"/>
                </a:lnTo>
                <a:lnTo>
                  <a:pt x="954881" y="204788"/>
                </a:lnTo>
                <a:lnTo>
                  <a:pt x="938212" y="180975"/>
                </a:lnTo>
                <a:lnTo>
                  <a:pt x="883443" y="126206"/>
                </a:lnTo>
                <a:lnTo>
                  <a:pt x="826293" y="80963"/>
                </a:lnTo>
                <a:lnTo>
                  <a:pt x="795337" y="59531"/>
                </a:lnTo>
                <a:lnTo>
                  <a:pt x="745331" y="33338"/>
                </a:lnTo>
                <a:lnTo>
                  <a:pt x="681037" y="11906"/>
                </a:lnTo>
                <a:lnTo>
                  <a:pt x="631031" y="2381"/>
                </a:lnTo>
                <a:lnTo>
                  <a:pt x="590550" y="0"/>
                </a:lnTo>
                <a:lnTo>
                  <a:pt x="564356" y="4763"/>
                </a:lnTo>
                <a:lnTo>
                  <a:pt x="550068" y="14288"/>
                </a:lnTo>
                <a:lnTo>
                  <a:pt x="547687" y="33338"/>
                </a:lnTo>
                <a:lnTo>
                  <a:pt x="557212" y="59531"/>
                </a:lnTo>
                <a:lnTo>
                  <a:pt x="576262" y="80963"/>
                </a:lnTo>
                <a:lnTo>
                  <a:pt x="600075" y="107156"/>
                </a:lnTo>
                <a:lnTo>
                  <a:pt x="619125" y="133350"/>
                </a:lnTo>
                <a:lnTo>
                  <a:pt x="645318" y="178594"/>
                </a:lnTo>
                <a:lnTo>
                  <a:pt x="657225" y="214313"/>
                </a:lnTo>
                <a:lnTo>
                  <a:pt x="669131" y="252413"/>
                </a:lnTo>
                <a:lnTo>
                  <a:pt x="678656" y="292894"/>
                </a:lnTo>
                <a:lnTo>
                  <a:pt x="678656" y="335756"/>
                </a:lnTo>
                <a:lnTo>
                  <a:pt x="666750" y="407194"/>
                </a:lnTo>
                <a:lnTo>
                  <a:pt x="650081" y="552450"/>
                </a:lnTo>
                <a:lnTo>
                  <a:pt x="614362" y="766763"/>
                </a:lnTo>
                <a:lnTo>
                  <a:pt x="604837" y="800100"/>
                </a:lnTo>
                <a:lnTo>
                  <a:pt x="573881" y="916781"/>
                </a:lnTo>
                <a:lnTo>
                  <a:pt x="531018" y="1033463"/>
                </a:lnTo>
                <a:lnTo>
                  <a:pt x="461962" y="1176338"/>
                </a:lnTo>
                <a:lnTo>
                  <a:pt x="373856" y="1316831"/>
                </a:lnTo>
                <a:lnTo>
                  <a:pt x="273843" y="1447800"/>
                </a:lnTo>
                <a:lnTo>
                  <a:pt x="173831" y="1557338"/>
                </a:lnTo>
                <a:lnTo>
                  <a:pt x="38100" y="1681163"/>
                </a:lnTo>
                <a:lnTo>
                  <a:pt x="14287" y="1707356"/>
                </a:lnTo>
                <a:lnTo>
                  <a:pt x="0" y="1726406"/>
                </a:lnTo>
                <a:lnTo>
                  <a:pt x="4762" y="1740694"/>
                </a:lnTo>
                <a:lnTo>
                  <a:pt x="21431" y="1740694"/>
                </a:lnTo>
                <a:lnTo>
                  <a:pt x="59531" y="1724025"/>
                </a:lnTo>
                <a:lnTo>
                  <a:pt x="164306" y="1657350"/>
                </a:lnTo>
                <a:lnTo>
                  <a:pt x="273843" y="1574006"/>
                </a:lnTo>
                <a:lnTo>
                  <a:pt x="392906" y="1471613"/>
                </a:lnTo>
                <a:lnTo>
                  <a:pt x="495300" y="1364456"/>
                </a:lnTo>
                <a:lnTo>
                  <a:pt x="585787" y="1259681"/>
                </a:lnTo>
                <a:lnTo>
                  <a:pt x="642937" y="1176338"/>
                </a:lnTo>
                <a:lnTo>
                  <a:pt x="707231" y="1069181"/>
                </a:lnTo>
                <a:lnTo>
                  <a:pt x="771525" y="938213"/>
                </a:lnTo>
                <a:lnTo>
                  <a:pt x="847725" y="7119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77A7974-3E4A-4EE1-8815-20464D41D29E}"/>
              </a:ext>
            </a:extLst>
          </p:cNvPr>
          <p:cNvSpPr/>
          <p:nvPr/>
        </p:nvSpPr>
        <p:spPr>
          <a:xfrm>
            <a:off x="6545263" y="4360863"/>
            <a:ext cx="412750" cy="1758950"/>
          </a:xfrm>
          <a:custGeom>
            <a:avLst/>
            <a:gdLst>
              <a:gd name="connsiteX0" fmla="*/ 130969 w 411957"/>
              <a:gd name="connsiteY0" fmla="*/ 762000 h 1759744"/>
              <a:gd name="connsiteX1" fmla="*/ 123825 w 411957"/>
              <a:gd name="connsiteY1" fmla="*/ 611981 h 1759744"/>
              <a:gd name="connsiteX2" fmla="*/ 123825 w 411957"/>
              <a:gd name="connsiteY2" fmla="*/ 521494 h 1759744"/>
              <a:gd name="connsiteX3" fmla="*/ 121444 w 411957"/>
              <a:gd name="connsiteY3" fmla="*/ 321469 h 1759744"/>
              <a:gd name="connsiteX4" fmla="*/ 121444 w 411957"/>
              <a:gd name="connsiteY4" fmla="*/ 226219 h 1759744"/>
              <a:gd name="connsiteX5" fmla="*/ 114300 w 411957"/>
              <a:gd name="connsiteY5" fmla="*/ 180975 h 1759744"/>
              <a:gd name="connsiteX6" fmla="*/ 97632 w 411957"/>
              <a:gd name="connsiteY6" fmla="*/ 142875 h 1759744"/>
              <a:gd name="connsiteX7" fmla="*/ 78582 w 411957"/>
              <a:gd name="connsiteY7" fmla="*/ 111919 h 1759744"/>
              <a:gd name="connsiteX8" fmla="*/ 52388 w 411957"/>
              <a:gd name="connsiteY8" fmla="*/ 88106 h 1759744"/>
              <a:gd name="connsiteX9" fmla="*/ 21432 w 411957"/>
              <a:gd name="connsiteY9" fmla="*/ 64294 h 1759744"/>
              <a:gd name="connsiteX10" fmla="*/ 7144 w 411957"/>
              <a:gd name="connsiteY10" fmla="*/ 47625 h 1759744"/>
              <a:gd name="connsiteX11" fmla="*/ 0 w 411957"/>
              <a:gd name="connsiteY11" fmla="*/ 35719 h 1759744"/>
              <a:gd name="connsiteX12" fmla="*/ 0 w 411957"/>
              <a:gd name="connsiteY12" fmla="*/ 19050 h 1759744"/>
              <a:gd name="connsiteX13" fmla="*/ 9525 w 411957"/>
              <a:gd name="connsiteY13" fmla="*/ 4762 h 1759744"/>
              <a:gd name="connsiteX14" fmla="*/ 30957 w 411957"/>
              <a:gd name="connsiteY14" fmla="*/ 0 h 1759744"/>
              <a:gd name="connsiteX15" fmla="*/ 100013 w 411957"/>
              <a:gd name="connsiteY15" fmla="*/ 9525 h 1759744"/>
              <a:gd name="connsiteX16" fmla="*/ 214313 w 411957"/>
              <a:gd name="connsiteY16" fmla="*/ 45244 h 1759744"/>
              <a:gd name="connsiteX17" fmla="*/ 297657 w 411957"/>
              <a:gd name="connsiteY17" fmla="*/ 83344 h 1759744"/>
              <a:gd name="connsiteX18" fmla="*/ 359569 w 411957"/>
              <a:gd name="connsiteY18" fmla="*/ 116681 h 1759744"/>
              <a:gd name="connsiteX19" fmla="*/ 392907 w 411957"/>
              <a:gd name="connsiteY19" fmla="*/ 140494 h 1759744"/>
              <a:gd name="connsiteX20" fmla="*/ 404813 w 411957"/>
              <a:gd name="connsiteY20" fmla="*/ 154781 h 1759744"/>
              <a:gd name="connsiteX21" fmla="*/ 411957 w 411957"/>
              <a:gd name="connsiteY21" fmla="*/ 173831 h 1759744"/>
              <a:gd name="connsiteX22" fmla="*/ 409575 w 411957"/>
              <a:gd name="connsiteY22" fmla="*/ 192881 h 1759744"/>
              <a:gd name="connsiteX23" fmla="*/ 397669 w 411957"/>
              <a:gd name="connsiteY23" fmla="*/ 221456 h 1759744"/>
              <a:gd name="connsiteX24" fmla="*/ 383382 w 411957"/>
              <a:gd name="connsiteY24" fmla="*/ 247650 h 1759744"/>
              <a:gd name="connsiteX25" fmla="*/ 373857 w 411957"/>
              <a:gd name="connsiteY25" fmla="*/ 285750 h 1759744"/>
              <a:gd name="connsiteX26" fmla="*/ 366713 w 411957"/>
              <a:gd name="connsiteY26" fmla="*/ 361950 h 1759744"/>
              <a:gd name="connsiteX27" fmla="*/ 345282 w 411957"/>
              <a:gd name="connsiteY27" fmla="*/ 504825 h 1759744"/>
              <a:gd name="connsiteX28" fmla="*/ 345282 w 411957"/>
              <a:gd name="connsiteY28" fmla="*/ 714375 h 1759744"/>
              <a:gd name="connsiteX29" fmla="*/ 345282 w 411957"/>
              <a:gd name="connsiteY29" fmla="*/ 1019175 h 1759744"/>
              <a:gd name="connsiteX30" fmla="*/ 345282 w 411957"/>
              <a:gd name="connsiteY30" fmla="*/ 1088231 h 1759744"/>
              <a:gd name="connsiteX31" fmla="*/ 371475 w 411957"/>
              <a:gd name="connsiteY31" fmla="*/ 1464469 h 1759744"/>
              <a:gd name="connsiteX32" fmla="*/ 369094 w 411957"/>
              <a:gd name="connsiteY32" fmla="*/ 1509712 h 1759744"/>
              <a:gd name="connsiteX33" fmla="*/ 350044 w 411957"/>
              <a:gd name="connsiteY33" fmla="*/ 1628775 h 1759744"/>
              <a:gd name="connsiteX34" fmla="*/ 330994 w 411957"/>
              <a:gd name="connsiteY34" fmla="*/ 1707356 h 1759744"/>
              <a:gd name="connsiteX35" fmla="*/ 319088 w 411957"/>
              <a:gd name="connsiteY35" fmla="*/ 1731169 h 1759744"/>
              <a:gd name="connsiteX36" fmla="*/ 307182 w 411957"/>
              <a:gd name="connsiteY36" fmla="*/ 1750219 h 1759744"/>
              <a:gd name="connsiteX37" fmla="*/ 290513 w 411957"/>
              <a:gd name="connsiteY37" fmla="*/ 1759744 h 1759744"/>
              <a:gd name="connsiteX38" fmla="*/ 266700 w 411957"/>
              <a:gd name="connsiteY38" fmla="*/ 1757362 h 1759744"/>
              <a:gd name="connsiteX39" fmla="*/ 242888 w 411957"/>
              <a:gd name="connsiteY39" fmla="*/ 1740694 h 1759744"/>
              <a:gd name="connsiteX40" fmla="*/ 214313 w 411957"/>
              <a:gd name="connsiteY40" fmla="*/ 1704975 h 1759744"/>
              <a:gd name="connsiteX41" fmla="*/ 178594 w 411957"/>
              <a:gd name="connsiteY41" fmla="*/ 1647825 h 1759744"/>
              <a:gd name="connsiteX42" fmla="*/ 142875 w 411957"/>
              <a:gd name="connsiteY42" fmla="*/ 1564481 h 1759744"/>
              <a:gd name="connsiteX43" fmla="*/ 123825 w 411957"/>
              <a:gd name="connsiteY43" fmla="*/ 1495425 h 1759744"/>
              <a:gd name="connsiteX44" fmla="*/ 119063 w 411957"/>
              <a:gd name="connsiteY44" fmla="*/ 1457325 h 1759744"/>
              <a:gd name="connsiteX45" fmla="*/ 128588 w 411957"/>
              <a:gd name="connsiteY45" fmla="*/ 1419225 h 1759744"/>
              <a:gd name="connsiteX46" fmla="*/ 133350 w 411957"/>
              <a:gd name="connsiteY46" fmla="*/ 1397794 h 1759744"/>
              <a:gd name="connsiteX47" fmla="*/ 142875 w 411957"/>
              <a:gd name="connsiteY47" fmla="*/ 1323975 h 1759744"/>
              <a:gd name="connsiteX48" fmla="*/ 152400 w 411957"/>
              <a:gd name="connsiteY48" fmla="*/ 1219200 h 1759744"/>
              <a:gd name="connsiteX49" fmla="*/ 152400 w 411957"/>
              <a:gd name="connsiteY49" fmla="*/ 1147762 h 1759744"/>
              <a:gd name="connsiteX50" fmla="*/ 145257 w 411957"/>
              <a:gd name="connsiteY50" fmla="*/ 1083469 h 1759744"/>
              <a:gd name="connsiteX51" fmla="*/ 130969 w 411957"/>
              <a:gd name="connsiteY51" fmla="*/ 762000 h 175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1957" h="1759744">
                <a:moveTo>
                  <a:pt x="130969" y="762000"/>
                </a:moveTo>
                <a:lnTo>
                  <a:pt x="123825" y="611981"/>
                </a:lnTo>
                <a:lnTo>
                  <a:pt x="123825" y="521494"/>
                </a:lnTo>
                <a:cubicBezTo>
                  <a:pt x="123031" y="454819"/>
                  <a:pt x="122238" y="388144"/>
                  <a:pt x="121444" y="321469"/>
                </a:cubicBezTo>
                <a:lnTo>
                  <a:pt x="121444" y="226219"/>
                </a:lnTo>
                <a:cubicBezTo>
                  <a:pt x="114170" y="182573"/>
                  <a:pt x="114300" y="197841"/>
                  <a:pt x="114300" y="180975"/>
                </a:cubicBezTo>
                <a:lnTo>
                  <a:pt x="97632" y="142875"/>
                </a:lnTo>
                <a:lnTo>
                  <a:pt x="78582" y="111919"/>
                </a:lnTo>
                <a:lnTo>
                  <a:pt x="52388" y="88106"/>
                </a:lnTo>
                <a:lnTo>
                  <a:pt x="21432" y="64294"/>
                </a:lnTo>
                <a:lnTo>
                  <a:pt x="7144" y="47625"/>
                </a:lnTo>
                <a:lnTo>
                  <a:pt x="0" y="35719"/>
                </a:lnTo>
                <a:lnTo>
                  <a:pt x="0" y="19050"/>
                </a:lnTo>
                <a:lnTo>
                  <a:pt x="9525" y="4762"/>
                </a:lnTo>
                <a:lnTo>
                  <a:pt x="30957" y="0"/>
                </a:lnTo>
                <a:lnTo>
                  <a:pt x="100013" y="9525"/>
                </a:lnTo>
                <a:lnTo>
                  <a:pt x="214313" y="45244"/>
                </a:lnTo>
                <a:lnTo>
                  <a:pt x="297657" y="83344"/>
                </a:lnTo>
                <a:lnTo>
                  <a:pt x="359569" y="116681"/>
                </a:lnTo>
                <a:lnTo>
                  <a:pt x="392907" y="140494"/>
                </a:lnTo>
                <a:lnTo>
                  <a:pt x="404813" y="154781"/>
                </a:lnTo>
                <a:lnTo>
                  <a:pt x="411957" y="173831"/>
                </a:lnTo>
                <a:cubicBezTo>
                  <a:pt x="409463" y="191286"/>
                  <a:pt x="409575" y="184887"/>
                  <a:pt x="409575" y="192881"/>
                </a:cubicBezTo>
                <a:lnTo>
                  <a:pt x="397669" y="221456"/>
                </a:lnTo>
                <a:lnTo>
                  <a:pt x="383382" y="247650"/>
                </a:lnTo>
                <a:lnTo>
                  <a:pt x="373857" y="285750"/>
                </a:lnTo>
                <a:lnTo>
                  <a:pt x="366713" y="361950"/>
                </a:lnTo>
                <a:lnTo>
                  <a:pt x="345282" y="504825"/>
                </a:lnTo>
                <a:lnTo>
                  <a:pt x="345282" y="714375"/>
                </a:lnTo>
                <a:lnTo>
                  <a:pt x="345282" y="1019175"/>
                </a:lnTo>
                <a:lnTo>
                  <a:pt x="345282" y="1088231"/>
                </a:lnTo>
                <a:lnTo>
                  <a:pt x="371475" y="1464469"/>
                </a:lnTo>
                <a:lnTo>
                  <a:pt x="369094" y="1509712"/>
                </a:lnTo>
                <a:lnTo>
                  <a:pt x="350044" y="1628775"/>
                </a:lnTo>
                <a:lnTo>
                  <a:pt x="330994" y="1707356"/>
                </a:lnTo>
                <a:lnTo>
                  <a:pt x="319088" y="1731169"/>
                </a:lnTo>
                <a:lnTo>
                  <a:pt x="307182" y="1750219"/>
                </a:lnTo>
                <a:lnTo>
                  <a:pt x="290513" y="1759744"/>
                </a:lnTo>
                <a:lnTo>
                  <a:pt x="266700" y="1757362"/>
                </a:lnTo>
                <a:lnTo>
                  <a:pt x="242888" y="1740694"/>
                </a:lnTo>
                <a:lnTo>
                  <a:pt x="214313" y="1704975"/>
                </a:lnTo>
                <a:lnTo>
                  <a:pt x="178594" y="1647825"/>
                </a:lnTo>
                <a:lnTo>
                  <a:pt x="142875" y="1564481"/>
                </a:lnTo>
                <a:lnTo>
                  <a:pt x="123825" y="1495425"/>
                </a:lnTo>
                <a:lnTo>
                  <a:pt x="119063" y="1457325"/>
                </a:lnTo>
                <a:lnTo>
                  <a:pt x="128588" y="1419225"/>
                </a:lnTo>
                <a:lnTo>
                  <a:pt x="133350" y="1397794"/>
                </a:lnTo>
                <a:lnTo>
                  <a:pt x="142875" y="1323975"/>
                </a:lnTo>
                <a:lnTo>
                  <a:pt x="152400" y="1219200"/>
                </a:lnTo>
                <a:lnTo>
                  <a:pt x="152400" y="1147762"/>
                </a:lnTo>
                <a:lnTo>
                  <a:pt x="145257" y="1083469"/>
                </a:lnTo>
                <a:lnTo>
                  <a:pt x="130969" y="7620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85480B-7F30-4D71-993F-764277B6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200511"/>
            <a:ext cx="4773582" cy="497476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311C093-234D-4E3F-9C32-C08A38464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161" y="1166375"/>
            <a:ext cx="4779678" cy="498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3" grpId="0" animBg="1"/>
      <p:bldP spid="30" grpId="0" animBg="1"/>
      <p:bldP spid="13" grpId="0" animBg="1"/>
      <p:bldP spid="15" grpId="0" animBg="1"/>
      <p:bldP spid="17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2E7BF75-E04A-4F44-87A3-69D78947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941616"/>
            <a:ext cx="4773582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04347F0-2424-453D-A0EB-8808F2E19F4E}"/>
              </a:ext>
            </a:extLst>
          </p:cNvPr>
          <p:cNvSpPr/>
          <p:nvPr/>
        </p:nvSpPr>
        <p:spPr>
          <a:xfrm>
            <a:off x="4205288" y="1751013"/>
            <a:ext cx="704850" cy="584200"/>
          </a:xfrm>
          <a:custGeom>
            <a:avLst/>
            <a:gdLst>
              <a:gd name="connsiteX0" fmla="*/ 328612 w 704850"/>
              <a:gd name="connsiteY0" fmla="*/ 381000 h 585787"/>
              <a:gd name="connsiteX1" fmla="*/ 261937 w 704850"/>
              <a:gd name="connsiteY1" fmla="*/ 297656 h 585787"/>
              <a:gd name="connsiteX2" fmla="*/ 154781 w 704850"/>
              <a:gd name="connsiteY2" fmla="*/ 192881 h 585787"/>
              <a:gd name="connsiteX3" fmla="*/ 19050 w 704850"/>
              <a:gd name="connsiteY3" fmla="*/ 57150 h 585787"/>
              <a:gd name="connsiteX4" fmla="*/ 2381 w 704850"/>
              <a:gd name="connsiteY4" fmla="*/ 35719 h 585787"/>
              <a:gd name="connsiteX5" fmla="*/ 0 w 704850"/>
              <a:gd name="connsiteY5" fmla="*/ 19050 h 585787"/>
              <a:gd name="connsiteX6" fmla="*/ 7143 w 704850"/>
              <a:gd name="connsiteY6" fmla="*/ 2381 h 585787"/>
              <a:gd name="connsiteX7" fmla="*/ 40481 w 704850"/>
              <a:gd name="connsiteY7" fmla="*/ 0 h 585787"/>
              <a:gd name="connsiteX8" fmla="*/ 180975 w 704850"/>
              <a:gd name="connsiteY8" fmla="*/ 42862 h 585787"/>
              <a:gd name="connsiteX9" fmla="*/ 450056 w 704850"/>
              <a:gd name="connsiteY9" fmla="*/ 130969 h 585787"/>
              <a:gd name="connsiteX10" fmla="*/ 533400 w 704850"/>
              <a:gd name="connsiteY10" fmla="*/ 164306 h 585787"/>
              <a:gd name="connsiteX11" fmla="*/ 576262 w 704850"/>
              <a:gd name="connsiteY11" fmla="*/ 207169 h 585787"/>
              <a:gd name="connsiteX12" fmla="*/ 631031 w 704850"/>
              <a:gd name="connsiteY12" fmla="*/ 278606 h 585787"/>
              <a:gd name="connsiteX13" fmla="*/ 673893 w 704850"/>
              <a:gd name="connsiteY13" fmla="*/ 350044 h 585787"/>
              <a:gd name="connsiteX14" fmla="*/ 695325 w 704850"/>
              <a:gd name="connsiteY14" fmla="*/ 414337 h 585787"/>
              <a:gd name="connsiteX15" fmla="*/ 704850 w 704850"/>
              <a:gd name="connsiteY15" fmla="*/ 466725 h 585787"/>
              <a:gd name="connsiteX16" fmla="*/ 704850 w 704850"/>
              <a:gd name="connsiteY16" fmla="*/ 509587 h 585787"/>
              <a:gd name="connsiteX17" fmla="*/ 697706 w 704850"/>
              <a:gd name="connsiteY17" fmla="*/ 538162 h 585787"/>
              <a:gd name="connsiteX18" fmla="*/ 669131 w 704850"/>
              <a:gd name="connsiteY18" fmla="*/ 569119 h 585787"/>
              <a:gd name="connsiteX19" fmla="*/ 645318 w 704850"/>
              <a:gd name="connsiteY19" fmla="*/ 578644 h 585787"/>
              <a:gd name="connsiteX20" fmla="*/ 592931 w 704850"/>
              <a:gd name="connsiteY20" fmla="*/ 585787 h 585787"/>
              <a:gd name="connsiteX21" fmla="*/ 552450 w 704850"/>
              <a:gd name="connsiteY21" fmla="*/ 583406 h 585787"/>
              <a:gd name="connsiteX22" fmla="*/ 511968 w 704850"/>
              <a:gd name="connsiteY22" fmla="*/ 569119 h 585787"/>
              <a:gd name="connsiteX23" fmla="*/ 454818 w 704850"/>
              <a:gd name="connsiteY23" fmla="*/ 531019 h 585787"/>
              <a:gd name="connsiteX24" fmla="*/ 328612 w 704850"/>
              <a:gd name="connsiteY24" fmla="*/ 381000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4850" h="585787">
                <a:moveTo>
                  <a:pt x="328612" y="381000"/>
                </a:moveTo>
                <a:lnTo>
                  <a:pt x="261937" y="297656"/>
                </a:lnTo>
                <a:lnTo>
                  <a:pt x="154781" y="192881"/>
                </a:lnTo>
                <a:lnTo>
                  <a:pt x="19050" y="57150"/>
                </a:lnTo>
                <a:lnTo>
                  <a:pt x="2381" y="35719"/>
                </a:lnTo>
                <a:lnTo>
                  <a:pt x="0" y="19050"/>
                </a:lnTo>
                <a:lnTo>
                  <a:pt x="7143" y="2381"/>
                </a:lnTo>
                <a:lnTo>
                  <a:pt x="40481" y="0"/>
                </a:lnTo>
                <a:lnTo>
                  <a:pt x="180975" y="42862"/>
                </a:lnTo>
                <a:lnTo>
                  <a:pt x="450056" y="130969"/>
                </a:lnTo>
                <a:lnTo>
                  <a:pt x="533400" y="164306"/>
                </a:lnTo>
                <a:lnTo>
                  <a:pt x="576262" y="207169"/>
                </a:lnTo>
                <a:lnTo>
                  <a:pt x="631031" y="278606"/>
                </a:lnTo>
                <a:lnTo>
                  <a:pt x="673893" y="350044"/>
                </a:lnTo>
                <a:lnTo>
                  <a:pt x="695325" y="414337"/>
                </a:lnTo>
                <a:lnTo>
                  <a:pt x="704850" y="466725"/>
                </a:lnTo>
                <a:lnTo>
                  <a:pt x="704850" y="509587"/>
                </a:lnTo>
                <a:lnTo>
                  <a:pt x="697706" y="538162"/>
                </a:lnTo>
                <a:lnTo>
                  <a:pt x="669131" y="569119"/>
                </a:lnTo>
                <a:lnTo>
                  <a:pt x="645318" y="578644"/>
                </a:lnTo>
                <a:lnTo>
                  <a:pt x="592931" y="585787"/>
                </a:lnTo>
                <a:lnTo>
                  <a:pt x="552450" y="583406"/>
                </a:lnTo>
                <a:lnTo>
                  <a:pt x="511968" y="569119"/>
                </a:lnTo>
                <a:lnTo>
                  <a:pt x="454818" y="531019"/>
                </a:lnTo>
                <a:lnTo>
                  <a:pt x="328612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85DC0D3-16B4-46CC-9838-DC81B13496BD}"/>
              </a:ext>
            </a:extLst>
          </p:cNvPr>
          <p:cNvSpPr/>
          <p:nvPr/>
        </p:nvSpPr>
        <p:spPr>
          <a:xfrm>
            <a:off x="3779839" y="2828925"/>
            <a:ext cx="739775" cy="579438"/>
          </a:xfrm>
          <a:custGeom>
            <a:avLst/>
            <a:gdLst>
              <a:gd name="connsiteX0" fmla="*/ 376237 w 740569"/>
              <a:gd name="connsiteY0" fmla="*/ 416719 h 578644"/>
              <a:gd name="connsiteX1" fmla="*/ 235744 w 740569"/>
              <a:gd name="connsiteY1" fmla="*/ 295275 h 578644"/>
              <a:gd name="connsiteX2" fmla="*/ 80962 w 740569"/>
              <a:gd name="connsiteY2" fmla="*/ 159544 h 578644"/>
              <a:gd name="connsiteX3" fmla="*/ 16669 w 740569"/>
              <a:gd name="connsiteY3" fmla="*/ 100013 h 578644"/>
              <a:gd name="connsiteX4" fmla="*/ 4762 w 740569"/>
              <a:gd name="connsiteY4" fmla="*/ 73819 h 578644"/>
              <a:gd name="connsiteX5" fmla="*/ 0 w 740569"/>
              <a:gd name="connsiteY5" fmla="*/ 38100 h 578644"/>
              <a:gd name="connsiteX6" fmla="*/ 2381 w 740569"/>
              <a:gd name="connsiteY6" fmla="*/ 16669 h 578644"/>
              <a:gd name="connsiteX7" fmla="*/ 14287 w 740569"/>
              <a:gd name="connsiteY7" fmla="*/ 2381 h 578644"/>
              <a:gd name="connsiteX8" fmla="*/ 33337 w 740569"/>
              <a:gd name="connsiteY8" fmla="*/ 0 h 578644"/>
              <a:gd name="connsiteX9" fmla="*/ 95250 w 740569"/>
              <a:gd name="connsiteY9" fmla="*/ 38100 h 578644"/>
              <a:gd name="connsiteX10" fmla="*/ 176212 w 740569"/>
              <a:gd name="connsiteY10" fmla="*/ 76200 h 578644"/>
              <a:gd name="connsiteX11" fmla="*/ 288131 w 740569"/>
              <a:gd name="connsiteY11" fmla="*/ 116681 h 578644"/>
              <a:gd name="connsiteX12" fmla="*/ 361950 w 740569"/>
              <a:gd name="connsiteY12" fmla="*/ 130969 h 578644"/>
              <a:gd name="connsiteX13" fmla="*/ 519112 w 740569"/>
              <a:gd name="connsiteY13" fmla="*/ 152400 h 578644"/>
              <a:gd name="connsiteX14" fmla="*/ 538162 w 740569"/>
              <a:gd name="connsiteY14" fmla="*/ 164306 h 578644"/>
              <a:gd name="connsiteX15" fmla="*/ 647700 w 740569"/>
              <a:gd name="connsiteY15" fmla="*/ 264319 h 578644"/>
              <a:gd name="connsiteX16" fmla="*/ 664369 w 740569"/>
              <a:gd name="connsiteY16" fmla="*/ 283369 h 578644"/>
              <a:gd name="connsiteX17" fmla="*/ 735806 w 740569"/>
              <a:gd name="connsiteY17" fmla="*/ 440531 h 578644"/>
              <a:gd name="connsiteX18" fmla="*/ 740569 w 740569"/>
              <a:gd name="connsiteY18" fmla="*/ 483394 h 578644"/>
              <a:gd name="connsiteX19" fmla="*/ 733425 w 740569"/>
              <a:gd name="connsiteY19" fmla="*/ 533400 h 578644"/>
              <a:gd name="connsiteX20" fmla="*/ 719137 w 740569"/>
              <a:gd name="connsiteY20" fmla="*/ 566738 h 578644"/>
              <a:gd name="connsiteX21" fmla="*/ 707231 w 740569"/>
              <a:gd name="connsiteY21" fmla="*/ 576263 h 578644"/>
              <a:gd name="connsiteX22" fmla="*/ 688181 w 740569"/>
              <a:gd name="connsiteY22" fmla="*/ 578644 h 578644"/>
              <a:gd name="connsiteX23" fmla="*/ 650081 w 740569"/>
              <a:gd name="connsiteY23" fmla="*/ 576263 h 578644"/>
              <a:gd name="connsiteX24" fmla="*/ 588169 w 740569"/>
              <a:gd name="connsiteY24" fmla="*/ 561975 h 578644"/>
              <a:gd name="connsiteX25" fmla="*/ 531019 w 740569"/>
              <a:gd name="connsiteY25" fmla="*/ 535781 h 578644"/>
              <a:gd name="connsiteX26" fmla="*/ 376237 w 740569"/>
              <a:gd name="connsiteY26" fmla="*/ 416719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0569" h="578644">
                <a:moveTo>
                  <a:pt x="376237" y="416719"/>
                </a:moveTo>
                <a:lnTo>
                  <a:pt x="235744" y="295275"/>
                </a:lnTo>
                <a:lnTo>
                  <a:pt x="80962" y="159544"/>
                </a:lnTo>
                <a:lnTo>
                  <a:pt x="16669" y="100013"/>
                </a:lnTo>
                <a:lnTo>
                  <a:pt x="4762" y="73819"/>
                </a:lnTo>
                <a:lnTo>
                  <a:pt x="0" y="38100"/>
                </a:lnTo>
                <a:lnTo>
                  <a:pt x="2381" y="16669"/>
                </a:lnTo>
                <a:lnTo>
                  <a:pt x="14287" y="2381"/>
                </a:lnTo>
                <a:lnTo>
                  <a:pt x="33337" y="0"/>
                </a:lnTo>
                <a:lnTo>
                  <a:pt x="95250" y="38100"/>
                </a:lnTo>
                <a:lnTo>
                  <a:pt x="176212" y="76200"/>
                </a:lnTo>
                <a:lnTo>
                  <a:pt x="288131" y="116681"/>
                </a:lnTo>
                <a:lnTo>
                  <a:pt x="361950" y="130969"/>
                </a:lnTo>
                <a:lnTo>
                  <a:pt x="519112" y="152400"/>
                </a:lnTo>
                <a:lnTo>
                  <a:pt x="538162" y="164306"/>
                </a:lnTo>
                <a:lnTo>
                  <a:pt x="647700" y="264319"/>
                </a:lnTo>
                <a:lnTo>
                  <a:pt x="664369" y="283369"/>
                </a:lnTo>
                <a:lnTo>
                  <a:pt x="735806" y="440531"/>
                </a:lnTo>
                <a:lnTo>
                  <a:pt x="740569" y="483394"/>
                </a:lnTo>
                <a:lnTo>
                  <a:pt x="733425" y="533400"/>
                </a:lnTo>
                <a:lnTo>
                  <a:pt x="719137" y="566738"/>
                </a:lnTo>
                <a:lnTo>
                  <a:pt x="707231" y="576263"/>
                </a:lnTo>
                <a:lnTo>
                  <a:pt x="688181" y="578644"/>
                </a:lnTo>
                <a:lnTo>
                  <a:pt x="650081" y="576263"/>
                </a:lnTo>
                <a:lnTo>
                  <a:pt x="588169" y="561975"/>
                </a:lnTo>
                <a:lnTo>
                  <a:pt x="531019" y="535781"/>
                </a:lnTo>
                <a:lnTo>
                  <a:pt x="376237" y="4167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839A001-47AA-4597-AC9A-99D4D057E22A}"/>
              </a:ext>
            </a:extLst>
          </p:cNvPr>
          <p:cNvSpPr/>
          <p:nvPr/>
        </p:nvSpPr>
        <p:spPr>
          <a:xfrm>
            <a:off x="3671889" y="4957763"/>
            <a:ext cx="434975" cy="728662"/>
          </a:xfrm>
          <a:custGeom>
            <a:avLst/>
            <a:gdLst>
              <a:gd name="connsiteX0" fmla="*/ 95250 w 435768"/>
              <a:gd name="connsiteY0" fmla="*/ 428625 h 728662"/>
              <a:gd name="connsiteX1" fmla="*/ 50006 w 435768"/>
              <a:gd name="connsiteY1" fmla="*/ 340518 h 728662"/>
              <a:gd name="connsiteX2" fmla="*/ 30956 w 435768"/>
              <a:gd name="connsiteY2" fmla="*/ 285750 h 728662"/>
              <a:gd name="connsiteX3" fmla="*/ 11906 w 435768"/>
              <a:gd name="connsiteY3" fmla="*/ 202406 h 728662"/>
              <a:gd name="connsiteX4" fmla="*/ 0 w 435768"/>
              <a:gd name="connsiteY4" fmla="*/ 109537 h 728662"/>
              <a:gd name="connsiteX5" fmla="*/ 7143 w 435768"/>
              <a:gd name="connsiteY5" fmla="*/ 40481 h 728662"/>
              <a:gd name="connsiteX6" fmla="*/ 19050 w 435768"/>
              <a:gd name="connsiteY6" fmla="*/ 19050 h 728662"/>
              <a:gd name="connsiteX7" fmla="*/ 28575 w 435768"/>
              <a:gd name="connsiteY7" fmla="*/ 9525 h 728662"/>
              <a:gd name="connsiteX8" fmla="*/ 35718 w 435768"/>
              <a:gd name="connsiteY8" fmla="*/ 2381 h 728662"/>
              <a:gd name="connsiteX9" fmla="*/ 52387 w 435768"/>
              <a:gd name="connsiteY9" fmla="*/ 0 h 728662"/>
              <a:gd name="connsiteX10" fmla="*/ 66675 w 435768"/>
              <a:gd name="connsiteY10" fmla="*/ 7143 h 728662"/>
              <a:gd name="connsiteX11" fmla="*/ 76200 w 435768"/>
              <a:gd name="connsiteY11" fmla="*/ 26193 h 728662"/>
              <a:gd name="connsiteX12" fmla="*/ 88106 w 435768"/>
              <a:gd name="connsiteY12" fmla="*/ 78581 h 728662"/>
              <a:gd name="connsiteX13" fmla="*/ 102393 w 435768"/>
              <a:gd name="connsiteY13" fmla="*/ 119062 h 728662"/>
              <a:gd name="connsiteX14" fmla="*/ 130968 w 435768"/>
              <a:gd name="connsiteY14" fmla="*/ 157162 h 728662"/>
              <a:gd name="connsiteX15" fmla="*/ 147637 w 435768"/>
              <a:gd name="connsiteY15" fmla="*/ 161925 h 728662"/>
              <a:gd name="connsiteX16" fmla="*/ 207168 w 435768"/>
              <a:gd name="connsiteY16" fmla="*/ 161925 h 728662"/>
              <a:gd name="connsiteX17" fmla="*/ 435768 w 435768"/>
              <a:gd name="connsiteY17" fmla="*/ 523875 h 728662"/>
              <a:gd name="connsiteX18" fmla="*/ 426243 w 435768"/>
              <a:gd name="connsiteY18" fmla="*/ 592931 h 728662"/>
              <a:gd name="connsiteX19" fmla="*/ 419100 w 435768"/>
              <a:gd name="connsiteY19" fmla="*/ 673893 h 728662"/>
              <a:gd name="connsiteX20" fmla="*/ 414337 w 435768"/>
              <a:gd name="connsiteY20" fmla="*/ 702468 h 728662"/>
              <a:gd name="connsiteX21" fmla="*/ 402431 w 435768"/>
              <a:gd name="connsiteY21" fmla="*/ 723900 h 728662"/>
              <a:gd name="connsiteX22" fmla="*/ 383381 w 435768"/>
              <a:gd name="connsiteY22" fmla="*/ 728662 h 728662"/>
              <a:gd name="connsiteX23" fmla="*/ 352425 w 435768"/>
              <a:gd name="connsiteY23" fmla="*/ 723900 h 728662"/>
              <a:gd name="connsiteX24" fmla="*/ 321468 w 435768"/>
              <a:gd name="connsiteY24" fmla="*/ 695325 h 728662"/>
              <a:gd name="connsiteX25" fmla="*/ 259556 w 435768"/>
              <a:gd name="connsiteY25" fmla="*/ 635793 h 728662"/>
              <a:gd name="connsiteX26" fmla="*/ 152400 w 435768"/>
              <a:gd name="connsiteY26" fmla="*/ 521493 h 728662"/>
              <a:gd name="connsiteX27" fmla="*/ 95250 w 435768"/>
              <a:gd name="connsiteY27" fmla="*/ 428625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768" h="728662">
                <a:moveTo>
                  <a:pt x="95250" y="428625"/>
                </a:moveTo>
                <a:lnTo>
                  <a:pt x="50006" y="340518"/>
                </a:lnTo>
                <a:lnTo>
                  <a:pt x="30956" y="285750"/>
                </a:lnTo>
                <a:lnTo>
                  <a:pt x="11906" y="202406"/>
                </a:lnTo>
                <a:lnTo>
                  <a:pt x="0" y="109537"/>
                </a:lnTo>
                <a:lnTo>
                  <a:pt x="7143" y="40481"/>
                </a:lnTo>
                <a:lnTo>
                  <a:pt x="19050" y="19050"/>
                </a:lnTo>
                <a:lnTo>
                  <a:pt x="28575" y="9525"/>
                </a:lnTo>
                <a:lnTo>
                  <a:pt x="35718" y="2381"/>
                </a:lnTo>
                <a:lnTo>
                  <a:pt x="52387" y="0"/>
                </a:lnTo>
                <a:lnTo>
                  <a:pt x="66675" y="7143"/>
                </a:lnTo>
                <a:lnTo>
                  <a:pt x="76200" y="26193"/>
                </a:lnTo>
                <a:lnTo>
                  <a:pt x="88106" y="78581"/>
                </a:lnTo>
                <a:lnTo>
                  <a:pt x="102393" y="119062"/>
                </a:lnTo>
                <a:lnTo>
                  <a:pt x="130968" y="157162"/>
                </a:lnTo>
                <a:lnTo>
                  <a:pt x="147637" y="161925"/>
                </a:lnTo>
                <a:lnTo>
                  <a:pt x="207168" y="161925"/>
                </a:lnTo>
                <a:lnTo>
                  <a:pt x="435768" y="523875"/>
                </a:lnTo>
                <a:lnTo>
                  <a:pt x="426243" y="592931"/>
                </a:lnTo>
                <a:lnTo>
                  <a:pt x="419100" y="673893"/>
                </a:lnTo>
                <a:lnTo>
                  <a:pt x="414337" y="702468"/>
                </a:lnTo>
                <a:lnTo>
                  <a:pt x="402431" y="723900"/>
                </a:lnTo>
                <a:lnTo>
                  <a:pt x="383381" y="728662"/>
                </a:lnTo>
                <a:lnTo>
                  <a:pt x="352425" y="723900"/>
                </a:lnTo>
                <a:lnTo>
                  <a:pt x="321468" y="695325"/>
                </a:lnTo>
                <a:lnTo>
                  <a:pt x="259556" y="635793"/>
                </a:lnTo>
                <a:lnTo>
                  <a:pt x="152400" y="521493"/>
                </a:lnTo>
                <a:lnTo>
                  <a:pt x="95250" y="4286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BF5F047-3596-48E5-A223-3B27BD0E5FCD}"/>
              </a:ext>
            </a:extLst>
          </p:cNvPr>
          <p:cNvSpPr/>
          <p:nvPr/>
        </p:nvSpPr>
        <p:spPr>
          <a:xfrm>
            <a:off x="5070476" y="1577975"/>
            <a:ext cx="1222375" cy="1543050"/>
          </a:xfrm>
          <a:custGeom>
            <a:avLst/>
            <a:gdLst>
              <a:gd name="connsiteX0" fmla="*/ 441325 w 1222375"/>
              <a:gd name="connsiteY0" fmla="*/ 987425 h 1543050"/>
              <a:gd name="connsiteX1" fmla="*/ 590550 w 1222375"/>
              <a:gd name="connsiteY1" fmla="*/ 784225 h 1543050"/>
              <a:gd name="connsiteX2" fmla="*/ 695325 w 1222375"/>
              <a:gd name="connsiteY2" fmla="*/ 619125 h 1543050"/>
              <a:gd name="connsiteX3" fmla="*/ 781050 w 1222375"/>
              <a:gd name="connsiteY3" fmla="*/ 447675 h 1543050"/>
              <a:gd name="connsiteX4" fmla="*/ 825500 w 1222375"/>
              <a:gd name="connsiteY4" fmla="*/ 323850 h 1543050"/>
              <a:gd name="connsiteX5" fmla="*/ 838200 w 1222375"/>
              <a:gd name="connsiteY5" fmla="*/ 231775 h 1543050"/>
              <a:gd name="connsiteX6" fmla="*/ 831850 w 1222375"/>
              <a:gd name="connsiteY6" fmla="*/ 196850 h 1543050"/>
              <a:gd name="connsiteX7" fmla="*/ 774700 w 1222375"/>
              <a:gd name="connsiteY7" fmla="*/ 136525 h 1543050"/>
              <a:gd name="connsiteX8" fmla="*/ 701675 w 1222375"/>
              <a:gd name="connsiteY8" fmla="*/ 85725 h 1543050"/>
              <a:gd name="connsiteX9" fmla="*/ 641350 w 1222375"/>
              <a:gd name="connsiteY9" fmla="*/ 44450 h 1543050"/>
              <a:gd name="connsiteX10" fmla="*/ 628650 w 1222375"/>
              <a:gd name="connsiteY10" fmla="*/ 34925 h 1543050"/>
              <a:gd name="connsiteX11" fmla="*/ 625475 w 1222375"/>
              <a:gd name="connsiteY11" fmla="*/ 22225 h 1543050"/>
              <a:gd name="connsiteX12" fmla="*/ 635000 w 1222375"/>
              <a:gd name="connsiteY12" fmla="*/ 3175 h 1543050"/>
              <a:gd name="connsiteX13" fmla="*/ 654050 w 1222375"/>
              <a:gd name="connsiteY13" fmla="*/ 0 h 1543050"/>
              <a:gd name="connsiteX14" fmla="*/ 765175 w 1222375"/>
              <a:gd name="connsiteY14" fmla="*/ 9525 h 1543050"/>
              <a:gd name="connsiteX15" fmla="*/ 873125 w 1222375"/>
              <a:gd name="connsiteY15" fmla="*/ 28575 h 1543050"/>
              <a:gd name="connsiteX16" fmla="*/ 1000125 w 1222375"/>
              <a:gd name="connsiteY16" fmla="*/ 73025 h 1543050"/>
              <a:gd name="connsiteX17" fmla="*/ 1089025 w 1222375"/>
              <a:gd name="connsiteY17" fmla="*/ 120650 h 1543050"/>
              <a:gd name="connsiteX18" fmla="*/ 1165225 w 1222375"/>
              <a:gd name="connsiteY18" fmla="*/ 171450 h 1543050"/>
              <a:gd name="connsiteX19" fmla="*/ 1200150 w 1222375"/>
              <a:gd name="connsiteY19" fmla="*/ 209550 h 1543050"/>
              <a:gd name="connsiteX20" fmla="*/ 1222375 w 1222375"/>
              <a:gd name="connsiteY20" fmla="*/ 250825 h 1543050"/>
              <a:gd name="connsiteX21" fmla="*/ 1216025 w 1222375"/>
              <a:gd name="connsiteY21" fmla="*/ 288925 h 1543050"/>
              <a:gd name="connsiteX22" fmla="*/ 1200150 w 1222375"/>
              <a:gd name="connsiteY22" fmla="*/ 307975 h 1543050"/>
              <a:gd name="connsiteX23" fmla="*/ 1136650 w 1222375"/>
              <a:gd name="connsiteY23" fmla="*/ 355600 h 1543050"/>
              <a:gd name="connsiteX24" fmla="*/ 1111250 w 1222375"/>
              <a:gd name="connsiteY24" fmla="*/ 377825 h 1543050"/>
              <a:gd name="connsiteX25" fmla="*/ 971550 w 1222375"/>
              <a:gd name="connsiteY25" fmla="*/ 650875 h 1543050"/>
              <a:gd name="connsiteX26" fmla="*/ 898525 w 1222375"/>
              <a:gd name="connsiteY26" fmla="*/ 774700 h 1543050"/>
              <a:gd name="connsiteX27" fmla="*/ 676275 w 1222375"/>
              <a:gd name="connsiteY27" fmla="*/ 1025525 h 1543050"/>
              <a:gd name="connsiteX28" fmla="*/ 463550 w 1222375"/>
              <a:gd name="connsiteY28" fmla="*/ 1231900 h 1543050"/>
              <a:gd name="connsiteX29" fmla="*/ 222250 w 1222375"/>
              <a:gd name="connsiteY29" fmla="*/ 1425575 h 1543050"/>
              <a:gd name="connsiteX30" fmla="*/ 73025 w 1222375"/>
              <a:gd name="connsiteY30" fmla="*/ 1527175 h 1543050"/>
              <a:gd name="connsiteX31" fmla="*/ 28575 w 1222375"/>
              <a:gd name="connsiteY31" fmla="*/ 1543050 h 1543050"/>
              <a:gd name="connsiteX32" fmla="*/ 3175 w 1222375"/>
              <a:gd name="connsiteY32" fmla="*/ 1536700 h 1543050"/>
              <a:gd name="connsiteX33" fmla="*/ 0 w 1222375"/>
              <a:gd name="connsiteY33" fmla="*/ 1520825 h 1543050"/>
              <a:gd name="connsiteX34" fmla="*/ 82550 w 1222375"/>
              <a:gd name="connsiteY34" fmla="*/ 1416050 h 1543050"/>
              <a:gd name="connsiteX35" fmla="*/ 257175 w 1222375"/>
              <a:gd name="connsiteY35" fmla="*/ 1219200 h 1543050"/>
              <a:gd name="connsiteX36" fmla="*/ 441325 w 1222375"/>
              <a:gd name="connsiteY36" fmla="*/ 98742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2375" h="1543050">
                <a:moveTo>
                  <a:pt x="441325" y="987425"/>
                </a:moveTo>
                <a:lnTo>
                  <a:pt x="590550" y="784225"/>
                </a:lnTo>
                <a:lnTo>
                  <a:pt x="695325" y="619125"/>
                </a:lnTo>
                <a:lnTo>
                  <a:pt x="781050" y="447675"/>
                </a:lnTo>
                <a:lnTo>
                  <a:pt x="825500" y="323850"/>
                </a:lnTo>
                <a:lnTo>
                  <a:pt x="838200" y="231775"/>
                </a:lnTo>
                <a:lnTo>
                  <a:pt x="831850" y="196850"/>
                </a:lnTo>
                <a:lnTo>
                  <a:pt x="774700" y="136525"/>
                </a:lnTo>
                <a:lnTo>
                  <a:pt x="701675" y="85725"/>
                </a:lnTo>
                <a:lnTo>
                  <a:pt x="641350" y="44450"/>
                </a:lnTo>
                <a:lnTo>
                  <a:pt x="628650" y="34925"/>
                </a:lnTo>
                <a:lnTo>
                  <a:pt x="625475" y="22225"/>
                </a:lnTo>
                <a:lnTo>
                  <a:pt x="635000" y="3175"/>
                </a:lnTo>
                <a:lnTo>
                  <a:pt x="654050" y="0"/>
                </a:lnTo>
                <a:lnTo>
                  <a:pt x="765175" y="9525"/>
                </a:lnTo>
                <a:lnTo>
                  <a:pt x="873125" y="28575"/>
                </a:lnTo>
                <a:lnTo>
                  <a:pt x="1000125" y="73025"/>
                </a:lnTo>
                <a:lnTo>
                  <a:pt x="1089025" y="120650"/>
                </a:lnTo>
                <a:lnTo>
                  <a:pt x="1165225" y="171450"/>
                </a:lnTo>
                <a:lnTo>
                  <a:pt x="1200150" y="209550"/>
                </a:lnTo>
                <a:lnTo>
                  <a:pt x="1222375" y="250825"/>
                </a:lnTo>
                <a:lnTo>
                  <a:pt x="1216025" y="288925"/>
                </a:lnTo>
                <a:lnTo>
                  <a:pt x="1200150" y="307975"/>
                </a:lnTo>
                <a:lnTo>
                  <a:pt x="1136650" y="355600"/>
                </a:lnTo>
                <a:lnTo>
                  <a:pt x="1111250" y="377825"/>
                </a:lnTo>
                <a:lnTo>
                  <a:pt x="971550" y="650875"/>
                </a:lnTo>
                <a:lnTo>
                  <a:pt x="898525" y="774700"/>
                </a:lnTo>
                <a:lnTo>
                  <a:pt x="676275" y="1025525"/>
                </a:lnTo>
                <a:lnTo>
                  <a:pt x="463550" y="1231900"/>
                </a:lnTo>
                <a:lnTo>
                  <a:pt x="222250" y="1425575"/>
                </a:lnTo>
                <a:lnTo>
                  <a:pt x="73025" y="1527175"/>
                </a:lnTo>
                <a:lnTo>
                  <a:pt x="28575" y="1543050"/>
                </a:lnTo>
                <a:lnTo>
                  <a:pt x="3175" y="1536700"/>
                </a:lnTo>
                <a:lnTo>
                  <a:pt x="0" y="1520825"/>
                </a:lnTo>
                <a:lnTo>
                  <a:pt x="82550" y="1416050"/>
                </a:lnTo>
                <a:lnTo>
                  <a:pt x="257175" y="1219200"/>
                </a:lnTo>
                <a:lnTo>
                  <a:pt x="441325" y="987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9D5CC94-B4A6-4E91-8376-9FFF28A1F284}"/>
              </a:ext>
            </a:extLst>
          </p:cNvPr>
          <p:cNvSpPr/>
          <p:nvPr/>
        </p:nvSpPr>
        <p:spPr>
          <a:xfrm>
            <a:off x="5019676" y="2838450"/>
            <a:ext cx="3152775" cy="3024188"/>
          </a:xfrm>
          <a:custGeom>
            <a:avLst/>
            <a:gdLst>
              <a:gd name="connsiteX0" fmla="*/ 667568 w 3152716"/>
              <a:gd name="connsiteY0" fmla="*/ 645129 h 3023691"/>
              <a:gd name="connsiteX1" fmla="*/ 695617 w 3152716"/>
              <a:gd name="connsiteY1" fmla="*/ 549762 h 3023691"/>
              <a:gd name="connsiteX2" fmla="*/ 712446 w 3152716"/>
              <a:gd name="connsiteY2" fmla="*/ 347808 h 3023691"/>
              <a:gd name="connsiteX3" fmla="*/ 718056 w 3152716"/>
              <a:gd name="connsiteY3" fmla="*/ 196343 h 3023691"/>
              <a:gd name="connsiteX4" fmla="*/ 690007 w 3152716"/>
              <a:gd name="connsiteY4" fmla="*/ 95367 h 3023691"/>
              <a:gd name="connsiteX5" fmla="*/ 656348 w 3152716"/>
              <a:gd name="connsiteY5" fmla="*/ 33659 h 3023691"/>
              <a:gd name="connsiteX6" fmla="*/ 661958 w 3152716"/>
              <a:gd name="connsiteY6" fmla="*/ 11220 h 3023691"/>
              <a:gd name="connsiteX7" fmla="*/ 684397 w 3152716"/>
              <a:gd name="connsiteY7" fmla="*/ 0 h 3023691"/>
              <a:gd name="connsiteX8" fmla="*/ 723666 w 3152716"/>
              <a:gd name="connsiteY8" fmla="*/ 11220 h 3023691"/>
              <a:gd name="connsiteX9" fmla="*/ 802204 w 3152716"/>
              <a:gd name="connsiteY9" fmla="*/ 39269 h 3023691"/>
              <a:gd name="connsiteX10" fmla="*/ 852692 w 3152716"/>
              <a:gd name="connsiteY10" fmla="*/ 67318 h 3023691"/>
              <a:gd name="connsiteX11" fmla="*/ 880741 w 3152716"/>
              <a:gd name="connsiteY11" fmla="*/ 89757 h 3023691"/>
              <a:gd name="connsiteX12" fmla="*/ 897570 w 3152716"/>
              <a:gd name="connsiteY12" fmla="*/ 145855 h 3023691"/>
              <a:gd name="connsiteX13" fmla="*/ 936839 w 3152716"/>
              <a:gd name="connsiteY13" fmla="*/ 286100 h 3023691"/>
              <a:gd name="connsiteX14" fmla="*/ 897570 w 3152716"/>
              <a:gd name="connsiteY14" fmla="*/ 544152 h 3023691"/>
              <a:gd name="connsiteX15" fmla="*/ 768545 w 3152716"/>
              <a:gd name="connsiteY15" fmla="*/ 1015377 h 3023691"/>
              <a:gd name="connsiteX16" fmla="*/ 729276 w 3152716"/>
              <a:gd name="connsiteY16" fmla="*/ 1155622 h 3023691"/>
              <a:gd name="connsiteX17" fmla="*/ 650738 w 3152716"/>
              <a:gd name="connsiteY17" fmla="*/ 1380015 h 3023691"/>
              <a:gd name="connsiteX18" fmla="*/ 560981 w 3152716"/>
              <a:gd name="connsiteY18" fmla="*/ 1576358 h 3023691"/>
              <a:gd name="connsiteX19" fmla="*/ 426346 w 3152716"/>
              <a:gd name="connsiteY19" fmla="*/ 1845629 h 3023691"/>
              <a:gd name="connsiteX20" fmla="*/ 381467 w 3152716"/>
              <a:gd name="connsiteY20" fmla="*/ 1929777 h 3023691"/>
              <a:gd name="connsiteX21" fmla="*/ 353418 w 3152716"/>
              <a:gd name="connsiteY21" fmla="*/ 1963435 h 3023691"/>
              <a:gd name="connsiteX22" fmla="*/ 359028 w 3152716"/>
              <a:gd name="connsiteY22" fmla="*/ 1991485 h 3023691"/>
              <a:gd name="connsiteX23" fmla="*/ 398297 w 3152716"/>
              <a:gd name="connsiteY23" fmla="*/ 2002704 h 3023691"/>
              <a:gd name="connsiteX24" fmla="*/ 589030 w 3152716"/>
              <a:gd name="connsiteY24" fmla="*/ 2019534 h 3023691"/>
              <a:gd name="connsiteX25" fmla="*/ 1088304 w 3152716"/>
              <a:gd name="connsiteY25" fmla="*/ 2103681 h 3023691"/>
              <a:gd name="connsiteX26" fmla="*/ 1307087 w 3152716"/>
              <a:gd name="connsiteY26" fmla="*/ 2137340 h 3023691"/>
              <a:gd name="connsiteX27" fmla="*/ 1694164 w 3152716"/>
              <a:gd name="connsiteY27" fmla="*/ 2227097 h 3023691"/>
              <a:gd name="connsiteX28" fmla="*/ 2047583 w 3152716"/>
              <a:gd name="connsiteY28" fmla="*/ 2305634 h 3023691"/>
              <a:gd name="connsiteX29" fmla="*/ 2288805 w 3152716"/>
              <a:gd name="connsiteY29" fmla="*/ 2384172 h 3023691"/>
              <a:gd name="connsiteX30" fmla="*/ 2653443 w 3152716"/>
              <a:gd name="connsiteY30" fmla="*/ 2513197 h 3023691"/>
              <a:gd name="connsiteX31" fmla="*/ 2894665 w 3152716"/>
              <a:gd name="connsiteY31" fmla="*/ 2614174 h 3023691"/>
              <a:gd name="connsiteX32" fmla="*/ 2995642 w 3152716"/>
              <a:gd name="connsiteY32" fmla="*/ 2670272 h 3023691"/>
              <a:gd name="connsiteX33" fmla="*/ 3046130 w 3152716"/>
              <a:gd name="connsiteY33" fmla="*/ 2715151 h 3023691"/>
              <a:gd name="connsiteX34" fmla="*/ 3096618 w 3152716"/>
              <a:gd name="connsiteY34" fmla="*/ 2782469 h 3023691"/>
              <a:gd name="connsiteX35" fmla="*/ 3130277 w 3152716"/>
              <a:gd name="connsiteY35" fmla="*/ 2849786 h 3023691"/>
              <a:gd name="connsiteX36" fmla="*/ 3147107 w 3152716"/>
              <a:gd name="connsiteY36" fmla="*/ 2900275 h 3023691"/>
              <a:gd name="connsiteX37" fmla="*/ 3152716 w 3152716"/>
              <a:gd name="connsiteY37" fmla="*/ 2945153 h 3023691"/>
              <a:gd name="connsiteX38" fmla="*/ 3130277 w 3152716"/>
              <a:gd name="connsiteY38" fmla="*/ 2995642 h 3023691"/>
              <a:gd name="connsiteX39" fmla="*/ 3096618 w 3152716"/>
              <a:gd name="connsiteY39" fmla="*/ 3023691 h 3023691"/>
              <a:gd name="connsiteX40" fmla="*/ 3034910 w 3152716"/>
              <a:gd name="connsiteY40" fmla="*/ 3001251 h 3023691"/>
              <a:gd name="connsiteX41" fmla="*/ 2698321 w 3152716"/>
              <a:gd name="connsiteY41" fmla="*/ 2804908 h 3023691"/>
              <a:gd name="connsiteX42" fmla="*/ 2485148 w 3152716"/>
              <a:gd name="connsiteY42" fmla="*/ 2692712 h 3023691"/>
              <a:gd name="connsiteX43" fmla="*/ 2221487 w 3152716"/>
              <a:gd name="connsiteY43" fmla="*/ 2586125 h 3023691"/>
              <a:gd name="connsiteX44" fmla="*/ 1963435 w 3152716"/>
              <a:gd name="connsiteY44" fmla="*/ 2513197 h 3023691"/>
              <a:gd name="connsiteX45" fmla="*/ 1671725 w 3152716"/>
              <a:gd name="connsiteY45" fmla="*/ 2417831 h 3023691"/>
              <a:gd name="connsiteX46" fmla="*/ 1077084 w 3152716"/>
              <a:gd name="connsiteY46" fmla="*/ 2255146 h 3023691"/>
              <a:gd name="connsiteX47" fmla="*/ 600250 w 3152716"/>
              <a:gd name="connsiteY47" fmla="*/ 2170999 h 3023691"/>
              <a:gd name="connsiteX48" fmla="*/ 381467 w 3152716"/>
              <a:gd name="connsiteY48" fmla="*/ 2154169 h 3023691"/>
              <a:gd name="connsiteX49" fmla="*/ 263661 w 3152716"/>
              <a:gd name="connsiteY49" fmla="*/ 2165389 h 3023691"/>
              <a:gd name="connsiteX50" fmla="*/ 201953 w 3152716"/>
              <a:gd name="connsiteY50" fmla="*/ 2193438 h 3023691"/>
              <a:gd name="connsiteX51" fmla="*/ 162684 w 3152716"/>
              <a:gd name="connsiteY51" fmla="*/ 2215877 h 3023691"/>
              <a:gd name="connsiteX52" fmla="*/ 100977 w 3152716"/>
              <a:gd name="connsiteY52" fmla="*/ 2221487 h 3023691"/>
              <a:gd name="connsiteX53" fmla="*/ 61708 w 3152716"/>
              <a:gd name="connsiteY53" fmla="*/ 2221487 h 3023691"/>
              <a:gd name="connsiteX54" fmla="*/ 28049 w 3152716"/>
              <a:gd name="connsiteY54" fmla="*/ 2199048 h 3023691"/>
              <a:gd name="connsiteX55" fmla="*/ 5610 w 3152716"/>
              <a:gd name="connsiteY55" fmla="*/ 2131730 h 3023691"/>
              <a:gd name="connsiteX56" fmla="*/ 0 w 3152716"/>
              <a:gd name="connsiteY56" fmla="*/ 2064412 h 3023691"/>
              <a:gd name="connsiteX57" fmla="*/ 0 w 3152716"/>
              <a:gd name="connsiteY57" fmla="*/ 2019534 h 3023691"/>
              <a:gd name="connsiteX58" fmla="*/ 22439 w 3152716"/>
              <a:gd name="connsiteY58" fmla="*/ 1980265 h 3023691"/>
              <a:gd name="connsiteX59" fmla="*/ 140245 w 3152716"/>
              <a:gd name="connsiteY59" fmla="*/ 1856849 h 3023691"/>
              <a:gd name="connsiteX60" fmla="*/ 241222 w 3152716"/>
              <a:gd name="connsiteY60" fmla="*/ 1727823 h 3023691"/>
              <a:gd name="connsiteX61" fmla="*/ 342199 w 3152716"/>
              <a:gd name="connsiteY61" fmla="*/ 1525870 h 3023691"/>
              <a:gd name="connsiteX62" fmla="*/ 426346 w 3152716"/>
              <a:gd name="connsiteY62" fmla="*/ 1329526 h 3023691"/>
              <a:gd name="connsiteX63" fmla="*/ 516103 w 3152716"/>
              <a:gd name="connsiteY63" fmla="*/ 1127573 h 3023691"/>
              <a:gd name="connsiteX64" fmla="*/ 667568 w 3152716"/>
              <a:gd name="connsiteY64" fmla="*/ 645129 h 302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52716" h="3023691">
                <a:moveTo>
                  <a:pt x="667568" y="645129"/>
                </a:moveTo>
                <a:lnTo>
                  <a:pt x="695617" y="549762"/>
                </a:lnTo>
                <a:lnTo>
                  <a:pt x="712446" y="347808"/>
                </a:lnTo>
                <a:lnTo>
                  <a:pt x="718056" y="196343"/>
                </a:lnTo>
                <a:lnTo>
                  <a:pt x="690007" y="95367"/>
                </a:lnTo>
                <a:lnTo>
                  <a:pt x="656348" y="33659"/>
                </a:lnTo>
                <a:lnTo>
                  <a:pt x="661958" y="11220"/>
                </a:lnTo>
                <a:lnTo>
                  <a:pt x="684397" y="0"/>
                </a:lnTo>
                <a:lnTo>
                  <a:pt x="723666" y="11220"/>
                </a:lnTo>
                <a:lnTo>
                  <a:pt x="802204" y="39269"/>
                </a:lnTo>
                <a:lnTo>
                  <a:pt x="852692" y="67318"/>
                </a:lnTo>
                <a:lnTo>
                  <a:pt x="880741" y="89757"/>
                </a:lnTo>
                <a:lnTo>
                  <a:pt x="897570" y="145855"/>
                </a:lnTo>
                <a:lnTo>
                  <a:pt x="936839" y="286100"/>
                </a:lnTo>
                <a:lnTo>
                  <a:pt x="897570" y="544152"/>
                </a:lnTo>
                <a:lnTo>
                  <a:pt x="768545" y="1015377"/>
                </a:lnTo>
                <a:lnTo>
                  <a:pt x="729276" y="1155622"/>
                </a:lnTo>
                <a:lnTo>
                  <a:pt x="650738" y="1380015"/>
                </a:lnTo>
                <a:lnTo>
                  <a:pt x="560981" y="1576358"/>
                </a:lnTo>
                <a:lnTo>
                  <a:pt x="426346" y="1845629"/>
                </a:lnTo>
                <a:lnTo>
                  <a:pt x="381467" y="1929777"/>
                </a:lnTo>
                <a:lnTo>
                  <a:pt x="353418" y="1963435"/>
                </a:lnTo>
                <a:lnTo>
                  <a:pt x="359028" y="1991485"/>
                </a:lnTo>
                <a:lnTo>
                  <a:pt x="398297" y="2002704"/>
                </a:lnTo>
                <a:lnTo>
                  <a:pt x="589030" y="2019534"/>
                </a:lnTo>
                <a:lnTo>
                  <a:pt x="1088304" y="2103681"/>
                </a:lnTo>
                <a:lnTo>
                  <a:pt x="1307087" y="2137340"/>
                </a:lnTo>
                <a:lnTo>
                  <a:pt x="1694164" y="2227097"/>
                </a:lnTo>
                <a:lnTo>
                  <a:pt x="2047583" y="2305634"/>
                </a:lnTo>
                <a:lnTo>
                  <a:pt x="2288805" y="2384172"/>
                </a:lnTo>
                <a:lnTo>
                  <a:pt x="2653443" y="2513197"/>
                </a:lnTo>
                <a:lnTo>
                  <a:pt x="2894665" y="2614174"/>
                </a:lnTo>
                <a:lnTo>
                  <a:pt x="2995642" y="2670272"/>
                </a:lnTo>
                <a:lnTo>
                  <a:pt x="3046130" y="2715151"/>
                </a:lnTo>
                <a:lnTo>
                  <a:pt x="3096618" y="2782469"/>
                </a:lnTo>
                <a:lnTo>
                  <a:pt x="3130277" y="2849786"/>
                </a:lnTo>
                <a:lnTo>
                  <a:pt x="3147107" y="2900275"/>
                </a:lnTo>
                <a:lnTo>
                  <a:pt x="3152716" y="2945153"/>
                </a:lnTo>
                <a:lnTo>
                  <a:pt x="3130277" y="2995642"/>
                </a:lnTo>
                <a:lnTo>
                  <a:pt x="3096618" y="3023691"/>
                </a:lnTo>
                <a:lnTo>
                  <a:pt x="3034910" y="3001251"/>
                </a:lnTo>
                <a:lnTo>
                  <a:pt x="2698321" y="2804908"/>
                </a:lnTo>
                <a:lnTo>
                  <a:pt x="2485148" y="2692712"/>
                </a:lnTo>
                <a:lnTo>
                  <a:pt x="2221487" y="2586125"/>
                </a:lnTo>
                <a:lnTo>
                  <a:pt x="1963435" y="2513197"/>
                </a:lnTo>
                <a:lnTo>
                  <a:pt x="1671725" y="2417831"/>
                </a:lnTo>
                <a:lnTo>
                  <a:pt x="1077084" y="2255146"/>
                </a:lnTo>
                <a:lnTo>
                  <a:pt x="600250" y="2170999"/>
                </a:lnTo>
                <a:lnTo>
                  <a:pt x="381467" y="2154169"/>
                </a:lnTo>
                <a:lnTo>
                  <a:pt x="263661" y="2165389"/>
                </a:lnTo>
                <a:lnTo>
                  <a:pt x="201953" y="2193438"/>
                </a:lnTo>
                <a:lnTo>
                  <a:pt x="162684" y="2215877"/>
                </a:lnTo>
                <a:lnTo>
                  <a:pt x="100977" y="2221487"/>
                </a:lnTo>
                <a:lnTo>
                  <a:pt x="61708" y="2221487"/>
                </a:lnTo>
                <a:lnTo>
                  <a:pt x="28049" y="2199048"/>
                </a:lnTo>
                <a:lnTo>
                  <a:pt x="5610" y="2131730"/>
                </a:lnTo>
                <a:lnTo>
                  <a:pt x="0" y="2064412"/>
                </a:lnTo>
                <a:lnTo>
                  <a:pt x="0" y="2019534"/>
                </a:lnTo>
                <a:lnTo>
                  <a:pt x="22439" y="1980265"/>
                </a:lnTo>
                <a:lnTo>
                  <a:pt x="140245" y="1856849"/>
                </a:lnTo>
                <a:lnTo>
                  <a:pt x="241222" y="1727823"/>
                </a:lnTo>
                <a:lnTo>
                  <a:pt x="342199" y="1525870"/>
                </a:lnTo>
                <a:lnTo>
                  <a:pt x="426346" y="1329526"/>
                </a:lnTo>
                <a:lnTo>
                  <a:pt x="516103" y="1127573"/>
                </a:lnTo>
                <a:lnTo>
                  <a:pt x="667568" y="6451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CE4F63F-38F2-411B-BA5B-C3D6D8A3E647}"/>
              </a:ext>
            </a:extLst>
          </p:cNvPr>
          <p:cNvSpPr/>
          <p:nvPr/>
        </p:nvSpPr>
        <p:spPr>
          <a:xfrm>
            <a:off x="3844926" y="4098926"/>
            <a:ext cx="784225" cy="1406525"/>
          </a:xfrm>
          <a:custGeom>
            <a:avLst/>
            <a:gdLst>
              <a:gd name="connsiteX0" fmla="*/ 377825 w 784225"/>
              <a:gd name="connsiteY0" fmla="*/ 635000 h 1406525"/>
              <a:gd name="connsiteX1" fmla="*/ 495300 w 784225"/>
              <a:gd name="connsiteY1" fmla="*/ 428625 h 1406525"/>
              <a:gd name="connsiteX2" fmla="*/ 698500 w 784225"/>
              <a:gd name="connsiteY2" fmla="*/ 50800 h 1406525"/>
              <a:gd name="connsiteX3" fmla="*/ 720725 w 784225"/>
              <a:gd name="connsiteY3" fmla="*/ 15875 h 1406525"/>
              <a:gd name="connsiteX4" fmla="*/ 733425 w 784225"/>
              <a:gd name="connsiteY4" fmla="*/ 6350 h 1406525"/>
              <a:gd name="connsiteX5" fmla="*/ 755650 w 784225"/>
              <a:gd name="connsiteY5" fmla="*/ 0 h 1406525"/>
              <a:gd name="connsiteX6" fmla="*/ 771525 w 784225"/>
              <a:gd name="connsiteY6" fmla="*/ 9525 h 1406525"/>
              <a:gd name="connsiteX7" fmla="*/ 784225 w 784225"/>
              <a:gd name="connsiteY7" fmla="*/ 28575 h 1406525"/>
              <a:gd name="connsiteX8" fmla="*/ 784225 w 784225"/>
              <a:gd name="connsiteY8" fmla="*/ 53975 h 1406525"/>
              <a:gd name="connsiteX9" fmla="*/ 774700 w 784225"/>
              <a:gd name="connsiteY9" fmla="*/ 92075 h 1406525"/>
              <a:gd name="connsiteX10" fmla="*/ 720725 w 784225"/>
              <a:gd name="connsiteY10" fmla="*/ 228600 h 1406525"/>
              <a:gd name="connsiteX11" fmla="*/ 612775 w 784225"/>
              <a:gd name="connsiteY11" fmla="*/ 473075 h 1406525"/>
              <a:gd name="connsiteX12" fmla="*/ 520700 w 784225"/>
              <a:gd name="connsiteY12" fmla="*/ 695325 h 1406525"/>
              <a:gd name="connsiteX13" fmla="*/ 400050 w 784225"/>
              <a:gd name="connsiteY13" fmla="*/ 993775 h 1406525"/>
              <a:gd name="connsiteX14" fmla="*/ 257175 w 784225"/>
              <a:gd name="connsiteY14" fmla="*/ 1406525 h 1406525"/>
              <a:gd name="connsiteX15" fmla="*/ 0 w 784225"/>
              <a:gd name="connsiteY15" fmla="*/ 1025525 h 1406525"/>
              <a:gd name="connsiteX16" fmla="*/ 44450 w 784225"/>
              <a:gd name="connsiteY16" fmla="*/ 1016000 h 1406525"/>
              <a:gd name="connsiteX17" fmla="*/ 107950 w 784225"/>
              <a:gd name="connsiteY17" fmla="*/ 984250 h 1406525"/>
              <a:gd name="connsiteX18" fmla="*/ 203200 w 784225"/>
              <a:gd name="connsiteY18" fmla="*/ 901700 h 1406525"/>
              <a:gd name="connsiteX19" fmla="*/ 288925 w 784225"/>
              <a:gd name="connsiteY19" fmla="*/ 784225 h 1406525"/>
              <a:gd name="connsiteX20" fmla="*/ 377825 w 784225"/>
              <a:gd name="connsiteY20" fmla="*/ 635000 h 14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4225" h="1406525">
                <a:moveTo>
                  <a:pt x="377825" y="635000"/>
                </a:moveTo>
                <a:lnTo>
                  <a:pt x="495300" y="428625"/>
                </a:lnTo>
                <a:lnTo>
                  <a:pt x="698500" y="50800"/>
                </a:lnTo>
                <a:lnTo>
                  <a:pt x="720725" y="15875"/>
                </a:lnTo>
                <a:lnTo>
                  <a:pt x="733425" y="6350"/>
                </a:lnTo>
                <a:lnTo>
                  <a:pt x="755650" y="0"/>
                </a:lnTo>
                <a:lnTo>
                  <a:pt x="771525" y="9525"/>
                </a:lnTo>
                <a:lnTo>
                  <a:pt x="784225" y="28575"/>
                </a:lnTo>
                <a:lnTo>
                  <a:pt x="784225" y="53975"/>
                </a:lnTo>
                <a:lnTo>
                  <a:pt x="774700" y="92075"/>
                </a:lnTo>
                <a:lnTo>
                  <a:pt x="720725" y="228600"/>
                </a:lnTo>
                <a:lnTo>
                  <a:pt x="612775" y="473075"/>
                </a:lnTo>
                <a:lnTo>
                  <a:pt x="520700" y="695325"/>
                </a:lnTo>
                <a:lnTo>
                  <a:pt x="400050" y="993775"/>
                </a:lnTo>
                <a:lnTo>
                  <a:pt x="257175" y="1406525"/>
                </a:lnTo>
                <a:lnTo>
                  <a:pt x="0" y="1025525"/>
                </a:lnTo>
                <a:lnTo>
                  <a:pt x="44450" y="1016000"/>
                </a:lnTo>
                <a:lnTo>
                  <a:pt x="107950" y="984250"/>
                </a:lnTo>
                <a:lnTo>
                  <a:pt x="203200" y="901700"/>
                </a:lnTo>
                <a:lnTo>
                  <a:pt x="288925" y="784225"/>
                </a:lnTo>
                <a:lnTo>
                  <a:pt x="377825" y="635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3D8271A-0C79-4EF1-AB9D-FF252F9EF699}"/>
              </a:ext>
            </a:extLst>
          </p:cNvPr>
          <p:cNvSpPr/>
          <p:nvPr/>
        </p:nvSpPr>
        <p:spPr>
          <a:xfrm>
            <a:off x="5929314" y="1976438"/>
            <a:ext cx="1990725" cy="400050"/>
          </a:xfrm>
          <a:custGeom>
            <a:avLst/>
            <a:gdLst>
              <a:gd name="connsiteX0" fmla="*/ 652462 w 1990725"/>
              <a:gd name="connsiteY0" fmla="*/ 392906 h 400050"/>
              <a:gd name="connsiteX1" fmla="*/ 507206 w 1990725"/>
              <a:gd name="connsiteY1" fmla="*/ 400050 h 400050"/>
              <a:gd name="connsiteX2" fmla="*/ 402431 w 1990725"/>
              <a:gd name="connsiteY2" fmla="*/ 395287 h 400050"/>
              <a:gd name="connsiteX3" fmla="*/ 197643 w 1990725"/>
              <a:gd name="connsiteY3" fmla="*/ 378618 h 400050"/>
              <a:gd name="connsiteX4" fmla="*/ 0 w 1990725"/>
              <a:gd name="connsiteY4" fmla="*/ 354806 h 400050"/>
              <a:gd name="connsiteX5" fmla="*/ 11906 w 1990725"/>
              <a:gd name="connsiteY5" fmla="*/ 233362 h 400050"/>
              <a:gd name="connsiteX6" fmla="*/ 138112 w 1990725"/>
              <a:gd name="connsiteY6" fmla="*/ 245268 h 400050"/>
              <a:gd name="connsiteX7" fmla="*/ 431006 w 1990725"/>
              <a:gd name="connsiteY7" fmla="*/ 240506 h 400050"/>
              <a:gd name="connsiteX8" fmla="*/ 714375 w 1990725"/>
              <a:gd name="connsiteY8" fmla="*/ 219075 h 400050"/>
              <a:gd name="connsiteX9" fmla="*/ 1109662 w 1990725"/>
              <a:gd name="connsiteY9" fmla="*/ 159543 h 400050"/>
              <a:gd name="connsiteX10" fmla="*/ 1300162 w 1990725"/>
              <a:gd name="connsiteY10" fmla="*/ 109537 h 400050"/>
              <a:gd name="connsiteX11" fmla="*/ 1378743 w 1990725"/>
              <a:gd name="connsiteY11" fmla="*/ 76200 h 400050"/>
              <a:gd name="connsiteX12" fmla="*/ 1469231 w 1990725"/>
              <a:gd name="connsiteY12" fmla="*/ 21431 h 400050"/>
              <a:gd name="connsiteX13" fmla="*/ 1512093 w 1990725"/>
              <a:gd name="connsiteY13" fmla="*/ 4762 h 400050"/>
              <a:gd name="connsiteX14" fmla="*/ 1593056 w 1990725"/>
              <a:gd name="connsiteY14" fmla="*/ 0 h 400050"/>
              <a:gd name="connsiteX15" fmla="*/ 1695450 w 1990725"/>
              <a:gd name="connsiteY15" fmla="*/ 16668 h 400050"/>
              <a:gd name="connsiteX16" fmla="*/ 1854993 w 1990725"/>
              <a:gd name="connsiteY16" fmla="*/ 71437 h 400050"/>
              <a:gd name="connsiteX17" fmla="*/ 1959768 w 1990725"/>
              <a:gd name="connsiteY17" fmla="*/ 119062 h 400050"/>
              <a:gd name="connsiteX18" fmla="*/ 1976437 w 1990725"/>
              <a:gd name="connsiteY18" fmla="*/ 133350 h 400050"/>
              <a:gd name="connsiteX19" fmla="*/ 1988343 w 1990725"/>
              <a:gd name="connsiteY19" fmla="*/ 150018 h 400050"/>
              <a:gd name="connsiteX20" fmla="*/ 1990725 w 1990725"/>
              <a:gd name="connsiteY20" fmla="*/ 169068 h 400050"/>
              <a:gd name="connsiteX21" fmla="*/ 1983581 w 1990725"/>
              <a:gd name="connsiteY21" fmla="*/ 188118 h 400050"/>
              <a:gd name="connsiteX22" fmla="*/ 1966912 w 1990725"/>
              <a:gd name="connsiteY22" fmla="*/ 195262 h 400050"/>
              <a:gd name="connsiteX23" fmla="*/ 1888331 w 1990725"/>
              <a:gd name="connsiteY23" fmla="*/ 214312 h 400050"/>
              <a:gd name="connsiteX24" fmla="*/ 1359693 w 1990725"/>
              <a:gd name="connsiteY24" fmla="*/ 295275 h 400050"/>
              <a:gd name="connsiteX25" fmla="*/ 969168 w 1990725"/>
              <a:gd name="connsiteY25" fmla="*/ 350043 h 400050"/>
              <a:gd name="connsiteX26" fmla="*/ 652462 w 1990725"/>
              <a:gd name="connsiteY26" fmla="*/ 39290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90725" h="400050">
                <a:moveTo>
                  <a:pt x="652462" y="392906"/>
                </a:moveTo>
                <a:lnTo>
                  <a:pt x="507206" y="400050"/>
                </a:lnTo>
                <a:lnTo>
                  <a:pt x="402431" y="395287"/>
                </a:lnTo>
                <a:lnTo>
                  <a:pt x="197643" y="378618"/>
                </a:lnTo>
                <a:lnTo>
                  <a:pt x="0" y="354806"/>
                </a:lnTo>
                <a:lnTo>
                  <a:pt x="11906" y="233362"/>
                </a:lnTo>
                <a:lnTo>
                  <a:pt x="138112" y="245268"/>
                </a:lnTo>
                <a:lnTo>
                  <a:pt x="431006" y="240506"/>
                </a:lnTo>
                <a:lnTo>
                  <a:pt x="714375" y="219075"/>
                </a:lnTo>
                <a:lnTo>
                  <a:pt x="1109662" y="159543"/>
                </a:lnTo>
                <a:lnTo>
                  <a:pt x="1300162" y="109537"/>
                </a:lnTo>
                <a:lnTo>
                  <a:pt x="1378743" y="76200"/>
                </a:lnTo>
                <a:lnTo>
                  <a:pt x="1469231" y="21431"/>
                </a:lnTo>
                <a:lnTo>
                  <a:pt x="1512093" y="4762"/>
                </a:lnTo>
                <a:lnTo>
                  <a:pt x="1593056" y="0"/>
                </a:lnTo>
                <a:lnTo>
                  <a:pt x="1695450" y="16668"/>
                </a:lnTo>
                <a:lnTo>
                  <a:pt x="1854993" y="71437"/>
                </a:lnTo>
                <a:lnTo>
                  <a:pt x="1959768" y="119062"/>
                </a:lnTo>
                <a:lnTo>
                  <a:pt x="1976437" y="133350"/>
                </a:lnTo>
                <a:lnTo>
                  <a:pt x="1988343" y="150018"/>
                </a:lnTo>
                <a:lnTo>
                  <a:pt x="1990725" y="169068"/>
                </a:lnTo>
                <a:lnTo>
                  <a:pt x="1983581" y="188118"/>
                </a:lnTo>
                <a:lnTo>
                  <a:pt x="1966912" y="195262"/>
                </a:lnTo>
                <a:lnTo>
                  <a:pt x="1888331" y="214312"/>
                </a:lnTo>
                <a:lnTo>
                  <a:pt x="1359693" y="295275"/>
                </a:lnTo>
                <a:lnTo>
                  <a:pt x="969168" y="350043"/>
                </a:lnTo>
                <a:lnTo>
                  <a:pt x="652462" y="3929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AFD41CD-DB38-44E1-BA6F-437DA133C79E}"/>
              </a:ext>
            </a:extLst>
          </p:cNvPr>
          <p:cNvSpPr/>
          <p:nvPr/>
        </p:nvSpPr>
        <p:spPr>
          <a:xfrm rot="16200000">
            <a:off x="5236370" y="3390107"/>
            <a:ext cx="3211512" cy="1952625"/>
          </a:xfrm>
          <a:custGeom>
            <a:avLst/>
            <a:gdLst>
              <a:gd name="connsiteX0" fmla="*/ 2983179 w 3210744"/>
              <a:gd name="connsiteY0" fmla="*/ 173778 h 1952927"/>
              <a:gd name="connsiteX1" fmla="*/ 3003866 w 3210744"/>
              <a:gd name="connsiteY1" fmla="*/ 355830 h 1952927"/>
              <a:gd name="connsiteX2" fmla="*/ 3053517 w 3210744"/>
              <a:gd name="connsiteY2" fmla="*/ 678559 h 1952927"/>
              <a:gd name="connsiteX3" fmla="*/ 3103168 w 3210744"/>
              <a:gd name="connsiteY3" fmla="*/ 1038527 h 1952927"/>
              <a:gd name="connsiteX4" fmla="*/ 3136268 w 3210744"/>
              <a:gd name="connsiteY4" fmla="*/ 1270230 h 1952927"/>
              <a:gd name="connsiteX5" fmla="*/ 3169369 w 3210744"/>
              <a:gd name="connsiteY5" fmla="*/ 1518483 h 1952927"/>
              <a:gd name="connsiteX6" fmla="*/ 3181781 w 3210744"/>
              <a:gd name="connsiteY6" fmla="*/ 1547446 h 1952927"/>
              <a:gd name="connsiteX7" fmla="*/ 3202469 w 3210744"/>
              <a:gd name="connsiteY7" fmla="*/ 1597097 h 1952927"/>
              <a:gd name="connsiteX8" fmla="*/ 3210744 w 3210744"/>
              <a:gd name="connsiteY8" fmla="*/ 1642610 h 1952927"/>
              <a:gd name="connsiteX9" fmla="*/ 3202469 w 3210744"/>
              <a:gd name="connsiteY9" fmla="*/ 1696398 h 1952927"/>
              <a:gd name="connsiteX10" fmla="*/ 3181781 w 3210744"/>
              <a:gd name="connsiteY10" fmla="*/ 1754324 h 1952927"/>
              <a:gd name="connsiteX11" fmla="*/ 3161093 w 3210744"/>
              <a:gd name="connsiteY11" fmla="*/ 1791562 h 1952927"/>
              <a:gd name="connsiteX12" fmla="*/ 3099030 w 3210744"/>
              <a:gd name="connsiteY12" fmla="*/ 1845350 h 1952927"/>
              <a:gd name="connsiteX13" fmla="*/ 3020417 w 3210744"/>
              <a:gd name="connsiteY13" fmla="*/ 1915689 h 1952927"/>
              <a:gd name="connsiteX14" fmla="*/ 2974903 w 3210744"/>
              <a:gd name="connsiteY14" fmla="*/ 1944652 h 1952927"/>
              <a:gd name="connsiteX15" fmla="*/ 2950078 w 3210744"/>
              <a:gd name="connsiteY15" fmla="*/ 1952927 h 1952927"/>
              <a:gd name="connsiteX16" fmla="*/ 2912840 w 3210744"/>
              <a:gd name="connsiteY16" fmla="*/ 1944652 h 1952927"/>
              <a:gd name="connsiteX17" fmla="*/ 2883877 w 3210744"/>
              <a:gd name="connsiteY17" fmla="*/ 1923964 h 1952927"/>
              <a:gd name="connsiteX18" fmla="*/ 2842502 w 3210744"/>
              <a:gd name="connsiteY18" fmla="*/ 1882588 h 1952927"/>
              <a:gd name="connsiteX19" fmla="*/ 2801126 w 3210744"/>
              <a:gd name="connsiteY19" fmla="*/ 1861901 h 1952927"/>
              <a:gd name="connsiteX20" fmla="*/ 2755613 w 3210744"/>
              <a:gd name="connsiteY20" fmla="*/ 1841213 h 1952927"/>
              <a:gd name="connsiteX21" fmla="*/ 2672862 w 3210744"/>
              <a:gd name="connsiteY21" fmla="*/ 1824663 h 1952927"/>
              <a:gd name="connsiteX22" fmla="*/ 2043953 w 3210744"/>
              <a:gd name="connsiteY22" fmla="*/ 1704674 h 1952927"/>
              <a:gd name="connsiteX23" fmla="*/ 1746049 w 3210744"/>
              <a:gd name="connsiteY23" fmla="*/ 1642610 h 1952927"/>
              <a:gd name="connsiteX24" fmla="*/ 1059215 w 3210744"/>
              <a:gd name="connsiteY24" fmla="*/ 1501933 h 1952927"/>
              <a:gd name="connsiteX25" fmla="*/ 666147 w 3210744"/>
              <a:gd name="connsiteY25" fmla="*/ 1410907 h 1952927"/>
              <a:gd name="connsiteX26" fmla="*/ 450994 w 3210744"/>
              <a:gd name="connsiteY26" fmla="*/ 1324018 h 1952927"/>
              <a:gd name="connsiteX27" fmla="*/ 293767 w 3210744"/>
              <a:gd name="connsiteY27" fmla="*/ 1257817 h 1952927"/>
              <a:gd name="connsiteX28" fmla="*/ 186190 w 3210744"/>
              <a:gd name="connsiteY28" fmla="*/ 1195754 h 1952927"/>
              <a:gd name="connsiteX29" fmla="*/ 86889 w 3210744"/>
              <a:gd name="connsiteY29" fmla="*/ 1117140 h 1952927"/>
              <a:gd name="connsiteX30" fmla="*/ 41376 w 3210744"/>
              <a:gd name="connsiteY30" fmla="*/ 1067490 h 1952927"/>
              <a:gd name="connsiteX31" fmla="*/ 12413 w 3210744"/>
              <a:gd name="connsiteY31" fmla="*/ 1009564 h 1952927"/>
              <a:gd name="connsiteX32" fmla="*/ 0 w 3210744"/>
              <a:gd name="connsiteY32" fmla="*/ 955776 h 1952927"/>
              <a:gd name="connsiteX33" fmla="*/ 0 w 3210744"/>
              <a:gd name="connsiteY33" fmla="*/ 897850 h 1952927"/>
              <a:gd name="connsiteX34" fmla="*/ 4138 w 3210744"/>
              <a:gd name="connsiteY34" fmla="*/ 873025 h 1952927"/>
              <a:gd name="connsiteX35" fmla="*/ 28963 w 3210744"/>
              <a:gd name="connsiteY35" fmla="*/ 835787 h 1952927"/>
              <a:gd name="connsiteX36" fmla="*/ 45513 w 3210744"/>
              <a:gd name="connsiteY36" fmla="*/ 831649 h 1952927"/>
              <a:gd name="connsiteX37" fmla="*/ 359968 w 3210744"/>
              <a:gd name="connsiteY37" fmla="*/ 955776 h 1952927"/>
              <a:gd name="connsiteX38" fmla="*/ 368243 w 3210744"/>
              <a:gd name="connsiteY38" fmla="*/ 988876 h 1952927"/>
              <a:gd name="connsiteX39" fmla="*/ 376518 w 3210744"/>
              <a:gd name="connsiteY39" fmla="*/ 1009564 h 1952927"/>
              <a:gd name="connsiteX40" fmla="*/ 397206 w 3210744"/>
              <a:gd name="connsiteY40" fmla="*/ 1034389 h 1952927"/>
              <a:gd name="connsiteX41" fmla="*/ 446856 w 3210744"/>
              <a:gd name="connsiteY41" fmla="*/ 1067490 h 1952927"/>
              <a:gd name="connsiteX42" fmla="*/ 533745 w 3210744"/>
              <a:gd name="connsiteY42" fmla="*/ 1100590 h 1952927"/>
              <a:gd name="connsiteX43" fmla="*/ 682697 w 3210744"/>
              <a:gd name="connsiteY43" fmla="*/ 1121278 h 1952927"/>
              <a:gd name="connsiteX44" fmla="*/ 810961 w 3210744"/>
              <a:gd name="connsiteY44" fmla="*/ 1204029 h 1952927"/>
              <a:gd name="connsiteX45" fmla="*/ 922675 w 3210744"/>
              <a:gd name="connsiteY45" fmla="*/ 1232992 h 1952927"/>
              <a:gd name="connsiteX46" fmla="*/ 1183341 w 3210744"/>
              <a:gd name="connsiteY46" fmla="*/ 1299193 h 1952927"/>
              <a:gd name="connsiteX47" fmla="*/ 1646748 w 3210744"/>
              <a:gd name="connsiteY47" fmla="*/ 1410907 h 1952927"/>
              <a:gd name="connsiteX48" fmla="*/ 2006715 w 3210744"/>
              <a:gd name="connsiteY48" fmla="*/ 1464695 h 1952927"/>
              <a:gd name="connsiteX49" fmla="*/ 2089466 w 3210744"/>
              <a:gd name="connsiteY49" fmla="*/ 1493658 h 1952927"/>
              <a:gd name="connsiteX50" fmla="*/ 2184630 w 3210744"/>
              <a:gd name="connsiteY50" fmla="*/ 1506071 h 1952927"/>
              <a:gd name="connsiteX51" fmla="*/ 2457709 w 3210744"/>
              <a:gd name="connsiteY51" fmla="*/ 1539171 h 1952927"/>
              <a:gd name="connsiteX52" fmla="*/ 2788713 w 3210744"/>
              <a:gd name="connsiteY52" fmla="*/ 1563997 h 1952927"/>
              <a:gd name="connsiteX53" fmla="*/ 2896290 w 3210744"/>
              <a:gd name="connsiteY53" fmla="*/ 1563997 h 1952927"/>
              <a:gd name="connsiteX54" fmla="*/ 2933528 w 3210744"/>
              <a:gd name="connsiteY54" fmla="*/ 1568134 h 1952927"/>
              <a:gd name="connsiteX55" fmla="*/ 2954216 w 3210744"/>
              <a:gd name="connsiteY55" fmla="*/ 1555721 h 1952927"/>
              <a:gd name="connsiteX56" fmla="*/ 2974903 w 3210744"/>
              <a:gd name="connsiteY56" fmla="*/ 1539171 h 1952927"/>
              <a:gd name="connsiteX57" fmla="*/ 2991454 w 3210744"/>
              <a:gd name="connsiteY57" fmla="*/ 1518483 h 1952927"/>
              <a:gd name="connsiteX58" fmla="*/ 2991454 w 3210744"/>
              <a:gd name="connsiteY58" fmla="*/ 1472970 h 1952927"/>
              <a:gd name="connsiteX59" fmla="*/ 2974903 w 3210744"/>
              <a:gd name="connsiteY59" fmla="*/ 1038527 h 1952927"/>
              <a:gd name="connsiteX60" fmla="*/ 2950078 w 3210744"/>
              <a:gd name="connsiteY60" fmla="*/ 798549 h 1952927"/>
              <a:gd name="connsiteX61" fmla="*/ 2925253 w 3210744"/>
              <a:gd name="connsiteY61" fmla="*/ 566845 h 1952927"/>
              <a:gd name="connsiteX62" fmla="*/ 2879740 w 3210744"/>
              <a:gd name="connsiteY62" fmla="*/ 235841 h 1952927"/>
              <a:gd name="connsiteX63" fmla="*/ 2834226 w 3210744"/>
              <a:gd name="connsiteY63" fmla="*/ 4138 h 1952927"/>
              <a:gd name="connsiteX64" fmla="*/ 3003866 w 3210744"/>
              <a:gd name="connsiteY64" fmla="*/ 0 h 1952927"/>
              <a:gd name="connsiteX65" fmla="*/ 2983179 w 3210744"/>
              <a:gd name="connsiteY65" fmla="*/ 111714 h 1952927"/>
              <a:gd name="connsiteX66" fmla="*/ 2983179 w 3210744"/>
              <a:gd name="connsiteY66" fmla="*/ 173778 h 19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210744" h="1952927">
                <a:moveTo>
                  <a:pt x="2983179" y="173778"/>
                </a:moveTo>
                <a:lnTo>
                  <a:pt x="3003866" y="355830"/>
                </a:lnTo>
                <a:lnTo>
                  <a:pt x="3053517" y="678559"/>
                </a:lnTo>
                <a:lnTo>
                  <a:pt x="3103168" y="1038527"/>
                </a:lnTo>
                <a:lnTo>
                  <a:pt x="3136268" y="1270230"/>
                </a:lnTo>
                <a:lnTo>
                  <a:pt x="3169369" y="1518483"/>
                </a:lnTo>
                <a:lnTo>
                  <a:pt x="3181781" y="1547446"/>
                </a:lnTo>
                <a:lnTo>
                  <a:pt x="3202469" y="1597097"/>
                </a:lnTo>
                <a:lnTo>
                  <a:pt x="3210744" y="1642610"/>
                </a:lnTo>
                <a:lnTo>
                  <a:pt x="3202469" y="1696398"/>
                </a:lnTo>
                <a:lnTo>
                  <a:pt x="3181781" y="1754324"/>
                </a:lnTo>
                <a:lnTo>
                  <a:pt x="3161093" y="1791562"/>
                </a:lnTo>
                <a:lnTo>
                  <a:pt x="3099030" y="1845350"/>
                </a:lnTo>
                <a:lnTo>
                  <a:pt x="3020417" y="1915689"/>
                </a:lnTo>
                <a:lnTo>
                  <a:pt x="2974903" y="1944652"/>
                </a:lnTo>
                <a:lnTo>
                  <a:pt x="2950078" y="1952927"/>
                </a:lnTo>
                <a:lnTo>
                  <a:pt x="2912840" y="1944652"/>
                </a:lnTo>
                <a:lnTo>
                  <a:pt x="2883877" y="1923964"/>
                </a:lnTo>
                <a:lnTo>
                  <a:pt x="2842502" y="1882588"/>
                </a:lnTo>
                <a:lnTo>
                  <a:pt x="2801126" y="1861901"/>
                </a:lnTo>
                <a:lnTo>
                  <a:pt x="2755613" y="1841213"/>
                </a:lnTo>
                <a:lnTo>
                  <a:pt x="2672862" y="1824663"/>
                </a:lnTo>
                <a:lnTo>
                  <a:pt x="2043953" y="1704674"/>
                </a:lnTo>
                <a:lnTo>
                  <a:pt x="1746049" y="1642610"/>
                </a:lnTo>
                <a:lnTo>
                  <a:pt x="1059215" y="1501933"/>
                </a:lnTo>
                <a:lnTo>
                  <a:pt x="666147" y="1410907"/>
                </a:lnTo>
                <a:lnTo>
                  <a:pt x="450994" y="1324018"/>
                </a:lnTo>
                <a:lnTo>
                  <a:pt x="293767" y="1257817"/>
                </a:lnTo>
                <a:lnTo>
                  <a:pt x="186190" y="1195754"/>
                </a:lnTo>
                <a:lnTo>
                  <a:pt x="86889" y="1117140"/>
                </a:lnTo>
                <a:lnTo>
                  <a:pt x="41376" y="1067490"/>
                </a:lnTo>
                <a:lnTo>
                  <a:pt x="12413" y="1009564"/>
                </a:lnTo>
                <a:lnTo>
                  <a:pt x="0" y="955776"/>
                </a:lnTo>
                <a:lnTo>
                  <a:pt x="0" y="897850"/>
                </a:lnTo>
                <a:lnTo>
                  <a:pt x="4138" y="873025"/>
                </a:lnTo>
                <a:lnTo>
                  <a:pt x="28963" y="835787"/>
                </a:lnTo>
                <a:lnTo>
                  <a:pt x="45513" y="831649"/>
                </a:lnTo>
                <a:lnTo>
                  <a:pt x="359968" y="955776"/>
                </a:lnTo>
                <a:lnTo>
                  <a:pt x="368243" y="988876"/>
                </a:lnTo>
                <a:lnTo>
                  <a:pt x="376518" y="1009564"/>
                </a:lnTo>
                <a:lnTo>
                  <a:pt x="397206" y="1034389"/>
                </a:lnTo>
                <a:lnTo>
                  <a:pt x="446856" y="1067490"/>
                </a:lnTo>
                <a:lnTo>
                  <a:pt x="533745" y="1100590"/>
                </a:lnTo>
                <a:lnTo>
                  <a:pt x="682697" y="1121278"/>
                </a:lnTo>
                <a:lnTo>
                  <a:pt x="810961" y="1204029"/>
                </a:lnTo>
                <a:lnTo>
                  <a:pt x="922675" y="1232992"/>
                </a:lnTo>
                <a:lnTo>
                  <a:pt x="1183341" y="1299193"/>
                </a:lnTo>
                <a:lnTo>
                  <a:pt x="1646748" y="1410907"/>
                </a:lnTo>
                <a:lnTo>
                  <a:pt x="2006715" y="1464695"/>
                </a:lnTo>
                <a:lnTo>
                  <a:pt x="2089466" y="1493658"/>
                </a:lnTo>
                <a:lnTo>
                  <a:pt x="2184630" y="1506071"/>
                </a:lnTo>
                <a:lnTo>
                  <a:pt x="2457709" y="1539171"/>
                </a:lnTo>
                <a:lnTo>
                  <a:pt x="2788713" y="1563997"/>
                </a:lnTo>
                <a:lnTo>
                  <a:pt x="2896290" y="1563997"/>
                </a:lnTo>
                <a:lnTo>
                  <a:pt x="2933528" y="1568134"/>
                </a:lnTo>
                <a:lnTo>
                  <a:pt x="2954216" y="1555721"/>
                </a:lnTo>
                <a:lnTo>
                  <a:pt x="2974903" y="1539171"/>
                </a:lnTo>
                <a:lnTo>
                  <a:pt x="2991454" y="1518483"/>
                </a:lnTo>
                <a:lnTo>
                  <a:pt x="2991454" y="1472970"/>
                </a:lnTo>
                <a:lnTo>
                  <a:pt x="2974903" y="1038527"/>
                </a:lnTo>
                <a:lnTo>
                  <a:pt x="2950078" y="798549"/>
                </a:lnTo>
                <a:lnTo>
                  <a:pt x="2925253" y="566845"/>
                </a:lnTo>
                <a:lnTo>
                  <a:pt x="2879740" y="235841"/>
                </a:lnTo>
                <a:lnTo>
                  <a:pt x="2834226" y="4138"/>
                </a:lnTo>
                <a:lnTo>
                  <a:pt x="3003866" y="0"/>
                </a:lnTo>
                <a:lnTo>
                  <a:pt x="2983179" y="111714"/>
                </a:lnTo>
                <a:lnTo>
                  <a:pt x="2983179" y="1737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45FA284-65B1-4D92-8A32-06D08ED14C84}"/>
              </a:ext>
            </a:extLst>
          </p:cNvPr>
          <p:cNvSpPr/>
          <p:nvPr/>
        </p:nvSpPr>
        <p:spPr>
          <a:xfrm rot="16200000">
            <a:off x="6384132" y="5485607"/>
            <a:ext cx="442912" cy="460375"/>
          </a:xfrm>
          <a:custGeom>
            <a:avLst/>
            <a:gdLst>
              <a:gd name="connsiteX0" fmla="*/ 354807 w 442913"/>
              <a:gd name="connsiteY0" fmla="*/ 283368 h 459581"/>
              <a:gd name="connsiteX1" fmla="*/ 409575 w 442913"/>
              <a:gd name="connsiteY1" fmla="*/ 142875 h 459581"/>
              <a:gd name="connsiteX2" fmla="*/ 431007 w 442913"/>
              <a:gd name="connsiteY2" fmla="*/ 85725 h 459581"/>
              <a:gd name="connsiteX3" fmla="*/ 442913 w 442913"/>
              <a:gd name="connsiteY3" fmla="*/ 33337 h 459581"/>
              <a:gd name="connsiteX4" fmla="*/ 442913 w 442913"/>
              <a:gd name="connsiteY4" fmla="*/ 14287 h 459581"/>
              <a:gd name="connsiteX5" fmla="*/ 435769 w 442913"/>
              <a:gd name="connsiteY5" fmla="*/ 0 h 459581"/>
              <a:gd name="connsiteX6" fmla="*/ 416719 w 442913"/>
              <a:gd name="connsiteY6" fmla="*/ 0 h 459581"/>
              <a:gd name="connsiteX7" fmla="*/ 402432 w 442913"/>
              <a:gd name="connsiteY7" fmla="*/ 4762 h 459581"/>
              <a:gd name="connsiteX8" fmla="*/ 381000 w 442913"/>
              <a:gd name="connsiteY8" fmla="*/ 30956 h 459581"/>
              <a:gd name="connsiteX9" fmla="*/ 345282 w 442913"/>
              <a:gd name="connsiteY9" fmla="*/ 80962 h 459581"/>
              <a:gd name="connsiteX10" fmla="*/ 309563 w 442913"/>
              <a:gd name="connsiteY10" fmla="*/ 121443 h 459581"/>
              <a:gd name="connsiteX11" fmla="*/ 264319 w 442913"/>
              <a:gd name="connsiteY11" fmla="*/ 169068 h 459581"/>
              <a:gd name="connsiteX12" fmla="*/ 211932 w 442913"/>
              <a:gd name="connsiteY12" fmla="*/ 219075 h 459581"/>
              <a:gd name="connsiteX13" fmla="*/ 157163 w 442913"/>
              <a:gd name="connsiteY13" fmla="*/ 264318 h 459581"/>
              <a:gd name="connsiteX14" fmla="*/ 119063 w 442913"/>
              <a:gd name="connsiteY14" fmla="*/ 288131 h 459581"/>
              <a:gd name="connsiteX15" fmla="*/ 78582 w 442913"/>
              <a:gd name="connsiteY15" fmla="*/ 302418 h 459581"/>
              <a:gd name="connsiteX16" fmla="*/ 0 w 442913"/>
              <a:gd name="connsiteY16" fmla="*/ 326231 h 459581"/>
              <a:gd name="connsiteX17" fmla="*/ 326232 w 442913"/>
              <a:gd name="connsiteY17" fmla="*/ 459581 h 459581"/>
              <a:gd name="connsiteX18" fmla="*/ 321469 w 442913"/>
              <a:gd name="connsiteY18" fmla="*/ 416718 h 459581"/>
              <a:gd name="connsiteX19" fmla="*/ 328613 w 442913"/>
              <a:gd name="connsiteY19" fmla="*/ 373856 h 459581"/>
              <a:gd name="connsiteX20" fmla="*/ 354807 w 442913"/>
              <a:gd name="connsiteY20" fmla="*/ 283368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913" h="459581">
                <a:moveTo>
                  <a:pt x="354807" y="283368"/>
                </a:moveTo>
                <a:lnTo>
                  <a:pt x="409575" y="142875"/>
                </a:lnTo>
                <a:lnTo>
                  <a:pt x="431007" y="85725"/>
                </a:lnTo>
                <a:lnTo>
                  <a:pt x="442913" y="33337"/>
                </a:lnTo>
                <a:lnTo>
                  <a:pt x="442913" y="14287"/>
                </a:lnTo>
                <a:lnTo>
                  <a:pt x="435769" y="0"/>
                </a:lnTo>
                <a:lnTo>
                  <a:pt x="416719" y="0"/>
                </a:lnTo>
                <a:lnTo>
                  <a:pt x="402432" y="4762"/>
                </a:lnTo>
                <a:lnTo>
                  <a:pt x="381000" y="30956"/>
                </a:lnTo>
                <a:lnTo>
                  <a:pt x="345282" y="80962"/>
                </a:lnTo>
                <a:lnTo>
                  <a:pt x="309563" y="121443"/>
                </a:lnTo>
                <a:lnTo>
                  <a:pt x="264319" y="169068"/>
                </a:lnTo>
                <a:lnTo>
                  <a:pt x="211932" y="219075"/>
                </a:lnTo>
                <a:lnTo>
                  <a:pt x="157163" y="264318"/>
                </a:lnTo>
                <a:lnTo>
                  <a:pt x="119063" y="288131"/>
                </a:lnTo>
                <a:lnTo>
                  <a:pt x="78582" y="302418"/>
                </a:lnTo>
                <a:lnTo>
                  <a:pt x="0" y="326231"/>
                </a:lnTo>
                <a:lnTo>
                  <a:pt x="326232" y="459581"/>
                </a:lnTo>
                <a:lnTo>
                  <a:pt x="321469" y="416718"/>
                </a:lnTo>
                <a:lnTo>
                  <a:pt x="328613" y="373856"/>
                </a:lnTo>
                <a:lnTo>
                  <a:pt x="354807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251D879-A4D7-4280-BB19-87D5CCAE990A}"/>
              </a:ext>
            </a:extLst>
          </p:cNvPr>
          <p:cNvSpPr/>
          <p:nvPr/>
        </p:nvSpPr>
        <p:spPr>
          <a:xfrm>
            <a:off x="6083301" y="2990851"/>
            <a:ext cx="739775" cy="2049463"/>
          </a:xfrm>
          <a:custGeom>
            <a:avLst/>
            <a:gdLst>
              <a:gd name="connsiteX0" fmla="*/ 314454 w 740622"/>
              <a:gd name="connsiteY0" fmla="*/ 1212304 h 2048091"/>
              <a:gd name="connsiteX1" fmla="*/ 376517 w 740622"/>
              <a:gd name="connsiteY1" fmla="*/ 881300 h 2048091"/>
              <a:gd name="connsiteX2" fmla="*/ 422030 w 740622"/>
              <a:gd name="connsiteY2" fmla="*/ 633047 h 2048091"/>
              <a:gd name="connsiteX3" fmla="*/ 450993 w 740622"/>
              <a:gd name="connsiteY3" fmla="*/ 335142 h 2048091"/>
              <a:gd name="connsiteX4" fmla="*/ 450993 w 740622"/>
              <a:gd name="connsiteY4" fmla="*/ 277217 h 2048091"/>
              <a:gd name="connsiteX5" fmla="*/ 446856 w 740622"/>
              <a:gd name="connsiteY5" fmla="*/ 248254 h 2048091"/>
              <a:gd name="connsiteX6" fmla="*/ 405480 w 740622"/>
              <a:gd name="connsiteY6" fmla="*/ 194466 h 2048091"/>
              <a:gd name="connsiteX7" fmla="*/ 351692 w 740622"/>
              <a:gd name="connsiteY7" fmla="*/ 119990 h 2048091"/>
              <a:gd name="connsiteX8" fmla="*/ 277216 w 740622"/>
              <a:gd name="connsiteY8" fmla="*/ 0 h 2048091"/>
              <a:gd name="connsiteX9" fmla="*/ 388930 w 740622"/>
              <a:gd name="connsiteY9" fmla="*/ 20688 h 2048091"/>
              <a:gd name="connsiteX10" fmla="*/ 401343 w 740622"/>
              <a:gd name="connsiteY10" fmla="*/ 70339 h 2048091"/>
              <a:gd name="connsiteX11" fmla="*/ 422030 w 740622"/>
              <a:gd name="connsiteY11" fmla="*/ 91027 h 2048091"/>
              <a:gd name="connsiteX12" fmla="*/ 484094 w 740622"/>
              <a:gd name="connsiteY12" fmla="*/ 119990 h 2048091"/>
              <a:gd name="connsiteX13" fmla="*/ 570982 w 740622"/>
              <a:gd name="connsiteY13" fmla="*/ 140677 h 2048091"/>
              <a:gd name="connsiteX14" fmla="*/ 637183 w 740622"/>
              <a:gd name="connsiteY14" fmla="*/ 153090 h 2048091"/>
              <a:gd name="connsiteX15" fmla="*/ 690971 w 740622"/>
              <a:gd name="connsiteY15" fmla="*/ 173778 h 2048091"/>
              <a:gd name="connsiteX16" fmla="*/ 715797 w 740622"/>
              <a:gd name="connsiteY16" fmla="*/ 202741 h 2048091"/>
              <a:gd name="connsiteX17" fmla="*/ 740622 w 740622"/>
              <a:gd name="connsiteY17" fmla="*/ 252391 h 2048091"/>
              <a:gd name="connsiteX18" fmla="*/ 740622 w 740622"/>
              <a:gd name="connsiteY18" fmla="*/ 302042 h 2048091"/>
              <a:gd name="connsiteX19" fmla="*/ 732347 w 740622"/>
              <a:gd name="connsiteY19" fmla="*/ 347555 h 2048091"/>
              <a:gd name="connsiteX20" fmla="*/ 707522 w 740622"/>
              <a:gd name="connsiteY20" fmla="*/ 376518 h 2048091"/>
              <a:gd name="connsiteX21" fmla="*/ 686834 w 740622"/>
              <a:gd name="connsiteY21" fmla="*/ 409618 h 2048091"/>
              <a:gd name="connsiteX22" fmla="*/ 579257 w 740622"/>
              <a:gd name="connsiteY22" fmla="*/ 939226 h 2048091"/>
              <a:gd name="connsiteX23" fmla="*/ 533744 w 740622"/>
              <a:gd name="connsiteY23" fmla="*/ 1113003 h 2048091"/>
              <a:gd name="connsiteX24" fmla="*/ 422030 w 740622"/>
              <a:gd name="connsiteY24" fmla="*/ 1464695 h 2048091"/>
              <a:gd name="connsiteX25" fmla="*/ 273078 w 740622"/>
              <a:gd name="connsiteY25" fmla="*/ 1841213 h 2048091"/>
              <a:gd name="connsiteX26" fmla="*/ 177914 w 740622"/>
              <a:gd name="connsiteY26" fmla="*/ 2048091 h 2048091"/>
              <a:gd name="connsiteX27" fmla="*/ 0 w 740622"/>
              <a:gd name="connsiteY27" fmla="*/ 2014990 h 2048091"/>
              <a:gd name="connsiteX28" fmla="*/ 45513 w 740622"/>
              <a:gd name="connsiteY28" fmla="*/ 1944652 h 2048091"/>
              <a:gd name="connsiteX29" fmla="*/ 161364 w 740622"/>
              <a:gd name="connsiteY29" fmla="*/ 1655023 h 2048091"/>
              <a:gd name="connsiteX30" fmla="*/ 314454 w 740622"/>
              <a:gd name="connsiteY30" fmla="*/ 1212304 h 204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0622" h="2048091">
                <a:moveTo>
                  <a:pt x="314454" y="1212304"/>
                </a:moveTo>
                <a:lnTo>
                  <a:pt x="376517" y="881300"/>
                </a:lnTo>
                <a:lnTo>
                  <a:pt x="422030" y="633047"/>
                </a:lnTo>
                <a:lnTo>
                  <a:pt x="450993" y="335142"/>
                </a:lnTo>
                <a:lnTo>
                  <a:pt x="450993" y="277217"/>
                </a:lnTo>
                <a:lnTo>
                  <a:pt x="446856" y="248254"/>
                </a:lnTo>
                <a:lnTo>
                  <a:pt x="405480" y="194466"/>
                </a:lnTo>
                <a:lnTo>
                  <a:pt x="351692" y="119990"/>
                </a:lnTo>
                <a:lnTo>
                  <a:pt x="277216" y="0"/>
                </a:lnTo>
                <a:lnTo>
                  <a:pt x="388930" y="20688"/>
                </a:lnTo>
                <a:lnTo>
                  <a:pt x="401343" y="70339"/>
                </a:lnTo>
                <a:lnTo>
                  <a:pt x="422030" y="91027"/>
                </a:lnTo>
                <a:lnTo>
                  <a:pt x="484094" y="119990"/>
                </a:lnTo>
                <a:lnTo>
                  <a:pt x="570982" y="140677"/>
                </a:lnTo>
                <a:lnTo>
                  <a:pt x="637183" y="153090"/>
                </a:lnTo>
                <a:lnTo>
                  <a:pt x="690971" y="173778"/>
                </a:lnTo>
                <a:lnTo>
                  <a:pt x="715797" y="202741"/>
                </a:lnTo>
                <a:lnTo>
                  <a:pt x="740622" y="252391"/>
                </a:lnTo>
                <a:lnTo>
                  <a:pt x="740622" y="302042"/>
                </a:lnTo>
                <a:lnTo>
                  <a:pt x="732347" y="347555"/>
                </a:lnTo>
                <a:lnTo>
                  <a:pt x="707522" y="376518"/>
                </a:lnTo>
                <a:lnTo>
                  <a:pt x="686834" y="409618"/>
                </a:lnTo>
                <a:lnTo>
                  <a:pt x="579257" y="939226"/>
                </a:lnTo>
                <a:lnTo>
                  <a:pt x="533744" y="1113003"/>
                </a:lnTo>
                <a:lnTo>
                  <a:pt x="422030" y="1464695"/>
                </a:lnTo>
                <a:lnTo>
                  <a:pt x="273078" y="1841213"/>
                </a:lnTo>
                <a:lnTo>
                  <a:pt x="177914" y="2048091"/>
                </a:lnTo>
                <a:lnTo>
                  <a:pt x="0" y="2014990"/>
                </a:lnTo>
                <a:lnTo>
                  <a:pt x="45513" y="1944652"/>
                </a:lnTo>
                <a:lnTo>
                  <a:pt x="161364" y="1655023"/>
                </a:lnTo>
                <a:lnTo>
                  <a:pt x="314454" y="12123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3C90F7C-7D53-4084-9196-6A989375CF06}"/>
              </a:ext>
            </a:extLst>
          </p:cNvPr>
          <p:cNvSpPr/>
          <p:nvPr/>
        </p:nvSpPr>
        <p:spPr>
          <a:xfrm>
            <a:off x="4384675" y="3792539"/>
            <a:ext cx="4133850" cy="458787"/>
          </a:xfrm>
          <a:custGeom>
            <a:avLst/>
            <a:gdLst>
              <a:gd name="connsiteX0" fmla="*/ 1672788 w 4134301"/>
              <a:gd name="connsiteY0" fmla="*/ 333691 h 459367"/>
              <a:gd name="connsiteX1" fmla="*/ 1313095 w 4134301"/>
              <a:gd name="connsiteY1" fmla="*/ 372694 h 459367"/>
              <a:gd name="connsiteX2" fmla="*/ 1031408 w 4134301"/>
              <a:gd name="connsiteY2" fmla="*/ 403030 h 459367"/>
              <a:gd name="connsiteX3" fmla="*/ 754055 w 4134301"/>
              <a:gd name="connsiteY3" fmla="*/ 416030 h 459367"/>
              <a:gd name="connsiteX4" fmla="*/ 507037 w 4134301"/>
              <a:gd name="connsiteY4" fmla="*/ 455033 h 459367"/>
              <a:gd name="connsiteX5" fmla="*/ 459366 w 4134301"/>
              <a:gd name="connsiteY5" fmla="*/ 459367 h 459367"/>
              <a:gd name="connsiteX6" fmla="*/ 346692 w 4134301"/>
              <a:gd name="connsiteY6" fmla="*/ 437699 h 459367"/>
              <a:gd name="connsiteX7" fmla="*/ 238350 w 4134301"/>
              <a:gd name="connsiteY7" fmla="*/ 403030 h 459367"/>
              <a:gd name="connsiteX8" fmla="*/ 147344 w 4134301"/>
              <a:gd name="connsiteY8" fmla="*/ 338025 h 459367"/>
              <a:gd name="connsiteX9" fmla="*/ 56337 w 4134301"/>
              <a:gd name="connsiteY9" fmla="*/ 225350 h 459367"/>
              <a:gd name="connsiteX10" fmla="*/ 0 w 4134301"/>
              <a:gd name="connsiteY10" fmla="*/ 134343 h 459367"/>
              <a:gd name="connsiteX11" fmla="*/ 0 w 4134301"/>
              <a:gd name="connsiteY11" fmla="*/ 108341 h 459367"/>
              <a:gd name="connsiteX12" fmla="*/ 13001 w 4134301"/>
              <a:gd name="connsiteY12" fmla="*/ 91007 h 459367"/>
              <a:gd name="connsiteX13" fmla="*/ 47670 w 4134301"/>
              <a:gd name="connsiteY13" fmla="*/ 99674 h 459367"/>
              <a:gd name="connsiteX14" fmla="*/ 117008 w 4134301"/>
              <a:gd name="connsiteY14" fmla="*/ 156012 h 459367"/>
              <a:gd name="connsiteX15" fmla="*/ 190680 w 4134301"/>
              <a:gd name="connsiteY15" fmla="*/ 212349 h 459367"/>
              <a:gd name="connsiteX16" fmla="*/ 238350 w 4134301"/>
              <a:gd name="connsiteY16" fmla="*/ 225350 h 459367"/>
              <a:gd name="connsiteX17" fmla="*/ 368360 w 4134301"/>
              <a:gd name="connsiteY17" fmla="*/ 242684 h 459367"/>
              <a:gd name="connsiteX18" fmla="*/ 1139749 w 4134301"/>
              <a:gd name="connsiteY18" fmla="*/ 199348 h 459367"/>
              <a:gd name="connsiteX19" fmla="*/ 1386767 w 4134301"/>
              <a:gd name="connsiteY19" fmla="*/ 173346 h 459367"/>
              <a:gd name="connsiteX20" fmla="*/ 2058483 w 4134301"/>
              <a:gd name="connsiteY20" fmla="*/ 130010 h 459367"/>
              <a:gd name="connsiteX21" fmla="*/ 2288166 w 4134301"/>
              <a:gd name="connsiteY21" fmla="*/ 108341 h 459367"/>
              <a:gd name="connsiteX22" fmla="*/ 2959882 w 4134301"/>
              <a:gd name="connsiteY22" fmla="*/ 78006 h 459367"/>
              <a:gd name="connsiteX23" fmla="*/ 3211234 w 4134301"/>
              <a:gd name="connsiteY23" fmla="*/ 65005 h 459367"/>
              <a:gd name="connsiteX24" fmla="*/ 3462585 w 4134301"/>
              <a:gd name="connsiteY24" fmla="*/ 56338 h 459367"/>
              <a:gd name="connsiteX25" fmla="*/ 3575260 w 4134301"/>
              <a:gd name="connsiteY25" fmla="*/ 34669 h 459367"/>
              <a:gd name="connsiteX26" fmla="*/ 3683602 w 4134301"/>
              <a:gd name="connsiteY26" fmla="*/ 0 h 459367"/>
              <a:gd name="connsiteX27" fmla="*/ 3731272 w 4134301"/>
              <a:gd name="connsiteY27" fmla="*/ 0 h 459367"/>
              <a:gd name="connsiteX28" fmla="*/ 3843947 w 4134301"/>
              <a:gd name="connsiteY28" fmla="*/ 47670 h 459367"/>
              <a:gd name="connsiteX29" fmla="*/ 3973956 w 4134301"/>
              <a:gd name="connsiteY29" fmla="*/ 112675 h 459367"/>
              <a:gd name="connsiteX30" fmla="*/ 4060629 w 4134301"/>
              <a:gd name="connsiteY30" fmla="*/ 182013 h 459367"/>
              <a:gd name="connsiteX31" fmla="*/ 4116966 w 4134301"/>
              <a:gd name="connsiteY31" fmla="*/ 238351 h 459367"/>
              <a:gd name="connsiteX32" fmla="*/ 4134301 w 4134301"/>
              <a:gd name="connsiteY32" fmla="*/ 299022 h 459367"/>
              <a:gd name="connsiteX33" fmla="*/ 4125634 w 4134301"/>
              <a:gd name="connsiteY33" fmla="*/ 346692 h 459367"/>
              <a:gd name="connsiteX34" fmla="*/ 4108299 w 4134301"/>
              <a:gd name="connsiteY34" fmla="*/ 385695 h 459367"/>
              <a:gd name="connsiteX35" fmla="*/ 4064963 w 4134301"/>
              <a:gd name="connsiteY35" fmla="*/ 398696 h 459367"/>
              <a:gd name="connsiteX36" fmla="*/ 3986957 w 4134301"/>
              <a:gd name="connsiteY36" fmla="*/ 398696 h 459367"/>
              <a:gd name="connsiteX37" fmla="*/ 3848280 w 4134301"/>
              <a:gd name="connsiteY37" fmla="*/ 359693 h 459367"/>
              <a:gd name="connsiteX38" fmla="*/ 3679268 w 4134301"/>
              <a:gd name="connsiteY38" fmla="*/ 320690 h 459367"/>
              <a:gd name="connsiteX39" fmla="*/ 3167897 w 4134301"/>
              <a:gd name="connsiteY39" fmla="*/ 264353 h 459367"/>
              <a:gd name="connsiteX40" fmla="*/ 2912212 w 4134301"/>
              <a:gd name="connsiteY40" fmla="*/ 264353 h 459367"/>
              <a:gd name="connsiteX41" fmla="*/ 2223162 w 4134301"/>
              <a:gd name="connsiteY41" fmla="*/ 281687 h 459367"/>
              <a:gd name="connsiteX42" fmla="*/ 2023814 w 4134301"/>
              <a:gd name="connsiteY42" fmla="*/ 307689 h 459367"/>
              <a:gd name="connsiteX43" fmla="*/ 1672788 w 4134301"/>
              <a:gd name="connsiteY43" fmla="*/ 333691 h 45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134301" h="459367">
                <a:moveTo>
                  <a:pt x="1672788" y="333691"/>
                </a:moveTo>
                <a:lnTo>
                  <a:pt x="1313095" y="372694"/>
                </a:lnTo>
                <a:lnTo>
                  <a:pt x="1031408" y="403030"/>
                </a:lnTo>
                <a:lnTo>
                  <a:pt x="754055" y="416030"/>
                </a:lnTo>
                <a:lnTo>
                  <a:pt x="507037" y="455033"/>
                </a:lnTo>
                <a:lnTo>
                  <a:pt x="459366" y="459367"/>
                </a:lnTo>
                <a:lnTo>
                  <a:pt x="346692" y="437699"/>
                </a:lnTo>
                <a:lnTo>
                  <a:pt x="238350" y="403030"/>
                </a:lnTo>
                <a:lnTo>
                  <a:pt x="147344" y="338025"/>
                </a:lnTo>
                <a:lnTo>
                  <a:pt x="56337" y="225350"/>
                </a:lnTo>
                <a:lnTo>
                  <a:pt x="0" y="134343"/>
                </a:lnTo>
                <a:lnTo>
                  <a:pt x="0" y="108341"/>
                </a:lnTo>
                <a:lnTo>
                  <a:pt x="13001" y="91007"/>
                </a:lnTo>
                <a:lnTo>
                  <a:pt x="47670" y="99674"/>
                </a:lnTo>
                <a:lnTo>
                  <a:pt x="117008" y="156012"/>
                </a:lnTo>
                <a:lnTo>
                  <a:pt x="190680" y="212349"/>
                </a:lnTo>
                <a:lnTo>
                  <a:pt x="238350" y="225350"/>
                </a:lnTo>
                <a:lnTo>
                  <a:pt x="368360" y="242684"/>
                </a:lnTo>
                <a:lnTo>
                  <a:pt x="1139749" y="199348"/>
                </a:lnTo>
                <a:lnTo>
                  <a:pt x="1386767" y="173346"/>
                </a:lnTo>
                <a:lnTo>
                  <a:pt x="2058483" y="130010"/>
                </a:lnTo>
                <a:lnTo>
                  <a:pt x="2288166" y="108341"/>
                </a:lnTo>
                <a:lnTo>
                  <a:pt x="2959882" y="78006"/>
                </a:lnTo>
                <a:lnTo>
                  <a:pt x="3211234" y="65005"/>
                </a:lnTo>
                <a:lnTo>
                  <a:pt x="3462585" y="56338"/>
                </a:lnTo>
                <a:lnTo>
                  <a:pt x="3575260" y="34669"/>
                </a:lnTo>
                <a:lnTo>
                  <a:pt x="3683602" y="0"/>
                </a:lnTo>
                <a:lnTo>
                  <a:pt x="3731272" y="0"/>
                </a:lnTo>
                <a:lnTo>
                  <a:pt x="3843947" y="47670"/>
                </a:lnTo>
                <a:lnTo>
                  <a:pt x="3973956" y="112675"/>
                </a:lnTo>
                <a:lnTo>
                  <a:pt x="4060629" y="182013"/>
                </a:lnTo>
                <a:lnTo>
                  <a:pt x="4116966" y="238351"/>
                </a:lnTo>
                <a:lnTo>
                  <a:pt x="4134301" y="299022"/>
                </a:lnTo>
                <a:lnTo>
                  <a:pt x="4125634" y="346692"/>
                </a:lnTo>
                <a:lnTo>
                  <a:pt x="4108299" y="385695"/>
                </a:lnTo>
                <a:lnTo>
                  <a:pt x="4064963" y="398696"/>
                </a:lnTo>
                <a:lnTo>
                  <a:pt x="3986957" y="398696"/>
                </a:lnTo>
                <a:lnTo>
                  <a:pt x="3848280" y="359693"/>
                </a:lnTo>
                <a:lnTo>
                  <a:pt x="3679268" y="320690"/>
                </a:lnTo>
                <a:lnTo>
                  <a:pt x="3167897" y="264353"/>
                </a:lnTo>
                <a:lnTo>
                  <a:pt x="2912212" y="264353"/>
                </a:lnTo>
                <a:lnTo>
                  <a:pt x="2223162" y="281687"/>
                </a:lnTo>
                <a:lnTo>
                  <a:pt x="2023814" y="307689"/>
                </a:lnTo>
                <a:lnTo>
                  <a:pt x="1672788" y="3336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70DD8B-5D7D-4F77-89F5-554CE2356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594740"/>
            <a:ext cx="4846740" cy="43955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C6E23EF-2D8E-446F-BBFD-CCE3BE525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82" y="1576579"/>
            <a:ext cx="4852837" cy="439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22" grpId="0" animBg="1"/>
      <p:bldP spid="25" grpId="0" animBg="1"/>
      <p:bldP spid="13" grpId="0" animBg="1"/>
      <p:bldP spid="16" grpId="0" animBg="1"/>
      <p:bldP spid="17" grpId="0" animBg="1"/>
      <p:bldP spid="19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16F887-F130-4EA2-A4EA-368C6FAF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231201"/>
            <a:ext cx="4846740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4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0F98517-22A8-4233-97F1-F388F841B081}"/>
              </a:ext>
            </a:extLst>
          </p:cNvPr>
          <p:cNvSpPr/>
          <p:nvPr/>
        </p:nvSpPr>
        <p:spPr>
          <a:xfrm>
            <a:off x="4543426" y="2301875"/>
            <a:ext cx="454025" cy="3494088"/>
          </a:xfrm>
          <a:custGeom>
            <a:avLst/>
            <a:gdLst>
              <a:gd name="connsiteX0" fmla="*/ 440753 w 453910"/>
              <a:gd name="connsiteY0" fmla="*/ 585479 h 3493140"/>
              <a:gd name="connsiteX1" fmla="*/ 407861 w 453910"/>
              <a:gd name="connsiteY1" fmla="*/ 1670918 h 3493140"/>
              <a:gd name="connsiteX2" fmla="*/ 374969 w 453910"/>
              <a:gd name="connsiteY2" fmla="*/ 2710308 h 3493140"/>
              <a:gd name="connsiteX3" fmla="*/ 368391 w 453910"/>
              <a:gd name="connsiteY3" fmla="*/ 3190532 h 3493140"/>
              <a:gd name="connsiteX4" fmla="*/ 361812 w 453910"/>
              <a:gd name="connsiteY4" fmla="*/ 3322101 h 3493140"/>
              <a:gd name="connsiteX5" fmla="*/ 361812 w 453910"/>
              <a:gd name="connsiteY5" fmla="*/ 3381307 h 3493140"/>
              <a:gd name="connsiteX6" fmla="*/ 342077 w 453910"/>
              <a:gd name="connsiteY6" fmla="*/ 3453669 h 3493140"/>
              <a:gd name="connsiteX7" fmla="*/ 322342 w 453910"/>
              <a:gd name="connsiteY7" fmla="*/ 3486561 h 3493140"/>
              <a:gd name="connsiteX8" fmla="*/ 302607 w 453910"/>
              <a:gd name="connsiteY8" fmla="*/ 3493140 h 3493140"/>
              <a:gd name="connsiteX9" fmla="*/ 263136 w 453910"/>
              <a:gd name="connsiteY9" fmla="*/ 3479983 h 3493140"/>
              <a:gd name="connsiteX10" fmla="*/ 230244 w 453910"/>
              <a:gd name="connsiteY10" fmla="*/ 3440512 h 3493140"/>
              <a:gd name="connsiteX11" fmla="*/ 197352 w 453910"/>
              <a:gd name="connsiteY11" fmla="*/ 3374728 h 3493140"/>
              <a:gd name="connsiteX12" fmla="*/ 184195 w 453910"/>
              <a:gd name="connsiteY12" fmla="*/ 3328679 h 3493140"/>
              <a:gd name="connsiteX13" fmla="*/ 144725 w 453910"/>
              <a:gd name="connsiteY13" fmla="*/ 3223425 h 3493140"/>
              <a:gd name="connsiteX14" fmla="*/ 111833 w 453910"/>
              <a:gd name="connsiteY14" fmla="*/ 3091856 h 3493140"/>
              <a:gd name="connsiteX15" fmla="*/ 92097 w 453910"/>
              <a:gd name="connsiteY15" fmla="*/ 2947131 h 3493140"/>
              <a:gd name="connsiteX16" fmla="*/ 98676 w 453910"/>
              <a:gd name="connsiteY16" fmla="*/ 2887925 h 3493140"/>
              <a:gd name="connsiteX17" fmla="*/ 124989 w 453910"/>
              <a:gd name="connsiteY17" fmla="*/ 2835298 h 3493140"/>
              <a:gd name="connsiteX18" fmla="*/ 138146 w 453910"/>
              <a:gd name="connsiteY18" fmla="*/ 2789249 h 3493140"/>
              <a:gd name="connsiteX19" fmla="*/ 171038 w 453910"/>
              <a:gd name="connsiteY19" fmla="*/ 2605053 h 3493140"/>
              <a:gd name="connsiteX20" fmla="*/ 197352 w 453910"/>
              <a:gd name="connsiteY20" fmla="*/ 2203770 h 3493140"/>
              <a:gd name="connsiteX21" fmla="*/ 203930 w 453910"/>
              <a:gd name="connsiteY21" fmla="*/ 1230164 h 3493140"/>
              <a:gd name="connsiteX22" fmla="*/ 184195 w 453910"/>
              <a:gd name="connsiteY22" fmla="*/ 513117 h 3493140"/>
              <a:gd name="connsiteX23" fmla="*/ 184195 w 453910"/>
              <a:gd name="connsiteY23" fmla="*/ 407862 h 3493140"/>
              <a:gd name="connsiteX24" fmla="*/ 184195 w 453910"/>
              <a:gd name="connsiteY24" fmla="*/ 342078 h 3493140"/>
              <a:gd name="connsiteX25" fmla="*/ 171038 w 453910"/>
              <a:gd name="connsiteY25" fmla="*/ 263137 h 3493140"/>
              <a:gd name="connsiteX26" fmla="*/ 118411 w 453910"/>
              <a:gd name="connsiteY26" fmla="*/ 177617 h 3493140"/>
              <a:gd name="connsiteX27" fmla="*/ 65784 w 453910"/>
              <a:gd name="connsiteY27" fmla="*/ 118412 h 3493140"/>
              <a:gd name="connsiteX28" fmla="*/ 19735 w 453910"/>
              <a:gd name="connsiteY28" fmla="*/ 72363 h 3493140"/>
              <a:gd name="connsiteX29" fmla="*/ 6578 w 453910"/>
              <a:gd name="connsiteY29" fmla="*/ 32892 h 3493140"/>
              <a:gd name="connsiteX30" fmla="*/ 0 w 453910"/>
              <a:gd name="connsiteY30" fmla="*/ 0 h 3493140"/>
              <a:gd name="connsiteX31" fmla="*/ 46048 w 453910"/>
              <a:gd name="connsiteY31" fmla="*/ 0 h 3493140"/>
              <a:gd name="connsiteX32" fmla="*/ 118411 w 453910"/>
              <a:gd name="connsiteY32" fmla="*/ 13157 h 3493140"/>
              <a:gd name="connsiteX33" fmla="*/ 210509 w 453910"/>
              <a:gd name="connsiteY33" fmla="*/ 52627 h 3493140"/>
              <a:gd name="connsiteX34" fmla="*/ 296028 w 453910"/>
              <a:gd name="connsiteY34" fmla="*/ 98676 h 3493140"/>
              <a:gd name="connsiteX35" fmla="*/ 381548 w 453910"/>
              <a:gd name="connsiteY35" fmla="*/ 164460 h 3493140"/>
              <a:gd name="connsiteX36" fmla="*/ 427597 w 453910"/>
              <a:gd name="connsiteY36" fmla="*/ 210509 h 3493140"/>
              <a:gd name="connsiteX37" fmla="*/ 453910 w 453910"/>
              <a:gd name="connsiteY37" fmla="*/ 256558 h 3493140"/>
              <a:gd name="connsiteX38" fmla="*/ 440753 w 453910"/>
              <a:gd name="connsiteY38" fmla="*/ 585479 h 349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53910" h="3493140">
                <a:moveTo>
                  <a:pt x="440753" y="585479"/>
                </a:moveTo>
                <a:lnTo>
                  <a:pt x="407861" y="1670918"/>
                </a:lnTo>
                <a:lnTo>
                  <a:pt x="374969" y="2710308"/>
                </a:lnTo>
                <a:cubicBezTo>
                  <a:pt x="372776" y="2870383"/>
                  <a:pt x="370584" y="3030457"/>
                  <a:pt x="368391" y="3190532"/>
                </a:cubicBezTo>
                <a:lnTo>
                  <a:pt x="361812" y="3322101"/>
                </a:lnTo>
                <a:lnTo>
                  <a:pt x="361812" y="3381307"/>
                </a:lnTo>
                <a:lnTo>
                  <a:pt x="342077" y="3453669"/>
                </a:lnTo>
                <a:lnTo>
                  <a:pt x="322342" y="3486561"/>
                </a:lnTo>
                <a:lnTo>
                  <a:pt x="302607" y="3493140"/>
                </a:lnTo>
                <a:lnTo>
                  <a:pt x="263136" y="3479983"/>
                </a:lnTo>
                <a:lnTo>
                  <a:pt x="230244" y="3440512"/>
                </a:lnTo>
                <a:lnTo>
                  <a:pt x="197352" y="3374728"/>
                </a:lnTo>
                <a:lnTo>
                  <a:pt x="184195" y="3328679"/>
                </a:lnTo>
                <a:lnTo>
                  <a:pt x="144725" y="3223425"/>
                </a:lnTo>
                <a:lnTo>
                  <a:pt x="111833" y="3091856"/>
                </a:lnTo>
                <a:lnTo>
                  <a:pt x="92097" y="2947131"/>
                </a:lnTo>
                <a:lnTo>
                  <a:pt x="98676" y="2887925"/>
                </a:lnTo>
                <a:lnTo>
                  <a:pt x="124989" y="2835298"/>
                </a:lnTo>
                <a:lnTo>
                  <a:pt x="138146" y="2789249"/>
                </a:lnTo>
                <a:lnTo>
                  <a:pt x="171038" y="2605053"/>
                </a:lnTo>
                <a:lnTo>
                  <a:pt x="197352" y="2203770"/>
                </a:lnTo>
                <a:cubicBezTo>
                  <a:pt x="199545" y="1879235"/>
                  <a:pt x="201737" y="1554699"/>
                  <a:pt x="203930" y="1230164"/>
                </a:cubicBezTo>
                <a:lnTo>
                  <a:pt x="184195" y="513117"/>
                </a:lnTo>
                <a:lnTo>
                  <a:pt x="184195" y="407862"/>
                </a:lnTo>
                <a:lnTo>
                  <a:pt x="184195" y="342078"/>
                </a:lnTo>
                <a:lnTo>
                  <a:pt x="171038" y="263137"/>
                </a:lnTo>
                <a:lnTo>
                  <a:pt x="118411" y="177617"/>
                </a:lnTo>
                <a:lnTo>
                  <a:pt x="65784" y="118412"/>
                </a:lnTo>
                <a:lnTo>
                  <a:pt x="19735" y="72363"/>
                </a:lnTo>
                <a:lnTo>
                  <a:pt x="6578" y="32892"/>
                </a:lnTo>
                <a:lnTo>
                  <a:pt x="0" y="0"/>
                </a:lnTo>
                <a:lnTo>
                  <a:pt x="46048" y="0"/>
                </a:lnTo>
                <a:lnTo>
                  <a:pt x="118411" y="13157"/>
                </a:lnTo>
                <a:lnTo>
                  <a:pt x="210509" y="52627"/>
                </a:lnTo>
                <a:lnTo>
                  <a:pt x="296028" y="98676"/>
                </a:lnTo>
                <a:lnTo>
                  <a:pt x="381548" y="164460"/>
                </a:lnTo>
                <a:lnTo>
                  <a:pt x="427597" y="210509"/>
                </a:lnTo>
                <a:lnTo>
                  <a:pt x="453910" y="256558"/>
                </a:lnTo>
                <a:lnTo>
                  <a:pt x="440753" y="58547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72CD5879-A7FC-46FE-8AF5-1B5E3B7E1AC5}"/>
              </a:ext>
            </a:extLst>
          </p:cNvPr>
          <p:cNvSpPr/>
          <p:nvPr/>
        </p:nvSpPr>
        <p:spPr>
          <a:xfrm>
            <a:off x="4852988" y="2230439"/>
            <a:ext cx="3613150" cy="3811587"/>
          </a:xfrm>
          <a:custGeom>
            <a:avLst/>
            <a:gdLst>
              <a:gd name="connsiteX0" fmla="*/ 621792 w 3613709"/>
              <a:gd name="connsiteY0" fmla="*/ 292608 h 3811219"/>
              <a:gd name="connsiteX1" fmla="*/ 1089965 w 3613709"/>
              <a:gd name="connsiteY1" fmla="*/ 263347 h 3811219"/>
              <a:gd name="connsiteX2" fmla="*/ 1382573 w 3613709"/>
              <a:gd name="connsiteY2" fmla="*/ 241402 h 3811219"/>
              <a:gd name="connsiteX3" fmla="*/ 1653235 w 3613709"/>
              <a:gd name="connsiteY3" fmla="*/ 212141 h 3811219"/>
              <a:gd name="connsiteX4" fmla="*/ 1975104 w 3613709"/>
              <a:gd name="connsiteY4" fmla="*/ 182880 h 3811219"/>
              <a:gd name="connsiteX5" fmla="*/ 2318918 w 3613709"/>
              <a:gd name="connsiteY5" fmla="*/ 146304 h 3811219"/>
              <a:gd name="connsiteX6" fmla="*/ 2699309 w 3613709"/>
              <a:gd name="connsiteY6" fmla="*/ 102413 h 3811219"/>
              <a:gd name="connsiteX7" fmla="*/ 2911450 w 3613709"/>
              <a:gd name="connsiteY7" fmla="*/ 73152 h 3811219"/>
              <a:gd name="connsiteX8" fmla="*/ 3043123 w 3613709"/>
              <a:gd name="connsiteY8" fmla="*/ 43891 h 3811219"/>
              <a:gd name="connsiteX9" fmla="*/ 3160166 w 3613709"/>
              <a:gd name="connsiteY9" fmla="*/ 0 h 3811219"/>
              <a:gd name="connsiteX10" fmla="*/ 3255264 w 3613709"/>
              <a:gd name="connsiteY10" fmla="*/ 36576 h 3811219"/>
              <a:gd name="connsiteX11" fmla="*/ 3386938 w 3613709"/>
              <a:gd name="connsiteY11" fmla="*/ 95098 h 3811219"/>
              <a:gd name="connsiteX12" fmla="*/ 3496666 w 3613709"/>
              <a:gd name="connsiteY12" fmla="*/ 160934 h 3811219"/>
              <a:gd name="connsiteX13" fmla="*/ 3555187 w 3613709"/>
              <a:gd name="connsiteY13" fmla="*/ 204826 h 3811219"/>
              <a:gd name="connsiteX14" fmla="*/ 3591763 w 3613709"/>
              <a:gd name="connsiteY14" fmla="*/ 241402 h 3811219"/>
              <a:gd name="connsiteX15" fmla="*/ 3613709 w 3613709"/>
              <a:gd name="connsiteY15" fmla="*/ 285293 h 3811219"/>
              <a:gd name="connsiteX16" fmla="*/ 3599078 w 3613709"/>
              <a:gd name="connsiteY16" fmla="*/ 343814 h 3811219"/>
              <a:gd name="connsiteX17" fmla="*/ 3547872 w 3613709"/>
              <a:gd name="connsiteY17" fmla="*/ 424282 h 3811219"/>
              <a:gd name="connsiteX18" fmla="*/ 3518611 w 3613709"/>
              <a:gd name="connsiteY18" fmla="*/ 482803 h 3811219"/>
              <a:gd name="connsiteX19" fmla="*/ 3511296 w 3613709"/>
              <a:gd name="connsiteY19" fmla="*/ 555955 h 3811219"/>
              <a:gd name="connsiteX20" fmla="*/ 3511296 w 3613709"/>
              <a:gd name="connsiteY20" fmla="*/ 2706624 h 3811219"/>
              <a:gd name="connsiteX21" fmla="*/ 3518611 w 3613709"/>
              <a:gd name="connsiteY21" fmla="*/ 2933395 h 3811219"/>
              <a:gd name="connsiteX22" fmla="*/ 3533242 w 3613709"/>
              <a:gd name="connsiteY22" fmla="*/ 3145536 h 3811219"/>
              <a:gd name="connsiteX23" fmla="*/ 3533242 w 3613709"/>
              <a:gd name="connsiteY23" fmla="*/ 3240634 h 3811219"/>
              <a:gd name="connsiteX24" fmla="*/ 3525926 w 3613709"/>
              <a:gd name="connsiteY24" fmla="*/ 3335731 h 3811219"/>
              <a:gd name="connsiteX25" fmla="*/ 3503981 w 3613709"/>
              <a:gd name="connsiteY25" fmla="*/ 3452774 h 3811219"/>
              <a:gd name="connsiteX26" fmla="*/ 3460090 w 3613709"/>
              <a:gd name="connsiteY26" fmla="*/ 3569818 h 3811219"/>
              <a:gd name="connsiteX27" fmla="*/ 3394253 w 3613709"/>
              <a:gd name="connsiteY27" fmla="*/ 3708806 h 3811219"/>
              <a:gd name="connsiteX28" fmla="*/ 3335731 w 3613709"/>
              <a:gd name="connsiteY28" fmla="*/ 3796589 h 3811219"/>
              <a:gd name="connsiteX29" fmla="*/ 3313786 w 3613709"/>
              <a:gd name="connsiteY29" fmla="*/ 3811219 h 3811219"/>
              <a:gd name="connsiteX30" fmla="*/ 3284525 w 3613709"/>
              <a:gd name="connsiteY30" fmla="*/ 3796589 h 3811219"/>
              <a:gd name="connsiteX31" fmla="*/ 3247949 w 3613709"/>
              <a:gd name="connsiteY31" fmla="*/ 3745382 h 3811219"/>
              <a:gd name="connsiteX32" fmla="*/ 3196742 w 3613709"/>
              <a:gd name="connsiteY32" fmla="*/ 3650285 h 3811219"/>
              <a:gd name="connsiteX33" fmla="*/ 3240634 w 3613709"/>
              <a:gd name="connsiteY33" fmla="*/ 3050438 h 3811219"/>
              <a:gd name="connsiteX34" fmla="*/ 3247949 w 3613709"/>
              <a:gd name="connsiteY34" fmla="*/ 526694 h 3811219"/>
              <a:gd name="connsiteX35" fmla="*/ 3240634 w 3613709"/>
              <a:gd name="connsiteY35" fmla="*/ 409651 h 3811219"/>
              <a:gd name="connsiteX36" fmla="*/ 3218688 w 3613709"/>
              <a:gd name="connsiteY36" fmla="*/ 314554 h 3811219"/>
              <a:gd name="connsiteX37" fmla="*/ 3196742 w 3613709"/>
              <a:gd name="connsiteY37" fmla="*/ 292608 h 3811219"/>
              <a:gd name="connsiteX38" fmla="*/ 3160166 w 3613709"/>
              <a:gd name="connsiteY38" fmla="*/ 270662 h 3811219"/>
              <a:gd name="connsiteX39" fmla="*/ 3094330 w 3613709"/>
              <a:gd name="connsiteY39" fmla="*/ 270662 h 3811219"/>
              <a:gd name="connsiteX40" fmla="*/ 1558138 w 3613709"/>
              <a:gd name="connsiteY40" fmla="*/ 402336 h 3811219"/>
              <a:gd name="connsiteX41" fmla="*/ 1272845 w 3613709"/>
              <a:gd name="connsiteY41" fmla="*/ 424282 h 3811219"/>
              <a:gd name="connsiteX42" fmla="*/ 1024128 w 3613709"/>
              <a:gd name="connsiteY42" fmla="*/ 446227 h 3811219"/>
              <a:gd name="connsiteX43" fmla="*/ 592531 w 3613709"/>
              <a:gd name="connsiteY43" fmla="*/ 475488 h 3811219"/>
              <a:gd name="connsiteX44" fmla="*/ 380390 w 3613709"/>
              <a:gd name="connsiteY44" fmla="*/ 490118 h 3811219"/>
              <a:gd name="connsiteX45" fmla="*/ 285293 w 3613709"/>
              <a:gd name="connsiteY45" fmla="*/ 475488 h 3811219"/>
              <a:gd name="connsiteX46" fmla="*/ 58522 w 3613709"/>
              <a:gd name="connsiteY46" fmla="*/ 395021 h 3811219"/>
              <a:gd name="connsiteX47" fmla="*/ 0 w 3613709"/>
              <a:gd name="connsiteY47" fmla="*/ 277978 h 3811219"/>
              <a:gd name="connsiteX48" fmla="*/ 146304 w 3613709"/>
              <a:gd name="connsiteY48" fmla="*/ 292608 h 3811219"/>
              <a:gd name="connsiteX49" fmla="*/ 365760 w 3613709"/>
              <a:gd name="connsiteY49" fmla="*/ 314554 h 3811219"/>
              <a:gd name="connsiteX50" fmla="*/ 621792 w 3613709"/>
              <a:gd name="connsiteY50" fmla="*/ 292608 h 381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613709" h="3811219">
                <a:moveTo>
                  <a:pt x="621792" y="292608"/>
                </a:moveTo>
                <a:lnTo>
                  <a:pt x="1089965" y="263347"/>
                </a:lnTo>
                <a:lnTo>
                  <a:pt x="1382573" y="241402"/>
                </a:lnTo>
                <a:lnTo>
                  <a:pt x="1653235" y="212141"/>
                </a:lnTo>
                <a:lnTo>
                  <a:pt x="1975104" y="182880"/>
                </a:lnTo>
                <a:lnTo>
                  <a:pt x="2318918" y="146304"/>
                </a:lnTo>
                <a:lnTo>
                  <a:pt x="2699309" y="102413"/>
                </a:lnTo>
                <a:lnTo>
                  <a:pt x="2911450" y="73152"/>
                </a:lnTo>
                <a:lnTo>
                  <a:pt x="3043123" y="43891"/>
                </a:lnTo>
                <a:lnTo>
                  <a:pt x="3160166" y="0"/>
                </a:lnTo>
                <a:lnTo>
                  <a:pt x="3255264" y="36576"/>
                </a:lnTo>
                <a:lnTo>
                  <a:pt x="3386938" y="95098"/>
                </a:lnTo>
                <a:lnTo>
                  <a:pt x="3496666" y="160934"/>
                </a:lnTo>
                <a:lnTo>
                  <a:pt x="3555187" y="204826"/>
                </a:lnTo>
                <a:lnTo>
                  <a:pt x="3591763" y="241402"/>
                </a:lnTo>
                <a:lnTo>
                  <a:pt x="3613709" y="285293"/>
                </a:lnTo>
                <a:lnTo>
                  <a:pt x="3599078" y="343814"/>
                </a:lnTo>
                <a:lnTo>
                  <a:pt x="3547872" y="424282"/>
                </a:lnTo>
                <a:lnTo>
                  <a:pt x="3518611" y="482803"/>
                </a:lnTo>
                <a:lnTo>
                  <a:pt x="3511296" y="555955"/>
                </a:lnTo>
                <a:lnTo>
                  <a:pt x="3511296" y="2706624"/>
                </a:lnTo>
                <a:lnTo>
                  <a:pt x="3518611" y="2933395"/>
                </a:lnTo>
                <a:lnTo>
                  <a:pt x="3533242" y="3145536"/>
                </a:lnTo>
                <a:lnTo>
                  <a:pt x="3533242" y="3240634"/>
                </a:lnTo>
                <a:lnTo>
                  <a:pt x="3525926" y="3335731"/>
                </a:lnTo>
                <a:lnTo>
                  <a:pt x="3503981" y="3452774"/>
                </a:lnTo>
                <a:lnTo>
                  <a:pt x="3460090" y="3569818"/>
                </a:lnTo>
                <a:lnTo>
                  <a:pt x="3394253" y="3708806"/>
                </a:lnTo>
                <a:lnTo>
                  <a:pt x="3335731" y="3796589"/>
                </a:lnTo>
                <a:lnTo>
                  <a:pt x="3313786" y="3811219"/>
                </a:lnTo>
                <a:lnTo>
                  <a:pt x="3284525" y="3796589"/>
                </a:lnTo>
                <a:lnTo>
                  <a:pt x="3247949" y="3745382"/>
                </a:lnTo>
                <a:lnTo>
                  <a:pt x="3196742" y="3650285"/>
                </a:lnTo>
                <a:lnTo>
                  <a:pt x="3240634" y="3050438"/>
                </a:lnTo>
                <a:cubicBezTo>
                  <a:pt x="3243072" y="2209190"/>
                  <a:pt x="3245511" y="1367942"/>
                  <a:pt x="3247949" y="526694"/>
                </a:cubicBezTo>
                <a:lnTo>
                  <a:pt x="3240634" y="409651"/>
                </a:lnTo>
                <a:lnTo>
                  <a:pt x="3218688" y="314554"/>
                </a:lnTo>
                <a:lnTo>
                  <a:pt x="3196742" y="292608"/>
                </a:lnTo>
                <a:lnTo>
                  <a:pt x="3160166" y="270662"/>
                </a:lnTo>
                <a:lnTo>
                  <a:pt x="3094330" y="270662"/>
                </a:lnTo>
                <a:lnTo>
                  <a:pt x="1558138" y="402336"/>
                </a:lnTo>
                <a:lnTo>
                  <a:pt x="1272845" y="424282"/>
                </a:lnTo>
                <a:lnTo>
                  <a:pt x="1024128" y="446227"/>
                </a:lnTo>
                <a:lnTo>
                  <a:pt x="592531" y="475488"/>
                </a:lnTo>
                <a:lnTo>
                  <a:pt x="380390" y="490118"/>
                </a:lnTo>
                <a:lnTo>
                  <a:pt x="285293" y="475488"/>
                </a:lnTo>
                <a:lnTo>
                  <a:pt x="58522" y="395021"/>
                </a:lnTo>
                <a:lnTo>
                  <a:pt x="0" y="277978"/>
                </a:lnTo>
                <a:lnTo>
                  <a:pt x="146304" y="292608"/>
                </a:lnTo>
                <a:lnTo>
                  <a:pt x="365760" y="314554"/>
                </a:lnTo>
                <a:lnTo>
                  <a:pt x="621792" y="29260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01C2566-DD22-4C62-9353-280AA64CCCBC}"/>
              </a:ext>
            </a:extLst>
          </p:cNvPr>
          <p:cNvSpPr/>
          <p:nvPr/>
        </p:nvSpPr>
        <p:spPr>
          <a:xfrm>
            <a:off x="7389813" y="5238751"/>
            <a:ext cx="730250" cy="665163"/>
          </a:xfrm>
          <a:custGeom>
            <a:avLst/>
            <a:gdLst>
              <a:gd name="connsiteX0" fmla="*/ 497681 w 731044"/>
              <a:gd name="connsiteY0" fmla="*/ 123825 h 664369"/>
              <a:gd name="connsiteX1" fmla="*/ 92869 w 731044"/>
              <a:gd name="connsiteY1" fmla="*/ 21431 h 664369"/>
              <a:gd name="connsiteX2" fmla="*/ 0 w 731044"/>
              <a:gd name="connsiteY2" fmla="*/ 0 h 664369"/>
              <a:gd name="connsiteX3" fmla="*/ 33337 w 731044"/>
              <a:gd name="connsiteY3" fmla="*/ 54769 h 664369"/>
              <a:gd name="connsiteX4" fmla="*/ 138112 w 731044"/>
              <a:gd name="connsiteY4" fmla="*/ 128588 h 664369"/>
              <a:gd name="connsiteX5" fmla="*/ 323850 w 731044"/>
              <a:gd name="connsiteY5" fmla="*/ 269081 h 664369"/>
              <a:gd name="connsiteX6" fmla="*/ 454819 w 731044"/>
              <a:gd name="connsiteY6" fmla="*/ 366713 h 664369"/>
              <a:gd name="connsiteX7" fmla="*/ 514350 w 731044"/>
              <a:gd name="connsiteY7" fmla="*/ 416719 h 664369"/>
              <a:gd name="connsiteX8" fmla="*/ 571500 w 731044"/>
              <a:gd name="connsiteY8" fmla="*/ 488156 h 664369"/>
              <a:gd name="connsiteX9" fmla="*/ 673894 w 731044"/>
              <a:gd name="connsiteY9" fmla="*/ 664369 h 664369"/>
              <a:gd name="connsiteX10" fmla="*/ 731044 w 731044"/>
              <a:gd name="connsiteY10" fmla="*/ 76200 h 664369"/>
              <a:gd name="connsiteX11" fmla="*/ 688181 w 731044"/>
              <a:gd name="connsiteY11" fmla="*/ 130969 h 664369"/>
              <a:gd name="connsiteX12" fmla="*/ 666750 w 731044"/>
              <a:gd name="connsiteY12" fmla="*/ 147638 h 664369"/>
              <a:gd name="connsiteX13" fmla="*/ 631031 w 731044"/>
              <a:gd name="connsiteY13" fmla="*/ 152400 h 664369"/>
              <a:gd name="connsiteX14" fmla="*/ 569119 w 731044"/>
              <a:gd name="connsiteY14" fmla="*/ 140494 h 664369"/>
              <a:gd name="connsiteX15" fmla="*/ 497681 w 731044"/>
              <a:gd name="connsiteY15" fmla="*/ 123825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1044" h="664369">
                <a:moveTo>
                  <a:pt x="497681" y="123825"/>
                </a:moveTo>
                <a:lnTo>
                  <a:pt x="92869" y="21431"/>
                </a:lnTo>
                <a:lnTo>
                  <a:pt x="0" y="0"/>
                </a:lnTo>
                <a:lnTo>
                  <a:pt x="33337" y="54769"/>
                </a:lnTo>
                <a:lnTo>
                  <a:pt x="138112" y="128588"/>
                </a:lnTo>
                <a:lnTo>
                  <a:pt x="323850" y="269081"/>
                </a:lnTo>
                <a:lnTo>
                  <a:pt x="454819" y="366713"/>
                </a:lnTo>
                <a:lnTo>
                  <a:pt x="514350" y="416719"/>
                </a:lnTo>
                <a:lnTo>
                  <a:pt x="571500" y="488156"/>
                </a:lnTo>
                <a:lnTo>
                  <a:pt x="673894" y="664369"/>
                </a:lnTo>
                <a:lnTo>
                  <a:pt x="731044" y="76200"/>
                </a:lnTo>
                <a:lnTo>
                  <a:pt x="688181" y="130969"/>
                </a:lnTo>
                <a:lnTo>
                  <a:pt x="666750" y="147638"/>
                </a:lnTo>
                <a:lnTo>
                  <a:pt x="631031" y="152400"/>
                </a:lnTo>
                <a:lnTo>
                  <a:pt x="569119" y="140494"/>
                </a:lnTo>
                <a:lnTo>
                  <a:pt x="497681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026952A-9FB7-455D-912D-40F2EDE9C3FD}"/>
              </a:ext>
            </a:extLst>
          </p:cNvPr>
          <p:cNvSpPr/>
          <p:nvPr/>
        </p:nvSpPr>
        <p:spPr>
          <a:xfrm>
            <a:off x="5221289" y="1470025"/>
            <a:ext cx="1423987" cy="2978150"/>
          </a:xfrm>
          <a:custGeom>
            <a:avLst/>
            <a:gdLst>
              <a:gd name="connsiteX0" fmla="*/ 1015376 w 1424893"/>
              <a:gd name="connsiteY0" fmla="*/ 589030 h 2978812"/>
              <a:gd name="connsiteX1" fmla="*/ 981718 w 1424893"/>
              <a:gd name="connsiteY1" fmla="*/ 1060255 h 2978812"/>
              <a:gd name="connsiteX2" fmla="*/ 948059 w 1424893"/>
              <a:gd name="connsiteY2" fmla="*/ 1256599 h 2978812"/>
              <a:gd name="connsiteX3" fmla="*/ 903180 w 1424893"/>
              <a:gd name="connsiteY3" fmla="*/ 1475381 h 2978812"/>
              <a:gd name="connsiteX4" fmla="*/ 835862 w 1424893"/>
              <a:gd name="connsiteY4" fmla="*/ 1677335 h 2978812"/>
              <a:gd name="connsiteX5" fmla="*/ 746105 w 1424893"/>
              <a:gd name="connsiteY5" fmla="*/ 1896118 h 2978812"/>
              <a:gd name="connsiteX6" fmla="*/ 617079 w 1424893"/>
              <a:gd name="connsiteY6" fmla="*/ 2137340 h 2978812"/>
              <a:gd name="connsiteX7" fmla="*/ 488054 w 1424893"/>
              <a:gd name="connsiteY7" fmla="*/ 2339293 h 2978812"/>
              <a:gd name="connsiteX8" fmla="*/ 325369 w 1424893"/>
              <a:gd name="connsiteY8" fmla="*/ 2563686 h 2978812"/>
              <a:gd name="connsiteX9" fmla="*/ 196343 w 1424893"/>
              <a:gd name="connsiteY9" fmla="*/ 2720761 h 2978812"/>
              <a:gd name="connsiteX10" fmla="*/ 72927 w 1424893"/>
              <a:gd name="connsiteY10" fmla="*/ 2866616 h 2978812"/>
              <a:gd name="connsiteX11" fmla="*/ 11219 w 1424893"/>
              <a:gd name="connsiteY11" fmla="*/ 2933934 h 2978812"/>
              <a:gd name="connsiteX12" fmla="*/ 0 w 1424893"/>
              <a:gd name="connsiteY12" fmla="*/ 2978812 h 2978812"/>
              <a:gd name="connsiteX13" fmla="*/ 50488 w 1424893"/>
              <a:gd name="connsiteY13" fmla="*/ 2978812 h 2978812"/>
              <a:gd name="connsiteX14" fmla="*/ 134635 w 1424893"/>
              <a:gd name="connsiteY14" fmla="*/ 2911494 h 2978812"/>
              <a:gd name="connsiteX15" fmla="*/ 314149 w 1424893"/>
              <a:gd name="connsiteY15" fmla="*/ 2765639 h 2978812"/>
              <a:gd name="connsiteX16" fmla="*/ 482444 w 1424893"/>
              <a:gd name="connsiteY16" fmla="*/ 2597345 h 2978812"/>
              <a:gd name="connsiteX17" fmla="*/ 639519 w 1424893"/>
              <a:gd name="connsiteY17" fmla="*/ 2434660 h 2978812"/>
              <a:gd name="connsiteX18" fmla="*/ 785374 w 1424893"/>
              <a:gd name="connsiteY18" fmla="*/ 2243926 h 2978812"/>
              <a:gd name="connsiteX19" fmla="*/ 936839 w 1424893"/>
              <a:gd name="connsiteY19" fmla="*/ 2002704 h 2978812"/>
              <a:gd name="connsiteX20" fmla="*/ 1043425 w 1424893"/>
              <a:gd name="connsiteY20" fmla="*/ 1772702 h 2978812"/>
              <a:gd name="connsiteX21" fmla="*/ 1116353 w 1424893"/>
              <a:gd name="connsiteY21" fmla="*/ 1610017 h 2978812"/>
              <a:gd name="connsiteX22" fmla="*/ 1155622 w 1424893"/>
              <a:gd name="connsiteY22" fmla="*/ 1520260 h 2978812"/>
              <a:gd name="connsiteX23" fmla="*/ 1211720 w 1424893"/>
              <a:gd name="connsiteY23" fmla="*/ 1245379 h 2978812"/>
              <a:gd name="connsiteX24" fmla="*/ 1250989 w 1424893"/>
              <a:gd name="connsiteY24" fmla="*/ 998547 h 2978812"/>
              <a:gd name="connsiteX25" fmla="*/ 1273428 w 1424893"/>
              <a:gd name="connsiteY25" fmla="*/ 690007 h 2978812"/>
              <a:gd name="connsiteX26" fmla="*/ 1295867 w 1424893"/>
              <a:gd name="connsiteY26" fmla="*/ 516103 h 2978812"/>
              <a:gd name="connsiteX27" fmla="*/ 1318306 w 1424893"/>
              <a:gd name="connsiteY27" fmla="*/ 437565 h 2978812"/>
              <a:gd name="connsiteX28" fmla="*/ 1340746 w 1424893"/>
              <a:gd name="connsiteY28" fmla="*/ 370248 h 2978812"/>
              <a:gd name="connsiteX29" fmla="*/ 1380014 w 1424893"/>
              <a:gd name="connsiteY29" fmla="*/ 314149 h 2978812"/>
              <a:gd name="connsiteX30" fmla="*/ 1413673 w 1424893"/>
              <a:gd name="connsiteY30" fmla="*/ 280491 h 2978812"/>
              <a:gd name="connsiteX31" fmla="*/ 1424893 w 1424893"/>
              <a:gd name="connsiteY31" fmla="*/ 235612 h 2978812"/>
              <a:gd name="connsiteX32" fmla="*/ 1413673 w 1424893"/>
              <a:gd name="connsiteY32" fmla="*/ 196343 h 2978812"/>
              <a:gd name="connsiteX33" fmla="*/ 1357575 w 1424893"/>
              <a:gd name="connsiteY33" fmla="*/ 140245 h 2978812"/>
              <a:gd name="connsiteX34" fmla="*/ 1284648 w 1424893"/>
              <a:gd name="connsiteY34" fmla="*/ 89757 h 2978812"/>
              <a:gd name="connsiteX35" fmla="*/ 1189281 w 1424893"/>
              <a:gd name="connsiteY35" fmla="*/ 44878 h 2978812"/>
              <a:gd name="connsiteX36" fmla="*/ 1088304 w 1424893"/>
              <a:gd name="connsiteY36" fmla="*/ 11219 h 2978812"/>
              <a:gd name="connsiteX37" fmla="*/ 998547 w 1424893"/>
              <a:gd name="connsiteY37" fmla="*/ 5610 h 2978812"/>
              <a:gd name="connsiteX38" fmla="*/ 897570 w 1424893"/>
              <a:gd name="connsiteY38" fmla="*/ 0 h 2978812"/>
              <a:gd name="connsiteX39" fmla="*/ 819033 w 1424893"/>
              <a:gd name="connsiteY39" fmla="*/ 5610 h 2978812"/>
              <a:gd name="connsiteX40" fmla="*/ 774154 w 1424893"/>
              <a:gd name="connsiteY40" fmla="*/ 28049 h 2978812"/>
              <a:gd name="connsiteX41" fmla="*/ 779764 w 1424893"/>
              <a:gd name="connsiteY41" fmla="*/ 61708 h 2978812"/>
              <a:gd name="connsiteX42" fmla="*/ 830252 w 1424893"/>
              <a:gd name="connsiteY42" fmla="*/ 95367 h 2978812"/>
              <a:gd name="connsiteX43" fmla="*/ 908790 w 1424893"/>
              <a:gd name="connsiteY43" fmla="*/ 145855 h 2978812"/>
              <a:gd name="connsiteX44" fmla="*/ 970498 w 1424893"/>
              <a:gd name="connsiteY44" fmla="*/ 196343 h 2978812"/>
              <a:gd name="connsiteX45" fmla="*/ 998547 w 1424893"/>
              <a:gd name="connsiteY45" fmla="*/ 230002 h 2978812"/>
              <a:gd name="connsiteX46" fmla="*/ 1015376 w 1424893"/>
              <a:gd name="connsiteY46" fmla="*/ 280491 h 2978812"/>
              <a:gd name="connsiteX47" fmla="*/ 1020986 w 1424893"/>
              <a:gd name="connsiteY47" fmla="*/ 353418 h 2978812"/>
              <a:gd name="connsiteX48" fmla="*/ 1015376 w 1424893"/>
              <a:gd name="connsiteY48" fmla="*/ 589030 h 297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24893" h="2978812">
                <a:moveTo>
                  <a:pt x="1015376" y="589030"/>
                </a:moveTo>
                <a:lnTo>
                  <a:pt x="981718" y="1060255"/>
                </a:lnTo>
                <a:lnTo>
                  <a:pt x="948059" y="1256599"/>
                </a:lnTo>
                <a:lnTo>
                  <a:pt x="903180" y="1475381"/>
                </a:lnTo>
                <a:lnTo>
                  <a:pt x="835862" y="1677335"/>
                </a:lnTo>
                <a:lnTo>
                  <a:pt x="746105" y="1896118"/>
                </a:lnTo>
                <a:lnTo>
                  <a:pt x="617079" y="2137340"/>
                </a:lnTo>
                <a:lnTo>
                  <a:pt x="488054" y="2339293"/>
                </a:lnTo>
                <a:lnTo>
                  <a:pt x="325369" y="2563686"/>
                </a:lnTo>
                <a:lnTo>
                  <a:pt x="196343" y="2720761"/>
                </a:lnTo>
                <a:lnTo>
                  <a:pt x="72927" y="2866616"/>
                </a:lnTo>
                <a:lnTo>
                  <a:pt x="11219" y="2933934"/>
                </a:lnTo>
                <a:lnTo>
                  <a:pt x="0" y="2978812"/>
                </a:lnTo>
                <a:lnTo>
                  <a:pt x="50488" y="2978812"/>
                </a:lnTo>
                <a:lnTo>
                  <a:pt x="134635" y="2911494"/>
                </a:lnTo>
                <a:lnTo>
                  <a:pt x="314149" y="2765639"/>
                </a:lnTo>
                <a:lnTo>
                  <a:pt x="482444" y="2597345"/>
                </a:lnTo>
                <a:lnTo>
                  <a:pt x="639519" y="2434660"/>
                </a:lnTo>
                <a:lnTo>
                  <a:pt x="785374" y="2243926"/>
                </a:lnTo>
                <a:lnTo>
                  <a:pt x="936839" y="2002704"/>
                </a:lnTo>
                <a:lnTo>
                  <a:pt x="1043425" y="1772702"/>
                </a:lnTo>
                <a:lnTo>
                  <a:pt x="1116353" y="1610017"/>
                </a:lnTo>
                <a:lnTo>
                  <a:pt x="1155622" y="1520260"/>
                </a:lnTo>
                <a:lnTo>
                  <a:pt x="1211720" y="1245379"/>
                </a:lnTo>
                <a:lnTo>
                  <a:pt x="1250989" y="998547"/>
                </a:lnTo>
                <a:lnTo>
                  <a:pt x="1273428" y="690007"/>
                </a:lnTo>
                <a:lnTo>
                  <a:pt x="1295867" y="516103"/>
                </a:lnTo>
                <a:lnTo>
                  <a:pt x="1318306" y="437565"/>
                </a:lnTo>
                <a:lnTo>
                  <a:pt x="1340746" y="370248"/>
                </a:lnTo>
                <a:lnTo>
                  <a:pt x="1380014" y="314149"/>
                </a:lnTo>
                <a:lnTo>
                  <a:pt x="1413673" y="280491"/>
                </a:lnTo>
                <a:lnTo>
                  <a:pt x="1424893" y="235612"/>
                </a:lnTo>
                <a:lnTo>
                  <a:pt x="1413673" y="196343"/>
                </a:lnTo>
                <a:lnTo>
                  <a:pt x="1357575" y="140245"/>
                </a:lnTo>
                <a:lnTo>
                  <a:pt x="1284648" y="89757"/>
                </a:lnTo>
                <a:lnTo>
                  <a:pt x="1189281" y="44878"/>
                </a:lnTo>
                <a:lnTo>
                  <a:pt x="1088304" y="11219"/>
                </a:lnTo>
                <a:lnTo>
                  <a:pt x="998547" y="5610"/>
                </a:lnTo>
                <a:lnTo>
                  <a:pt x="897570" y="0"/>
                </a:lnTo>
                <a:lnTo>
                  <a:pt x="819033" y="5610"/>
                </a:lnTo>
                <a:lnTo>
                  <a:pt x="774154" y="28049"/>
                </a:lnTo>
                <a:lnTo>
                  <a:pt x="779764" y="61708"/>
                </a:lnTo>
                <a:lnTo>
                  <a:pt x="830252" y="95367"/>
                </a:lnTo>
                <a:lnTo>
                  <a:pt x="908790" y="145855"/>
                </a:lnTo>
                <a:lnTo>
                  <a:pt x="970498" y="196343"/>
                </a:lnTo>
                <a:lnTo>
                  <a:pt x="998547" y="230002"/>
                </a:lnTo>
                <a:lnTo>
                  <a:pt x="1015376" y="280491"/>
                </a:lnTo>
                <a:lnTo>
                  <a:pt x="1020986" y="353418"/>
                </a:lnTo>
                <a:lnTo>
                  <a:pt x="1015376" y="5890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6EDA6DB-9782-4485-A9AF-169250E7D0CC}"/>
              </a:ext>
            </a:extLst>
          </p:cNvPr>
          <p:cNvSpPr/>
          <p:nvPr/>
        </p:nvSpPr>
        <p:spPr>
          <a:xfrm>
            <a:off x="6218238" y="3025776"/>
            <a:ext cx="1524000" cy="1420813"/>
          </a:xfrm>
          <a:custGeom>
            <a:avLst/>
            <a:gdLst>
              <a:gd name="connsiteX0" fmla="*/ 587829 w 1524000"/>
              <a:gd name="connsiteY0" fmla="*/ 315685 h 1420585"/>
              <a:gd name="connsiteX1" fmla="*/ 914400 w 1524000"/>
              <a:gd name="connsiteY1" fmla="*/ 538842 h 1420585"/>
              <a:gd name="connsiteX2" fmla="*/ 1148443 w 1524000"/>
              <a:gd name="connsiteY2" fmla="*/ 715735 h 1420585"/>
              <a:gd name="connsiteX3" fmla="*/ 1284515 w 1524000"/>
              <a:gd name="connsiteY3" fmla="*/ 838200 h 1420585"/>
              <a:gd name="connsiteX4" fmla="*/ 1366157 w 1524000"/>
              <a:gd name="connsiteY4" fmla="*/ 925285 h 1420585"/>
              <a:gd name="connsiteX5" fmla="*/ 1434193 w 1524000"/>
              <a:gd name="connsiteY5" fmla="*/ 1020535 h 1420585"/>
              <a:gd name="connsiteX6" fmla="*/ 1502229 w 1524000"/>
              <a:gd name="connsiteY6" fmla="*/ 1159328 h 1420585"/>
              <a:gd name="connsiteX7" fmla="*/ 1524000 w 1524000"/>
              <a:gd name="connsiteY7" fmla="*/ 1289957 h 1420585"/>
              <a:gd name="connsiteX8" fmla="*/ 1521279 w 1524000"/>
              <a:gd name="connsiteY8" fmla="*/ 1366157 h 1420585"/>
              <a:gd name="connsiteX9" fmla="*/ 1504950 w 1524000"/>
              <a:gd name="connsiteY9" fmla="*/ 1406978 h 1420585"/>
              <a:gd name="connsiteX10" fmla="*/ 1480457 w 1524000"/>
              <a:gd name="connsiteY10" fmla="*/ 1420585 h 1420585"/>
              <a:gd name="connsiteX11" fmla="*/ 1420586 w 1524000"/>
              <a:gd name="connsiteY11" fmla="*/ 1409700 h 1420585"/>
              <a:gd name="connsiteX12" fmla="*/ 1336222 w 1524000"/>
              <a:gd name="connsiteY12" fmla="*/ 1360714 h 1420585"/>
              <a:gd name="connsiteX13" fmla="*/ 1243693 w 1524000"/>
              <a:gd name="connsiteY13" fmla="*/ 1254578 h 1420585"/>
              <a:gd name="connsiteX14" fmla="*/ 1025979 w 1524000"/>
              <a:gd name="connsiteY14" fmla="*/ 985157 h 1420585"/>
              <a:gd name="connsiteX15" fmla="*/ 840922 w 1524000"/>
              <a:gd name="connsiteY15" fmla="*/ 767442 h 1420585"/>
              <a:gd name="connsiteX16" fmla="*/ 636815 w 1524000"/>
              <a:gd name="connsiteY16" fmla="*/ 560614 h 1420585"/>
              <a:gd name="connsiteX17" fmla="*/ 402772 w 1524000"/>
              <a:gd name="connsiteY17" fmla="*/ 348342 h 1420585"/>
              <a:gd name="connsiteX18" fmla="*/ 0 w 1524000"/>
              <a:gd name="connsiteY18" fmla="*/ 0 h 1420585"/>
              <a:gd name="connsiteX19" fmla="*/ 114300 w 1524000"/>
              <a:gd name="connsiteY19" fmla="*/ 8164 h 1420585"/>
              <a:gd name="connsiteX20" fmla="*/ 166007 w 1524000"/>
              <a:gd name="connsiteY20" fmla="*/ 40821 h 1420585"/>
              <a:gd name="connsiteX21" fmla="*/ 587829 w 1524000"/>
              <a:gd name="connsiteY21" fmla="*/ 315685 h 142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24000" h="1420585">
                <a:moveTo>
                  <a:pt x="587829" y="315685"/>
                </a:moveTo>
                <a:lnTo>
                  <a:pt x="914400" y="538842"/>
                </a:lnTo>
                <a:lnTo>
                  <a:pt x="1148443" y="715735"/>
                </a:lnTo>
                <a:lnTo>
                  <a:pt x="1284515" y="838200"/>
                </a:lnTo>
                <a:lnTo>
                  <a:pt x="1366157" y="925285"/>
                </a:lnTo>
                <a:lnTo>
                  <a:pt x="1434193" y="1020535"/>
                </a:lnTo>
                <a:lnTo>
                  <a:pt x="1502229" y="1159328"/>
                </a:lnTo>
                <a:cubicBezTo>
                  <a:pt x="1509636" y="1202846"/>
                  <a:pt x="1524000" y="1245813"/>
                  <a:pt x="1524000" y="1289957"/>
                </a:cubicBezTo>
                <a:lnTo>
                  <a:pt x="1521279" y="1366157"/>
                </a:lnTo>
                <a:lnTo>
                  <a:pt x="1504950" y="1406978"/>
                </a:lnTo>
                <a:lnTo>
                  <a:pt x="1480457" y="1420585"/>
                </a:lnTo>
                <a:lnTo>
                  <a:pt x="1420586" y="1409700"/>
                </a:lnTo>
                <a:lnTo>
                  <a:pt x="1336222" y="1360714"/>
                </a:lnTo>
                <a:lnTo>
                  <a:pt x="1243693" y="1254578"/>
                </a:lnTo>
                <a:lnTo>
                  <a:pt x="1025979" y="985157"/>
                </a:lnTo>
                <a:lnTo>
                  <a:pt x="840922" y="767442"/>
                </a:lnTo>
                <a:lnTo>
                  <a:pt x="636815" y="560614"/>
                </a:lnTo>
                <a:lnTo>
                  <a:pt x="402772" y="348342"/>
                </a:lnTo>
                <a:lnTo>
                  <a:pt x="0" y="0"/>
                </a:lnTo>
                <a:lnTo>
                  <a:pt x="114300" y="8164"/>
                </a:lnTo>
                <a:lnTo>
                  <a:pt x="166007" y="40821"/>
                </a:lnTo>
                <a:lnTo>
                  <a:pt x="587829" y="3156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19E9C1F-00F0-4D27-9A13-C72217C3B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974" y="1469630"/>
            <a:ext cx="3926164" cy="457239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950D2F8-F2AF-4AA9-B686-1AA497B7F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74" y="1469630"/>
            <a:ext cx="3926164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F69DD3-15DC-4BDC-A26A-B1B38084ABEA}"/>
              </a:ext>
            </a:extLst>
          </p:cNvPr>
          <p:cNvSpPr txBox="1"/>
          <p:nvPr/>
        </p:nvSpPr>
        <p:spPr>
          <a:xfrm>
            <a:off x="474053" y="1443841"/>
            <a:ext cx="87407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さけが大きくなるまで　　　　　　　　　　　　北 魚 秋 冬 広 食 回 帰 東 西 南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おもしろいもの、見つけたよ　　　　　　　　　少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ないた赤おに　　　　　　　　　　　　　　　　家 角 当 戸 首 茶 引 毎 来 遠 後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「お話びじゅつかん」を作ろう　　　　　　　　教 交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漢字の広場④　漢字のつかい方と読み方　　　　晴 社 歩 売 計 肉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「しかけ絵本」を作ろう　　　　　　　　　　　台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かさこじぞう　　　　　　　　　　　　　　　　買 店 原 風 雪 米 歌 止 池 里 麦 寺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むかしのあそび　　　　　　　　　　　　　　　京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むかしのあそびを　せつめいしよう　　　　　　新 知 多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主語とじゅつ語　　　　　　　　　　　　　　　形 番 雲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こんなことができるようになったよ　　　　　　走 直 用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音や様子をあらわす言葉　　　　　　　　　　　鳴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漢字の広場⑥　組み合わせてできている漢字　　明 刀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アレクサンダとぜんまいねずみ　　　　　　　　午 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6BDFF8-E825-4DE5-9106-69C08FC8D153}"/>
              </a:ext>
            </a:extLst>
          </p:cNvPr>
          <p:cNvSpPr txBox="1"/>
          <p:nvPr/>
        </p:nvSpPr>
        <p:spPr>
          <a:xfrm>
            <a:off x="474053" y="271761"/>
            <a:ext cx="885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２年生の漢字一覧（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4B1637-DF17-46FC-A266-06737E9B1C03}"/>
              </a:ext>
            </a:extLst>
          </p:cNvPr>
          <p:cNvSpPr/>
          <p:nvPr/>
        </p:nvSpPr>
        <p:spPr>
          <a:xfrm>
            <a:off x="560388" y="944563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</p:spTree>
    <p:extLst>
      <p:ext uri="{BB962C8B-B14F-4D97-AF65-F5344CB8AC3E}">
        <p14:creationId xmlns:p14="http://schemas.microsoft.com/office/powerpoint/2010/main" val="191314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FCE1888-43BE-468B-BC61-F5E49F378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918" y="1142802"/>
            <a:ext cx="392616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4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うれしくなる言葉　 	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あたらしい漢字：合 時 元 会</a:t>
            </a:r>
          </a:p>
        </p:txBody>
      </p:sp>
    </p:spTree>
    <p:extLst>
      <p:ext uri="{BB962C8B-B14F-4D97-AF65-F5344CB8AC3E}">
        <p14:creationId xmlns:p14="http://schemas.microsoft.com/office/powerpoint/2010/main" val="2444630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4107B8D-A857-4A99-9B37-7482D9413A30}"/>
              </a:ext>
            </a:extLst>
          </p:cNvPr>
          <p:cNvSpPr/>
          <p:nvPr/>
        </p:nvSpPr>
        <p:spPr>
          <a:xfrm>
            <a:off x="3702050" y="1401764"/>
            <a:ext cx="2516188" cy="2528887"/>
          </a:xfrm>
          <a:custGeom>
            <a:avLst/>
            <a:gdLst>
              <a:gd name="connsiteX0" fmla="*/ 2049177 w 2516245"/>
              <a:gd name="connsiteY0" fmla="*/ 832170 h 2529401"/>
              <a:gd name="connsiteX1" fmla="*/ 2203770 w 2516245"/>
              <a:gd name="connsiteY1" fmla="*/ 657842 h 2529401"/>
              <a:gd name="connsiteX2" fmla="*/ 2318892 w 2516245"/>
              <a:gd name="connsiteY2" fmla="*/ 522984 h 2529401"/>
              <a:gd name="connsiteX3" fmla="*/ 2378098 w 2516245"/>
              <a:gd name="connsiteY3" fmla="*/ 450621 h 2529401"/>
              <a:gd name="connsiteX4" fmla="*/ 2453750 w 2516245"/>
              <a:gd name="connsiteY4" fmla="*/ 378259 h 2529401"/>
              <a:gd name="connsiteX5" fmla="*/ 2476774 w 2516245"/>
              <a:gd name="connsiteY5" fmla="*/ 368391 h 2529401"/>
              <a:gd name="connsiteX6" fmla="*/ 2503088 w 2516245"/>
              <a:gd name="connsiteY6" fmla="*/ 351945 h 2529401"/>
              <a:gd name="connsiteX7" fmla="*/ 2512956 w 2516245"/>
              <a:gd name="connsiteY7" fmla="*/ 328921 h 2529401"/>
              <a:gd name="connsiteX8" fmla="*/ 2516245 w 2516245"/>
              <a:gd name="connsiteY8" fmla="*/ 302607 h 2529401"/>
              <a:gd name="connsiteX9" fmla="*/ 2506377 w 2516245"/>
              <a:gd name="connsiteY9" fmla="*/ 263137 h 2529401"/>
              <a:gd name="connsiteX10" fmla="*/ 2496510 w 2516245"/>
              <a:gd name="connsiteY10" fmla="*/ 233534 h 2529401"/>
              <a:gd name="connsiteX11" fmla="*/ 2476774 w 2516245"/>
              <a:gd name="connsiteY11" fmla="*/ 207220 h 2529401"/>
              <a:gd name="connsiteX12" fmla="*/ 2420858 w 2516245"/>
              <a:gd name="connsiteY12" fmla="*/ 161171 h 2529401"/>
              <a:gd name="connsiteX13" fmla="*/ 2355074 w 2516245"/>
              <a:gd name="connsiteY13" fmla="*/ 118411 h 2529401"/>
              <a:gd name="connsiteX14" fmla="*/ 2272843 w 2516245"/>
              <a:gd name="connsiteY14" fmla="*/ 72362 h 2529401"/>
              <a:gd name="connsiteX15" fmla="*/ 2193902 w 2516245"/>
              <a:gd name="connsiteY15" fmla="*/ 39470 h 2529401"/>
              <a:gd name="connsiteX16" fmla="*/ 2108383 w 2516245"/>
              <a:gd name="connsiteY16" fmla="*/ 13157 h 2529401"/>
              <a:gd name="connsiteX17" fmla="*/ 2045888 w 2516245"/>
              <a:gd name="connsiteY17" fmla="*/ 0 h 2529401"/>
              <a:gd name="connsiteX18" fmla="*/ 1993261 w 2516245"/>
              <a:gd name="connsiteY18" fmla="*/ 0 h 2529401"/>
              <a:gd name="connsiteX19" fmla="*/ 1966947 w 2516245"/>
              <a:gd name="connsiteY19" fmla="*/ 6578 h 2529401"/>
              <a:gd name="connsiteX20" fmla="*/ 1957079 w 2516245"/>
              <a:gd name="connsiteY20" fmla="*/ 23024 h 2529401"/>
              <a:gd name="connsiteX21" fmla="*/ 1957079 w 2516245"/>
              <a:gd name="connsiteY21" fmla="*/ 39470 h 2529401"/>
              <a:gd name="connsiteX22" fmla="*/ 1966947 w 2516245"/>
              <a:gd name="connsiteY22" fmla="*/ 59206 h 2529401"/>
              <a:gd name="connsiteX23" fmla="*/ 2009707 w 2516245"/>
              <a:gd name="connsiteY23" fmla="*/ 88809 h 2529401"/>
              <a:gd name="connsiteX24" fmla="*/ 2055756 w 2516245"/>
              <a:gd name="connsiteY24" fmla="*/ 115122 h 2529401"/>
              <a:gd name="connsiteX25" fmla="*/ 2078780 w 2516245"/>
              <a:gd name="connsiteY25" fmla="*/ 138147 h 2529401"/>
              <a:gd name="connsiteX26" fmla="*/ 2091937 w 2516245"/>
              <a:gd name="connsiteY26" fmla="*/ 167750 h 2529401"/>
              <a:gd name="connsiteX27" fmla="*/ 2095226 w 2516245"/>
              <a:gd name="connsiteY27" fmla="*/ 200642 h 2529401"/>
              <a:gd name="connsiteX28" fmla="*/ 2088648 w 2516245"/>
              <a:gd name="connsiteY28" fmla="*/ 236823 h 2529401"/>
              <a:gd name="connsiteX29" fmla="*/ 2039310 w 2516245"/>
              <a:gd name="connsiteY29" fmla="*/ 325632 h 2529401"/>
              <a:gd name="connsiteX30" fmla="*/ 1973525 w 2516245"/>
              <a:gd name="connsiteY30" fmla="*/ 444043 h 2529401"/>
              <a:gd name="connsiteX31" fmla="*/ 1851825 w 2516245"/>
              <a:gd name="connsiteY31" fmla="*/ 628239 h 2529401"/>
              <a:gd name="connsiteX32" fmla="*/ 1667629 w 2516245"/>
              <a:gd name="connsiteY32" fmla="*/ 874929 h 2529401"/>
              <a:gd name="connsiteX33" fmla="*/ 1411071 w 2516245"/>
              <a:gd name="connsiteY33" fmla="*/ 1187404 h 2529401"/>
              <a:gd name="connsiteX34" fmla="*/ 1174248 w 2516245"/>
              <a:gd name="connsiteY34" fmla="*/ 1460409 h 2529401"/>
              <a:gd name="connsiteX35" fmla="*/ 934136 w 2516245"/>
              <a:gd name="connsiteY35" fmla="*/ 1707099 h 2529401"/>
              <a:gd name="connsiteX36" fmla="*/ 684156 w 2516245"/>
              <a:gd name="connsiteY36" fmla="*/ 1943922 h 2529401"/>
              <a:gd name="connsiteX37" fmla="*/ 509828 w 2516245"/>
              <a:gd name="connsiteY37" fmla="*/ 2095226 h 2529401"/>
              <a:gd name="connsiteX38" fmla="*/ 289451 w 2516245"/>
              <a:gd name="connsiteY38" fmla="*/ 2272843 h 2529401"/>
              <a:gd name="connsiteX39" fmla="*/ 118412 w 2516245"/>
              <a:gd name="connsiteY39" fmla="*/ 2407701 h 2529401"/>
              <a:gd name="connsiteX40" fmla="*/ 29603 w 2516245"/>
              <a:gd name="connsiteY40" fmla="*/ 2473485 h 2529401"/>
              <a:gd name="connsiteX41" fmla="*/ 6579 w 2516245"/>
              <a:gd name="connsiteY41" fmla="*/ 2493220 h 2529401"/>
              <a:gd name="connsiteX42" fmla="*/ 0 w 2516245"/>
              <a:gd name="connsiteY42" fmla="*/ 2516244 h 2529401"/>
              <a:gd name="connsiteX43" fmla="*/ 13157 w 2516245"/>
              <a:gd name="connsiteY43" fmla="*/ 2529401 h 2529401"/>
              <a:gd name="connsiteX44" fmla="*/ 39471 w 2516245"/>
              <a:gd name="connsiteY44" fmla="*/ 2529401 h 2529401"/>
              <a:gd name="connsiteX45" fmla="*/ 75652 w 2516245"/>
              <a:gd name="connsiteY45" fmla="*/ 2516244 h 2529401"/>
              <a:gd name="connsiteX46" fmla="*/ 263137 w 2516245"/>
              <a:gd name="connsiteY46" fmla="*/ 2394544 h 2529401"/>
              <a:gd name="connsiteX47" fmla="*/ 470357 w 2516245"/>
              <a:gd name="connsiteY47" fmla="*/ 2256397 h 2529401"/>
              <a:gd name="connsiteX48" fmla="*/ 717048 w 2516245"/>
              <a:gd name="connsiteY48" fmla="*/ 2082069 h 2529401"/>
              <a:gd name="connsiteX49" fmla="*/ 944003 w 2516245"/>
              <a:gd name="connsiteY49" fmla="*/ 1911030 h 2529401"/>
              <a:gd name="connsiteX50" fmla="*/ 1151223 w 2516245"/>
              <a:gd name="connsiteY50" fmla="*/ 1743280 h 2529401"/>
              <a:gd name="connsiteX51" fmla="*/ 1371600 w 2516245"/>
              <a:gd name="connsiteY51" fmla="*/ 1549217 h 2529401"/>
              <a:gd name="connsiteX52" fmla="*/ 1651183 w 2516245"/>
              <a:gd name="connsiteY52" fmla="*/ 1269634 h 2529401"/>
              <a:gd name="connsiteX53" fmla="*/ 1881428 w 2516245"/>
              <a:gd name="connsiteY53" fmla="*/ 1022944 h 2529401"/>
              <a:gd name="connsiteX54" fmla="*/ 2049177 w 2516245"/>
              <a:gd name="connsiteY54" fmla="*/ 832170 h 252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16245" h="2529401">
                <a:moveTo>
                  <a:pt x="2049177" y="832170"/>
                </a:moveTo>
                <a:lnTo>
                  <a:pt x="2203770" y="657842"/>
                </a:lnTo>
                <a:lnTo>
                  <a:pt x="2318892" y="522984"/>
                </a:lnTo>
                <a:lnTo>
                  <a:pt x="2378098" y="450621"/>
                </a:lnTo>
                <a:lnTo>
                  <a:pt x="2453750" y="378259"/>
                </a:lnTo>
                <a:lnTo>
                  <a:pt x="2476774" y="368391"/>
                </a:lnTo>
                <a:lnTo>
                  <a:pt x="2503088" y="351945"/>
                </a:lnTo>
                <a:lnTo>
                  <a:pt x="2512956" y="328921"/>
                </a:lnTo>
                <a:lnTo>
                  <a:pt x="2516245" y="302607"/>
                </a:lnTo>
                <a:lnTo>
                  <a:pt x="2506377" y="263137"/>
                </a:lnTo>
                <a:lnTo>
                  <a:pt x="2496510" y="233534"/>
                </a:lnTo>
                <a:lnTo>
                  <a:pt x="2476774" y="207220"/>
                </a:lnTo>
                <a:lnTo>
                  <a:pt x="2420858" y="161171"/>
                </a:lnTo>
                <a:lnTo>
                  <a:pt x="2355074" y="118411"/>
                </a:lnTo>
                <a:lnTo>
                  <a:pt x="2272843" y="72362"/>
                </a:lnTo>
                <a:lnTo>
                  <a:pt x="2193902" y="39470"/>
                </a:lnTo>
                <a:lnTo>
                  <a:pt x="2108383" y="13157"/>
                </a:lnTo>
                <a:lnTo>
                  <a:pt x="2045888" y="0"/>
                </a:lnTo>
                <a:lnTo>
                  <a:pt x="1993261" y="0"/>
                </a:lnTo>
                <a:lnTo>
                  <a:pt x="1966947" y="6578"/>
                </a:lnTo>
                <a:lnTo>
                  <a:pt x="1957079" y="23024"/>
                </a:lnTo>
                <a:lnTo>
                  <a:pt x="1957079" y="39470"/>
                </a:lnTo>
                <a:lnTo>
                  <a:pt x="1966947" y="59206"/>
                </a:lnTo>
                <a:lnTo>
                  <a:pt x="2009707" y="88809"/>
                </a:lnTo>
                <a:lnTo>
                  <a:pt x="2055756" y="115122"/>
                </a:lnTo>
                <a:lnTo>
                  <a:pt x="2078780" y="138147"/>
                </a:lnTo>
                <a:lnTo>
                  <a:pt x="2091937" y="167750"/>
                </a:lnTo>
                <a:lnTo>
                  <a:pt x="2095226" y="200642"/>
                </a:lnTo>
                <a:lnTo>
                  <a:pt x="2088648" y="236823"/>
                </a:lnTo>
                <a:lnTo>
                  <a:pt x="2039310" y="325632"/>
                </a:lnTo>
                <a:lnTo>
                  <a:pt x="1973525" y="444043"/>
                </a:lnTo>
                <a:lnTo>
                  <a:pt x="1851825" y="628239"/>
                </a:lnTo>
                <a:lnTo>
                  <a:pt x="1667629" y="874929"/>
                </a:lnTo>
                <a:lnTo>
                  <a:pt x="1411071" y="1187404"/>
                </a:lnTo>
                <a:lnTo>
                  <a:pt x="1174248" y="1460409"/>
                </a:lnTo>
                <a:lnTo>
                  <a:pt x="934136" y="1707099"/>
                </a:lnTo>
                <a:lnTo>
                  <a:pt x="684156" y="1943922"/>
                </a:lnTo>
                <a:lnTo>
                  <a:pt x="509828" y="2095226"/>
                </a:lnTo>
                <a:lnTo>
                  <a:pt x="289451" y="2272843"/>
                </a:lnTo>
                <a:lnTo>
                  <a:pt x="118412" y="2407701"/>
                </a:lnTo>
                <a:lnTo>
                  <a:pt x="29603" y="2473485"/>
                </a:lnTo>
                <a:lnTo>
                  <a:pt x="6579" y="2493220"/>
                </a:lnTo>
                <a:lnTo>
                  <a:pt x="0" y="2516244"/>
                </a:lnTo>
                <a:lnTo>
                  <a:pt x="13157" y="2529401"/>
                </a:lnTo>
                <a:lnTo>
                  <a:pt x="39471" y="2529401"/>
                </a:lnTo>
                <a:lnTo>
                  <a:pt x="75652" y="2516244"/>
                </a:lnTo>
                <a:lnTo>
                  <a:pt x="263137" y="2394544"/>
                </a:lnTo>
                <a:lnTo>
                  <a:pt x="470357" y="2256397"/>
                </a:lnTo>
                <a:lnTo>
                  <a:pt x="717048" y="2082069"/>
                </a:lnTo>
                <a:lnTo>
                  <a:pt x="944003" y="1911030"/>
                </a:lnTo>
                <a:lnTo>
                  <a:pt x="1151223" y="1743280"/>
                </a:lnTo>
                <a:lnTo>
                  <a:pt x="1371600" y="1549217"/>
                </a:lnTo>
                <a:lnTo>
                  <a:pt x="1651183" y="1269634"/>
                </a:lnTo>
                <a:lnTo>
                  <a:pt x="1881428" y="1022944"/>
                </a:lnTo>
                <a:lnTo>
                  <a:pt x="2049177" y="8321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50A2373-70C4-4A81-A559-96CBAC654EE8}"/>
              </a:ext>
            </a:extLst>
          </p:cNvPr>
          <p:cNvSpPr/>
          <p:nvPr/>
        </p:nvSpPr>
        <p:spPr>
          <a:xfrm>
            <a:off x="4913313" y="3322638"/>
            <a:ext cx="2011362" cy="400050"/>
          </a:xfrm>
          <a:custGeom>
            <a:avLst/>
            <a:gdLst>
              <a:gd name="connsiteX0" fmla="*/ 1069181 w 2012156"/>
              <a:gd name="connsiteY0" fmla="*/ 335756 h 400050"/>
              <a:gd name="connsiteX1" fmla="*/ 1297781 w 2012156"/>
              <a:gd name="connsiteY1" fmla="*/ 311944 h 400050"/>
              <a:gd name="connsiteX2" fmla="*/ 1476375 w 2012156"/>
              <a:gd name="connsiteY2" fmla="*/ 292894 h 400050"/>
              <a:gd name="connsiteX3" fmla="*/ 1583531 w 2012156"/>
              <a:gd name="connsiteY3" fmla="*/ 283369 h 400050"/>
              <a:gd name="connsiteX4" fmla="*/ 1685925 w 2012156"/>
              <a:gd name="connsiteY4" fmla="*/ 276225 h 400050"/>
              <a:gd name="connsiteX5" fmla="*/ 1800225 w 2012156"/>
              <a:gd name="connsiteY5" fmla="*/ 278606 h 400050"/>
              <a:gd name="connsiteX6" fmla="*/ 1897856 w 2012156"/>
              <a:gd name="connsiteY6" fmla="*/ 285750 h 400050"/>
              <a:gd name="connsiteX7" fmla="*/ 1921669 w 2012156"/>
              <a:gd name="connsiteY7" fmla="*/ 285750 h 400050"/>
              <a:gd name="connsiteX8" fmla="*/ 1962150 w 2012156"/>
              <a:gd name="connsiteY8" fmla="*/ 269081 h 400050"/>
              <a:gd name="connsiteX9" fmla="*/ 1990725 w 2012156"/>
              <a:gd name="connsiteY9" fmla="*/ 247650 h 400050"/>
              <a:gd name="connsiteX10" fmla="*/ 2007394 w 2012156"/>
              <a:gd name="connsiteY10" fmla="*/ 226219 h 400050"/>
              <a:gd name="connsiteX11" fmla="*/ 2012156 w 2012156"/>
              <a:gd name="connsiteY11" fmla="*/ 202406 h 400050"/>
              <a:gd name="connsiteX12" fmla="*/ 2005012 w 2012156"/>
              <a:gd name="connsiteY12" fmla="*/ 171450 h 400050"/>
              <a:gd name="connsiteX13" fmla="*/ 1981200 w 2012156"/>
              <a:gd name="connsiteY13" fmla="*/ 138112 h 400050"/>
              <a:gd name="connsiteX14" fmla="*/ 1938337 w 2012156"/>
              <a:gd name="connsiteY14" fmla="*/ 102394 h 400050"/>
              <a:gd name="connsiteX15" fmla="*/ 1897856 w 2012156"/>
              <a:gd name="connsiteY15" fmla="*/ 78581 h 400050"/>
              <a:gd name="connsiteX16" fmla="*/ 1833562 w 2012156"/>
              <a:gd name="connsiteY16" fmla="*/ 52387 h 400050"/>
              <a:gd name="connsiteX17" fmla="*/ 1750219 w 2012156"/>
              <a:gd name="connsiteY17" fmla="*/ 23812 h 400050"/>
              <a:gd name="connsiteX18" fmla="*/ 1669256 w 2012156"/>
              <a:gd name="connsiteY18" fmla="*/ 4762 h 400050"/>
              <a:gd name="connsiteX19" fmla="*/ 1619250 w 2012156"/>
              <a:gd name="connsiteY19" fmla="*/ 0 h 400050"/>
              <a:gd name="connsiteX20" fmla="*/ 1581150 w 2012156"/>
              <a:gd name="connsiteY20" fmla="*/ 9525 h 400050"/>
              <a:gd name="connsiteX21" fmla="*/ 1504950 w 2012156"/>
              <a:gd name="connsiteY21" fmla="*/ 54769 h 400050"/>
              <a:gd name="connsiteX22" fmla="*/ 1471612 w 2012156"/>
              <a:gd name="connsiteY22" fmla="*/ 69056 h 400050"/>
              <a:gd name="connsiteX23" fmla="*/ 1278731 w 2012156"/>
              <a:gd name="connsiteY23" fmla="*/ 100012 h 400050"/>
              <a:gd name="connsiteX24" fmla="*/ 859631 w 2012156"/>
              <a:gd name="connsiteY24" fmla="*/ 161925 h 400050"/>
              <a:gd name="connsiteX25" fmla="*/ 719137 w 2012156"/>
              <a:gd name="connsiteY25" fmla="*/ 180975 h 400050"/>
              <a:gd name="connsiteX26" fmla="*/ 490537 w 2012156"/>
              <a:gd name="connsiteY26" fmla="*/ 197644 h 400050"/>
              <a:gd name="connsiteX27" fmla="*/ 352425 w 2012156"/>
              <a:gd name="connsiteY27" fmla="*/ 200025 h 400050"/>
              <a:gd name="connsiteX28" fmla="*/ 288131 w 2012156"/>
              <a:gd name="connsiteY28" fmla="*/ 195262 h 400050"/>
              <a:gd name="connsiteX29" fmla="*/ 230981 w 2012156"/>
              <a:gd name="connsiteY29" fmla="*/ 183356 h 400050"/>
              <a:gd name="connsiteX30" fmla="*/ 159544 w 2012156"/>
              <a:gd name="connsiteY30" fmla="*/ 161925 h 400050"/>
              <a:gd name="connsiteX31" fmla="*/ 119062 w 2012156"/>
              <a:gd name="connsiteY31" fmla="*/ 145256 h 400050"/>
              <a:gd name="connsiteX32" fmla="*/ 85725 w 2012156"/>
              <a:gd name="connsiteY32" fmla="*/ 126206 h 400050"/>
              <a:gd name="connsiteX33" fmla="*/ 59531 w 2012156"/>
              <a:gd name="connsiteY33" fmla="*/ 107156 h 400050"/>
              <a:gd name="connsiteX34" fmla="*/ 28575 w 2012156"/>
              <a:gd name="connsiteY34" fmla="*/ 97631 h 400050"/>
              <a:gd name="connsiteX35" fmla="*/ 9525 w 2012156"/>
              <a:gd name="connsiteY35" fmla="*/ 95250 h 400050"/>
              <a:gd name="connsiteX36" fmla="*/ 0 w 2012156"/>
              <a:gd name="connsiteY36" fmla="*/ 109537 h 400050"/>
              <a:gd name="connsiteX37" fmla="*/ 4762 w 2012156"/>
              <a:gd name="connsiteY37" fmla="*/ 130969 h 400050"/>
              <a:gd name="connsiteX38" fmla="*/ 23812 w 2012156"/>
              <a:gd name="connsiteY38" fmla="*/ 171450 h 400050"/>
              <a:gd name="connsiteX39" fmla="*/ 42862 w 2012156"/>
              <a:gd name="connsiteY39" fmla="*/ 200025 h 400050"/>
              <a:gd name="connsiteX40" fmla="*/ 64294 w 2012156"/>
              <a:gd name="connsiteY40" fmla="*/ 228600 h 400050"/>
              <a:gd name="connsiteX41" fmla="*/ 88106 w 2012156"/>
              <a:gd name="connsiteY41" fmla="*/ 252412 h 400050"/>
              <a:gd name="connsiteX42" fmla="*/ 121444 w 2012156"/>
              <a:gd name="connsiteY42" fmla="*/ 280987 h 400050"/>
              <a:gd name="connsiteX43" fmla="*/ 161925 w 2012156"/>
              <a:gd name="connsiteY43" fmla="*/ 311944 h 400050"/>
              <a:gd name="connsiteX44" fmla="*/ 207169 w 2012156"/>
              <a:gd name="connsiteY44" fmla="*/ 338137 h 400050"/>
              <a:gd name="connsiteX45" fmla="*/ 242887 w 2012156"/>
              <a:gd name="connsiteY45" fmla="*/ 357187 h 400050"/>
              <a:gd name="connsiteX46" fmla="*/ 295275 w 2012156"/>
              <a:gd name="connsiteY46" fmla="*/ 376237 h 400050"/>
              <a:gd name="connsiteX47" fmla="*/ 340519 w 2012156"/>
              <a:gd name="connsiteY47" fmla="*/ 392906 h 400050"/>
              <a:gd name="connsiteX48" fmla="*/ 369094 w 2012156"/>
              <a:gd name="connsiteY48" fmla="*/ 400050 h 400050"/>
              <a:gd name="connsiteX49" fmla="*/ 421481 w 2012156"/>
              <a:gd name="connsiteY49" fmla="*/ 397669 h 400050"/>
              <a:gd name="connsiteX50" fmla="*/ 578644 w 2012156"/>
              <a:gd name="connsiteY50" fmla="*/ 383381 h 400050"/>
              <a:gd name="connsiteX51" fmla="*/ 902494 w 2012156"/>
              <a:gd name="connsiteY51" fmla="*/ 354806 h 400050"/>
              <a:gd name="connsiteX52" fmla="*/ 1069181 w 2012156"/>
              <a:gd name="connsiteY52" fmla="*/ 3357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012156" h="400050">
                <a:moveTo>
                  <a:pt x="1069181" y="335756"/>
                </a:moveTo>
                <a:lnTo>
                  <a:pt x="1297781" y="311944"/>
                </a:lnTo>
                <a:lnTo>
                  <a:pt x="1476375" y="292894"/>
                </a:lnTo>
                <a:lnTo>
                  <a:pt x="1583531" y="283369"/>
                </a:lnTo>
                <a:lnTo>
                  <a:pt x="1685925" y="276225"/>
                </a:lnTo>
                <a:lnTo>
                  <a:pt x="1800225" y="278606"/>
                </a:lnTo>
                <a:lnTo>
                  <a:pt x="1897856" y="285750"/>
                </a:lnTo>
                <a:lnTo>
                  <a:pt x="1921669" y="285750"/>
                </a:lnTo>
                <a:lnTo>
                  <a:pt x="1962150" y="269081"/>
                </a:lnTo>
                <a:lnTo>
                  <a:pt x="1990725" y="247650"/>
                </a:lnTo>
                <a:lnTo>
                  <a:pt x="2007394" y="226219"/>
                </a:lnTo>
                <a:lnTo>
                  <a:pt x="2012156" y="202406"/>
                </a:lnTo>
                <a:lnTo>
                  <a:pt x="2005012" y="171450"/>
                </a:lnTo>
                <a:lnTo>
                  <a:pt x="1981200" y="138112"/>
                </a:lnTo>
                <a:lnTo>
                  <a:pt x="1938337" y="102394"/>
                </a:lnTo>
                <a:lnTo>
                  <a:pt x="1897856" y="78581"/>
                </a:lnTo>
                <a:lnTo>
                  <a:pt x="1833562" y="52387"/>
                </a:lnTo>
                <a:lnTo>
                  <a:pt x="1750219" y="23812"/>
                </a:lnTo>
                <a:lnTo>
                  <a:pt x="1669256" y="4762"/>
                </a:lnTo>
                <a:lnTo>
                  <a:pt x="1619250" y="0"/>
                </a:lnTo>
                <a:lnTo>
                  <a:pt x="1581150" y="9525"/>
                </a:lnTo>
                <a:lnTo>
                  <a:pt x="1504950" y="54769"/>
                </a:lnTo>
                <a:lnTo>
                  <a:pt x="1471612" y="69056"/>
                </a:lnTo>
                <a:lnTo>
                  <a:pt x="1278731" y="100012"/>
                </a:lnTo>
                <a:lnTo>
                  <a:pt x="859631" y="161925"/>
                </a:lnTo>
                <a:lnTo>
                  <a:pt x="719137" y="180975"/>
                </a:lnTo>
                <a:lnTo>
                  <a:pt x="490537" y="197644"/>
                </a:lnTo>
                <a:lnTo>
                  <a:pt x="352425" y="200025"/>
                </a:lnTo>
                <a:lnTo>
                  <a:pt x="288131" y="195262"/>
                </a:lnTo>
                <a:lnTo>
                  <a:pt x="230981" y="183356"/>
                </a:lnTo>
                <a:lnTo>
                  <a:pt x="159544" y="161925"/>
                </a:lnTo>
                <a:lnTo>
                  <a:pt x="119062" y="145256"/>
                </a:lnTo>
                <a:lnTo>
                  <a:pt x="85725" y="126206"/>
                </a:lnTo>
                <a:lnTo>
                  <a:pt x="59531" y="107156"/>
                </a:lnTo>
                <a:lnTo>
                  <a:pt x="28575" y="97631"/>
                </a:lnTo>
                <a:lnTo>
                  <a:pt x="9525" y="95250"/>
                </a:lnTo>
                <a:lnTo>
                  <a:pt x="0" y="109537"/>
                </a:lnTo>
                <a:lnTo>
                  <a:pt x="4762" y="130969"/>
                </a:lnTo>
                <a:lnTo>
                  <a:pt x="23812" y="171450"/>
                </a:lnTo>
                <a:lnTo>
                  <a:pt x="42862" y="200025"/>
                </a:lnTo>
                <a:lnTo>
                  <a:pt x="64294" y="228600"/>
                </a:lnTo>
                <a:lnTo>
                  <a:pt x="88106" y="252412"/>
                </a:lnTo>
                <a:lnTo>
                  <a:pt x="121444" y="280987"/>
                </a:lnTo>
                <a:lnTo>
                  <a:pt x="161925" y="311944"/>
                </a:lnTo>
                <a:lnTo>
                  <a:pt x="207169" y="338137"/>
                </a:lnTo>
                <a:lnTo>
                  <a:pt x="242887" y="357187"/>
                </a:lnTo>
                <a:lnTo>
                  <a:pt x="295275" y="376237"/>
                </a:lnTo>
                <a:lnTo>
                  <a:pt x="340519" y="392906"/>
                </a:lnTo>
                <a:lnTo>
                  <a:pt x="369094" y="400050"/>
                </a:lnTo>
                <a:lnTo>
                  <a:pt x="421481" y="397669"/>
                </a:lnTo>
                <a:lnTo>
                  <a:pt x="578644" y="383381"/>
                </a:lnTo>
                <a:lnTo>
                  <a:pt x="902494" y="354806"/>
                </a:lnTo>
                <a:lnTo>
                  <a:pt x="1069181" y="3357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8E9CBFF-3CBD-435D-B8B9-B5DAA56A1EB6}"/>
              </a:ext>
            </a:extLst>
          </p:cNvPr>
          <p:cNvSpPr/>
          <p:nvPr/>
        </p:nvSpPr>
        <p:spPr>
          <a:xfrm>
            <a:off x="4510089" y="4462463"/>
            <a:ext cx="695325" cy="1490662"/>
          </a:xfrm>
          <a:custGeom>
            <a:avLst/>
            <a:gdLst>
              <a:gd name="connsiteX0" fmla="*/ 514350 w 695325"/>
              <a:gd name="connsiteY0" fmla="*/ 452437 h 1490662"/>
              <a:gd name="connsiteX1" fmla="*/ 478631 w 695325"/>
              <a:gd name="connsiteY1" fmla="*/ 288131 h 1490662"/>
              <a:gd name="connsiteX2" fmla="*/ 461962 w 695325"/>
              <a:gd name="connsiteY2" fmla="*/ 219075 h 1490662"/>
              <a:gd name="connsiteX3" fmla="*/ 445293 w 695325"/>
              <a:gd name="connsiteY3" fmla="*/ 142875 h 1490662"/>
              <a:gd name="connsiteX4" fmla="*/ 400050 w 695325"/>
              <a:gd name="connsiteY4" fmla="*/ 90487 h 1490662"/>
              <a:gd name="connsiteX5" fmla="*/ 347662 w 695325"/>
              <a:gd name="connsiteY5" fmla="*/ 73818 h 1490662"/>
              <a:gd name="connsiteX6" fmla="*/ 216693 w 695325"/>
              <a:gd name="connsiteY6" fmla="*/ 33337 h 1490662"/>
              <a:gd name="connsiteX7" fmla="*/ 90487 w 695325"/>
              <a:gd name="connsiteY7" fmla="*/ 4762 h 1490662"/>
              <a:gd name="connsiteX8" fmla="*/ 42862 w 695325"/>
              <a:gd name="connsiteY8" fmla="*/ 0 h 1490662"/>
              <a:gd name="connsiteX9" fmla="*/ 19050 w 695325"/>
              <a:gd name="connsiteY9" fmla="*/ 9525 h 1490662"/>
              <a:gd name="connsiteX10" fmla="*/ 0 w 695325"/>
              <a:gd name="connsiteY10" fmla="*/ 21431 h 1490662"/>
              <a:gd name="connsiteX11" fmla="*/ 2381 w 695325"/>
              <a:gd name="connsiteY11" fmla="*/ 38100 h 1490662"/>
              <a:gd name="connsiteX12" fmla="*/ 19050 w 695325"/>
              <a:gd name="connsiteY12" fmla="*/ 61912 h 1490662"/>
              <a:gd name="connsiteX13" fmla="*/ 42862 w 695325"/>
              <a:gd name="connsiteY13" fmla="*/ 88106 h 1490662"/>
              <a:gd name="connsiteX14" fmla="*/ 80962 w 695325"/>
              <a:gd name="connsiteY14" fmla="*/ 116681 h 1490662"/>
              <a:gd name="connsiteX15" fmla="*/ 116681 w 695325"/>
              <a:gd name="connsiteY15" fmla="*/ 147637 h 1490662"/>
              <a:gd name="connsiteX16" fmla="*/ 159543 w 695325"/>
              <a:gd name="connsiteY16" fmla="*/ 195262 h 1490662"/>
              <a:gd name="connsiteX17" fmla="*/ 183356 w 695325"/>
              <a:gd name="connsiteY17" fmla="*/ 228600 h 1490662"/>
              <a:gd name="connsiteX18" fmla="*/ 207168 w 695325"/>
              <a:gd name="connsiteY18" fmla="*/ 266700 h 1490662"/>
              <a:gd name="connsiteX19" fmla="*/ 226218 w 695325"/>
              <a:gd name="connsiteY19" fmla="*/ 311943 h 1490662"/>
              <a:gd name="connsiteX20" fmla="*/ 245268 w 695325"/>
              <a:gd name="connsiteY20" fmla="*/ 373856 h 1490662"/>
              <a:gd name="connsiteX21" fmla="*/ 273843 w 695325"/>
              <a:gd name="connsiteY21" fmla="*/ 497681 h 1490662"/>
              <a:gd name="connsiteX22" fmla="*/ 304800 w 695325"/>
              <a:gd name="connsiteY22" fmla="*/ 647700 h 1490662"/>
              <a:gd name="connsiteX23" fmla="*/ 340518 w 695325"/>
              <a:gd name="connsiteY23" fmla="*/ 826293 h 1490662"/>
              <a:gd name="connsiteX24" fmla="*/ 371475 w 695325"/>
              <a:gd name="connsiteY24" fmla="*/ 1014412 h 1490662"/>
              <a:gd name="connsiteX25" fmla="*/ 385762 w 695325"/>
              <a:gd name="connsiteY25" fmla="*/ 1131093 h 1490662"/>
              <a:gd name="connsiteX26" fmla="*/ 395287 w 695325"/>
              <a:gd name="connsiteY26" fmla="*/ 1226343 h 1490662"/>
              <a:gd name="connsiteX27" fmla="*/ 400050 w 695325"/>
              <a:gd name="connsiteY27" fmla="*/ 1264443 h 1490662"/>
              <a:gd name="connsiteX28" fmla="*/ 409575 w 695325"/>
              <a:gd name="connsiteY28" fmla="*/ 1300162 h 1490662"/>
              <a:gd name="connsiteX29" fmla="*/ 421481 w 695325"/>
              <a:gd name="connsiteY29" fmla="*/ 1331118 h 1490662"/>
              <a:gd name="connsiteX30" fmla="*/ 442912 w 695325"/>
              <a:gd name="connsiteY30" fmla="*/ 1373981 h 1490662"/>
              <a:gd name="connsiteX31" fmla="*/ 464343 w 695325"/>
              <a:gd name="connsiteY31" fmla="*/ 1404937 h 1490662"/>
              <a:gd name="connsiteX32" fmla="*/ 497681 w 695325"/>
              <a:gd name="connsiteY32" fmla="*/ 1440656 h 1490662"/>
              <a:gd name="connsiteX33" fmla="*/ 519112 w 695325"/>
              <a:gd name="connsiteY33" fmla="*/ 1457325 h 1490662"/>
              <a:gd name="connsiteX34" fmla="*/ 554831 w 695325"/>
              <a:gd name="connsiteY34" fmla="*/ 1478756 h 1490662"/>
              <a:gd name="connsiteX35" fmla="*/ 573881 w 695325"/>
              <a:gd name="connsiteY35" fmla="*/ 1483518 h 1490662"/>
              <a:gd name="connsiteX36" fmla="*/ 581025 w 695325"/>
              <a:gd name="connsiteY36" fmla="*/ 1485900 h 1490662"/>
              <a:gd name="connsiteX37" fmla="*/ 604837 w 695325"/>
              <a:gd name="connsiteY37" fmla="*/ 1490662 h 1490662"/>
              <a:gd name="connsiteX38" fmla="*/ 628650 w 695325"/>
              <a:gd name="connsiteY38" fmla="*/ 1488281 h 1490662"/>
              <a:gd name="connsiteX39" fmla="*/ 654843 w 695325"/>
              <a:gd name="connsiteY39" fmla="*/ 1478756 h 1490662"/>
              <a:gd name="connsiteX40" fmla="*/ 673893 w 695325"/>
              <a:gd name="connsiteY40" fmla="*/ 1457325 h 1490662"/>
              <a:gd name="connsiteX41" fmla="*/ 681037 w 695325"/>
              <a:gd name="connsiteY41" fmla="*/ 1433512 h 1490662"/>
              <a:gd name="connsiteX42" fmla="*/ 685800 w 695325"/>
              <a:gd name="connsiteY42" fmla="*/ 1404937 h 1490662"/>
              <a:gd name="connsiteX43" fmla="*/ 688181 w 695325"/>
              <a:gd name="connsiteY43" fmla="*/ 1378743 h 1490662"/>
              <a:gd name="connsiteX44" fmla="*/ 695325 w 695325"/>
              <a:gd name="connsiteY44" fmla="*/ 1295400 h 1490662"/>
              <a:gd name="connsiteX45" fmla="*/ 666750 w 695325"/>
              <a:gd name="connsiteY45" fmla="*/ 1231106 h 1490662"/>
              <a:gd name="connsiteX46" fmla="*/ 635793 w 695325"/>
              <a:gd name="connsiteY46" fmla="*/ 1047750 h 1490662"/>
              <a:gd name="connsiteX47" fmla="*/ 564356 w 695325"/>
              <a:gd name="connsiteY47" fmla="*/ 661987 h 1490662"/>
              <a:gd name="connsiteX48" fmla="*/ 514350 w 695325"/>
              <a:gd name="connsiteY48" fmla="*/ 452437 h 149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95325" h="1490662">
                <a:moveTo>
                  <a:pt x="514350" y="452437"/>
                </a:moveTo>
                <a:lnTo>
                  <a:pt x="478631" y="288131"/>
                </a:lnTo>
                <a:lnTo>
                  <a:pt x="461962" y="219075"/>
                </a:lnTo>
                <a:lnTo>
                  <a:pt x="445293" y="142875"/>
                </a:lnTo>
                <a:lnTo>
                  <a:pt x="400050" y="90487"/>
                </a:lnTo>
                <a:lnTo>
                  <a:pt x="347662" y="73818"/>
                </a:lnTo>
                <a:lnTo>
                  <a:pt x="216693" y="33337"/>
                </a:lnTo>
                <a:lnTo>
                  <a:pt x="90487" y="4762"/>
                </a:lnTo>
                <a:lnTo>
                  <a:pt x="42862" y="0"/>
                </a:lnTo>
                <a:lnTo>
                  <a:pt x="19050" y="9525"/>
                </a:lnTo>
                <a:lnTo>
                  <a:pt x="0" y="21431"/>
                </a:lnTo>
                <a:lnTo>
                  <a:pt x="2381" y="38100"/>
                </a:lnTo>
                <a:lnTo>
                  <a:pt x="19050" y="61912"/>
                </a:lnTo>
                <a:lnTo>
                  <a:pt x="42862" y="88106"/>
                </a:lnTo>
                <a:lnTo>
                  <a:pt x="80962" y="116681"/>
                </a:lnTo>
                <a:lnTo>
                  <a:pt x="116681" y="147637"/>
                </a:lnTo>
                <a:lnTo>
                  <a:pt x="159543" y="195262"/>
                </a:lnTo>
                <a:lnTo>
                  <a:pt x="183356" y="228600"/>
                </a:lnTo>
                <a:lnTo>
                  <a:pt x="207168" y="266700"/>
                </a:lnTo>
                <a:lnTo>
                  <a:pt x="226218" y="311943"/>
                </a:lnTo>
                <a:lnTo>
                  <a:pt x="245268" y="373856"/>
                </a:lnTo>
                <a:lnTo>
                  <a:pt x="273843" y="497681"/>
                </a:lnTo>
                <a:lnTo>
                  <a:pt x="304800" y="647700"/>
                </a:lnTo>
                <a:lnTo>
                  <a:pt x="340518" y="826293"/>
                </a:lnTo>
                <a:lnTo>
                  <a:pt x="371475" y="1014412"/>
                </a:lnTo>
                <a:lnTo>
                  <a:pt x="385762" y="1131093"/>
                </a:lnTo>
                <a:lnTo>
                  <a:pt x="395287" y="1226343"/>
                </a:lnTo>
                <a:lnTo>
                  <a:pt x="400050" y="1264443"/>
                </a:lnTo>
                <a:lnTo>
                  <a:pt x="409575" y="1300162"/>
                </a:lnTo>
                <a:lnTo>
                  <a:pt x="421481" y="1331118"/>
                </a:lnTo>
                <a:lnTo>
                  <a:pt x="442912" y="1373981"/>
                </a:lnTo>
                <a:lnTo>
                  <a:pt x="464343" y="1404937"/>
                </a:lnTo>
                <a:lnTo>
                  <a:pt x="497681" y="1440656"/>
                </a:lnTo>
                <a:lnTo>
                  <a:pt x="519112" y="1457325"/>
                </a:lnTo>
                <a:lnTo>
                  <a:pt x="554831" y="1478756"/>
                </a:lnTo>
                <a:lnTo>
                  <a:pt x="573881" y="1483518"/>
                </a:lnTo>
                <a:lnTo>
                  <a:pt x="581025" y="1485900"/>
                </a:lnTo>
                <a:lnTo>
                  <a:pt x="604837" y="1490662"/>
                </a:lnTo>
                <a:lnTo>
                  <a:pt x="628650" y="1488281"/>
                </a:lnTo>
                <a:lnTo>
                  <a:pt x="654843" y="1478756"/>
                </a:lnTo>
                <a:lnTo>
                  <a:pt x="673893" y="1457325"/>
                </a:lnTo>
                <a:lnTo>
                  <a:pt x="681037" y="1433512"/>
                </a:lnTo>
                <a:lnTo>
                  <a:pt x="685800" y="1404937"/>
                </a:lnTo>
                <a:lnTo>
                  <a:pt x="688181" y="1378743"/>
                </a:lnTo>
                <a:lnTo>
                  <a:pt x="695325" y="1295400"/>
                </a:lnTo>
                <a:lnTo>
                  <a:pt x="666750" y="1231106"/>
                </a:lnTo>
                <a:lnTo>
                  <a:pt x="635793" y="1047750"/>
                </a:lnTo>
                <a:lnTo>
                  <a:pt x="564356" y="661987"/>
                </a:lnTo>
                <a:lnTo>
                  <a:pt x="514350" y="4524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B4E3725-6CB0-41E4-94C0-E4FD2326B11D}"/>
              </a:ext>
            </a:extLst>
          </p:cNvPr>
          <p:cNvSpPr/>
          <p:nvPr/>
        </p:nvSpPr>
        <p:spPr>
          <a:xfrm>
            <a:off x="5953125" y="1641475"/>
            <a:ext cx="2617788" cy="2033588"/>
          </a:xfrm>
          <a:custGeom>
            <a:avLst/>
            <a:gdLst>
              <a:gd name="connsiteX0" fmla="*/ 649313 w 2618103"/>
              <a:gd name="connsiteY0" fmla="*/ 577830 h 2034317"/>
              <a:gd name="connsiteX1" fmla="*/ 491453 w 2618103"/>
              <a:gd name="connsiteY1" fmla="*/ 422948 h 2034317"/>
              <a:gd name="connsiteX2" fmla="*/ 285936 w 2618103"/>
              <a:gd name="connsiteY2" fmla="*/ 220410 h 2034317"/>
              <a:gd name="connsiteX3" fmla="*/ 193603 w 2618103"/>
              <a:gd name="connsiteY3" fmla="*/ 131054 h 2034317"/>
              <a:gd name="connsiteX4" fmla="*/ 0 w 2618103"/>
              <a:gd name="connsiteY4" fmla="*/ 0 h 2034317"/>
              <a:gd name="connsiteX5" fmla="*/ 113183 w 2618103"/>
              <a:gd name="connsiteY5" fmla="*/ 220410 h 2034317"/>
              <a:gd name="connsiteX6" fmla="*/ 163818 w 2618103"/>
              <a:gd name="connsiteY6" fmla="*/ 274023 h 2034317"/>
              <a:gd name="connsiteX7" fmla="*/ 333592 w 2618103"/>
              <a:gd name="connsiteY7" fmla="*/ 464647 h 2034317"/>
              <a:gd name="connsiteX8" fmla="*/ 524216 w 2618103"/>
              <a:gd name="connsiteY8" fmla="*/ 682077 h 2034317"/>
              <a:gd name="connsiteX9" fmla="*/ 720798 w 2618103"/>
              <a:gd name="connsiteY9" fmla="*/ 914400 h 2034317"/>
              <a:gd name="connsiteX10" fmla="*/ 917379 w 2618103"/>
              <a:gd name="connsiteY10" fmla="*/ 1143745 h 2034317"/>
              <a:gd name="connsiteX11" fmla="*/ 1036519 w 2618103"/>
              <a:gd name="connsiteY11" fmla="*/ 1283735 h 2034317"/>
              <a:gd name="connsiteX12" fmla="*/ 1191401 w 2618103"/>
              <a:gd name="connsiteY12" fmla="*/ 1474359 h 2034317"/>
              <a:gd name="connsiteX13" fmla="*/ 1325433 w 2618103"/>
              <a:gd name="connsiteY13" fmla="*/ 1638176 h 2034317"/>
              <a:gd name="connsiteX14" fmla="*/ 1465423 w 2618103"/>
              <a:gd name="connsiteY14" fmla="*/ 1804972 h 2034317"/>
              <a:gd name="connsiteX15" fmla="*/ 1527971 w 2618103"/>
              <a:gd name="connsiteY15" fmla="*/ 1885392 h 2034317"/>
              <a:gd name="connsiteX16" fmla="*/ 1554778 w 2618103"/>
              <a:gd name="connsiteY16" fmla="*/ 1915177 h 2034317"/>
              <a:gd name="connsiteX17" fmla="*/ 1581584 w 2618103"/>
              <a:gd name="connsiteY17" fmla="*/ 1939005 h 2034317"/>
              <a:gd name="connsiteX18" fmla="*/ 1614348 w 2618103"/>
              <a:gd name="connsiteY18" fmla="*/ 1962833 h 2034317"/>
              <a:gd name="connsiteX19" fmla="*/ 1641155 w 2618103"/>
              <a:gd name="connsiteY19" fmla="*/ 1980704 h 2034317"/>
              <a:gd name="connsiteX20" fmla="*/ 1685832 w 2618103"/>
              <a:gd name="connsiteY20" fmla="*/ 1998575 h 2034317"/>
              <a:gd name="connsiteX21" fmla="*/ 1736467 w 2618103"/>
              <a:gd name="connsiteY21" fmla="*/ 2007510 h 2034317"/>
              <a:gd name="connsiteX22" fmla="*/ 1828800 w 2618103"/>
              <a:gd name="connsiteY22" fmla="*/ 2016446 h 2034317"/>
              <a:gd name="connsiteX23" fmla="*/ 2081973 w 2618103"/>
              <a:gd name="connsiteY23" fmla="*/ 2019425 h 2034317"/>
              <a:gd name="connsiteX24" fmla="*/ 2341102 w 2618103"/>
              <a:gd name="connsiteY24" fmla="*/ 2028360 h 2034317"/>
              <a:gd name="connsiteX25" fmla="*/ 2552576 w 2618103"/>
              <a:gd name="connsiteY25" fmla="*/ 2034317 h 2034317"/>
              <a:gd name="connsiteX26" fmla="*/ 2591297 w 2618103"/>
              <a:gd name="connsiteY26" fmla="*/ 2031339 h 2034317"/>
              <a:gd name="connsiteX27" fmla="*/ 2618103 w 2618103"/>
              <a:gd name="connsiteY27" fmla="*/ 2019425 h 2034317"/>
              <a:gd name="connsiteX28" fmla="*/ 2618103 w 2618103"/>
              <a:gd name="connsiteY28" fmla="*/ 2001553 h 2034317"/>
              <a:gd name="connsiteX29" fmla="*/ 2591297 w 2618103"/>
              <a:gd name="connsiteY29" fmla="*/ 1977725 h 2034317"/>
              <a:gd name="connsiteX30" fmla="*/ 2463221 w 2618103"/>
              <a:gd name="connsiteY30" fmla="*/ 1921134 h 2034317"/>
              <a:gd name="connsiteX31" fmla="*/ 2266640 w 2618103"/>
              <a:gd name="connsiteY31" fmla="*/ 1819865 h 2034317"/>
              <a:gd name="connsiteX32" fmla="*/ 1971768 w 2618103"/>
              <a:gd name="connsiteY32" fmla="*/ 1662004 h 2034317"/>
              <a:gd name="connsiteX33" fmla="*/ 1694768 w 2618103"/>
              <a:gd name="connsiteY33" fmla="*/ 1489251 h 2034317"/>
              <a:gd name="connsiteX34" fmla="*/ 1444573 w 2618103"/>
              <a:gd name="connsiteY34" fmla="*/ 1307563 h 2034317"/>
              <a:gd name="connsiteX35" fmla="*/ 1224164 w 2618103"/>
              <a:gd name="connsiteY35" fmla="*/ 1116939 h 2034317"/>
              <a:gd name="connsiteX36" fmla="*/ 926314 w 2618103"/>
              <a:gd name="connsiteY36" fmla="*/ 842916 h 2034317"/>
              <a:gd name="connsiteX37" fmla="*/ 649313 w 2618103"/>
              <a:gd name="connsiteY37" fmla="*/ 577830 h 20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18103" h="2034317">
                <a:moveTo>
                  <a:pt x="649313" y="577830"/>
                </a:moveTo>
                <a:lnTo>
                  <a:pt x="491453" y="422948"/>
                </a:lnTo>
                <a:lnTo>
                  <a:pt x="285936" y="220410"/>
                </a:lnTo>
                <a:lnTo>
                  <a:pt x="193603" y="131054"/>
                </a:lnTo>
                <a:lnTo>
                  <a:pt x="0" y="0"/>
                </a:lnTo>
                <a:lnTo>
                  <a:pt x="113183" y="220410"/>
                </a:lnTo>
                <a:lnTo>
                  <a:pt x="163818" y="274023"/>
                </a:lnTo>
                <a:lnTo>
                  <a:pt x="333592" y="464647"/>
                </a:lnTo>
                <a:lnTo>
                  <a:pt x="524216" y="682077"/>
                </a:lnTo>
                <a:lnTo>
                  <a:pt x="720798" y="914400"/>
                </a:lnTo>
                <a:lnTo>
                  <a:pt x="917379" y="1143745"/>
                </a:lnTo>
                <a:lnTo>
                  <a:pt x="1036519" y="1283735"/>
                </a:lnTo>
                <a:lnTo>
                  <a:pt x="1191401" y="1474359"/>
                </a:lnTo>
                <a:lnTo>
                  <a:pt x="1325433" y="1638176"/>
                </a:lnTo>
                <a:lnTo>
                  <a:pt x="1465423" y="1804972"/>
                </a:lnTo>
                <a:lnTo>
                  <a:pt x="1527971" y="1885392"/>
                </a:lnTo>
                <a:lnTo>
                  <a:pt x="1554778" y="1915177"/>
                </a:lnTo>
                <a:lnTo>
                  <a:pt x="1581584" y="1939005"/>
                </a:lnTo>
                <a:lnTo>
                  <a:pt x="1614348" y="1962833"/>
                </a:lnTo>
                <a:lnTo>
                  <a:pt x="1641155" y="1980704"/>
                </a:lnTo>
                <a:lnTo>
                  <a:pt x="1685832" y="1998575"/>
                </a:lnTo>
                <a:lnTo>
                  <a:pt x="1736467" y="2007510"/>
                </a:lnTo>
                <a:lnTo>
                  <a:pt x="1828800" y="2016446"/>
                </a:lnTo>
                <a:lnTo>
                  <a:pt x="2081973" y="2019425"/>
                </a:lnTo>
                <a:lnTo>
                  <a:pt x="2341102" y="2028360"/>
                </a:lnTo>
                <a:lnTo>
                  <a:pt x="2552576" y="2034317"/>
                </a:lnTo>
                <a:lnTo>
                  <a:pt x="2591297" y="2031339"/>
                </a:lnTo>
                <a:lnTo>
                  <a:pt x="2618103" y="2019425"/>
                </a:lnTo>
                <a:lnTo>
                  <a:pt x="2618103" y="2001553"/>
                </a:lnTo>
                <a:lnTo>
                  <a:pt x="2591297" y="1977725"/>
                </a:lnTo>
                <a:lnTo>
                  <a:pt x="2463221" y="1921134"/>
                </a:lnTo>
                <a:lnTo>
                  <a:pt x="2266640" y="1819865"/>
                </a:lnTo>
                <a:lnTo>
                  <a:pt x="1971768" y="1662004"/>
                </a:lnTo>
                <a:lnTo>
                  <a:pt x="1694768" y="1489251"/>
                </a:lnTo>
                <a:lnTo>
                  <a:pt x="1444573" y="1307563"/>
                </a:lnTo>
                <a:lnTo>
                  <a:pt x="1224164" y="1116939"/>
                </a:lnTo>
                <a:lnTo>
                  <a:pt x="926314" y="842916"/>
                </a:lnTo>
                <a:lnTo>
                  <a:pt x="649313" y="5778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F9FDAA5D-BB77-4E82-A195-C2038B5C3115}"/>
              </a:ext>
            </a:extLst>
          </p:cNvPr>
          <p:cNvSpPr/>
          <p:nvPr/>
        </p:nvSpPr>
        <p:spPr>
          <a:xfrm>
            <a:off x="4732338" y="4238625"/>
            <a:ext cx="2773362" cy="1504950"/>
          </a:xfrm>
          <a:custGeom>
            <a:avLst/>
            <a:gdLst>
              <a:gd name="connsiteX0" fmla="*/ 876300 w 2774156"/>
              <a:gd name="connsiteY0" fmla="*/ 228600 h 1504950"/>
              <a:gd name="connsiteX1" fmla="*/ 416719 w 2774156"/>
              <a:gd name="connsiteY1" fmla="*/ 280988 h 1504950"/>
              <a:gd name="connsiteX2" fmla="*/ 107156 w 2774156"/>
              <a:gd name="connsiteY2" fmla="*/ 323850 h 1504950"/>
              <a:gd name="connsiteX3" fmla="*/ 0 w 2774156"/>
              <a:gd name="connsiteY3" fmla="*/ 354806 h 1504950"/>
              <a:gd name="connsiteX4" fmla="*/ 240506 w 2774156"/>
              <a:gd name="connsiteY4" fmla="*/ 461963 h 1504950"/>
              <a:gd name="connsiteX5" fmla="*/ 304800 w 2774156"/>
              <a:gd name="connsiteY5" fmla="*/ 452438 h 1504950"/>
              <a:gd name="connsiteX6" fmla="*/ 559594 w 2774156"/>
              <a:gd name="connsiteY6" fmla="*/ 419100 h 1504950"/>
              <a:gd name="connsiteX7" fmla="*/ 807244 w 2774156"/>
              <a:gd name="connsiteY7" fmla="*/ 392906 h 1504950"/>
              <a:gd name="connsiteX8" fmla="*/ 1133475 w 2774156"/>
              <a:gd name="connsiteY8" fmla="*/ 361950 h 1504950"/>
              <a:gd name="connsiteX9" fmla="*/ 1485900 w 2774156"/>
              <a:gd name="connsiteY9" fmla="*/ 328613 h 1504950"/>
              <a:gd name="connsiteX10" fmla="*/ 1843087 w 2774156"/>
              <a:gd name="connsiteY10" fmla="*/ 297656 h 1504950"/>
              <a:gd name="connsiteX11" fmla="*/ 2024062 w 2774156"/>
              <a:gd name="connsiteY11" fmla="*/ 278606 h 1504950"/>
              <a:gd name="connsiteX12" fmla="*/ 2124075 w 2774156"/>
              <a:gd name="connsiteY12" fmla="*/ 271463 h 1504950"/>
              <a:gd name="connsiteX13" fmla="*/ 2174081 w 2774156"/>
              <a:gd name="connsiteY13" fmla="*/ 269081 h 1504950"/>
              <a:gd name="connsiteX14" fmla="*/ 2224087 w 2774156"/>
              <a:gd name="connsiteY14" fmla="*/ 261938 h 1504950"/>
              <a:gd name="connsiteX15" fmla="*/ 2250281 w 2774156"/>
              <a:gd name="connsiteY15" fmla="*/ 269081 h 1504950"/>
              <a:gd name="connsiteX16" fmla="*/ 2274094 w 2774156"/>
              <a:gd name="connsiteY16" fmla="*/ 278606 h 1504950"/>
              <a:gd name="connsiteX17" fmla="*/ 2288381 w 2774156"/>
              <a:gd name="connsiteY17" fmla="*/ 288131 h 1504950"/>
              <a:gd name="connsiteX18" fmla="*/ 2300287 w 2774156"/>
              <a:gd name="connsiteY18" fmla="*/ 297656 h 1504950"/>
              <a:gd name="connsiteX19" fmla="*/ 2309812 w 2774156"/>
              <a:gd name="connsiteY19" fmla="*/ 316706 h 1504950"/>
              <a:gd name="connsiteX20" fmla="*/ 2312194 w 2774156"/>
              <a:gd name="connsiteY20" fmla="*/ 330994 h 1504950"/>
              <a:gd name="connsiteX21" fmla="*/ 2314575 w 2774156"/>
              <a:gd name="connsiteY21" fmla="*/ 347663 h 1504950"/>
              <a:gd name="connsiteX22" fmla="*/ 2305050 w 2774156"/>
              <a:gd name="connsiteY22" fmla="*/ 411956 h 1504950"/>
              <a:gd name="connsiteX23" fmla="*/ 2228850 w 2774156"/>
              <a:gd name="connsiteY23" fmla="*/ 695325 h 1504950"/>
              <a:gd name="connsiteX24" fmla="*/ 2126456 w 2774156"/>
              <a:gd name="connsiteY24" fmla="*/ 1019175 h 1504950"/>
              <a:gd name="connsiteX25" fmla="*/ 2028825 w 2774156"/>
              <a:gd name="connsiteY25" fmla="*/ 1316831 h 1504950"/>
              <a:gd name="connsiteX26" fmla="*/ 2024062 w 2774156"/>
              <a:gd name="connsiteY26" fmla="*/ 1338263 h 1504950"/>
              <a:gd name="connsiteX27" fmla="*/ 2012156 w 2774156"/>
              <a:gd name="connsiteY27" fmla="*/ 1504950 h 1504950"/>
              <a:gd name="connsiteX28" fmla="*/ 2224087 w 2774156"/>
              <a:gd name="connsiteY28" fmla="*/ 1435894 h 1504950"/>
              <a:gd name="connsiteX29" fmla="*/ 2288381 w 2774156"/>
              <a:gd name="connsiteY29" fmla="*/ 1369219 h 1504950"/>
              <a:gd name="connsiteX30" fmla="*/ 2397919 w 2774156"/>
              <a:gd name="connsiteY30" fmla="*/ 1123950 h 1504950"/>
              <a:gd name="connsiteX31" fmla="*/ 2505075 w 2774156"/>
              <a:gd name="connsiteY31" fmla="*/ 873919 h 1504950"/>
              <a:gd name="connsiteX32" fmla="*/ 2574131 w 2774156"/>
              <a:gd name="connsiteY32" fmla="*/ 711994 h 1504950"/>
              <a:gd name="connsiteX33" fmla="*/ 2619375 w 2774156"/>
              <a:gd name="connsiteY33" fmla="*/ 600075 h 1504950"/>
              <a:gd name="connsiteX34" fmla="*/ 2633662 w 2774156"/>
              <a:gd name="connsiteY34" fmla="*/ 569119 h 1504950"/>
              <a:gd name="connsiteX35" fmla="*/ 2652712 w 2774156"/>
              <a:gd name="connsiteY35" fmla="*/ 540544 h 1504950"/>
              <a:gd name="connsiteX36" fmla="*/ 2678906 w 2774156"/>
              <a:gd name="connsiteY36" fmla="*/ 514350 h 1504950"/>
              <a:gd name="connsiteX37" fmla="*/ 2714625 w 2774156"/>
              <a:gd name="connsiteY37" fmla="*/ 483394 h 1504950"/>
              <a:gd name="connsiteX38" fmla="*/ 2757487 w 2774156"/>
              <a:gd name="connsiteY38" fmla="*/ 457200 h 1504950"/>
              <a:gd name="connsiteX39" fmla="*/ 2767012 w 2774156"/>
              <a:gd name="connsiteY39" fmla="*/ 442913 h 1504950"/>
              <a:gd name="connsiteX40" fmla="*/ 2774156 w 2774156"/>
              <a:gd name="connsiteY40" fmla="*/ 416719 h 1504950"/>
              <a:gd name="connsiteX41" fmla="*/ 2774156 w 2774156"/>
              <a:gd name="connsiteY41" fmla="*/ 378619 h 1504950"/>
              <a:gd name="connsiteX42" fmla="*/ 2757487 w 2774156"/>
              <a:gd name="connsiteY42" fmla="*/ 338138 h 1504950"/>
              <a:gd name="connsiteX43" fmla="*/ 2728912 w 2774156"/>
              <a:gd name="connsiteY43" fmla="*/ 295275 h 1504950"/>
              <a:gd name="connsiteX44" fmla="*/ 2631281 w 2774156"/>
              <a:gd name="connsiteY44" fmla="*/ 204788 h 1504950"/>
              <a:gd name="connsiteX45" fmla="*/ 2516981 w 2774156"/>
              <a:gd name="connsiteY45" fmla="*/ 104775 h 1504950"/>
              <a:gd name="connsiteX46" fmla="*/ 2431256 w 2774156"/>
              <a:gd name="connsiteY46" fmla="*/ 40481 h 1504950"/>
              <a:gd name="connsiteX47" fmla="*/ 2374106 w 2774156"/>
              <a:gd name="connsiteY47" fmla="*/ 9525 h 1504950"/>
              <a:gd name="connsiteX48" fmla="*/ 2340769 w 2774156"/>
              <a:gd name="connsiteY48" fmla="*/ 0 h 1504950"/>
              <a:gd name="connsiteX49" fmla="*/ 2312194 w 2774156"/>
              <a:gd name="connsiteY49" fmla="*/ 0 h 1504950"/>
              <a:gd name="connsiteX50" fmla="*/ 2295525 w 2774156"/>
              <a:gd name="connsiteY50" fmla="*/ 9525 h 1504950"/>
              <a:gd name="connsiteX51" fmla="*/ 2281237 w 2774156"/>
              <a:gd name="connsiteY51" fmla="*/ 26194 h 1504950"/>
              <a:gd name="connsiteX52" fmla="*/ 2190750 w 2774156"/>
              <a:gd name="connsiteY52" fmla="*/ 80963 h 1504950"/>
              <a:gd name="connsiteX53" fmla="*/ 2157412 w 2774156"/>
              <a:gd name="connsiteY53" fmla="*/ 90488 h 1504950"/>
              <a:gd name="connsiteX54" fmla="*/ 2083594 w 2774156"/>
              <a:gd name="connsiteY54" fmla="*/ 95250 h 1504950"/>
              <a:gd name="connsiteX55" fmla="*/ 1726406 w 2774156"/>
              <a:gd name="connsiteY55" fmla="*/ 135731 h 1504950"/>
              <a:gd name="connsiteX56" fmla="*/ 1204912 w 2774156"/>
              <a:gd name="connsiteY56" fmla="*/ 192881 h 1504950"/>
              <a:gd name="connsiteX57" fmla="*/ 876300 w 2774156"/>
              <a:gd name="connsiteY57" fmla="*/ 22860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74156" h="1504950">
                <a:moveTo>
                  <a:pt x="876300" y="228600"/>
                </a:moveTo>
                <a:lnTo>
                  <a:pt x="416719" y="280988"/>
                </a:lnTo>
                <a:lnTo>
                  <a:pt x="107156" y="323850"/>
                </a:lnTo>
                <a:lnTo>
                  <a:pt x="0" y="354806"/>
                </a:lnTo>
                <a:lnTo>
                  <a:pt x="240506" y="461963"/>
                </a:lnTo>
                <a:lnTo>
                  <a:pt x="304800" y="452438"/>
                </a:lnTo>
                <a:lnTo>
                  <a:pt x="559594" y="419100"/>
                </a:lnTo>
                <a:lnTo>
                  <a:pt x="807244" y="392906"/>
                </a:lnTo>
                <a:lnTo>
                  <a:pt x="1133475" y="361950"/>
                </a:lnTo>
                <a:lnTo>
                  <a:pt x="1485900" y="328613"/>
                </a:lnTo>
                <a:lnTo>
                  <a:pt x="1843087" y="297656"/>
                </a:lnTo>
                <a:lnTo>
                  <a:pt x="2024062" y="278606"/>
                </a:lnTo>
                <a:lnTo>
                  <a:pt x="2124075" y="271463"/>
                </a:lnTo>
                <a:lnTo>
                  <a:pt x="2174081" y="269081"/>
                </a:lnTo>
                <a:lnTo>
                  <a:pt x="2224087" y="261938"/>
                </a:lnTo>
                <a:lnTo>
                  <a:pt x="2250281" y="269081"/>
                </a:lnTo>
                <a:lnTo>
                  <a:pt x="2274094" y="278606"/>
                </a:lnTo>
                <a:lnTo>
                  <a:pt x="2288381" y="288131"/>
                </a:lnTo>
                <a:lnTo>
                  <a:pt x="2300287" y="297656"/>
                </a:lnTo>
                <a:lnTo>
                  <a:pt x="2309812" y="316706"/>
                </a:lnTo>
                <a:lnTo>
                  <a:pt x="2312194" y="330994"/>
                </a:lnTo>
                <a:lnTo>
                  <a:pt x="2314575" y="347663"/>
                </a:lnTo>
                <a:lnTo>
                  <a:pt x="2305050" y="411956"/>
                </a:lnTo>
                <a:lnTo>
                  <a:pt x="2228850" y="695325"/>
                </a:lnTo>
                <a:lnTo>
                  <a:pt x="2126456" y="1019175"/>
                </a:lnTo>
                <a:lnTo>
                  <a:pt x="2028825" y="1316831"/>
                </a:lnTo>
                <a:lnTo>
                  <a:pt x="2024062" y="1338263"/>
                </a:lnTo>
                <a:lnTo>
                  <a:pt x="2012156" y="1504950"/>
                </a:lnTo>
                <a:lnTo>
                  <a:pt x="2224087" y="1435894"/>
                </a:lnTo>
                <a:lnTo>
                  <a:pt x="2288381" y="1369219"/>
                </a:lnTo>
                <a:lnTo>
                  <a:pt x="2397919" y="1123950"/>
                </a:lnTo>
                <a:lnTo>
                  <a:pt x="2505075" y="873919"/>
                </a:lnTo>
                <a:lnTo>
                  <a:pt x="2574131" y="711994"/>
                </a:lnTo>
                <a:lnTo>
                  <a:pt x="2619375" y="600075"/>
                </a:lnTo>
                <a:lnTo>
                  <a:pt x="2633662" y="569119"/>
                </a:lnTo>
                <a:lnTo>
                  <a:pt x="2652712" y="540544"/>
                </a:lnTo>
                <a:lnTo>
                  <a:pt x="2678906" y="514350"/>
                </a:lnTo>
                <a:lnTo>
                  <a:pt x="2714625" y="483394"/>
                </a:lnTo>
                <a:lnTo>
                  <a:pt x="2757487" y="457200"/>
                </a:lnTo>
                <a:lnTo>
                  <a:pt x="2767012" y="442913"/>
                </a:lnTo>
                <a:lnTo>
                  <a:pt x="2774156" y="416719"/>
                </a:lnTo>
                <a:lnTo>
                  <a:pt x="2774156" y="378619"/>
                </a:lnTo>
                <a:lnTo>
                  <a:pt x="2757487" y="338138"/>
                </a:lnTo>
                <a:cubicBezTo>
                  <a:pt x="2730684" y="296713"/>
                  <a:pt x="2742661" y="309018"/>
                  <a:pt x="2728912" y="295275"/>
                </a:cubicBezTo>
                <a:lnTo>
                  <a:pt x="2631281" y="204788"/>
                </a:lnTo>
                <a:lnTo>
                  <a:pt x="2516981" y="104775"/>
                </a:lnTo>
                <a:lnTo>
                  <a:pt x="2431256" y="40481"/>
                </a:lnTo>
                <a:lnTo>
                  <a:pt x="2374106" y="9525"/>
                </a:lnTo>
                <a:lnTo>
                  <a:pt x="2340769" y="0"/>
                </a:lnTo>
                <a:lnTo>
                  <a:pt x="2312194" y="0"/>
                </a:lnTo>
                <a:lnTo>
                  <a:pt x="2295525" y="9525"/>
                </a:lnTo>
                <a:lnTo>
                  <a:pt x="2281237" y="26194"/>
                </a:lnTo>
                <a:lnTo>
                  <a:pt x="2190750" y="80963"/>
                </a:lnTo>
                <a:lnTo>
                  <a:pt x="2157412" y="90488"/>
                </a:lnTo>
                <a:lnTo>
                  <a:pt x="2083594" y="95250"/>
                </a:lnTo>
                <a:lnTo>
                  <a:pt x="1726406" y="135731"/>
                </a:lnTo>
                <a:lnTo>
                  <a:pt x="1204912" y="192881"/>
                </a:lnTo>
                <a:lnTo>
                  <a:pt x="876300" y="228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BD16E36-5D6A-430A-9C4E-D68E886B89D9}"/>
              </a:ext>
            </a:extLst>
          </p:cNvPr>
          <p:cNvSpPr/>
          <p:nvPr/>
        </p:nvSpPr>
        <p:spPr>
          <a:xfrm>
            <a:off x="4995864" y="5535614"/>
            <a:ext cx="2143125" cy="331787"/>
          </a:xfrm>
          <a:custGeom>
            <a:avLst/>
            <a:gdLst>
              <a:gd name="connsiteX0" fmla="*/ 745331 w 2143125"/>
              <a:gd name="connsiteY0" fmla="*/ 92869 h 330994"/>
              <a:gd name="connsiteX1" fmla="*/ 423862 w 2143125"/>
              <a:gd name="connsiteY1" fmla="*/ 126207 h 330994"/>
              <a:gd name="connsiteX2" fmla="*/ 166687 w 2143125"/>
              <a:gd name="connsiteY2" fmla="*/ 150019 h 330994"/>
              <a:gd name="connsiteX3" fmla="*/ 0 w 2143125"/>
              <a:gd name="connsiteY3" fmla="*/ 204788 h 330994"/>
              <a:gd name="connsiteX4" fmla="*/ 195262 w 2143125"/>
              <a:gd name="connsiteY4" fmla="*/ 330994 h 330994"/>
              <a:gd name="connsiteX5" fmla="*/ 319087 w 2143125"/>
              <a:gd name="connsiteY5" fmla="*/ 314325 h 330994"/>
              <a:gd name="connsiteX6" fmla="*/ 566737 w 2143125"/>
              <a:gd name="connsiteY6" fmla="*/ 290513 h 330994"/>
              <a:gd name="connsiteX7" fmla="*/ 835818 w 2143125"/>
              <a:gd name="connsiteY7" fmla="*/ 264319 h 330994"/>
              <a:gd name="connsiteX8" fmla="*/ 1081087 w 2143125"/>
              <a:gd name="connsiteY8" fmla="*/ 245269 h 330994"/>
              <a:gd name="connsiteX9" fmla="*/ 1297781 w 2143125"/>
              <a:gd name="connsiteY9" fmla="*/ 230982 h 330994"/>
              <a:gd name="connsiteX10" fmla="*/ 1469231 w 2143125"/>
              <a:gd name="connsiteY10" fmla="*/ 233363 h 330994"/>
              <a:gd name="connsiteX11" fmla="*/ 1671637 w 2143125"/>
              <a:gd name="connsiteY11" fmla="*/ 240507 h 330994"/>
              <a:gd name="connsiteX12" fmla="*/ 1864518 w 2143125"/>
              <a:gd name="connsiteY12" fmla="*/ 259557 h 330994"/>
              <a:gd name="connsiteX13" fmla="*/ 1985962 w 2143125"/>
              <a:gd name="connsiteY13" fmla="*/ 278607 h 330994"/>
              <a:gd name="connsiteX14" fmla="*/ 2043112 w 2143125"/>
              <a:gd name="connsiteY14" fmla="*/ 288132 h 330994"/>
              <a:gd name="connsiteX15" fmla="*/ 2085975 w 2143125"/>
              <a:gd name="connsiteY15" fmla="*/ 288132 h 330994"/>
              <a:gd name="connsiteX16" fmla="*/ 2114550 w 2143125"/>
              <a:gd name="connsiteY16" fmla="*/ 276225 h 330994"/>
              <a:gd name="connsiteX17" fmla="*/ 2135981 w 2143125"/>
              <a:gd name="connsiteY17" fmla="*/ 254794 h 330994"/>
              <a:gd name="connsiteX18" fmla="*/ 2143125 w 2143125"/>
              <a:gd name="connsiteY18" fmla="*/ 235744 h 330994"/>
              <a:gd name="connsiteX19" fmla="*/ 2140743 w 2143125"/>
              <a:gd name="connsiteY19" fmla="*/ 204788 h 330994"/>
              <a:gd name="connsiteX20" fmla="*/ 2126456 w 2143125"/>
              <a:gd name="connsiteY20" fmla="*/ 171450 h 330994"/>
              <a:gd name="connsiteX21" fmla="*/ 2100262 w 2143125"/>
              <a:gd name="connsiteY21" fmla="*/ 130969 h 330994"/>
              <a:gd name="connsiteX22" fmla="*/ 2033587 w 2143125"/>
              <a:gd name="connsiteY22" fmla="*/ 64294 h 330994"/>
              <a:gd name="connsiteX23" fmla="*/ 2007393 w 2143125"/>
              <a:gd name="connsiteY23" fmla="*/ 47625 h 330994"/>
              <a:gd name="connsiteX24" fmla="*/ 1769268 w 2143125"/>
              <a:gd name="connsiteY24" fmla="*/ 19050 h 330994"/>
              <a:gd name="connsiteX25" fmla="*/ 1724025 w 2143125"/>
              <a:gd name="connsiteY25" fmla="*/ 4763 h 330994"/>
              <a:gd name="connsiteX26" fmla="*/ 1657350 w 2143125"/>
              <a:gd name="connsiteY26" fmla="*/ 0 h 330994"/>
              <a:gd name="connsiteX27" fmla="*/ 1426368 w 2143125"/>
              <a:gd name="connsiteY27" fmla="*/ 28575 h 330994"/>
              <a:gd name="connsiteX28" fmla="*/ 940593 w 2143125"/>
              <a:gd name="connsiteY28" fmla="*/ 76200 h 330994"/>
              <a:gd name="connsiteX29" fmla="*/ 745331 w 2143125"/>
              <a:gd name="connsiteY29" fmla="*/ 92869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43125" h="330994">
                <a:moveTo>
                  <a:pt x="745331" y="92869"/>
                </a:moveTo>
                <a:lnTo>
                  <a:pt x="423862" y="126207"/>
                </a:lnTo>
                <a:lnTo>
                  <a:pt x="166687" y="150019"/>
                </a:lnTo>
                <a:lnTo>
                  <a:pt x="0" y="204788"/>
                </a:lnTo>
                <a:lnTo>
                  <a:pt x="195262" y="330994"/>
                </a:lnTo>
                <a:lnTo>
                  <a:pt x="319087" y="314325"/>
                </a:lnTo>
                <a:lnTo>
                  <a:pt x="566737" y="290513"/>
                </a:lnTo>
                <a:lnTo>
                  <a:pt x="835818" y="264319"/>
                </a:lnTo>
                <a:lnTo>
                  <a:pt x="1081087" y="245269"/>
                </a:lnTo>
                <a:lnTo>
                  <a:pt x="1297781" y="230982"/>
                </a:lnTo>
                <a:lnTo>
                  <a:pt x="1469231" y="233363"/>
                </a:lnTo>
                <a:lnTo>
                  <a:pt x="1671637" y="240507"/>
                </a:lnTo>
                <a:lnTo>
                  <a:pt x="1864518" y="259557"/>
                </a:lnTo>
                <a:lnTo>
                  <a:pt x="1985962" y="278607"/>
                </a:lnTo>
                <a:lnTo>
                  <a:pt x="2043112" y="288132"/>
                </a:lnTo>
                <a:lnTo>
                  <a:pt x="2085975" y="288132"/>
                </a:lnTo>
                <a:lnTo>
                  <a:pt x="2114550" y="276225"/>
                </a:lnTo>
                <a:lnTo>
                  <a:pt x="2135981" y="254794"/>
                </a:lnTo>
                <a:lnTo>
                  <a:pt x="2143125" y="235744"/>
                </a:lnTo>
                <a:lnTo>
                  <a:pt x="2140743" y="204788"/>
                </a:lnTo>
                <a:lnTo>
                  <a:pt x="2126456" y="171450"/>
                </a:lnTo>
                <a:lnTo>
                  <a:pt x="2100262" y="130969"/>
                </a:lnTo>
                <a:lnTo>
                  <a:pt x="2033587" y="64294"/>
                </a:lnTo>
                <a:lnTo>
                  <a:pt x="2007393" y="47625"/>
                </a:lnTo>
                <a:lnTo>
                  <a:pt x="1769268" y="19050"/>
                </a:lnTo>
                <a:lnTo>
                  <a:pt x="1724025" y="4763"/>
                </a:lnTo>
                <a:lnTo>
                  <a:pt x="1657350" y="0"/>
                </a:lnTo>
                <a:lnTo>
                  <a:pt x="1426368" y="28575"/>
                </a:lnTo>
                <a:lnTo>
                  <a:pt x="940593" y="76200"/>
                </a:lnTo>
                <a:lnTo>
                  <a:pt x="745331" y="928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8AD4AB-C022-40BC-BCF8-03BF4D3DA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456" y="1398009"/>
            <a:ext cx="4871126" cy="45541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B08838-861C-467A-9E57-1318515F1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456" y="1398009"/>
            <a:ext cx="4877223" cy="45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1" grpId="0" animBg="1"/>
      <p:bldP spid="54" grpId="0" animBg="1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6212E4-79FE-48B3-B2A8-07C88F30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37" y="1151946"/>
            <a:ext cx="4871126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67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75F63ECA-FCE7-4B82-9B7D-D06C3066B795}"/>
              </a:ext>
            </a:extLst>
          </p:cNvPr>
          <p:cNvSpPr/>
          <p:nvPr/>
        </p:nvSpPr>
        <p:spPr>
          <a:xfrm>
            <a:off x="4013201" y="2295525"/>
            <a:ext cx="360363" cy="2732088"/>
          </a:xfrm>
          <a:custGeom>
            <a:avLst/>
            <a:gdLst>
              <a:gd name="connsiteX0" fmla="*/ 353050 w 360111"/>
              <a:gd name="connsiteY0" fmla="*/ 716692 h 2732609"/>
              <a:gd name="connsiteX1" fmla="*/ 356581 w 360111"/>
              <a:gd name="connsiteY1" fmla="*/ 2291296 h 2732609"/>
              <a:gd name="connsiteX2" fmla="*/ 356581 w 360111"/>
              <a:gd name="connsiteY2" fmla="*/ 2464291 h 2732609"/>
              <a:gd name="connsiteX3" fmla="*/ 353050 w 360111"/>
              <a:gd name="connsiteY3" fmla="*/ 2566675 h 2732609"/>
              <a:gd name="connsiteX4" fmla="*/ 342459 w 360111"/>
              <a:gd name="connsiteY4" fmla="*/ 2623163 h 2732609"/>
              <a:gd name="connsiteX5" fmla="*/ 328337 w 360111"/>
              <a:gd name="connsiteY5" fmla="*/ 2665529 h 2732609"/>
              <a:gd name="connsiteX6" fmla="*/ 303623 w 360111"/>
              <a:gd name="connsiteY6" fmla="*/ 2707895 h 2732609"/>
              <a:gd name="connsiteX7" fmla="*/ 282440 w 360111"/>
              <a:gd name="connsiteY7" fmla="*/ 2725548 h 2732609"/>
              <a:gd name="connsiteX8" fmla="*/ 254196 w 360111"/>
              <a:gd name="connsiteY8" fmla="*/ 2732609 h 2732609"/>
              <a:gd name="connsiteX9" fmla="*/ 225952 w 360111"/>
              <a:gd name="connsiteY9" fmla="*/ 2714956 h 2732609"/>
              <a:gd name="connsiteX10" fmla="*/ 201239 w 360111"/>
              <a:gd name="connsiteY10" fmla="*/ 2690243 h 2732609"/>
              <a:gd name="connsiteX11" fmla="*/ 180056 w 360111"/>
              <a:gd name="connsiteY11" fmla="*/ 2654938 h 2732609"/>
              <a:gd name="connsiteX12" fmla="*/ 155342 w 360111"/>
              <a:gd name="connsiteY12" fmla="*/ 2584328 h 2732609"/>
              <a:gd name="connsiteX13" fmla="*/ 123568 w 360111"/>
              <a:gd name="connsiteY13" fmla="*/ 2471352 h 2732609"/>
              <a:gd name="connsiteX14" fmla="*/ 109446 w 360111"/>
              <a:gd name="connsiteY14" fmla="*/ 2383089 h 2732609"/>
              <a:gd name="connsiteX15" fmla="*/ 91793 w 360111"/>
              <a:gd name="connsiteY15" fmla="*/ 2316010 h 2732609"/>
              <a:gd name="connsiteX16" fmla="*/ 88263 w 360111"/>
              <a:gd name="connsiteY16" fmla="*/ 2255991 h 2732609"/>
              <a:gd name="connsiteX17" fmla="*/ 91793 w 360111"/>
              <a:gd name="connsiteY17" fmla="*/ 2160667 h 2732609"/>
              <a:gd name="connsiteX18" fmla="*/ 105915 w 360111"/>
              <a:gd name="connsiteY18" fmla="*/ 1839392 h 2732609"/>
              <a:gd name="connsiteX19" fmla="*/ 123568 w 360111"/>
              <a:gd name="connsiteY19" fmla="*/ 1288633 h 2732609"/>
              <a:gd name="connsiteX20" fmla="*/ 134159 w 360111"/>
              <a:gd name="connsiteY20" fmla="*/ 924992 h 2732609"/>
              <a:gd name="connsiteX21" fmla="*/ 130629 w 360111"/>
              <a:gd name="connsiteY21" fmla="*/ 776711 h 2732609"/>
              <a:gd name="connsiteX22" fmla="*/ 116507 w 360111"/>
              <a:gd name="connsiteY22" fmla="*/ 589594 h 2732609"/>
              <a:gd name="connsiteX23" fmla="*/ 109446 w 360111"/>
              <a:gd name="connsiteY23" fmla="*/ 328337 h 2732609"/>
              <a:gd name="connsiteX24" fmla="*/ 109446 w 360111"/>
              <a:gd name="connsiteY24" fmla="*/ 247135 h 2732609"/>
              <a:gd name="connsiteX25" fmla="*/ 102385 w 360111"/>
              <a:gd name="connsiteY25" fmla="*/ 201239 h 2732609"/>
              <a:gd name="connsiteX26" fmla="*/ 88263 w 360111"/>
              <a:gd name="connsiteY26" fmla="*/ 151812 h 2732609"/>
              <a:gd name="connsiteX27" fmla="*/ 67080 w 360111"/>
              <a:gd name="connsiteY27" fmla="*/ 112976 h 2732609"/>
              <a:gd name="connsiteX28" fmla="*/ 28244 w 360111"/>
              <a:gd name="connsiteY28" fmla="*/ 63549 h 2732609"/>
              <a:gd name="connsiteX29" fmla="*/ 7061 w 360111"/>
              <a:gd name="connsiteY29" fmla="*/ 45897 h 2732609"/>
              <a:gd name="connsiteX30" fmla="*/ 0 w 360111"/>
              <a:gd name="connsiteY30" fmla="*/ 28244 h 2732609"/>
              <a:gd name="connsiteX31" fmla="*/ 7061 w 360111"/>
              <a:gd name="connsiteY31" fmla="*/ 7061 h 2732609"/>
              <a:gd name="connsiteX32" fmla="*/ 38836 w 360111"/>
              <a:gd name="connsiteY32" fmla="*/ 0 h 2732609"/>
              <a:gd name="connsiteX33" fmla="*/ 77671 w 360111"/>
              <a:gd name="connsiteY33" fmla="*/ 17653 h 2732609"/>
              <a:gd name="connsiteX34" fmla="*/ 134159 w 360111"/>
              <a:gd name="connsiteY34" fmla="*/ 38836 h 2732609"/>
              <a:gd name="connsiteX35" fmla="*/ 201239 w 360111"/>
              <a:gd name="connsiteY35" fmla="*/ 70610 h 2732609"/>
              <a:gd name="connsiteX36" fmla="*/ 257727 w 360111"/>
              <a:gd name="connsiteY36" fmla="*/ 102385 h 2732609"/>
              <a:gd name="connsiteX37" fmla="*/ 300093 w 360111"/>
              <a:gd name="connsiteY37" fmla="*/ 134159 h 2732609"/>
              <a:gd name="connsiteX38" fmla="*/ 331867 w 360111"/>
              <a:gd name="connsiteY38" fmla="*/ 165934 h 2732609"/>
              <a:gd name="connsiteX39" fmla="*/ 360111 w 360111"/>
              <a:gd name="connsiteY39" fmla="*/ 282440 h 2732609"/>
              <a:gd name="connsiteX40" fmla="*/ 353050 w 360111"/>
              <a:gd name="connsiteY40" fmla="*/ 716692 h 273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0111" h="2732609">
                <a:moveTo>
                  <a:pt x="353050" y="716692"/>
                </a:moveTo>
                <a:lnTo>
                  <a:pt x="356581" y="2291296"/>
                </a:lnTo>
                <a:lnTo>
                  <a:pt x="356581" y="2464291"/>
                </a:lnTo>
                <a:lnTo>
                  <a:pt x="353050" y="2566675"/>
                </a:lnTo>
                <a:lnTo>
                  <a:pt x="342459" y="2623163"/>
                </a:lnTo>
                <a:lnTo>
                  <a:pt x="328337" y="2665529"/>
                </a:lnTo>
                <a:lnTo>
                  <a:pt x="303623" y="2707895"/>
                </a:lnTo>
                <a:lnTo>
                  <a:pt x="282440" y="2725548"/>
                </a:lnTo>
                <a:lnTo>
                  <a:pt x="254196" y="2732609"/>
                </a:lnTo>
                <a:lnTo>
                  <a:pt x="225952" y="2714956"/>
                </a:lnTo>
                <a:lnTo>
                  <a:pt x="201239" y="2690243"/>
                </a:lnTo>
                <a:lnTo>
                  <a:pt x="180056" y="2654938"/>
                </a:lnTo>
                <a:lnTo>
                  <a:pt x="155342" y="2584328"/>
                </a:lnTo>
                <a:lnTo>
                  <a:pt x="123568" y="2471352"/>
                </a:lnTo>
                <a:lnTo>
                  <a:pt x="109446" y="2383089"/>
                </a:lnTo>
                <a:lnTo>
                  <a:pt x="91793" y="2316010"/>
                </a:lnTo>
                <a:lnTo>
                  <a:pt x="88263" y="2255991"/>
                </a:lnTo>
                <a:lnTo>
                  <a:pt x="91793" y="2160667"/>
                </a:lnTo>
                <a:lnTo>
                  <a:pt x="105915" y="1839392"/>
                </a:lnTo>
                <a:lnTo>
                  <a:pt x="123568" y="1288633"/>
                </a:lnTo>
                <a:lnTo>
                  <a:pt x="134159" y="924992"/>
                </a:lnTo>
                <a:cubicBezTo>
                  <a:pt x="132982" y="875565"/>
                  <a:pt x="131806" y="826138"/>
                  <a:pt x="130629" y="776711"/>
                </a:cubicBezTo>
                <a:lnTo>
                  <a:pt x="116507" y="589594"/>
                </a:lnTo>
                <a:lnTo>
                  <a:pt x="109446" y="328337"/>
                </a:lnTo>
                <a:lnTo>
                  <a:pt x="109446" y="247135"/>
                </a:lnTo>
                <a:lnTo>
                  <a:pt x="102385" y="201239"/>
                </a:lnTo>
                <a:lnTo>
                  <a:pt x="88263" y="151812"/>
                </a:lnTo>
                <a:lnTo>
                  <a:pt x="67080" y="112976"/>
                </a:lnTo>
                <a:lnTo>
                  <a:pt x="28244" y="63549"/>
                </a:lnTo>
                <a:lnTo>
                  <a:pt x="7061" y="45897"/>
                </a:lnTo>
                <a:lnTo>
                  <a:pt x="0" y="28244"/>
                </a:lnTo>
                <a:lnTo>
                  <a:pt x="7061" y="7061"/>
                </a:lnTo>
                <a:lnTo>
                  <a:pt x="38836" y="0"/>
                </a:lnTo>
                <a:lnTo>
                  <a:pt x="77671" y="17653"/>
                </a:lnTo>
                <a:lnTo>
                  <a:pt x="134159" y="38836"/>
                </a:lnTo>
                <a:lnTo>
                  <a:pt x="201239" y="70610"/>
                </a:lnTo>
                <a:lnTo>
                  <a:pt x="257727" y="102385"/>
                </a:lnTo>
                <a:lnTo>
                  <a:pt x="300093" y="134159"/>
                </a:lnTo>
                <a:lnTo>
                  <a:pt x="331867" y="165934"/>
                </a:lnTo>
                <a:lnTo>
                  <a:pt x="360111" y="282440"/>
                </a:lnTo>
                <a:lnTo>
                  <a:pt x="353050" y="71669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C082E0EC-186A-4374-B6E2-D45D4EE5B36E}"/>
              </a:ext>
            </a:extLst>
          </p:cNvPr>
          <p:cNvSpPr/>
          <p:nvPr/>
        </p:nvSpPr>
        <p:spPr>
          <a:xfrm>
            <a:off x="5762626" y="2068513"/>
            <a:ext cx="2157413" cy="512762"/>
          </a:xfrm>
          <a:custGeom>
            <a:avLst/>
            <a:gdLst>
              <a:gd name="connsiteX0" fmla="*/ 1276350 w 2157413"/>
              <a:gd name="connsiteY0" fmla="*/ 152400 h 511969"/>
              <a:gd name="connsiteX1" fmla="*/ 1464469 w 2157413"/>
              <a:gd name="connsiteY1" fmla="*/ 109538 h 511969"/>
              <a:gd name="connsiteX2" fmla="*/ 1588294 w 2157413"/>
              <a:gd name="connsiteY2" fmla="*/ 73819 h 511969"/>
              <a:gd name="connsiteX3" fmla="*/ 1635919 w 2157413"/>
              <a:gd name="connsiteY3" fmla="*/ 52388 h 511969"/>
              <a:gd name="connsiteX4" fmla="*/ 1693069 w 2157413"/>
              <a:gd name="connsiteY4" fmla="*/ 23813 h 511969"/>
              <a:gd name="connsiteX5" fmla="*/ 1752600 w 2157413"/>
              <a:gd name="connsiteY5" fmla="*/ 4763 h 511969"/>
              <a:gd name="connsiteX6" fmla="*/ 1793081 w 2157413"/>
              <a:gd name="connsiteY6" fmla="*/ 0 h 511969"/>
              <a:gd name="connsiteX7" fmla="*/ 1835944 w 2157413"/>
              <a:gd name="connsiteY7" fmla="*/ 7144 h 511969"/>
              <a:gd name="connsiteX8" fmla="*/ 1945481 w 2157413"/>
              <a:gd name="connsiteY8" fmla="*/ 35719 h 511969"/>
              <a:gd name="connsiteX9" fmla="*/ 2076450 w 2157413"/>
              <a:gd name="connsiteY9" fmla="*/ 80963 h 511969"/>
              <a:gd name="connsiteX10" fmla="*/ 2138363 w 2157413"/>
              <a:gd name="connsiteY10" fmla="*/ 121444 h 511969"/>
              <a:gd name="connsiteX11" fmla="*/ 2155031 w 2157413"/>
              <a:gd name="connsiteY11" fmla="*/ 142875 h 511969"/>
              <a:gd name="connsiteX12" fmla="*/ 2157413 w 2157413"/>
              <a:gd name="connsiteY12" fmla="*/ 159544 h 511969"/>
              <a:gd name="connsiteX13" fmla="*/ 2150269 w 2157413"/>
              <a:gd name="connsiteY13" fmla="*/ 178594 h 511969"/>
              <a:gd name="connsiteX14" fmla="*/ 2126456 w 2157413"/>
              <a:gd name="connsiteY14" fmla="*/ 200025 h 511969"/>
              <a:gd name="connsiteX15" fmla="*/ 2081213 w 2157413"/>
              <a:gd name="connsiteY15" fmla="*/ 221457 h 511969"/>
              <a:gd name="connsiteX16" fmla="*/ 1976438 w 2157413"/>
              <a:gd name="connsiteY16" fmla="*/ 250032 h 511969"/>
              <a:gd name="connsiteX17" fmla="*/ 1895475 w 2157413"/>
              <a:gd name="connsiteY17" fmla="*/ 269082 h 511969"/>
              <a:gd name="connsiteX18" fmla="*/ 1783556 w 2157413"/>
              <a:gd name="connsiteY18" fmla="*/ 271463 h 511969"/>
              <a:gd name="connsiteX19" fmla="*/ 1638300 w 2157413"/>
              <a:gd name="connsiteY19" fmla="*/ 292894 h 511969"/>
              <a:gd name="connsiteX20" fmla="*/ 1395413 w 2157413"/>
              <a:gd name="connsiteY20" fmla="*/ 330994 h 511969"/>
              <a:gd name="connsiteX21" fmla="*/ 1138238 w 2157413"/>
              <a:gd name="connsiteY21" fmla="*/ 383382 h 511969"/>
              <a:gd name="connsiteX22" fmla="*/ 890588 w 2157413"/>
              <a:gd name="connsiteY22" fmla="*/ 428625 h 511969"/>
              <a:gd name="connsiteX23" fmla="*/ 681038 w 2157413"/>
              <a:gd name="connsiteY23" fmla="*/ 473869 h 511969"/>
              <a:gd name="connsiteX24" fmla="*/ 540544 w 2157413"/>
              <a:gd name="connsiteY24" fmla="*/ 497682 h 511969"/>
              <a:gd name="connsiteX25" fmla="*/ 445294 w 2157413"/>
              <a:gd name="connsiteY25" fmla="*/ 511969 h 511969"/>
              <a:gd name="connsiteX26" fmla="*/ 376238 w 2157413"/>
              <a:gd name="connsiteY26" fmla="*/ 511969 h 511969"/>
              <a:gd name="connsiteX27" fmla="*/ 309563 w 2157413"/>
              <a:gd name="connsiteY27" fmla="*/ 495300 h 511969"/>
              <a:gd name="connsiteX28" fmla="*/ 250031 w 2157413"/>
              <a:gd name="connsiteY28" fmla="*/ 473869 h 511969"/>
              <a:gd name="connsiteX29" fmla="*/ 183356 w 2157413"/>
              <a:gd name="connsiteY29" fmla="*/ 433388 h 511969"/>
              <a:gd name="connsiteX30" fmla="*/ 102394 w 2157413"/>
              <a:gd name="connsiteY30" fmla="*/ 371475 h 511969"/>
              <a:gd name="connsiteX31" fmla="*/ 47625 w 2157413"/>
              <a:gd name="connsiteY31" fmla="*/ 323850 h 511969"/>
              <a:gd name="connsiteX32" fmla="*/ 19050 w 2157413"/>
              <a:gd name="connsiteY32" fmla="*/ 295275 h 511969"/>
              <a:gd name="connsiteX33" fmla="*/ 4763 w 2157413"/>
              <a:gd name="connsiteY33" fmla="*/ 271463 h 511969"/>
              <a:gd name="connsiteX34" fmla="*/ 0 w 2157413"/>
              <a:gd name="connsiteY34" fmla="*/ 250032 h 511969"/>
              <a:gd name="connsiteX35" fmla="*/ 0 w 2157413"/>
              <a:gd name="connsiteY35" fmla="*/ 233363 h 511969"/>
              <a:gd name="connsiteX36" fmla="*/ 14288 w 2157413"/>
              <a:gd name="connsiteY36" fmla="*/ 226219 h 511969"/>
              <a:gd name="connsiteX37" fmla="*/ 52388 w 2157413"/>
              <a:gd name="connsiteY37" fmla="*/ 230982 h 511969"/>
              <a:gd name="connsiteX38" fmla="*/ 85725 w 2157413"/>
              <a:gd name="connsiteY38" fmla="*/ 242888 h 511969"/>
              <a:gd name="connsiteX39" fmla="*/ 109538 w 2157413"/>
              <a:gd name="connsiteY39" fmla="*/ 264319 h 511969"/>
              <a:gd name="connsiteX40" fmla="*/ 140494 w 2157413"/>
              <a:gd name="connsiteY40" fmla="*/ 283369 h 511969"/>
              <a:gd name="connsiteX41" fmla="*/ 180975 w 2157413"/>
              <a:gd name="connsiteY41" fmla="*/ 300038 h 511969"/>
              <a:gd name="connsiteX42" fmla="*/ 228600 w 2157413"/>
              <a:gd name="connsiteY42" fmla="*/ 311944 h 511969"/>
              <a:gd name="connsiteX43" fmla="*/ 290513 w 2157413"/>
              <a:gd name="connsiteY43" fmla="*/ 316707 h 511969"/>
              <a:gd name="connsiteX44" fmla="*/ 395288 w 2157413"/>
              <a:gd name="connsiteY44" fmla="*/ 311944 h 511969"/>
              <a:gd name="connsiteX45" fmla="*/ 540544 w 2157413"/>
              <a:gd name="connsiteY45" fmla="*/ 297657 h 511969"/>
              <a:gd name="connsiteX46" fmla="*/ 721519 w 2157413"/>
              <a:gd name="connsiteY46" fmla="*/ 269082 h 511969"/>
              <a:gd name="connsiteX47" fmla="*/ 890588 w 2157413"/>
              <a:gd name="connsiteY47" fmla="*/ 228600 h 511969"/>
              <a:gd name="connsiteX48" fmla="*/ 1145381 w 2157413"/>
              <a:gd name="connsiteY48" fmla="*/ 180975 h 511969"/>
              <a:gd name="connsiteX49" fmla="*/ 1276350 w 2157413"/>
              <a:gd name="connsiteY49" fmla="*/ 15240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157413" h="511969">
                <a:moveTo>
                  <a:pt x="1276350" y="152400"/>
                </a:moveTo>
                <a:lnTo>
                  <a:pt x="1464469" y="109538"/>
                </a:lnTo>
                <a:lnTo>
                  <a:pt x="1588294" y="73819"/>
                </a:lnTo>
                <a:lnTo>
                  <a:pt x="1635919" y="52388"/>
                </a:lnTo>
                <a:lnTo>
                  <a:pt x="1693069" y="23813"/>
                </a:lnTo>
                <a:lnTo>
                  <a:pt x="1752600" y="4763"/>
                </a:lnTo>
                <a:lnTo>
                  <a:pt x="1793081" y="0"/>
                </a:lnTo>
                <a:lnTo>
                  <a:pt x="1835944" y="7144"/>
                </a:lnTo>
                <a:lnTo>
                  <a:pt x="1945481" y="35719"/>
                </a:lnTo>
                <a:lnTo>
                  <a:pt x="2076450" y="80963"/>
                </a:lnTo>
                <a:lnTo>
                  <a:pt x="2138363" y="121444"/>
                </a:lnTo>
                <a:lnTo>
                  <a:pt x="2155031" y="142875"/>
                </a:lnTo>
                <a:lnTo>
                  <a:pt x="2157413" y="159544"/>
                </a:lnTo>
                <a:lnTo>
                  <a:pt x="2150269" y="178594"/>
                </a:lnTo>
                <a:lnTo>
                  <a:pt x="2126456" y="200025"/>
                </a:lnTo>
                <a:lnTo>
                  <a:pt x="2081213" y="221457"/>
                </a:lnTo>
                <a:lnTo>
                  <a:pt x="1976438" y="250032"/>
                </a:lnTo>
                <a:lnTo>
                  <a:pt x="1895475" y="269082"/>
                </a:lnTo>
                <a:lnTo>
                  <a:pt x="1783556" y="271463"/>
                </a:lnTo>
                <a:lnTo>
                  <a:pt x="1638300" y="292894"/>
                </a:lnTo>
                <a:lnTo>
                  <a:pt x="1395413" y="330994"/>
                </a:lnTo>
                <a:lnTo>
                  <a:pt x="1138238" y="383382"/>
                </a:lnTo>
                <a:lnTo>
                  <a:pt x="890588" y="428625"/>
                </a:lnTo>
                <a:lnTo>
                  <a:pt x="681038" y="473869"/>
                </a:lnTo>
                <a:lnTo>
                  <a:pt x="540544" y="497682"/>
                </a:lnTo>
                <a:lnTo>
                  <a:pt x="445294" y="511969"/>
                </a:lnTo>
                <a:lnTo>
                  <a:pt x="376238" y="511969"/>
                </a:lnTo>
                <a:lnTo>
                  <a:pt x="309563" y="495300"/>
                </a:lnTo>
                <a:lnTo>
                  <a:pt x="250031" y="473869"/>
                </a:lnTo>
                <a:lnTo>
                  <a:pt x="183356" y="433388"/>
                </a:lnTo>
                <a:lnTo>
                  <a:pt x="102394" y="371475"/>
                </a:lnTo>
                <a:lnTo>
                  <a:pt x="47625" y="323850"/>
                </a:lnTo>
                <a:lnTo>
                  <a:pt x="19050" y="295275"/>
                </a:lnTo>
                <a:lnTo>
                  <a:pt x="4763" y="271463"/>
                </a:lnTo>
                <a:lnTo>
                  <a:pt x="0" y="250032"/>
                </a:lnTo>
                <a:lnTo>
                  <a:pt x="0" y="233363"/>
                </a:lnTo>
                <a:lnTo>
                  <a:pt x="14288" y="226219"/>
                </a:lnTo>
                <a:lnTo>
                  <a:pt x="52388" y="230982"/>
                </a:lnTo>
                <a:lnTo>
                  <a:pt x="85725" y="242888"/>
                </a:lnTo>
                <a:lnTo>
                  <a:pt x="109538" y="264319"/>
                </a:lnTo>
                <a:lnTo>
                  <a:pt x="140494" y="283369"/>
                </a:lnTo>
                <a:lnTo>
                  <a:pt x="180975" y="300038"/>
                </a:lnTo>
                <a:lnTo>
                  <a:pt x="228600" y="311944"/>
                </a:lnTo>
                <a:lnTo>
                  <a:pt x="290513" y="316707"/>
                </a:lnTo>
                <a:lnTo>
                  <a:pt x="395288" y="311944"/>
                </a:lnTo>
                <a:lnTo>
                  <a:pt x="540544" y="297657"/>
                </a:lnTo>
                <a:lnTo>
                  <a:pt x="721519" y="269082"/>
                </a:lnTo>
                <a:lnTo>
                  <a:pt x="890588" y="228600"/>
                </a:lnTo>
                <a:lnTo>
                  <a:pt x="1145381" y="180975"/>
                </a:lnTo>
                <a:lnTo>
                  <a:pt x="1276350" y="152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26B9C7DB-F16D-4C69-A68B-92EF21F96414}"/>
              </a:ext>
            </a:extLst>
          </p:cNvPr>
          <p:cNvSpPr/>
          <p:nvPr/>
        </p:nvSpPr>
        <p:spPr>
          <a:xfrm>
            <a:off x="5684838" y="3744914"/>
            <a:ext cx="2654300" cy="579437"/>
          </a:xfrm>
          <a:custGeom>
            <a:avLst/>
            <a:gdLst>
              <a:gd name="connsiteX0" fmla="*/ 1624012 w 2655094"/>
              <a:gd name="connsiteY0" fmla="*/ 128588 h 578644"/>
              <a:gd name="connsiteX1" fmla="*/ 1985962 w 2655094"/>
              <a:gd name="connsiteY1" fmla="*/ 59532 h 578644"/>
              <a:gd name="connsiteX2" fmla="*/ 2162175 w 2655094"/>
              <a:gd name="connsiteY2" fmla="*/ 21432 h 578644"/>
              <a:gd name="connsiteX3" fmla="*/ 2200275 w 2655094"/>
              <a:gd name="connsiteY3" fmla="*/ 7144 h 578644"/>
              <a:gd name="connsiteX4" fmla="*/ 2231231 w 2655094"/>
              <a:gd name="connsiteY4" fmla="*/ 0 h 578644"/>
              <a:gd name="connsiteX5" fmla="*/ 2266950 w 2655094"/>
              <a:gd name="connsiteY5" fmla="*/ 2382 h 578644"/>
              <a:gd name="connsiteX6" fmla="*/ 2400300 w 2655094"/>
              <a:gd name="connsiteY6" fmla="*/ 28575 h 578644"/>
              <a:gd name="connsiteX7" fmla="*/ 2552700 w 2655094"/>
              <a:gd name="connsiteY7" fmla="*/ 69057 h 578644"/>
              <a:gd name="connsiteX8" fmla="*/ 2583656 w 2655094"/>
              <a:gd name="connsiteY8" fmla="*/ 85725 h 578644"/>
              <a:gd name="connsiteX9" fmla="*/ 2609850 w 2655094"/>
              <a:gd name="connsiteY9" fmla="*/ 104775 h 578644"/>
              <a:gd name="connsiteX10" fmla="*/ 2640806 w 2655094"/>
              <a:gd name="connsiteY10" fmla="*/ 130969 h 578644"/>
              <a:gd name="connsiteX11" fmla="*/ 2652712 w 2655094"/>
              <a:gd name="connsiteY11" fmla="*/ 150019 h 578644"/>
              <a:gd name="connsiteX12" fmla="*/ 2655094 w 2655094"/>
              <a:gd name="connsiteY12" fmla="*/ 166688 h 578644"/>
              <a:gd name="connsiteX13" fmla="*/ 2650331 w 2655094"/>
              <a:gd name="connsiteY13" fmla="*/ 188119 h 578644"/>
              <a:gd name="connsiteX14" fmla="*/ 2621756 w 2655094"/>
              <a:gd name="connsiteY14" fmla="*/ 226219 h 578644"/>
              <a:gd name="connsiteX15" fmla="*/ 2600325 w 2655094"/>
              <a:gd name="connsiteY15" fmla="*/ 242888 h 578644"/>
              <a:gd name="connsiteX16" fmla="*/ 2583656 w 2655094"/>
              <a:gd name="connsiteY16" fmla="*/ 245269 h 578644"/>
              <a:gd name="connsiteX17" fmla="*/ 2424112 w 2655094"/>
              <a:gd name="connsiteY17" fmla="*/ 242888 h 578644"/>
              <a:gd name="connsiteX18" fmla="*/ 2281237 w 2655094"/>
              <a:gd name="connsiteY18" fmla="*/ 242888 h 578644"/>
              <a:gd name="connsiteX19" fmla="*/ 2088356 w 2655094"/>
              <a:gd name="connsiteY19" fmla="*/ 254794 h 578644"/>
              <a:gd name="connsiteX20" fmla="*/ 1921669 w 2655094"/>
              <a:gd name="connsiteY20" fmla="*/ 266700 h 578644"/>
              <a:gd name="connsiteX21" fmla="*/ 1743075 w 2655094"/>
              <a:gd name="connsiteY21" fmla="*/ 304800 h 578644"/>
              <a:gd name="connsiteX22" fmla="*/ 1566862 w 2655094"/>
              <a:gd name="connsiteY22" fmla="*/ 323850 h 578644"/>
              <a:gd name="connsiteX23" fmla="*/ 1331119 w 2655094"/>
              <a:gd name="connsiteY23" fmla="*/ 357188 h 578644"/>
              <a:gd name="connsiteX24" fmla="*/ 1104900 w 2655094"/>
              <a:gd name="connsiteY24" fmla="*/ 395288 h 578644"/>
              <a:gd name="connsiteX25" fmla="*/ 964406 w 2655094"/>
              <a:gd name="connsiteY25" fmla="*/ 426244 h 578644"/>
              <a:gd name="connsiteX26" fmla="*/ 752475 w 2655094"/>
              <a:gd name="connsiteY26" fmla="*/ 481013 h 578644"/>
              <a:gd name="connsiteX27" fmla="*/ 614362 w 2655094"/>
              <a:gd name="connsiteY27" fmla="*/ 523875 h 578644"/>
              <a:gd name="connsiteX28" fmla="*/ 488156 w 2655094"/>
              <a:gd name="connsiteY28" fmla="*/ 564357 h 578644"/>
              <a:gd name="connsiteX29" fmla="*/ 433387 w 2655094"/>
              <a:gd name="connsiteY29" fmla="*/ 576263 h 578644"/>
              <a:gd name="connsiteX30" fmla="*/ 409575 w 2655094"/>
              <a:gd name="connsiteY30" fmla="*/ 578644 h 578644"/>
              <a:gd name="connsiteX31" fmla="*/ 376237 w 2655094"/>
              <a:gd name="connsiteY31" fmla="*/ 578644 h 578644"/>
              <a:gd name="connsiteX32" fmla="*/ 326231 w 2655094"/>
              <a:gd name="connsiteY32" fmla="*/ 569119 h 578644"/>
              <a:gd name="connsiteX33" fmla="*/ 247650 w 2655094"/>
              <a:gd name="connsiteY33" fmla="*/ 540544 h 578644"/>
              <a:gd name="connsiteX34" fmla="*/ 154781 w 2655094"/>
              <a:gd name="connsiteY34" fmla="*/ 490538 h 578644"/>
              <a:gd name="connsiteX35" fmla="*/ 80962 w 2655094"/>
              <a:gd name="connsiteY35" fmla="*/ 438150 h 578644"/>
              <a:gd name="connsiteX36" fmla="*/ 35719 w 2655094"/>
              <a:gd name="connsiteY36" fmla="*/ 409575 h 578644"/>
              <a:gd name="connsiteX37" fmla="*/ 28575 w 2655094"/>
              <a:gd name="connsiteY37" fmla="*/ 400050 h 578644"/>
              <a:gd name="connsiteX38" fmla="*/ 11906 w 2655094"/>
              <a:gd name="connsiteY38" fmla="*/ 371475 h 578644"/>
              <a:gd name="connsiteX39" fmla="*/ 0 w 2655094"/>
              <a:gd name="connsiteY39" fmla="*/ 345282 h 578644"/>
              <a:gd name="connsiteX40" fmla="*/ 0 w 2655094"/>
              <a:gd name="connsiteY40" fmla="*/ 330994 h 578644"/>
              <a:gd name="connsiteX41" fmla="*/ 7144 w 2655094"/>
              <a:gd name="connsiteY41" fmla="*/ 321469 h 578644"/>
              <a:gd name="connsiteX42" fmla="*/ 23812 w 2655094"/>
              <a:gd name="connsiteY42" fmla="*/ 321469 h 578644"/>
              <a:gd name="connsiteX43" fmla="*/ 83344 w 2655094"/>
              <a:gd name="connsiteY43" fmla="*/ 335757 h 578644"/>
              <a:gd name="connsiteX44" fmla="*/ 197644 w 2655094"/>
              <a:gd name="connsiteY44" fmla="*/ 364332 h 578644"/>
              <a:gd name="connsiteX45" fmla="*/ 288131 w 2655094"/>
              <a:gd name="connsiteY45" fmla="*/ 376238 h 578644"/>
              <a:gd name="connsiteX46" fmla="*/ 333375 w 2655094"/>
              <a:gd name="connsiteY46" fmla="*/ 376238 h 578644"/>
              <a:gd name="connsiteX47" fmla="*/ 516731 w 2655094"/>
              <a:gd name="connsiteY47" fmla="*/ 345282 h 578644"/>
              <a:gd name="connsiteX48" fmla="*/ 823912 w 2655094"/>
              <a:gd name="connsiteY48" fmla="*/ 283369 h 578644"/>
              <a:gd name="connsiteX49" fmla="*/ 1212056 w 2655094"/>
              <a:gd name="connsiteY49" fmla="*/ 209550 h 578644"/>
              <a:gd name="connsiteX50" fmla="*/ 1624012 w 2655094"/>
              <a:gd name="connsiteY50" fmla="*/ 128588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55094" h="578644">
                <a:moveTo>
                  <a:pt x="1624012" y="128588"/>
                </a:moveTo>
                <a:lnTo>
                  <a:pt x="1985962" y="59532"/>
                </a:lnTo>
                <a:lnTo>
                  <a:pt x="2162175" y="21432"/>
                </a:lnTo>
                <a:lnTo>
                  <a:pt x="2200275" y="7144"/>
                </a:lnTo>
                <a:lnTo>
                  <a:pt x="2231231" y="0"/>
                </a:lnTo>
                <a:lnTo>
                  <a:pt x="2266950" y="2382"/>
                </a:lnTo>
                <a:lnTo>
                  <a:pt x="2400300" y="28575"/>
                </a:lnTo>
                <a:lnTo>
                  <a:pt x="2552700" y="69057"/>
                </a:lnTo>
                <a:lnTo>
                  <a:pt x="2583656" y="85725"/>
                </a:lnTo>
                <a:lnTo>
                  <a:pt x="2609850" y="104775"/>
                </a:lnTo>
                <a:lnTo>
                  <a:pt x="2640806" y="130969"/>
                </a:lnTo>
                <a:lnTo>
                  <a:pt x="2652712" y="150019"/>
                </a:lnTo>
                <a:lnTo>
                  <a:pt x="2655094" y="166688"/>
                </a:lnTo>
                <a:lnTo>
                  <a:pt x="2650331" y="188119"/>
                </a:lnTo>
                <a:lnTo>
                  <a:pt x="2621756" y="226219"/>
                </a:lnTo>
                <a:lnTo>
                  <a:pt x="2600325" y="242888"/>
                </a:lnTo>
                <a:lnTo>
                  <a:pt x="2583656" y="245269"/>
                </a:lnTo>
                <a:lnTo>
                  <a:pt x="2424112" y="242888"/>
                </a:lnTo>
                <a:lnTo>
                  <a:pt x="2281237" y="242888"/>
                </a:lnTo>
                <a:lnTo>
                  <a:pt x="2088356" y="254794"/>
                </a:lnTo>
                <a:lnTo>
                  <a:pt x="1921669" y="266700"/>
                </a:lnTo>
                <a:lnTo>
                  <a:pt x="1743075" y="304800"/>
                </a:lnTo>
                <a:lnTo>
                  <a:pt x="1566862" y="323850"/>
                </a:lnTo>
                <a:lnTo>
                  <a:pt x="1331119" y="357188"/>
                </a:lnTo>
                <a:lnTo>
                  <a:pt x="1104900" y="395288"/>
                </a:lnTo>
                <a:lnTo>
                  <a:pt x="964406" y="426244"/>
                </a:lnTo>
                <a:lnTo>
                  <a:pt x="752475" y="481013"/>
                </a:lnTo>
                <a:lnTo>
                  <a:pt x="614362" y="523875"/>
                </a:lnTo>
                <a:lnTo>
                  <a:pt x="488156" y="564357"/>
                </a:lnTo>
                <a:lnTo>
                  <a:pt x="433387" y="576263"/>
                </a:lnTo>
                <a:lnTo>
                  <a:pt x="409575" y="578644"/>
                </a:lnTo>
                <a:lnTo>
                  <a:pt x="376237" y="578644"/>
                </a:lnTo>
                <a:lnTo>
                  <a:pt x="326231" y="569119"/>
                </a:lnTo>
                <a:lnTo>
                  <a:pt x="247650" y="540544"/>
                </a:lnTo>
                <a:lnTo>
                  <a:pt x="154781" y="490538"/>
                </a:lnTo>
                <a:lnTo>
                  <a:pt x="80962" y="438150"/>
                </a:lnTo>
                <a:lnTo>
                  <a:pt x="35719" y="409575"/>
                </a:lnTo>
                <a:lnTo>
                  <a:pt x="28575" y="400050"/>
                </a:lnTo>
                <a:lnTo>
                  <a:pt x="11906" y="371475"/>
                </a:lnTo>
                <a:lnTo>
                  <a:pt x="0" y="345282"/>
                </a:lnTo>
                <a:lnTo>
                  <a:pt x="0" y="330994"/>
                </a:lnTo>
                <a:lnTo>
                  <a:pt x="7144" y="321469"/>
                </a:lnTo>
                <a:lnTo>
                  <a:pt x="23812" y="321469"/>
                </a:lnTo>
                <a:lnTo>
                  <a:pt x="83344" y="335757"/>
                </a:lnTo>
                <a:lnTo>
                  <a:pt x="197644" y="364332"/>
                </a:lnTo>
                <a:lnTo>
                  <a:pt x="288131" y="376238"/>
                </a:lnTo>
                <a:lnTo>
                  <a:pt x="333375" y="376238"/>
                </a:lnTo>
                <a:lnTo>
                  <a:pt x="516731" y="345282"/>
                </a:lnTo>
                <a:lnTo>
                  <a:pt x="823912" y="283369"/>
                </a:lnTo>
                <a:lnTo>
                  <a:pt x="1212056" y="209550"/>
                </a:lnTo>
                <a:lnTo>
                  <a:pt x="1624012" y="128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B86F3A6D-01E0-4436-99CE-6B5B73167DEA}"/>
              </a:ext>
            </a:extLst>
          </p:cNvPr>
          <p:cNvSpPr/>
          <p:nvPr/>
        </p:nvSpPr>
        <p:spPr>
          <a:xfrm>
            <a:off x="6313489" y="4494213"/>
            <a:ext cx="668337" cy="590550"/>
          </a:xfrm>
          <a:custGeom>
            <a:avLst/>
            <a:gdLst>
              <a:gd name="connsiteX0" fmla="*/ 266700 w 669131"/>
              <a:gd name="connsiteY0" fmla="*/ 292894 h 590550"/>
              <a:gd name="connsiteX1" fmla="*/ 121444 w 669131"/>
              <a:gd name="connsiteY1" fmla="*/ 147637 h 590550"/>
              <a:gd name="connsiteX2" fmla="*/ 52387 w 669131"/>
              <a:gd name="connsiteY2" fmla="*/ 83344 h 590550"/>
              <a:gd name="connsiteX3" fmla="*/ 9525 w 669131"/>
              <a:gd name="connsiteY3" fmla="*/ 42862 h 590550"/>
              <a:gd name="connsiteX4" fmla="*/ 0 w 669131"/>
              <a:gd name="connsiteY4" fmla="*/ 26194 h 590550"/>
              <a:gd name="connsiteX5" fmla="*/ 0 w 669131"/>
              <a:gd name="connsiteY5" fmla="*/ 7144 h 590550"/>
              <a:gd name="connsiteX6" fmla="*/ 19050 w 669131"/>
              <a:gd name="connsiteY6" fmla="*/ 0 h 590550"/>
              <a:gd name="connsiteX7" fmla="*/ 76200 w 669131"/>
              <a:gd name="connsiteY7" fmla="*/ 4762 h 590550"/>
              <a:gd name="connsiteX8" fmla="*/ 185737 w 669131"/>
              <a:gd name="connsiteY8" fmla="*/ 42862 h 590550"/>
              <a:gd name="connsiteX9" fmla="*/ 366712 w 669131"/>
              <a:gd name="connsiteY9" fmla="*/ 119062 h 590550"/>
              <a:gd name="connsiteX10" fmla="*/ 516731 w 669131"/>
              <a:gd name="connsiteY10" fmla="*/ 195262 h 590550"/>
              <a:gd name="connsiteX11" fmla="*/ 581025 w 669131"/>
              <a:gd name="connsiteY11" fmla="*/ 230981 h 590550"/>
              <a:gd name="connsiteX12" fmla="*/ 590550 w 669131"/>
              <a:gd name="connsiteY12" fmla="*/ 240506 h 590550"/>
              <a:gd name="connsiteX13" fmla="*/ 604837 w 669131"/>
              <a:gd name="connsiteY13" fmla="*/ 261937 h 590550"/>
              <a:gd name="connsiteX14" fmla="*/ 650081 w 669131"/>
              <a:gd name="connsiteY14" fmla="*/ 357187 h 590550"/>
              <a:gd name="connsiteX15" fmla="*/ 664369 w 669131"/>
              <a:gd name="connsiteY15" fmla="*/ 421481 h 590550"/>
              <a:gd name="connsiteX16" fmla="*/ 669131 w 669131"/>
              <a:gd name="connsiteY16" fmla="*/ 469106 h 590550"/>
              <a:gd name="connsiteX17" fmla="*/ 659606 w 669131"/>
              <a:gd name="connsiteY17" fmla="*/ 514350 h 590550"/>
              <a:gd name="connsiteX18" fmla="*/ 642937 w 669131"/>
              <a:gd name="connsiteY18" fmla="*/ 545306 h 590550"/>
              <a:gd name="connsiteX19" fmla="*/ 619125 w 669131"/>
              <a:gd name="connsiteY19" fmla="*/ 571500 h 590550"/>
              <a:gd name="connsiteX20" fmla="*/ 590550 w 669131"/>
              <a:gd name="connsiteY20" fmla="*/ 590550 h 590550"/>
              <a:gd name="connsiteX21" fmla="*/ 561975 w 669131"/>
              <a:gd name="connsiteY21" fmla="*/ 590550 h 590550"/>
              <a:gd name="connsiteX22" fmla="*/ 533400 w 669131"/>
              <a:gd name="connsiteY22" fmla="*/ 578644 h 590550"/>
              <a:gd name="connsiteX23" fmla="*/ 497681 w 669131"/>
              <a:gd name="connsiteY23" fmla="*/ 550069 h 590550"/>
              <a:gd name="connsiteX24" fmla="*/ 452437 w 669131"/>
              <a:gd name="connsiteY24" fmla="*/ 500062 h 590550"/>
              <a:gd name="connsiteX25" fmla="*/ 359569 w 669131"/>
              <a:gd name="connsiteY25" fmla="*/ 390525 h 590550"/>
              <a:gd name="connsiteX26" fmla="*/ 266700 w 669131"/>
              <a:gd name="connsiteY26" fmla="*/ 292894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9131" h="590550">
                <a:moveTo>
                  <a:pt x="266700" y="292894"/>
                </a:moveTo>
                <a:lnTo>
                  <a:pt x="121444" y="147637"/>
                </a:lnTo>
                <a:lnTo>
                  <a:pt x="52387" y="83344"/>
                </a:lnTo>
                <a:lnTo>
                  <a:pt x="9525" y="42862"/>
                </a:lnTo>
                <a:lnTo>
                  <a:pt x="0" y="26194"/>
                </a:lnTo>
                <a:lnTo>
                  <a:pt x="0" y="7144"/>
                </a:lnTo>
                <a:lnTo>
                  <a:pt x="19050" y="0"/>
                </a:lnTo>
                <a:lnTo>
                  <a:pt x="76200" y="4762"/>
                </a:lnTo>
                <a:lnTo>
                  <a:pt x="185737" y="42862"/>
                </a:lnTo>
                <a:lnTo>
                  <a:pt x="366712" y="119062"/>
                </a:lnTo>
                <a:lnTo>
                  <a:pt x="516731" y="195262"/>
                </a:lnTo>
                <a:lnTo>
                  <a:pt x="581025" y="230981"/>
                </a:lnTo>
                <a:lnTo>
                  <a:pt x="590550" y="240506"/>
                </a:lnTo>
                <a:lnTo>
                  <a:pt x="604837" y="261937"/>
                </a:lnTo>
                <a:lnTo>
                  <a:pt x="650081" y="357187"/>
                </a:lnTo>
                <a:lnTo>
                  <a:pt x="664369" y="421481"/>
                </a:lnTo>
                <a:lnTo>
                  <a:pt x="669131" y="469106"/>
                </a:lnTo>
                <a:lnTo>
                  <a:pt x="659606" y="514350"/>
                </a:lnTo>
                <a:lnTo>
                  <a:pt x="642937" y="545306"/>
                </a:lnTo>
                <a:lnTo>
                  <a:pt x="619125" y="571500"/>
                </a:lnTo>
                <a:lnTo>
                  <a:pt x="590550" y="590550"/>
                </a:lnTo>
                <a:lnTo>
                  <a:pt x="561975" y="590550"/>
                </a:lnTo>
                <a:lnTo>
                  <a:pt x="533400" y="578644"/>
                </a:lnTo>
                <a:lnTo>
                  <a:pt x="497681" y="550069"/>
                </a:lnTo>
                <a:lnTo>
                  <a:pt x="452437" y="500062"/>
                </a:lnTo>
                <a:lnTo>
                  <a:pt x="359569" y="390525"/>
                </a:lnTo>
                <a:lnTo>
                  <a:pt x="266700" y="2928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DFCE1A03-30A3-40D0-B714-F1276A226DA7}"/>
              </a:ext>
            </a:extLst>
          </p:cNvPr>
          <p:cNvSpPr/>
          <p:nvPr/>
        </p:nvSpPr>
        <p:spPr>
          <a:xfrm>
            <a:off x="4151314" y="2230438"/>
            <a:ext cx="1379537" cy="2559050"/>
          </a:xfrm>
          <a:custGeom>
            <a:avLst/>
            <a:gdLst>
              <a:gd name="connsiteX0" fmla="*/ 567676 w 1380098"/>
              <a:gd name="connsiteY0" fmla="*/ 139370 h 2559640"/>
              <a:gd name="connsiteX1" fmla="*/ 258344 w 1380098"/>
              <a:gd name="connsiteY1" fmla="*/ 203956 h 2559640"/>
              <a:gd name="connsiteX2" fmla="*/ 190358 w 1380098"/>
              <a:gd name="connsiteY2" fmla="*/ 217553 h 2559640"/>
              <a:gd name="connsiteX3" fmla="*/ 95179 w 1380098"/>
              <a:gd name="connsiteY3" fmla="*/ 207355 h 2559640"/>
              <a:gd name="connsiteX4" fmla="*/ 0 w 1380098"/>
              <a:gd name="connsiteY4" fmla="*/ 203956 h 2559640"/>
              <a:gd name="connsiteX5" fmla="*/ 200556 w 1380098"/>
              <a:gd name="connsiteY5" fmla="*/ 373918 h 2559640"/>
              <a:gd name="connsiteX6" fmla="*/ 302534 w 1380098"/>
              <a:gd name="connsiteY6" fmla="*/ 373918 h 2559640"/>
              <a:gd name="connsiteX7" fmla="*/ 404512 w 1380098"/>
              <a:gd name="connsiteY7" fmla="*/ 360321 h 2559640"/>
              <a:gd name="connsiteX8" fmla="*/ 594870 w 1380098"/>
              <a:gd name="connsiteY8" fmla="*/ 319530 h 2559640"/>
              <a:gd name="connsiteX9" fmla="*/ 741038 w 1380098"/>
              <a:gd name="connsiteY9" fmla="*/ 278739 h 2559640"/>
              <a:gd name="connsiteX10" fmla="*/ 877008 w 1380098"/>
              <a:gd name="connsiteY10" fmla="*/ 237948 h 2559640"/>
              <a:gd name="connsiteX11" fmla="*/ 924598 w 1380098"/>
              <a:gd name="connsiteY11" fmla="*/ 220952 h 2559640"/>
              <a:gd name="connsiteX12" fmla="*/ 951792 w 1380098"/>
              <a:gd name="connsiteY12" fmla="*/ 224351 h 2559640"/>
              <a:gd name="connsiteX13" fmla="*/ 978986 w 1380098"/>
              <a:gd name="connsiteY13" fmla="*/ 237948 h 2559640"/>
              <a:gd name="connsiteX14" fmla="*/ 1009579 w 1380098"/>
              <a:gd name="connsiteY14" fmla="*/ 258344 h 2559640"/>
              <a:gd name="connsiteX15" fmla="*/ 1033374 w 1380098"/>
              <a:gd name="connsiteY15" fmla="*/ 292336 h 2559640"/>
              <a:gd name="connsiteX16" fmla="*/ 1043572 w 1380098"/>
              <a:gd name="connsiteY16" fmla="*/ 333127 h 2559640"/>
              <a:gd name="connsiteX17" fmla="*/ 1046971 w 1380098"/>
              <a:gd name="connsiteY17" fmla="*/ 1142150 h 2559640"/>
              <a:gd name="connsiteX18" fmla="*/ 1036773 w 1380098"/>
              <a:gd name="connsiteY18" fmla="*/ 1556860 h 2559640"/>
              <a:gd name="connsiteX19" fmla="*/ 1019777 w 1380098"/>
              <a:gd name="connsiteY19" fmla="*/ 2209517 h 2559640"/>
              <a:gd name="connsiteX20" fmla="*/ 1023176 w 1380098"/>
              <a:gd name="connsiteY20" fmla="*/ 2369282 h 2559640"/>
              <a:gd name="connsiteX21" fmla="*/ 1029975 w 1380098"/>
              <a:gd name="connsiteY21" fmla="*/ 2423670 h 2559640"/>
              <a:gd name="connsiteX22" fmla="*/ 1046971 w 1380098"/>
              <a:gd name="connsiteY22" fmla="*/ 2467860 h 2559640"/>
              <a:gd name="connsiteX23" fmla="*/ 1067367 w 1380098"/>
              <a:gd name="connsiteY23" fmla="*/ 2498454 h 2559640"/>
              <a:gd name="connsiteX24" fmla="*/ 1097960 w 1380098"/>
              <a:gd name="connsiteY24" fmla="*/ 2532446 h 2559640"/>
              <a:gd name="connsiteX25" fmla="*/ 1118355 w 1380098"/>
              <a:gd name="connsiteY25" fmla="*/ 2549443 h 2559640"/>
              <a:gd name="connsiteX26" fmla="*/ 1145549 w 1380098"/>
              <a:gd name="connsiteY26" fmla="*/ 2559640 h 2559640"/>
              <a:gd name="connsiteX27" fmla="*/ 1165945 w 1380098"/>
              <a:gd name="connsiteY27" fmla="*/ 2556241 h 2559640"/>
              <a:gd name="connsiteX28" fmla="*/ 1199938 w 1380098"/>
              <a:gd name="connsiteY28" fmla="*/ 2539245 h 2559640"/>
              <a:gd name="connsiteX29" fmla="*/ 1237329 w 1380098"/>
              <a:gd name="connsiteY29" fmla="*/ 2505252 h 2559640"/>
              <a:gd name="connsiteX30" fmla="*/ 1257725 w 1380098"/>
              <a:gd name="connsiteY30" fmla="*/ 2461062 h 2559640"/>
              <a:gd name="connsiteX31" fmla="*/ 1281520 w 1380098"/>
              <a:gd name="connsiteY31" fmla="*/ 2396476 h 2559640"/>
              <a:gd name="connsiteX32" fmla="*/ 1288318 w 1380098"/>
              <a:gd name="connsiteY32" fmla="*/ 2318293 h 2559640"/>
              <a:gd name="connsiteX33" fmla="*/ 1291717 w 1380098"/>
              <a:gd name="connsiteY33" fmla="*/ 1910382 h 2559640"/>
              <a:gd name="connsiteX34" fmla="*/ 1291717 w 1380098"/>
              <a:gd name="connsiteY34" fmla="*/ 1131953 h 2559640"/>
              <a:gd name="connsiteX35" fmla="*/ 1291717 w 1380098"/>
              <a:gd name="connsiteY35" fmla="*/ 659456 h 2559640"/>
              <a:gd name="connsiteX36" fmla="*/ 1291717 w 1380098"/>
              <a:gd name="connsiteY36" fmla="*/ 441904 h 2559640"/>
              <a:gd name="connsiteX37" fmla="*/ 1298516 w 1380098"/>
              <a:gd name="connsiteY37" fmla="*/ 404512 h 2559640"/>
              <a:gd name="connsiteX38" fmla="*/ 1332509 w 1380098"/>
              <a:gd name="connsiteY38" fmla="*/ 309333 h 2559640"/>
              <a:gd name="connsiteX39" fmla="*/ 1359703 w 1380098"/>
              <a:gd name="connsiteY39" fmla="*/ 285538 h 2559640"/>
              <a:gd name="connsiteX40" fmla="*/ 1380098 w 1380098"/>
              <a:gd name="connsiteY40" fmla="*/ 254945 h 2559640"/>
              <a:gd name="connsiteX41" fmla="*/ 1380098 w 1380098"/>
              <a:gd name="connsiteY41" fmla="*/ 220952 h 2559640"/>
              <a:gd name="connsiteX42" fmla="*/ 1329109 w 1380098"/>
              <a:gd name="connsiteY42" fmla="*/ 169963 h 2559640"/>
              <a:gd name="connsiteX43" fmla="*/ 1142150 w 1380098"/>
              <a:gd name="connsiteY43" fmla="*/ 47590 h 2559640"/>
              <a:gd name="connsiteX44" fmla="*/ 1060568 w 1380098"/>
              <a:gd name="connsiteY44" fmla="*/ 0 h 2559640"/>
              <a:gd name="connsiteX45" fmla="*/ 1043572 w 1380098"/>
              <a:gd name="connsiteY45" fmla="*/ 0 h 2559640"/>
              <a:gd name="connsiteX46" fmla="*/ 1009579 w 1380098"/>
              <a:gd name="connsiteY46" fmla="*/ 10198 h 2559640"/>
              <a:gd name="connsiteX47" fmla="*/ 907601 w 1380098"/>
              <a:gd name="connsiteY47" fmla="*/ 57788 h 2559640"/>
              <a:gd name="connsiteX48" fmla="*/ 843016 w 1380098"/>
              <a:gd name="connsiteY48" fmla="*/ 78183 h 2559640"/>
              <a:gd name="connsiteX49" fmla="*/ 567676 w 1380098"/>
              <a:gd name="connsiteY49" fmla="*/ 139370 h 25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80098" h="2559640">
                <a:moveTo>
                  <a:pt x="567676" y="139370"/>
                </a:moveTo>
                <a:lnTo>
                  <a:pt x="258344" y="203956"/>
                </a:lnTo>
                <a:lnTo>
                  <a:pt x="190358" y="217553"/>
                </a:lnTo>
                <a:lnTo>
                  <a:pt x="95179" y="207355"/>
                </a:lnTo>
                <a:lnTo>
                  <a:pt x="0" y="203956"/>
                </a:lnTo>
                <a:lnTo>
                  <a:pt x="200556" y="373918"/>
                </a:lnTo>
                <a:lnTo>
                  <a:pt x="302534" y="373918"/>
                </a:lnTo>
                <a:lnTo>
                  <a:pt x="404512" y="360321"/>
                </a:lnTo>
                <a:lnTo>
                  <a:pt x="594870" y="319530"/>
                </a:lnTo>
                <a:lnTo>
                  <a:pt x="741038" y="278739"/>
                </a:lnTo>
                <a:lnTo>
                  <a:pt x="877008" y="237948"/>
                </a:lnTo>
                <a:lnTo>
                  <a:pt x="924598" y="220952"/>
                </a:lnTo>
                <a:lnTo>
                  <a:pt x="951792" y="224351"/>
                </a:lnTo>
                <a:lnTo>
                  <a:pt x="978986" y="237948"/>
                </a:lnTo>
                <a:lnTo>
                  <a:pt x="1009579" y="258344"/>
                </a:lnTo>
                <a:lnTo>
                  <a:pt x="1033374" y="292336"/>
                </a:lnTo>
                <a:lnTo>
                  <a:pt x="1043572" y="333127"/>
                </a:lnTo>
                <a:lnTo>
                  <a:pt x="1046971" y="1142150"/>
                </a:lnTo>
                <a:lnTo>
                  <a:pt x="1036773" y="1556860"/>
                </a:lnTo>
                <a:lnTo>
                  <a:pt x="1019777" y="2209517"/>
                </a:lnTo>
                <a:lnTo>
                  <a:pt x="1023176" y="2369282"/>
                </a:lnTo>
                <a:lnTo>
                  <a:pt x="1029975" y="2423670"/>
                </a:lnTo>
                <a:lnTo>
                  <a:pt x="1046971" y="2467860"/>
                </a:lnTo>
                <a:lnTo>
                  <a:pt x="1067367" y="2498454"/>
                </a:lnTo>
                <a:lnTo>
                  <a:pt x="1097960" y="2532446"/>
                </a:lnTo>
                <a:lnTo>
                  <a:pt x="1118355" y="2549443"/>
                </a:lnTo>
                <a:lnTo>
                  <a:pt x="1145549" y="2559640"/>
                </a:lnTo>
                <a:lnTo>
                  <a:pt x="1165945" y="2556241"/>
                </a:lnTo>
                <a:lnTo>
                  <a:pt x="1199938" y="2539245"/>
                </a:lnTo>
                <a:lnTo>
                  <a:pt x="1237329" y="2505252"/>
                </a:lnTo>
                <a:lnTo>
                  <a:pt x="1257725" y="2461062"/>
                </a:lnTo>
                <a:lnTo>
                  <a:pt x="1281520" y="2396476"/>
                </a:lnTo>
                <a:lnTo>
                  <a:pt x="1288318" y="2318293"/>
                </a:lnTo>
                <a:lnTo>
                  <a:pt x="1291717" y="1910382"/>
                </a:lnTo>
                <a:lnTo>
                  <a:pt x="1291717" y="1131953"/>
                </a:lnTo>
                <a:lnTo>
                  <a:pt x="1291717" y="659456"/>
                </a:lnTo>
                <a:lnTo>
                  <a:pt x="1291717" y="441904"/>
                </a:lnTo>
                <a:lnTo>
                  <a:pt x="1298516" y="404512"/>
                </a:lnTo>
                <a:lnTo>
                  <a:pt x="1332509" y="309333"/>
                </a:lnTo>
                <a:lnTo>
                  <a:pt x="1359703" y="285538"/>
                </a:lnTo>
                <a:lnTo>
                  <a:pt x="1380098" y="254945"/>
                </a:lnTo>
                <a:lnTo>
                  <a:pt x="1380098" y="220952"/>
                </a:lnTo>
                <a:lnTo>
                  <a:pt x="1329109" y="169963"/>
                </a:lnTo>
                <a:lnTo>
                  <a:pt x="1142150" y="47590"/>
                </a:lnTo>
                <a:lnTo>
                  <a:pt x="1060568" y="0"/>
                </a:lnTo>
                <a:lnTo>
                  <a:pt x="1043572" y="0"/>
                </a:lnTo>
                <a:lnTo>
                  <a:pt x="1009579" y="10198"/>
                </a:lnTo>
                <a:lnTo>
                  <a:pt x="907601" y="57788"/>
                </a:lnTo>
                <a:lnTo>
                  <a:pt x="843016" y="78183"/>
                </a:lnTo>
                <a:lnTo>
                  <a:pt x="567676" y="1393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CFF57964-1A4F-440A-9496-7A0B25D294A2}"/>
              </a:ext>
            </a:extLst>
          </p:cNvPr>
          <p:cNvSpPr/>
          <p:nvPr/>
        </p:nvSpPr>
        <p:spPr>
          <a:xfrm>
            <a:off x="4189413" y="3338513"/>
            <a:ext cx="1168400" cy="304800"/>
          </a:xfrm>
          <a:custGeom>
            <a:avLst/>
            <a:gdLst>
              <a:gd name="connsiteX0" fmla="*/ 564356 w 1169194"/>
              <a:gd name="connsiteY0" fmla="*/ 97631 h 304800"/>
              <a:gd name="connsiteX1" fmla="*/ 750094 w 1169194"/>
              <a:gd name="connsiteY1" fmla="*/ 61912 h 304800"/>
              <a:gd name="connsiteX2" fmla="*/ 935831 w 1169194"/>
              <a:gd name="connsiteY2" fmla="*/ 21431 h 304800"/>
              <a:gd name="connsiteX3" fmla="*/ 1031081 w 1169194"/>
              <a:gd name="connsiteY3" fmla="*/ 0 h 304800"/>
              <a:gd name="connsiteX4" fmla="*/ 1169194 w 1169194"/>
              <a:gd name="connsiteY4" fmla="*/ 64293 h 304800"/>
              <a:gd name="connsiteX5" fmla="*/ 1023937 w 1169194"/>
              <a:gd name="connsiteY5" fmla="*/ 180975 h 304800"/>
              <a:gd name="connsiteX6" fmla="*/ 533400 w 1169194"/>
              <a:gd name="connsiteY6" fmla="*/ 271462 h 304800"/>
              <a:gd name="connsiteX7" fmla="*/ 376237 w 1169194"/>
              <a:gd name="connsiteY7" fmla="*/ 295275 h 304800"/>
              <a:gd name="connsiteX8" fmla="*/ 342900 w 1169194"/>
              <a:gd name="connsiteY8" fmla="*/ 302418 h 304800"/>
              <a:gd name="connsiteX9" fmla="*/ 285750 w 1169194"/>
              <a:gd name="connsiteY9" fmla="*/ 304800 h 304800"/>
              <a:gd name="connsiteX10" fmla="*/ 200025 w 1169194"/>
              <a:gd name="connsiteY10" fmla="*/ 295275 h 304800"/>
              <a:gd name="connsiteX11" fmla="*/ 145256 w 1169194"/>
              <a:gd name="connsiteY11" fmla="*/ 280987 h 304800"/>
              <a:gd name="connsiteX12" fmla="*/ 0 w 1169194"/>
              <a:gd name="connsiteY12" fmla="*/ 133350 h 304800"/>
              <a:gd name="connsiteX13" fmla="*/ 166687 w 1169194"/>
              <a:gd name="connsiteY13" fmla="*/ 140493 h 304800"/>
              <a:gd name="connsiteX14" fmla="*/ 302419 w 1169194"/>
              <a:gd name="connsiteY14" fmla="*/ 133350 h 304800"/>
              <a:gd name="connsiteX15" fmla="*/ 500062 w 1169194"/>
              <a:gd name="connsiteY15" fmla="*/ 109537 h 304800"/>
              <a:gd name="connsiteX16" fmla="*/ 564356 w 1169194"/>
              <a:gd name="connsiteY16" fmla="*/ 9763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9194" h="304800">
                <a:moveTo>
                  <a:pt x="564356" y="97631"/>
                </a:moveTo>
                <a:lnTo>
                  <a:pt x="750094" y="61912"/>
                </a:lnTo>
                <a:lnTo>
                  <a:pt x="935831" y="21431"/>
                </a:lnTo>
                <a:lnTo>
                  <a:pt x="1031081" y="0"/>
                </a:lnTo>
                <a:lnTo>
                  <a:pt x="1169194" y="64293"/>
                </a:lnTo>
                <a:lnTo>
                  <a:pt x="1023937" y="180975"/>
                </a:lnTo>
                <a:lnTo>
                  <a:pt x="533400" y="271462"/>
                </a:lnTo>
                <a:lnTo>
                  <a:pt x="376237" y="295275"/>
                </a:lnTo>
                <a:lnTo>
                  <a:pt x="342900" y="302418"/>
                </a:lnTo>
                <a:lnTo>
                  <a:pt x="285750" y="304800"/>
                </a:lnTo>
                <a:lnTo>
                  <a:pt x="200025" y="295275"/>
                </a:lnTo>
                <a:lnTo>
                  <a:pt x="145256" y="280987"/>
                </a:lnTo>
                <a:lnTo>
                  <a:pt x="0" y="133350"/>
                </a:lnTo>
                <a:lnTo>
                  <a:pt x="166687" y="140493"/>
                </a:lnTo>
                <a:lnTo>
                  <a:pt x="302419" y="133350"/>
                </a:lnTo>
                <a:lnTo>
                  <a:pt x="500062" y="109537"/>
                </a:lnTo>
                <a:lnTo>
                  <a:pt x="564356" y="976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141189BD-3849-4881-BA84-DE73B9B54FDF}"/>
              </a:ext>
            </a:extLst>
          </p:cNvPr>
          <p:cNvSpPr/>
          <p:nvPr/>
        </p:nvSpPr>
        <p:spPr>
          <a:xfrm>
            <a:off x="4151313" y="4411663"/>
            <a:ext cx="1211262" cy="342900"/>
          </a:xfrm>
          <a:custGeom>
            <a:avLst/>
            <a:gdLst>
              <a:gd name="connsiteX0" fmla="*/ 481012 w 1212056"/>
              <a:gd name="connsiteY0" fmla="*/ 121444 h 342900"/>
              <a:gd name="connsiteX1" fmla="*/ 392906 w 1212056"/>
              <a:gd name="connsiteY1" fmla="*/ 138113 h 342900"/>
              <a:gd name="connsiteX2" fmla="*/ 250031 w 1212056"/>
              <a:gd name="connsiteY2" fmla="*/ 154782 h 342900"/>
              <a:gd name="connsiteX3" fmla="*/ 204787 w 1212056"/>
              <a:gd name="connsiteY3" fmla="*/ 159544 h 342900"/>
              <a:gd name="connsiteX4" fmla="*/ 0 w 1212056"/>
              <a:gd name="connsiteY4" fmla="*/ 164307 h 342900"/>
              <a:gd name="connsiteX5" fmla="*/ 195262 w 1212056"/>
              <a:gd name="connsiteY5" fmla="*/ 342900 h 342900"/>
              <a:gd name="connsiteX6" fmla="*/ 366712 w 1212056"/>
              <a:gd name="connsiteY6" fmla="*/ 319088 h 342900"/>
              <a:gd name="connsiteX7" fmla="*/ 526256 w 1212056"/>
              <a:gd name="connsiteY7" fmla="*/ 295275 h 342900"/>
              <a:gd name="connsiteX8" fmla="*/ 711994 w 1212056"/>
              <a:gd name="connsiteY8" fmla="*/ 257175 h 342900"/>
              <a:gd name="connsiteX9" fmla="*/ 962025 w 1212056"/>
              <a:gd name="connsiteY9" fmla="*/ 197644 h 342900"/>
              <a:gd name="connsiteX10" fmla="*/ 1042987 w 1212056"/>
              <a:gd name="connsiteY10" fmla="*/ 178594 h 342900"/>
              <a:gd name="connsiteX11" fmla="*/ 1212056 w 1212056"/>
              <a:gd name="connsiteY11" fmla="*/ 76200 h 342900"/>
              <a:gd name="connsiteX12" fmla="*/ 1031081 w 1212056"/>
              <a:gd name="connsiteY12" fmla="*/ 0 h 342900"/>
              <a:gd name="connsiteX13" fmla="*/ 833437 w 1212056"/>
              <a:gd name="connsiteY13" fmla="*/ 45244 h 342900"/>
              <a:gd name="connsiteX14" fmla="*/ 550069 w 1212056"/>
              <a:gd name="connsiteY14" fmla="*/ 109538 h 342900"/>
              <a:gd name="connsiteX15" fmla="*/ 481012 w 1212056"/>
              <a:gd name="connsiteY15" fmla="*/ 121444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2056" h="342900">
                <a:moveTo>
                  <a:pt x="481012" y="121444"/>
                </a:moveTo>
                <a:lnTo>
                  <a:pt x="392906" y="138113"/>
                </a:lnTo>
                <a:lnTo>
                  <a:pt x="250031" y="154782"/>
                </a:lnTo>
                <a:lnTo>
                  <a:pt x="204787" y="159544"/>
                </a:lnTo>
                <a:lnTo>
                  <a:pt x="0" y="164307"/>
                </a:lnTo>
                <a:lnTo>
                  <a:pt x="195262" y="342900"/>
                </a:lnTo>
                <a:lnTo>
                  <a:pt x="366712" y="319088"/>
                </a:lnTo>
                <a:lnTo>
                  <a:pt x="526256" y="295275"/>
                </a:lnTo>
                <a:lnTo>
                  <a:pt x="711994" y="257175"/>
                </a:lnTo>
                <a:lnTo>
                  <a:pt x="962025" y="197644"/>
                </a:lnTo>
                <a:lnTo>
                  <a:pt x="1042987" y="178594"/>
                </a:lnTo>
                <a:lnTo>
                  <a:pt x="1212056" y="76200"/>
                </a:lnTo>
                <a:lnTo>
                  <a:pt x="1031081" y="0"/>
                </a:lnTo>
                <a:lnTo>
                  <a:pt x="833437" y="45244"/>
                </a:lnTo>
                <a:lnTo>
                  <a:pt x="550069" y="109538"/>
                </a:lnTo>
                <a:lnTo>
                  <a:pt x="481012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6AD4E426-7E77-4DFD-9A98-36B57F3CE680}"/>
              </a:ext>
            </a:extLst>
          </p:cNvPr>
          <p:cNvSpPr/>
          <p:nvPr/>
        </p:nvSpPr>
        <p:spPr>
          <a:xfrm>
            <a:off x="6467475" y="1370014"/>
            <a:ext cx="547688" cy="1908175"/>
          </a:xfrm>
          <a:custGeom>
            <a:avLst/>
            <a:gdLst>
              <a:gd name="connsiteX0" fmla="*/ 198335 w 548640"/>
              <a:gd name="connsiteY0" fmla="*/ 582125 h 1908649"/>
              <a:gd name="connsiteX1" fmla="*/ 203486 w 548640"/>
              <a:gd name="connsiteY1" fmla="*/ 960764 h 1908649"/>
              <a:gd name="connsiteX2" fmla="*/ 203486 w 548640"/>
              <a:gd name="connsiteY2" fmla="*/ 1290463 h 1908649"/>
              <a:gd name="connsiteX3" fmla="*/ 203486 w 548640"/>
              <a:gd name="connsiteY3" fmla="*/ 1859709 h 1908649"/>
              <a:gd name="connsiteX4" fmla="*/ 327124 w 548640"/>
              <a:gd name="connsiteY4" fmla="*/ 1908649 h 1908649"/>
              <a:gd name="connsiteX5" fmla="*/ 430155 w 548640"/>
              <a:gd name="connsiteY5" fmla="*/ 1818497 h 1908649"/>
              <a:gd name="connsiteX6" fmla="*/ 437882 w 548640"/>
              <a:gd name="connsiteY6" fmla="*/ 1380615 h 1908649"/>
              <a:gd name="connsiteX7" fmla="*/ 453337 w 548640"/>
              <a:gd name="connsiteY7" fmla="*/ 1025158 h 1908649"/>
              <a:gd name="connsiteX8" fmla="*/ 445609 w 548640"/>
              <a:gd name="connsiteY8" fmla="*/ 685156 h 1908649"/>
              <a:gd name="connsiteX9" fmla="*/ 450761 w 548640"/>
              <a:gd name="connsiteY9" fmla="*/ 607883 h 1908649"/>
              <a:gd name="connsiteX10" fmla="*/ 455912 w 548640"/>
              <a:gd name="connsiteY10" fmla="*/ 528034 h 1908649"/>
              <a:gd name="connsiteX11" fmla="*/ 468791 w 548640"/>
              <a:gd name="connsiteY11" fmla="*/ 450761 h 1908649"/>
              <a:gd name="connsiteX12" fmla="*/ 491973 w 548640"/>
              <a:gd name="connsiteY12" fmla="*/ 381215 h 1908649"/>
              <a:gd name="connsiteX13" fmla="*/ 520307 w 548640"/>
              <a:gd name="connsiteY13" fmla="*/ 334851 h 1908649"/>
              <a:gd name="connsiteX14" fmla="*/ 540913 w 548640"/>
              <a:gd name="connsiteY14" fmla="*/ 319396 h 1908649"/>
              <a:gd name="connsiteX15" fmla="*/ 546064 w 548640"/>
              <a:gd name="connsiteY15" fmla="*/ 311669 h 1908649"/>
              <a:gd name="connsiteX16" fmla="*/ 548640 w 548640"/>
              <a:gd name="connsiteY16" fmla="*/ 296214 h 1908649"/>
              <a:gd name="connsiteX17" fmla="*/ 535761 w 548640"/>
              <a:gd name="connsiteY17" fmla="*/ 257578 h 1908649"/>
              <a:gd name="connsiteX18" fmla="*/ 510004 w 548640"/>
              <a:gd name="connsiteY18" fmla="*/ 216365 h 1908649"/>
              <a:gd name="connsiteX19" fmla="*/ 417276 w 548640"/>
              <a:gd name="connsiteY19" fmla="*/ 154547 h 1908649"/>
              <a:gd name="connsiteX20" fmla="*/ 311669 w 548640"/>
              <a:gd name="connsiteY20" fmla="*/ 85001 h 1908649"/>
              <a:gd name="connsiteX21" fmla="*/ 203486 w 548640"/>
              <a:gd name="connsiteY21" fmla="*/ 28334 h 1908649"/>
              <a:gd name="connsiteX22" fmla="*/ 115910 w 548640"/>
              <a:gd name="connsiteY22" fmla="*/ 2576 h 1908649"/>
              <a:gd name="connsiteX23" fmla="*/ 64395 w 548640"/>
              <a:gd name="connsiteY23" fmla="*/ 0 h 1908649"/>
              <a:gd name="connsiteX24" fmla="*/ 30909 w 548640"/>
              <a:gd name="connsiteY24" fmla="*/ 5152 h 1908649"/>
              <a:gd name="connsiteX25" fmla="*/ 2576 w 548640"/>
              <a:gd name="connsiteY25" fmla="*/ 12879 h 1908649"/>
              <a:gd name="connsiteX26" fmla="*/ 0 w 548640"/>
              <a:gd name="connsiteY26" fmla="*/ 28334 h 1908649"/>
              <a:gd name="connsiteX27" fmla="*/ 0 w 548640"/>
              <a:gd name="connsiteY27" fmla="*/ 43788 h 1908649"/>
              <a:gd name="connsiteX28" fmla="*/ 18031 w 548640"/>
              <a:gd name="connsiteY28" fmla="*/ 69546 h 1908649"/>
              <a:gd name="connsiteX29" fmla="*/ 100455 w 548640"/>
              <a:gd name="connsiteY29" fmla="*/ 154547 h 1908649"/>
              <a:gd name="connsiteX30" fmla="*/ 167426 w 548640"/>
              <a:gd name="connsiteY30" fmla="*/ 252426 h 1908649"/>
              <a:gd name="connsiteX31" fmla="*/ 193183 w 548640"/>
              <a:gd name="connsiteY31" fmla="*/ 327123 h 1908649"/>
              <a:gd name="connsiteX32" fmla="*/ 200911 w 548640"/>
              <a:gd name="connsiteY32" fmla="*/ 373487 h 1908649"/>
              <a:gd name="connsiteX33" fmla="*/ 198335 w 548640"/>
              <a:gd name="connsiteY33" fmla="*/ 582125 h 190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8640" h="1908649">
                <a:moveTo>
                  <a:pt x="198335" y="582125"/>
                </a:moveTo>
                <a:lnTo>
                  <a:pt x="203486" y="960764"/>
                </a:lnTo>
                <a:lnTo>
                  <a:pt x="203486" y="1290463"/>
                </a:lnTo>
                <a:lnTo>
                  <a:pt x="203486" y="1859709"/>
                </a:lnTo>
                <a:lnTo>
                  <a:pt x="327124" y="1908649"/>
                </a:lnTo>
                <a:lnTo>
                  <a:pt x="430155" y="1818497"/>
                </a:lnTo>
                <a:lnTo>
                  <a:pt x="437882" y="1380615"/>
                </a:lnTo>
                <a:lnTo>
                  <a:pt x="453337" y="1025158"/>
                </a:lnTo>
                <a:lnTo>
                  <a:pt x="445609" y="685156"/>
                </a:lnTo>
                <a:lnTo>
                  <a:pt x="450761" y="607883"/>
                </a:lnTo>
                <a:lnTo>
                  <a:pt x="455912" y="528034"/>
                </a:lnTo>
                <a:lnTo>
                  <a:pt x="468791" y="450761"/>
                </a:lnTo>
                <a:lnTo>
                  <a:pt x="491973" y="381215"/>
                </a:lnTo>
                <a:lnTo>
                  <a:pt x="520307" y="334851"/>
                </a:lnTo>
                <a:cubicBezTo>
                  <a:pt x="527176" y="329699"/>
                  <a:pt x="534531" y="325140"/>
                  <a:pt x="540913" y="319396"/>
                </a:cubicBezTo>
                <a:cubicBezTo>
                  <a:pt x="543214" y="317325"/>
                  <a:pt x="546064" y="311669"/>
                  <a:pt x="546064" y="311669"/>
                </a:cubicBezTo>
                <a:lnTo>
                  <a:pt x="548640" y="296214"/>
                </a:lnTo>
                <a:lnTo>
                  <a:pt x="535761" y="257578"/>
                </a:lnTo>
                <a:lnTo>
                  <a:pt x="510004" y="216365"/>
                </a:lnTo>
                <a:lnTo>
                  <a:pt x="417276" y="154547"/>
                </a:lnTo>
                <a:lnTo>
                  <a:pt x="311669" y="85001"/>
                </a:lnTo>
                <a:lnTo>
                  <a:pt x="203486" y="28334"/>
                </a:lnTo>
                <a:lnTo>
                  <a:pt x="115910" y="2576"/>
                </a:lnTo>
                <a:lnTo>
                  <a:pt x="64395" y="0"/>
                </a:lnTo>
                <a:lnTo>
                  <a:pt x="30909" y="5152"/>
                </a:lnTo>
                <a:lnTo>
                  <a:pt x="2576" y="12879"/>
                </a:lnTo>
                <a:lnTo>
                  <a:pt x="0" y="28334"/>
                </a:lnTo>
                <a:lnTo>
                  <a:pt x="0" y="43788"/>
                </a:lnTo>
                <a:lnTo>
                  <a:pt x="18031" y="69546"/>
                </a:lnTo>
                <a:lnTo>
                  <a:pt x="100455" y="154547"/>
                </a:lnTo>
                <a:lnTo>
                  <a:pt x="167426" y="252426"/>
                </a:lnTo>
                <a:lnTo>
                  <a:pt x="193183" y="327123"/>
                </a:lnTo>
                <a:lnTo>
                  <a:pt x="200911" y="373487"/>
                </a:lnTo>
                <a:cubicBezTo>
                  <a:pt x="200052" y="437882"/>
                  <a:pt x="199194" y="502276"/>
                  <a:pt x="198335" y="582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B26FD529-44A5-4F7E-BB02-C0A7C786B840}"/>
              </a:ext>
            </a:extLst>
          </p:cNvPr>
          <p:cNvSpPr/>
          <p:nvPr/>
        </p:nvSpPr>
        <p:spPr>
          <a:xfrm>
            <a:off x="5418139" y="2962275"/>
            <a:ext cx="2974975" cy="603250"/>
          </a:xfrm>
          <a:custGeom>
            <a:avLst/>
            <a:gdLst>
              <a:gd name="connsiteX0" fmla="*/ 1084401 w 2975020"/>
              <a:gd name="connsiteY0" fmla="*/ 288487 h 602731"/>
              <a:gd name="connsiteX1" fmla="*/ 1179705 w 2975020"/>
              <a:gd name="connsiteY1" fmla="*/ 265305 h 602731"/>
              <a:gd name="connsiteX2" fmla="*/ 1277584 w 2975020"/>
              <a:gd name="connsiteY2" fmla="*/ 236971 h 602731"/>
              <a:gd name="connsiteX3" fmla="*/ 1473343 w 2975020"/>
              <a:gd name="connsiteY3" fmla="*/ 200910 h 602731"/>
              <a:gd name="connsiteX4" fmla="*/ 1692284 w 2975020"/>
              <a:gd name="connsiteY4" fmla="*/ 162274 h 602731"/>
              <a:gd name="connsiteX5" fmla="*/ 1890619 w 2975020"/>
              <a:gd name="connsiteY5" fmla="*/ 136516 h 602731"/>
              <a:gd name="connsiteX6" fmla="*/ 2068347 w 2975020"/>
              <a:gd name="connsiteY6" fmla="*/ 113334 h 602731"/>
              <a:gd name="connsiteX7" fmla="*/ 2122438 w 2975020"/>
              <a:gd name="connsiteY7" fmla="*/ 108182 h 602731"/>
              <a:gd name="connsiteX8" fmla="*/ 2305318 w 2975020"/>
              <a:gd name="connsiteY8" fmla="*/ 51515 h 602731"/>
              <a:gd name="connsiteX9" fmla="*/ 2428955 w 2975020"/>
              <a:gd name="connsiteY9" fmla="*/ 0 h 602731"/>
              <a:gd name="connsiteX10" fmla="*/ 2441834 w 2975020"/>
              <a:gd name="connsiteY10" fmla="*/ 0 h 602731"/>
              <a:gd name="connsiteX11" fmla="*/ 2560320 w 2975020"/>
              <a:gd name="connsiteY11" fmla="*/ 25758 h 602731"/>
              <a:gd name="connsiteX12" fmla="*/ 2758655 w 2975020"/>
              <a:gd name="connsiteY12" fmla="*/ 72122 h 602731"/>
              <a:gd name="connsiteX13" fmla="*/ 2864261 w 2975020"/>
              <a:gd name="connsiteY13" fmla="*/ 103031 h 602731"/>
              <a:gd name="connsiteX14" fmla="*/ 2895171 w 2975020"/>
              <a:gd name="connsiteY14" fmla="*/ 121061 h 602731"/>
              <a:gd name="connsiteX15" fmla="*/ 2926080 w 2975020"/>
              <a:gd name="connsiteY15" fmla="*/ 139092 h 602731"/>
              <a:gd name="connsiteX16" fmla="*/ 2946686 w 2975020"/>
              <a:gd name="connsiteY16" fmla="*/ 154546 h 602731"/>
              <a:gd name="connsiteX17" fmla="*/ 2964717 w 2975020"/>
              <a:gd name="connsiteY17" fmla="*/ 172577 h 602731"/>
              <a:gd name="connsiteX18" fmla="*/ 2972444 w 2975020"/>
              <a:gd name="connsiteY18" fmla="*/ 185456 h 602731"/>
              <a:gd name="connsiteX19" fmla="*/ 2975020 w 2975020"/>
              <a:gd name="connsiteY19" fmla="*/ 200910 h 602731"/>
              <a:gd name="connsiteX20" fmla="*/ 2975020 w 2975020"/>
              <a:gd name="connsiteY20" fmla="*/ 218941 h 602731"/>
              <a:gd name="connsiteX21" fmla="*/ 2967292 w 2975020"/>
              <a:gd name="connsiteY21" fmla="*/ 239547 h 602731"/>
              <a:gd name="connsiteX22" fmla="*/ 2946686 w 2975020"/>
              <a:gd name="connsiteY22" fmla="*/ 257577 h 602731"/>
              <a:gd name="connsiteX23" fmla="*/ 2926080 w 2975020"/>
              <a:gd name="connsiteY23" fmla="*/ 270456 h 602731"/>
              <a:gd name="connsiteX24" fmla="*/ 2825625 w 2975020"/>
              <a:gd name="connsiteY24" fmla="*/ 278184 h 602731"/>
              <a:gd name="connsiteX25" fmla="*/ 2622139 w 2975020"/>
              <a:gd name="connsiteY25" fmla="*/ 291062 h 602731"/>
              <a:gd name="connsiteX26" fmla="*/ 2331076 w 2975020"/>
              <a:gd name="connsiteY26" fmla="*/ 291062 h 602731"/>
              <a:gd name="connsiteX27" fmla="*/ 2122438 w 2975020"/>
              <a:gd name="connsiteY27" fmla="*/ 301365 h 602731"/>
              <a:gd name="connsiteX28" fmla="*/ 2003953 w 2975020"/>
              <a:gd name="connsiteY28" fmla="*/ 309093 h 602731"/>
              <a:gd name="connsiteX29" fmla="*/ 1790163 w 2975020"/>
              <a:gd name="connsiteY29" fmla="*/ 316820 h 602731"/>
              <a:gd name="connsiteX30" fmla="*/ 1656223 w 2975020"/>
              <a:gd name="connsiteY30" fmla="*/ 334851 h 602731"/>
              <a:gd name="connsiteX31" fmla="*/ 1316221 w 2975020"/>
              <a:gd name="connsiteY31" fmla="*/ 404396 h 602731"/>
              <a:gd name="connsiteX32" fmla="*/ 1030310 w 2975020"/>
              <a:gd name="connsiteY32" fmla="*/ 468791 h 602731"/>
              <a:gd name="connsiteX33" fmla="*/ 821672 w 2975020"/>
              <a:gd name="connsiteY33" fmla="*/ 520306 h 602731"/>
              <a:gd name="connsiteX34" fmla="*/ 659398 w 2975020"/>
              <a:gd name="connsiteY34" fmla="*/ 569246 h 602731"/>
              <a:gd name="connsiteX35" fmla="*/ 602731 w 2975020"/>
              <a:gd name="connsiteY35" fmla="*/ 582125 h 602731"/>
              <a:gd name="connsiteX36" fmla="*/ 546064 w 2975020"/>
              <a:gd name="connsiteY36" fmla="*/ 595004 h 602731"/>
              <a:gd name="connsiteX37" fmla="*/ 491973 w 2975020"/>
              <a:gd name="connsiteY37" fmla="*/ 602731 h 602731"/>
              <a:gd name="connsiteX38" fmla="*/ 443033 w 2975020"/>
              <a:gd name="connsiteY38" fmla="*/ 602731 h 602731"/>
              <a:gd name="connsiteX39" fmla="*/ 370911 w 2975020"/>
              <a:gd name="connsiteY39" fmla="*/ 589852 h 602731"/>
              <a:gd name="connsiteX40" fmla="*/ 275608 w 2975020"/>
              <a:gd name="connsiteY40" fmla="*/ 566670 h 602731"/>
              <a:gd name="connsiteX41" fmla="*/ 200910 w 2975020"/>
              <a:gd name="connsiteY41" fmla="*/ 540913 h 602731"/>
              <a:gd name="connsiteX42" fmla="*/ 139092 w 2975020"/>
              <a:gd name="connsiteY42" fmla="*/ 507427 h 602731"/>
              <a:gd name="connsiteX43" fmla="*/ 82425 w 2975020"/>
              <a:gd name="connsiteY43" fmla="*/ 468791 h 602731"/>
              <a:gd name="connsiteX44" fmla="*/ 46364 w 2975020"/>
              <a:gd name="connsiteY44" fmla="*/ 435306 h 602731"/>
              <a:gd name="connsiteX45" fmla="*/ 28333 w 2975020"/>
              <a:gd name="connsiteY45" fmla="*/ 406972 h 602731"/>
              <a:gd name="connsiteX46" fmla="*/ 0 w 2975020"/>
              <a:gd name="connsiteY46" fmla="*/ 319396 h 602731"/>
              <a:gd name="connsiteX47" fmla="*/ 30909 w 2975020"/>
              <a:gd name="connsiteY47" fmla="*/ 337426 h 602731"/>
              <a:gd name="connsiteX48" fmla="*/ 121061 w 2975020"/>
              <a:gd name="connsiteY48" fmla="*/ 358033 h 602731"/>
              <a:gd name="connsiteX49" fmla="*/ 283335 w 2975020"/>
              <a:gd name="connsiteY49" fmla="*/ 391518 h 602731"/>
              <a:gd name="connsiteX50" fmla="*/ 370911 w 2975020"/>
              <a:gd name="connsiteY50" fmla="*/ 404396 h 602731"/>
              <a:gd name="connsiteX51" fmla="*/ 388942 w 2975020"/>
              <a:gd name="connsiteY51" fmla="*/ 404396 h 602731"/>
              <a:gd name="connsiteX52" fmla="*/ 615610 w 2975020"/>
              <a:gd name="connsiteY52" fmla="*/ 373487 h 602731"/>
              <a:gd name="connsiteX53" fmla="*/ 924703 w 2975020"/>
              <a:gd name="connsiteY53" fmla="*/ 321972 h 602731"/>
              <a:gd name="connsiteX54" fmla="*/ 1084401 w 2975020"/>
              <a:gd name="connsiteY54" fmla="*/ 288487 h 60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75020" h="602731">
                <a:moveTo>
                  <a:pt x="1084401" y="288487"/>
                </a:moveTo>
                <a:lnTo>
                  <a:pt x="1179705" y="265305"/>
                </a:lnTo>
                <a:lnTo>
                  <a:pt x="1277584" y="236971"/>
                </a:lnTo>
                <a:lnTo>
                  <a:pt x="1473343" y="200910"/>
                </a:lnTo>
                <a:lnTo>
                  <a:pt x="1692284" y="162274"/>
                </a:lnTo>
                <a:lnTo>
                  <a:pt x="1890619" y="136516"/>
                </a:lnTo>
                <a:lnTo>
                  <a:pt x="2068347" y="113334"/>
                </a:lnTo>
                <a:lnTo>
                  <a:pt x="2122438" y="108182"/>
                </a:lnTo>
                <a:lnTo>
                  <a:pt x="2305318" y="51515"/>
                </a:lnTo>
                <a:lnTo>
                  <a:pt x="2428955" y="0"/>
                </a:lnTo>
                <a:lnTo>
                  <a:pt x="2441834" y="0"/>
                </a:lnTo>
                <a:lnTo>
                  <a:pt x="2560320" y="25758"/>
                </a:lnTo>
                <a:lnTo>
                  <a:pt x="2758655" y="72122"/>
                </a:lnTo>
                <a:lnTo>
                  <a:pt x="2864261" y="103031"/>
                </a:lnTo>
                <a:lnTo>
                  <a:pt x="2895171" y="121061"/>
                </a:lnTo>
                <a:lnTo>
                  <a:pt x="2926080" y="139092"/>
                </a:lnTo>
                <a:lnTo>
                  <a:pt x="2946686" y="154546"/>
                </a:lnTo>
                <a:lnTo>
                  <a:pt x="2964717" y="172577"/>
                </a:lnTo>
                <a:lnTo>
                  <a:pt x="2972444" y="185456"/>
                </a:lnTo>
                <a:lnTo>
                  <a:pt x="2975020" y="200910"/>
                </a:lnTo>
                <a:lnTo>
                  <a:pt x="2975020" y="218941"/>
                </a:lnTo>
                <a:lnTo>
                  <a:pt x="2967292" y="239547"/>
                </a:lnTo>
                <a:lnTo>
                  <a:pt x="2946686" y="257577"/>
                </a:lnTo>
                <a:lnTo>
                  <a:pt x="2926080" y="270456"/>
                </a:lnTo>
                <a:lnTo>
                  <a:pt x="2825625" y="278184"/>
                </a:lnTo>
                <a:lnTo>
                  <a:pt x="2622139" y="291062"/>
                </a:lnTo>
                <a:lnTo>
                  <a:pt x="2331076" y="291062"/>
                </a:lnTo>
                <a:lnTo>
                  <a:pt x="2122438" y="301365"/>
                </a:lnTo>
                <a:lnTo>
                  <a:pt x="2003953" y="309093"/>
                </a:lnTo>
                <a:lnTo>
                  <a:pt x="1790163" y="316820"/>
                </a:lnTo>
                <a:lnTo>
                  <a:pt x="1656223" y="334851"/>
                </a:lnTo>
                <a:lnTo>
                  <a:pt x="1316221" y="404396"/>
                </a:lnTo>
                <a:lnTo>
                  <a:pt x="1030310" y="468791"/>
                </a:lnTo>
                <a:lnTo>
                  <a:pt x="821672" y="520306"/>
                </a:lnTo>
                <a:lnTo>
                  <a:pt x="659398" y="569246"/>
                </a:lnTo>
                <a:lnTo>
                  <a:pt x="602731" y="582125"/>
                </a:lnTo>
                <a:lnTo>
                  <a:pt x="546064" y="595004"/>
                </a:lnTo>
                <a:lnTo>
                  <a:pt x="491973" y="602731"/>
                </a:lnTo>
                <a:lnTo>
                  <a:pt x="443033" y="602731"/>
                </a:lnTo>
                <a:lnTo>
                  <a:pt x="370911" y="589852"/>
                </a:lnTo>
                <a:lnTo>
                  <a:pt x="275608" y="566670"/>
                </a:lnTo>
                <a:lnTo>
                  <a:pt x="200910" y="540913"/>
                </a:lnTo>
                <a:lnTo>
                  <a:pt x="139092" y="507427"/>
                </a:lnTo>
                <a:lnTo>
                  <a:pt x="82425" y="468791"/>
                </a:lnTo>
                <a:lnTo>
                  <a:pt x="46364" y="435306"/>
                </a:lnTo>
                <a:lnTo>
                  <a:pt x="28333" y="406972"/>
                </a:lnTo>
                <a:lnTo>
                  <a:pt x="0" y="319396"/>
                </a:lnTo>
                <a:lnTo>
                  <a:pt x="30909" y="337426"/>
                </a:lnTo>
                <a:lnTo>
                  <a:pt x="121061" y="358033"/>
                </a:lnTo>
                <a:lnTo>
                  <a:pt x="283335" y="391518"/>
                </a:lnTo>
                <a:lnTo>
                  <a:pt x="370911" y="404396"/>
                </a:lnTo>
                <a:lnTo>
                  <a:pt x="388942" y="404396"/>
                </a:lnTo>
                <a:lnTo>
                  <a:pt x="615610" y="373487"/>
                </a:lnTo>
                <a:lnTo>
                  <a:pt x="924703" y="321972"/>
                </a:lnTo>
                <a:lnTo>
                  <a:pt x="1084401" y="2884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FC02D86C-B4BB-4A83-9A9C-F14AC982B4EC}"/>
              </a:ext>
            </a:extLst>
          </p:cNvPr>
          <p:cNvSpPr/>
          <p:nvPr/>
        </p:nvSpPr>
        <p:spPr>
          <a:xfrm>
            <a:off x="7218364" y="3203576"/>
            <a:ext cx="454025" cy="2860675"/>
          </a:xfrm>
          <a:custGeom>
            <a:avLst/>
            <a:gdLst>
              <a:gd name="connsiteX0" fmla="*/ 190195 w 453542"/>
              <a:gd name="connsiteY0" fmla="*/ 1100937 h 2860243"/>
              <a:gd name="connsiteX1" fmla="*/ 190195 w 453542"/>
              <a:gd name="connsiteY1" fmla="*/ 574243 h 2860243"/>
              <a:gd name="connsiteX2" fmla="*/ 179222 w 453542"/>
              <a:gd name="connsiteY2" fmla="*/ 427939 h 2860243"/>
              <a:gd name="connsiteX3" fmla="*/ 157276 w 453542"/>
              <a:gd name="connsiteY3" fmla="*/ 303580 h 2860243"/>
              <a:gd name="connsiteX4" fmla="*/ 128016 w 453542"/>
              <a:gd name="connsiteY4" fmla="*/ 179222 h 2860243"/>
              <a:gd name="connsiteX5" fmla="*/ 98755 w 453542"/>
              <a:gd name="connsiteY5" fmla="*/ 120700 h 2860243"/>
              <a:gd name="connsiteX6" fmla="*/ 0 w 453542"/>
              <a:gd name="connsiteY6" fmla="*/ 0 h 2860243"/>
              <a:gd name="connsiteX7" fmla="*/ 230428 w 453542"/>
              <a:gd name="connsiteY7" fmla="*/ 54864 h 2860243"/>
              <a:gd name="connsiteX8" fmla="*/ 318211 w 453542"/>
              <a:gd name="connsiteY8" fmla="*/ 157276 h 2860243"/>
              <a:gd name="connsiteX9" fmla="*/ 362102 w 453542"/>
              <a:gd name="connsiteY9" fmla="*/ 208483 h 2860243"/>
              <a:gd name="connsiteX10" fmla="*/ 391363 w 453542"/>
              <a:gd name="connsiteY10" fmla="*/ 241401 h 2860243"/>
              <a:gd name="connsiteX11" fmla="*/ 405993 w 453542"/>
              <a:gd name="connsiteY11" fmla="*/ 281635 h 2860243"/>
              <a:gd name="connsiteX12" fmla="*/ 409651 w 453542"/>
              <a:gd name="connsiteY12" fmla="*/ 343814 h 2860243"/>
              <a:gd name="connsiteX13" fmla="*/ 413308 w 453542"/>
              <a:gd name="connsiteY13" fmla="*/ 694944 h 2860243"/>
              <a:gd name="connsiteX14" fmla="*/ 413308 w 453542"/>
              <a:gd name="connsiteY14" fmla="*/ 1404518 h 2860243"/>
              <a:gd name="connsiteX15" fmla="*/ 413308 w 453542"/>
              <a:gd name="connsiteY15" fmla="*/ 1737360 h 2860243"/>
              <a:gd name="connsiteX16" fmla="*/ 413308 w 453542"/>
              <a:gd name="connsiteY16" fmla="*/ 1839772 h 2860243"/>
              <a:gd name="connsiteX17" fmla="*/ 416966 w 453542"/>
              <a:gd name="connsiteY17" fmla="*/ 1986076 h 2860243"/>
              <a:gd name="connsiteX18" fmla="*/ 424281 w 453542"/>
              <a:gd name="connsiteY18" fmla="*/ 2117750 h 2860243"/>
              <a:gd name="connsiteX19" fmla="*/ 435254 w 453542"/>
              <a:gd name="connsiteY19" fmla="*/ 2201875 h 2860243"/>
              <a:gd name="connsiteX20" fmla="*/ 453542 w 453542"/>
              <a:gd name="connsiteY20" fmla="*/ 2282342 h 2860243"/>
              <a:gd name="connsiteX21" fmla="*/ 453542 w 453542"/>
              <a:gd name="connsiteY21" fmla="*/ 2300630 h 2860243"/>
              <a:gd name="connsiteX22" fmla="*/ 435254 w 453542"/>
              <a:gd name="connsiteY22" fmla="*/ 2388412 h 2860243"/>
              <a:gd name="connsiteX23" fmla="*/ 365760 w 453542"/>
              <a:gd name="connsiteY23" fmla="*/ 2600553 h 2860243"/>
              <a:gd name="connsiteX24" fmla="*/ 310896 w 453542"/>
              <a:gd name="connsiteY24" fmla="*/ 2717596 h 2860243"/>
              <a:gd name="connsiteX25" fmla="*/ 259689 w 453542"/>
              <a:gd name="connsiteY25" fmla="*/ 2809036 h 2860243"/>
              <a:gd name="connsiteX26" fmla="*/ 234086 w 453542"/>
              <a:gd name="connsiteY26" fmla="*/ 2834640 h 2860243"/>
              <a:gd name="connsiteX27" fmla="*/ 204825 w 453542"/>
              <a:gd name="connsiteY27" fmla="*/ 2856585 h 2860243"/>
              <a:gd name="connsiteX28" fmla="*/ 179222 w 453542"/>
              <a:gd name="connsiteY28" fmla="*/ 2860243 h 2860243"/>
              <a:gd name="connsiteX29" fmla="*/ 131673 w 453542"/>
              <a:gd name="connsiteY29" fmla="*/ 2852928 h 2860243"/>
              <a:gd name="connsiteX30" fmla="*/ 106070 w 453542"/>
              <a:gd name="connsiteY30" fmla="*/ 2830982 h 2860243"/>
              <a:gd name="connsiteX31" fmla="*/ 153619 w 453542"/>
              <a:gd name="connsiteY31" fmla="*/ 2286000 h 2860243"/>
              <a:gd name="connsiteX32" fmla="*/ 164592 w 453542"/>
              <a:gd name="connsiteY32" fmla="*/ 2205532 h 2860243"/>
              <a:gd name="connsiteX33" fmla="*/ 171907 w 453542"/>
              <a:gd name="connsiteY33" fmla="*/ 2077516 h 2860243"/>
              <a:gd name="connsiteX34" fmla="*/ 186537 w 453542"/>
              <a:gd name="connsiteY34" fmla="*/ 1587398 h 2860243"/>
              <a:gd name="connsiteX35" fmla="*/ 190195 w 453542"/>
              <a:gd name="connsiteY35" fmla="*/ 1100937 h 28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3542" h="2860243">
                <a:moveTo>
                  <a:pt x="190195" y="1100937"/>
                </a:moveTo>
                <a:lnTo>
                  <a:pt x="190195" y="574243"/>
                </a:lnTo>
                <a:lnTo>
                  <a:pt x="179222" y="427939"/>
                </a:lnTo>
                <a:lnTo>
                  <a:pt x="157276" y="303580"/>
                </a:lnTo>
                <a:lnTo>
                  <a:pt x="128016" y="179222"/>
                </a:lnTo>
                <a:lnTo>
                  <a:pt x="98755" y="120700"/>
                </a:lnTo>
                <a:lnTo>
                  <a:pt x="0" y="0"/>
                </a:lnTo>
                <a:lnTo>
                  <a:pt x="230428" y="54864"/>
                </a:lnTo>
                <a:lnTo>
                  <a:pt x="318211" y="157276"/>
                </a:lnTo>
                <a:lnTo>
                  <a:pt x="362102" y="208483"/>
                </a:lnTo>
                <a:lnTo>
                  <a:pt x="391363" y="241401"/>
                </a:lnTo>
                <a:lnTo>
                  <a:pt x="405993" y="281635"/>
                </a:lnTo>
                <a:lnTo>
                  <a:pt x="409651" y="343814"/>
                </a:lnTo>
                <a:lnTo>
                  <a:pt x="413308" y="694944"/>
                </a:lnTo>
                <a:lnTo>
                  <a:pt x="413308" y="1404518"/>
                </a:lnTo>
                <a:lnTo>
                  <a:pt x="413308" y="1737360"/>
                </a:lnTo>
                <a:lnTo>
                  <a:pt x="413308" y="1839772"/>
                </a:lnTo>
                <a:cubicBezTo>
                  <a:pt x="414527" y="1888540"/>
                  <a:pt x="415747" y="1937308"/>
                  <a:pt x="416966" y="1986076"/>
                </a:cubicBezTo>
                <a:lnTo>
                  <a:pt x="424281" y="2117750"/>
                </a:lnTo>
                <a:lnTo>
                  <a:pt x="435254" y="2201875"/>
                </a:lnTo>
                <a:lnTo>
                  <a:pt x="453542" y="2282342"/>
                </a:lnTo>
                <a:lnTo>
                  <a:pt x="453542" y="2300630"/>
                </a:lnTo>
                <a:lnTo>
                  <a:pt x="435254" y="2388412"/>
                </a:lnTo>
                <a:lnTo>
                  <a:pt x="365760" y="2600553"/>
                </a:lnTo>
                <a:lnTo>
                  <a:pt x="310896" y="2717596"/>
                </a:lnTo>
                <a:lnTo>
                  <a:pt x="259689" y="2809036"/>
                </a:lnTo>
                <a:lnTo>
                  <a:pt x="234086" y="2834640"/>
                </a:lnTo>
                <a:lnTo>
                  <a:pt x="204825" y="2856585"/>
                </a:lnTo>
                <a:lnTo>
                  <a:pt x="179222" y="2860243"/>
                </a:lnTo>
                <a:lnTo>
                  <a:pt x="131673" y="2852928"/>
                </a:lnTo>
                <a:lnTo>
                  <a:pt x="106070" y="2830982"/>
                </a:lnTo>
                <a:lnTo>
                  <a:pt x="153619" y="2286000"/>
                </a:lnTo>
                <a:lnTo>
                  <a:pt x="164592" y="2205532"/>
                </a:lnTo>
                <a:lnTo>
                  <a:pt x="171907" y="2077516"/>
                </a:lnTo>
                <a:lnTo>
                  <a:pt x="186537" y="1587398"/>
                </a:lnTo>
                <a:cubicBezTo>
                  <a:pt x="187756" y="1431340"/>
                  <a:pt x="188976" y="1275283"/>
                  <a:pt x="190195" y="11009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3C57C956-2F52-47BB-AD5C-E38C4C41FB06}"/>
              </a:ext>
            </a:extLst>
          </p:cNvPr>
          <p:cNvSpPr/>
          <p:nvPr/>
        </p:nvSpPr>
        <p:spPr>
          <a:xfrm>
            <a:off x="6678614" y="5354638"/>
            <a:ext cx="712787" cy="698500"/>
          </a:xfrm>
          <a:custGeom>
            <a:avLst/>
            <a:gdLst>
              <a:gd name="connsiteX0" fmla="*/ 285750 w 711994"/>
              <a:gd name="connsiteY0" fmla="*/ 123825 h 697707"/>
              <a:gd name="connsiteX1" fmla="*/ 469107 w 711994"/>
              <a:gd name="connsiteY1" fmla="*/ 190500 h 697707"/>
              <a:gd name="connsiteX2" fmla="*/ 547688 w 711994"/>
              <a:gd name="connsiteY2" fmla="*/ 216694 h 697707"/>
              <a:gd name="connsiteX3" fmla="*/ 581025 w 711994"/>
              <a:gd name="connsiteY3" fmla="*/ 221457 h 697707"/>
              <a:gd name="connsiteX4" fmla="*/ 619125 w 711994"/>
              <a:gd name="connsiteY4" fmla="*/ 219075 h 697707"/>
              <a:gd name="connsiteX5" fmla="*/ 652463 w 711994"/>
              <a:gd name="connsiteY5" fmla="*/ 204788 h 697707"/>
              <a:gd name="connsiteX6" fmla="*/ 676275 w 711994"/>
              <a:gd name="connsiteY6" fmla="*/ 180975 h 697707"/>
              <a:gd name="connsiteX7" fmla="*/ 690563 w 711994"/>
              <a:gd name="connsiteY7" fmla="*/ 152400 h 697707"/>
              <a:gd name="connsiteX8" fmla="*/ 711994 w 711994"/>
              <a:gd name="connsiteY8" fmla="*/ 85725 h 697707"/>
              <a:gd name="connsiteX9" fmla="*/ 671513 w 711994"/>
              <a:gd name="connsiteY9" fmla="*/ 697707 h 697707"/>
              <a:gd name="connsiteX10" fmla="*/ 635794 w 711994"/>
              <a:gd name="connsiteY10" fmla="*/ 671513 h 697707"/>
              <a:gd name="connsiteX11" fmla="*/ 628650 w 711994"/>
              <a:gd name="connsiteY11" fmla="*/ 647700 h 697707"/>
              <a:gd name="connsiteX12" fmla="*/ 614363 w 711994"/>
              <a:gd name="connsiteY12" fmla="*/ 611982 h 697707"/>
              <a:gd name="connsiteX13" fmla="*/ 514350 w 711994"/>
              <a:gd name="connsiteY13" fmla="*/ 492919 h 697707"/>
              <a:gd name="connsiteX14" fmla="*/ 414338 w 711994"/>
              <a:gd name="connsiteY14" fmla="*/ 376238 h 697707"/>
              <a:gd name="connsiteX15" fmla="*/ 228600 w 711994"/>
              <a:gd name="connsiteY15" fmla="*/ 214313 h 697707"/>
              <a:gd name="connsiteX16" fmla="*/ 102394 w 711994"/>
              <a:gd name="connsiteY16" fmla="*/ 119063 h 697707"/>
              <a:gd name="connsiteX17" fmla="*/ 16669 w 711994"/>
              <a:gd name="connsiteY17" fmla="*/ 71438 h 697707"/>
              <a:gd name="connsiteX18" fmla="*/ 7144 w 711994"/>
              <a:gd name="connsiteY18" fmla="*/ 61913 h 697707"/>
              <a:gd name="connsiteX19" fmla="*/ 0 w 711994"/>
              <a:gd name="connsiteY19" fmla="*/ 40482 h 697707"/>
              <a:gd name="connsiteX20" fmla="*/ 0 w 711994"/>
              <a:gd name="connsiteY20" fmla="*/ 16669 h 697707"/>
              <a:gd name="connsiteX21" fmla="*/ 16669 w 711994"/>
              <a:gd name="connsiteY21" fmla="*/ 0 h 697707"/>
              <a:gd name="connsiteX22" fmla="*/ 57150 w 711994"/>
              <a:gd name="connsiteY22" fmla="*/ 11907 h 697707"/>
              <a:gd name="connsiteX23" fmla="*/ 138113 w 711994"/>
              <a:gd name="connsiteY23" fmla="*/ 54769 h 697707"/>
              <a:gd name="connsiteX24" fmla="*/ 285750 w 711994"/>
              <a:gd name="connsiteY24" fmla="*/ 123825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1994" h="697707">
                <a:moveTo>
                  <a:pt x="285750" y="123825"/>
                </a:moveTo>
                <a:lnTo>
                  <a:pt x="469107" y="190500"/>
                </a:lnTo>
                <a:lnTo>
                  <a:pt x="547688" y="216694"/>
                </a:lnTo>
                <a:lnTo>
                  <a:pt x="581025" y="221457"/>
                </a:lnTo>
                <a:lnTo>
                  <a:pt x="619125" y="219075"/>
                </a:lnTo>
                <a:lnTo>
                  <a:pt x="652463" y="204788"/>
                </a:lnTo>
                <a:lnTo>
                  <a:pt x="676275" y="180975"/>
                </a:lnTo>
                <a:lnTo>
                  <a:pt x="690563" y="152400"/>
                </a:lnTo>
                <a:lnTo>
                  <a:pt x="711994" y="85725"/>
                </a:lnTo>
                <a:lnTo>
                  <a:pt x="671513" y="697707"/>
                </a:lnTo>
                <a:lnTo>
                  <a:pt x="635794" y="671513"/>
                </a:lnTo>
                <a:lnTo>
                  <a:pt x="628650" y="647700"/>
                </a:lnTo>
                <a:lnTo>
                  <a:pt x="614363" y="611982"/>
                </a:lnTo>
                <a:lnTo>
                  <a:pt x="514350" y="492919"/>
                </a:lnTo>
                <a:lnTo>
                  <a:pt x="414338" y="376238"/>
                </a:lnTo>
                <a:lnTo>
                  <a:pt x="228600" y="214313"/>
                </a:lnTo>
                <a:lnTo>
                  <a:pt x="102394" y="119063"/>
                </a:lnTo>
                <a:lnTo>
                  <a:pt x="16669" y="71438"/>
                </a:lnTo>
                <a:lnTo>
                  <a:pt x="7144" y="61913"/>
                </a:lnTo>
                <a:lnTo>
                  <a:pt x="0" y="40482"/>
                </a:lnTo>
                <a:lnTo>
                  <a:pt x="0" y="16669"/>
                </a:lnTo>
                <a:lnTo>
                  <a:pt x="16669" y="0"/>
                </a:lnTo>
                <a:lnTo>
                  <a:pt x="57150" y="11907"/>
                </a:lnTo>
                <a:lnTo>
                  <a:pt x="138113" y="54769"/>
                </a:lnTo>
                <a:lnTo>
                  <a:pt x="285750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363A5E-CD19-41FB-8C21-431CD7AB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710" y="1314405"/>
            <a:ext cx="4383404" cy="4694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680B7D-D77A-4BF0-B506-DBA9D21DD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10" y="1293101"/>
            <a:ext cx="4389500" cy="47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8" grpId="0" animBg="1"/>
      <p:bldP spid="111" grpId="0" animBg="1"/>
      <p:bldP spid="112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4" grpId="0" animBg="1"/>
      <p:bldP spid="1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2BA7B9-B3DB-4B1E-8529-18F7A8E61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081836"/>
            <a:ext cx="4383404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47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845D415-00D2-4596-A1BE-D643FDCC0EA5}"/>
              </a:ext>
            </a:extLst>
          </p:cNvPr>
          <p:cNvSpPr/>
          <p:nvPr/>
        </p:nvSpPr>
        <p:spPr>
          <a:xfrm>
            <a:off x="4533901" y="1711326"/>
            <a:ext cx="2600325" cy="536575"/>
          </a:xfrm>
          <a:custGeom>
            <a:avLst/>
            <a:gdLst>
              <a:gd name="connsiteX0" fmla="*/ 850900 w 2600325"/>
              <a:gd name="connsiteY0" fmla="*/ 222250 h 536575"/>
              <a:gd name="connsiteX1" fmla="*/ 1368425 w 2600325"/>
              <a:gd name="connsiteY1" fmla="*/ 171450 h 536575"/>
              <a:gd name="connsiteX2" fmla="*/ 1752600 w 2600325"/>
              <a:gd name="connsiteY2" fmla="*/ 130175 h 536575"/>
              <a:gd name="connsiteX3" fmla="*/ 1895475 w 2600325"/>
              <a:gd name="connsiteY3" fmla="*/ 111125 h 536575"/>
              <a:gd name="connsiteX4" fmla="*/ 1949450 w 2600325"/>
              <a:gd name="connsiteY4" fmla="*/ 82550 h 536575"/>
              <a:gd name="connsiteX5" fmla="*/ 2016125 w 2600325"/>
              <a:gd name="connsiteY5" fmla="*/ 44450 h 536575"/>
              <a:gd name="connsiteX6" fmla="*/ 2092325 w 2600325"/>
              <a:gd name="connsiteY6" fmla="*/ 0 h 536575"/>
              <a:gd name="connsiteX7" fmla="*/ 2178050 w 2600325"/>
              <a:gd name="connsiteY7" fmla="*/ 6350 h 536575"/>
              <a:gd name="connsiteX8" fmla="*/ 2282825 w 2600325"/>
              <a:gd name="connsiteY8" fmla="*/ 22225 h 536575"/>
              <a:gd name="connsiteX9" fmla="*/ 2393950 w 2600325"/>
              <a:gd name="connsiteY9" fmla="*/ 50800 h 536575"/>
              <a:gd name="connsiteX10" fmla="*/ 2505075 w 2600325"/>
              <a:gd name="connsiteY10" fmla="*/ 92075 h 536575"/>
              <a:gd name="connsiteX11" fmla="*/ 2543175 w 2600325"/>
              <a:gd name="connsiteY11" fmla="*/ 111125 h 536575"/>
              <a:gd name="connsiteX12" fmla="*/ 2565400 w 2600325"/>
              <a:gd name="connsiteY12" fmla="*/ 136525 h 536575"/>
              <a:gd name="connsiteX13" fmla="*/ 2600325 w 2600325"/>
              <a:gd name="connsiteY13" fmla="*/ 206375 h 536575"/>
              <a:gd name="connsiteX14" fmla="*/ 2600325 w 2600325"/>
              <a:gd name="connsiteY14" fmla="*/ 241300 h 536575"/>
              <a:gd name="connsiteX15" fmla="*/ 2578100 w 2600325"/>
              <a:gd name="connsiteY15" fmla="*/ 269875 h 536575"/>
              <a:gd name="connsiteX16" fmla="*/ 2543175 w 2600325"/>
              <a:gd name="connsiteY16" fmla="*/ 282575 h 536575"/>
              <a:gd name="connsiteX17" fmla="*/ 2470150 w 2600325"/>
              <a:gd name="connsiteY17" fmla="*/ 285750 h 536575"/>
              <a:gd name="connsiteX18" fmla="*/ 2286000 w 2600325"/>
              <a:gd name="connsiteY18" fmla="*/ 285750 h 536575"/>
              <a:gd name="connsiteX19" fmla="*/ 1924050 w 2600325"/>
              <a:gd name="connsiteY19" fmla="*/ 304800 h 536575"/>
              <a:gd name="connsiteX20" fmla="*/ 1381125 w 2600325"/>
              <a:gd name="connsiteY20" fmla="*/ 358775 h 536575"/>
              <a:gd name="connsiteX21" fmla="*/ 1041400 w 2600325"/>
              <a:gd name="connsiteY21" fmla="*/ 400050 h 536575"/>
              <a:gd name="connsiteX22" fmla="*/ 927100 w 2600325"/>
              <a:gd name="connsiteY22" fmla="*/ 415925 h 536575"/>
              <a:gd name="connsiteX23" fmla="*/ 819150 w 2600325"/>
              <a:gd name="connsiteY23" fmla="*/ 428625 h 536575"/>
              <a:gd name="connsiteX24" fmla="*/ 698500 w 2600325"/>
              <a:gd name="connsiteY24" fmla="*/ 457200 h 536575"/>
              <a:gd name="connsiteX25" fmla="*/ 587375 w 2600325"/>
              <a:gd name="connsiteY25" fmla="*/ 485775 h 536575"/>
              <a:gd name="connsiteX26" fmla="*/ 438150 w 2600325"/>
              <a:gd name="connsiteY26" fmla="*/ 536575 h 536575"/>
              <a:gd name="connsiteX27" fmla="*/ 384175 w 2600325"/>
              <a:gd name="connsiteY27" fmla="*/ 517525 h 536575"/>
              <a:gd name="connsiteX28" fmla="*/ 282575 w 2600325"/>
              <a:gd name="connsiteY28" fmla="*/ 466725 h 536575"/>
              <a:gd name="connsiteX29" fmla="*/ 193675 w 2600325"/>
              <a:gd name="connsiteY29" fmla="*/ 400050 h 536575"/>
              <a:gd name="connsiteX30" fmla="*/ 92075 w 2600325"/>
              <a:gd name="connsiteY30" fmla="*/ 307975 h 536575"/>
              <a:gd name="connsiteX31" fmla="*/ 25400 w 2600325"/>
              <a:gd name="connsiteY31" fmla="*/ 234950 h 536575"/>
              <a:gd name="connsiteX32" fmla="*/ 0 w 2600325"/>
              <a:gd name="connsiteY32" fmla="*/ 190500 h 536575"/>
              <a:gd name="connsiteX33" fmla="*/ 15875 w 2600325"/>
              <a:gd name="connsiteY33" fmla="*/ 165100 h 536575"/>
              <a:gd name="connsiteX34" fmla="*/ 69850 w 2600325"/>
              <a:gd name="connsiteY34" fmla="*/ 180975 h 536575"/>
              <a:gd name="connsiteX35" fmla="*/ 193675 w 2600325"/>
              <a:gd name="connsiteY35" fmla="*/ 231775 h 536575"/>
              <a:gd name="connsiteX36" fmla="*/ 282575 w 2600325"/>
              <a:gd name="connsiteY36" fmla="*/ 250825 h 536575"/>
              <a:gd name="connsiteX37" fmla="*/ 387350 w 2600325"/>
              <a:gd name="connsiteY37" fmla="*/ 263525 h 536575"/>
              <a:gd name="connsiteX38" fmla="*/ 460375 w 2600325"/>
              <a:gd name="connsiteY38" fmla="*/ 263525 h 536575"/>
              <a:gd name="connsiteX39" fmla="*/ 850900 w 2600325"/>
              <a:gd name="connsiteY39" fmla="*/ 222250 h 5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00325" h="536575">
                <a:moveTo>
                  <a:pt x="850900" y="222250"/>
                </a:moveTo>
                <a:lnTo>
                  <a:pt x="1368425" y="171450"/>
                </a:lnTo>
                <a:lnTo>
                  <a:pt x="1752600" y="130175"/>
                </a:lnTo>
                <a:lnTo>
                  <a:pt x="1895475" y="111125"/>
                </a:lnTo>
                <a:lnTo>
                  <a:pt x="1949450" y="82550"/>
                </a:lnTo>
                <a:lnTo>
                  <a:pt x="2016125" y="44450"/>
                </a:lnTo>
                <a:lnTo>
                  <a:pt x="2092325" y="0"/>
                </a:lnTo>
                <a:lnTo>
                  <a:pt x="2178050" y="6350"/>
                </a:lnTo>
                <a:lnTo>
                  <a:pt x="2282825" y="22225"/>
                </a:lnTo>
                <a:lnTo>
                  <a:pt x="2393950" y="50800"/>
                </a:lnTo>
                <a:lnTo>
                  <a:pt x="2505075" y="92075"/>
                </a:lnTo>
                <a:lnTo>
                  <a:pt x="2543175" y="111125"/>
                </a:lnTo>
                <a:lnTo>
                  <a:pt x="2565400" y="136525"/>
                </a:lnTo>
                <a:lnTo>
                  <a:pt x="2600325" y="206375"/>
                </a:lnTo>
                <a:lnTo>
                  <a:pt x="2600325" y="241300"/>
                </a:lnTo>
                <a:lnTo>
                  <a:pt x="2578100" y="269875"/>
                </a:lnTo>
                <a:lnTo>
                  <a:pt x="2543175" y="282575"/>
                </a:lnTo>
                <a:lnTo>
                  <a:pt x="2470150" y="285750"/>
                </a:lnTo>
                <a:lnTo>
                  <a:pt x="2286000" y="285750"/>
                </a:lnTo>
                <a:lnTo>
                  <a:pt x="1924050" y="304800"/>
                </a:lnTo>
                <a:lnTo>
                  <a:pt x="1381125" y="358775"/>
                </a:lnTo>
                <a:lnTo>
                  <a:pt x="1041400" y="400050"/>
                </a:lnTo>
                <a:lnTo>
                  <a:pt x="927100" y="415925"/>
                </a:lnTo>
                <a:lnTo>
                  <a:pt x="819150" y="428625"/>
                </a:lnTo>
                <a:lnTo>
                  <a:pt x="698500" y="457200"/>
                </a:lnTo>
                <a:lnTo>
                  <a:pt x="587375" y="485775"/>
                </a:lnTo>
                <a:lnTo>
                  <a:pt x="438150" y="536575"/>
                </a:lnTo>
                <a:lnTo>
                  <a:pt x="384175" y="517525"/>
                </a:lnTo>
                <a:lnTo>
                  <a:pt x="282575" y="466725"/>
                </a:lnTo>
                <a:lnTo>
                  <a:pt x="193675" y="400050"/>
                </a:lnTo>
                <a:lnTo>
                  <a:pt x="92075" y="307975"/>
                </a:lnTo>
                <a:lnTo>
                  <a:pt x="25400" y="234950"/>
                </a:lnTo>
                <a:lnTo>
                  <a:pt x="0" y="190500"/>
                </a:lnTo>
                <a:lnTo>
                  <a:pt x="15875" y="165100"/>
                </a:lnTo>
                <a:lnTo>
                  <a:pt x="69850" y="180975"/>
                </a:lnTo>
                <a:lnTo>
                  <a:pt x="193675" y="231775"/>
                </a:lnTo>
                <a:lnTo>
                  <a:pt x="282575" y="250825"/>
                </a:lnTo>
                <a:lnTo>
                  <a:pt x="387350" y="263525"/>
                </a:lnTo>
                <a:lnTo>
                  <a:pt x="460375" y="263525"/>
                </a:lnTo>
                <a:lnTo>
                  <a:pt x="850900" y="222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D76B15D-F65E-472B-86FD-AD33C5DAFBB2}"/>
              </a:ext>
            </a:extLst>
          </p:cNvPr>
          <p:cNvSpPr/>
          <p:nvPr/>
        </p:nvSpPr>
        <p:spPr>
          <a:xfrm>
            <a:off x="3867151" y="2652713"/>
            <a:ext cx="4105275" cy="762000"/>
          </a:xfrm>
          <a:custGeom>
            <a:avLst/>
            <a:gdLst>
              <a:gd name="connsiteX0" fmla="*/ 1628775 w 4105275"/>
              <a:gd name="connsiteY0" fmla="*/ 300037 h 762000"/>
              <a:gd name="connsiteX1" fmla="*/ 2295525 w 4105275"/>
              <a:gd name="connsiteY1" fmla="*/ 204787 h 762000"/>
              <a:gd name="connsiteX2" fmla="*/ 2800350 w 4105275"/>
              <a:gd name="connsiteY2" fmla="*/ 142875 h 762000"/>
              <a:gd name="connsiteX3" fmla="*/ 3305175 w 4105275"/>
              <a:gd name="connsiteY3" fmla="*/ 95250 h 762000"/>
              <a:gd name="connsiteX4" fmla="*/ 3333750 w 4105275"/>
              <a:gd name="connsiteY4" fmla="*/ 90487 h 762000"/>
              <a:gd name="connsiteX5" fmla="*/ 3476625 w 4105275"/>
              <a:gd name="connsiteY5" fmla="*/ 42862 h 762000"/>
              <a:gd name="connsiteX6" fmla="*/ 3576638 w 4105275"/>
              <a:gd name="connsiteY6" fmla="*/ 0 h 762000"/>
              <a:gd name="connsiteX7" fmla="*/ 3648075 w 4105275"/>
              <a:gd name="connsiteY7" fmla="*/ 4762 h 762000"/>
              <a:gd name="connsiteX8" fmla="*/ 3800475 w 4105275"/>
              <a:gd name="connsiteY8" fmla="*/ 28575 h 762000"/>
              <a:gd name="connsiteX9" fmla="*/ 3929063 w 4105275"/>
              <a:gd name="connsiteY9" fmla="*/ 57150 h 762000"/>
              <a:gd name="connsiteX10" fmla="*/ 4019550 w 4105275"/>
              <a:gd name="connsiteY10" fmla="*/ 85725 h 762000"/>
              <a:gd name="connsiteX11" fmla="*/ 4067175 w 4105275"/>
              <a:gd name="connsiteY11" fmla="*/ 119062 h 762000"/>
              <a:gd name="connsiteX12" fmla="*/ 4095750 w 4105275"/>
              <a:gd name="connsiteY12" fmla="*/ 157162 h 762000"/>
              <a:gd name="connsiteX13" fmla="*/ 4105275 w 4105275"/>
              <a:gd name="connsiteY13" fmla="*/ 204787 h 762000"/>
              <a:gd name="connsiteX14" fmla="*/ 4090988 w 4105275"/>
              <a:gd name="connsiteY14" fmla="*/ 242887 h 762000"/>
              <a:gd name="connsiteX15" fmla="*/ 4052888 w 4105275"/>
              <a:gd name="connsiteY15" fmla="*/ 276225 h 762000"/>
              <a:gd name="connsiteX16" fmla="*/ 3990975 w 4105275"/>
              <a:gd name="connsiteY16" fmla="*/ 309562 h 762000"/>
              <a:gd name="connsiteX17" fmla="*/ 3700463 w 4105275"/>
              <a:gd name="connsiteY17" fmla="*/ 309562 h 762000"/>
              <a:gd name="connsiteX18" fmla="*/ 3100388 w 4105275"/>
              <a:gd name="connsiteY18" fmla="*/ 333375 h 762000"/>
              <a:gd name="connsiteX19" fmla="*/ 2457450 w 4105275"/>
              <a:gd name="connsiteY19" fmla="*/ 381000 h 762000"/>
              <a:gd name="connsiteX20" fmla="*/ 2000250 w 4105275"/>
              <a:gd name="connsiteY20" fmla="*/ 433387 h 762000"/>
              <a:gd name="connsiteX21" fmla="*/ 1538288 w 4105275"/>
              <a:gd name="connsiteY21" fmla="*/ 514350 h 762000"/>
              <a:gd name="connsiteX22" fmla="*/ 1004888 w 4105275"/>
              <a:gd name="connsiteY22" fmla="*/ 623887 h 762000"/>
              <a:gd name="connsiteX23" fmla="*/ 542925 w 4105275"/>
              <a:gd name="connsiteY23" fmla="*/ 762000 h 762000"/>
              <a:gd name="connsiteX24" fmla="*/ 404813 w 4105275"/>
              <a:gd name="connsiteY24" fmla="*/ 728662 h 762000"/>
              <a:gd name="connsiteX25" fmla="*/ 280988 w 4105275"/>
              <a:gd name="connsiteY25" fmla="*/ 666750 h 762000"/>
              <a:gd name="connsiteX26" fmla="*/ 147638 w 4105275"/>
              <a:gd name="connsiteY26" fmla="*/ 571500 h 762000"/>
              <a:gd name="connsiteX27" fmla="*/ 33338 w 4105275"/>
              <a:gd name="connsiteY27" fmla="*/ 466725 h 762000"/>
              <a:gd name="connsiteX28" fmla="*/ 0 w 4105275"/>
              <a:gd name="connsiteY28" fmla="*/ 419100 h 762000"/>
              <a:gd name="connsiteX29" fmla="*/ 0 w 4105275"/>
              <a:gd name="connsiteY29" fmla="*/ 400050 h 762000"/>
              <a:gd name="connsiteX30" fmla="*/ 57150 w 4105275"/>
              <a:gd name="connsiteY30" fmla="*/ 404812 h 762000"/>
              <a:gd name="connsiteX31" fmla="*/ 133350 w 4105275"/>
              <a:gd name="connsiteY31" fmla="*/ 428625 h 762000"/>
              <a:gd name="connsiteX32" fmla="*/ 204788 w 4105275"/>
              <a:gd name="connsiteY32" fmla="*/ 452437 h 762000"/>
              <a:gd name="connsiteX33" fmla="*/ 290513 w 4105275"/>
              <a:gd name="connsiteY33" fmla="*/ 466725 h 762000"/>
              <a:gd name="connsiteX34" fmla="*/ 438150 w 4105275"/>
              <a:gd name="connsiteY34" fmla="*/ 481012 h 762000"/>
              <a:gd name="connsiteX35" fmla="*/ 657225 w 4105275"/>
              <a:gd name="connsiteY35" fmla="*/ 471487 h 762000"/>
              <a:gd name="connsiteX36" fmla="*/ 1628775 w 4105275"/>
              <a:gd name="connsiteY36" fmla="*/ 300037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105275" h="762000">
                <a:moveTo>
                  <a:pt x="1628775" y="300037"/>
                </a:moveTo>
                <a:lnTo>
                  <a:pt x="2295525" y="204787"/>
                </a:lnTo>
                <a:lnTo>
                  <a:pt x="2800350" y="142875"/>
                </a:lnTo>
                <a:lnTo>
                  <a:pt x="3305175" y="95250"/>
                </a:lnTo>
                <a:lnTo>
                  <a:pt x="3333750" y="90487"/>
                </a:lnTo>
                <a:lnTo>
                  <a:pt x="3476625" y="42862"/>
                </a:lnTo>
                <a:lnTo>
                  <a:pt x="3576638" y="0"/>
                </a:lnTo>
                <a:lnTo>
                  <a:pt x="3648075" y="4762"/>
                </a:lnTo>
                <a:lnTo>
                  <a:pt x="3800475" y="28575"/>
                </a:lnTo>
                <a:lnTo>
                  <a:pt x="3929063" y="57150"/>
                </a:lnTo>
                <a:lnTo>
                  <a:pt x="4019550" y="85725"/>
                </a:lnTo>
                <a:lnTo>
                  <a:pt x="4067175" y="119062"/>
                </a:lnTo>
                <a:lnTo>
                  <a:pt x="4095750" y="157162"/>
                </a:lnTo>
                <a:lnTo>
                  <a:pt x="4105275" y="204787"/>
                </a:lnTo>
                <a:lnTo>
                  <a:pt x="4090988" y="242887"/>
                </a:lnTo>
                <a:lnTo>
                  <a:pt x="4052888" y="276225"/>
                </a:lnTo>
                <a:lnTo>
                  <a:pt x="3990975" y="309562"/>
                </a:lnTo>
                <a:lnTo>
                  <a:pt x="3700463" y="309562"/>
                </a:lnTo>
                <a:lnTo>
                  <a:pt x="3100388" y="333375"/>
                </a:lnTo>
                <a:lnTo>
                  <a:pt x="2457450" y="381000"/>
                </a:lnTo>
                <a:lnTo>
                  <a:pt x="2000250" y="433387"/>
                </a:lnTo>
                <a:lnTo>
                  <a:pt x="1538288" y="514350"/>
                </a:lnTo>
                <a:lnTo>
                  <a:pt x="1004888" y="623887"/>
                </a:lnTo>
                <a:lnTo>
                  <a:pt x="542925" y="762000"/>
                </a:lnTo>
                <a:lnTo>
                  <a:pt x="404813" y="728662"/>
                </a:lnTo>
                <a:lnTo>
                  <a:pt x="280988" y="666750"/>
                </a:lnTo>
                <a:lnTo>
                  <a:pt x="147638" y="571500"/>
                </a:lnTo>
                <a:lnTo>
                  <a:pt x="33338" y="466725"/>
                </a:lnTo>
                <a:lnTo>
                  <a:pt x="0" y="419100"/>
                </a:lnTo>
                <a:lnTo>
                  <a:pt x="0" y="400050"/>
                </a:lnTo>
                <a:lnTo>
                  <a:pt x="57150" y="404812"/>
                </a:lnTo>
                <a:lnTo>
                  <a:pt x="133350" y="428625"/>
                </a:lnTo>
                <a:lnTo>
                  <a:pt x="204788" y="452437"/>
                </a:lnTo>
                <a:lnTo>
                  <a:pt x="290513" y="466725"/>
                </a:lnTo>
                <a:lnTo>
                  <a:pt x="438150" y="481012"/>
                </a:lnTo>
                <a:lnTo>
                  <a:pt x="657225" y="471487"/>
                </a:lnTo>
                <a:lnTo>
                  <a:pt x="1628775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0DDDBBC-4803-4939-BD7B-F3D62688E503}"/>
              </a:ext>
            </a:extLst>
          </p:cNvPr>
          <p:cNvSpPr/>
          <p:nvPr/>
        </p:nvSpPr>
        <p:spPr>
          <a:xfrm>
            <a:off x="3802063" y="3160714"/>
            <a:ext cx="1770062" cy="2611437"/>
          </a:xfrm>
          <a:custGeom>
            <a:avLst/>
            <a:gdLst>
              <a:gd name="connsiteX0" fmla="*/ 1564523 w 1770659"/>
              <a:gd name="connsiteY0" fmla="*/ 903829 h 2611062"/>
              <a:gd name="connsiteX1" fmla="*/ 1469383 w 1770659"/>
              <a:gd name="connsiteY1" fmla="*/ 1125822 h 2611062"/>
              <a:gd name="connsiteX2" fmla="*/ 1374243 w 1770659"/>
              <a:gd name="connsiteY2" fmla="*/ 1305531 h 2611062"/>
              <a:gd name="connsiteX3" fmla="*/ 1257961 w 1770659"/>
              <a:gd name="connsiteY3" fmla="*/ 1506382 h 2611062"/>
              <a:gd name="connsiteX4" fmla="*/ 1152250 w 1770659"/>
              <a:gd name="connsiteY4" fmla="*/ 1664948 h 2611062"/>
              <a:gd name="connsiteX5" fmla="*/ 1014826 w 1770659"/>
              <a:gd name="connsiteY5" fmla="*/ 1855228 h 2611062"/>
              <a:gd name="connsiteX6" fmla="*/ 877401 w 1770659"/>
              <a:gd name="connsiteY6" fmla="*/ 2003224 h 2611062"/>
              <a:gd name="connsiteX7" fmla="*/ 697693 w 1770659"/>
              <a:gd name="connsiteY7" fmla="*/ 2161790 h 2611062"/>
              <a:gd name="connsiteX8" fmla="*/ 502127 w 1770659"/>
              <a:gd name="connsiteY8" fmla="*/ 2325642 h 2611062"/>
              <a:gd name="connsiteX9" fmla="*/ 322419 w 1770659"/>
              <a:gd name="connsiteY9" fmla="*/ 2452495 h 2611062"/>
              <a:gd name="connsiteX10" fmla="*/ 179709 w 1770659"/>
              <a:gd name="connsiteY10" fmla="*/ 2537064 h 2611062"/>
              <a:gd name="connsiteX11" fmla="*/ 58141 w 1770659"/>
              <a:gd name="connsiteY11" fmla="*/ 2605776 h 2611062"/>
              <a:gd name="connsiteX12" fmla="*/ 10571 w 1770659"/>
              <a:gd name="connsiteY12" fmla="*/ 2611062 h 2611062"/>
              <a:gd name="connsiteX13" fmla="*/ 0 w 1770659"/>
              <a:gd name="connsiteY13" fmla="*/ 2584634 h 2611062"/>
              <a:gd name="connsiteX14" fmla="*/ 73998 w 1770659"/>
              <a:gd name="connsiteY14" fmla="*/ 2521207 h 2611062"/>
              <a:gd name="connsiteX15" fmla="*/ 243135 w 1770659"/>
              <a:gd name="connsiteY15" fmla="*/ 2373212 h 2611062"/>
              <a:gd name="connsiteX16" fmla="*/ 438701 w 1770659"/>
              <a:gd name="connsiteY16" fmla="*/ 2198789 h 2611062"/>
              <a:gd name="connsiteX17" fmla="*/ 650123 w 1770659"/>
              <a:gd name="connsiteY17" fmla="*/ 1971510 h 2611062"/>
              <a:gd name="connsiteX18" fmla="*/ 845688 w 1770659"/>
              <a:gd name="connsiteY18" fmla="*/ 1728375 h 2611062"/>
              <a:gd name="connsiteX19" fmla="*/ 1004255 w 1770659"/>
              <a:gd name="connsiteY19" fmla="*/ 1501096 h 2611062"/>
              <a:gd name="connsiteX20" fmla="*/ 1125822 w 1770659"/>
              <a:gd name="connsiteY20" fmla="*/ 1273818 h 2611062"/>
              <a:gd name="connsiteX21" fmla="*/ 1305531 w 1770659"/>
              <a:gd name="connsiteY21" fmla="*/ 872116 h 2611062"/>
              <a:gd name="connsiteX22" fmla="*/ 1368957 w 1770659"/>
              <a:gd name="connsiteY22" fmla="*/ 671265 h 2611062"/>
              <a:gd name="connsiteX23" fmla="*/ 1395385 w 1770659"/>
              <a:gd name="connsiteY23" fmla="*/ 554983 h 2611062"/>
              <a:gd name="connsiteX24" fmla="*/ 1395385 w 1770659"/>
              <a:gd name="connsiteY24" fmla="*/ 491556 h 2611062"/>
              <a:gd name="connsiteX25" fmla="*/ 1374243 w 1770659"/>
              <a:gd name="connsiteY25" fmla="*/ 438701 h 2611062"/>
              <a:gd name="connsiteX26" fmla="*/ 1331959 w 1770659"/>
              <a:gd name="connsiteY26" fmla="*/ 359418 h 2611062"/>
              <a:gd name="connsiteX27" fmla="*/ 1273818 w 1770659"/>
              <a:gd name="connsiteY27" fmla="*/ 285420 h 2611062"/>
              <a:gd name="connsiteX28" fmla="*/ 1231533 w 1770659"/>
              <a:gd name="connsiteY28" fmla="*/ 221993 h 2611062"/>
              <a:gd name="connsiteX29" fmla="*/ 1199820 w 1770659"/>
              <a:gd name="connsiteY29" fmla="*/ 158567 h 2611062"/>
              <a:gd name="connsiteX30" fmla="*/ 1173392 w 1770659"/>
              <a:gd name="connsiteY30" fmla="*/ 21143 h 2611062"/>
              <a:gd name="connsiteX31" fmla="*/ 1305531 w 1770659"/>
              <a:gd name="connsiteY31" fmla="*/ 0 h 2611062"/>
              <a:gd name="connsiteX32" fmla="*/ 1316102 w 1770659"/>
              <a:gd name="connsiteY32" fmla="*/ 100426 h 2611062"/>
              <a:gd name="connsiteX33" fmla="*/ 1316102 w 1770659"/>
              <a:gd name="connsiteY33" fmla="*/ 100426 h 2611062"/>
              <a:gd name="connsiteX34" fmla="*/ 1337244 w 1770659"/>
              <a:gd name="connsiteY34" fmla="*/ 132139 h 2611062"/>
              <a:gd name="connsiteX35" fmla="*/ 1379529 w 1770659"/>
              <a:gd name="connsiteY35" fmla="*/ 147996 h 2611062"/>
              <a:gd name="connsiteX36" fmla="*/ 1464097 w 1770659"/>
              <a:gd name="connsiteY36" fmla="*/ 184995 h 2611062"/>
              <a:gd name="connsiteX37" fmla="*/ 1559237 w 1770659"/>
              <a:gd name="connsiteY37" fmla="*/ 237850 h 2611062"/>
              <a:gd name="connsiteX38" fmla="*/ 1617378 w 1770659"/>
              <a:gd name="connsiteY38" fmla="*/ 280134 h 2611062"/>
              <a:gd name="connsiteX39" fmla="*/ 1717804 w 1770659"/>
              <a:gd name="connsiteY39" fmla="*/ 364703 h 2611062"/>
              <a:gd name="connsiteX40" fmla="*/ 1760088 w 1770659"/>
              <a:gd name="connsiteY40" fmla="*/ 406988 h 2611062"/>
              <a:gd name="connsiteX41" fmla="*/ 1770659 w 1770659"/>
              <a:gd name="connsiteY41" fmla="*/ 438701 h 2611062"/>
              <a:gd name="connsiteX42" fmla="*/ 1770659 w 1770659"/>
              <a:gd name="connsiteY42" fmla="*/ 465129 h 2611062"/>
              <a:gd name="connsiteX43" fmla="*/ 1728375 w 1770659"/>
              <a:gd name="connsiteY43" fmla="*/ 512699 h 2611062"/>
              <a:gd name="connsiteX44" fmla="*/ 1696661 w 1770659"/>
              <a:gd name="connsiteY44" fmla="*/ 565554 h 2611062"/>
              <a:gd name="connsiteX45" fmla="*/ 1664948 w 1770659"/>
              <a:gd name="connsiteY45" fmla="*/ 665980 h 2611062"/>
              <a:gd name="connsiteX46" fmla="*/ 1564523 w 1770659"/>
              <a:gd name="connsiteY46" fmla="*/ 903829 h 261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70659" h="2611062">
                <a:moveTo>
                  <a:pt x="1564523" y="903829"/>
                </a:moveTo>
                <a:lnTo>
                  <a:pt x="1469383" y="1125822"/>
                </a:lnTo>
                <a:lnTo>
                  <a:pt x="1374243" y="1305531"/>
                </a:lnTo>
                <a:lnTo>
                  <a:pt x="1257961" y="1506382"/>
                </a:lnTo>
                <a:lnTo>
                  <a:pt x="1152250" y="1664948"/>
                </a:lnTo>
                <a:lnTo>
                  <a:pt x="1014826" y="1855228"/>
                </a:lnTo>
                <a:lnTo>
                  <a:pt x="877401" y="2003224"/>
                </a:lnTo>
                <a:lnTo>
                  <a:pt x="697693" y="2161790"/>
                </a:lnTo>
                <a:lnTo>
                  <a:pt x="502127" y="2325642"/>
                </a:lnTo>
                <a:lnTo>
                  <a:pt x="322419" y="2452495"/>
                </a:lnTo>
                <a:lnTo>
                  <a:pt x="179709" y="2537064"/>
                </a:lnTo>
                <a:lnTo>
                  <a:pt x="58141" y="2605776"/>
                </a:lnTo>
                <a:lnTo>
                  <a:pt x="10571" y="2611062"/>
                </a:lnTo>
                <a:lnTo>
                  <a:pt x="0" y="2584634"/>
                </a:lnTo>
                <a:lnTo>
                  <a:pt x="73998" y="2521207"/>
                </a:lnTo>
                <a:lnTo>
                  <a:pt x="243135" y="2373212"/>
                </a:lnTo>
                <a:lnTo>
                  <a:pt x="438701" y="2198789"/>
                </a:lnTo>
                <a:lnTo>
                  <a:pt x="650123" y="1971510"/>
                </a:lnTo>
                <a:lnTo>
                  <a:pt x="845688" y="1728375"/>
                </a:lnTo>
                <a:lnTo>
                  <a:pt x="1004255" y="1501096"/>
                </a:lnTo>
                <a:lnTo>
                  <a:pt x="1125822" y="1273818"/>
                </a:lnTo>
                <a:lnTo>
                  <a:pt x="1305531" y="872116"/>
                </a:lnTo>
                <a:lnTo>
                  <a:pt x="1368957" y="671265"/>
                </a:lnTo>
                <a:lnTo>
                  <a:pt x="1395385" y="554983"/>
                </a:lnTo>
                <a:lnTo>
                  <a:pt x="1395385" y="491556"/>
                </a:lnTo>
                <a:lnTo>
                  <a:pt x="1374243" y="438701"/>
                </a:lnTo>
                <a:lnTo>
                  <a:pt x="1331959" y="359418"/>
                </a:lnTo>
                <a:lnTo>
                  <a:pt x="1273818" y="285420"/>
                </a:lnTo>
                <a:lnTo>
                  <a:pt x="1231533" y="221993"/>
                </a:lnTo>
                <a:lnTo>
                  <a:pt x="1199820" y="158567"/>
                </a:lnTo>
                <a:lnTo>
                  <a:pt x="1173392" y="21143"/>
                </a:lnTo>
                <a:lnTo>
                  <a:pt x="1305531" y="0"/>
                </a:lnTo>
                <a:lnTo>
                  <a:pt x="1316102" y="100426"/>
                </a:lnTo>
                <a:lnTo>
                  <a:pt x="1316102" y="100426"/>
                </a:lnTo>
                <a:lnTo>
                  <a:pt x="1337244" y="132139"/>
                </a:lnTo>
                <a:lnTo>
                  <a:pt x="1379529" y="147996"/>
                </a:lnTo>
                <a:lnTo>
                  <a:pt x="1464097" y="184995"/>
                </a:lnTo>
                <a:lnTo>
                  <a:pt x="1559237" y="237850"/>
                </a:lnTo>
                <a:lnTo>
                  <a:pt x="1617378" y="280134"/>
                </a:lnTo>
                <a:lnTo>
                  <a:pt x="1717804" y="364703"/>
                </a:lnTo>
                <a:lnTo>
                  <a:pt x="1760088" y="406988"/>
                </a:lnTo>
                <a:lnTo>
                  <a:pt x="1770659" y="438701"/>
                </a:lnTo>
                <a:lnTo>
                  <a:pt x="1770659" y="465129"/>
                </a:lnTo>
                <a:lnTo>
                  <a:pt x="1728375" y="512699"/>
                </a:lnTo>
                <a:lnTo>
                  <a:pt x="1696661" y="565554"/>
                </a:lnTo>
                <a:lnTo>
                  <a:pt x="1664948" y="665980"/>
                </a:lnTo>
                <a:lnTo>
                  <a:pt x="1564523" y="9038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7D8BA8-64B0-4B85-BAA8-2A4CEB7188ED}"/>
              </a:ext>
            </a:extLst>
          </p:cNvPr>
          <p:cNvSpPr/>
          <p:nvPr/>
        </p:nvSpPr>
        <p:spPr>
          <a:xfrm>
            <a:off x="5957889" y="2998788"/>
            <a:ext cx="2441575" cy="3027362"/>
          </a:xfrm>
          <a:custGeom>
            <a:avLst/>
            <a:gdLst>
              <a:gd name="connsiteX0" fmla="*/ 469075 w 2440379"/>
              <a:gd name="connsiteY0" fmla="*/ 896587 h 3028208"/>
              <a:gd name="connsiteX1" fmla="*/ 433450 w 2440379"/>
              <a:gd name="connsiteY1" fmla="*/ 1377538 h 3028208"/>
              <a:gd name="connsiteX2" fmla="*/ 415637 w 2440379"/>
              <a:gd name="connsiteY2" fmla="*/ 1692234 h 3028208"/>
              <a:gd name="connsiteX3" fmla="*/ 397824 w 2440379"/>
              <a:gd name="connsiteY3" fmla="*/ 2119746 h 3028208"/>
              <a:gd name="connsiteX4" fmla="*/ 403761 w 2440379"/>
              <a:gd name="connsiteY4" fmla="*/ 2303813 h 3028208"/>
              <a:gd name="connsiteX5" fmla="*/ 421574 w 2440379"/>
              <a:gd name="connsiteY5" fmla="*/ 2416629 h 3028208"/>
              <a:gd name="connsiteX6" fmla="*/ 445325 w 2440379"/>
              <a:gd name="connsiteY6" fmla="*/ 2499756 h 3028208"/>
              <a:gd name="connsiteX7" fmla="*/ 469075 w 2440379"/>
              <a:gd name="connsiteY7" fmla="*/ 2553195 h 3028208"/>
              <a:gd name="connsiteX8" fmla="*/ 510639 w 2440379"/>
              <a:gd name="connsiteY8" fmla="*/ 2600697 h 3028208"/>
              <a:gd name="connsiteX9" fmla="*/ 575953 w 2440379"/>
              <a:gd name="connsiteY9" fmla="*/ 2642260 h 3028208"/>
              <a:gd name="connsiteX10" fmla="*/ 670956 w 2440379"/>
              <a:gd name="connsiteY10" fmla="*/ 2677886 h 3028208"/>
              <a:gd name="connsiteX11" fmla="*/ 795647 w 2440379"/>
              <a:gd name="connsiteY11" fmla="*/ 2701637 h 3028208"/>
              <a:gd name="connsiteX12" fmla="*/ 1056904 w 2440379"/>
              <a:gd name="connsiteY12" fmla="*/ 2737263 h 3028208"/>
              <a:gd name="connsiteX13" fmla="*/ 1353787 w 2440379"/>
              <a:gd name="connsiteY13" fmla="*/ 2761013 h 3028208"/>
              <a:gd name="connsiteX14" fmla="*/ 1603169 w 2440379"/>
              <a:gd name="connsiteY14" fmla="*/ 2755076 h 3028208"/>
              <a:gd name="connsiteX15" fmla="*/ 1751611 w 2440379"/>
              <a:gd name="connsiteY15" fmla="*/ 2737263 h 3028208"/>
              <a:gd name="connsiteX16" fmla="*/ 1888177 w 2440379"/>
              <a:gd name="connsiteY16" fmla="*/ 2695699 h 3028208"/>
              <a:gd name="connsiteX17" fmla="*/ 2345377 w 2440379"/>
              <a:gd name="connsiteY17" fmla="*/ 2618510 h 3028208"/>
              <a:gd name="connsiteX18" fmla="*/ 2404753 w 2440379"/>
              <a:gd name="connsiteY18" fmla="*/ 2677886 h 3028208"/>
              <a:gd name="connsiteX19" fmla="*/ 2434442 w 2440379"/>
              <a:gd name="connsiteY19" fmla="*/ 2737263 h 3028208"/>
              <a:gd name="connsiteX20" fmla="*/ 2440379 w 2440379"/>
              <a:gd name="connsiteY20" fmla="*/ 2772889 h 3028208"/>
              <a:gd name="connsiteX21" fmla="*/ 2428504 w 2440379"/>
              <a:gd name="connsiteY21" fmla="*/ 2814452 h 3028208"/>
              <a:gd name="connsiteX22" fmla="*/ 2375065 w 2440379"/>
              <a:gd name="connsiteY22" fmla="*/ 2861954 h 3028208"/>
              <a:gd name="connsiteX23" fmla="*/ 2286000 w 2440379"/>
              <a:gd name="connsiteY23" fmla="*/ 2903517 h 3028208"/>
              <a:gd name="connsiteX24" fmla="*/ 2137559 w 2440379"/>
              <a:gd name="connsiteY24" fmla="*/ 2945081 h 3028208"/>
              <a:gd name="connsiteX25" fmla="*/ 1941616 w 2440379"/>
              <a:gd name="connsiteY25" fmla="*/ 2986645 h 3028208"/>
              <a:gd name="connsiteX26" fmla="*/ 1686296 w 2440379"/>
              <a:gd name="connsiteY26" fmla="*/ 3016333 h 3028208"/>
              <a:gd name="connsiteX27" fmla="*/ 1454727 w 2440379"/>
              <a:gd name="connsiteY27" fmla="*/ 3028208 h 3028208"/>
              <a:gd name="connsiteX28" fmla="*/ 1140031 w 2440379"/>
              <a:gd name="connsiteY28" fmla="*/ 3004458 h 3028208"/>
              <a:gd name="connsiteX29" fmla="*/ 866899 w 2440379"/>
              <a:gd name="connsiteY29" fmla="*/ 2962894 h 3028208"/>
              <a:gd name="connsiteX30" fmla="*/ 659081 w 2440379"/>
              <a:gd name="connsiteY30" fmla="*/ 2909455 h 3028208"/>
              <a:gd name="connsiteX31" fmla="*/ 463138 w 2440379"/>
              <a:gd name="connsiteY31" fmla="*/ 2844141 h 3028208"/>
              <a:gd name="connsiteX32" fmla="*/ 374073 w 2440379"/>
              <a:gd name="connsiteY32" fmla="*/ 2790702 h 3028208"/>
              <a:gd name="connsiteX33" fmla="*/ 296883 w 2440379"/>
              <a:gd name="connsiteY33" fmla="*/ 2713512 h 3028208"/>
              <a:gd name="connsiteX34" fmla="*/ 231569 w 2440379"/>
              <a:gd name="connsiteY34" fmla="*/ 2594759 h 3028208"/>
              <a:gd name="connsiteX35" fmla="*/ 201881 w 2440379"/>
              <a:gd name="connsiteY35" fmla="*/ 2499756 h 3028208"/>
              <a:gd name="connsiteX36" fmla="*/ 178130 w 2440379"/>
              <a:gd name="connsiteY36" fmla="*/ 2333502 h 3028208"/>
              <a:gd name="connsiteX37" fmla="*/ 184068 w 2440379"/>
              <a:gd name="connsiteY37" fmla="*/ 1989117 h 3028208"/>
              <a:gd name="connsiteX38" fmla="*/ 219694 w 2440379"/>
              <a:gd name="connsiteY38" fmla="*/ 593767 h 3028208"/>
              <a:gd name="connsiteX39" fmla="*/ 219694 w 2440379"/>
              <a:gd name="connsiteY39" fmla="*/ 486889 h 3028208"/>
              <a:gd name="connsiteX40" fmla="*/ 190005 w 2440379"/>
              <a:gd name="connsiteY40" fmla="*/ 368136 h 3028208"/>
              <a:gd name="connsiteX41" fmla="*/ 118753 w 2440379"/>
              <a:gd name="connsiteY41" fmla="*/ 213756 h 3028208"/>
              <a:gd name="connsiteX42" fmla="*/ 0 w 2440379"/>
              <a:gd name="connsiteY42" fmla="*/ 0 h 3028208"/>
              <a:gd name="connsiteX43" fmla="*/ 201881 w 2440379"/>
              <a:gd name="connsiteY43" fmla="*/ 35626 h 3028208"/>
              <a:gd name="connsiteX44" fmla="*/ 261257 w 2440379"/>
              <a:gd name="connsiteY44" fmla="*/ 106878 h 3028208"/>
              <a:gd name="connsiteX45" fmla="*/ 362198 w 2440379"/>
              <a:gd name="connsiteY45" fmla="*/ 225632 h 3028208"/>
              <a:gd name="connsiteX46" fmla="*/ 504701 w 2440379"/>
              <a:gd name="connsiteY46" fmla="*/ 403762 h 3028208"/>
              <a:gd name="connsiteX47" fmla="*/ 534390 w 2440379"/>
              <a:gd name="connsiteY47" fmla="*/ 457200 h 3028208"/>
              <a:gd name="connsiteX48" fmla="*/ 546265 w 2440379"/>
              <a:gd name="connsiteY48" fmla="*/ 510639 h 3028208"/>
              <a:gd name="connsiteX49" fmla="*/ 528452 w 2440379"/>
              <a:gd name="connsiteY49" fmla="*/ 587829 h 3028208"/>
              <a:gd name="connsiteX50" fmla="*/ 498764 w 2440379"/>
              <a:gd name="connsiteY50" fmla="*/ 665019 h 3028208"/>
              <a:gd name="connsiteX51" fmla="*/ 486888 w 2440379"/>
              <a:gd name="connsiteY51" fmla="*/ 688769 h 3028208"/>
              <a:gd name="connsiteX52" fmla="*/ 469075 w 2440379"/>
              <a:gd name="connsiteY52" fmla="*/ 896587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40379" h="3028208">
                <a:moveTo>
                  <a:pt x="469075" y="896587"/>
                </a:moveTo>
                <a:lnTo>
                  <a:pt x="433450" y="1377538"/>
                </a:lnTo>
                <a:lnTo>
                  <a:pt x="415637" y="1692234"/>
                </a:lnTo>
                <a:lnTo>
                  <a:pt x="397824" y="2119746"/>
                </a:lnTo>
                <a:lnTo>
                  <a:pt x="403761" y="2303813"/>
                </a:lnTo>
                <a:lnTo>
                  <a:pt x="421574" y="2416629"/>
                </a:lnTo>
                <a:lnTo>
                  <a:pt x="445325" y="2499756"/>
                </a:lnTo>
                <a:lnTo>
                  <a:pt x="469075" y="2553195"/>
                </a:lnTo>
                <a:lnTo>
                  <a:pt x="510639" y="2600697"/>
                </a:lnTo>
                <a:lnTo>
                  <a:pt x="575953" y="2642260"/>
                </a:lnTo>
                <a:lnTo>
                  <a:pt x="670956" y="2677886"/>
                </a:lnTo>
                <a:lnTo>
                  <a:pt x="795647" y="2701637"/>
                </a:lnTo>
                <a:lnTo>
                  <a:pt x="1056904" y="2737263"/>
                </a:lnTo>
                <a:lnTo>
                  <a:pt x="1353787" y="2761013"/>
                </a:lnTo>
                <a:lnTo>
                  <a:pt x="1603169" y="2755076"/>
                </a:lnTo>
                <a:lnTo>
                  <a:pt x="1751611" y="2737263"/>
                </a:lnTo>
                <a:lnTo>
                  <a:pt x="1888177" y="2695699"/>
                </a:lnTo>
                <a:lnTo>
                  <a:pt x="2345377" y="2618510"/>
                </a:lnTo>
                <a:lnTo>
                  <a:pt x="2404753" y="2677886"/>
                </a:lnTo>
                <a:lnTo>
                  <a:pt x="2434442" y="2737263"/>
                </a:lnTo>
                <a:lnTo>
                  <a:pt x="2440379" y="2772889"/>
                </a:lnTo>
                <a:lnTo>
                  <a:pt x="2428504" y="2814452"/>
                </a:lnTo>
                <a:lnTo>
                  <a:pt x="2375065" y="2861954"/>
                </a:lnTo>
                <a:lnTo>
                  <a:pt x="2286000" y="2903517"/>
                </a:lnTo>
                <a:lnTo>
                  <a:pt x="2137559" y="2945081"/>
                </a:lnTo>
                <a:lnTo>
                  <a:pt x="1941616" y="2986645"/>
                </a:lnTo>
                <a:lnTo>
                  <a:pt x="1686296" y="3016333"/>
                </a:lnTo>
                <a:lnTo>
                  <a:pt x="1454727" y="3028208"/>
                </a:lnTo>
                <a:lnTo>
                  <a:pt x="1140031" y="3004458"/>
                </a:lnTo>
                <a:lnTo>
                  <a:pt x="866899" y="2962894"/>
                </a:lnTo>
                <a:lnTo>
                  <a:pt x="659081" y="2909455"/>
                </a:lnTo>
                <a:lnTo>
                  <a:pt x="463138" y="2844141"/>
                </a:lnTo>
                <a:lnTo>
                  <a:pt x="374073" y="2790702"/>
                </a:lnTo>
                <a:lnTo>
                  <a:pt x="296883" y="2713512"/>
                </a:lnTo>
                <a:lnTo>
                  <a:pt x="231569" y="2594759"/>
                </a:lnTo>
                <a:lnTo>
                  <a:pt x="201881" y="2499756"/>
                </a:lnTo>
                <a:lnTo>
                  <a:pt x="178130" y="2333502"/>
                </a:lnTo>
                <a:lnTo>
                  <a:pt x="184068" y="1989117"/>
                </a:lnTo>
                <a:lnTo>
                  <a:pt x="219694" y="593767"/>
                </a:lnTo>
                <a:lnTo>
                  <a:pt x="219694" y="486889"/>
                </a:lnTo>
                <a:lnTo>
                  <a:pt x="190005" y="368136"/>
                </a:lnTo>
                <a:lnTo>
                  <a:pt x="118753" y="213756"/>
                </a:lnTo>
                <a:lnTo>
                  <a:pt x="0" y="0"/>
                </a:lnTo>
                <a:lnTo>
                  <a:pt x="201881" y="35626"/>
                </a:lnTo>
                <a:lnTo>
                  <a:pt x="261257" y="106878"/>
                </a:lnTo>
                <a:lnTo>
                  <a:pt x="362198" y="225632"/>
                </a:lnTo>
                <a:lnTo>
                  <a:pt x="504701" y="403762"/>
                </a:lnTo>
                <a:lnTo>
                  <a:pt x="534390" y="457200"/>
                </a:lnTo>
                <a:lnTo>
                  <a:pt x="546265" y="510639"/>
                </a:lnTo>
                <a:lnTo>
                  <a:pt x="528452" y="587829"/>
                </a:lnTo>
                <a:lnTo>
                  <a:pt x="498764" y="665019"/>
                </a:lnTo>
                <a:lnTo>
                  <a:pt x="486888" y="688769"/>
                </a:lnTo>
                <a:lnTo>
                  <a:pt x="469075" y="8965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FDA69CA-1636-4A96-958F-AF35BC471EFB}"/>
              </a:ext>
            </a:extLst>
          </p:cNvPr>
          <p:cNvSpPr/>
          <p:nvPr/>
        </p:nvSpPr>
        <p:spPr>
          <a:xfrm>
            <a:off x="7796214" y="4640264"/>
            <a:ext cx="523875" cy="1076325"/>
          </a:xfrm>
          <a:custGeom>
            <a:avLst/>
            <a:gdLst>
              <a:gd name="connsiteX0" fmla="*/ 0 w 523875"/>
              <a:gd name="connsiteY0" fmla="*/ 1069182 h 1076325"/>
              <a:gd name="connsiteX1" fmla="*/ 71437 w 523875"/>
              <a:gd name="connsiteY1" fmla="*/ 1045369 h 1076325"/>
              <a:gd name="connsiteX2" fmla="*/ 102393 w 523875"/>
              <a:gd name="connsiteY2" fmla="*/ 1028700 h 1076325"/>
              <a:gd name="connsiteX3" fmla="*/ 135731 w 523875"/>
              <a:gd name="connsiteY3" fmla="*/ 990600 h 1076325"/>
              <a:gd name="connsiteX4" fmla="*/ 159543 w 523875"/>
              <a:gd name="connsiteY4" fmla="*/ 952500 h 1076325"/>
              <a:gd name="connsiteX5" fmla="*/ 169068 w 523875"/>
              <a:gd name="connsiteY5" fmla="*/ 914400 h 1076325"/>
              <a:gd name="connsiteX6" fmla="*/ 183356 w 523875"/>
              <a:gd name="connsiteY6" fmla="*/ 838200 h 1076325"/>
              <a:gd name="connsiteX7" fmla="*/ 207168 w 523875"/>
              <a:gd name="connsiteY7" fmla="*/ 688182 h 1076325"/>
              <a:gd name="connsiteX8" fmla="*/ 233362 w 523875"/>
              <a:gd name="connsiteY8" fmla="*/ 414338 h 1076325"/>
              <a:gd name="connsiteX9" fmla="*/ 252412 w 523875"/>
              <a:gd name="connsiteY9" fmla="*/ 142875 h 1076325"/>
              <a:gd name="connsiteX10" fmla="*/ 259556 w 523875"/>
              <a:gd name="connsiteY10" fmla="*/ 33338 h 1076325"/>
              <a:gd name="connsiteX11" fmla="*/ 259556 w 523875"/>
              <a:gd name="connsiteY11" fmla="*/ 9525 h 1076325"/>
              <a:gd name="connsiteX12" fmla="*/ 266700 w 523875"/>
              <a:gd name="connsiteY12" fmla="*/ 0 h 1076325"/>
              <a:gd name="connsiteX13" fmla="*/ 278606 w 523875"/>
              <a:gd name="connsiteY13" fmla="*/ 0 h 1076325"/>
              <a:gd name="connsiteX14" fmla="*/ 297656 w 523875"/>
              <a:gd name="connsiteY14" fmla="*/ 11907 h 1076325"/>
              <a:gd name="connsiteX15" fmla="*/ 326231 w 523875"/>
              <a:gd name="connsiteY15" fmla="*/ 42863 h 1076325"/>
              <a:gd name="connsiteX16" fmla="*/ 338137 w 523875"/>
              <a:gd name="connsiteY16" fmla="*/ 221457 h 1076325"/>
              <a:gd name="connsiteX17" fmla="*/ 354806 w 523875"/>
              <a:gd name="connsiteY17" fmla="*/ 404813 h 1076325"/>
              <a:gd name="connsiteX18" fmla="*/ 366712 w 523875"/>
              <a:gd name="connsiteY18" fmla="*/ 559594 h 1076325"/>
              <a:gd name="connsiteX19" fmla="*/ 378618 w 523875"/>
              <a:gd name="connsiteY19" fmla="*/ 631032 h 1076325"/>
              <a:gd name="connsiteX20" fmla="*/ 411956 w 523875"/>
              <a:gd name="connsiteY20" fmla="*/ 762000 h 1076325"/>
              <a:gd name="connsiteX21" fmla="*/ 469106 w 523875"/>
              <a:gd name="connsiteY21" fmla="*/ 919163 h 1076325"/>
              <a:gd name="connsiteX22" fmla="*/ 497681 w 523875"/>
              <a:gd name="connsiteY22" fmla="*/ 964407 h 1076325"/>
              <a:gd name="connsiteX23" fmla="*/ 523875 w 523875"/>
              <a:gd name="connsiteY23" fmla="*/ 997744 h 1076325"/>
              <a:gd name="connsiteX24" fmla="*/ 369093 w 523875"/>
              <a:gd name="connsiteY24" fmla="*/ 1035844 h 1076325"/>
              <a:gd name="connsiteX25" fmla="*/ 76200 w 523875"/>
              <a:gd name="connsiteY25" fmla="*/ 1076325 h 1076325"/>
              <a:gd name="connsiteX26" fmla="*/ 0 w 523875"/>
              <a:gd name="connsiteY26" fmla="*/ 1069182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875" h="1076325">
                <a:moveTo>
                  <a:pt x="0" y="1069182"/>
                </a:moveTo>
                <a:lnTo>
                  <a:pt x="71437" y="1045369"/>
                </a:lnTo>
                <a:lnTo>
                  <a:pt x="102393" y="1028700"/>
                </a:lnTo>
                <a:lnTo>
                  <a:pt x="135731" y="990600"/>
                </a:lnTo>
                <a:lnTo>
                  <a:pt x="159543" y="952500"/>
                </a:lnTo>
                <a:lnTo>
                  <a:pt x="169068" y="914400"/>
                </a:lnTo>
                <a:lnTo>
                  <a:pt x="183356" y="838200"/>
                </a:lnTo>
                <a:lnTo>
                  <a:pt x="207168" y="688182"/>
                </a:lnTo>
                <a:lnTo>
                  <a:pt x="233362" y="414338"/>
                </a:lnTo>
                <a:lnTo>
                  <a:pt x="252412" y="142875"/>
                </a:lnTo>
                <a:lnTo>
                  <a:pt x="259556" y="33338"/>
                </a:lnTo>
                <a:lnTo>
                  <a:pt x="259556" y="9525"/>
                </a:lnTo>
                <a:lnTo>
                  <a:pt x="266700" y="0"/>
                </a:lnTo>
                <a:lnTo>
                  <a:pt x="278606" y="0"/>
                </a:lnTo>
                <a:lnTo>
                  <a:pt x="297656" y="11907"/>
                </a:lnTo>
                <a:lnTo>
                  <a:pt x="326231" y="42863"/>
                </a:lnTo>
                <a:lnTo>
                  <a:pt x="338137" y="221457"/>
                </a:lnTo>
                <a:lnTo>
                  <a:pt x="354806" y="404813"/>
                </a:lnTo>
                <a:lnTo>
                  <a:pt x="366712" y="559594"/>
                </a:lnTo>
                <a:lnTo>
                  <a:pt x="378618" y="631032"/>
                </a:lnTo>
                <a:lnTo>
                  <a:pt x="411956" y="762000"/>
                </a:lnTo>
                <a:lnTo>
                  <a:pt x="469106" y="919163"/>
                </a:lnTo>
                <a:lnTo>
                  <a:pt x="497681" y="964407"/>
                </a:lnTo>
                <a:lnTo>
                  <a:pt x="523875" y="997744"/>
                </a:lnTo>
                <a:lnTo>
                  <a:pt x="369093" y="1035844"/>
                </a:lnTo>
                <a:lnTo>
                  <a:pt x="76200" y="1076325"/>
                </a:lnTo>
                <a:lnTo>
                  <a:pt x="0" y="10691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CB74E81-1BF7-45F7-A842-B7DF9D594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806" y="1711326"/>
            <a:ext cx="4596782" cy="43163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DF7DDB4-E077-4592-BCE7-A82AF990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930" y="1703711"/>
            <a:ext cx="4596782" cy="432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8" grpId="0" animBg="1"/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56C409-B5E6-4EE7-A08C-351F7892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609" y="1270829"/>
            <a:ext cx="459678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16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8F609D7-2E56-44DE-A1C5-A524F38F6A80}"/>
              </a:ext>
            </a:extLst>
          </p:cNvPr>
          <p:cNvSpPr/>
          <p:nvPr/>
        </p:nvSpPr>
        <p:spPr>
          <a:xfrm>
            <a:off x="3627439" y="1458914"/>
            <a:ext cx="2674937" cy="2854325"/>
          </a:xfrm>
          <a:custGeom>
            <a:avLst/>
            <a:gdLst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74488" h="2854196">
                <a:moveTo>
                  <a:pt x="2315071" y="687121"/>
                </a:moveTo>
                <a:lnTo>
                  <a:pt x="2145933" y="924971"/>
                </a:lnTo>
                <a:lnTo>
                  <a:pt x="1934511" y="1199819"/>
                </a:lnTo>
                <a:lnTo>
                  <a:pt x="1696661" y="1474668"/>
                </a:lnTo>
                <a:lnTo>
                  <a:pt x="1442955" y="1749516"/>
                </a:lnTo>
                <a:lnTo>
                  <a:pt x="1157535" y="2029650"/>
                </a:lnTo>
                <a:lnTo>
                  <a:pt x="956684" y="2214645"/>
                </a:lnTo>
                <a:lnTo>
                  <a:pt x="655408" y="2452494"/>
                </a:lnTo>
                <a:lnTo>
                  <a:pt x="348846" y="2663916"/>
                </a:lnTo>
                <a:lnTo>
                  <a:pt x="95140" y="2817197"/>
                </a:lnTo>
                <a:lnTo>
                  <a:pt x="31713" y="2854196"/>
                </a:lnTo>
                <a:lnTo>
                  <a:pt x="0" y="2854196"/>
                </a:lnTo>
                <a:lnTo>
                  <a:pt x="5286" y="2796055"/>
                </a:lnTo>
                <a:lnTo>
                  <a:pt x="68712" y="2759056"/>
                </a:lnTo>
                <a:lnTo>
                  <a:pt x="211422" y="2653345"/>
                </a:lnTo>
                <a:lnTo>
                  <a:pt x="401702" y="2505350"/>
                </a:lnTo>
                <a:lnTo>
                  <a:pt x="676550" y="2262215"/>
                </a:lnTo>
                <a:lnTo>
                  <a:pt x="988398" y="1950367"/>
                </a:lnTo>
                <a:lnTo>
                  <a:pt x="1257961" y="1649091"/>
                </a:lnTo>
                <a:lnTo>
                  <a:pt x="1506382" y="1347815"/>
                </a:lnTo>
                <a:lnTo>
                  <a:pt x="1733660" y="1041253"/>
                </a:lnTo>
                <a:lnTo>
                  <a:pt x="1913369" y="771690"/>
                </a:lnTo>
                <a:lnTo>
                  <a:pt x="2071935" y="470413"/>
                </a:lnTo>
                <a:lnTo>
                  <a:pt x="2140647" y="306561"/>
                </a:lnTo>
                <a:lnTo>
                  <a:pt x="2156504" y="216707"/>
                </a:lnTo>
                <a:lnTo>
                  <a:pt x="2156504" y="169137"/>
                </a:lnTo>
                <a:cubicBezTo>
                  <a:pt x="2145933" y="153280"/>
                  <a:pt x="2163940" y="163631"/>
                  <a:pt x="2124791" y="121567"/>
                </a:cubicBezTo>
                <a:cubicBezTo>
                  <a:pt x="2069695" y="98484"/>
                  <a:pt x="2086030" y="103948"/>
                  <a:pt x="2066650" y="95139"/>
                </a:cubicBezTo>
                <a:lnTo>
                  <a:pt x="2040222" y="73997"/>
                </a:lnTo>
                <a:lnTo>
                  <a:pt x="2040222" y="42284"/>
                </a:lnTo>
                <a:lnTo>
                  <a:pt x="2056079" y="10571"/>
                </a:lnTo>
                <a:lnTo>
                  <a:pt x="2119505" y="0"/>
                </a:lnTo>
                <a:lnTo>
                  <a:pt x="2241073" y="5285"/>
                </a:lnTo>
                <a:lnTo>
                  <a:pt x="2336213" y="36998"/>
                </a:lnTo>
                <a:lnTo>
                  <a:pt x="2436638" y="95139"/>
                </a:lnTo>
                <a:lnTo>
                  <a:pt x="2521207" y="153280"/>
                </a:lnTo>
                <a:lnTo>
                  <a:pt x="2584634" y="221993"/>
                </a:lnTo>
                <a:lnTo>
                  <a:pt x="2642775" y="264277"/>
                </a:lnTo>
                <a:lnTo>
                  <a:pt x="2669202" y="295990"/>
                </a:lnTo>
                <a:lnTo>
                  <a:pt x="2674488" y="322418"/>
                </a:lnTo>
                <a:lnTo>
                  <a:pt x="2658631" y="359417"/>
                </a:lnTo>
                <a:lnTo>
                  <a:pt x="2621632" y="380559"/>
                </a:lnTo>
                <a:lnTo>
                  <a:pt x="2537064" y="396416"/>
                </a:lnTo>
                <a:lnTo>
                  <a:pt x="2315071" y="68712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60F827A-87A3-42B7-8F72-1E3431125B97}"/>
              </a:ext>
            </a:extLst>
          </p:cNvPr>
          <p:cNvSpPr/>
          <p:nvPr/>
        </p:nvSpPr>
        <p:spPr>
          <a:xfrm>
            <a:off x="5119689" y="3205164"/>
            <a:ext cx="1766887" cy="466725"/>
          </a:xfrm>
          <a:custGeom>
            <a:avLst/>
            <a:gdLst>
              <a:gd name="connsiteX0" fmla="*/ 445293 w 1766887"/>
              <a:gd name="connsiteY0" fmla="*/ 226218 h 466725"/>
              <a:gd name="connsiteX1" fmla="*/ 828675 w 1766887"/>
              <a:gd name="connsiteY1" fmla="*/ 169068 h 466725"/>
              <a:gd name="connsiteX2" fmla="*/ 1114425 w 1766887"/>
              <a:gd name="connsiteY2" fmla="*/ 111918 h 466725"/>
              <a:gd name="connsiteX3" fmla="*/ 1254918 w 1766887"/>
              <a:gd name="connsiteY3" fmla="*/ 73818 h 466725"/>
              <a:gd name="connsiteX4" fmla="*/ 1414462 w 1766887"/>
              <a:gd name="connsiteY4" fmla="*/ 0 h 466725"/>
              <a:gd name="connsiteX5" fmla="*/ 1473993 w 1766887"/>
              <a:gd name="connsiteY5" fmla="*/ 16668 h 466725"/>
              <a:gd name="connsiteX6" fmla="*/ 1574006 w 1766887"/>
              <a:gd name="connsiteY6" fmla="*/ 50006 h 466725"/>
              <a:gd name="connsiteX7" fmla="*/ 1645443 w 1766887"/>
              <a:gd name="connsiteY7" fmla="*/ 83343 h 466725"/>
              <a:gd name="connsiteX8" fmla="*/ 1707356 w 1766887"/>
              <a:gd name="connsiteY8" fmla="*/ 119062 h 466725"/>
              <a:gd name="connsiteX9" fmla="*/ 1733550 w 1766887"/>
              <a:gd name="connsiteY9" fmla="*/ 138112 h 466725"/>
              <a:gd name="connsiteX10" fmla="*/ 1757362 w 1766887"/>
              <a:gd name="connsiteY10" fmla="*/ 176212 h 466725"/>
              <a:gd name="connsiteX11" fmla="*/ 1766887 w 1766887"/>
              <a:gd name="connsiteY11" fmla="*/ 214312 h 466725"/>
              <a:gd name="connsiteX12" fmla="*/ 1754981 w 1766887"/>
              <a:gd name="connsiteY12" fmla="*/ 252412 h 466725"/>
              <a:gd name="connsiteX13" fmla="*/ 1728787 w 1766887"/>
              <a:gd name="connsiteY13" fmla="*/ 264318 h 466725"/>
              <a:gd name="connsiteX14" fmla="*/ 1690687 w 1766887"/>
              <a:gd name="connsiteY14" fmla="*/ 271462 h 466725"/>
              <a:gd name="connsiteX15" fmla="*/ 1157287 w 1766887"/>
              <a:gd name="connsiteY15" fmla="*/ 319087 h 466725"/>
              <a:gd name="connsiteX16" fmla="*/ 578643 w 1766887"/>
              <a:gd name="connsiteY16" fmla="*/ 392906 h 466725"/>
              <a:gd name="connsiteX17" fmla="*/ 442912 w 1766887"/>
              <a:gd name="connsiteY17" fmla="*/ 411956 h 466725"/>
              <a:gd name="connsiteX18" fmla="*/ 392906 w 1766887"/>
              <a:gd name="connsiteY18" fmla="*/ 428625 h 466725"/>
              <a:gd name="connsiteX19" fmla="*/ 307181 w 1766887"/>
              <a:gd name="connsiteY19" fmla="*/ 466725 h 466725"/>
              <a:gd name="connsiteX20" fmla="*/ 271462 w 1766887"/>
              <a:gd name="connsiteY20" fmla="*/ 464343 h 466725"/>
              <a:gd name="connsiteX21" fmla="*/ 207168 w 1766887"/>
              <a:gd name="connsiteY21" fmla="*/ 445293 h 466725"/>
              <a:gd name="connsiteX22" fmla="*/ 152400 w 1766887"/>
              <a:gd name="connsiteY22" fmla="*/ 400050 h 466725"/>
              <a:gd name="connsiteX23" fmla="*/ 97631 w 1766887"/>
              <a:gd name="connsiteY23" fmla="*/ 342900 h 466725"/>
              <a:gd name="connsiteX24" fmla="*/ 40481 w 1766887"/>
              <a:gd name="connsiteY24" fmla="*/ 257175 h 466725"/>
              <a:gd name="connsiteX25" fmla="*/ 0 w 1766887"/>
              <a:gd name="connsiteY25" fmla="*/ 183356 h 466725"/>
              <a:gd name="connsiteX26" fmla="*/ 0 w 1766887"/>
              <a:gd name="connsiteY26" fmla="*/ 161925 h 466725"/>
              <a:gd name="connsiteX27" fmla="*/ 2381 w 1766887"/>
              <a:gd name="connsiteY27" fmla="*/ 150018 h 466725"/>
              <a:gd name="connsiteX28" fmla="*/ 28575 w 1766887"/>
              <a:gd name="connsiteY28" fmla="*/ 147637 h 466725"/>
              <a:gd name="connsiteX29" fmla="*/ 97631 w 1766887"/>
              <a:gd name="connsiteY29" fmla="*/ 176212 h 466725"/>
              <a:gd name="connsiteX30" fmla="*/ 171450 w 1766887"/>
              <a:gd name="connsiteY30" fmla="*/ 204787 h 466725"/>
              <a:gd name="connsiteX31" fmla="*/ 252412 w 1766887"/>
              <a:gd name="connsiteY31" fmla="*/ 223837 h 466725"/>
              <a:gd name="connsiteX32" fmla="*/ 335756 w 1766887"/>
              <a:gd name="connsiteY32" fmla="*/ 228600 h 466725"/>
              <a:gd name="connsiteX33" fmla="*/ 445293 w 1766887"/>
              <a:gd name="connsiteY33" fmla="*/ 226218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66887" h="466725">
                <a:moveTo>
                  <a:pt x="445293" y="226218"/>
                </a:moveTo>
                <a:lnTo>
                  <a:pt x="828675" y="169068"/>
                </a:lnTo>
                <a:lnTo>
                  <a:pt x="1114425" y="111918"/>
                </a:lnTo>
                <a:lnTo>
                  <a:pt x="1254918" y="73818"/>
                </a:lnTo>
                <a:lnTo>
                  <a:pt x="1414462" y="0"/>
                </a:lnTo>
                <a:lnTo>
                  <a:pt x="1473993" y="16668"/>
                </a:lnTo>
                <a:lnTo>
                  <a:pt x="1574006" y="50006"/>
                </a:lnTo>
                <a:lnTo>
                  <a:pt x="1645443" y="83343"/>
                </a:lnTo>
                <a:lnTo>
                  <a:pt x="1707356" y="119062"/>
                </a:lnTo>
                <a:lnTo>
                  <a:pt x="1733550" y="138112"/>
                </a:lnTo>
                <a:lnTo>
                  <a:pt x="1757362" y="176212"/>
                </a:lnTo>
                <a:lnTo>
                  <a:pt x="1766887" y="214312"/>
                </a:lnTo>
                <a:lnTo>
                  <a:pt x="1754981" y="252412"/>
                </a:lnTo>
                <a:lnTo>
                  <a:pt x="1728787" y="264318"/>
                </a:lnTo>
                <a:lnTo>
                  <a:pt x="1690687" y="271462"/>
                </a:lnTo>
                <a:lnTo>
                  <a:pt x="1157287" y="319087"/>
                </a:lnTo>
                <a:lnTo>
                  <a:pt x="578643" y="392906"/>
                </a:lnTo>
                <a:lnTo>
                  <a:pt x="442912" y="411956"/>
                </a:lnTo>
                <a:lnTo>
                  <a:pt x="392906" y="428625"/>
                </a:lnTo>
                <a:lnTo>
                  <a:pt x="307181" y="466725"/>
                </a:lnTo>
                <a:lnTo>
                  <a:pt x="271462" y="464343"/>
                </a:lnTo>
                <a:lnTo>
                  <a:pt x="207168" y="445293"/>
                </a:lnTo>
                <a:lnTo>
                  <a:pt x="152400" y="400050"/>
                </a:lnTo>
                <a:lnTo>
                  <a:pt x="97631" y="342900"/>
                </a:lnTo>
                <a:lnTo>
                  <a:pt x="40481" y="257175"/>
                </a:lnTo>
                <a:lnTo>
                  <a:pt x="0" y="183356"/>
                </a:lnTo>
                <a:lnTo>
                  <a:pt x="0" y="161925"/>
                </a:lnTo>
                <a:lnTo>
                  <a:pt x="2381" y="150018"/>
                </a:lnTo>
                <a:lnTo>
                  <a:pt x="28575" y="147637"/>
                </a:lnTo>
                <a:lnTo>
                  <a:pt x="97631" y="176212"/>
                </a:lnTo>
                <a:lnTo>
                  <a:pt x="171450" y="204787"/>
                </a:lnTo>
                <a:lnTo>
                  <a:pt x="252412" y="223837"/>
                </a:lnTo>
                <a:lnTo>
                  <a:pt x="335756" y="228600"/>
                </a:lnTo>
                <a:lnTo>
                  <a:pt x="445293" y="2262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647C0EF-933C-4CCD-A30E-7D768627F946}"/>
              </a:ext>
            </a:extLst>
          </p:cNvPr>
          <p:cNvSpPr/>
          <p:nvPr/>
        </p:nvSpPr>
        <p:spPr>
          <a:xfrm>
            <a:off x="4448175" y="3960814"/>
            <a:ext cx="3170238" cy="561975"/>
          </a:xfrm>
          <a:custGeom>
            <a:avLst/>
            <a:gdLst>
              <a:gd name="connsiteX0" fmla="*/ 1493402 w 3170391"/>
              <a:gd name="connsiteY0" fmla="*/ 342459 h 561350"/>
              <a:gd name="connsiteX1" fmla="*/ 2125362 w 3170391"/>
              <a:gd name="connsiteY1" fmla="*/ 317745 h 561350"/>
              <a:gd name="connsiteX2" fmla="*/ 2319540 w 3170391"/>
              <a:gd name="connsiteY2" fmla="*/ 321276 h 561350"/>
              <a:gd name="connsiteX3" fmla="*/ 2729078 w 3170391"/>
              <a:gd name="connsiteY3" fmla="*/ 328337 h 561350"/>
              <a:gd name="connsiteX4" fmla="*/ 3022109 w 3170391"/>
              <a:gd name="connsiteY4" fmla="*/ 335398 h 561350"/>
              <a:gd name="connsiteX5" fmla="*/ 3082128 w 3170391"/>
              <a:gd name="connsiteY5" fmla="*/ 338928 h 561350"/>
              <a:gd name="connsiteX6" fmla="*/ 3135086 w 3170391"/>
              <a:gd name="connsiteY6" fmla="*/ 331867 h 561350"/>
              <a:gd name="connsiteX7" fmla="*/ 3166860 w 3170391"/>
              <a:gd name="connsiteY7" fmla="*/ 307154 h 561350"/>
              <a:gd name="connsiteX8" fmla="*/ 3170391 w 3170391"/>
              <a:gd name="connsiteY8" fmla="*/ 275379 h 561350"/>
              <a:gd name="connsiteX9" fmla="*/ 3159799 w 3170391"/>
              <a:gd name="connsiteY9" fmla="*/ 222422 h 561350"/>
              <a:gd name="connsiteX10" fmla="*/ 3145677 w 3170391"/>
              <a:gd name="connsiteY10" fmla="*/ 187117 h 561350"/>
              <a:gd name="connsiteX11" fmla="*/ 3082128 w 3170391"/>
              <a:gd name="connsiteY11" fmla="*/ 148281 h 561350"/>
              <a:gd name="connsiteX12" fmla="*/ 2933847 w 3170391"/>
              <a:gd name="connsiteY12" fmla="*/ 70610 h 561350"/>
              <a:gd name="connsiteX13" fmla="*/ 2785566 w 3170391"/>
              <a:gd name="connsiteY13" fmla="*/ 14122 h 561350"/>
              <a:gd name="connsiteX14" fmla="*/ 2711425 w 3170391"/>
              <a:gd name="connsiteY14" fmla="*/ 0 h 561350"/>
              <a:gd name="connsiteX15" fmla="*/ 2654937 w 3170391"/>
              <a:gd name="connsiteY15" fmla="*/ 31775 h 561350"/>
              <a:gd name="connsiteX16" fmla="*/ 2598449 w 3170391"/>
              <a:gd name="connsiteY16" fmla="*/ 60019 h 561350"/>
              <a:gd name="connsiteX17" fmla="*/ 2559614 w 3170391"/>
              <a:gd name="connsiteY17" fmla="*/ 70610 h 561350"/>
              <a:gd name="connsiteX18" fmla="*/ 1934715 w 3170391"/>
              <a:gd name="connsiteY18" fmla="*/ 130629 h 561350"/>
              <a:gd name="connsiteX19" fmla="*/ 1302755 w 3170391"/>
              <a:gd name="connsiteY19" fmla="*/ 194178 h 561350"/>
              <a:gd name="connsiteX20" fmla="*/ 833198 w 3170391"/>
              <a:gd name="connsiteY20" fmla="*/ 243605 h 561350"/>
              <a:gd name="connsiteX21" fmla="*/ 593124 w 3170391"/>
              <a:gd name="connsiteY21" fmla="*/ 268318 h 561350"/>
              <a:gd name="connsiteX22" fmla="*/ 388355 w 3170391"/>
              <a:gd name="connsiteY22" fmla="*/ 293032 h 561350"/>
              <a:gd name="connsiteX23" fmla="*/ 317745 w 3170391"/>
              <a:gd name="connsiteY23" fmla="*/ 296562 h 561350"/>
              <a:gd name="connsiteX24" fmla="*/ 257726 w 3170391"/>
              <a:gd name="connsiteY24" fmla="*/ 289501 h 561350"/>
              <a:gd name="connsiteX25" fmla="*/ 194177 w 3170391"/>
              <a:gd name="connsiteY25" fmla="*/ 271849 h 561350"/>
              <a:gd name="connsiteX26" fmla="*/ 141220 w 3170391"/>
              <a:gd name="connsiteY26" fmla="*/ 254196 h 561350"/>
              <a:gd name="connsiteX27" fmla="*/ 74140 w 3170391"/>
              <a:gd name="connsiteY27" fmla="*/ 204769 h 561350"/>
              <a:gd name="connsiteX28" fmla="*/ 42366 w 3170391"/>
              <a:gd name="connsiteY28" fmla="*/ 180056 h 561350"/>
              <a:gd name="connsiteX29" fmla="*/ 0 w 3170391"/>
              <a:gd name="connsiteY29" fmla="*/ 180056 h 561350"/>
              <a:gd name="connsiteX30" fmla="*/ 7061 w 3170391"/>
              <a:gd name="connsiteY30" fmla="*/ 218891 h 561350"/>
              <a:gd name="connsiteX31" fmla="*/ 14122 w 3170391"/>
              <a:gd name="connsiteY31" fmla="*/ 250666 h 561350"/>
              <a:gd name="connsiteX32" fmla="*/ 45896 w 3170391"/>
              <a:gd name="connsiteY32" fmla="*/ 324806 h 561350"/>
              <a:gd name="connsiteX33" fmla="*/ 81201 w 3170391"/>
              <a:gd name="connsiteY33" fmla="*/ 377764 h 561350"/>
              <a:gd name="connsiteX34" fmla="*/ 134159 w 3170391"/>
              <a:gd name="connsiteY34" fmla="*/ 437782 h 561350"/>
              <a:gd name="connsiteX35" fmla="*/ 190647 w 3170391"/>
              <a:gd name="connsiteY35" fmla="*/ 487209 h 561350"/>
              <a:gd name="connsiteX36" fmla="*/ 243604 w 3170391"/>
              <a:gd name="connsiteY36" fmla="*/ 533106 h 561350"/>
              <a:gd name="connsiteX37" fmla="*/ 278909 w 3170391"/>
              <a:gd name="connsiteY37" fmla="*/ 561350 h 561350"/>
              <a:gd name="connsiteX38" fmla="*/ 360111 w 3170391"/>
              <a:gd name="connsiteY38" fmla="*/ 533106 h 561350"/>
              <a:gd name="connsiteX39" fmla="*/ 518984 w 3170391"/>
              <a:gd name="connsiteY39" fmla="*/ 483679 h 561350"/>
              <a:gd name="connsiteX40" fmla="*/ 639021 w 3170391"/>
              <a:gd name="connsiteY40" fmla="*/ 458965 h 561350"/>
              <a:gd name="connsiteX41" fmla="*/ 864973 w 3170391"/>
              <a:gd name="connsiteY41" fmla="*/ 423660 h 561350"/>
              <a:gd name="connsiteX42" fmla="*/ 1154474 w 3170391"/>
              <a:gd name="connsiteY42" fmla="*/ 374233 h 561350"/>
              <a:gd name="connsiteX43" fmla="*/ 1493402 w 3170391"/>
              <a:gd name="connsiteY43" fmla="*/ 342459 h 56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0391" h="561350">
                <a:moveTo>
                  <a:pt x="1493402" y="342459"/>
                </a:moveTo>
                <a:lnTo>
                  <a:pt x="2125362" y="317745"/>
                </a:lnTo>
                <a:lnTo>
                  <a:pt x="2319540" y="321276"/>
                </a:lnTo>
                <a:lnTo>
                  <a:pt x="2729078" y="328337"/>
                </a:lnTo>
                <a:lnTo>
                  <a:pt x="3022109" y="335398"/>
                </a:lnTo>
                <a:lnTo>
                  <a:pt x="3082128" y="338928"/>
                </a:lnTo>
                <a:lnTo>
                  <a:pt x="3135086" y="331867"/>
                </a:lnTo>
                <a:lnTo>
                  <a:pt x="3166860" y="307154"/>
                </a:lnTo>
                <a:lnTo>
                  <a:pt x="3170391" y="275379"/>
                </a:lnTo>
                <a:lnTo>
                  <a:pt x="3159799" y="222422"/>
                </a:lnTo>
                <a:lnTo>
                  <a:pt x="3145677" y="187117"/>
                </a:lnTo>
                <a:lnTo>
                  <a:pt x="3082128" y="148281"/>
                </a:lnTo>
                <a:lnTo>
                  <a:pt x="2933847" y="70610"/>
                </a:lnTo>
                <a:lnTo>
                  <a:pt x="2785566" y="14122"/>
                </a:lnTo>
                <a:lnTo>
                  <a:pt x="2711425" y="0"/>
                </a:lnTo>
                <a:lnTo>
                  <a:pt x="2654937" y="31775"/>
                </a:lnTo>
                <a:lnTo>
                  <a:pt x="2598449" y="60019"/>
                </a:lnTo>
                <a:lnTo>
                  <a:pt x="2559614" y="70610"/>
                </a:lnTo>
                <a:lnTo>
                  <a:pt x="1934715" y="130629"/>
                </a:lnTo>
                <a:lnTo>
                  <a:pt x="1302755" y="194178"/>
                </a:lnTo>
                <a:lnTo>
                  <a:pt x="833198" y="243605"/>
                </a:lnTo>
                <a:lnTo>
                  <a:pt x="593124" y="268318"/>
                </a:lnTo>
                <a:lnTo>
                  <a:pt x="388355" y="293032"/>
                </a:lnTo>
                <a:lnTo>
                  <a:pt x="317745" y="296562"/>
                </a:lnTo>
                <a:lnTo>
                  <a:pt x="257726" y="289501"/>
                </a:lnTo>
                <a:lnTo>
                  <a:pt x="194177" y="271849"/>
                </a:lnTo>
                <a:lnTo>
                  <a:pt x="141220" y="254196"/>
                </a:lnTo>
                <a:lnTo>
                  <a:pt x="74140" y="204769"/>
                </a:lnTo>
                <a:lnTo>
                  <a:pt x="42366" y="180056"/>
                </a:lnTo>
                <a:lnTo>
                  <a:pt x="0" y="180056"/>
                </a:lnTo>
                <a:lnTo>
                  <a:pt x="7061" y="218891"/>
                </a:lnTo>
                <a:lnTo>
                  <a:pt x="14122" y="250666"/>
                </a:lnTo>
                <a:lnTo>
                  <a:pt x="45896" y="324806"/>
                </a:lnTo>
                <a:lnTo>
                  <a:pt x="81201" y="377764"/>
                </a:lnTo>
                <a:lnTo>
                  <a:pt x="134159" y="437782"/>
                </a:lnTo>
                <a:lnTo>
                  <a:pt x="190647" y="487209"/>
                </a:lnTo>
                <a:lnTo>
                  <a:pt x="243604" y="533106"/>
                </a:lnTo>
                <a:lnTo>
                  <a:pt x="278909" y="561350"/>
                </a:lnTo>
                <a:lnTo>
                  <a:pt x="360111" y="533106"/>
                </a:lnTo>
                <a:lnTo>
                  <a:pt x="518984" y="483679"/>
                </a:lnTo>
                <a:lnTo>
                  <a:pt x="639021" y="458965"/>
                </a:lnTo>
                <a:lnTo>
                  <a:pt x="864973" y="423660"/>
                </a:lnTo>
                <a:lnTo>
                  <a:pt x="1154474" y="374233"/>
                </a:lnTo>
                <a:lnTo>
                  <a:pt x="1493402" y="3424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82B41EA-92E8-4ED9-9FCD-A160272E95B5}"/>
              </a:ext>
            </a:extLst>
          </p:cNvPr>
          <p:cNvSpPr/>
          <p:nvPr/>
        </p:nvSpPr>
        <p:spPr>
          <a:xfrm>
            <a:off x="5957889" y="1933577"/>
            <a:ext cx="2647950" cy="2027237"/>
          </a:xfrm>
          <a:custGeom>
            <a:avLst/>
            <a:gdLst>
              <a:gd name="connsiteX0" fmla="*/ 489006 w 2647785"/>
              <a:gd name="connsiteY0" fmla="*/ 322028 h 2027583"/>
              <a:gd name="connsiteX1" fmla="*/ 985962 w 2647785"/>
              <a:gd name="connsiteY1" fmla="*/ 747423 h 2027583"/>
              <a:gd name="connsiteX2" fmla="*/ 1554480 w 2647785"/>
              <a:gd name="connsiteY2" fmla="*/ 1224501 h 2027583"/>
              <a:gd name="connsiteX3" fmla="*/ 1824825 w 2647785"/>
              <a:gd name="connsiteY3" fmla="*/ 1431235 h 2027583"/>
              <a:gd name="connsiteX4" fmla="*/ 2099145 w 2647785"/>
              <a:gd name="connsiteY4" fmla="*/ 1622066 h 2027583"/>
              <a:gd name="connsiteX5" fmla="*/ 2437075 w 2647785"/>
              <a:gd name="connsiteY5" fmla="*/ 1848678 h 2027583"/>
              <a:gd name="connsiteX6" fmla="*/ 2592126 w 2647785"/>
              <a:gd name="connsiteY6" fmla="*/ 1944094 h 2027583"/>
              <a:gd name="connsiteX7" fmla="*/ 2635858 w 2647785"/>
              <a:gd name="connsiteY7" fmla="*/ 1975899 h 2027583"/>
              <a:gd name="connsiteX8" fmla="*/ 2647785 w 2647785"/>
              <a:gd name="connsiteY8" fmla="*/ 1995777 h 2027583"/>
              <a:gd name="connsiteX9" fmla="*/ 2639833 w 2647785"/>
              <a:gd name="connsiteY9" fmla="*/ 2011680 h 2027583"/>
              <a:gd name="connsiteX10" fmla="*/ 2619955 w 2647785"/>
              <a:gd name="connsiteY10" fmla="*/ 2027583 h 2027583"/>
              <a:gd name="connsiteX11" fmla="*/ 2242268 w 2647785"/>
              <a:gd name="connsiteY11" fmla="*/ 2011680 h 2027583"/>
              <a:gd name="connsiteX12" fmla="*/ 1995778 w 2647785"/>
              <a:gd name="connsiteY12" fmla="*/ 1987826 h 2027583"/>
              <a:gd name="connsiteX13" fmla="*/ 1920240 w 2647785"/>
              <a:gd name="connsiteY13" fmla="*/ 1975899 h 2027583"/>
              <a:gd name="connsiteX14" fmla="*/ 1836752 w 2647785"/>
              <a:gd name="connsiteY14" fmla="*/ 1948070 h 2027583"/>
              <a:gd name="connsiteX15" fmla="*/ 1785068 w 2647785"/>
              <a:gd name="connsiteY15" fmla="*/ 1912289 h 2027583"/>
              <a:gd name="connsiteX16" fmla="*/ 1085353 w 2647785"/>
              <a:gd name="connsiteY16" fmla="*/ 1204623 h 2027583"/>
              <a:gd name="connsiteX17" fmla="*/ 655983 w 2647785"/>
              <a:gd name="connsiteY17" fmla="*/ 739471 h 2027583"/>
              <a:gd name="connsiteX18" fmla="*/ 357809 w 2647785"/>
              <a:gd name="connsiteY18" fmla="*/ 421419 h 2027583"/>
              <a:gd name="connsiteX19" fmla="*/ 0 w 2647785"/>
              <a:gd name="connsiteY19" fmla="*/ 19878 h 2027583"/>
              <a:gd name="connsiteX20" fmla="*/ 107343 w 2647785"/>
              <a:gd name="connsiteY20" fmla="*/ 0 h 2027583"/>
              <a:gd name="connsiteX21" fmla="*/ 266369 w 2647785"/>
              <a:gd name="connsiteY21" fmla="*/ 135172 h 2027583"/>
              <a:gd name="connsiteX22" fmla="*/ 489006 w 2647785"/>
              <a:gd name="connsiteY22" fmla="*/ 322028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47785" h="2027583">
                <a:moveTo>
                  <a:pt x="489006" y="322028"/>
                </a:moveTo>
                <a:lnTo>
                  <a:pt x="985962" y="747423"/>
                </a:lnTo>
                <a:lnTo>
                  <a:pt x="1554480" y="1224501"/>
                </a:lnTo>
                <a:lnTo>
                  <a:pt x="1824825" y="1431235"/>
                </a:lnTo>
                <a:lnTo>
                  <a:pt x="2099145" y="1622066"/>
                </a:lnTo>
                <a:lnTo>
                  <a:pt x="2437075" y="1848678"/>
                </a:lnTo>
                <a:lnTo>
                  <a:pt x="2592126" y="1944094"/>
                </a:lnTo>
                <a:lnTo>
                  <a:pt x="2635858" y="1975899"/>
                </a:lnTo>
                <a:lnTo>
                  <a:pt x="2647785" y="1995777"/>
                </a:lnTo>
                <a:lnTo>
                  <a:pt x="2639833" y="2011680"/>
                </a:lnTo>
                <a:lnTo>
                  <a:pt x="2619955" y="2027583"/>
                </a:lnTo>
                <a:lnTo>
                  <a:pt x="2242268" y="2011680"/>
                </a:lnTo>
                <a:lnTo>
                  <a:pt x="1995778" y="1987826"/>
                </a:lnTo>
                <a:lnTo>
                  <a:pt x="1920240" y="1975899"/>
                </a:lnTo>
                <a:lnTo>
                  <a:pt x="1836752" y="1948070"/>
                </a:lnTo>
                <a:lnTo>
                  <a:pt x="1785068" y="1912289"/>
                </a:lnTo>
                <a:lnTo>
                  <a:pt x="1085353" y="1204623"/>
                </a:lnTo>
                <a:lnTo>
                  <a:pt x="655983" y="739471"/>
                </a:lnTo>
                <a:lnTo>
                  <a:pt x="357809" y="421419"/>
                </a:lnTo>
                <a:lnTo>
                  <a:pt x="0" y="19878"/>
                </a:lnTo>
                <a:lnTo>
                  <a:pt x="107343" y="0"/>
                </a:lnTo>
                <a:lnTo>
                  <a:pt x="266369" y="135172"/>
                </a:lnTo>
                <a:lnTo>
                  <a:pt x="489006" y="32202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9488427-D1F6-4F40-92BD-A933010FF0C2}"/>
              </a:ext>
            </a:extLst>
          </p:cNvPr>
          <p:cNvSpPr/>
          <p:nvPr/>
        </p:nvSpPr>
        <p:spPr>
          <a:xfrm>
            <a:off x="5032376" y="4289426"/>
            <a:ext cx="925513" cy="1317625"/>
          </a:xfrm>
          <a:custGeom>
            <a:avLst/>
            <a:gdLst>
              <a:gd name="connsiteX0" fmla="*/ 700610 w 924703"/>
              <a:gd name="connsiteY0" fmla="*/ 489397 h 1318796"/>
              <a:gd name="connsiteX1" fmla="*/ 574397 w 924703"/>
              <a:gd name="connsiteY1" fmla="*/ 649095 h 1318796"/>
              <a:gd name="connsiteX2" fmla="*/ 412124 w 924703"/>
              <a:gd name="connsiteY2" fmla="*/ 857733 h 1318796"/>
              <a:gd name="connsiteX3" fmla="*/ 265305 w 924703"/>
              <a:gd name="connsiteY3" fmla="*/ 1040613 h 1318796"/>
              <a:gd name="connsiteX4" fmla="*/ 33485 w 924703"/>
              <a:gd name="connsiteY4" fmla="*/ 1318796 h 1318796"/>
              <a:gd name="connsiteX5" fmla="*/ 0 w 924703"/>
              <a:gd name="connsiteY5" fmla="*/ 1200311 h 1318796"/>
              <a:gd name="connsiteX6" fmla="*/ 128788 w 924703"/>
              <a:gd name="connsiteY6" fmla="*/ 1007128 h 1318796"/>
              <a:gd name="connsiteX7" fmla="*/ 265305 w 924703"/>
              <a:gd name="connsiteY7" fmla="*/ 803641 h 1318796"/>
              <a:gd name="connsiteX8" fmla="*/ 368335 w 924703"/>
              <a:gd name="connsiteY8" fmla="*/ 654247 h 1318796"/>
              <a:gd name="connsiteX9" fmla="*/ 409548 w 924703"/>
              <a:gd name="connsiteY9" fmla="*/ 569246 h 1318796"/>
              <a:gd name="connsiteX10" fmla="*/ 486821 w 924703"/>
              <a:gd name="connsiteY10" fmla="*/ 414700 h 1318796"/>
              <a:gd name="connsiteX11" fmla="*/ 515155 w 924703"/>
              <a:gd name="connsiteY11" fmla="*/ 337426 h 1318796"/>
              <a:gd name="connsiteX12" fmla="*/ 535761 w 924703"/>
              <a:gd name="connsiteY12" fmla="*/ 273032 h 1318796"/>
              <a:gd name="connsiteX13" fmla="*/ 540912 w 924703"/>
              <a:gd name="connsiteY13" fmla="*/ 193183 h 1318796"/>
              <a:gd name="connsiteX14" fmla="*/ 540912 w 924703"/>
              <a:gd name="connsiteY14" fmla="*/ 139092 h 1318796"/>
              <a:gd name="connsiteX15" fmla="*/ 517730 w 924703"/>
              <a:gd name="connsiteY15" fmla="*/ 82425 h 1318796"/>
              <a:gd name="connsiteX16" fmla="*/ 463639 w 924703"/>
              <a:gd name="connsiteY16" fmla="*/ 0 h 1318796"/>
              <a:gd name="connsiteX17" fmla="*/ 636216 w 924703"/>
              <a:gd name="connsiteY17" fmla="*/ 10303 h 1318796"/>
              <a:gd name="connsiteX18" fmla="*/ 677428 w 924703"/>
              <a:gd name="connsiteY18" fmla="*/ 36061 h 1318796"/>
              <a:gd name="connsiteX19" fmla="*/ 739247 w 924703"/>
              <a:gd name="connsiteY19" fmla="*/ 74697 h 1318796"/>
              <a:gd name="connsiteX20" fmla="*/ 806217 w 924703"/>
              <a:gd name="connsiteY20" fmla="*/ 118485 h 1318796"/>
              <a:gd name="connsiteX21" fmla="*/ 850005 w 924703"/>
              <a:gd name="connsiteY21" fmla="*/ 154546 h 1318796"/>
              <a:gd name="connsiteX22" fmla="*/ 883490 w 924703"/>
              <a:gd name="connsiteY22" fmla="*/ 185456 h 1318796"/>
              <a:gd name="connsiteX23" fmla="*/ 909248 w 924703"/>
              <a:gd name="connsiteY23" fmla="*/ 221516 h 1318796"/>
              <a:gd name="connsiteX24" fmla="*/ 924703 w 924703"/>
              <a:gd name="connsiteY24" fmla="*/ 260153 h 1318796"/>
              <a:gd name="connsiteX25" fmla="*/ 911824 w 924703"/>
              <a:gd name="connsiteY25" fmla="*/ 293638 h 1318796"/>
              <a:gd name="connsiteX26" fmla="*/ 873187 w 924703"/>
              <a:gd name="connsiteY26" fmla="*/ 332275 h 1318796"/>
              <a:gd name="connsiteX27" fmla="*/ 834551 w 924703"/>
              <a:gd name="connsiteY27" fmla="*/ 365760 h 1318796"/>
              <a:gd name="connsiteX28" fmla="*/ 780459 w 924703"/>
              <a:gd name="connsiteY28" fmla="*/ 394093 h 1318796"/>
              <a:gd name="connsiteX29" fmla="*/ 700610 w 924703"/>
              <a:gd name="connsiteY29" fmla="*/ 489397 h 131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24703" h="1318796">
                <a:moveTo>
                  <a:pt x="700610" y="489397"/>
                </a:moveTo>
                <a:lnTo>
                  <a:pt x="574397" y="649095"/>
                </a:lnTo>
                <a:lnTo>
                  <a:pt x="412124" y="857733"/>
                </a:lnTo>
                <a:lnTo>
                  <a:pt x="265305" y="1040613"/>
                </a:lnTo>
                <a:lnTo>
                  <a:pt x="33485" y="1318796"/>
                </a:lnTo>
                <a:lnTo>
                  <a:pt x="0" y="1200311"/>
                </a:lnTo>
                <a:lnTo>
                  <a:pt x="128788" y="1007128"/>
                </a:lnTo>
                <a:lnTo>
                  <a:pt x="265305" y="803641"/>
                </a:lnTo>
                <a:lnTo>
                  <a:pt x="368335" y="654247"/>
                </a:lnTo>
                <a:lnTo>
                  <a:pt x="409548" y="569246"/>
                </a:lnTo>
                <a:lnTo>
                  <a:pt x="486821" y="414700"/>
                </a:lnTo>
                <a:lnTo>
                  <a:pt x="515155" y="337426"/>
                </a:lnTo>
                <a:lnTo>
                  <a:pt x="535761" y="273032"/>
                </a:lnTo>
                <a:lnTo>
                  <a:pt x="540912" y="193183"/>
                </a:lnTo>
                <a:lnTo>
                  <a:pt x="540912" y="139092"/>
                </a:lnTo>
                <a:lnTo>
                  <a:pt x="517730" y="82425"/>
                </a:lnTo>
                <a:lnTo>
                  <a:pt x="463639" y="0"/>
                </a:lnTo>
                <a:lnTo>
                  <a:pt x="636216" y="10303"/>
                </a:lnTo>
                <a:lnTo>
                  <a:pt x="677428" y="36061"/>
                </a:lnTo>
                <a:lnTo>
                  <a:pt x="739247" y="74697"/>
                </a:lnTo>
                <a:lnTo>
                  <a:pt x="806217" y="118485"/>
                </a:lnTo>
                <a:lnTo>
                  <a:pt x="850005" y="154546"/>
                </a:lnTo>
                <a:lnTo>
                  <a:pt x="883490" y="185456"/>
                </a:lnTo>
                <a:lnTo>
                  <a:pt x="909248" y="221516"/>
                </a:lnTo>
                <a:lnTo>
                  <a:pt x="924703" y="260153"/>
                </a:lnTo>
                <a:lnTo>
                  <a:pt x="911824" y="293638"/>
                </a:lnTo>
                <a:lnTo>
                  <a:pt x="873187" y="332275"/>
                </a:lnTo>
                <a:lnTo>
                  <a:pt x="834551" y="365760"/>
                </a:lnTo>
                <a:lnTo>
                  <a:pt x="780459" y="394093"/>
                </a:lnTo>
                <a:lnTo>
                  <a:pt x="700610" y="48939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411EFEE-7F35-458E-9D18-3F1D523D4A51}"/>
              </a:ext>
            </a:extLst>
          </p:cNvPr>
          <p:cNvSpPr/>
          <p:nvPr/>
        </p:nvSpPr>
        <p:spPr>
          <a:xfrm>
            <a:off x="4619626" y="5319714"/>
            <a:ext cx="2360613" cy="534987"/>
          </a:xfrm>
          <a:custGeom>
            <a:avLst/>
            <a:gdLst>
              <a:gd name="connsiteX0" fmla="*/ 646519 w 2359409"/>
              <a:gd name="connsiteY0" fmla="*/ 151970 h 535761"/>
              <a:gd name="connsiteX1" fmla="*/ 1277584 w 2359409"/>
              <a:gd name="connsiteY1" fmla="*/ 100455 h 535761"/>
              <a:gd name="connsiteX2" fmla="*/ 2356834 w 2359409"/>
              <a:gd name="connsiteY2" fmla="*/ 0 h 535761"/>
              <a:gd name="connsiteX3" fmla="*/ 2359409 w 2359409"/>
              <a:gd name="connsiteY3" fmla="*/ 59242 h 535761"/>
              <a:gd name="connsiteX4" fmla="*/ 2274409 w 2359409"/>
              <a:gd name="connsiteY4" fmla="*/ 82424 h 535761"/>
              <a:gd name="connsiteX5" fmla="*/ 1615010 w 2359409"/>
              <a:gd name="connsiteY5" fmla="*/ 231819 h 535761"/>
              <a:gd name="connsiteX6" fmla="*/ 1076674 w 2359409"/>
              <a:gd name="connsiteY6" fmla="*/ 332275 h 535761"/>
              <a:gd name="connsiteX7" fmla="*/ 674853 w 2359409"/>
              <a:gd name="connsiteY7" fmla="*/ 399245 h 535761"/>
              <a:gd name="connsiteX8" fmla="*/ 461063 w 2359409"/>
              <a:gd name="connsiteY8" fmla="*/ 430154 h 535761"/>
              <a:gd name="connsiteX9" fmla="*/ 412124 w 2359409"/>
              <a:gd name="connsiteY9" fmla="*/ 468791 h 535761"/>
              <a:gd name="connsiteX10" fmla="*/ 329699 w 2359409"/>
              <a:gd name="connsiteY10" fmla="*/ 522882 h 535761"/>
              <a:gd name="connsiteX11" fmla="*/ 303941 w 2359409"/>
              <a:gd name="connsiteY11" fmla="*/ 530609 h 535761"/>
              <a:gd name="connsiteX12" fmla="*/ 280759 w 2359409"/>
              <a:gd name="connsiteY12" fmla="*/ 535761 h 535761"/>
              <a:gd name="connsiteX13" fmla="*/ 249850 w 2359409"/>
              <a:gd name="connsiteY13" fmla="*/ 533185 h 535761"/>
              <a:gd name="connsiteX14" fmla="*/ 216365 w 2359409"/>
              <a:gd name="connsiteY14" fmla="*/ 522882 h 535761"/>
              <a:gd name="connsiteX15" fmla="*/ 193183 w 2359409"/>
              <a:gd name="connsiteY15" fmla="*/ 491973 h 535761"/>
              <a:gd name="connsiteX16" fmla="*/ 30909 w 2359409"/>
              <a:gd name="connsiteY16" fmla="*/ 190607 h 535761"/>
              <a:gd name="connsiteX17" fmla="*/ 10303 w 2359409"/>
              <a:gd name="connsiteY17" fmla="*/ 149395 h 535761"/>
              <a:gd name="connsiteX18" fmla="*/ 0 w 2359409"/>
              <a:gd name="connsiteY18" fmla="*/ 103031 h 535761"/>
              <a:gd name="connsiteX19" fmla="*/ 2576 w 2359409"/>
              <a:gd name="connsiteY19" fmla="*/ 85000 h 535761"/>
              <a:gd name="connsiteX20" fmla="*/ 38636 w 2359409"/>
              <a:gd name="connsiteY20" fmla="*/ 103031 h 535761"/>
              <a:gd name="connsiteX21" fmla="*/ 72121 w 2359409"/>
              <a:gd name="connsiteY21" fmla="*/ 118485 h 535761"/>
              <a:gd name="connsiteX22" fmla="*/ 128789 w 2359409"/>
              <a:gd name="connsiteY22" fmla="*/ 144243 h 535761"/>
              <a:gd name="connsiteX23" fmla="*/ 180304 w 2359409"/>
              <a:gd name="connsiteY23" fmla="*/ 167425 h 535761"/>
              <a:gd name="connsiteX24" fmla="*/ 242123 w 2359409"/>
              <a:gd name="connsiteY24" fmla="*/ 180304 h 535761"/>
              <a:gd name="connsiteX25" fmla="*/ 321972 w 2359409"/>
              <a:gd name="connsiteY25" fmla="*/ 177728 h 535761"/>
              <a:gd name="connsiteX26" fmla="*/ 646519 w 2359409"/>
              <a:gd name="connsiteY26" fmla="*/ 151970 h 53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59409" h="535761">
                <a:moveTo>
                  <a:pt x="646519" y="151970"/>
                </a:moveTo>
                <a:lnTo>
                  <a:pt x="1277584" y="100455"/>
                </a:lnTo>
                <a:lnTo>
                  <a:pt x="2356834" y="0"/>
                </a:lnTo>
                <a:lnTo>
                  <a:pt x="2359409" y="59242"/>
                </a:lnTo>
                <a:lnTo>
                  <a:pt x="2274409" y="82424"/>
                </a:lnTo>
                <a:lnTo>
                  <a:pt x="1615010" y="231819"/>
                </a:lnTo>
                <a:lnTo>
                  <a:pt x="1076674" y="332275"/>
                </a:lnTo>
                <a:lnTo>
                  <a:pt x="674853" y="399245"/>
                </a:lnTo>
                <a:lnTo>
                  <a:pt x="461063" y="430154"/>
                </a:lnTo>
                <a:lnTo>
                  <a:pt x="412124" y="468791"/>
                </a:lnTo>
                <a:lnTo>
                  <a:pt x="329699" y="522882"/>
                </a:lnTo>
                <a:lnTo>
                  <a:pt x="303941" y="530609"/>
                </a:lnTo>
                <a:lnTo>
                  <a:pt x="280759" y="535761"/>
                </a:lnTo>
                <a:lnTo>
                  <a:pt x="249850" y="533185"/>
                </a:lnTo>
                <a:lnTo>
                  <a:pt x="216365" y="522882"/>
                </a:lnTo>
                <a:lnTo>
                  <a:pt x="193183" y="491973"/>
                </a:lnTo>
                <a:lnTo>
                  <a:pt x="30909" y="190607"/>
                </a:lnTo>
                <a:lnTo>
                  <a:pt x="10303" y="149395"/>
                </a:lnTo>
                <a:lnTo>
                  <a:pt x="0" y="103031"/>
                </a:lnTo>
                <a:lnTo>
                  <a:pt x="2576" y="85000"/>
                </a:lnTo>
                <a:lnTo>
                  <a:pt x="38636" y="103031"/>
                </a:lnTo>
                <a:lnTo>
                  <a:pt x="72121" y="118485"/>
                </a:lnTo>
                <a:lnTo>
                  <a:pt x="128789" y="144243"/>
                </a:lnTo>
                <a:lnTo>
                  <a:pt x="180304" y="167425"/>
                </a:lnTo>
                <a:lnTo>
                  <a:pt x="242123" y="180304"/>
                </a:lnTo>
                <a:lnTo>
                  <a:pt x="321972" y="177728"/>
                </a:lnTo>
                <a:lnTo>
                  <a:pt x="646519" y="15197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BAE10EA-72AA-4953-A52D-B3041FF17020}"/>
              </a:ext>
            </a:extLst>
          </p:cNvPr>
          <p:cNvSpPr/>
          <p:nvPr/>
        </p:nvSpPr>
        <p:spPr>
          <a:xfrm>
            <a:off x="6421438" y="4754563"/>
            <a:ext cx="1003300" cy="1041400"/>
          </a:xfrm>
          <a:custGeom>
            <a:avLst/>
            <a:gdLst>
              <a:gd name="connsiteX0" fmla="*/ 352881 w 1004552"/>
              <a:gd name="connsiteY0" fmla="*/ 190607 h 1040613"/>
              <a:gd name="connsiteX1" fmla="*/ 582125 w 1004552"/>
              <a:gd name="connsiteY1" fmla="*/ 352881 h 1040613"/>
              <a:gd name="connsiteX2" fmla="*/ 739248 w 1004552"/>
              <a:gd name="connsiteY2" fmla="*/ 479094 h 1040613"/>
              <a:gd name="connsiteX3" fmla="*/ 883491 w 1004552"/>
              <a:gd name="connsiteY3" fmla="*/ 613034 h 1040613"/>
              <a:gd name="connsiteX4" fmla="*/ 963340 w 1004552"/>
              <a:gd name="connsiteY4" fmla="*/ 710914 h 1040613"/>
              <a:gd name="connsiteX5" fmla="*/ 996825 w 1004552"/>
              <a:gd name="connsiteY5" fmla="*/ 790763 h 1040613"/>
              <a:gd name="connsiteX6" fmla="*/ 1004552 w 1004552"/>
              <a:gd name="connsiteY6" fmla="*/ 834551 h 1040613"/>
              <a:gd name="connsiteX7" fmla="*/ 999401 w 1004552"/>
              <a:gd name="connsiteY7" fmla="*/ 924703 h 1040613"/>
              <a:gd name="connsiteX8" fmla="*/ 973643 w 1004552"/>
              <a:gd name="connsiteY8" fmla="*/ 981370 h 1040613"/>
              <a:gd name="connsiteX9" fmla="*/ 942734 w 1004552"/>
              <a:gd name="connsiteY9" fmla="*/ 1020007 h 1040613"/>
              <a:gd name="connsiteX10" fmla="*/ 909249 w 1004552"/>
              <a:gd name="connsiteY10" fmla="*/ 1038037 h 1040613"/>
              <a:gd name="connsiteX11" fmla="*/ 860309 w 1004552"/>
              <a:gd name="connsiteY11" fmla="*/ 1040613 h 1040613"/>
              <a:gd name="connsiteX12" fmla="*/ 813945 w 1004552"/>
              <a:gd name="connsiteY12" fmla="*/ 1022583 h 1040613"/>
              <a:gd name="connsiteX13" fmla="*/ 772733 w 1004552"/>
              <a:gd name="connsiteY13" fmla="*/ 986522 h 1040613"/>
              <a:gd name="connsiteX14" fmla="*/ 749551 w 1004552"/>
              <a:gd name="connsiteY14" fmla="*/ 955612 h 1040613"/>
              <a:gd name="connsiteX15" fmla="*/ 672277 w 1004552"/>
              <a:gd name="connsiteY15" fmla="*/ 831975 h 1040613"/>
              <a:gd name="connsiteX16" fmla="*/ 504852 w 1004552"/>
              <a:gd name="connsiteY16" fmla="*/ 618186 h 1040613"/>
              <a:gd name="connsiteX17" fmla="*/ 432730 w 1004552"/>
              <a:gd name="connsiteY17" fmla="*/ 515155 h 1040613"/>
              <a:gd name="connsiteX18" fmla="*/ 247275 w 1004552"/>
              <a:gd name="connsiteY18" fmla="*/ 301366 h 1040613"/>
              <a:gd name="connsiteX19" fmla="*/ 159698 w 1004552"/>
              <a:gd name="connsiteY19" fmla="*/ 203486 h 1040613"/>
              <a:gd name="connsiteX20" fmla="*/ 46364 w 1004552"/>
              <a:gd name="connsiteY20" fmla="*/ 95304 h 1040613"/>
              <a:gd name="connsiteX21" fmla="*/ 2576 w 1004552"/>
              <a:gd name="connsiteY21" fmla="*/ 48940 h 1040613"/>
              <a:gd name="connsiteX22" fmla="*/ 0 w 1004552"/>
              <a:gd name="connsiteY22" fmla="*/ 0 h 1040613"/>
              <a:gd name="connsiteX23" fmla="*/ 103031 w 1004552"/>
              <a:gd name="connsiteY23" fmla="*/ 43788 h 1040613"/>
              <a:gd name="connsiteX24" fmla="*/ 352881 w 1004552"/>
              <a:gd name="connsiteY24" fmla="*/ 190607 h 10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4552" h="1040613">
                <a:moveTo>
                  <a:pt x="352881" y="190607"/>
                </a:moveTo>
                <a:lnTo>
                  <a:pt x="582125" y="352881"/>
                </a:lnTo>
                <a:lnTo>
                  <a:pt x="739248" y="479094"/>
                </a:lnTo>
                <a:lnTo>
                  <a:pt x="883491" y="613034"/>
                </a:lnTo>
                <a:lnTo>
                  <a:pt x="963340" y="710914"/>
                </a:lnTo>
                <a:lnTo>
                  <a:pt x="996825" y="790763"/>
                </a:lnTo>
                <a:lnTo>
                  <a:pt x="1004552" y="834551"/>
                </a:lnTo>
                <a:lnTo>
                  <a:pt x="999401" y="924703"/>
                </a:lnTo>
                <a:lnTo>
                  <a:pt x="973643" y="981370"/>
                </a:lnTo>
                <a:lnTo>
                  <a:pt x="942734" y="1020007"/>
                </a:lnTo>
                <a:lnTo>
                  <a:pt x="909249" y="1038037"/>
                </a:lnTo>
                <a:lnTo>
                  <a:pt x="860309" y="1040613"/>
                </a:lnTo>
                <a:lnTo>
                  <a:pt x="813945" y="1022583"/>
                </a:lnTo>
                <a:lnTo>
                  <a:pt x="772733" y="986522"/>
                </a:lnTo>
                <a:lnTo>
                  <a:pt x="749551" y="955612"/>
                </a:lnTo>
                <a:lnTo>
                  <a:pt x="672277" y="831975"/>
                </a:lnTo>
                <a:lnTo>
                  <a:pt x="504852" y="618186"/>
                </a:lnTo>
                <a:lnTo>
                  <a:pt x="432730" y="515155"/>
                </a:lnTo>
                <a:lnTo>
                  <a:pt x="247275" y="301366"/>
                </a:lnTo>
                <a:lnTo>
                  <a:pt x="159698" y="203486"/>
                </a:lnTo>
                <a:lnTo>
                  <a:pt x="46364" y="95304"/>
                </a:lnTo>
                <a:lnTo>
                  <a:pt x="2576" y="48940"/>
                </a:lnTo>
                <a:lnTo>
                  <a:pt x="0" y="0"/>
                </a:lnTo>
                <a:lnTo>
                  <a:pt x="103031" y="43788"/>
                </a:lnTo>
                <a:lnTo>
                  <a:pt x="352881" y="1906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E50859D-FF29-4B54-ACA4-7D5302C0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68" y="1400366"/>
            <a:ext cx="4980864" cy="43955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D57F78E-E912-44D5-9D24-7D3695014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296" y="1429735"/>
            <a:ext cx="4925995" cy="439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2" grpId="0" animBg="1"/>
      <p:bldP spid="14" grpId="0" animBg="1"/>
      <p:bldP spid="16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1C642D-EAFF-4EA5-8860-F46676AD6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02" y="1231201"/>
            <a:ext cx="4925995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5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なかまの言葉と漢字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あたらしい漢字：親 兄 父 母 姉 弟 妹 昼 万 語 算 海 内</a:t>
            </a:r>
          </a:p>
        </p:txBody>
      </p:sp>
    </p:spTree>
    <p:extLst>
      <p:ext uri="{BB962C8B-B14F-4D97-AF65-F5344CB8AC3E}">
        <p14:creationId xmlns:p14="http://schemas.microsoft.com/office/powerpoint/2010/main" val="335877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pPr algn="ctr"/>
            <a:b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きつねのおきゃくさま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あたらしい漢字：考 太 丸 心 切 夏 才</a:t>
            </a:r>
          </a:p>
        </p:txBody>
      </p:sp>
    </p:spTree>
    <p:extLst>
      <p:ext uri="{BB962C8B-B14F-4D97-AF65-F5344CB8AC3E}">
        <p14:creationId xmlns:p14="http://schemas.microsoft.com/office/powerpoint/2010/main" val="3183685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0D1E462-31C8-4B42-B349-BA95311F8FB9}"/>
              </a:ext>
            </a:extLst>
          </p:cNvPr>
          <p:cNvSpPr/>
          <p:nvPr/>
        </p:nvSpPr>
        <p:spPr>
          <a:xfrm>
            <a:off x="4675188" y="2068514"/>
            <a:ext cx="2201862" cy="492125"/>
          </a:xfrm>
          <a:custGeom>
            <a:avLst/>
            <a:gdLst>
              <a:gd name="connsiteX0" fmla="*/ 883444 w 2202656"/>
              <a:gd name="connsiteY0" fmla="*/ 204788 h 490538"/>
              <a:gd name="connsiteX1" fmla="*/ 1059656 w 2202656"/>
              <a:gd name="connsiteY1" fmla="*/ 176213 h 490538"/>
              <a:gd name="connsiteX2" fmla="*/ 1281112 w 2202656"/>
              <a:gd name="connsiteY2" fmla="*/ 133350 h 490538"/>
              <a:gd name="connsiteX3" fmla="*/ 1747837 w 2202656"/>
              <a:gd name="connsiteY3" fmla="*/ 45244 h 490538"/>
              <a:gd name="connsiteX4" fmla="*/ 1778794 w 2202656"/>
              <a:gd name="connsiteY4" fmla="*/ 30957 h 490538"/>
              <a:gd name="connsiteX5" fmla="*/ 1828800 w 2202656"/>
              <a:gd name="connsiteY5" fmla="*/ 7144 h 490538"/>
              <a:gd name="connsiteX6" fmla="*/ 1850231 w 2202656"/>
              <a:gd name="connsiteY6" fmla="*/ 0 h 490538"/>
              <a:gd name="connsiteX7" fmla="*/ 1924050 w 2202656"/>
              <a:gd name="connsiteY7" fmla="*/ 11907 h 490538"/>
              <a:gd name="connsiteX8" fmla="*/ 1976437 w 2202656"/>
              <a:gd name="connsiteY8" fmla="*/ 28575 h 490538"/>
              <a:gd name="connsiteX9" fmla="*/ 2050256 w 2202656"/>
              <a:gd name="connsiteY9" fmla="*/ 59532 h 490538"/>
              <a:gd name="connsiteX10" fmla="*/ 2105025 w 2202656"/>
              <a:gd name="connsiteY10" fmla="*/ 90488 h 490538"/>
              <a:gd name="connsiteX11" fmla="*/ 2133600 w 2202656"/>
              <a:gd name="connsiteY11" fmla="*/ 107157 h 490538"/>
              <a:gd name="connsiteX12" fmla="*/ 2162175 w 2202656"/>
              <a:gd name="connsiteY12" fmla="*/ 130969 h 490538"/>
              <a:gd name="connsiteX13" fmla="*/ 2185987 w 2202656"/>
              <a:gd name="connsiteY13" fmla="*/ 154782 h 490538"/>
              <a:gd name="connsiteX14" fmla="*/ 2197894 w 2202656"/>
              <a:gd name="connsiteY14" fmla="*/ 180975 h 490538"/>
              <a:gd name="connsiteX15" fmla="*/ 2202656 w 2202656"/>
              <a:gd name="connsiteY15" fmla="*/ 207169 h 490538"/>
              <a:gd name="connsiteX16" fmla="*/ 2193131 w 2202656"/>
              <a:gd name="connsiteY16" fmla="*/ 228600 h 490538"/>
              <a:gd name="connsiteX17" fmla="*/ 2174081 w 2202656"/>
              <a:gd name="connsiteY17" fmla="*/ 242888 h 490538"/>
              <a:gd name="connsiteX18" fmla="*/ 2109787 w 2202656"/>
              <a:gd name="connsiteY18" fmla="*/ 245269 h 490538"/>
              <a:gd name="connsiteX19" fmla="*/ 1909762 w 2202656"/>
              <a:gd name="connsiteY19" fmla="*/ 257175 h 490538"/>
              <a:gd name="connsiteX20" fmla="*/ 1481137 w 2202656"/>
              <a:gd name="connsiteY20" fmla="*/ 302419 h 490538"/>
              <a:gd name="connsiteX21" fmla="*/ 1271587 w 2202656"/>
              <a:gd name="connsiteY21" fmla="*/ 335757 h 490538"/>
              <a:gd name="connsiteX22" fmla="*/ 1035844 w 2202656"/>
              <a:gd name="connsiteY22" fmla="*/ 378619 h 490538"/>
              <a:gd name="connsiteX23" fmla="*/ 671512 w 2202656"/>
              <a:gd name="connsiteY23" fmla="*/ 445294 h 490538"/>
              <a:gd name="connsiteX24" fmla="*/ 471487 w 2202656"/>
              <a:gd name="connsiteY24" fmla="*/ 485775 h 490538"/>
              <a:gd name="connsiteX25" fmla="*/ 428625 w 2202656"/>
              <a:gd name="connsiteY25" fmla="*/ 490538 h 490538"/>
              <a:gd name="connsiteX26" fmla="*/ 361950 w 2202656"/>
              <a:gd name="connsiteY26" fmla="*/ 476250 h 490538"/>
              <a:gd name="connsiteX27" fmla="*/ 295275 w 2202656"/>
              <a:gd name="connsiteY27" fmla="*/ 447675 h 490538"/>
              <a:gd name="connsiteX28" fmla="*/ 204787 w 2202656"/>
              <a:gd name="connsiteY28" fmla="*/ 392907 h 490538"/>
              <a:gd name="connsiteX29" fmla="*/ 102394 w 2202656"/>
              <a:gd name="connsiteY29" fmla="*/ 314325 h 490538"/>
              <a:gd name="connsiteX30" fmla="*/ 26194 w 2202656"/>
              <a:gd name="connsiteY30" fmla="*/ 245269 h 490538"/>
              <a:gd name="connsiteX31" fmla="*/ 2381 w 2202656"/>
              <a:gd name="connsiteY31" fmla="*/ 207169 h 490538"/>
              <a:gd name="connsiteX32" fmla="*/ 0 w 2202656"/>
              <a:gd name="connsiteY32" fmla="*/ 180975 h 490538"/>
              <a:gd name="connsiteX33" fmla="*/ 9525 w 2202656"/>
              <a:gd name="connsiteY33" fmla="*/ 164307 h 490538"/>
              <a:gd name="connsiteX34" fmla="*/ 33337 w 2202656"/>
              <a:gd name="connsiteY34" fmla="*/ 166688 h 490538"/>
              <a:gd name="connsiteX35" fmla="*/ 85725 w 2202656"/>
              <a:gd name="connsiteY35" fmla="*/ 180975 h 490538"/>
              <a:gd name="connsiteX36" fmla="*/ 204787 w 2202656"/>
              <a:gd name="connsiteY36" fmla="*/ 233363 h 490538"/>
              <a:gd name="connsiteX37" fmla="*/ 264319 w 2202656"/>
              <a:gd name="connsiteY37" fmla="*/ 247650 h 490538"/>
              <a:gd name="connsiteX38" fmla="*/ 340519 w 2202656"/>
              <a:gd name="connsiteY38" fmla="*/ 259557 h 490538"/>
              <a:gd name="connsiteX39" fmla="*/ 447675 w 2202656"/>
              <a:gd name="connsiteY39" fmla="*/ 266700 h 490538"/>
              <a:gd name="connsiteX40" fmla="*/ 883444 w 2202656"/>
              <a:gd name="connsiteY40" fmla="*/ 20478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02656" h="490538">
                <a:moveTo>
                  <a:pt x="883444" y="204788"/>
                </a:moveTo>
                <a:lnTo>
                  <a:pt x="1059656" y="176213"/>
                </a:lnTo>
                <a:lnTo>
                  <a:pt x="1281112" y="133350"/>
                </a:lnTo>
                <a:lnTo>
                  <a:pt x="1747837" y="45244"/>
                </a:lnTo>
                <a:lnTo>
                  <a:pt x="1778794" y="30957"/>
                </a:lnTo>
                <a:lnTo>
                  <a:pt x="1828800" y="7144"/>
                </a:lnTo>
                <a:lnTo>
                  <a:pt x="1850231" y="0"/>
                </a:lnTo>
                <a:lnTo>
                  <a:pt x="1924050" y="11907"/>
                </a:lnTo>
                <a:lnTo>
                  <a:pt x="1976437" y="28575"/>
                </a:lnTo>
                <a:lnTo>
                  <a:pt x="2050256" y="59532"/>
                </a:lnTo>
                <a:lnTo>
                  <a:pt x="2105025" y="90488"/>
                </a:lnTo>
                <a:lnTo>
                  <a:pt x="2133600" y="107157"/>
                </a:lnTo>
                <a:lnTo>
                  <a:pt x="2162175" y="130969"/>
                </a:lnTo>
                <a:lnTo>
                  <a:pt x="2185987" y="154782"/>
                </a:lnTo>
                <a:lnTo>
                  <a:pt x="2197894" y="180975"/>
                </a:lnTo>
                <a:lnTo>
                  <a:pt x="2202656" y="207169"/>
                </a:lnTo>
                <a:lnTo>
                  <a:pt x="2193131" y="228600"/>
                </a:lnTo>
                <a:lnTo>
                  <a:pt x="2174081" y="242888"/>
                </a:lnTo>
                <a:lnTo>
                  <a:pt x="2109787" y="245269"/>
                </a:lnTo>
                <a:lnTo>
                  <a:pt x="1909762" y="257175"/>
                </a:lnTo>
                <a:lnTo>
                  <a:pt x="1481137" y="302419"/>
                </a:lnTo>
                <a:lnTo>
                  <a:pt x="1271587" y="335757"/>
                </a:lnTo>
                <a:lnTo>
                  <a:pt x="1035844" y="378619"/>
                </a:lnTo>
                <a:lnTo>
                  <a:pt x="671512" y="445294"/>
                </a:lnTo>
                <a:lnTo>
                  <a:pt x="471487" y="485775"/>
                </a:lnTo>
                <a:lnTo>
                  <a:pt x="428625" y="490538"/>
                </a:lnTo>
                <a:lnTo>
                  <a:pt x="361950" y="476250"/>
                </a:lnTo>
                <a:lnTo>
                  <a:pt x="295275" y="447675"/>
                </a:lnTo>
                <a:lnTo>
                  <a:pt x="204787" y="392907"/>
                </a:lnTo>
                <a:lnTo>
                  <a:pt x="102394" y="314325"/>
                </a:lnTo>
                <a:lnTo>
                  <a:pt x="26194" y="245269"/>
                </a:lnTo>
                <a:lnTo>
                  <a:pt x="2381" y="207169"/>
                </a:lnTo>
                <a:lnTo>
                  <a:pt x="0" y="180975"/>
                </a:lnTo>
                <a:lnTo>
                  <a:pt x="9525" y="164307"/>
                </a:lnTo>
                <a:lnTo>
                  <a:pt x="33337" y="166688"/>
                </a:lnTo>
                <a:lnTo>
                  <a:pt x="85725" y="180975"/>
                </a:lnTo>
                <a:lnTo>
                  <a:pt x="204787" y="233363"/>
                </a:lnTo>
                <a:lnTo>
                  <a:pt x="264319" y="247650"/>
                </a:lnTo>
                <a:lnTo>
                  <a:pt x="340519" y="259557"/>
                </a:lnTo>
                <a:lnTo>
                  <a:pt x="447675" y="266700"/>
                </a:lnTo>
                <a:lnTo>
                  <a:pt x="883444" y="2047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623E7C3-C13C-4B52-9D7C-DD6AC5754207}"/>
              </a:ext>
            </a:extLst>
          </p:cNvPr>
          <p:cNvSpPr/>
          <p:nvPr/>
        </p:nvSpPr>
        <p:spPr>
          <a:xfrm>
            <a:off x="5691188" y="3405189"/>
            <a:ext cx="1479550" cy="758825"/>
          </a:xfrm>
          <a:custGeom>
            <a:avLst/>
            <a:gdLst>
              <a:gd name="connsiteX0" fmla="*/ 1295400 w 1478756"/>
              <a:gd name="connsiteY0" fmla="*/ 111918 h 759618"/>
              <a:gd name="connsiteX1" fmla="*/ 1221581 w 1478756"/>
              <a:gd name="connsiteY1" fmla="*/ 40481 h 759618"/>
              <a:gd name="connsiteX2" fmla="*/ 1181100 w 1478756"/>
              <a:gd name="connsiteY2" fmla="*/ 9525 h 759618"/>
              <a:gd name="connsiteX3" fmla="*/ 1147762 w 1478756"/>
              <a:gd name="connsiteY3" fmla="*/ 0 h 759618"/>
              <a:gd name="connsiteX4" fmla="*/ 1131093 w 1478756"/>
              <a:gd name="connsiteY4" fmla="*/ 11906 h 759618"/>
              <a:gd name="connsiteX5" fmla="*/ 1126331 w 1478756"/>
              <a:gd name="connsiteY5" fmla="*/ 42862 h 759618"/>
              <a:gd name="connsiteX6" fmla="*/ 1135856 w 1478756"/>
              <a:gd name="connsiteY6" fmla="*/ 85725 h 759618"/>
              <a:gd name="connsiteX7" fmla="*/ 1154906 w 1478756"/>
              <a:gd name="connsiteY7" fmla="*/ 150018 h 759618"/>
              <a:gd name="connsiteX8" fmla="*/ 1162050 w 1478756"/>
              <a:gd name="connsiteY8" fmla="*/ 207168 h 759618"/>
              <a:gd name="connsiteX9" fmla="*/ 1152525 w 1478756"/>
              <a:gd name="connsiteY9" fmla="*/ 235743 h 759618"/>
              <a:gd name="connsiteX10" fmla="*/ 1133475 w 1478756"/>
              <a:gd name="connsiteY10" fmla="*/ 254793 h 759618"/>
              <a:gd name="connsiteX11" fmla="*/ 1040606 w 1478756"/>
              <a:gd name="connsiteY11" fmla="*/ 314325 h 759618"/>
              <a:gd name="connsiteX12" fmla="*/ 907256 w 1478756"/>
              <a:gd name="connsiteY12" fmla="*/ 383381 h 759618"/>
              <a:gd name="connsiteX13" fmla="*/ 795337 w 1478756"/>
              <a:gd name="connsiteY13" fmla="*/ 431006 h 759618"/>
              <a:gd name="connsiteX14" fmla="*/ 523875 w 1478756"/>
              <a:gd name="connsiteY14" fmla="*/ 531018 h 759618"/>
              <a:gd name="connsiteX15" fmla="*/ 319087 w 1478756"/>
              <a:gd name="connsiteY15" fmla="*/ 597693 h 759618"/>
              <a:gd name="connsiteX16" fmla="*/ 197643 w 1478756"/>
              <a:gd name="connsiteY16" fmla="*/ 633412 h 759618"/>
              <a:gd name="connsiteX17" fmla="*/ 0 w 1478756"/>
              <a:gd name="connsiteY17" fmla="*/ 707231 h 759618"/>
              <a:gd name="connsiteX18" fmla="*/ 157162 w 1478756"/>
              <a:gd name="connsiteY18" fmla="*/ 759618 h 759618"/>
              <a:gd name="connsiteX19" fmla="*/ 197643 w 1478756"/>
              <a:gd name="connsiteY19" fmla="*/ 757237 h 759618"/>
              <a:gd name="connsiteX20" fmla="*/ 431006 w 1478756"/>
              <a:gd name="connsiteY20" fmla="*/ 707231 h 759618"/>
              <a:gd name="connsiteX21" fmla="*/ 866775 w 1478756"/>
              <a:gd name="connsiteY21" fmla="*/ 604837 h 759618"/>
              <a:gd name="connsiteX22" fmla="*/ 1235868 w 1478756"/>
              <a:gd name="connsiteY22" fmla="*/ 509587 h 759618"/>
              <a:gd name="connsiteX23" fmla="*/ 1366837 w 1478756"/>
              <a:gd name="connsiteY23" fmla="*/ 471487 h 759618"/>
              <a:gd name="connsiteX24" fmla="*/ 1407318 w 1478756"/>
              <a:gd name="connsiteY24" fmla="*/ 471487 h 759618"/>
              <a:gd name="connsiteX25" fmla="*/ 1440656 w 1478756"/>
              <a:gd name="connsiteY25" fmla="*/ 461962 h 759618"/>
              <a:gd name="connsiteX26" fmla="*/ 1469231 w 1478756"/>
              <a:gd name="connsiteY26" fmla="*/ 445293 h 759618"/>
              <a:gd name="connsiteX27" fmla="*/ 1478756 w 1478756"/>
              <a:gd name="connsiteY27" fmla="*/ 419100 h 759618"/>
              <a:gd name="connsiteX28" fmla="*/ 1473993 w 1478756"/>
              <a:gd name="connsiteY28" fmla="*/ 378618 h 759618"/>
              <a:gd name="connsiteX29" fmla="*/ 1443037 w 1478756"/>
              <a:gd name="connsiteY29" fmla="*/ 316706 h 759618"/>
              <a:gd name="connsiteX30" fmla="*/ 1412081 w 1478756"/>
              <a:gd name="connsiteY30" fmla="*/ 266700 h 759618"/>
              <a:gd name="connsiteX31" fmla="*/ 1366837 w 1478756"/>
              <a:gd name="connsiteY31" fmla="*/ 190500 h 759618"/>
              <a:gd name="connsiteX32" fmla="*/ 1295400 w 1478756"/>
              <a:gd name="connsiteY32" fmla="*/ 111918 h 75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78756" h="759618">
                <a:moveTo>
                  <a:pt x="1295400" y="111918"/>
                </a:moveTo>
                <a:lnTo>
                  <a:pt x="1221581" y="40481"/>
                </a:lnTo>
                <a:lnTo>
                  <a:pt x="1181100" y="9525"/>
                </a:lnTo>
                <a:lnTo>
                  <a:pt x="1147762" y="0"/>
                </a:lnTo>
                <a:lnTo>
                  <a:pt x="1131093" y="11906"/>
                </a:lnTo>
                <a:lnTo>
                  <a:pt x="1126331" y="42862"/>
                </a:lnTo>
                <a:lnTo>
                  <a:pt x="1135856" y="85725"/>
                </a:lnTo>
                <a:lnTo>
                  <a:pt x="1154906" y="150018"/>
                </a:lnTo>
                <a:lnTo>
                  <a:pt x="1162050" y="207168"/>
                </a:lnTo>
                <a:lnTo>
                  <a:pt x="1152525" y="235743"/>
                </a:lnTo>
                <a:lnTo>
                  <a:pt x="1133475" y="254793"/>
                </a:lnTo>
                <a:lnTo>
                  <a:pt x="1040606" y="314325"/>
                </a:lnTo>
                <a:lnTo>
                  <a:pt x="907256" y="383381"/>
                </a:lnTo>
                <a:lnTo>
                  <a:pt x="795337" y="431006"/>
                </a:lnTo>
                <a:lnTo>
                  <a:pt x="523875" y="531018"/>
                </a:lnTo>
                <a:lnTo>
                  <a:pt x="319087" y="597693"/>
                </a:lnTo>
                <a:lnTo>
                  <a:pt x="197643" y="633412"/>
                </a:lnTo>
                <a:lnTo>
                  <a:pt x="0" y="707231"/>
                </a:lnTo>
                <a:lnTo>
                  <a:pt x="157162" y="759618"/>
                </a:lnTo>
                <a:lnTo>
                  <a:pt x="197643" y="757237"/>
                </a:lnTo>
                <a:lnTo>
                  <a:pt x="431006" y="707231"/>
                </a:lnTo>
                <a:lnTo>
                  <a:pt x="866775" y="604837"/>
                </a:lnTo>
                <a:lnTo>
                  <a:pt x="1235868" y="509587"/>
                </a:lnTo>
                <a:lnTo>
                  <a:pt x="1366837" y="471487"/>
                </a:lnTo>
                <a:lnTo>
                  <a:pt x="1407318" y="471487"/>
                </a:lnTo>
                <a:lnTo>
                  <a:pt x="1440656" y="461962"/>
                </a:lnTo>
                <a:lnTo>
                  <a:pt x="1469231" y="445293"/>
                </a:lnTo>
                <a:lnTo>
                  <a:pt x="1478756" y="419100"/>
                </a:lnTo>
                <a:lnTo>
                  <a:pt x="1473993" y="378618"/>
                </a:lnTo>
                <a:lnTo>
                  <a:pt x="1443037" y="316706"/>
                </a:lnTo>
                <a:lnTo>
                  <a:pt x="1412081" y="266700"/>
                </a:lnTo>
                <a:lnTo>
                  <a:pt x="1366837" y="190500"/>
                </a:lnTo>
                <a:lnTo>
                  <a:pt x="1295400" y="1119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CDC115C-341D-4660-95F9-D5837B3B142F}"/>
              </a:ext>
            </a:extLst>
          </p:cNvPr>
          <p:cNvSpPr/>
          <p:nvPr/>
        </p:nvSpPr>
        <p:spPr>
          <a:xfrm>
            <a:off x="5494339" y="1400175"/>
            <a:ext cx="555625" cy="1728788"/>
          </a:xfrm>
          <a:custGeom>
            <a:avLst/>
            <a:gdLst>
              <a:gd name="connsiteX0" fmla="*/ 216694 w 557212"/>
              <a:gd name="connsiteY0" fmla="*/ 619125 h 1728788"/>
              <a:gd name="connsiteX1" fmla="*/ 216694 w 557212"/>
              <a:gd name="connsiteY1" fmla="*/ 385763 h 1728788"/>
              <a:gd name="connsiteX2" fmla="*/ 211931 w 557212"/>
              <a:gd name="connsiteY2" fmla="*/ 323850 h 1728788"/>
              <a:gd name="connsiteX3" fmla="*/ 197644 w 557212"/>
              <a:gd name="connsiteY3" fmla="*/ 271463 h 1728788"/>
              <a:gd name="connsiteX4" fmla="*/ 164306 w 557212"/>
              <a:gd name="connsiteY4" fmla="*/ 197644 h 1728788"/>
              <a:gd name="connsiteX5" fmla="*/ 135731 w 557212"/>
              <a:gd name="connsiteY5" fmla="*/ 161925 h 1728788"/>
              <a:gd name="connsiteX6" fmla="*/ 85725 w 557212"/>
              <a:gd name="connsiteY6" fmla="*/ 116681 h 1728788"/>
              <a:gd name="connsiteX7" fmla="*/ 33337 w 557212"/>
              <a:gd name="connsiteY7" fmla="*/ 78581 h 1728788"/>
              <a:gd name="connsiteX8" fmla="*/ 11906 w 557212"/>
              <a:gd name="connsiteY8" fmla="*/ 59531 h 1728788"/>
              <a:gd name="connsiteX9" fmla="*/ 0 w 557212"/>
              <a:gd name="connsiteY9" fmla="*/ 28575 h 1728788"/>
              <a:gd name="connsiteX10" fmla="*/ 7144 w 557212"/>
              <a:gd name="connsiteY10" fmla="*/ 4763 h 1728788"/>
              <a:gd name="connsiteX11" fmla="*/ 26194 w 557212"/>
              <a:gd name="connsiteY11" fmla="*/ 0 h 1728788"/>
              <a:gd name="connsiteX12" fmla="*/ 102394 w 557212"/>
              <a:gd name="connsiteY12" fmla="*/ 0 h 1728788"/>
              <a:gd name="connsiteX13" fmla="*/ 200025 w 557212"/>
              <a:gd name="connsiteY13" fmla="*/ 11906 h 1728788"/>
              <a:gd name="connsiteX14" fmla="*/ 309562 w 557212"/>
              <a:gd name="connsiteY14" fmla="*/ 42863 h 1728788"/>
              <a:gd name="connsiteX15" fmla="*/ 392906 w 557212"/>
              <a:gd name="connsiteY15" fmla="*/ 76200 h 1728788"/>
              <a:gd name="connsiteX16" fmla="*/ 507206 w 557212"/>
              <a:gd name="connsiteY16" fmla="*/ 135731 h 1728788"/>
              <a:gd name="connsiteX17" fmla="*/ 533400 w 557212"/>
              <a:gd name="connsiteY17" fmla="*/ 157163 h 1728788"/>
              <a:gd name="connsiteX18" fmla="*/ 550069 w 557212"/>
              <a:gd name="connsiteY18" fmla="*/ 180975 h 1728788"/>
              <a:gd name="connsiteX19" fmla="*/ 557212 w 557212"/>
              <a:gd name="connsiteY19" fmla="*/ 202406 h 1728788"/>
              <a:gd name="connsiteX20" fmla="*/ 557212 w 557212"/>
              <a:gd name="connsiteY20" fmla="*/ 240506 h 1728788"/>
              <a:gd name="connsiteX21" fmla="*/ 547687 w 557212"/>
              <a:gd name="connsiteY21" fmla="*/ 273844 h 1728788"/>
              <a:gd name="connsiteX22" fmla="*/ 483394 w 557212"/>
              <a:gd name="connsiteY22" fmla="*/ 421481 h 1728788"/>
              <a:gd name="connsiteX23" fmla="*/ 478631 w 557212"/>
              <a:gd name="connsiteY23" fmla="*/ 476250 h 1728788"/>
              <a:gd name="connsiteX24" fmla="*/ 464344 w 557212"/>
              <a:gd name="connsiteY24" fmla="*/ 783431 h 1728788"/>
              <a:gd name="connsiteX25" fmla="*/ 464344 w 557212"/>
              <a:gd name="connsiteY25" fmla="*/ 835819 h 1728788"/>
              <a:gd name="connsiteX26" fmla="*/ 459581 w 557212"/>
              <a:gd name="connsiteY26" fmla="*/ 1033463 h 1728788"/>
              <a:gd name="connsiteX27" fmla="*/ 445294 w 557212"/>
              <a:gd name="connsiteY27" fmla="*/ 1288256 h 1728788"/>
              <a:gd name="connsiteX28" fmla="*/ 440531 w 557212"/>
              <a:gd name="connsiteY28" fmla="*/ 1602581 h 1728788"/>
              <a:gd name="connsiteX29" fmla="*/ 438150 w 557212"/>
              <a:gd name="connsiteY29" fmla="*/ 1652588 h 1728788"/>
              <a:gd name="connsiteX30" fmla="*/ 330994 w 557212"/>
              <a:gd name="connsiteY30" fmla="*/ 1728788 h 1728788"/>
              <a:gd name="connsiteX31" fmla="*/ 216694 w 557212"/>
              <a:gd name="connsiteY31" fmla="*/ 1671638 h 1728788"/>
              <a:gd name="connsiteX32" fmla="*/ 214312 w 557212"/>
              <a:gd name="connsiteY32" fmla="*/ 1288256 h 1728788"/>
              <a:gd name="connsiteX33" fmla="*/ 216694 w 557212"/>
              <a:gd name="connsiteY33" fmla="*/ 1021556 h 1728788"/>
              <a:gd name="connsiteX34" fmla="*/ 216694 w 557212"/>
              <a:gd name="connsiteY34" fmla="*/ 697706 h 1728788"/>
              <a:gd name="connsiteX35" fmla="*/ 216694 w 557212"/>
              <a:gd name="connsiteY35" fmla="*/ 619125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7212" h="1728788">
                <a:moveTo>
                  <a:pt x="216694" y="619125"/>
                </a:moveTo>
                <a:lnTo>
                  <a:pt x="216694" y="385763"/>
                </a:lnTo>
                <a:lnTo>
                  <a:pt x="211931" y="323850"/>
                </a:lnTo>
                <a:lnTo>
                  <a:pt x="197644" y="271463"/>
                </a:lnTo>
                <a:lnTo>
                  <a:pt x="164306" y="197644"/>
                </a:lnTo>
                <a:lnTo>
                  <a:pt x="135731" y="161925"/>
                </a:lnTo>
                <a:lnTo>
                  <a:pt x="85725" y="116681"/>
                </a:lnTo>
                <a:lnTo>
                  <a:pt x="33337" y="78581"/>
                </a:lnTo>
                <a:lnTo>
                  <a:pt x="11906" y="59531"/>
                </a:lnTo>
                <a:lnTo>
                  <a:pt x="0" y="28575"/>
                </a:lnTo>
                <a:lnTo>
                  <a:pt x="7144" y="4763"/>
                </a:lnTo>
                <a:lnTo>
                  <a:pt x="26194" y="0"/>
                </a:lnTo>
                <a:lnTo>
                  <a:pt x="102394" y="0"/>
                </a:lnTo>
                <a:lnTo>
                  <a:pt x="200025" y="11906"/>
                </a:lnTo>
                <a:lnTo>
                  <a:pt x="309562" y="42863"/>
                </a:lnTo>
                <a:lnTo>
                  <a:pt x="392906" y="76200"/>
                </a:lnTo>
                <a:lnTo>
                  <a:pt x="507206" y="135731"/>
                </a:lnTo>
                <a:lnTo>
                  <a:pt x="533400" y="157163"/>
                </a:lnTo>
                <a:lnTo>
                  <a:pt x="550069" y="180975"/>
                </a:lnTo>
                <a:lnTo>
                  <a:pt x="557212" y="202406"/>
                </a:lnTo>
                <a:lnTo>
                  <a:pt x="557212" y="240506"/>
                </a:lnTo>
                <a:lnTo>
                  <a:pt x="547687" y="273844"/>
                </a:lnTo>
                <a:lnTo>
                  <a:pt x="483394" y="421481"/>
                </a:lnTo>
                <a:lnTo>
                  <a:pt x="478631" y="476250"/>
                </a:lnTo>
                <a:lnTo>
                  <a:pt x="464344" y="783431"/>
                </a:lnTo>
                <a:lnTo>
                  <a:pt x="464344" y="835819"/>
                </a:lnTo>
                <a:lnTo>
                  <a:pt x="459581" y="1033463"/>
                </a:lnTo>
                <a:lnTo>
                  <a:pt x="445294" y="1288256"/>
                </a:lnTo>
                <a:cubicBezTo>
                  <a:pt x="443706" y="1393031"/>
                  <a:pt x="442119" y="1497806"/>
                  <a:pt x="440531" y="1602581"/>
                </a:cubicBezTo>
                <a:lnTo>
                  <a:pt x="438150" y="1652588"/>
                </a:lnTo>
                <a:lnTo>
                  <a:pt x="330994" y="1728788"/>
                </a:lnTo>
                <a:lnTo>
                  <a:pt x="216694" y="1671638"/>
                </a:lnTo>
                <a:lnTo>
                  <a:pt x="214312" y="1288256"/>
                </a:lnTo>
                <a:lnTo>
                  <a:pt x="216694" y="1021556"/>
                </a:lnTo>
                <a:lnTo>
                  <a:pt x="216694" y="697706"/>
                </a:lnTo>
                <a:lnTo>
                  <a:pt x="216694" y="619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306E12C-C50D-4475-B2D3-C805B6774B10}"/>
              </a:ext>
            </a:extLst>
          </p:cNvPr>
          <p:cNvSpPr/>
          <p:nvPr/>
        </p:nvSpPr>
        <p:spPr>
          <a:xfrm>
            <a:off x="3779838" y="2801938"/>
            <a:ext cx="4470400" cy="673100"/>
          </a:xfrm>
          <a:custGeom>
            <a:avLst/>
            <a:gdLst>
              <a:gd name="connsiteX0" fmla="*/ 1192377 w 4469587"/>
              <a:gd name="connsiteY0" fmla="*/ 336499 h 672998"/>
              <a:gd name="connsiteX1" fmla="*/ 822960 w 4469587"/>
              <a:gd name="connsiteY1" fmla="*/ 384048 h 672998"/>
              <a:gd name="connsiteX2" fmla="*/ 636422 w 4469587"/>
              <a:gd name="connsiteY2" fmla="*/ 398678 h 672998"/>
              <a:gd name="connsiteX3" fmla="*/ 431596 w 4469587"/>
              <a:gd name="connsiteY3" fmla="*/ 405993 h 672998"/>
              <a:gd name="connsiteX4" fmla="*/ 292608 w 4469587"/>
              <a:gd name="connsiteY4" fmla="*/ 391363 h 672998"/>
              <a:gd name="connsiteX5" fmla="*/ 201168 w 4469587"/>
              <a:gd name="connsiteY5" fmla="*/ 373075 h 672998"/>
              <a:gd name="connsiteX6" fmla="*/ 157276 w 4469587"/>
              <a:gd name="connsiteY6" fmla="*/ 351129 h 672998"/>
              <a:gd name="connsiteX7" fmla="*/ 98755 w 4469587"/>
              <a:gd name="connsiteY7" fmla="*/ 318211 h 672998"/>
              <a:gd name="connsiteX8" fmla="*/ 51206 w 4469587"/>
              <a:gd name="connsiteY8" fmla="*/ 292608 h 672998"/>
              <a:gd name="connsiteX9" fmla="*/ 14630 w 4469587"/>
              <a:gd name="connsiteY9" fmla="*/ 292608 h 672998"/>
              <a:gd name="connsiteX10" fmla="*/ 0 w 4469587"/>
              <a:gd name="connsiteY10" fmla="*/ 310896 h 672998"/>
              <a:gd name="connsiteX11" fmla="*/ 7315 w 4469587"/>
              <a:gd name="connsiteY11" fmla="*/ 336499 h 672998"/>
              <a:gd name="connsiteX12" fmla="*/ 36576 w 4469587"/>
              <a:gd name="connsiteY12" fmla="*/ 380390 h 672998"/>
              <a:gd name="connsiteX13" fmla="*/ 84124 w 4469587"/>
              <a:gd name="connsiteY13" fmla="*/ 431596 h 672998"/>
              <a:gd name="connsiteX14" fmla="*/ 190195 w 4469587"/>
              <a:gd name="connsiteY14" fmla="*/ 523036 h 672998"/>
              <a:gd name="connsiteX15" fmla="*/ 281635 w 4469587"/>
              <a:gd name="connsiteY15" fmla="*/ 588873 h 672998"/>
              <a:gd name="connsiteX16" fmla="*/ 369417 w 4469587"/>
              <a:gd name="connsiteY16" fmla="*/ 640080 h 672998"/>
              <a:gd name="connsiteX17" fmla="*/ 442569 w 4469587"/>
              <a:gd name="connsiteY17" fmla="*/ 662025 h 672998"/>
              <a:gd name="connsiteX18" fmla="*/ 493776 w 4469587"/>
              <a:gd name="connsiteY18" fmla="*/ 672998 h 672998"/>
              <a:gd name="connsiteX19" fmla="*/ 555955 w 4469587"/>
              <a:gd name="connsiteY19" fmla="*/ 669340 h 672998"/>
              <a:gd name="connsiteX20" fmla="*/ 746150 w 4469587"/>
              <a:gd name="connsiteY20" fmla="*/ 618134 h 672998"/>
              <a:gd name="connsiteX21" fmla="*/ 1038758 w 4469587"/>
              <a:gd name="connsiteY21" fmla="*/ 559612 h 672998"/>
              <a:gd name="connsiteX22" fmla="*/ 1324051 w 4469587"/>
              <a:gd name="connsiteY22" fmla="*/ 519379 h 672998"/>
              <a:gd name="connsiteX23" fmla="*/ 1569110 w 4469587"/>
              <a:gd name="connsiteY23" fmla="*/ 482803 h 672998"/>
              <a:gd name="connsiteX24" fmla="*/ 1971446 w 4469587"/>
              <a:gd name="connsiteY24" fmla="*/ 427939 h 672998"/>
              <a:gd name="connsiteX25" fmla="*/ 2238451 w 4469587"/>
              <a:gd name="connsiteY25" fmla="*/ 398678 h 672998"/>
              <a:gd name="connsiteX26" fmla="*/ 2629814 w 4469587"/>
              <a:gd name="connsiteY26" fmla="*/ 336499 h 672998"/>
              <a:gd name="connsiteX27" fmla="*/ 2849270 w 4469587"/>
              <a:gd name="connsiteY27" fmla="*/ 314553 h 672998"/>
              <a:gd name="connsiteX28" fmla="*/ 3167481 w 4469587"/>
              <a:gd name="connsiteY28" fmla="*/ 296265 h 672998"/>
              <a:gd name="connsiteX29" fmla="*/ 3606393 w 4469587"/>
              <a:gd name="connsiteY29" fmla="*/ 288950 h 672998"/>
              <a:gd name="connsiteX30" fmla="*/ 3895344 w 4469587"/>
              <a:gd name="connsiteY30" fmla="*/ 296265 h 672998"/>
              <a:gd name="connsiteX31" fmla="*/ 4125772 w 4469587"/>
              <a:gd name="connsiteY31" fmla="*/ 310896 h 672998"/>
              <a:gd name="connsiteX32" fmla="*/ 4341571 w 4469587"/>
              <a:gd name="connsiteY32" fmla="*/ 332841 h 672998"/>
              <a:gd name="connsiteX33" fmla="*/ 4378147 w 4469587"/>
              <a:gd name="connsiteY33" fmla="*/ 332841 h 672998"/>
              <a:gd name="connsiteX34" fmla="*/ 4418380 w 4469587"/>
              <a:gd name="connsiteY34" fmla="*/ 318211 h 672998"/>
              <a:gd name="connsiteX35" fmla="*/ 4454956 w 4469587"/>
              <a:gd name="connsiteY35" fmla="*/ 288950 h 672998"/>
              <a:gd name="connsiteX36" fmla="*/ 4469587 w 4469587"/>
              <a:gd name="connsiteY36" fmla="*/ 256032 h 672998"/>
              <a:gd name="connsiteX37" fmla="*/ 4454956 w 4469587"/>
              <a:gd name="connsiteY37" fmla="*/ 215798 h 672998"/>
              <a:gd name="connsiteX38" fmla="*/ 4429353 w 4469587"/>
              <a:gd name="connsiteY38" fmla="*/ 182880 h 672998"/>
              <a:gd name="connsiteX39" fmla="*/ 4359859 w 4469587"/>
              <a:gd name="connsiteY39" fmla="*/ 135331 h 672998"/>
              <a:gd name="connsiteX40" fmla="*/ 4242816 w 4469587"/>
              <a:gd name="connsiteY40" fmla="*/ 91440 h 672998"/>
              <a:gd name="connsiteX41" fmla="*/ 4067251 w 4469587"/>
              <a:gd name="connsiteY41" fmla="*/ 40233 h 672998"/>
              <a:gd name="connsiteX42" fmla="*/ 3928262 w 4469587"/>
              <a:gd name="connsiteY42" fmla="*/ 0 h 672998"/>
              <a:gd name="connsiteX43" fmla="*/ 3891686 w 4469587"/>
              <a:gd name="connsiteY43" fmla="*/ 3657 h 672998"/>
              <a:gd name="connsiteX44" fmla="*/ 3836822 w 4469587"/>
              <a:gd name="connsiteY44" fmla="*/ 29260 h 672998"/>
              <a:gd name="connsiteX45" fmla="*/ 3781958 w 4469587"/>
              <a:gd name="connsiteY45" fmla="*/ 51206 h 672998"/>
              <a:gd name="connsiteX46" fmla="*/ 3525926 w 4469587"/>
              <a:gd name="connsiteY46" fmla="*/ 69494 h 672998"/>
              <a:gd name="connsiteX47" fmla="*/ 3010204 w 4469587"/>
              <a:gd name="connsiteY47" fmla="*/ 128016 h 672998"/>
              <a:gd name="connsiteX48" fmla="*/ 2424988 w 4469587"/>
              <a:gd name="connsiteY48" fmla="*/ 204825 h 672998"/>
              <a:gd name="connsiteX49" fmla="*/ 2103120 w 4469587"/>
              <a:gd name="connsiteY49" fmla="*/ 230428 h 672998"/>
              <a:gd name="connsiteX50" fmla="*/ 1755648 w 4469587"/>
              <a:gd name="connsiteY50" fmla="*/ 267004 h 672998"/>
              <a:gd name="connsiteX51" fmla="*/ 1192377 w 4469587"/>
              <a:gd name="connsiteY51" fmla="*/ 336499 h 6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69587" h="672998">
                <a:moveTo>
                  <a:pt x="1192377" y="336499"/>
                </a:moveTo>
                <a:lnTo>
                  <a:pt x="822960" y="384048"/>
                </a:lnTo>
                <a:lnTo>
                  <a:pt x="636422" y="398678"/>
                </a:lnTo>
                <a:lnTo>
                  <a:pt x="431596" y="405993"/>
                </a:lnTo>
                <a:lnTo>
                  <a:pt x="292608" y="391363"/>
                </a:lnTo>
                <a:lnTo>
                  <a:pt x="201168" y="373075"/>
                </a:lnTo>
                <a:lnTo>
                  <a:pt x="157276" y="351129"/>
                </a:lnTo>
                <a:lnTo>
                  <a:pt x="98755" y="318211"/>
                </a:lnTo>
                <a:lnTo>
                  <a:pt x="51206" y="292608"/>
                </a:lnTo>
                <a:lnTo>
                  <a:pt x="14630" y="292608"/>
                </a:lnTo>
                <a:lnTo>
                  <a:pt x="0" y="310896"/>
                </a:lnTo>
                <a:lnTo>
                  <a:pt x="7315" y="336499"/>
                </a:lnTo>
                <a:lnTo>
                  <a:pt x="36576" y="380390"/>
                </a:lnTo>
                <a:lnTo>
                  <a:pt x="84124" y="431596"/>
                </a:lnTo>
                <a:lnTo>
                  <a:pt x="190195" y="523036"/>
                </a:lnTo>
                <a:lnTo>
                  <a:pt x="281635" y="588873"/>
                </a:lnTo>
                <a:lnTo>
                  <a:pt x="369417" y="640080"/>
                </a:lnTo>
                <a:lnTo>
                  <a:pt x="442569" y="662025"/>
                </a:lnTo>
                <a:lnTo>
                  <a:pt x="493776" y="672998"/>
                </a:lnTo>
                <a:lnTo>
                  <a:pt x="555955" y="669340"/>
                </a:lnTo>
                <a:lnTo>
                  <a:pt x="746150" y="618134"/>
                </a:lnTo>
                <a:lnTo>
                  <a:pt x="1038758" y="559612"/>
                </a:lnTo>
                <a:lnTo>
                  <a:pt x="1324051" y="519379"/>
                </a:lnTo>
                <a:lnTo>
                  <a:pt x="1569110" y="482803"/>
                </a:lnTo>
                <a:lnTo>
                  <a:pt x="1971446" y="427939"/>
                </a:lnTo>
                <a:lnTo>
                  <a:pt x="2238451" y="398678"/>
                </a:lnTo>
                <a:lnTo>
                  <a:pt x="2629814" y="336499"/>
                </a:lnTo>
                <a:lnTo>
                  <a:pt x="2849270" y="314553"/>
                </a:lnTo>
                <a:lnTo>
                  <a:pt x="3167481" y="296265"/>
                </a:lnTo>
                <a:lnTo>
                  <a:pt x="3606393" y="288950"/>
                </a:lnTo>
                <a:lnTo>
                  <a:pt x="3895344" y="296265"/>
                </a:lnTo>
                <a:lnTo>
                  <a:pt x="4125772" y="310896"/>
                </a:lnTo>
                <a:lnTo>
                  <a:pt x="4341571" y="332841"/>
                </a:lnTo>
                <a:lnTo>
                  <a:pt x="4378147" y="332841"/>
                </a:lnTo>
                <a:lnTo>
                  <a:pt x="4418380" y="318211"/>
                </a:lnTo>
                <a:lnTo>
                  <a:pt x="4454956" y="288950"/>
                </a:lnTo>
                <a:lnTo>
                  <a:pt x="4469587" y="256032"/>
                </a:lnTo>
                <a:lnTo>
                  <a:pt x="4454956" y="215798"/>
                </a:lnTo>
                <a:lnTo>
                  <a:pt x="4429353" y="182880"/>
                </a:lnTo>
                <a:lnTo>
                  <a:pt x="4359859" y="135331"/>
                </a:lnTo>
                <a:lnTo>
                  <a:pt x="4242816" y="91440"/>
                </a:lnTo>
                <a:lnTo>
                  <a:pt x="4067251" y="40233"/>
                </a:lnTo>
                <a:lnTo>
                  <a:pt x="3928262" y="0"/>
                </a:lnTo>
                <a:lnTo>
                  <a:pt x="3891686" y="3657"/>
                </a:lnTo>
                <a:lnTo>
                  <a:pt x="3836822" y="29260"/>
                </a:lnTo>
                <a:lnTo>
                  <a:pt x="3781958" y="51206"/>
                </a:lnTo>
                <a:lnTo>
                  <a:pt x="3525926" y="69494"/>
                </a:lnTo>
                <a:lnTo>
                  <a:pt x="3010204" y="128016"/>
                </a:lnTo>
                <a:lnTo>
                  <a:pt x="2424988" y="204825"/>
                </a:lnTo>
                <a:lnTo>
                  <a:pt x="2103120" y="230428"/>
                </a:lnTo>
                <a:lnTo>
                  <a:pt x="1755648" y="267004"/>
                </a:lnTo>
                <a:lnTo>
                  <a:pt x="1192377" y="3364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8F69A53-169B-482B-BCC8-6841D7225FA0}"/>
              </a:ext>
            </a:extLst>
          </p:cNvPr>
          <p:cNvSpPr/>
          <p:nvPr/>
        </p:nvSpPr>
        <p:spPr>
          <a:xfrm>
            <a:off x="3856039" y="1703389"/>
            <a:ext cx="3622675" cy="3024187"/>
          </a:xfrm>
          <a:custGeom>
            <a:avLst/>
            <a:gdLst>
              <a:gd name="connsiteX0" fmla="*/ 2598420 w 3623310"/>
              <a:gd name="connsiteY0" fmla="*/ 1055370 h 3025140"/>
              <a:gd name="connsiteX1" fmla="*/ 2701290 w 3623310"/>
              <a:gd name="connsiteY1" fmla="*/ 944880 h 3025140"/>
              <a:gd name="connsiteX2" fmla="*/ 2887980 w 3623310"/>
              <a:gd name="connsiteY2" fmla="*/ 735330 h 3025140"/>
              <a:gd name="connsiteX3" fmla="*/ 3032760 w 3623310"/>
              <a:gd name="connsiteY3" fmla="*/ 567690 h 3025140"/>
              <a:gd name="connsiteX4" fmla="*/ 3131820 w 3623310"/>
              <a:gd name="connsiteY4" fmla="*/ 422910 h 3025140"/>
              <a:gd name="connsiteX5" fmla="*/ 3200400 w 3623310"/>
              <a:gd name="connsiteY5" fmla="*/ 312420 h 3025140"/>
              <a:gd name="connsiteX6" fmla="*/ 3211830 w 3623310"/>
              <a:gd name="connsiteY6" fmla="*/ 274320 h 3025140"/>
              <a:gd name="connsiteX7" fmla="*/ 3215640 w 3623310"/>
              <a:gd name="connsiteY7" fmla="*/ 220980 h 3025140"/>
              <a:gd name="connsiteX8" fmla="*/ 3196590 w 3623310"/>
              <a:gd name="connsiteY8" fmla="*/ 140970 h 3025140"/>
              <a:gd name="connsiteX9" fmla="*/ 3169920 w 3623310"/>
              <a:gd name="connsiteY9" fmla="*/ 72390 h 3025140"/>
              <a:gd name="connsiteX10" fmla="*/ 3143250 w 3623310"/>
              <a:gd name="connsiteY10" fmla="*/ 30480 h 3025140"/>
              <a:gd name="connsiteX11" fmla="*/ 3147060 w 3623310"/>
              <a:gd name="connsiteY11" fmla="*/ 3810 h 3025140"/>
              <a:gd name="connsiteX12" fmla="*/ 3173730 w 3623310"/>
              <a:gd name="connsiteY12" fmla="*/ 0 h 3025140"/>
              <a:gd name="connsiteX13" fmla="*/ 3238500 w 3623310"/>
              <a:gd name="connsiteY13" fmla="*/ 19050 h 3025140"/>
              <a:gd name="connsiteX14" fmla="*/ 3371850 w 3623310"/>
              <a:gd name="connsiteY14" fmla="*/ 95250 h 3025140"/>
              <a:gd name="connsiteX15" fmla="*/ 3547110 w 3623310"/>
              <a:gd name="connsiteY15" fmla="*/ 209550 h 3025140"/>
              <a:gd name="connsiteX16" fmla="*/ 3585210 w 3623310"/>
              <a:gd name="connsiteY16" fmla="*/ 243840 h 3025140"/>
              <a:gd name="connsiteX17" fmla="*/ 3608070 w 3623310"/>
              <a:gd name="connsiteY17" fmla="*/ 266700 h 3025140"/>
              <a:gd name="connsiteX18" fmla="*/ 3619500 w 3623310"/>
              <a:gd name="connsiteY18" fmla="*/ 289560 h 3025140"/>
              <a:gd name="connsiteX19" fmla="*/ 3623310 w 3623310"/>
              <a:gd name="connsiteY19" fmla="*/ 320040 h 3025140"/>
              <a:gd name="connsiteX20" fmla="*/ 3615690 w 3623310"/>
              <a:gd name="connsiteY20" fmla="*/ 346710 h 3025140"/>
              <a:gd name="connsiteX21" fmla="*/ 3596640 w 3623310"/>
              <a:gd name="connsiteY21" fmla="*/ 365760 h 3025140"/>
              <a:gd name="connsiteX22" fmla="*/ 3509010 w 3623310"/>
              <a:gd name="connsiteY22" fmla="*/ 411480 h 3025140"/>
              <a:gd name="connsiteX23" fmla="*/ 3429000 w 3623310"/>
              <a:gd name="connsiteY23" fmla="*/ 464820 h 3025140"/>
              <a:gd name="connsiteX24" fmla="*/ 3272790 w 3623310"/>
              <a:gd name="connsiteY24" fmla="*/ 659130 h 3025140"/>
              <a:gd name="connsiteX25" fmla="*/ 3021330 w 3623310"/>
              <a:gd name="connsiteY25" fmla="*/ 941070 h 3025140"/>
              <a:gd name="connsiteX26" fmla="*/ 2903220 w 3623310"/>
              <a:gd name="connsiteY26" fmla="*/ 1059180 h 3025140"/>
              <a:gd name="connsiteX27" fmla="*/ 2682240 w 3623310"/>
              <a:gd name="connsiteY27" fmla="*/ 1310640 h 3025140"/>
              <a:gd name="connsiteX28" fmla="*/ 2571750 w 3623310"/>
              <a:gd name="connsiteY28" fmla="*/ 1432560 h 3025140"/>
              <a:gd name="connsiteX29" fmla="*/ 2373630 w 3623310"/>
              <a:gd name="connsiteY29" fmla="*/ 1604010 h 3025140"/>
              <a:gd name="connsiteX30" fmla="*/ 1996440 w 3623310"/>
              <a:gd name="connsiteY30" fmla="*/ 1924050 h 3025140"/>
              <a:gd name="connsiteX31" fmla="*/ 1870710 w 3623310"/>
              <a:gd name="connsiteY31" fmla="*/ 2023110 h 3025140"/>
              <a:gd name="connsiteX32" fmla="*/ 1455420 w 3623310"/>
              <a:gd name="connsiteY32" fmla="*/ 2278380 h 3025140"/>
              <a:gd name="connsiteX33" fmla="*/ 1127760 w 3623310"/>
              <a:gd name="connsiteY33" fmla="*/ 2480310 h 3025140"/>
              <a:gd name="connsiteX34" fmla="*/ 872490 w 3623310"/>
              <a:gd name="connsiteY34" fmla="*/ 2625090 h 3025140"/>
              <a:gd name="connsiteX35" fmla="*/ 681990 w 3623310"/>
              <a:gd name="connsiteY35" fmla="*/ 2731770 h 3025140"/>
              <a:gd name="connsiteX36" fmla="*/ 449580 w 3623310"/>
              <a:gd name="connsiteY36" fmla="*/ 2849880 h 3025140"/>
              <a:gd name="connsiteX37" fmla="*/ 232410 w 3623310"/>
              <a:gd name="connsiteY37" fmla="*/ 2948940 h 3025140"/>
              <a:gd name="connsiteX38" fmla="*/ 95250 w 3623310"/>
              <a:gd name="connsiteY38" fmla="*/ 3009900 h 3025140"/>
              <a:gd name="connsiteX39" fmla="*/ 49530 w 3623310"/>
              <a:gd name="connsiteY39" fmla="*/ 3025140 h 3025140"/>
              <a:gd name="connsiteX40" fmla="*/ 15240 w 3623310"/>
              <a:gd name="connsiteY40" fmla="*/ 3021330 h 3025140"/>
              <a:gd name="connsiteX41" fmla="*/ 0 w 3623310"/>
              <a:gd name="connsiteY41" fmla="*/ 3002280 h 3025140"/>
              <a:gd name="connsiteX42" fmla="*/ 7620 w 3623310"/>
              <a:gd name="connsiteY42" fmla="*/ 2971800 h 3025140"/>
              <a:gd name="connsiteX43" fmla="*/ 38100 w 3623310"/>
              <a:gd name="connsiteY43" fmla="*/ 2948940 h 3025140"/>
              <a:gd name="connsiteX44" fmla="*/ 224790 w 3623310"/>
              <a:gd name="connsiteY44" fmla="*/ 2853690 h 3025140"/>
              <a:gd name="connsiteX45" fmla="*/ 518160 w 3623310"/>
              <a:gd name="connsiteY45" fmla="*/ 2693670 h 3025140"/>
              <a:gd name="connsiteX46" fmla="*/ 822960 w 3623310"/>
              <a:gd name="connsiteY46" fmla="*/ 2518410 h 3025140"/>
              <a:gd name="connsiteX47" fmla="*/ 1188720 w 3623310"/>
              <a:gd name="connsiteY47" fmla="*/ 2278380 h 3025140"/>
              <a:gd name="connsiteX48" fmla="*/ 1524000 w 3623310"/>
              <a:gd name="connsiteY48" fmla="*/ 2042160 h 3025140"/>
              <a:gd name="connsiteX49" fmla="*/ 1817370 w 3623310"/>
              <a:gd name="connsiteY49" fmla="*/ 1805940 h 3025140"/>
              <a:gd name="connsiteX50" fmla="*/ 2152650 w 3623310"/>
              <a:gd name="connsiteY50" fmla="*/ 1501140 h 3025140"/>
              <a:gd name="connsiteX51" fmla="*/ 2465070 w 3623310"/>
              <a:gd name="connsiteY51" fmla="*/ 1188720 h 3025140"/>
              <a:gd name="connsiteX52" fmla="*/ 2598420 w 3623310"/>
              <a:gd name="connsiteY52" fmla="*/ 1055370 h 30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623310" h="3025140">
                <a:moveTo>
                  <a:pt x="2598420" y="1055370"/>
                </a:moveTo>
                <a:lnTo>
                  <a:pt x="2701290" y="944880"/>
                </a:lnTo>
                <a:lnTo>
                  <a:pt x="2887980" y="735330"/>
                </a:lnTo>
                <a:lnTo>
                  <a:pt x="3032760" y="567690"/>
                </a:lnTo>
                <a:lnTo>
                  <a:pt x="3131820" y="422910"/>
                </a:lnTo>
                <a:lnTo>
                  <a:pt x="3200400" y="312420"/>
                </a:lnTo>
                <a:lnTo>
                  <a:pt x="3211830" y="274320"/>
                </a:lnTo>
                <a:lnTo>
                  <a:pt x="3215640" y="220980"/>
                </a:lnTo>
                <a:lnTo>
                  <a:pt x="3196590" y="140970"/>
                </a:lnTo>
                <a:lnTo>
                  <a:pt x="3169920" y="72390"/>
                </a:lnTo>
                <a:lnTo>
                  <a:pt x="3143250" y="30480"/>
                </a:lnTo>
                <a:lnTo>
                  <a:pt x="3147060" y="3810"/>
                </a:lnTo>
                <a:lnTo>
                  <a:pt x="3173730" y="0"/>
                </a:lnTo>
                <a:lnTo>
                  <a:pt x="3238500" y="19050"/>
                </a:lnTo>
                <a:lnTo>
                  <a:pt x="3371850" y="95250"/>
                </a:lnTo>
                <a:lnTo>
                  <a:pt x="3547110" y="209550"/>
                </a:lnTo>
                <a:lnTo>
                  <a:pt x="3585210" y="243840"/>
                </a:lnTo>
                <a:lnTo>
                  <a:pt x="3608070" y="266700"/>
                </a:lnTo>
                <a:lnTo>
                  <a:pt x="3619500" y="289560"/>
                </a:lnTo>
                <a:lnTo>
                  <a:pt x="3623310" y="320040"/>
                </a:lnTo>
                <a:lnTo>
                  <a:pt x="3615690" y="346710"/>
                </a:lnTo>
                <a:lnTo>
                  <a:pt x="3596640" y="365760"/>
                </a:lnTo>
                <a:lnTo>
                  <a:pt x="3509010" y="411480"/>
                </a:lnTo>
                <a:lnTo>
                  <a:pt x="3429000" y="464820"/>
                </a:lnTo>
                <a:lnTo>
                  <a:pt x="3272790" y="659130"/>
                </a:lnTo>
                <a:lnTo>
                  <a:pt x="3021330" y="941070"/>
                </a:lnTo>
                <a:lnTo>
                  <a:pt x="2903220" y="1059180"/>
                </a:lnTo>
                <a:lnTo>
                  <a:pt x="2682240" y="1310640"/>
                </a:lnTo>
                <a:lnTo>
                  <a:pt x="2571750" y="1432560"/>
                </a:lnTo>
                <a:lnTo>
                  <a:pt x="2373630" y="1604010"/>
                </a:lnTo>
                <a:lnTo>
                  <a:pt x="1996440" y="1924050"/>
                </a:lnTo>
                <a:lnTo>
                  <a:pt x="1870710" y="2023110"/>
                </a:lnTo>
                <a:lnTo>
                  <a:pt x="1455420" y="2278380"/>
                </a:lnTo>
                <a:lnTo>
                  <a:pt x="1127760" y="2480310"/>
                </a:lnTo>
                <a:lnTo>
                  <a:pt x="872490" y="2625090"/>
                </a:lnTo>
                <a:lnTo>
                  <a:pt x="681990" y="2731770"/>
                </a:lnTo>
                <a:lnTo>
                  <a:pt x="449580" y="2849880"/>
                </a:lnTo>
                <a:lnTo>
                  <a:pt x="232410" y="2948940"/>
                </a:lnTo>
                <a:lnTo>
                  <a:pt x="95250" y="3009900"/>
                </a:lnTo>
                <a:lnTo>
                  <a:pt x="49530" y="3025140"/>
                </a:lnTo>
                <a:lnTo>
                  <a:pt x="15240" y="3021330"/>
                </a:lnTo>
                <a:lnTo>
                  <a:pt x="0" y="3002280"/>
                </a:lnTo>
                <a:lnTo>
                  <a:pt x="7620" y="2971800"/>
                </a:lnTo>
                <a:lnTo>
                  <a:pt x="38100" y="2948940"/>
                </a:lnTo>
                <a:lnTo>
                  <a:pt x="224790" y="2853690"/>
                </a:lnTo>
                <a:lnTo>
                  <a:pt x="518160" y="2693670"/>
                </a:lnTo>
                <a:lnTo>
                  <a:pt x="822960" y="2518410"/>
                </a:lnTo>
                <a:lnTo>
                  <a:pt x="1188720" y="2278380"/>
                </a:lnTo>
                <a:lnTo>
                  <a:pt x="1524000" y="2042160"/>
                </a:lnTo>
                <a:lnTo>
                  <a:pt x="1817370" y="1805940"/>
                </a:lnTo>
                <a:lnTo>
                  <a:pt x="2152650" y="1501140"/>
                </a:lnTo>
                <a:lnTo>
                  <a:pt x="2465070" y="1188720"/>
                </a:lnTo>
                <a:lnTo>
                  <a:pt x="2598420" y="10553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5043CB8-D6DA-4405-B4AD-ADD3266D1125}"/>
              </a:ext>
            </a:extLst>
          </p:cNvPr>
          <p:cNvSpPr/>
          <p:nvPr/>
        </p:nvSpPr>
        <p:spPr>
          <a:xfrm>
            <a:off x="5478464" y="3571876"/>
            <a:ext cx="2016125" cy="1266825"/>
          </a:xfrm>
          <a:custGeom>
            <a:avLst/>
            <a:gdLst>
              <a:gd name="connsiteX0" fmla="*/ 554832 w 2014538"/>
              <a:gd name="connsiteY0" fmla="*/ 914400 h 1266825"/>
              <a:gd name="connsiteX1" fmla="*/ 314325 w 2014538"/>
              <a:gd name="connsiteY1" fmla="*/ 945356 h 1266825"/>
              <a:gd name="connsiteX2" fmla="*/ 269082 w 2014538"/>
              <a:gd name="connsiteY2" fmla="*/ 947738 h 1266825"/>
              <a:gd name="connsiteX3" fmla="*/ 261938 w 2014538"/>
              <a:gd name="connsiteY3" fmla="*/ 935831 h 1266825"/>
              <a:gd name="connsiteX4" fmla="*/ 292894 w 2014538"/>
              <a:gd name="connsiteY4" fmla="*/ 859631 h 1266825"/>
              <a:gd name="connsiteX5" fmla="*/ 361950 w 2014538"/>
              <a:gd name="connsiteY5" fmla="*/ 671513 h 1266825"/>
              <a:gd name="connsiteX6" fmla="*/ 431007 w 2014538"/>
              <a:gd name="connsiteY6" fmla="*/ 464344 h 1266825"/>
              <a:gd name="connsiteX7" fmla="*/ 447675 w 2014538"/>
              <a:gd name="connsiteY7" fmla="*/ 385763 h 1266825"/>
              <a:gd name="connsiteX8" fmla="*/ 457200 w 2014538"/>
              <a:gd name="connsiteY8" fmla="*/ 314325 h 1266825"/>
              <a:gd name="connsiteX9" fmla="*/ 459582 w 2014538"/>
              <a:gd name="connsiteY9" fmla="*/ 252413 h 1266825"/>
              <a:gd name="connsiteX10" fmla="*/ 450057 w 2014538"/>
              <a:gd name="connsiteY10" fmla="*/ 180975 h 1266825"/>
              <a:gd name="connsiteX11" fmla="*/ 438150 w 2014538"/>
              <a:gd name="connsiteY11" fmla="*/ 142875 h 1266825"/>
              <a:gd name="connsiteX12" fmla="*/ 402432 w 2014538"/>
              <a:gd name="connsiteY12" fmla="*/ 90488 h 1266825"/>
              <a:gd name="connsiteX13" fmla="*/ 369094 w 2014538"/>
              <a:gd name="connsiteY13" fmla="*/ 69056 h 1266825"/>
              <a:gd name="connsiteX14" fmla="*/ 223838 w 2014538"/>
              <a:gd name="connsiteY14" fmla="*/ 0 h 1266825"/>
              <a:gd name="connsiteX15" fmla="*/ 254794 w 2014538"/>
              <a:gd name="connsiteY15" fmla="*/ 147638 h 1266825"/>
              <a:gd name="connsiteX16" fmla="*/ 264319 w 2014538"/>
              <a:gd name="connsiteY16" fmla="*/ 173831 h 1266825"/>
              <a:gd name="connsiteX17" fmla="*/ 271463 w 2014538"/>
              <a:gd name="connsiteY17" fmla="*/ 219075 h 1266825"/>
              <a:gd name="connsiteX18" fmla="*/ 271463 w 2014538"/>
              <a:gd name="connsiteY18" fmla="*/ 273844 h 1266825"/>
              <a:gd name="connsiteX19" fmla="*/ 254794 w 2014538"/>
              <a:gd name="connsiteY19" fmla="*/ 347663 h 1266825"/>
              <a:gd name="connsiteX20" fmla="*/ 195263 w 2014538"/>
              <a:gd name="connsiteY20" fmla="*/ 500063 h 1266825"/>
              <a:gd name="connsiteX21" fmla="*/ 116682 w 2014538"/>
              <a:gd name="connsiteY21" fmla="*/ 685800 h 1266825"/>
              <a:gd name="connsiteX22" fmla="*/ 47625 w 2014538"/>
              <a:gd name="connsiteY22" fmla="*/ 835819 h 1266825"/>
              <a:gd name="connsiteX23" fmla="*/ 26194 w 2014538"/>
              <a:gd name="connsiteY23" fmla="*/ 881063 h 1266825"/>
              <a:gd name="connsiteX24" fmla="*/ 9525 w 2014538"/>
              <a:gd name="connsiteY24" fmla="*/ 926306 h 1266825"/>
              <a:gd name="connsiteX25" fmla="*/ 0 w 2014538"/>
              <a:gd name="connsiteY25" fmla="*/ 978694 h 1266825"/>
              <a:gd name="connsiteX26" fmla="*/ 2382 w 2014538"/>
              <a:gd name="connsiteY26" fmla="*/ 1040606 h 1266825"/>
              <a:gd name="connsiteX27" fmla="*/ 11907 w 2014538"/>
              <a:gd name="connsiteY27" fmla="*/ 1092994 h 1266825"/>
              <a:gd name="connsiteX28" fmla="*/ 30957 w 2014538"/>
              <a:gd name="connsiteY28" fmla="*/ 1154906 h 1266825"/>
              <a:gd name="connsiteX29" fmla="*/ 57150 w 2014538"/>
              <a:gd name="connsiteY29" fmla="*/ 1216819 h 1266825"/>
              <a:gd name="connsiteX30" fmla="*/ 71438 w 2014538"/>
              <a:gd name="connsiteY30" fmla="*/ 1240631 h 1266825"/>
              <a:gd name="connsiteX31" fmla="*/ 83344 w 2014538"/>
              <a:gd name="connsiteY31" fmla="*/ 1257300 h 1266825"/>
              <a:gd name="connsiteX32" fmla="*/ 104775 w 2014538"/>
              <a:gd name="connsiteY32" fmla="*/ 1266825 h 1266825"/>
              <a:gd name="connsiteX33" fmla="*/ 121444 w 2014538"/>
              <a:gd name="connsiteY33" fmla="*/ 1266825 h 1266825"/>
              <a:gd name="connsiteX34" fmla="*/ 138113 w 2014538"/>
              <a:gd name="connsiteY34" fmla="*/ 1259681 h 1266825"/>
              <a:gd name="connsiteX35" fmla="*/ 173832 w 2014538"/>
              <a:gd name="connsiteY35" fmla="*/ 1235869 h 1266825"/>
              <a:gd name="connsiteX36" fmla="*/ 209550 w 2014538"/>
              <a:gd name="connsiteY36" fmla="*/ 1200150 h 1266825"/>
              <a:gd name="connsiteX37" fmla="*/ 359569 w 2014538"/>
              <a:gd name="connsiteY37" fmla="*/ 1143000 h 1266825"/>
              <a:gd name="connsiteX38" fmla="*/ 533400 w 2014538"/>
              <a:gd name="connsiteY38" fmla="*/ 1095375 h 1266825"/>
              <a:gd name="connsiteX39" fmla="*/ 742950 w 2014538"/>
              <a:gd name="connsiteY39" fmla="*/ 1050131 h 1266825"/>
              <a:gd name="connsiteX40" fmla="*/ 947738 w 2014538"/>
              <a:gd name="connsiteY40" fmla="*/ 1014413 h 1266825"/>
              <a:gd name="connsiteX41" fmla="*/ 1088232 w 2014538"/>
              <a:gd name="connsiteY41" fmla="*/ 990600 h 1266825"/>
              <a:gd name="connsiteX42" fmla="*/ 1273969 w 2014538"/>
              <a:gd name="connsiteY42" fmla="*/ 964406 h 1266825"/>
              <a:gd name="connsiteX43" fmla="*/ 1476375 w 2014538"/>
              <a:gd name="connsiteY43" fmla="*/ 938213 h 1266825"/>
              <a:gd name="connsiteX44" fmla="*/ 1607344 w 2014538"/>
              <a:gd name="connsiteY44" fmla="*/ 926306 h 1266825"/>
              <a:gd name="connsiteX45" fmla="*/ 1626394 w 2014538"/>
              <a:gd name="connsiteY45" fmla="*/ 928688 h 1266825"/>
              <a:gd name="connsiteX46" fmla="*/ 1657350 w 2014538"/>
              <a:gd name="connsiteY46" fmla="*/ 935831 h 1266825"/>
              <a:gd name="connsiteX47" fmla="*/ 1674019 w 2014538"/>
              <a:gd name="connsiteY47" fmla="*/ 950119 h 1266825"/>
              <a:gd name="connsiteX48" fmla="*/ 1697832 w 2014538"/>
              <a:gd name="connsiteY48" fmla="*/ 973931 h 1266825"/>
              <a:gd name="connsiteX49" fmla="*/ 1962150 w 2014538"/>
              <a:gd name="connsiteY49" fmla="*/ 1073944 h 1266825"/>
              <a:gd name="connsiteX50" fmla="*/ 1990725 w 2014538"/>
              <a:gd name="connsiteY50" fmla="*/ 1042988 h 1266825"/>
              <a:gd name="connsiteX51" fmla="*/ 2012157 w 2014538"/>
              <a:gd name="connsiteY51" fmla="*/ 1009650 h 1266825"/>
              <a:gd name="connsiteX52" fmla="*/ 2014538 w 2014538"/>
              <a:gd name="connsiteY52" fmla="*/ 983456 h 1266825"/>
              <a:gd name="connsiteX53" fmla="*/ 2014538 w 2014538"/>
              <a:gd name="connsiteY53" fmla="*/ 962025 h 1266825"/>
              <a:gd name="connsiteX54" fmla="*/ 2002632 w 2014538"/>
              <a:gd name="connsiteY54" fmla="*/ 931069 h 1266825"/>
              <a:gd name="connsiteX55" fmla="*/ 1983582 w 2014538"/>
              <a:gd name="connsiteY55" fmla="*/ 904875 h 1266825"/>
              <a:gd name="connsiteX56" fmla="*/ 1952625 w 2014538"/>
              <a:gd name="connsiteY56" fmla="*/ 876300 h 1266825"/>
              <a:gd name="connsiteX57" fmla="*/ 1883569 w 2014538"/>
              <a:gd name="connsiteY57" fmla="*/ 828675 h 1266825"/>
              <a:gd name="connsiteX58" fmla="*/ 1778794 w 2014538"/>
              <a:gd name="connsiteY58" fmla="*/ 766763 h 1266825"/>
              <a:gd name="connsiteX59" fmla="*/ 1695450 w 2014538"/>
              <a:gd name="connsiteY59" fmla="*/ 733425 h 1266825"/>
              <a:gd name="connsiteX60" fmla="*/ 1676400 w 2014538"/>
              <a:gd name="connsiteY60" fmla="*/ 733425 h 1266825"/>
              <a:gd name="connsiteX61" fmla="*/ 1619250 w 2014538"/>
              <a:gd name="connsiteY61" fmla="*/ 750094 h 1266825"/>
              <a:gd name="connsiteX62" fmla="*/ 1340644 w 2014538"/>
              <a:gd name="connsiteY62" fmla="*/ 800100 h 1266825"/>
              <a:gd name="connsiteX63" fmla="*/ 954882 w 2014538"/>
              <a:gd name="connsiteY63" fmla="*/ 859631 h 1266825"/>
              <a:gd name="connsiteX64" fmla="*/ 554832 w 2014538"/>
              <a:gd name="connsiteY64" fmla="*/ 914400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14538" h="1266825">
                <a:moveTo>
                  <a:pt x="554832" y="914400"/>
                </a:moveTo>
                <a:lnTo>
                  <a:pt x="314325" y="945356"/>
                </a:lnTo>
                <a:lnTo>
                  <a:pt x="269082" y="947738"/>
                </a:lnTo>
                <a:lnTo>
                  <a:pt x="261938" y="935831"/>
                </a:lnTo>
                <a:lnTo>
                  <a:pt x="292894" y="859631"/>
                </a:lnTo>
                <a:lnTo>
                  <a:pt x="361950" y="671513"/>
                </a:lnTo>
                <a:lnTo>
                  <a:pt x="431007" y="464344"/>
                </a:lnTo>
                <a:lnTo>
                  <a:pt x="447675" y="385763"/>
                </a:lnTo>
                <a:lnTo>
                  <a:pt x="457200" y="314325"/>
                </a:lnTo>
                <a:lnTo>
                  <a:pt x="459582" y="252413"/>
                </a:lnTo>
                <a:lnTo>
                  <a:pt x="450057" y="180975"/>
                </a:lnTo>
                <a:lnTo>
                  <a:pt x="438150" y="142875"/>
                </a:lnTo>
                <a:lnTo>
                  <a:pt x="402432" y="90488"/>
                </a:lnTo>
                <a:lnTo>
                  <a:pt x="369094" y="69056"/>
                </a:lnTo>
                <a:lnTo>
                  <a:pt x="223838" y="0"/>
                </a:lnTo>
                <a:lnTo>
                  <a:pt x="254794" y="147638"/>
                </a:lnTo>
                <a:lnTo>
                  <a:pt x="264319" y="173831"/>
                </a:lnTo>
                <a:lnTo>
                  <a:pt x="271463" y="219075"/>
                </a:lnTo>
                <a:lnTo>
                  <a:pt x="271463" y="273844"/>
                </a:lnTo>
                <a:lnTo>
                  <a:pt x="254794" y="347663"/>
                </a:lnTo>
                <a:lnTo>
                  <a:pt x="195263" y="500063"/>
                </a:lnTo>
                <a:lnTo>
                  <a:pt x="116682" y="685800"/>
                </a:lnTo>
                <a:lnTo>
                  <a:pt x="47625" y="835819"/>
                </a:lnTo>
                <a:lnTo>
                  <a:pt x="26194" y="881063"/>
                </a:lnTo>
                <a:lnTo>
                  <a:pt x="9525" y="926306"/>
                </a:lnTo>
                <a:lnTo>
                  <a:pt x="0" y="978694"/>
                </a:lnTo>
                <a:lnTo>
                  <a:pt x="2382" y="1040606"/>
                </a:lnTo>
                <a:lnTo>
                  <a:pt x="11907" y="1092994"/>
                </a:lnTo>
                <a:lnTo>
                  <a:pt x="30957" y="1154906"/>
                </a:lnTo>
                <a:lnTo>
                  <a:pt x="57150" y="1216819"/>
                </a:lnTo>
                <a:lnTo>
                  <a:pt x="71438" y="1240631"/>
                </a:lnTo>
                <a:lnTo>
                  <a:pt x="83344" y="1257300"/>
                </a:lnTo>
                <a:lnTo>
                  <a:pt x="104775" y="1266825"/>
                </a:lnTo>
                <a:lnTo>
                  <a:pt x="121444" y="1266825"/>
                </a:lnTo>
                <a:lnTo>
                  <a:pt x="138113" y="1259681"/>
                </a:lnTo>
                <a:lnTo>
                  <a:pt x="173832" y="1235869"/>
                </a:lnTo>
                <a:lnTo>
                  <a:pt x="209550" y="1200150"/>
                </a:lnTo>
                <a:lnTo>
                  <a:pt x="359569" y="1143000"/>
                </a:lnTo>
                <a:lnTo>
                  <a:pt x="533400" y="1095375"/>
                </a:lnTo>
                <a:lnTo>
                  <a:pt x="742950" y="1050131"/>
                </a:lnTo>
                <a:lnTo>
                  <a:pt x="947738" y="1014413"/>
                </a:lnTo>
                <a:lnTo>
                  <a:pt x="1088232" y="990600"/>
                </a:lnTo>
                <a:lnTo>
                  <a:pt x="1273969" y="964406"/>
                </a:lnTo>
                <a:lnTo>
                  <a:pt x="1476375" y="938213"/>
                </a:lnTo>
                <a:lnTo>
                  <a:pt x="1607344" y="926306"/>
                </a:lnTo>
                <a:lnTo>
                  <a:pt x="1626394" y="928688"/>
                </a:lnTo>
                <a:lnTo>
                  <a:pt x="1657350" y="935831"/>
                </a:lnTo>
                <a:lnTo>
                  <a:pt x="1674019" y="950119"/>
                </a:lnTo>
                <a:lnTo>
                  <a:pt x="1697832" y="973931"/>
                </a:lnTo>
                <a:lnTo>
                  <a:pt x="1962150" y="1073944"/>
                </a:lnTo>
                <a:lnTo>
                  <a:pt x="1990725" y="1042988"/>
                </a:lnTo>
                <a:lnTo>
                  <a:pt x="2012157" y="1009650"/>
                </a:lnTo>
                <a:lnTo>
                  <a:pt x="2014538" y="983456"/>
                </a:lnTo>
                <a:lnTo>
                  <a:pt x="2014538" y="962025"/>
                </a:lnTo>
                <a:lnTo>
                  <a:pt x="2002632" y="931069"/>
                </a:lnTo>
                <a:lnTo>
                  <a:pt x="1983582" y="904875"/>
                </a:lnTo>
                <a:lnTo>
                  <a:pt x="1952625" y="876300"/>
                </a:lnTo>
                <a:lnTo>
                  <a:pt x="1883569" y="828675"/>
                </a:lnTo>
                <a:lnTo>
                  <a:pt x="1778794" y="766763"/>
                </a:lnTo>
                <a:lnTo>
                  <a:pt x="1695450" y="733425"/>
                </a:lnTo>
                <a:lnTo>
                  <a:pt x="1676400" y="733425"/>
                </a:lnTo>
                <a:lnTo>
                  <a:pt x="1619250" y="750094"/>
                </a:lnTo>
                <a:lnTo>
                  <a:pt x="1340644" y="800100"/>
                </a:lnTo>
                <a:lnTo>
                  <a:pt x="954882" y="859631"/>
                </a:lnTo>
                <a:lnTo>
                  <a:pt x="554832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C9C2A81-1E18-4428-951C-8CFADF12064B}"/>
              </a:ext>
            </a:extLst>
          </p:cNvPr>
          <p:cNvSpPr/>
          <p:nvPr/>
        </p:nvSpPr>
        <p:spPr>
          <a:xfrm>
            <a:off x="6426201" y="4500564"/>
            <a:ext cx="1033463" cy="1711325"/>
          </a:xfrm>
          <a:custGeom>
            <a:avLst/>
            <a:gdLst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9525 w 1631156"/>
              <a:gd name="connsiteY37" fmla="*/ 1095375 h 1712118"/>
              <a:gd name="connsiteX38" fmla="*/ 19050 w 1631156"/>
              <a:gd name="connsiteY38" fmla="*/ 1095375 h 1712118"/>
              <a:gd name="connsiteX39" fmla="*/ 50006 w 1631156"/>
              <a:gd name="connsiteY39" fmla="*/ 1100137 h 1712118"/>
              <a:gd name="connsiteX40" fmla="*/ 159544 w 1631156"/>
              <a:gd name="connsiteY40" fmla="*/ 1140618 h 1712118"/>
              <a:gd name="connsiteX41" fmla="*/ 273844 w 1631156"/>
              <a:gd name="connsiteY41" fmla="*/ 1188243 h 1712118"/>
              <a:gd name="connsiteX42" fmla="*/ 409575 w 1631156"/>
              <a:gd name="connsiteY42" fmla="*/ 1243012 h 1712118"/>
              <a:gd name="connsiteX43" fmla="*/ 497681 w 1631156"/>
              <a:gd name="connsiteY43" fmla="*/ 1276350 h 1712118"/>
              <a:gd name="connsiteX44" fmla="*/ 533400 w 1631156"/>
              <a:gd name="connsiteY44" fmla="*/ 1293018 h 1712118"/>
              <a:gd name="connsiteX45" fmla="*/ 578644 w 1631156"/>
              <a:gd name="connsiteY45" fmla="*/ 1302543 h 1712118"/>
              <a:gd name="connsiteX46" fmla="*/ 657225 w 1631156"/>
              <a:gd name="connsiteY46" fmla="*/ 1307306 h 1712118"/>
              <a:gd name="connsiteX47" fmla="*/ 704850 w 1631156"/>
              <a:gd name="connsiteY47" fmla="*/ 1304925 h 1712118"/>
              <a:gd name="connsiteX48" fmla="*/ 742950 w 1631156"/>
              <a:gd name="connsiteY48" fmla="*/ 1295400 h 1712118"/>
              <a:gd name="connsiteX49" fmla="*/ 773906 w 1631156"/>
              <a:gd name="connsiteY49" fmla="*/ 1281112 h 1712118"/>
              <a:gd name="connsiteX50" fmla="*/ 804863 w 1631156"/>
              <a:gd name="connsiteY50" fmla="*/ 1257300 h 1712118"/>
              <a:gd name="connsiteX51" fmla="*/ 842963 w 1631156"/>
              <a:gd name="connsiteY51" fmla="*/ 1216818 h 1712118"/>
              <a:gd name="connsiteX52" fmla="*/ 914400 w 1631156"/>
              <a:gd name="connsiteY52" fmla="*/ 1121568 h 1712118"/>
              <a:gd name="connsiteX53" fmla="*/ 1000125 w 1631156"/>
              <a:gd name="connsiteY53" fmla="*/ 950118 h 1712118"/>
              <a:gd name="connsiteX54" fmla="*/ 1131094 w 1631156"/>
              <a:gd name="connsiteY54" fmla="*/ 652462 h 1712118"/>
              <a:gd name="connsiteX55" fmla="*/ 1240631 w 1631156"/>
              <a:gd name="connsiteY55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9525 w 1631156"/>
              <a:gd name="connsiteY37" fmla="*/ 1095375 h 1712118"/>
              <a:gd name="connsiteX38" fmla="*/ 19050 w 1631156"/>
              <a:gd name="connsiteY38" fmla="*/ 1095375 h 1712118"/>
              <a:gd name="connsiteX39" fmla="*/ 159544 w 1631156"/>
              <a:gd name="connsiteY39" fmla="*/ 1140618 h 1712118"/>
              <a:gd name="connsiteX40" fmla="*/ 273844 w 1631156"/>
              <a:gd name="connsiteY40" fmla="*/ 1188243 h 1712118"/>
              <a:gd name="connsiteX41" fmla="*/ 409575 w 1631156"/>
              <a:gd name="connsiteY41" fmla="*/ 1243012 h 1712118"/>
              <a:gd name="connsiteX42" fmla="*/ 497681 w 1631156"/>
              <a:gd name="connsiteY42" fmla="*/ 1276350 h 1712118"/>
              <a:gd name="connsiteX43" fmla="*/ 533400 w 1631156"/>
              <a:gd name="connsiteY43" fmla="*/ 1293018 h 1712118"/>
              <a:gd name="connsiteX44" fmla="*/ 578644 w 1631156"/>
              <a:gd name="connsiteY44" fmla="*/ 1302543 h 1712118"/>
              <a:gd name="connsiteX45" fmla="*/ 657225 w 1631156"/>
              <a:gd name="connsiteY45" fmla="*/ 1307306 h 1712118"/>
              <a:gd name="connsiteX46" fmla="*/ 704850 w 1631156"/>
              <a:gd name="connsiteY46" fmla="*/ 1304925 h 1712118"/>
              <a:gd name="connsiteX47" fmla="*/ 742950 w 1631156"/>
              <a:gd name="connsiteY47" fmla="*/ 1295400 h 1712118"/>
              <a:gd name="connsiteX48" fmla="*/ 773906 w 1631156"/>
              <a:gd name="connsiteY48" fmla="*/ 1281112 h 1712118"/>
              <a:gd name="connsiteX49" fmla="*/ 804863 w 1631156"/>
              <a:gd name="connsiteY49" fmla="*/ 1257300 h 1712118"/>
              <a:gd name="connsiteX50" fmla="*/ 842963 w 1631156"/>
              <a:gd name="connsiteY50" fmla="*/ 1216818 h 1712118"/>
              <a:gd name="connsiteX51" fmla="*/ 914400 w 1631156"/>
              <a:gd name="connsiteY51" fmla="*/ 1121568 h 1712118"/>
              <a:gd name="connsiteX52" fmla="*/ 1000125 w 1631156"/>
              <a:gd name="connsiteY52" fmla="*/ 950118 h 1712118"/>
              <a:gd name="connsiteX53" fmla="*/ 1131094 w 1631156"/>
              <a:gd name="connsiteY53" fmla="*/ 652462 h 1712118"/>
              <a:gd name="connsiteX54" fmla="*/ 1240631 w 1631156"/>
              <a:gd name="connsiteY54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9525 w 1631156"/>
              <a:gd name="connsiteY37" fmla="*/ 1095375 h 1712118"/>
              <a:gd name="connsiteX38" fmla="*/ 159544 w 1631156"/>
              <a:gd name="connsiteY38" fmla="*/ 1140618 h 1712118"/>
              <a:gd name="connsiteX39" fmla="*/ 273844 w 1631156"/>
              <a:gd name="connsiteY39" fmla="*/ 1188243 h 1712118"/>
              <a:gd name="connsiteX40" fmla="*/ 409575 w 1631156"/>
              <a:gd name="connsiteY40" fmla="*/ 1243012 h 1712118"/>
              <a:gd name="connsiteX41" fmla="*/ 497681 w 1631156"/>
              <a:gd name="connsiteY41" fmla="*/ 1276350 h 1712118"/>
              <a:gd name="connsiteX42" fmla="*/ 533400 w 1631156"/>
              <a:gd name="connsiteY42" fmla="*/ 1293018 h 1712118"/>
              <a:gd name="connsiteX43" fmla="*/ 578644 w 1631156"/>
              <a:gd name="connsiteY43" fmla="*/ 1302543 h 1712118"/>
              <a:gd name="connsiteX44" fmla="*/ 657225 w 1631156"/>
              <a:gd name="connsiteY44" fmla="*/ 1307306 h 1712118"/>
              <a:gd name="connsiteX45" fmla="*/ 704850 w 1631156"/>
              <a:gd name="connsiteY45" fmla="*/ 1304925 h 1712118"/>
              <a:gd name="connsiteX46" fmla="*/ 742950 w 1631156"/>
              <a:gd name="connsiteY46" fmla="*/ 1295400 h 1712118"/>
              <a:gd name="connsiteX47" fmla="*/ 773906 w 1631156"/>
              <a:gd name="connsiteY47" fmla="*/ 1281112 h 1712118"/>
              <a:gd name="connsiteX48" fmla="*/ 804863 w 1631156"/>
              <a:gd name="connsiteY48" fmla="*/ 1257300 h 1712118"/>
              <a:gd name="connsiteX49" fmla="*/ 842963 w 1631156"/>
              <a:gd name="connsiteY49" fmla="*/ 1216818 h 1712118"/>
              <a:gd name="connsiteX50" fmla="*/ 914400 w 1631156"/>
              <a:gd name="connsiteY50" fmla="*/ 1121568 h 1712118"/>
              <a:gd name="connsiteX51" fmla="*/ 1000125 w 1631156"/>
              <a:gd name="connsiteY51" fmla="*/ 950118 h 1712118"/>
              <a:gd name="connsiteX52" fmla="*/ 1131094 w 1631156"/>
              <a:gd name="connsiteY52" fmla="*/ 652462 h 1712118"/>
              <a:gd name="connsiteX53" fmla="*/ 1240631 w 1631156"/>
              <a:gd name="connsiteY53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159544 w 1631156"/>
              <a:gd name="connsiteY37" fmla="*/ 1140618 h 1712118"/>
              <a:gd name="connsiteX38" fmla="*/ 273844 w 1631156"/>
              <a:gd name="connsiteY38" fmla="*/ 1188243 h 1712118"/>
              <a:gd name="connsiteX39" fmla="*/ 409575 w 1631156"/>
              <a:gd name="connsiteY39" fmla="*/ 1243012 h 1712118"/>
              <a:gd name="connsiteX40" fmla="*/ 497681 w 1631156"/>
              <a:gd name="connsiteY40" fmla="*/ 1276350 h 1712118"/>
              <a:gd name="connsiteX41" fmla="*/ 533400 w 1631156"/>
              <a:gd name="connsiteY41" fmla="*/ 1293018 h 1712118"/>
              <a:gd name="connsiteX42" fmla="*/ 578644 w 1631156"/>
              <a:gd name="connsiteY42" fmla="*/ 1302543 h 1712118"/>
              <a:gd name="connsiteX43" fmla="*/ 657225 w 1631156"/>
              <a:gd name="connsiteY43" fmla="*/ 1307306 h 1712118"/>
              <a:gd name="connsiteX44" fmla="*/ 704850 w 1631156"/>
              <a:gd name="connsiteY44" fmla="*/ 1304925 h 1712118"/>
              <a:gd name="connsiteX45" fmla="*/ 742950 w 1631156"/>
              <a:gd name="connsiteY45" fmla="*/ 1295400 h 1712118"/>
              <a:gd name="connsiteX46" fmla="*/ 773906 w 1631156"/>
              <a:gd name="connsiteY46" fmla="*/ 1281112 h 1712118"/>
              <a:gd name="connsiteX47" fmla="*/ 804863 w 1631156"/>
              <a:gd name="connsiteY47" fmla="*/ 1257300 h 1712118"/>
              <a:gd name="connsiteX48" fmla="*/ 842963 w 1631156"/>
              <a:gd name="connsiteY48" fmla="*/ 1216818 h 1712118"/>
              <a:gd name="connsiteX49" fmla="*/ 914400 w 1631156"/>
              <a:gd name="connsiteY49" fmla="*/ 1121568 h 1712118"/>
              <a:gd name="connsiteX50" fmla="*/ 1000125 w 1631156"/>
              <a:gd name="connsiteY50" fmla="*/ 950118 h 1712118"/>
              <a:gd name="connsiteX51" fmla="*/ 1131094 w 1631156"/>
              <a:gd name="connsiteY51" fmla="*/ 652462 h 1712118"/>
              <a:gd name="connsiteX52" fmla="*/ 1240631 w 1631156"/>
              <a:gd name="connsiteY52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159544 w 1631156"/>
              <a:gd name="connsiteY36" fmla="*/ 1140618 h 1712118"/>
              <a:gd name="connsiteX37" fmla="*/ 273844 w 1631156"/>
              <a:gd name="connsiteY37" fmla="*/ 1188243 h 1712118"/>
              <a:gd name="connsiteX38" fmla="*/ 409575 w 1631156"/>
              <a:gd name="connsiteY38" fmla="*/ 1243012 h 1712118"/>
              <a:gd name="connsiteX39" fmla="*/ 497681 w 1631156"/>
              <a:gd name="connsiteY39" fmla="*/ 1276350 h 1712118"/>
              <a:gd name="connsiteX40" fmla="*/ 533400 w 1631156"/>
              <a:gd name="connsiteY40" fmla="*/ 1293018 h 1712118"/>
              <a:gd name="connsiteX41" fmla="*/ 578644 w 1631156"/>
              <a:gd name="connsiteY41" fmla="*/ 1302543 h 1712118"/>
              <a:gd name="connsiteX42" fmla="*/ 657225 w 1631156"/>
              <a:gd name="connsiteY42" fmla="*/ 1307306 h 1712118"/>
              <a:gd name="connsiteX43" fmla="*/ 704850 w 1631156"/>
              <a:gd name="connsiteY43" fmla="*/ 1304925 h 1712118"/>
              <a:gd name="connsiteX44" fmla="*/ 742950 w 1631156"/>
              <a:gd name="connsiteY44" fmla="*/ 1295400 h 1712118"/>
              <a:gd name="connsiteX45" fmla="*/ 773906 w 1631156"/>
              <a:gd name="connsiteY45" fmla="*/ 1281112 h 1712118"/>
              <a:gd name="connsiteX46" fmla="*/ 804863 w 1631156"/>
              <a:gd name="connsiteY46" fmla="*/ 1257300 h 1712118"/>
              <a:gd name="connsiteX47" fmla="*/ 842963 w 1631156"/>
              <a:gd name="connsiteY47" fmla="*/ 1216818 h 1712118"/>
              <a:gd name="connsiteX48" fmla="*/ 914400 w 1631156"/>
              <a:gd name="connsiteY48" fmla="*/ 1121568 h 1712118"/>
              <a:gd name="connsiteX49" fmla="*/ 1000125 w 1631156"/>
              <a:gd name="connsiteY49" fmla="*/ 950118 h 1712118"/>
              <a:gd name="connsiteX50" fmla="*/ 1131094 w 1631156"/>
              <a:gd name="connsiteY50" fmla="*/ 652462 h 1712118"/>
              <a:gd name="connsiteX51" fmla="*/ 1240631 w 1631156"/>
              <a:gd name="connsiteY51" fmla="*/ 364331 h 1712118"/>
              <a:gd name="connsiteX0" fmla="*/ 1223962 w 1614487"/>
              <a:gd name="connsiteY0" fmla="*/ 364331 h 1712118"/>
              <a:gd name="connsiteX1" fmla="*/ 1276350 w 1614487"/>
              <a:gd name="connsiteY1" fmla="*/ 214312 h 1712118"/>
              <a:gd name="connsiteX2" fmla="*/ 1309687 w 1614487"/>
              <a:gd name="connsiteY2" fmla="*/ 102393 h 1712118"/>
              <a:gd name="connsiteX3" fmla="*/ 1321594 w 1614487"/>
              <a:gd name="connsiteY3" fmla="*/ 61912 h 1712118"/>
              <a:gd name="connsiteX4" fmla="*/ 1321594 w 1614487"/>
              <a:gd name="connsiteY4" fmla="*/ 45243 h 1712118"/>
              <a:gd name="connsiteX5" fmla="*/ 1302544 w 1614487"/>
              <a:gd name="connsiteY5" fmla="*/ 0 h 1712118"/>
              <a:gd name="connsiteX6" fmla="*/ 1614487 w 1614487"/>
              <a:gd name="connsiteY6" fmla="*/ 123825 h 1712118"/>
              <a:gd name="connsiteX7" fmla="*/ 1583531 w 1614487"/>
              <a:gd name="connsiteY7" fmla="*/ 161925 h 1712118"/>
              <a:gd name="connsiteX8" fmla="*/ 1550194 w 1614487"/>
              <a:gd name="connsiteY8" fmla="*/ 216693 h 1712118"/>
              <a:gd name="connsiteX9" fmla="*/ 1490662 w 1614487"/>
              <a:gd name="connsiteY9" fmla="*/ 361950 h 1712118"/>
              <a:gd name="connsiteX10" fmla="*/ 1371600 w 1614487"/>
              <a:gd name="connsiteY10" fmla="*/ 657225 h 1712118"/>
              <a:gd name="connsiteX11" fmla="*/ 1240631 w 1614487"/>
              <a:gd name="connsiteY11" fmla="*/ 952500 h 1712118"/>
              <a:gd name="connsiteX12" fmla="*/ 1157287 w 1614487"/>
              <a:gd name="connsiteY12" fmla="*/ 1131093 h 1712118"/>
              <a:gd name="connsiteX13" fmla="*/ 1078706 w 1614487"/>
              <a:gd name="connsiteY13" fmla="*/ 1273968 h 1712118"/>
              <a:gd name="connsiteX14" fmla="*/ 1050131 w 1614487"/>
              <a:gd name="connsiteY14" fmla="*/ 1338262 h 1712118"/>
              <a:gd name="connsiteX15" fmla="*/ 1016794 w 1614487"/>
              <a:gd name="connsiteY15" fmla="*/ 1397793 h 1712118"/>
              <a:gd name="connsiteX16" fmla="*/ 964406 w 1614487"/>
              <a:gd name="connsiteY16" fmla="*/ 1483518 h 1712118"/>
              <a:gd name="connsiteX17" fmla="*/ 926306 w 1614487"/>
              <a:gd name="connsiteY17" fmla="*/ 1535906 h 1712118"/>
              <a:gd name="connsiteX18" fmla="*/ 869156 w 1614487"/>
              <a:gd name="connsiteY18" fmla="*/ 1600200 h 1712118"/>
              <a:gd name="connsiteX19" fmla="*/ 812006 w 1614487"/>
              <a:gd name="connsiteY19" fmla="*/ 1652587 h 1712118"/>
              <a:gd name="connsiteX20" fmla="*/ 757237 w 1614487"/>
              <a:gd name="connsiteY20" fmla="*/ 1693068 h 1712118"/>
              <a:gd name="connsiteX21" fmla="*/ 728662 w 1614487"/>
              <a:gd name="connsiteY21" fmla="*/ 1707356 h 1712118"/>
              <a:gd name="connsiteX22" fmla="*/ 695325 w 1614487"/>
              <a:gd name="connsiteY22" fmla="*/ 1712118 h 1712118"/>
              <a:gd name="connsiteX23" fmla="*/ 669131 w 1614487"/>
              <a:gd name="connsiteY23" fmla="*/ 1704975 h 1712118"/>
              <a:gd name="connsiteX24" fmla="*/ 628650 w 1614487"/>
              <a:gd name="connsiteY24" fmla="*/ 1681162 h 1712118"/>
              <a:gd name="connsiteX25" fmla="*/ 604837 w 1614487"/>
              <a:gd name="connsiteY25" fmla="*/ 1654968 h 1712118"/>
              <a:gd name="connsiteX26" fmla="*/ 581025 w 1614487"/>
              <a:gd name="connsiteY26" fmla="*/ 1616868 h 1712118"/>
              <a:gd name="connsiteX27" fmla="*/ 557212 w 1614487"/>
              <a:gd name="connsiteY27" fmla="*/ 1585912 h 1712118"/>
              <a:gd name="connsiteX28" fmla="*/ 490537 w 1614487"/>
              <a:gd name="connsiteY28" fmla="*/ 1514475 h 1712118"/>
              <a:gd name="connsiteX29" fmla="*/ 388144 w 1614487"/>
              <a:gd name="connsiteY29" fmla="*/ 1428750 h 1712118"/>
              <a:gd name="connsiteX30" fmla="*/ 314325 w 1614487"/>
              <a:gd name="connsiteY30" fmla="*/ 1373981 h 1712118"/>
              <a:gd name="connsiteX31" fmla="*/ 221456 w 1614487"/>
              <a:gd name="connsiteY31" fmla="*/ 1297781 h 1712118"/>
              <a:gd name="connsiteX32" fmla="*/ 126206 w 1614487"/>
              <a:gd name="connsiteY32" fmla="*/ 1221581 h 1712118"/>
              <a:gd name="connsiteX33" fmla="*/ 38100 w 1614487"/>
              <a:gd name="connsiteY33" fmla="*/ 1164431 h 1712118"/>
              <a:gd name="connsiteX34" fmla="*/ 0 w 1614487"/>
              <a:gd name="connsiteY34" fmla="*/ 1138237 h 1712118"/>
              <a:gd name="connsiteX35" fmla="*/ 142875 w 1614487"/>
              <a:gd name="connsiteY35" fmla="*/ 1140618 h 1712118"/>
              <a:gd name="connsiteX36" fmla="*/ 257175 w 1614487"/>
              <a:gd name="connsiteY36" fmla="*/ 1188243 h 1712118"/>
              <a:gd name="connsiteX37" fmla="*/ 392906 w 1614487"/>
              <a:gd name="connsiteY37" fmla="*/ 1243012 h 1712118"/>
              <a:gd name="connsiteX38" fmla="*/ 481012 w 1614487"/>
              <a:gd name="connsiteY38" fmla="*/ 1276350 h 1712118"/>
              <a:gd name="connsiteX39" fmla="*/ 516731 w 1614487"/>
              <a:gd name="connsiteY39" fmla="*/ 1293018 h 1712118"/>
              <a:gd name="connsiteX40" fmla="*/ 561975 w 1614487"/>
              <a:gd name="connsiteY40" fmla="*/ 1302543 h 1712118"/>
              <a:gd name="connsiteX41" fmla="*/ 640556 w 1614487"/>
              <a:gd name="connsiteY41" fmla="*/ 1307306 h 1712118"/>
              <a:gd name="connsiteX42" fmla="*/ 688181 w 1614487"/>
              <a:gd name="connsiteY42" fmla="*/ 1304925 h 1712118"/>
              <a:gd name="connsiteX43" fmla="*/ 726281 w 1614487"/>
              <a:gd name="connsiteY43" fmla="*/ 1295400 h 1712118"/>
              <a:gd name="connsiteX44" fmla="*/ 757237 w 1614487"/>
              <a:gd name="connsiteY44" fmla="*/ 1281112 h 1712118"/>
              <a:gd name="connsiteX45" fmla="*/ 788194 w 1614487"/>
              <a:gd name="connsiteY45" fmla="*/ 1257300 h 1712118"/>
              <a:gd name="connsiteX46" fmla="*/ 826294 w 1614487"/>
              <a:gd name="connsiteY46" fmla="*/ 1216818 h 1712118"/>
              <a:gd name="connsiteX47" fmla="*/ 897731 w 1614487"/>
              <a:gd name="connsiteY47" fmla="*/ 1121568 h 1712118"/>
              <a:gd name="connsiteX48" fmla="*/ 983456 w 1614487"/>
              <a:gd name="connsiteY48" fmla="*/ 950118 h 1712118"/>
              <a:gd name="connsiteX49" fmla="*/ 1114425 w 1614487"/>
              <a:gd name="connsiteY49" fmla="*/ 652462 h 1712118"/>
              <a:gd name="connsiteX50" fmla="*/ 1223962 w 1614487"/>
              <a:gd name="connsiteY50" fmla="*/ 364331 h 1712118"/>
              <a:gd name="connsiteX0" fmla="*/ 1185862 w 1576387"/>
              <a:gd name="connsiteY0" fmla="*/ 364331 h 1712118"/>
              <a:gd name="connsiteX1" fmla="*/ 1238250 w 1576387"/>
              <a:gd name="connsiteY1" fmla="*/ 214312 h 1712118"/>
              <a:gd name="connsiteX2" fmla="*/ 1271587 w 1576387"/>
              <a:gd name="connsiteY2" fmla="*/ 102393 h 1712118"/>
              <a:gd name="connsiteX3" fmla="*/ 1283494 w 1576387"/>
              <a:gd name="connsiteY3" fmla="*/ 61912 h 1712118"/>
              <a:gd name="connsiteX4" fmla="*/ 1283494 w 1576387"/>
              <a:gd name="connsiteY4" fmla="*/ 45243 h 1712118"/>
              <a:gd name="connsiteX5" fmla="*/ 1264444 w 1576387"/>
              <a:gd name="connsiteY5" fmla="*/ 0 h 1712118"/>
              <a:gd name="connsiteX6" fmla="*/ 1576387 w 1576387"/>
              <a:gd name="connsiteY6" fmla="*/ 123825 h 1712118"/>
              <a:gd name="connsiteX7" fmla="*/ 1545431 w 1576387"/>
              <a:gd name="connsiteY7" fmla="*/ 161925 h 1712118"/>
              <a:gd name="connsiteX8" fmla="*/ 1512094 w 1576387"/>
              <a:gd name="connsiteY8" fmla="*/ 216693 h 1712118"/>
              <a:gd name="connsiteX9" fmla="*/ 1452562 w 1576387"/>
              <a:gd name="connsiteY9" fmla="*/ 361950 h 1712118"/>
              <a:gd name="connsiteX10" fmla="*/ 1333500 w 1576387"/>
              <a:gd name="connsiteY10" fmla="*/ 657225 h 1712118"/>
              <a:gd name="connsiteX11" fmla="*/ 1202531 w 1576387"/>
              <a:gd name="connsiteY11" fmla="*/ 952500 h 1712118"/>
              <a:gd name="connsiteX12" fmla="*/ 1119187 w 1576387"/>
              <a:gd name="connsiteY12" fmla="*/ 1131093 h 1712118"/>
              <a:gd name="connsiteX13" fmla="*/ 1040606 w 1576387"/>
              <a:gd name="connsiteY13" fmla="*/ 1273968 h 1712118"/>
              <a:gd name="connsiteX14" fmla="*/ 1012031 w 1576387"/>
              <a:gd name="connsiteY14" fmla="*/ 1338262 h 1712118"/>
              <a:gd name="connsiteX15" fmla="*/ 978694 w 1576387"/>
              <a:gd name="connsiteY15" fmla="*/ 1397793 h 1712118"/>
              <a:gd name="connsiteX16" fmla="*/ 926306 w 1576387"/>
              <a:gd name="connsiteY16" fmla="*/ 1483518 h 1712118"/>
              <a:gd name="connsiteX17" fmla="*/ 888206 w 1576387"/>
              <a:gd name="connsiteY17" fmla="*/ 1535906 h 1712118"/>
              <a:gd name="connsiteX18" fmla="*/ 831056 w 1576387"/>
              <a:gd name="connsiteY18" fmla="*/ 1600200 h 1712118"/>
              <a:gd name="connsiteX19" fmla="*/ 773906 w 1576387"/>
              <a:gd name="connsiteY19" fmla="*/ 1652587 h 1712118"/>
              <a:gd name="connsiteX20" fmla="*/ 719137 w 1576387"/>
              <a:gd name="connsiteY20" fmla="*/ 1693068 h 1712118"/>
              <a:gd name="connsiteX21" fmla="*/ 690562 w 1576387"/>
              <a:gd name="connsiteY21" fmla="*/ 1707356 h 1712118"/>
              <a:gd name="connsiteX22" fmla="*/ 657225 w 1576387"/>
              <a:gd name="connsiteY22" fmla="*/ 1712118 h 1712118"/>
              <a:gd name="connsiteX23" fmla="*/ 631031 w 1576387"/>
              <a:gd name="connsiteY23" fmla="*/ 1704975 h 1712118"/>
              <a:gd name="connsiteX24" fmla="*/ 590550 w 1576387"/>
              <a:gd name="connsiteY24" fmla="*/ 1681162 h 1712118"/>
              <a:gd name="connsiteX25" fmla="*/ 566737 w 1576387"/>
              <a:gd name="connsiteY25" fmla="*/ 1654968 h 1712118"/>
              <a:gd name="connsiteX26" fmla="*/ 542925 w 1576387"/>
              <a:gd name="connsiteY26" fmla="*/ 1616868 h 1712118"/>
              <a:gd name="connsiteX27" fmla="*/ 519112 w 1576387"/>
              <a:gd name="connsiteY27" fmla="*/ 1585912 h 1712118"/>
              <a:gd name="connsiteX28" fmla="*/ 452437 w 1576387"/>
              <a:gd name="connsiteY28" fmla="*/ 1514475 h 1712118"/>
              <a:gd name="connsiteX29" fmla="*/ 350044 w 1576387"/>
              <a:gd name="connsiteY29" fmla="*/ 1428750 h 1712118"/>
              <a:gd name="connsiteX30" fmla="*/ 276225 w 1576387"/>
              <a:gd name="connsiteY30" fmla="*/ 1373981 h 1712118"/>
              <a:gd name="connsiteX31" fmla="*/ 183356 w 1576387"/>
              <a:gd name="connsiteY31" fmla="*/ 1297781 h 1712118"/>
              <a:gd name="connsiteX32" fmla="*/ 88106 w 1576387"/>
              <a:gd name="connsiteY32" fmla="*/ 1221581 h 1712118"/>
              <a:gd name="connsiteX33" fmla="*/ 0 w 1576387"/>
              <a:gd name="connsiteY33" fmla="*/ 1164431 h 1712118"/>
              <a:gd name="connsiteX34" fmla="*/ 104775 w 1576387"/>
              <a:gd name="connsiteY34" fmla="*/ 1140618 h 1712118"/>
              <a:gd name="connsiteX35" fmla="*/ 219075 w 1576387"/>
              <a:gd name="connsiteY35" fmla="*/ 1188243 h 1712118"/>
              <a:gd name="connsiteX36" fmla="*/ 354806 w 1576387"/>
              <a:gd name="connsiteY36" fmla="*/ 1243012 h 1712118"/>
              <a:gd name="connsiteX37" fmla="*/ 442912 w 1576387"/>
              <a:gd name="connsiteY37" fmla="*/ 1276350 h 1712118"/>
              <a:gd name="connsiteX38" fmla="*/ 478631 w 1576387"/>
              <a:gd name="connsiteY38" fmla="*/ 1293018 h 1712118"/>
              <a:gd name="connsiteX39" fmla="*/ 523875 w 1576387"/>
              <a:gd name="connsiteY39" fmla="*/ 1302543 h 1712118"/>
              <a:gd name="connsiteX40" fmla="*/ 602456 w 1576387"/>
              <a:gd name="connsiteY40" fmla="*/ 1307306 h 1712118"/>
              <a:gd name="connsiteX41" fmla="*/ 650081 w 1576387"/>
              <a:gd name="connsiteY41" fmla="*/ 1304925 h 1712118"/>
              <a:gd name="connsiteX42" fmla="*/ 688181 w 1576387"/>
              <a:gd name="connsiteY42" fmla="*/ 1295400 h 1712118"/>
              <a:gd name="connsiteX43" fmla="*/ 719137 w 1576387"/>
              <a:gd name="connsiteY43" fmla="*/ 1281112 h 1712118"/>
              <a:gd name="connsiteX44" fmla="*/ 750094 w 1576387"/>
              <a:gd name="connsiteY44" fmla="*/ 1257300 h 1712118"/>
              <a:gd name="connsiteX45" fmla="*/ 788194 w 1576387"/>
              <a:gd name="connsiteY45" fmla="*/ 1216818 h 1712118"/>
              <a:gd name="connsiteX46" fmla="*/ 859631 w 1576387"/>
              <a:gd name="connsiteY46" fmla="*/ 1121568 h 1712118"/>
              <a:gd name="connsiteX47" fmla="*/ 945356 w 1576387"/>
              <a:gd name="connsiteY47" fmla="*/ 950118 h 1712118"/>
              <a:gd name="connsiteX48" fmla="*/ 1076325 w 1576387"/>
              <a:gd name="connsiteY48" fmla="*/ 652462 h 1712118"/>
              <a:gd name="connsiteX49" fmla="*/ 1185862 w 1576387"/>
              <a:gd name="connsiteY49" fmla="*/ 364331 h 1712118"/>
              <a:gd name="connsiteX0" fmla="*/ 1097756 w 1488281"/>
              <a:gd name="connsiteY0" fmla="*/ 364331 h 1712118"/>
              <a:gd name="connsiteX1" fmla="*/ 1150144 w 1488281"/>
              <a:gd name="connsiteY1" fmla="*/ 214312 h 1712118"/>
              <a:gd name="connsiteX2" fmla="*/ 1183481 w 1488281"/>
              <a:gd name="connsiteY2" fmla="*/ 102393 h 1712118"/>
              <a:gd name="connsiteX3" fmla="*/ 1195388 w 1488281"/>
              <a:gd name="connsiteY3" fmla="*/ 61912 h 1712118"/>
              <a:gd name="connsiteX4" fmla="*/ 1195388 w 1488281"/>
              <a:gd name="connsiteY4" fmla="*/ 45243 h 1712118"/>
              <a:gd name="connsiteX5" fmla="*/ 1176338 w 1488281"/>
              <a:gd name="connsiteY5" fmla="*/ 0 h 1712118"/>
              <a:gd name="connsiteX6" fmla="*/ 1488281 w 1488281"/>
              <a:gd name="connsiteY6" fmla="*/ 123825 h 1712118"/>
              <a:gd name="connsiteX7" fmla="*/ 1457325 w 1488281"/>
              <a:gd name="connsiteY7" fmla="*/ 161925 h 1712118"/>
              <a:gd name="connsiteX8" fmla="*/ 1423988 w 1488281"/>
              <a:gd name="connsiteY8" fmla="*/ 216693 h 1712118"/>
              <a:gd name="connsiteX9" fmla="*/ 1364456 w 1488281"/>
              <a:gd name="connsiteY9" fmla="*/ 361950 h 1712118"/>
              <a:gd name="connsiteX10" fmla="*/ 1245394 w 1488281"/>
              <a:gd name="connsiteY10" fmla="*/ 657225 h 1712118"/>
              <a:gd name="connsiteX11" fmla="*/ 1114425 w 1488281"/>
              <a:gd name="connsiteY11" fmla="*/ 952500 h 1712118"/>
              <a:gd name="connsiteX12" fmla="*/ 1031081 w 1488281"/>
              <a:gd name="connsiteY12" fmla="*/ 1131093 h 1712118"/>
              <a:gd name="connsiteX13" fmla="*/ 952500 w 1488281"/>
              <a:gd name="connsiteY13" fmla="*/ 1273968 h 1712118"/>
              <a:gd name="connsiteX14" fmla="*/ 923925 w 1488281"/>
              <a:gd name="connsiteY14" fmla="*/ 1338262 h 1712118"/>
              <a:gd name="connsiteX15" fmla="*/ 890588 w 1488281"/>
              <a:gd name="connsiteY15" fmla="*/ 1397793 h 1712118"/>
              <a:gd name="connsiteX16" fmla="*/ 838200 w 1488281"/>
              <a:gd name="connsiteY16" fmla="*/ 1483518 h 1712118"/>
              <a:gd name="connsiteX17" fmla="*/ 800100 w 1488281"/>
              <a:gd name="connsiteY17" fmla="*/ 1535906 h 1712118"/>
              <a:gd name="connsiteX18" fmla="*/ 742950 w 1488281"/>
              <a:gd name="connsiteY18" fmla="*/ 1600200 h 1712118"/>
              <a:gd name="connsiteX19" fmla="*/ 685800 w 1488281"/>
              <a:gd name="connsiteY19" fmla="*/ 1652587 h 1712118"/>
              <a:gd name="connsiteX20" fmla="*/ 631031 w 1488281"/>
              <a:gd name="connsiteY20" fmla="*/ 1693068 h 1712118"/>
              <a:gd name="connsiteX21" fmla="*/ 602456 w 1488281"/>
              <a:gd name="connsiteY21" fmla="*/ 1707356 h 1712118"/>
              <a:gd name="connsiteX22" fmla="*/ 569119 w 1488281"/>
              <a:gd name="connsiteY22" fmla="*/ 1712118 h 1712118"/>
              <a:gd name="connsiteX23" fmla="*/ 542925 w 1488281"/>
              <a:gd name="connsiteY23" fmla="*/ 1704975 h 1712118"/>
              <a:gd name="connsiteX24" fmla="*/ 502444 w 1488281"/>
              <a:gd name="connsiteY24" fmla="*/ 1681162 h 1712118"/>
              <a:gd name="connsiteX25" fmla="*/ 478631 w 1488281"/>
              <a:gd name="connsiteY25" fmla="*/ 1654968 h 1712118"/>
              <a:gd name="connsiteX26" fmla="*/ 454819 w 1488281"/>
              <a:gd name="connsiteY26" fmla="*/ 1616868 h 1712118"/>
              <a:gd name="connsiteX27" fmla="*/ 431006 w 1488281"/>
              <a:gd name="connsiteY27" fmla="*/ 1585912 h 1712118"/>
              <a:gd name="connsiteX28" fmla="*/ 364331 w 1488281"/>
              <a:gd name="connsiteY28" fmla="*/ 1514475 h 1712118"/>
              <a:gd name="connsiteX29" fmla="*/ 261938 w 1488281"/>
              <a:gd name="connsiteY29" fmla="*/ 1428750 h 1712118"/>
              <a:gd name="connsiteX30" fmla="*/ 188119 w 1488281"/>
              <a:gd name="connsiteY30" fmla="*/ 1373981 h 1712118"/>
              <a:gd name="connsiteX31" fmla="*/ 95250 w 1488281"/>
              <a:gd name="connsiteY31" fmla="*/ 1297781 h 1712118"/>
              <a:gd name="connsiteX32" fmla="*/ 0 w 1488281"/>
              <a:gd name="connsiteY32" fmla="*/ 1221581 h 1712118"/>
              <a:gd name="connsiteX33" fmla="*/ 16669 w 1488281"/>
              <a:gd name="connsiteY33" fmla="*/ 1140618 h 1712118"/>
              <a:gd name="connsiteX34" fmla="*/ 130969 w 1488281"/>
              <a:gd name="connsiteY34" fmla="*/ 1188243 h 1712118"/>
              <a:gd name="connsiteX35" fmla="*/ 266700 w 1488281"/>
              <a:gd name="connsiteY35" fmla="*/ 1243012 h 1712118"/>
              <a:gd name="connsiteX36" fmla="*/ 354806 w 1488281"/>
              <a:gd name="connsiteY36" fmla="*/ 1276350 h 1712118"/>
              <a:gd name="connsiteX37" fmla="*/ 390525 w 1488281"/>
              <a:gd name="connsiteY37" fmla="*/ 1293018 h 1712118"/>
              <a:gd name="connsiteX38" fmla="*/ 435769 w 1488281"/>
              <a:gd name="connsiteY38" fmla="*/ 1302543 h 1712118"/>
              <a:gd name="connsiteX39" fmla="*/ 514350 w 1488281"/>
              <a:gd name="connsiteY39" fmla="*/ 1307306 h 1712118"/>
              <a:gd name="connsiteX40" fmla="*/ 561975 w 1488281"/>
              <a:gd name="connsiteY40" fmla="*/ 1304925 h 1712118"/>
              <a:gd name="connsiteX41" fmla="*/ 600075 w 1488281"/>
              <a:gd name="connsiteY41" fmla="*/ 1295400 h 1712118"/>
              <a:gd name="connsiteX42" fmla="*/ 631031 w 1488281"/>
              <a:gd name="connsiteY42" fmla="*/ 1281112 h 1712118"/>
              <a:gd name="connsiteX43" fmla="*/ 661988 w 1488281"/>
              <a:gd name="connsiteY43" fmla="*/ 1257300 h 1712118"/>
              <a:gd name="connsiteX44" fmla="*/ 700088 w 1488281"/>
              <a:gd name="connsiteY44" fmla="*/ 1216818 h 1712118"/>
              <a:gd name="connsiteX45" fmla="*/ 771525 w 1488281"/>
              <a:gd name="connsiteY45" fmla="*/ 1121568 h 1712118"/>
              <a:gd name="connsiteX46" fmla="*/ 857250 w 1488281"/>
              <a:gd name="connsiteY46" fmla="*/ 950118 h 1712118"/>
              <a:gd name="connsiteX47" fmla="*/ 988219 w 1488281"/>
              <a:gd name="connsiteY47" fmla="*/ 652462 h 1712118"/>
              <a:gd name="connsiteX48" fmla="*/ 1097756 w 1488281"/>
              <a:gd name="connsiteY48" fmla="*/ 364331 h 1712118"/>
              <a:gd name="connsiteX0" fmla="*/ 1097756 w 1488281"/>
              <a:gd name="connsiteY0" fmla="*/ 364331 h 1712118"/>
              <a:gd name="connsiteX1" fmla="*/ 1150144 w 1488281"/>
              <a:gd name="connsiteY1" fmla="*/ 214312 h 1712118"/>
              <a:gd name="connsiteX2" fmla="*/ 1183481 w 1488281"/>
              <a:gd name="connsiteY2" fmla="*/ 102393 h 1712118"/>
              <a:gd name="connsiteX3" fmla="*/ 1195388 w 1488281"/>
              <a:gd name="connsiteY3" fmla="*/ 61912 h 1712118"/>
              <a:gd name="connsiteX4" fmla="*/ 1195388 w 1488281"/>
              <a:gd name="connsiteY4" fmla="*/ 45243 h 1712118"/>
              <a:gd name="connsiteX5" fmla="*/ 1176338 w 1488281"/>
              <a:gd name="connsiteY5" fmla="*/ 0 h 1712118"/>
              <a:gd name="connsiteX6" fmla="*/ 1488281 w 1488281"/>
              <a:gd name="connsiteY6" fmla="*/ 123825 h 1712118"/>
              <a:gd name="connsiteX7" fmla="*/ 1457325 w 1488281"/>
              <a:gd name="connsiteY7" fmla="*/ 161925 h 1712118"/>
              <a:gd name="connsiteX8" fmla="*/ 1423988 w 1488281"/>
              <a:gd name="connsiteY8" fmla="*/ 216693 h 1712118"/>
              <a:gd name="connsiteX9" fmla="*/ 1364456 w 1488281"/>
              <a:gd name="connsiteY9" fmla="*/ 361950 h 1712118"/>
              <a:gd name="connsiteX10" fmla="*/ 1245394 w 1488281"/>
              <a:gd name="connsiteY10" fmla="*/ 657225 h 1712118"/>
              <a:gd name="connsiteX11" fmla="*/ 1114425 w 1488281"/>
              <a:gd name="connsiteY11" fmla="*/ 952500 h 1712118"/>
              <a:gd name="connsiteX12" fmla="*/ 1031081 w 1488281"/>
              <a:gd name="connsiteY12" fmla="*/ 1131093 h 1712118"/>
              <a:gd name="connsiteX13" fmla="*/ 952500 w 1488281"/>
              <a:gd name="connsiteY13" fmla="*/ 1273968 h 1712118"/>
              <a:gd name="connsiteX14" fmla="*/ 923925 w 1488281"/>
              <a:gd name="connsiteY14" fmla="*/ 1338262 h 1712118"/>
              <a:gd name="connsiteX15" fmla="*/ 890588 w 1488281"/>
              <a:gd name="connsiteY15" fmla="*/ 1397793 h 1712118"/>
              <a:gd name="connsiteX16" fmla="*/ 838200 w 1488281"/>
              <a:gd name="connsiteY16" fmla="*/ 1483518 h 1712118"/>
              <a:gd name="connsiteX17" fmla="*/ 800100 w 1488281"/>
              <a:gd name="connsiteY17" fmla="*/ 1535906 h 1712118"/>
              <a:gd name="connsiteX18" fmla="*/ 742950 w 1488281"/>
              <a:gd name="connsiteY18" fmla="*/ 1600200 h 1712118"/>
              <a:gd name="connsiteX19" fmla="*/ 685800 w 1488281"/>
              <a:gd name="connsiteY19" fmla="*/ 1652587 h 1712118"/>
              <a:gd name="connsiteX20" fmla="*/ 631031 w 1488281"/>
              <a:gd name="connsiteY20" fmla="*/ 1693068 h 1712118"/>
              <a:gd name="connsiteX21" fmla="*/ 602456 w 1488281"/>
              <a:gd name="connsiteY21" fmla="*/ 1707356 h 1712118"/>
              <a:gd name="connsiteX22" fmla="*/ 569119 w 1488281"/>
              <a:gd name="connsiteY22" fmla="*/ 1712118 h 1712118"/>
              <a:gd name="connsiteX23" fmla="*/ 542925 w 1488281"/>
              <a:gd name="connsiteY23" fmla="*/ 1704975 h 1712118"/>
              <a:gd name="connsiteX24" fmla="*/ 502444 w 1488281"/>
              <a:gd name="connsiteY24" fmla="*/ 1681162 h 1712118"/>
              <a:gd name="connsiteX25" fmla="*/ 478631 w 1488281"/>
              <a:gd name="connsiteY25" fmla="*/ 1654968 h 1712118"/>
              <a:gd name="connsiteX26" fmla="*/ 454819 w 1488281"/>
              <a:gd name="connsiteY26" fmla="*/ 1616868 h 1712118"/>
              <a:gd name="connsiteX27" fmla="*/ 431006 w 1488281"/>
              <a:gd name="connsiteY27" fmla="*/ 1585912 h 1712118"/>
              <a:gd name="connsiteX28" fmla="*/ 364331 w 1488281"/>
              <a:gd name="connsiteY28" fmla="*/ 1514475 h 1712118"/>
              <a:gd name="connsiteX29" fmla="*/ 261938 w 1488281"/>
              <a:gd name="connsiteY29" fmla="*/ 1428750 h 1712118"/>
              <a:gd name="connsiteX30" fmla="*/ 188119 w 1488281"/>
              <a:gd name="connsiteY30" fmla="*/ 1373981 h 1712118"/>
              <a:gd name="connsiteX31" fmla="*/ 95250 w 1488281"/>
              <a:gd name="connsiteY31" fmla="*/ 1297781 h 1712118"/>
              <a:gd name="connsiteX32" fmla="*/ 0 w 1488281"/>
              <a:gd name="connsiteY32" fmla="*/ 1221581 h 1712118"/>
              <a:gd name="connsiteX33" fmla="*/ 130969 w 1488281"/>
              <a:gd name="connsiteY33" fmla="*/ 1188243 h 1712118"/>
              <a:gd name="connsiteX34" fmla="*/ 266700 w 1488281"/>
              <a:gd name="connsiteY34" fmla="*/ 1243012 h 1712118"/>
              <a:gd name="connsiteX35" fmla="*/ 354806 w 1488281"/>
              <a:gd name="connsiteY35" fmla="*/ 1276350 h 1712118"/>
              <a:gd name="connsiteX36" fmla="*/ 390525 w 1488281"/>
              <a:gd name="connsiteY36" fmla="*/ 1293018 h 1712118"/>
              <a:gd name="connsiteX37" fmla="*/ 435769 w 1488281"/>
              <a:gd name="connsiteY37" fmla="*/ 1302543 h 1712118"/>
              <a:gd name="connsiteX38" fmla="*/ 514350 w 1488281"/>
              <a:gd name="connsiteY38" fmla="*/ 1307306 h 1712118"/>
              <a:gd name="connsiteX39" fmla="*/ 561975 w 1488281"/>
              <a:gd name="connsiteY39" fmla="*/ 1304925 h 1712118"/>
              <a:gd name="connsiteX40" fmla="*/ 600075 w 1488281"/>
              <a:gd name="connsiteY40" fmla="*/ 1295400 h 1712118"/>
              <a:gd name="connsiteX41" fmla="*/ 631031 w 1488281"/>
              <a:gd name="connsiteY41" fmla="*/ 1281112 h 1712118"/>
              <a:gd name="connsiteX42" fmla="*/ 661988 w 1488281"/>
              <a:gd name="connsiteY42" fmla="*/ 1257300 h 1712118"/>
              <a:gd name="connsiteX43" fmla="*/ 700088 w 1488281"/>
              <a:gd name="connsiteY43" fmla="*/ 1216818 h 1712118"/>
              <a:gd name="connsiteX44" fmla="*/ 771525 w 1488281"/>
              <a:gd name="connsiteY44" fmla="*/ 1121568 h 1712118"/>
              <a:gd name="connsiteX45" fmla="*/ 857250 w 1488281"/>
              <a:gd name="connsiteY45" fmla="*/ 950118 h 1712118"/>
              <a:gd name="connsiteX46" fmla="*/ 988219 w 1488281"/>
              <a:gd name="connsiteY46" fmla="*/ 652462 h 1712118"/>
              <a:gd name="connsiteX47" fmla="*/ 1097756 w 1488281"/>
              <a:gd name="connsiteY47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35719 w 1393031"/>
              <a:gd name="connsiteY32" fmla="*/ 1188243 h 1712118"/>
              <a:gd name="connsiteX33" fmla="*/ 171450 w 1393031"/>
              <a:gd name="connsiteY33" fmla="*/ 1243012 h 1712118"/>
              <a:gd name="connsiteX34" fmla="*/ 259556 w 1393031"/>
              <a:gd name="connsiteY34" fmla="*/ 1276350 h 1712118"/>
              <a:gd name="connsiteX35" fmla="*/ 295275 w 1393031"/>
              <a:gd name="connsiteY35" fmla="*/ 1293018 h 1712118"/>
              <a:gd name="connsiteX36" fmla="*/ 340519 w 1393031"/>
              <a:gd name="connsiteY36" fmla="*/ 1302543 h 1712118"/>
              <a:gd name="connsiteX37" fmla="*/ 419100 w 1393031"/>
              <a:gd name="connsiteY37" fmla="*/ 1307306 h 1712118"/>
              <a:gd name="connsiteX38" fmla="*/ 466725 w 1393031"/>
              <a:gd name="connsiteY38" fmla="*/ 1304925 h 1712118"/>
              <a:gd name="connsiteX39" fmla="*/ 504825 w 1393031"/>
              <a:gd name="connsiteY39" fmla="*/ 1295400 h 1712118"/>
              <a:gd name="connsiteX40" fmla="*/ 535781 w 1393031"/>
              <a:gd name="connsiteY40" fmla="*/ 1281112 h 1712118"/>
              <a:gd name="connsiteX41" fmla="*/ 566738 w 1393031"/>
              <a:gd name="connsiteY41" fmla="*/ 1257300 h 1712118"/>
              <a:gd name="connsiteX42" fmla="*/ 604838 w 1393031"/>
              <a:gd name="connsiteY42" fmla="*/ 1216818 h 1712118"/>
              <a:gd name="connsiteX43" fmla="*/ 676275 w 1393031"/>
              <a:gd name="connsiteY43" fmla="*/ 1121568 h 1712118"/>
              <a:gd name="connsiteX44" fmla="*/ 762000 w 1393031"/>
              <a:gd name="connsiteY44" fmla="*/ 950118 h 1712118"/>
              <a:gd name="connsiteX45" fmla="*/ 892969 w 1393031"/>
              <a:gd name="connsiteY45" fmla="*/ 652462 h 1712118"/>
              <a:gd name="connsiteX46" fmla="*/ 1002506 w 1393031"/>
              <a:gd name="connsiteY46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171450 w 1393031"/>
              <a:gd name="connsiteY32" fmla="*/ 1243012 h 1712118"/>
              <a:gd name="connsiteX33" fmla="*/ 259556 w 1393031"/>
              <a:gd name="connsiteY33" fmla="*/ 1276350 h 1712118"/>
              <a:gd name="connsiteX34" fmla="*/ 295275 w 1393031"/>
              <a:gd name="connsiteY34" fmla="*/ 1293018 h 1712118"/>
              <a:gd name="connsiteX35" fmla="*/ 340519 w 1393031"/>
              <a:gd name="connsiteY35" fmla="*/ 1302543 h 1712118"/>
              <a:gd name="connsiteX36" fmla="*/ 419100 w 1393031"/>
              <a:gd name="connsiteY36" fmla="*/ 1307306 h 1712118"/>
              <a:gd name="connsiteX37" fmla="*/ 466725 w 1393031"/>
              <a:gd name="connsiteY37" fmla="*/ 1304925 h 1712118"/>
              <a:gd name="connsiteX38" fmla="*/ 504825 w 1393031"/>
              <a:gd name="connsiteY38" fmla="*/ 1295400 h 1712118"/>
              <a:gd name="connsiteX39" fmla="*/ 535781 w 1393031"/>
              <a:gd name="connsiteY39" fmla="*/ 1281112 h 1712118"/>
              <a:gd name="connsiteX40" fmla="*/ 566738 w 1393031"/>
              <a:gd name="connsiteY40" fmla="*/ 1257300 h 1712118"/>
              <a:gd name="connsiteX41" fmla="*/ 604838 w 1393031"/>
              <a:gd name="connsiteY41" fmla="*/ 1216818 h 1712118"/>
              <a:gd name="connsiteX42" fmla="*/ 676275 w 1393031"/>
              <a:gd name="connsiteY42" fmla="*/ 1121568 h 1712118"/>
              <a:gd name="connsiteX43" fmla="*/ 762000 w 1393031"/>
              <a:gd name="connsiteY43" fmla="*/ 950118 h 1712118"/>
              <a:gd name="connsiteX44" fmla="*/ 892969 w 1393031"/>
              <a:gd name="connsiteY44" fmla="*/ 652462 h 1712118"/>
              <a:gd name="connsiteX45" fmla="*/ 1002506 w 1393031"/>
              <a:gd name="connsiteY45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59556 w 1393031"/>
              <a:gd name="connsiteY32" fmla="*/ 1276350 h 1712118"/>
              <a:gd name="connsiteX33" fmla="*/ 295275 w 1393031"/>
              <a:gd name="connsiteY33" fmla="*/ 1293018 h 1712118"/>
              <a:gd name="connsiteX34" fmla="*/ 340519 w 1393031"/>
              <a:gd name="connsiteY34" fmla="*/ 1302543 h 1712118"/>
              <a:gd name="connsiteX35" fmla="*/ 419100 w 1393031"/>
              <a:gd name="connsiteY35" fmla="*/ 1307306 h 1712118"/>
              <a:gd name="connsiteX36" fmla="*/ 466725 w 1393031"/>
              <a:gd name="connsiteY36" fmla="*/ 1304925 h 1712118"/>
              <a:gd name="connsiteX37" fmla="*/ 504825 w 1393031"/>
              <a:gd name="connsiteY37" fmla="*/ 1295400 h 1712118"/>
              <a:gd name="connsiteX38" fmla="*/ 535781 w 1393031"/>
              <a:gd name="connsiteY38" fmla="*/ 1281112 h 1712118"/>
              <a:gd name="connsiteX39" fmla="*/ 566738 w 1393031"/>
              <a:gd name="connsiteY39" fmla="*/ 1257300 h 1712118"/>
              <a:gd name="connsiteX40" fmla="*/ 604838 w 1393031"/>
              <a:gd name="connsiteY40" fmla="*/ 1216818 h 1712118"/>
              <a:gd name="connsiteX41" fmla="*/ 676275 w 1393031"/>
              <a:gd name="connsiteY41" fmla="*/ 1121568 h 1712118"/>
              <a:gd name="connsiteX42" fmla="*/ 762000 w 1393031"/>
              <a:gd name="connsiteY42" fmla="*/ 950118 h 1712118"/>
              <a:gd name="connsiteX43" fmla="*/ 892969 w 1393031"/>
              <a:gd name="connsiteY43" fmla="*/ 652462 h 1712118"/>
              <a:gd name="connsiteX44" fmla="*/ 1002506 w 1393031"/>
              <a:gd name="connsiteY44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59682 w 1393031"/>
              <a:gd name="connsiteY32" fmla="*/ 1276941 h 1712118"/>
              <a:gd name="connsiteX33" fmla="*/ 295275 w 1393031"/>
              <a:gd name="connsiteY33" fmla="*/ 1293018 h 1712118"/>
              <a:gd name="connsiteX34" fmla="*/ 340519 w 1393031"/>
              <a:gd name="connsiteY34" fmla="*/ 1302543 h 1712118"/>
              <a:gd name="connsiteX35" fmla="*/ 419100 w 1393031"/>
              <a:gd name="connsiteY35" fmla="*/ 1307306 h 1712118"/>
              <a:gd name="connsiteX36" fmla="*/ 466725 w 1393031"/>
              <a:gd name="connsiteY36" fmla="*/ 1304925 h 1712118"/>
              <a:gd name="connsiteX37" fmla="*/ 504825 w 1393031"/>
              <a:gd name="connsiteY37" fmla="*/ 1295400 h 1712118"/>
              <a:gd name="connsiteX38" fmla="*/ 535781 w 1393031"/>
              <a:gd name="connsiteY38" fmla="*/ 1281112 h 1712118"/>
              <a:gd name="connsiteX39" fmla="*/ 566738 w 1393031"/>
              <a:gd name="connsiteY39" fmla="*/ 1257300 h 1712118"/>
              <a:gd name="connsiteX40" fmla="*/ 604838 w 1393031"/>
              <a:gd name="connsiteY40" fmla="*/ 1216818 h 1712118"/>
              <a:gd name="connsiteX41" fmla="*/ 676275 w 1393031"/>
              <a:gd name="connsiteY41" fmla="*/ 1121568 h 1712118"/>
              <a:gd name="connsiteX42" fmla="*/ 762000 w 1393031"/>
              <a:gd name="connsiteY42" fmla="*/ 950118 h 1712118"/>
              <a:gd name="connsiteX43" fmla="*/ 892969 w 1393031"/>
              <a:gd name="connsiteY43" fmla="*/ 652462 h 1712118"/>
              <a:gd name="connsiteX44" fmla="*/ 1002506 w 1393031"/>
              <a:gd name="connsiteY44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95275 w 1393031"/>
              <a:gd name="connsiteY32" fmla="*/ 1293018 h 1712118"/>
              <a:gd name="connsiteX33" fmla="*/ 340519 w 1393031"/>
              <a:gd name="connsiteY33" fmla="*/ 1302543 h 1712118"/>
              <a:gd name="connsiteX34" fmla="*/ 419100 w 1393031"/>
              <a:gd name="connsiteY34" fmla="*/ 1307306 h 1712118"/>
              <a:gd name="connsiteX35" fmla="*/ 466725 w 1393031"/>
              <a:gd name="connsiteY35" fmla="*/ 1304925 h 1712118"/>
              <a:gd name="connsiteX36" fmla="*/ 504825 w 1393031"/>
              <a:gd name="connsiteY36" fmla="*/ 1295400 h 1712118"/>
              <a:gd name="connsiteX37" fmla="*/ 535781 w 1393031"/>
              <a:gd name="connsiteY37" fmla="*/ 1281112 h 1712118"/>
              <a:gd name="connsiteX38" fmla="*/ 566738 w 1393031"/>
              <a:gd name="connsiteY38" fmla="*/ 1257300 h 1712118"/>
              <a:gd name="connsiteX39" fmla="*/ 604838 w 1393031"/>
              <a:gd name="connsiteY39" fmla="*/ 1216818 h 1712118"/>
              <a:gd name="connsiteX40" fmla="*/ 676275 w 1393031"/>
              <a:gd name="connsiteY40" fmla="*/ 1121568 h 1712118"/>
              <a:gd name="connsiteX41" fmla="*/ 762000 w 1393031"/>
              <a:gd name="connsiteY41" fmla="*/ 950118 h 1712118"/>
              <a:gd name="connsiteX42" fmla="*/ 892969 w 1393031"/>
              <a:gd name="connsiteY42" fmla="*/ 652462 h 1712118"/>
              <a:gd name="connsiteX43" fmla="*/ 1002506 w 1393031"/>
              <a:gd name="connsiteY43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95419 w 1393031"/>
              <a:gd name="connsiteY32" fmla="*/ 1293617 h 1712118"/>
              <a:gd name="connsiteX33" fmla="*/ 340519 w 1393031"/>
              <a:gd name="connsiteY33" fmla="*/ 1302543 h 1712118"/>
              <a:gd name="connsiteX34" fmla="*/ 419100 w 1393031"/>
              <a:gd name="connsiteY34" fmla="*/ 1307306 h 1712118"/>
              <a:gd name="connsiteX35" fmla="*/ 466725 w 1393031"/>
              <a:gd name="connsiteY35" fmla="*/ 1304925 h 1712118"/>
              <a:gd name="connsiteX36" fmla="*/ 504825 w 1393031"/>
              <a:gd name="connsiteY36" fmla="*/ 1295400 h 1712118"/>
              <a:gd name="connsiteX37" fmla="*/ 535781 w 1393031"/>
              <a:gd name="connsiteY37" fmla="*/ 1281112 h 1712118"/>
              <a:gd name="connsiteX38" fmla="*/ 566738 w 1393031"/>
              <a:gd name="connsiteY38" fmla="*/ 1257300 h 1712118"/>
              <a:gd name="connsiteX39" fmla="*/ 604838 w 1393031"/>
              <a:gd name="connsiteY39" fmla="*/ 1216818 h 1712118"/>
              <a:gd name="connsiteX40" fmla="*/ 676275 w 1393031"/>
              <a:gd name="connsiteY40" fmla="*/ 1121568 h 1712118"/>
              <a:gd name="connsiteX41" fmla="*/ 762000 w 1393031"/>
              <a:gd name="connsiteY41" fmla="*/ 950118 h 1712118"/>
              <a:gd name="connsiteX42" fmla="*/ 892969 w 1393031"/>
              <a:gd name="connsiteY42" fmla="*/ 652462 h 1712118"/>
              <a:gd name="connsiteX43" fmla="*/ 1002506 w 1393031"/>
              <a:gd name="connsiteY43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340519 w 1393031"/>
              <a:gd name="connsiteY32" fmla="*/ 1302543 h 1712118"/>
              <a:gd name="connsiteX33" fmla="*/ 419100 w 1393031"/>
              <a:gd name="connsiteY33" fmla="*/ 1307306 h 1712118"/>
              <a:gd name="connsiteX34" fmla="*/ 466725 w 1393031"/>
              <a:gd name="connsiteY34" fmla="*/ 1304925 h 1712118"/>
              <a:gd name="connsiteX35" fmla="*/ 504825 w 1393031"/>
              <a:gd name="connsiteY35" fmla="*/ 1295400 h 1712118"/>
              <a:gd name="connsiteX36" fmla="*/ 535781 w 1393031"/>
              <a:gd name="connsiteY36" fmla="*/ 1281112 h 1712118"/>
              <a:gd name="connsiteX37" fmla="*/ 566738 w 1393031"/>
              <a:gd name="connsiteY37" fmla="*/ 1257300 h 1712118"/>
              <a:gd name="connsiteX38" fmla="*/ 604838 w 1393031"/>
              <a:gd name="connsiteY38" fmla="*/ 1216818 h 1712118"/>
              <a:gd name="connsiteX39" fmla="*/ 676275 w 1393031"/>
              <a:gd name="connsiteY39" fmla="*/ 1121568 h 1712118"/>
              <a:gd name="connsiteX40" fmla="*/ 762000 w 1393031"/>
              <a:gd name="connsiteY40" fmla="*/ 950118 h 1712118"/>
              <a:gd name="connsiteX41" fmla="*/ 892969 w 1393031"/>
              <a:gd name="connsiteY41" fmla="*/ 652462 h 1712118"/>
              <a:gd name="connsiteX42" fmla="*/ 1002506 w 1393031"/>
              <a:gd name="connsiteY42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340685 w 1393031"/>
              <a:gd name="connsiteY32" fmla="*/ 1303147 h 1712118"/>
              <a:gd name="connsiteX33" fmla="*/ 419100 w 1393031"/>
              <a:gd name="connsiteY33" fmla="*/ 1307306 h 1712118"/>
              <a:gd name="connsiteX34" fmla="*/ 466725 w 1393031"/>
              <a:gd name="connsiteY34" fmla="*/ 1304925 h 1712118"/>
              <a:gd name="connsiteX35" fmla="*/ 504825 w 1393031"/>
              <a:gd name="connsiteY35" fmla="*/ 1295400 h 1712118"/>
              <a:gd name="connsiteX36" fmla="*/ 535781 w 1393031"/>
              <a:gd name="connsiteY36" fmla="*/ 1281112 h 1712118"/>
              <a:gd name="connsiteX37" fmla="*/ 566738 w 1393031"/>
              <a:gd name="connsiteY37" fmla="*/ 1257300 h 1712118"/>
              <a:gd name="connsiteX38" fmla="*/ 604838 w 1393031"/>
              <a:gd name="connsiteY38" fmla="*/ 1216818 h 1712118"/>
              <a:gd name="connsiteX39" fmla="*/ 676275 w 1393031"/>
              <a:gd name="connsiteY39" fmla="*/ 1121568 h 1712118"/>
              <a:gd name="connsiteX40" fmla="*/ 762000 w 1393031"/>
              <a:gd name="connsiteY40" fmla="*/ 950118 h 1712118"/>
              <a:gd name="connsiteX41" fmla="*/ 892969 w 1393031"/>
              <a:gd name="connsiteY41" fmla="*/ 652462 h 1712118"/>
              <a:gd name="connsiteX42" fmla="*/ 1002506 w 1393031"/>
              <a:gd name="connsiteY42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419100 w 1393031"/>
              <a:gd name="connsiteY32" fmla="*/ 1307306 h 1712118"/>
              <a:gd name="connsiteX33" fmla="*/ 466725 w 1393031"/>
              <a:gd name="connsiteY33" fmla="*/ 1304925 h 1712118"/>
              <a:gd name="connsiteX34" fmla="*/ 504825 w 1393031"/>
              <a:gd name="connsiteY34" fmla="*/ 1295400 h 1712118"/>
              <a:gd name="connsiteX35" fmla="*/ 535781 w 1393031"/>
              <a:gd name="connsiteY35" fmla="*/ 1281112 h 1712118"/>
              <a:gd name="connsiteX36" fmla="*/ 566738 w 1393031"/>
              <a:gd name="connsiteY36" fmla="*/ 1257300 h 1712118"/>
              <a:gd name="connsiteX37" fmla="*/ 604838 w 1393031"/>
              <a:gd name="connsiteY37" fmla="*/ 1216818 h 1712118"/>
              <a:gd name="connsiteX38" fmla="*/ 676275 w 1393031"/>
              <a:gd name="connsiteY38" fmla="*/ 1121568 h 1712118"/>
              <a:gd name="connsiteX39" fmla="*/ 762000 w 1393031"/>
              <a:gd name="connsiteY39" fmla="*/ 950118 h 1712118"/>
              <a:gd name="connsiteX40" fmla="*/ 892969 w 1393031"/>
              <a:gd name="connsiteY40" fmla="*/ 652462 h 1712118"/>
              <a:gd name="connsiteX41" fmla="*/ 1002506 w 1393031"/>
              <a:gd name="connsiteY41" fmla="*/ 364331 h 1712118"/>
              <a:gd name="connsiteX0" fmla="*/ 909637 w 1300162"/>
              <a:gd name="connsiteY0" fmla="*/ 364331 h 1712118"/>
              <a:gd name="connsiteX1" fmla="*/ 962025 w 1300162"/>
              <a:gd name="connsiteY1" fmla="*/ 214312 h 1712118"/>
              <a:gd name="connsiteX2" fmla="*/ 995362 w 1300162"/>
              <a:gd name="connsiteY2" fmla="*/ 102393 h 1712118"/>
              <a:gd name="connsiteX3" fmla="*/ 1007269 w 1300162"/>
              <a:gd name="connsiteY3" fmla="*/ 61912 h 1712118"/>
              <a:gd name="connsiteX4" fmla="*/ 1007269 w 1300162"/>
              <a:gd name="connsiteY4" fmla="*/ 45243 h 1712118"/>
              <a:gd name="connsiteX5" fmla="*/ 988219 w 1300162"/>
              <a:gd name="connsiteY5" fmla="*/ 0 h 1712118"/>
              <a:gd name="connsiteX6" fmla="*/ 1300162 w 1300162"/>
              <a:gd name="connsiteY6" fmla="*/ 123825 h 1712118"/>
              <a:gd name="connsiteX7" fmla="*/ 1269206 w 1300162"/>
              <a:gd name="connsiteY7" fmla="*/ 161925 h 1712118"/>
              <a:gd name="connsiteX8" fmla="*/ 1235869 w 1300162"/>
              <a:gd name="connsiteY8" fmla="*/ 216693 h 1712118"/>
              <a:gd name="connsiteX9" fmla="*/ 1176337 w 1300162"/>
              <a:gd name="connsiteY9" fmla="*/ 361950 h 1712118"/>
              <a:gd name="connsiteX10" fmla="*/ 1057275 w 1300162"/>
              <a:gd name="connsiteY10" fmla="*/ 657225 h 1712118"/>
              <a:gd name="connsiteX11" fmla="*/ 926306 w 1300162"/>
              <a:gd name="connsiteY11" fmla="*/ 952500 h 1712118"/>
              <a:gd name="connsiteX12" fmla="*/ 842962 w 1300162"/>
              <a:gd name="connsiteY12" fmla="*/ 1131093 h 1712118"/>
              <a:gd name="connsiteX13" fmla="*/ 764381 w 1300162"/>
              <a:gd name="connsiteY13" fmla="*/ 1273968 h 1712118"/>
              <a:gd name="connsiteX14" fmla="*/ 735806 w 1300162"/>
              <a:gd name="connsiteY14" fmla="*/ 1338262 h 1712118"/>
              <a:gd name="connsiteX15" fmla="*/ 702469 w 1300162"/>
              <a:gd name="connsiteY15" fmla="*/ 1397793 h 1712118"/>
              <a:gd name="connsiteX16" fmla="*/ 650081 w 1300162"/>
              <a:gd name="connsiteY16" fmla="*/ 1483518 h 1712118"/>
              <a:gd name="connsiteX17" fmla="*/ 611981 w 1300162"/>
              <a:gd name="connsiteY17" fmla="*/ 1535906 h 1712118"/>
              <a:gd name="connsiteX18" fmla="*/ 554831 w 1300162"/>
              <a:gd name="connsiteY18" fmla="*/ 1600200 h 1712118"/>
              <a:gd name="connsiteX19" fmla="*/ 497681 w 1300162"/>
              <a:gd name="connsiteY19" fmla="*/ 1652587 h 1712118"/>
              <a:gd name="connsiteX20" fmla="*/ 442912 w 1300162"/>
              <a:gd name="connsiteY20" fmla="*/ 1693068 h 1712118"/>
              <a:gd name="connsiteX21" fmla="*/ 414337 w 1300162"/>
              <a:gd name="connsiteY21" fmla="*/ 1707356 h 1712118"/>
              <a:gd name="connsiteX22" fmla="*/ 381000 w 1300162"/>
              <a:gd name="connsiteY22" fmla="*/ 1712118 h 1712118"/>
              <a:gd name="connsiteX23" fmla="*/ 354806 w 1300162"/>
              <a:gd name="connsiteY23" fmla="*/ 1704975 h 1712118"/>
              <a:gd name="connsiteX24" fmla="*/ 314325 w 1300162"/>
              <a:gd name="connsiteY24" fmla="*/ 1681162 h 1712118"/>
              <a:gd name="connsiteX25" fmla="*/ 290512 w 1300162"/>
              <a:gd name="connsiteY25" fmla="*/ 1654968 h 1712118"/>
              <a:gd name="connsiteX26" fmla="*/ 266700 w 1300162"/>
              <a:gd name="connsiteY26" fmla="*/ 1616868 h 1712118"/>
              <a:gd name="connsiteX27" fmla="*/ 242887 w 1300162"/>
              <a:gd name="connsiteY27" fmla="*/ 1585912 h 1712118"/>
              <a:gd name="connsiteX28" fmla="*/ 176212 w 1300162"/>
              <a:gd name="connsiteY28" fmla="*/ 1514475 h 1712118"/>
              <a:gd name="connsiteX29" fmla="*/ 73819 w 1300162"/>
              <a:gd name="connsiteY29" fmla="*/ 1428750 h 1712118"/>
              <a:gd name="connsiteX30" fmla="*/ 0 w 1300162"/>
              <a:gd name="connsiteY30" fmla="*/ 1373981 h 1712118"/>
              <a:gd name="connsiteX31" fmla="*/ 326231 w 1300162"/>
              <a:gd name="connsiteY31" fmla="*/ 1307306 h 1712118"/>
              <a:gd name="connsiteX32" fmla="*/ 373856 w 1300162"/>
              <a:gd name="connsiteY32" fmla="*/ 1304925 h 1712118"/>
              <a:gd name="connsiteX33" fmla="*/ 411956 w 1300162"/>
              <a:gd name="connsiteY33" fmla="*/ 1295400 h 1712118"/>
              <a:gd name="connsiteX34" fmla="*/ 442912 w 1300162"/>
              <a:gd name="connsiteY34" fmla="*/ 1281112 h 1712118"/>
              <a:gd name="connsiteX35" fmla="*/ 473869 w 1300162"/>
              <a:gd name="connsiteY35" fmla="*/ 1257300 h 1712118"/>
              <a:gd name="connsiteX36" fmla="*/ 511969 w 1300162"/>
              <a:gd name="connsiteY36" fmla="*/ 1216818 h 1712118"/>
              <a:gd name="connsiteX37" fmla="*/ 583406 w 1300162"/>
              <a:gd name="connsiteY37" fmla="*/ 1121568 h 1712118"/>
              <a:gd name="connsiteX38" fmla="*/ 669131 w 1300162"/>
              <a:gd name="connsiteY38" fmla="*/ 950118 h 1712118"/>
              <a:gd name="connsiteX39" fmla="*/ 800100 w 1300162"/>
              <a:gd name="connsiteY39" fmla="*/ 652462 h 1712118"/>
              <a:gd name="connsiteX40" fmla="*/ 909637 w 1300162"/>
              <a:gd name="connsiteY40" fmla="*/ 364331 h 1712118"/>
              <a:gd name="connsiteX0" fmla="*/ 835818 w 1226343"/>
              <a:gd name="connsiteY0" fmla="*/ 364331 h 1712118"/>
              <a:gd name="connsiteX1" fmla="*/ 888206 w 1226343"/>
              <a:gd name="connsiteY1" fmla="*/ 214312 h 1712118"/>
              <a:gd name="connsiteX2" fmla="*/ 921543 w 1226343"/>
              <a:gd name="connsiteY2" fmla="*/ 102393 h 1712118"/>
              <a:gd name="connsiteX3" fmla="*/ 933450 w 1226343"/>
              <a:gd name="connsiteY3" fmla="*/ 61912 h 1712118"/>
              <a:gd name="connsiteX4" fmla="*/ 933450 w 1226343"/>
              <a:gd name="connsiteY4" fmla="*/ 45243 h 1712118"/>
              <a:gd name="connsiteX5" fmla="*/ 914400 w 1226343"/>
              <a:gd name="connsiteY5" fmla="*/ 0 h 1712118"/>
              <a:gd name="connsiteX6" fmla="*/ 1226343 w 1226343"/>
              <a:gd name="connsiteY6" fmla="*/ 123825 h 1712118"/>
              <a:gd name="connsiteX7" fmla="*/ 1195387 w 1226343"/>
              <a:gd name="connsiteY7" fmla="*/ 161925 h 1712118"/>
              <a:gd name="connsiteX8" fmla="*/ 1162050 w 1226343"/>
              <a:gd name="connsiteY8" fmla="*/ 216693 h 1712118"/>
              <a:gd name="connsiteX9" fmla="*/ 1102518 w 1226343"/>
              <a:gd name="connsiteY9" fmla="*/ 361950 h 1712118"/>
              <a:gd name="connsiteX10" fmla="*/ 983456 w 1226343"/>
              <a:gd name="connsiteY10" fmla="*/ 657225 h 1712118"/>
              <a:gd name="connsiteX11" fmla="*/ 852487 w 1226343"/>
              <a:gd name="connsiteY11" fmla="*/ 952500 h 1712118"/>
              <a:gd name="connsiteX12" fmla="*/ 769143 w 1226343"/>
              <a:gd name="connsiteY12" fmla="*/ 1131093 h 1712118"/>
              <a:gd name="connsiteX13" fmla="*/ 690562 w 1226343"/>
              <a:gd name="connsiteY13" fmla="*/ 1273968 h 1712118"/>
              <a:gd name="connsiteX14" fmla="*/ 661987 w 1226343"/>
              <a:gd name="connsiteY14" fmla="*/ 1338262 h 1712118"/>
              <a:gd name="connsiteX15" fmla="*/ 628650 w 1226343"/>
              <a:gd name="connsiteY15" fmla="*/ 1397793 h 1712118"/>
              <a:gd name="connsiteX16" fmla="*/ 576262 w 1226343"/>
              <a:gd name="connsiteY16" fmla="*/ 1483518 h 1712118"/>
              <a:gd name="connsiteX17" fmla="*/ 538162 w 1226343"/>
              <a:gd name="connsiteY17" fmla="*/ 1535906 h 1712118"/>
              <a:gd name="connsiteX18" fmla="*/ 481012 w 1226343"/>
              <a:gd name="connsiteY18" fmla="*/ 1600200 h 1712118"/>
              <a:gd name="connsiteX19" fmla="*/ 423862 w 1226343"/>
              <a:gd name="connsiteY19" fmla="*/ 1652587 h 1712118"/>
              <a:gd name="connsiteX20" fmla="*/ 369093 w 1226343"/>
              <a:gd name="connsiteY20" fmla="*/ 1693068 h 1712118"/>
              <a:gd name="connsiteX21" fmla="*/ 340518 w 1226343"/>
              <a:gd name="connsiteY21" fmla="*/ 1707356 h 1712118"/>
              <a:gd name="connsiteX22" fmla="*/ 307181 w 1226343"/>
              <a:gd name="connsiteY22" fmla="*/ 1712118 h 1712118"/>
              <a:gd name="connsiteX23" fmla="*/ 280987 w 1226343"/>
              <a:gd name="connsiteY23" fmla="*/ 1704975 h 1712118"/>
              <a:gd name="connsiteX24" fmla="*/ 240506 w 1226343"/>
              <a:gd name="connsiteY24" fmla="*/ 1681162 h 1712118"/>
              <a:gd name="connsiteX25" fmla="*/ 216693 w 1226343"/>
              <a:gd name="connsiteY25" fmla="*/ 1654968 h 1712118"/>
              <a:gd name="connsiteX26" fmla="*/ 192881 w 1226343"/>
              <a:gd name="connsiteY26" fmla="*/ 1616868 h 1712118"/>
              <a:gd name="connsiteX27" fmla="*/ 169068 w 1226343"/>
              <a:gd name="connsiteY27" fmla="*/ 1585912 h 1712118"/>
              <a:gd name="connsiteX28" fmla="*/ 102393 w 1226343"/>
              <a:gd name="connsiteY28" fmla="*/ 1514475 h 1712118"/>
              <a:gd name="connsiteX29" fmla="*/ 0 w 1226343"/>
              <a:gd name="connsiteY29" fmla="*/ 1428750 h 1712118"/>
              <a:gd name="connsiteX30" fmla="*/ 252412 w 1226343"/>
              <a:gd name="connsiteY30" fmla="*/ 1307306 h 1712118"/>
              <a:gd name="connsiteX31" fmla="*/ 300037 w 1226343"/>
              <a:gd name="connsiteY31" fmla="*/ 1304925 h 1712118"/>
              <a:gd name="connsiteX32" fmla="*/ 338137 w 1226343"/>
              <a:gd name="connsiteY32" fmla="*/ 1295400 h 1712118"/>
              <a:gd name="connsiteX33" fmla="*/ 369093 w 1226343"/>
              <a:gd name="connsiteY33" fmla="*/ 1281112 h 1712118"/>
              <a:gd name="connsiteX34" fmla="*/ 400050 w 1226343"/>
              <a:gd name="connsiteY34" fmla="*/ 1257300 h 1712118"/>
              <a:gd name="connsiteX35" fmla="*/ 438150 w 1226343"/>
              <a:gd name="connsiteY35" fmla="*/ 1216818 h 1712118"/>
              <a:gd name="connsiteX36" fmla="*/ 509587 w 1226343"/>
              <a:gd name="connsiteY36" fmla="*/ 1121568 h 1712118"/>
              <a:gd name="connsiteX37" fmla="*/ 595312 w 1226343"/>
              <a:gd name="connsiteY37" fmla="*/ 950118 h 1712118"/>
              <a:gd name="connsiteX38" fmla="*/ 726281 w 1226343"/>
              <a:gd name="connsiteY38" fmla="*/ 652462 h 1712118"/>
              <a:gd name="connsiteX39" fmla="*/ 835818 w 1226343"/>
              <a:gd name="connsiteY39" fmla="*/ 364331 h 1712118"/>
              <a:gd name="connsiteX0" fmla="*/ 733425 w 1123950"/>
              <a:gd name="connsiteY0" fmla="*/ 364331 h 1712118"/>
              <a:gd name="connsiteX1" fmla="*/ 785813 w 1123950"/>
              <a:gd name="connsiteY1" fmla="*/ 214312 h 1712118"/>
              <a:gd name="connsiteX2" fmla="*/ 819150 w 1123950"/>
              <a:gd name="connsiteY2" fmla="*/ 102393 h 1712118"/>
              <a:gd name="connsiteX3" fmla="*/ 831057 w 1123950"/>
              <a:gd name="connsiteY3" fmla="*/ 61912 h 1712118"/>
              <a:gd name="connsiteX4" fmla="*/ 831057 w 1123950"/>
              <a:gd name="connsiteY4" fmla="*/ 45243 h 1712118"/>
              <a:gd name="connsiteX5" fmla="*/ 812007 w 1123950"/>
              <a:gd name="connsiteY5" fmla="*/ 0 h 1712118"/>
              <a:gd name="connsiteX6" fmla="*/ 1123950 w 1123950"/>
              <a:gd name="connsiteY6" fmla="*/ 123825 h 1712118"/>
              <a:gd name="connsiteX7" fmla="*/ 1092994 w 1123950"/>
              <a:gd name="connsiteY7" fmla="*/ 161925 h 1712118"/>
              <a:gd name="connsiteX8" fmla="*/ 1059657 w 1123950"/>
              <a:gd name="connsiteY8" fmla="*/ 216693 h 1712118"/>
              <a:gd name="connsiteX9" fmla="*/ 1000125 w 1123950"/>
              <a:gd name="connsiteY9" fmla="*/ 361950 h 1712118"/>
              <a:gd name="connsiteX10" fmla="*/ 881063 w 1123950"/>
              <a:gd name="connsiteY10" fmla="*/ 657225 h 1712118"/>
              <a:gd name="connsiteX11" fmla="*/ 750094 w 1123950"/>
              <a:gd name="connsiteY11" fmla="*/ 952500 h 1712118"/>
              <a:gd name="connsiteX12" fmla="*/ 666750 w 1123950"/>
              <a:gd name="connsiteY12" fmla="*/ 1131093 h 1712118"/>
              <a:gd name="connsiteX13" fmla="*/ 588169 w 1123950"/>
              <a:gd name="connsiteY13" fmla="*/ 1273968 h 1712118"/>
              <a:gd name="connsiteX14" fmla="*/ 559594 w 1123950"/>
              <a:gd name="connsiteY14" fmla="*/ 1338262 h 1712118"/>
              <a:gd name="connsiteX15" fmla="*/ 526257 w 1123950"/>
              <a:gd name="connsiteY15" fmla="*/ 1397793 h 1712118"/>
              <a:gd name="connsiteX16" fmla="*/ 473869 w 1123950"/>
              <a:gd name="connsiteY16" fmla="*/ 1483518 h 1712118"/>
              <a:gd name="connsiteX17" fmla="*/ 435769 w 1123950"/>
              <a:gd name="connsiteY17" fmla="*/ 1535906 h 1712118"/>
              <a:gd name="connsiteX18" fmla="*/ 378619 w 1123950"/>
              <a:gd name="connsiteY18" fmla="*/ 1600200 h 1712118"/>
              <a:gd name="connsiteX19" fmla="*/ 321469 w 1123950"/>
              <a:gd name="connsiteY19" fmla="*/ 1652587 h 1712118"/>
              <a:gd name="connsiteX20" fmla="*/ 266700 w 1123950"/>
              <a:gd name="connsiteY20" fmla="*/ 1693068 h 1712118"/>
              <a:gd name="connsiteX21" fmla="*/ 238125 w 1123950"/>
              <a:gd name="connsiteY21" fmla="*/ 1707356 h 1712118"/>
              <a:gd name="connsiteX22" fmla="*/ 204788 w 1123950"/>
              <a:gd name="connsiteY22" fmla="*/ 1712118 h 1712118"/>
              <a:gd name="connsiteX23" fmla="*/ 178594 w 1123950"/>
              <a:gd name="connsiteY23" fmla="*/ 1704975 h 1712118"/>
              <a:gd name="connsiteX24" fmla="*/ 138113 w 1123950"/>
              <a:gd name="connsiteY24" fmla="*/ 1681162 h 1712118"/>
              <a:gd name="connsiteX25" fmla="*/ 114300 w 1123950"/>
              <a:gd name="connsiteY25" fmla="*/ 1654968 h 1712118"/>
              <a:gd name="connsiteX26" fmla="*/ 90488 w 1123950"/>
              <a:gd name="connsiteY26" fmla="*/ 1616868 h 1712118"/>
              <a:gd name="connsiteX27" fmla="*/ 66675 w 1123950"/>
              <a:gd name="connsiteY27" fmla="*/ 1585912 h 1712118"/>
              <a:gd name="connsiteX28" fmla="*/ 0 w 1123950"/>
              <a:gd name="connsiteY28" fmla="*/ 1514475 h 1712118"/>
              <a:gd name="connsiteX29" fmla="*/ 150019 w 1123950"/>
              <a:gd name="connsiteY29" fmla="*/ 1307306 h 1712118"/>
              <a:gd name="connsiteX30" fmla="*/ 197644 w 1123950"/>
              <a:gd name="connsiteY30" fmla="*/ 1304925 h 1712118"/>
              <a:gd name="connsiteX31" fmla="*/ 235744 w 1123950"/>
              <a:gd name="connsiteY31" fmla="*/ 1295400 h 1712118"/>
              <a:gd name="connsiteX32" fmla="*/ 266700 w 1123950"/>
              <a:gd name="connsiteY32" fmla="*/ 1281112 h 1712118"/>
              <a:gd name="connsiteX33" fmla="*/ 297657 w 1123950"/>
              <a:gd name="connsiteY33" fmla="*/ 1257300 h 1712118"/>
              <a:gd name="connsiteX34" fmla="*/ 335757 w 1123950"/>
              <a:gd name="connsiteY34" fmla="*/ 1216818 h 1712118"/>
              <a:gd name="connsiteX35" fmla="*/ 407194 w 1123950"/>
              <a:gd name="connsiteY35" fmla="*/ 1121568 h 1712118"/>
              <a:gd name="connsiteX36" fmla="*/ 492919 w 1123950"/>
              <a:gd name="connsiteY36" fmla="*/ 950118 h 1712118"/>
              <a:gd name="connsiteX37" fmla="*/ 623888 w 1123950"/>
              <a:gd name="connsiteY37" fmla="*/ 652462 h 1712118"/>
              <a:gd name="connsiteX38" fmla="*/ 733425 w 1123950"/>
              <a:gd name="connsiteY38" fmla="*/ 364331 h 1712118"/>
              <a:gd name="connsiteX0" fmla="*/ 666750 w 1057275"/>
              <a:gd name="connsiteY0" fmla="*/ 364331 h 1712118"/>
              <a:gd name="connsiteX1" fmla="*/ 719138 w 1057275"/>
              <a:gd name="connsiteY1" fmla="*/ 214312 h 1712118"/>
              <a:gd name="connsiteX2" fmla="*/ 752475 w 1057275"/>
              <a:gd name="connsiteY2" fmla="*/ 102393 h 1712118"/>
              <a:gd name="connsiteX3" fmla="*/ 764382 w 1057275"/>
              <a:gd name="connsiteY3" fmla="*/ 61912 h 1712118"/>
              <a:gd name="connsiteX4" fmla="*/ 764382 w 1057275"/>
              <a:gd name="connsiteY4" fmla="*/ 45243 h 1712118"/>
              <a:gd name="connsiteX5" fmla="*/ 745332 w 1057275"/>
              <a:gd name="connsiteY5" fmla="*/ 0 h 1712118"/>
              <a:gd name="connsiteX6" fmla="*/ 1057275 w 1057275"/>
              <a:gd name="connsiteY6" fmla="*/ 123825 h 1712118"/>
              <a:gd name="connsiteX7" fmla="*/ 1026319 w 1057275"/>
              <a:gd name="connsiteY7" fmla="*/ 161925 h 1712118"/>
              <a:gd name="connsiteX8" fmla="*/ 992982 w 1057275"/>
              <a:gd name="connsiteY8" fmla="*/ 216693 h 1712118"/>
              <a:gd name="connsiteX9" fmla="*/ 933450 w 1057275"/>
              <a:gd name="connsiteY9" fmla="*/ 361950 h 1712118"/>
              <a:gd name="connsiteX10" fmla="*/ 814388 w 1057275"/>
              <a:gd name="connsiteY10" fmla="*/ 657225 h 1712118"/>
              <a:gd name="connsiteX11" fmla="*/ 683419 w 1057275"/>
              <a:gd name="connsiteY11" fmla="*/ 952500 h 1712118"/>
              <a:gd name="connsiteX12" fmla="*/ 600075 w 1057275"/>
              <a:gd name="connsiteY12" fmla="*/ 1131093 h 1712118"/>
              <a:gd name="connsiteX13" fmla="*/ 521494 w 1057275"/>
              <a:gd name="connsiteY13" fmla="*/ 1273968 h 1712118"/>
              <a:gd name="connsiteX14" fmla="*/ 492919 w 1057275"/>
              <a:gd name="connsiteY14" fmla="*/ 1338262 h 1712118"/>
              <a:gd name="connsiteX15" fmla="*/ 459582 w 1057275"/>
              <a:gd name="connsiteY15" fmla="*/ 1397793 h 1712118"/>
              <a:gd name="connsiteX16" fmla="*/ 407194 w 1057275"/>
              <a:gd name="connsiteY16" fmla="*/ 1483518 h 1712118"/>
              <a:gd name="connsiteX17" fmla="*/ 369094 w 1057275"/>
              <a:gd name="connsiteY17" fmla="*/ 1535906 h 1712118"/>
              <a:gd name="connsiteX18" fmla="*/ 311944 w 1057275"/>
              <a:gd name="connsiteY18" fmla="*/ 1600200 h 1712118"/>
              <a:gd name="connsiteX19" fmla="*/ 254794 w 1057275"/>
              <a:gd name="connsiteY19" fmla="*/ 1652587 h 1712118"/>
              <a:gd name="connsiteX20" fmla="*/ 200025 w 1057275"/>
              <a:gd name="connsiteY20" fmla="*/ 1693068 h 1712118"/>
              <a:gd name="connsiteX21" fmla="*/ 171450 w 1057275"/>
              <a:gd name="connsiteY21" fmla="*/ 1707356 h 1712118"/>
              <a:gd name="connsiteX22" fmla="*/ 138113 w 1057275"/>
              <a:gd name="connsiteY22" fmla="*/ 1712118 h 1712118"/>
              <a:gd name="connsiteX23" fmla="*/ 111919 w 1057275"/>
              <a:gd name="connsiteY23" fmla="*/ 1704975 h 1712118"/>
              <a:gd name="connsiteX24" fmla="*/ 71438 w 1057275"/>
              <a:gd name="connsiteY24" fmla="*/ 1681162 h 1712118"/>
              <a:gd name="connsiteX25" fmla="*/ 47625 w 1057275"/>
              <a:gd name="connsiteY25" fmla="*/ 1654968 h 1712118"/>
              <a:gd name="connsiteX26" fmla="*/ 23813 w 1057275"/>
              <a:gd name="connsiteY26" fmla="*/ 1616868 h 1712118"/>
              <a:gd name="connsiteX27" fmla="*/ 0 w 1057275"/>
              <a:gd name="connsiteY27" fmla="*/ 1585912 h 1712118"/>
              <a:gd name="connsiteX28" fmla="*/ 83344 w 1057275"/>
              <a:gd name="connsiteY28" fmla="*/ 1307306 h 1712118"/>
              <a:gd name="connsiteX29" fmla="*/ 130969 w 1057275"/>
              <a:gd name="connsiteY29" fmla="*/ 1304925 h 1712118"/>
              <a:gd name="connsiteX30" fmla="*/ 169069 w 1057275"/>
              <a:gd name="connsiteY30" fmla="*/ 1295400 h 1712118"/>
              <a:gd name="connsiteX31" fmla="*/ 200025 w 1057275"/>
              <a:gd name="connsiteY31" fmla="*/ 1281112 h 1712118"/>
              <a:gd name="connsiteX32" fmla="*/ 230982 w 1057275"/>
              <a:gd name="connsiteY32" fmla="*/ 1257300 h 1712118"/>
              <a:gd name="connsiteX33" fmla="*/ 269082 w 1057275"/>
              <a:gd name="connsiteY33" fmla="*/ 1216818 h 1712118"/>
              <a:gd name="connsiteX34" fmla="*/ 340519 w 1057275"/>
              <a:gd name="connsiteY34" fmla="*/ 1121568 h 1712118"/>
              <a:gd name="connsiteX35" fmla="*/ 426244 w 1057275"/>
              <a:gd name="connsiteY35" fmla="*/ 950118 h 1712118"/>
              <a:gd name="connsiteX36" fmla="*/ 557213 w 1057275"/>
              <a:gd name="connsiteY36" fmla="*/ 652462 h 1712118"/>
              <a:gd name="connsiteX37" fmla="*/ 666750 w 1057275"/>
              <a:gd name="connsiteY37" fmla="*/ 364331 h 1712118"/>
              <a:gd name="connsiteX0" fmla="*/ 666750 w 1057275"/>
              <a:gd name="connsiteY0" fmla="*/ 364331 h 1712118"/>
              <a:gd name="connsiteX1" fmla="*/ 719138 w 1057275"/>
              <a:gd name="connsiteY1" fmla="*/ 214312 h 1712118"/>
              <a:gd name="connsiteX2" fmla="*/ 752475 w 1057275"/>
              <a:gd name="connsiteY2" fmla="*/ 102393 h 1712118"/>
              <a:gd name="connsiteX3" fmla="*/ 764382 w 1057275"/>
              <a:gd name="connsiteY3" fmla="*/ 61912 h 1712118"/>
              <a:gd name="connsiteX4" fmla="*/ 764382 w 1057275"/>
              <a:gd name="connsiteY4" fmla="*/ 45243 h 1712118"/>
              <a:gd name="connsiteX5" fmla="*/ 745332 w 1057275"/>
              <a:gd name="connsiteY5" fmla="*/ 0 h 1712118"/>
              <a:gd name="connsiteX6" fmla="*/ 1057275 w 1057275"/>
              <a:gd name="connsiteY6" fmla="*/ 123825 h 1712118"/>
              <a:gd name="connsiteX7" fmla="*/ 1026319 w 1057275"/>
              <a:gd name="connsiteY7" fmla="*/ 161925 h 1712118"/>
              <a:gd name="connsiteX8" fmla="*/ 992982 w 1057275"/>
              <a:gd name="connsiteY8" fmla="*/ 216693 h 1712118"/>
              <a:gd name="connsiteX9" fmla="*/ 933450 w 1057275"/>
              <a:gd name="connsiteY9" fmla="*/ 361950 h 1712118"/>
              <a:gd name="connsiteX10" fmla="*/ 814388 w 1057275"/>
              <a:gd name="connsiteY10" fmla="*/ 657225 h 1712118"/>
              <a:gd name="connsiteX11" fmla="*/ 683419 w 1057275"/>
              <a:gd name="connsiteY11" fmla="*/ 952500 h 1712118"/>
              <a:gd name="connsiteX12" fmla="*/ 600075 w 1057275"/>
              <a:gd name="connsiteY12" fmla="*/ 1131093 h 1712118"/>
              <a:gd name="connsiteX13" fmla="*/ 521494 w 1057275"/>
              <a:gd name="connsiteY13" fmla="*/ 1273968 h 1712118"/>
              <a:gd name="connsiteX14" fmla="*/ 492919 w 1057275"/>
              <a:gd name="connsiteY14" fmla="*/ 1338262 h 1712118"/>
              <a:gd name="connsiteX15" fmla="*/ 459582 w 1057275"/>
              <a:gd name="connsiteY15" fmla="*/ 1397793 h 1712118"/>
              <a:gd name="connsiteX16" fmla="*/ 407194 w 1057275"/>
              <a:gd name="connsiteY16" fmla="*/ 1483518 h 1712118"/>
              <a:gd name="connsiteX17" fmla="*/ 369094 w 1057275"/>
              <a:gd name="connsiteY17" fmla="*/ 1535906 h 1712118"/>
              <a:gd name="connsiteX18" fmla="*/ 311944 w 1057275"/>
              <a:gd name="connsiteY18" fmla="*/ 1600200 h 1712118"/>
              <a:gd name="connsiteX19" fmla="*/ 254794 w 1057275"/>
              <a:gd name="connsiteY19" fmla="*/ 1652587 h 1712118"/>
              <a:gd name="connsiteX20" fmla="*/ 200025 w 1057275"/>
              <a:gd name="connsiteY20" fmla="*/ 1693068 h 1712118"/>
              <a:gd name="connsiteX21" fmla="*/ 171450 w 1057275"/>
              <a:gd name="connsiteY21" fmla="*/ 1707356 h 1712118"/>
              <a:gd name="connsiteX22" fmla="*/ 138113 w 1057275"/>
              <a:gd name="connsiteY22" fmla="*/ 1712118 h 1712118"/>
              <a:gd name="connsiteX23" fmla="*/ 111919 w 1057275"/>
              <a:gd name="connsiteY23" fmla="*/ 1704975 h 1712118"/>
              <a:gd name="connsiteX24" fmla="*/ 71438 w 1057275"/>
              <a:gd name="connsiteY24" fmla="*/ 1681162 h 1712118"/>
              <a:gd name="connsiteX25" fmla="*/ 47625 w 1057275"/>
              <a:gd name="connsiteY25" fmla="*/ 1654968 h 1712118"/>
              <a:gd name="connsiteX26" fmla="*/ 23813 w 1057275"/>
              <a:gd name="connsiteY26" fmla="*/ 1616868 h 1712118"/>
              <a:gd name="connsiteX27" fmla="*/ 0 w 1057275"/>
              <a:gd name="connsiteY27" fmla="*/ 1585912 h 1712118"/>
              <a:gd name="connsiteX28" fmla="*/ 83385 w 1057275"/>
              <a:gd name="connsiteY28" fmla="*/ 1307912 h 1712118"/>
              <a:gd name="connsiteX29" fmla="*/ 130969 w 1057275"/>
              <a:gd name="connsiteY29" fmla="*/ 1304925 h 1712118"/>
              <a:gd name="connsiteX30" fmla="*/ 169069 w 1057275"/>
              <a:gd name="connsiteY30" fmla="*/ 1295400 h 1712118"/>
              <a:gd name="connsiteX31" fmla="*/ 200025 w 1057275"/>
              <a:gd name="connsiteY31" fmla="*/ 1281112 h 1712118"/>
              <a:gd name="connsiteX32" fmla="*/ 230982 w 1057275"/>
              <a:gd name="connsiteY32" fmla="*/ 1257300 h 1712118"/>
              <a:gd name="connsiteX33" fmla="*/ 269082 w 1057275"/>
              <a:gd name="connsiteY33" fmla="*/ 1216818 h 1712118"/>
              <a:gd name="connsiteX34" fmla="*/ 340519 w 1057275"/>
              <a:gd name="connsiteY34" fmla="*/ 1121568 h 1712118"/>
              <a:gd name="connsiteX35" fmla="*/ 426244 w 1057275"/>
              <a:gd name="connsiteY35" fmla="*/ 950118 h 1712118"/>
              <a:gd name="connsiteX36" fmla="*/ 557213 w 1057275"/>
              <a:gd name="connsiteY36" fmla="*/ 652462 h 1712118"/>
              <a:gd name="connsiteX37" fmla="*/ 666750 w 1057275"/>
              <a:gd name="connsiteY37" fmla="*/ 364331 h 1712118"/>
              <a:gd name="connsiteX0" fmla="*/ 666750 w 1057275"/>
              <a:gd name="connsiteY0" fmla="*/ 364331 h 1712118"/>
              <a:gd name="connsiteX1" fmla="*/ 719138 w 1057275"/>
              <a:gd name="connsiteY1" fmla="*/ 214312 h 1712118"/>
              <a:gd name="connsiteX2" fmla="*/ 752475 w 1057275"/>
              <a:gd name="connsiteY2" fmla="*/ 102393 h 1712118"/>
              <a:gd name="connsiteX3" fmla="*/ 764382 w 1057275"/>
              <a:gd name="connsiteY3" fmla="*/ 61912 h 1712118"/>
              <a:gd name="connsiteX4" fmla="*/ 764382 w 1057275"/>
              <a:gd name="connsiteY4" fmla="*/ 45243 h 1712118"/>
              <a:gd name="connsiteX5" fmla="*/ 745332 w 1057275"/>
              <a:gd name="connsiteY5" fmla="*/ 0 h 1712118"/>
              <a:gd name="connsiteX6" fmla="*/ 1057275 w 1057275"/>
              <a:gd name="connsiteY6" fmla="*/ 123825 h 1712118"/>
              <a:gd name="connsiteX7" fmla="*/ 1026319 w 1057275"/>
              <a:gd name="connsiteY7" fmla="*/ 161925 h 1712118"/>
              <a:gd name="connsiteX8" fmla="*/ 992982 w 1057275"/>
              <a:gd name="connsiteY8" fmla="*/ 216693 h 1712118"/>
              <a:gd name="connsiteX9" fmla="*/ 933450 w 1057275"/>
              <a:gd name="connsiteY9" fmla="*/ 361950 h 1712118"/>
              <a:gd name="connsiteX10" fmla="*/ 814388 w 1057275"/>
              <a:gd name="connsiteY10" fmla="*/ 657225 h 1712118"/>
              <a:gd name="connsiteX11" fmla="*/ 683419 w 1057275"/>
              <a:gd name="connsiteY11" fmla="*/ 952500 h 1712118"/>
              <a:gd name="connsiteX12" fmla="*/ 600075 w 1057275"/>
              <a:gd name="connsiteY12" fmla="*/ 1131093 h 1712118"/>
              <a:gd name="connsiteX13" fmla="*/ 521494 w 1057275"/>
              <a:gd name="connsiteY13" fmla="*/ 1273968 h 1712118"/>
              <a:gd name="connsiteX14" fmla="*/ 492919 w 1057275"/>
              <a:gd name="connsiteY14" fmla="*/ 1338262 h 1712118"/>
              <a:gd name="connsiteX15" fmla="*/ 459582 w 1057275"/>
              <a:gd name="connsiteY15" fmla="*/ 1397793 h 1712118"/>
              <a:gd name="connsiteX16" fmla="*/ 407194 w 1057275"/>
              <a:gd name="connsiteY16" fmla="*/ 1483518 h 1712118"/>
              <a:gd name="connsiteX17" fmla="*/ 369094 w 1057275"/>
              <a:gd name="connsiteY17" fmla="*/ 1535906 h 1712118"/>
              <a:gd name="connsiteX18" fmla="*/ 311944 w 1057275"/>
              <a:gd name="connsiteY18" fmla="*/ 1600200 h 1712118"/>
              <a:gd name="connsiteX19" fmla="*/ 254794 w 1057275"/>
              <a:gd name="connsiteY19" fmla="*/ 1652587 h 1712118"/>
              <a:gd name="connsiteX20" fmla="*/ 200025 w 1057275"/>
              <a:gd name="connsiteY20" fmla="*/ 1693068 h 1712118"/>
              <a:gd name="connsiteX21" fmla="*/ 171450 w 1057275"/>
              <a:gd name="connsiteY21" fmla="*/ 1707356 h 1712118"/>
              <a:gd name="connsiteX22" fmla="*/ 138113 w 1057275"/>
              <a:gd name="connsiteY22" fmla="*/ 1712118 h 1712118"/>
              <a:gd name="connsiteX23" fmla="*/ 111919 w 1057275"/>
              <a:gd name="connsiteY23" fmla="*/ 1704975 h 1712118"/>
              <a:gd name="connsiteX24" fmla="*/ 71438 w 1057275"/>
              <a:gd name="connsiteY24" fmla="*/ 1681162 h 1712118"/>
              <a:gd name="connsiteX25" fmla="*/ 47625 w 1057275"/>
              <a:gd name="connsiteY25" fmla="*/ 1654968 h 1712118"/>
              <a:gd name="connsiteX26" fmla="*/ 23813 w 1057275"/>
              <a:gd name="connsiteY26" fmla="*/ 1616868 h 1712118"/>
              <a:gd name="connsiteX27" fmla="*/ 0 w 1057275"/>
              <a:gd name="connsiteY27" fmla="*/ 1585912 h 1712118"/>
              <a:gd name="connsiteX28" fmla="*/ 130969 w 1057275"/>
              <a:gd name="connsiteY28" fmla="*/ 1304925 h 1712118"/>
              <a:gd name="connsiteX29" fmla="*/ 169069 w 1057275"/>
              <a:gd name="connsiteY29" fmla="*/ 1295400 h 1712118"/>
              <a:gd name="connsiteX30" fmla="*/ 200025 w 1057275"/>
              <a:gd name="connsiteY30" fmla="*/ 1281112 h 1712118"/>
              <a:gd name="connsiteX31" fmla="*/ 230982 w 1057275"/>
              <a:gd name="connsiteY31" fmla="*/ 1257300 h 1712118"/>
              <a:gd name="connsiteX32" fmla="*/ 269082 w 1057275"/>
              <a:gd name="connsiteY32" fmla="*/ 1216818 h 1712118"/>
              <a:gd name="connsiteX33" fmla="*/ 340519 w 1057275"/>
              <a:gd name="connsiteY33" fmla="*/ 1121568 h 1712118"/>
              <a:gd name="connsiteX34" fmla="*/ 426244 w 1057275"/>
              <a:gd name="connsiteY34" fmla="*/ 950118 h 1712118"/>
              <a:gd name="connsiteX35" fmla="*/ 557213 w 1057275"/>
              <a:gd name="connsiteY35" fmla="*/ 652462 h 1712118"/>
              <a:gd name="connsiteX36" fmla="*/ 666750 w 1057275"/>
              <a:gd name="connsiteY36" fmla="*/ 364331 h 1712118"/>
              <a:gd name="connsiteX0" fmla="*/ 642937 w 1033462"/>
              <a:gd name="connsiteY0" fmla="*/ 364331 h 1712118"/>
              <a:gd name="connsiteX1" fmla="*/ 695325 w 1033462"/>
              <a:gd name="connsiteY1" fmla="*/ 214312 h 1712118"/>
              <a:gd name="connsiteX2" fmla="*/ 728662 w 1033462"/>
              <a:gd name="connsiteY2" fmla="*/ 102393 h 1712118"/>
              <a:gd name="connsiteX3" fmla="*/ 740569 w 1033462"/>
              <a:gd name="connsiteY3" fmla="*/ 61912 h 1712118"/>
              <a:gd name="connsiteX4" fmla="*/ 740569 w 1033462"/>
              <a:gd name="connsiteY4" fmla="*/ 45243 h 1712118"/>
              <a:gd name="connsiteX5" fmla="*/ 721519 w 1033462"/>
              <a:gd name="connsiteY5" fmla="*/ 0 h 1712118"/>
              <a:gd name="connsiteX6" fmla="*/ 1033462 w 1033462"/>
              <a:gd name="connsiteY6" fmla="*/ 123825 h 1712118"/>
              <a:gd name="connsiteX7" fmla="*/ 1002506 w 1033462"/>
              <a:gd name="connsiteY7" fmla="*/ 161925 h 1712118"/>
              <a:gd name="connsiteX8" fmla="*/ 969169 w 1033462"/>
              <a:gd name="connsiteY8" fmla="*/ 216693 h 1712118"/>
              <a:gd name="connsiteX9" fmla="*/ 909637 w 1033462"/>
              <a:gd name="connsiteY9" fmla="*/ 361950 h 1712118"/>
              <a:gd name="connsiteX10" fmla="*/ 790575 w 1033462"/>
              <a:gd name="connsiteY10" fmla="*/ 657225 h 1712118"/>
              <a:gd name="connsiteX11" fmla="*/ 659606 w 1033462"/>
              <a:gd name="connsiteY11" fmla="*/ 952500 h 1712118"/>
              <a:gd name="connsiteX12" fmla="*/ 576262 w 1033462"/>
              <a:gd name="connsiteY12" fmla="*/ 1131093 h 1712118"/>
              <a:gd name="connsiteX13" fmla="*/ 497681 w 1033462"/>
              <a:gd name="connsiteY13" fmla="*/ 1273968 h 1712118"/>
              <a:gd name="connsiteX14" fmla="*/ 469106 w 1033462"/>
              <a:gd name="connsiteY14" fmla="*/ 1338262 h 1712118"/>
              <a:gd name="connsiteX15" fmla="*/ 435769 w 1033462"/>
              <a:gd name="connsiteY15" fmla="*/ 1397793 h 1712118"/>
              <a:gd name="connsiteX16" fmla="*/ 383381 w 1033462"/>
              <a:gd name="connsiteY16" fmla="*/ 1483518 h 1712118"/>
              <a:gd name="connsiteX17" fmla="*/ 345281 w 1033462"/>
              <a:gd name="connsiteY17" fmla="*/ 1535906 h 1712118"/>
              <a:gd name="connsiteX18" fmla="*/ 288131 w 1033462"/>
              <a:gd name="connsiteY18" fmla="*/ 1600200 h 1712118"/>
              <a:gd name="connsiteX19" fmla="*/ 230981 w 1033462"/>
              <a:gd name="connsiteY19" fmla="*/ 1652587 h 1712118"/>
              <a:gd name="connsiteX20" fmla="*/ 176212 w 1033462"/>
              <a:gd name="connsiteY20" fmla="*/ 1693068 h 1712118"/>
              <a:gd name="connsiteX21" fmla="*/ 147637 w 1033462"/>
              <a:gd name="connsiteY21" fmla="*/ 1707356 h 1712118"/>
              <a:gd name="connsiteX22" fmla="*/ 114300 w 1033462"/>
              <a:gd name="connsiteY22" fmla="*/ 1712118 h 1712118"/>
              <a:gd name="connsiteX23" fmla="*/ 88106 w 1033462"/>
              <a:gd name="connsiteY23" fmla="*/ 1704975 h 1712118"/>
              <a:gd name="connsiteX24" fmla="*/ 47625 w 1033462"/>
              <a:gd name="connsiteY24" fmla="*/ 1681162 h 1712118"/>
              <a:gd name="connsiteX25" fmla="*/ 23812 w 1033462"/>
              <a:gd name="connsiteY25" fmla="*/ 1654968 h 1712118"/>
              <a:gd name="connsiteX26" fmla="*/ 0 w 1033462"/>
              <a:gd name="connsiteY26" fmla="*/ 1616868 h 1712118"/>
              <a:gd name="connsiteX27" fmla="*/ 107156 w 1033462"/>
              <a:gd name="connsiteY27" fmla="*/ 1304925 h 1712118"/>
              <a:gd name="connsiteX28" fmla="*/ 145256 w 1033462"/>
              <a:gd name="connsiteY28" fmla="*/ 1295400 h 1712118"/>
              <a:gd name="connsiteX29" fmla="*/ 176212 w 1033462"/>
              <a:gd name="connsiteY29" fmla="*/ 1281112 h 1712118"/>
              <a:gd name="connsiteX30" fmla="*/ 207169 w 1033462"/>
              <a:gd name="connsiteY30" fmla="*/ 1257300 h 1712118"/>
              <a:gd name="connsiteX31" fmla="*/ 245269 w 1033462"/>
              <a:gd name="connsiteY31" fmla="*/ 1216818 h 1712118"/>
              <a:gd name="connsiteX32" fmla="*/ 316706 w 1033462"/>
              <a:gd name="connsiteY32" fmla="*/ 1121568 h 1712118"/>
              <a:gd name="connsiteX33" fmla="*/ 402431 w 1033462"/>
              <a:gd name="connsiteY33" fmla="*/ 950118 h 1712118"/>
              <a:gd name="connsiteX34" fmla="*/ 533400 w 1033462"/>
              <a:gd name="connsiteY34" fmla="*/ 652462 h 1712118"/>
              <a:gd name="connsiteX35" fmla="*/ 642937 w 1033462"/>
              <a:gd name="connsiteY35" fmla="*/ 364331 h 1712118"/>
              <a:gd name="connsiteX0" fmla="*/ 642937 w 1033462"/>
              <a:gd name="connsiteY0" fmla="*/ 364331 h 1712118"/>
              <a:gd name="connsiteX1" fmla="*/ 695325 w 1033462"/>
              <a:gd name="connsiteY1" fmla="*/ 214312 h 1712118"/>
              <a:gd name="connsiteX2" fmla="*/ 728662 w 1033462"/>
              <a:gd name="connsiteY2" fmla="*/ 102393 h 1712118"/>
              <a:gd name="connsiteX3" fmla="*/ 740569 w 1033462"/>
              <a:gd name="connsiteY3" fmla="*/ 61912 h 1712118"/>
              <a:gd name="connsiteX4" fmla="*/ 740569 w 1033462"/>
              <a:gd name="connsiteY4" fmla="*/ 45243 h 1712118"/>
              <a:gd name="connsiteX5" fmla="*/ 721519 w 1033462"/>
              <a:gd name="connsiteY5" fmla="*/ 0 h 1712118"/>
              <a:gd name="connsiteX6" fmla="*/ 1033462 w 1033462"/>
              <a:gd name="connsiteY6" fmla="*/ 123825 h 1712118"/>
              <a:gd name="connsiteX7" fmla="*/ 1002506 w 1033462"/>
              <a:gd name="connsiteY7" fmla="*/ 161925 h 1712118"/>
              <a:gd name="connsiteX8" fmla="*/ 969169 w 1033462"/>
              <a:gd name="connsiteY8" fmla="*/ 216693 h 1712118"/>
              <a:gd name="connsiteX9" fmla="*/ 909637 w 1033462"/>
              <a:gd name="connsiteY9" fmla="*/ 361950 h 1712118"/>
              <a:gd name="connsiteX10" fmla="*/ 790575 w 1033462"/>
              <a:gd name="connsiteY10" fmla="*/ 657225 h 1712118"/>
              <a:gd name="connsiteX11" fmla="*/ 659606 w 1033462"/>
              <a:gd name="connsiteY11" fmla="*/ 952500 h 1712118"/>
              <a:gd name="connsiteX12" fmla="*/ 576262 w 1033462"/>
              <a:gd name="connsiteY12" fmla="*/ 1131093 h 1712118"/>
              <a:gd name="connsiteX13" fmla="*/ 497681 w 1033462"/>
              <a:gd name="connsiteY13" fmla="*/ 1273968 h 1712118"/>
              <a:gd name="connsiteX14" fmla="*/ 469106 w 1033462"/>
              <a:gd name="connsiteY14" fmla="*/ 1338262 h 1712118"/>
              <a:gd name="connsiteX15" fmla="*/ 435769 w 1033462"/>
              <a:gd name="connsiteY15" fmla="*/ 1397793 h 1712118"/>
              <a:gd name="connsiteX16" fmla="*/ 383381 w 1033462"/>
              <a:gd name="connsiteY16" fmla="*/ 1483518 h 1712118"/>
              <a:gd name="connsiteX17" fmla="*/ 345281 w 1033462"/>
              <a:gd name="connsiteY17" fmla="*/ 1535906 h 1712118"/>
              <a:gd name="connsiteX18" fmla="*/ 288131 w 1033462"/>
              <a:gd name="connsiteY18" fmla="*/ 1600200 h 1712118"/>
              <a:gd name="connsiteX19" fmla="*/ 230981 w 1033462"/>
              <a:gd name="connsiteY19" fmla="*/ 1652587 h 1712118"/>
              <a:gd name="connsiteX20" fmla="*/ 176212 w 1033462"/>
              <a:gd name="connsiteY20" fmla="*/ 1693068 h 1712118"/>
              <a:gd name="connsiteX21" fmla="*/ 147637 w 1033462"/>
              <a:gd name="connsiteY21" fmla="*/ 1707356 h 1712118"/>
              <a:gd name="connsiteX22" fmla="*/ 114300 w 1033462"/>
              <a:gd name="connsiteY22" fmla="*/ 1712118 h 1712118"/>
              <a:gd name="connsiteX23" fmla="*/ 88106 w 1033462"/>
              <a:gd name="connsiteY23" fmla="*/ 1704975 h 1712118"/>
              <a:gd name="connsiteX24" fmla="*/ 47625 w 1033462"/>
              <a:gd name="connsiteY24" fmla="*/ 1681162 h 1712118"/>
              <a:gd name="connsiteX25" fmla="*/ 23812 w 1033462"/>
              <a:gd name="connsiteY25" fmla="*/ 1654968 h 1712118"/>
              <a:gd name="connsiteX26" fmla="*/ 0 w 1033462"/>
              <a:gd name="connsiteY26" fmla="*/ 1616868 h 1712118"/>
              <a:gd name="connsiteX27" fmla="*/ 145256 w 1033462"/>
              <a:gd name="connsiteY27" fmla="*/ 1295400 h 1712118"/>
              <a:gd name="connsiteX28" fmla="*/ 176212 w 1033462"/>
              <a:gd name="connsiteY28" fmla="*/ 1281112 h 1712118"/>
              <a:gd name="connsiteX29" fmla="*/ 207169 w 1033462"/>
              <a:gd name="connsiteY29" fmla="*/ 1257300 h 1712118"/>
              <a:gd name="connsiteX30" fmla="*/ 245269 w 1033462"/>
              <a:gd name="connsiteY30" fmla="*/ 1216818 h 1712118"/>
              <a:gd name="connsiteX31" fmla="*/ 316706 w 1033462"/>
              <a:gd name="connsiteY31" fmla="*/ 1121568 h 1712118"/>
              <a:gd name="connsiteX32" fmla="*/ 402431 w 1033462"/>
              <a:gd name="connsiteY32" fmla="*/ 950118 h 1712118"/>
              <a:gd name="connsiteX33" fmla="*/ 533400 w 1033462"/>
              <a:gd name="connsiteY33" fmla="*/ 652462 h 1712118"/>
              <a:gd name="connsiteX34" fmla="*/ 642937 w 1033462"/>
              <a:gd name="connsiteY34" fmla="*/ 364331 h 171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33462" h="1712118">
                <a:moveTo>
                  <a:pt x="642937" y="364331"/>
                </a:moveTo>
                <a:lnTo>
                  <a:pt x="695325" y="214312"/>
                </a:lnTo>
                <a:lnTo>
                  <a:pt x="728662" y="102393"/>
                </a:lnTo>
                <a:lnTo>
                  <a:pt x="740569" y="61912"/>
                </a:lnTo>
                <a:lnTo>
                  <a:pt x="740569" y="45243"/>
                </a:lnTo>
                <a:lnTo>
                  <a:pt x="721519" y="0"/>
                </a:lnTo>
                <a:lnTo>
                  <a:pt x="1033462" y="123825"/>
                </a:lnTo>
                <a:lnTo>
                  <a:pt x="1002506" y="161925"/>
                </a:lnTo>
                <a:lnTo>
                  <a:pt x="969169" y="216693"/>
                </a:lnTo>
                <a:lnTo>
                  <a:pt x="909637" y="361950"/>
                </a:lnTo>
                <a:lnTo>
                  <a:pt x="790575" y="657225"/>
                </a:lnTo>
                <a:lnTo>
                  <a:pt x="659606" y="952500"/>
                </a:lnTo>
                <a:lnTo>
                  <a:pt x="576262" y="1131093"/>
                </a:lnTo>
                <a:lnTo>
                  <a:pt x="497681" y="1273968"/>
                </a:lnTo>
                <a:lnTo>
                  <a:pt x="469106" y="1338262"/>
                </a:lnTo>
                <a:lnTo>
                  <a:pt x="435769" y="1397793"/>
                </a:lnTo>
                <a:lnTo>
                  <a:pt x="383381" y="1483518"/>
                </a:lnTo>
                <a:lnTo>
                  <a:pt x="345281" y="1535906"/>
                </a:lnTo>
                <a:lnTo>
                  <a:pt x="288131" y="1600200"/>
                </a:lnTo>
                <a:lnTo>
                  <a:pt x="230981" y="1652587"/>
                </a:lnTo>
                <a:lnTo>
                  <a:pt x="176212" y="1693068"/>
                </a:lnTo>
                <a:lnTo>
                  <a:pt x="147637" y="1707356"/>
                </a:lnTo>
                <a:lnTo>
                  <a:pt x="114300" y="1712118"/>
                </a:lnTo>
                <a:lnTo>
                  <a:pt x="88106" y="1704975"/>
                </a:lnTo>
                <a:lnTo>
                  <a:pt x="47625" y="1681162"/>
                </a:lnTo>
                <a:lnTo>
                  <a:pt x="23812" y="1654968"/>
                </a:lnTo>
                <a:lnTo>
                  <a:pt x="0" y="1616868"/>
                </a:lnTo>
                <a:lnTo>
                  <a:pt x="145256" y="1295400"/>
                </a:lnTo>
                <a:lnTo>
                  <a:pt x="176212" y="1281112"/>
                </a:lnTo>
                <a:lnTo>
                  <a:pt x="207169" y="1257300"/>
                </a:lnTo>
                <a:lnTo>
                  <a:pt x="245269" y="1216818"/>
                </a:lnTo>
                <a:lnTo>
                  <a:pt x="316706" y="1121568"/>
                </a:lnTo>
                <a:lnTo>
                  <a:pt x="402431" y="950118"/>
                </a:lnTo>
                <a:lnTo>
                  <a:pt x="533400" y="652462"/>
                </a:lnTo>
                <a:lnTo>
                  <a:pt x="642937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E1C77A-68CB-4D4B-8A0C-649D7DAD25CB}"/>
              </a:ext>
            </a:extLst>
          </p:cNvPr>
          <p:cNvSpPr/>
          <p:nvPr/>
        </p:nvSpPr>
        <p:spPr>
          <a:xfrm>
            <a:off x="5827713" y="5586414"/>
            <a:ext cx="774700" cy="547687"/>
          </a:xfrm>
          <a:custGeom>
            <a:avLst/>
            <a:gdLst>
              <a:gd name="connsiteX0" fmla="*/ 342900 w 776287"/>
              <a:gd name="connsiteY0" fmla="*/ 128587 h 547687"/>
              <a:gd name="connsiteX1" fmla="*/ 466725 w 776287"/>
              <a:gd name="connsiteY1" fmla="*/ 176212 h 547687"/>
              <a:gd name="connsiteX2" fmla="*/ 554831 w 776287"/>
              <a:gd name="connsiteY2" fmla="*/ 214312 h 547687"/>
              <a:gd name="connsiteX3" fmla="*/ 614362 w 776287"/>
              <a:gd name="connsiteY3" fmla="*/ 223837 h 547687"/>
              <a:gd name="connsiteX4" fmla="*/ 697706 w 776287"/>
              <a:gd name="connsiteY4" fmla="*/ 219075 h 547687"/>
              <a:gd name="connsiteX5" fmla="*/ 745331 w 776287"/>
              <a:gd name="connsiteY5" fmla="*/ 209550 h 547687"/>
              <a:gd name="connsiteX6" fmla="*/ 776287 w 776287"/>
              <a:gd name="connsiteY6" fmla="*/ 195262 h 547687"/>
              <a:gd name="connsiteX7" fmla="*/ 714375 w 776287"/>
              <a:gd name="connsiteY7" fmla="*/ 376237 h 547687"/>
              <a:gd name="connsiteX8" fmla="*/ 611981 w 776287"/>
              <a:gd name="connsiteY8" fmla="*/ 547687 h 547687"/>
              <a:gd name="connsiteX9" fmla="*/ 573881 w 776287"/>
              <a:gd name="connsiteY9" fmla="*/ 492918 h 547687"/>
              <a:gd name="connsiteX10" fmla="*/ 495300 w 776287"/>
              <a:gd name="connsiteY10" fmla="*/ 416718 h 547687"/>
              <a:gd name="connsiteX11" fmla="*/ 383381 w 776287"/>
              <a:gd name="connsiteY11" fmla="*/ 330993 h 547687"/>
              <a:gd name="connsiteX12" fmla="*/ 347662 w 776287"/>
              <a:gd name="connsiteY12" fmla="*/ 300037 h 547687"/>
              <a:gd name="connsiteX13" fmla="*/ 247650 w 776287"/>
              <a:gd name="connsiteY13" fmla="*/ 211931 h 547687"/>
              <a:gd name="connsiteX14" fmla="*/ 119062 w 776287"/>
              <a:gd name="connsiteY14" fmla="*/ 119062 h 547687"/>
              <a:gd name="connsiteX15" fmla="*/ 45244 w 776287"/>
              <a:gd name="connsiteY15" fmla="*/ 73818 h 547687"/>
              <a:gd name="connsiteX16" fmla="*/ 21431 w 776287"/>
              <a:gd name="connsiteY16" fmla="*/ 61912 h 547687"/>
              <a:gd name="connsiteX17" fmla="*/ 9525 w 776287"/>
              <a:gd name="connsiteY17" fmla="*/ 42862 h 547687"/>
              <a:gd name="connsiteX18" fmla="*/ 0 w 776287"/>
              <a:gd name="connsiteY18" fmla="*/ 19050 h 547687"/>
              <a:gd name="connsiteX19" fmla="*/ 7144 w 776287"/>
              <a:gd name="connsiteY19" fmla="*/ 0 h 547687"/>
              <a:gd name="connsiteX20" fmla="*/ 45244 w 776287"/>
              <a:gd name="connsiteY20" fmla="*/ 7143 h 547687"/>
              <a:gd name="connsiteX21" fmla="*/ 138112 w 776287"/>
              <a:gd name="connsiteY21" fmla="*/ 47625 h 547687"/>
              <a:gd name="connsiteX22" fmla="*/ 342900 w 776287"/>
              <a:gd name="connsiteY22" fmla="*/ 1285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6287" h="547687">
                <a:moveTo>
                  <a:pt x="342900" y="128587"/>
                </a:moveTo>
                <a:lnTo>
                  <a:pt x="466725" y="176212"/>
                </a:lnTo>
                <a:lnTo>
                  <a:pt x="554831" y="214312"/>
                </a:lnTo>
                <a:lnTo>
                  <a:pt x="614362" y="223837"/>
                </a:lnTo>
                <a:lnTo>
                  <a:pt x="697706" y="219075"/>
                </a:lnTo>
                <a:lnTo>
                  <a:pt x="745331" y="209550"/>
                </a:lnTo>
                <a:lnTo>
                  <a:pt x="776287" y="195262"/>
                </a:lnTo>
                <a:lnTo>
                  <a:pt x="714375" y="376237"/>
                </a:lnTo>
                <a:lnTo>
                  <a:pt x="611981" y="547687"/>
                </a:lnTo>
                <a:lnTo>
                  <a:pt x="573881" y="492918"/>
                </a:lnTo>
                <a:lnTo>
                  <a:pt x="495300" y="416718"/>
                </a:lnTo>
                <a:lnTo>
                  <a:pt x="383381" y="330993"/>
                </a:lnTo>
                <a:lnTo>
                  <a:pt x="347662" y="300037"/>
                </a:lnTo>
                <a:lnTo>
                  <a:pt x="247650" y="211931"/>
                </a:lnTo>
                <a:lnTo>
                  <a:pt x="119062" y="119062"/>
                </a:lnTo>
                <a:lnTo>
                  <a:pt x="45244" y="73818"/>
                </a:lnTo>
                <a:lnTo>
                  <a:pt x="21431" y="61912"/>
                </a:lnTo>
                <a:lnTo>
                  <a:pt x="9525" y="42862"/>
                </a:lnTo>
                <a:lnTo>
                  <a:pt x="0" y="19050"/>
                </a:lnTo>
                <a:lnTo>
                  <a:pt x="7144" y="0"/>
                </a:lnTo>
                <a:lnTo>
                  <a:pt x="45244" y="7143"/>
                </a:lnTo>
                <a:lnTo>
                  <a:pt x="138112" y="47625"/>
                </a:lnTo>
                <a:lnTo>
                  <a:pt x="342900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FA8669C-D111-4558-80DC-033A54BD4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86" y="1401728"/>
            <a:ext cx="4468755" cy="481016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64BE864-161E-4498-A4F1-848A5F15C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86" y="1379520"/>
            <a:ext cx="4474852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29" grpId="0" animBg="1"/>
      <p:bldP spid="31" grpId="0" animBg="1"/>
      <p:bldP spid="32" grpId="0" animBg="1"/>
      <p:bldP spid="36" grpId="0" animBg="1"/>
      <p:bldP spid="37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F3278B-B51D-4A9D-9420-5391F2AD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622" y="1023919"/>
            <a:ext cx="4468755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0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2F209C3-659E-48D6-B2FE-C10C07D2D9AD}"/>
              </a:ext>
            </a:extLst>
          </p:cNvPr>
          <p:cNvSpPr/>
          <p:nvPr/>
        </p:nvSpPr>
        <p:spPr>
          <a:xfrm>
            <a:off x="5462588" y="4830764"/>
            <a:ext cx="819150" cy="822325"/>
          </a:xfrm>
          <a:custGeom>
            <a:avLst/>
            <a:gdLst>
              <a:gd name="connsiteX0" fmla="*/ 85725 w 819150"/>
              <a:gd name="connsiteY0" fmla="*/ 26194 h 821532"/>
              <a:gd name="connsiteX1" fmla="*/ 250031 w 819150"/>
              <a:gd name="connsiteY1" fmla="*/ 121444 h 821532"/>
              <a:gd name="connsiteX2" fmla="*/ 421481 w 819150"/>
              <a:gd name="connsiteY2" fmla="*/ 209550 h 821532"/>
              <a:gd name="connsiteX3" fmla="*/ 581025 w 819150"/>
              <a:gd name="connsiteY3" fmla="*/ 280988 h 821532"/>
              <a:gd name="connsiteX4" fmla="*/ 623887 w 819150"/>
              <a:gd name="connsiteY4" fmla="*/ 295275 h 821532"/>
              <a:gd name="connsiteX5" fmla="*/ 688181 w 819150"/>
              <a:gd name="connsiteY5" fmla="*/ 381000 h 821532"/>
              <a:gd name="connsiteX6" fmla="*/ 754856 w 819150"/>
              <a:gd name="connsiteY6" fmla="*/ 500063 h 821532"/>
              <a:gd name="connsiteX7" fmla="*/ 792956 w 819150"/>
              <a:gd name="connsiteY7" fmla="*/ 600075 h 821532"/>
              <a:gd name="connsiteX8" fmla="*/ 819150 w 819150"/>
              <a:gd name="connsiteY8" fmla="*/ 714375 h 821532"/>
              <a:gd name="connsiteX9" fmla="*/ 819150 w 819150"/>
              <a:gd name="connsiteY9" fmla="*/ 762000 h 821532"/>
              <a:gd name="connsiteX10" fmla="*/ 814387 w 819150"/>
              <a:gd name="connsiteY10" fmla="*/ 776288 h 821532"/>
              <a:gd name="connsiteX11" fmla="*/ 807243 w 819150"/>
              <a:gd name="connsiteY11" fmla="*/ 797719 h 821532"/>
              <a:gd name="connsiteX12" fmla="*/ 785812 w 819150"/>
              <a:gd name="connsiteY12" fmla="*/ 814388 h 821532"/>
              <a:gd name="connsiteX13" fmla="*/ 752475 w 819150"/>
              <a:gd name="connsiteY13" fmla="*/ 821532 h 821532"/>
              <a:gd name="connsiteX14" fmla="*/ 714375 w 819150"/>
              <a:gd name="connsiteY14" fmla="*/ 812007 h 821532"/>
              <a:gd name="connsiteX15" fmla="*/ 700087 w 819150"/>
              <a:gd name="connsiteY15" fmla="*/ 807244 h 821532"/>
              <a:gd name="connsiteX16" fmla="*/ 661987 w 819150"/>
              <a:gd name="connsiteY16" fmla="*/ 783432 h 821532"/>
              <a:gd name="connsiteX17" fmla="*/ 361950 w 819150"/>
              <a:gd name="connsiteY17" fmla="*/ 473869 h 821532"/>
              <a:gd name="connsiteX18" fmla="*/ 90487 w 819150"/>
              <a:gd name="connsiteY18" fmla="*/ 171450 h 821532"/>
              <a:gd name="connsiteX19" fmla="*/ 28575 w 819150"/>
              <a:gd name="connsiteY19" fmla="*/ 92869 h 821532"/>
              <a:gd name="connsiteX20" fmla="*/ 0 w 819150"/>
              <a:gd name="connsiteY20" fmla="*/ 33338 h 821532"/>
              <a:gd name="connsiteX21" fmla="*/ 7143 w 819150"/>
              <a:gd name="connsiteY21" fmla="*/ 0 h 821532"/>
              <a:gd name="connsiteX22" fmla="*/ 85725 w 819150"/>
              <a:gd name="connsiteY22" fmla="*/ 26194 h 82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9150" h="821532">
                <a:moveTo>
                  <a:pt x="85725" y="26194"/>
                </a:moveTo>
                <a:lnTo>
                  <a:pt x="250031" y="121444"/>
                </a:lnTo>
                <a:lnTo>
                  <a:pt x="421481" y="209550"/>
                </a:lnTo>
                <a:lnTo>
                  <a:pt x="581025" y="280988"/>
                </a:lnTo>
                <a:lnTo>
                  <a:pt x="623887" y="295275"/>
                </a:lnTo>
                <a:lnTo>
                  <a:pt x="688181" y="381000"/>
                </a:lnTo>
                <a:lnTo>
                  <a:pt x="754856" y="500063"/>
                </a:lnTo>
                <a:lnTo>
                  <a:pt x="792956" y="600075"/>
                </a:lnTo>
                <a:lnTo>
                  <a:pt x="819150" y="714375"/>
                </a:lnTo>
                <a:lnTo>
                  <a:pt x="819150" y="762000"/>
                </a:lnTo>
                <a:lnTo>
                  <a:pt x="814387" y="776288"/>
                </a:lnTo>
                <a:lnTo>
                  <a:pt x="807243" y="797719"/>
                </a:lnTo>
                <a:lnTo>
                  <a:pt x="785812" y="814388"/>
                </a:lnTo>
                <a:lnTo>
                  <a:pt x="752475" y="821532"/>
                </a:lnTo>
                <a:lnTo>
                  <a:pt x="714375" y="812007"/>
                </a:lnTo>
                <a:lnTo>
                  <a:pt x="700087" y="807244"/>
                </a:lnTo>
                <a:lnTo>
                  <a:pt x="661987" y="783432"/>
                </a:lnTo>
                <a:lnTo>
                  <a:pt x="361950" y="473869"/>
                </a:lnTo>
                <a:lnTo>
                  <a:pt x="90487" y="171450"/>
                </a:lnTo>
                <a:lnTo>
                  <a:pt x="28575" y="92869"/>
                </a:lnTo>
                <a:lnTo>
                  <a:pt x="0" y="33338"/>
                </a:lnTo>
                <a:lnTo>
                  <a:pt x="7143" y="0"/>
                </a:lnTo>
                <a:lnTo>
                  <a:pt x="85725" y="261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3FC552E-29CE-4AA2-9ED5-4612ADF23712}"/>
              </a:ext>
            </a:extLst>
          </p:cNvPr>
          <p:cNvSpPr/>
          <p:nvPr/>
        </p:nvSpPr>
        <p:spPr>
          <a:xfrm>
            <a:off x="4122739" y="2825750"/>
            <a:ext cx="3773487" cy="731838"/>
          </a:xfrm>
          <a:custGeom>
            <a:avLst/>
            <a:gdLst>
              <a:gd name="connsiteX0" fmla="*/ 1013701 w 3773451"/>
              <a:gd name="connsiteY0" fmla="*/ 368243 h 732348"/>
              <a:gd name="connsiteX1" fmla="*/ 1613647 w 3773451"/>
              <a:gd name="connsiteY1" fmla="*/ 297904 h 732348"/>
              <a:gd name="connsiteX2" fmla="*/ 1911551 w 3773451"/>
              <a:gd name="connsiteY2" fmla="*/ 252391 h 732348"/>
              <a:gd name="connsiteX3" fmla="*/ 2507359 w 3773451"/>
              <a:gd name="connsiteY3" fmla="*/ 161365 h 732348"/>
              <a:gd name="connsiteX4" fmla="*/ 3057654 w 3773451"/>
              <a:gd name="connsiteY4" fmla="*/ 86889 h 732348"/>
              <a:gd name="connsiteX5" fmla="*/ 3148680 w 3773451"/>
              <a:gd name="connsiteY5" fmla="*/ 37238 h 732348"/>
              <a:gd name="connsiteX6" fmla="*/ 3219019 w 3773451"/>
              <a:gd name="connsiteY6" fmla="*/ 0 h 732348"/>
              <a:gd name="connsiteX7" fmla="*/ 3293495 w 3773451"/>
              <a:gd name="connsiteY7" fmla="*/ 16550 h 732348"/>
              <a:gd name="connsiteX8" fmla="*/ 3479685 w 3773451"/>
              <a:gd name="connsiteY8" fmla="*/ 70339 h 732348"/>
              <a:gd name="connsiteX9" fmla="*/ 3620362 w 3773451"/>
              <a:gd name="connsiteY9" fmla="*/ 111714 h 732348"/>
              <a:gd name="connsiteX10" fmla="*/ 3682425 w 3773451"/>
              <a:gd name="connsiteY10" fmla="*/ 144815 h 732348"/>
              <a:gd name="connsiteX11" fmla="*/ 3740351 w 3773451"/>
              <a:gd name="connsiteY11" fmla="*/ 190328 h 732348"/>
              <a:gd name="connsiteX12" fmla="*/ 3765176 w 3773451"/>
              <a:gd name="connsiteY12" fmla="*/ 219291 h 732348"/>
              <a:gd name="connsiteX13" fmla="*/ 3769314 w 3773451"/>
              <a:gd name="connsiteY13" fmla="*/ 248254 h 732348"/>
              <a:gd name="connsiteX14" fmla="*/ 3773451 w 3773451"/>
              <a:gd name="connsiteY14" fmla="*/ 252391 h 732348"/>
              <a:gd name="connsiteX15" fmla="*/ 3765176 w 3773451"/>
              <a:gd name="connsiteY15" fmla="*/ 281354 h 732348"/>
              <a:gd name="connsiteX16" fmla="*/ 3727938 w 3773451"/>
              <a:gd name="connsiteY16" fmla="*/ 314454 h 732348"/>
              <a:gd name="connsiteX17" fmla="*/ 3636912 w 3773451"/>
              <a:gd name="connsiteY17" fmla="*/ 351692 h 732348"/>
              <a:gd name="connsiteX18" fmla="*/ 3570711 w 3773451"/>
              <a:gd name="connsiteY18" fmla="*/ 359968 h 732348"/>
              <a:gd name="connsiteX19" fmla="*/ 3413484 w 3773451"/>
              <a:gd name="connsiteY19" fmla="*/ 339280 h 732348"/>
              <a:gd name="connsiteX20" fmla="*/ 2979040 w 3773451"/>
              <a:gd name="connsiteY20" fmla="*/ 343417 h 732348"/>
              <a:gd name="connsiteX21" fmla="*/ 2304619 w 3773451"/>
              <a:gd name="connsiteY21" fmla="*/ 388930 h 732348"/>
              <a:gd name="connsiteX22" fmla="*/ 1642610 w 3773451"/>
              <a:gd name="connsiteY22" fmla="*/ 463406 h 732348"/>
              <a:gd name="connsiteX23" fmla="*/ 1501933 w 3773451"/>
              <a:gd name="connsiteY23" fmla="*/ 517195 h 732348"/>
              <a:gd name="connsiteX24" fmla="*/ 1332293 w 3773451"/>
              <a:gd name="connsiteY24" fmla="*/ 542020 h 732348"/>
              <a:gd name="connsiteX25" fmla="*/ 753035 w 3773451"/>
              <a:gd name="connsiteY25" fmla="*/ 674422 h 732348"/>
              <a:gd name="connsiteX26" fmla="*/ 558570 w 3773451"/>
              <a:gd name="connsiteY26" fmla="*/ 719935 h 732348"/>
              <a:gd name="connsiteX27" fmla="*/ 496507 w 3773451"/>
              <a:gd name="connsiteY27" fmla="*/ 732348 h 732348"/>
              <a:gd name="connsiteX28" fmla="*/ 442718 w 3773451"/>
              <a:gd name="connsiteY28" fmla="*/ 728210 h 732348"/>
              <a:gd name="connsiteX29" fmla="*/ 376517 w 3773451"/>
              <a:gd name="connsiteY29" fmla="*/ 707522 h 732348"/>
              <a:gd name="connsiteX30" fmla="*/ 231703 w 3773451"/>
              <a:gd name="connsiteY30" fmla="*/ 591671 h 732348"/>
              <a:gd name="connsiteX31" fmla="*/ 91026 w 3773451"/>
              <a:gd name="connsiteY31" fmla="*/ 455131 h 732348"/>
              <a:gd name="connsiteX32" fmla="*/ 16550 w 3773451"/>
              <a:gd name="connsiteY32" fmla="*/ 368243 h 732348"/>
              <a:gd name="connsiteX33" fmla="*/ 0 w 3773451"/>
              <a:gd name="connsiteY33" fmla="*/ 326867 h 732348"/>
              <a:gd name="connsiteX34" fmla="*/ 4137 w 3773451"/>
              <a:gd name="connsiteY34" fmla="*/ 297904 h 732348"/>
              <a:gd name="connsiteX35" fmla="*/ 37238 w 3773451"/>
              <a:gd name="connsiteY35" fmla="*/ 289629 h 732348"/>
              <a:gd name="connsiteX36" fmla="*/ 103439 w 3773451"/>
              <a:gd name="connsiteY36" fmla="*/ 318592 h 732348"/>
              <a:gd name="connsiteX37" fmla="*/ 177915 w 3773451"/>
              <a:gd name="connsiteY37" fmla="*/ 364105 h 732348"/>
              <a:gd name="connsiteX38" fmla="*/ 260666 w 3773451"/>
              <a:gd name="connsiteY38" fmla="*/ 401343 h 732348"/>
              <a:gd name="connsiteX39" fmla="*/ 318592 w 3773451"/>
              <a:gd name="connsiteY39" fmla="*/ 417893 h 732348"/>
              <a:gd name="connsiteX40" fmla="*/ 388930 w 3773451"/>
              <a:gd name="connsiteY40" fmla="*/ 430306 h 732348"/>
              <a:gd name="connsiteX41" fmla="*/ 1013701 w 3773451"/>
              <a:gd name="connsiteY41" fmla="*/ 368243 h 7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773451" h="732348">
                <a:moveTo>
                  <a:pt x="1013701" y="368243"/>
                </a:moveTo>
                <a:lnTo>
                  <a:pt x="1613647" y="297904"/>
                </a:lnTo>
                <a:lnTo>
                  <a:pt x="1911551" y="252391"/>
                </a:lnTo>
                <a:lnTo>
                  <a:pt x="2507359" y="161365"/>
                </a:lnTo>
                <a:lnTo>
                  <a:pt x="3057654" y="86889"/>
                </a:lnTo>
                <a:lnTo>
                  <a:pt x="3148680" y="37238"/>
                </a:lnTo>
                <a:lnTo>
                  <a:pt x="3219019" y="0"/>
                </a:lnTo>
                <a:lnTo>
                  <a:pt x="3293495" y="16550"/>
                </a:lnTo>
                <a:lnTo>
                  <a:pt x="3479685" y="70339"/>
                </a:lnTo>
                <a:lnTo>
                  <a:pt x="3620362" y="111714"/>
                </a:lnTo>
                <a:lnTo>
                  <a:pt x="3682425" y="144815"/>
                </a:lnTo>
                <a:lnTo>
                  <a:pt x="3740351" y="190328"/>
                </a:lnTo>
                <a:lnTo>
                  <a:pt x="3765176" y="219291"/>
                </a:lnTo>
                <a:lnTo>
                  <a:pt x="3769314" y="248254"/>
                </a:lnTo>
                <a:lnTo>
                  <a:pt x="3773451" y="252391"/>
                </a:lnTo>
                <a:lnTo>
                  <a:pt x="3765176" y="281354"/>
                </a:lnTo>
                <a:lnTo>
                  <a:pt x="3727938" y="314454"/>
                </a:lnTo>
                <a:lnTo>
                  <a:pt x="3636912" y="351692"/>
                </a:lnTo>
                <a:lnTo>
                  <a:pt x="3570711" y="359968"/>
                </a:lnTo>
                <a:lnTo>
                  <a:pt x="3413484" y="339280"/>
                </a:lnTo>
                <a:lnTo>
                  <a:pt x="2979040" y="343417"/>
                </a:lnTo>
                <a:lnTo>
                  <a:pt x="2304619" y="388930"/>
                </a:lnTo>
                <a:lnTo>
                  <a:pt x="1642610" y="463406"/>
                </a:lnTo>
                <a:lnTo>
                  <a:pt x="1501933" y="517195"/>
                </a:lnTo>
                <a:lnTo>
                  <a:pt x="1332293" y="542020"/>
                </a:lnTo>
                <a:lnTo>
                  <a:pt x="753035" y="674422"/>
                </a:lnTo>
                <a:lnTo>
                  <a:pt x="558570" y="719935"/>
                </a:lnTo>
                <a:lnTo>
                  <a:pt x="496507" y="732348"/>
                </a:lnTo>
                <a:lnTo>
                  <a:pt x="442718" y="728210"/>
                </a:lnTo>
                <a:lnTo>
                  <a:pt x="376517" y="707522"/>
                </a:lnTo>
                <a:lnTo>
                  <a:pt x="231703" y="591671"/>
                </a:lnTo>
                <a:lnTo>
                  <a:pt x="91026" y="455131"/>
                </a:lnTo>
                <a:lnTo>
                  <a:pt x="16550" y="368243"/>
                </a:lnTo>
                <a:lnTo>
                  <a:pt x="0" y="326867"/>
                </a:lnTo>
                <a:lnTo>
                  <a:pt x="4137" y="297904"/>
                </a:lnTo>
                <a:lnTo>
                  <a:pt x="37238" y="289629"/>
                </a:lnTo>
                <a:lnTo>
                  <a:pt x="103439" y="318592"/>
                </a:lnTo>
                <a:lnTo>
                  <a:pt x="177915" y="364105"/>
                </a:lnTo>
                <a:lnTo>
                  <a:pt x="260666" y="401343"/>
                </a:lnTo>
                <a:lnTo>
                  <a:pt x="318592" y="417893"/>
                </a:lnTo>
                <a:lnTo>
                  <a:pt x="388930" y="430306"/>
                </a:lnTo>
                <a:lnTo>
                  <a:pt x="1013701" y="3682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831B92E-E3E6-462E-BEE8-D45F2AE90FAF}"/>
              </a:ext>
            </a:extLst>
          </p:cNvPr>
          <p:cNvSpPr/>
          <p:nvPr/>
        </p:nvSpPr>
        <p:spPr>
          <a:xfrm>
            <a:off x="3957639" y="1590675"/>
            <a:ext cx="2154237" cy="4141788"/>
          </a:xfrm>
          <a:custGeom>
            <a:avLst/>
            <a:gdLst>
              <a:gd name="connsiteX0" fmla="*/ 2003728 w 2154803"/>
              <a:gd name="connsiteY0" fmla="*/ 1097280 h 4142629"/>
              <a:gd name="connsiteX1" fmla="*/ 1979875 w 2154803"/>
              <a:gd name="connsiteY1" fmla="*/ 1351722 h 4142629"/>
              <a:gd name="connsiteX2" fmla="*/ 1940118 w 2154803"/>
              <a:gd name="connsiteY2" fmla="*/ 1558456 h 4142629"/>
              <a:gd name="connsiteX3" fmla="*/ 1900361 w 2154803"/>
              <a:gd name="connsiteY3" fmla="*/ 1828800 h 4142629"/>
              <a:gd name="connsiteX4" fmla="*/ 1860605 w 2154803"/>
              <a:gd name="connsiteY4" fmla="*/ 1995777 h 4142629"/>
              <a:gd name="connsiteX5" fmla="*/ 1765189 w 2154803"/>
              <a:gd name="connsiteY5" fmla="*/ 2313829 h 4142629"/>
              <a:gd name="connsiteX6" fmla="*/ 1630017 w 2154803"/>
              <a:gd name="connsiteY6" fmla="*/ 2631882 h 4142629"/>
              <a:gd name="connsiteX7" fmla="*/ 1518699 w 2154803"/>
              <a:gd name="connsiteY7" fmla="*/ 2854518 h 4142629"/>
              <a:gd name="connsiteX8" fmla="*/ 1383527 w 2154803"/>
              <a:gd name="connsiteY8" fmla="*/ 3069203 h 4142629"/>
              <a:gd name="connsiteX9" fmla="*/ 1224501 w 2154803"/>
              <a:gd name="connsiteY9" fmla="*/ 3283889 h 4142629"/>
              <a:gd name="connsiteX10" fmla="*/ 1017767 w 2154803"/>
              <a:gd name="connsiteY10" fmla="*/ 3490622 h 4142629"/>
              <a:gd name="connsiteX11" fmla="*/ 739471 w 2154803"/>
              <a:gd name="connsiteY11" fmla="*/ 3737113 h 4142629"/>
              <a:gd name="connsiteX12" fmla="*/ 516835 w 2154803"/>
              <a:gd name="connsiteY12" fmla="*/ 3896139 h 4142629"/>
              <a:gd name="connsiteX13" fmla="*/ 294198 w 2154803"/>
              <a:gd name="connsiteY13" fmla="*/ 4023360 h 4142629"/>
              <a:gd name="connsiteX14" fmla="*/ 87464 w 2154803"/>
              <a:gd name="connsiteY14" fmla="*/ 4126727 h 4142629"/>
              <a:gd name="connsiteX15" fmla="*/ 0 w 2154803"/>
              <a:gd name="connsiteY15" fmla="*/ 4142629 h 4142629"/>
              <a:gd name="connsiteX16" fmla="*/ 7951 w 2154803"/>
              <a:gd name="connsiteY16" fmla="*/ 4094922 h 4142629"/>
              <a:gd name="connsiteX17" fmla="*/ 87464 w 2154803"/>
              <a:gd name="connsiteY17" fmla="*/ 4047214 h 4142629"/>
              <a:gd name="connsiteX18" fmla="*/ 262393 w 2154803"/>
              <a:gd name="connsiteY18" fmla="*/ 3935896 h 4142629"/>
              <a:gd name="connsiteX19" fmla="*/ 421419 w 2154803"/>
              <a:gd name="connsiteY19" fmla="*/ 3816626 h 4142629"/>
              <a:gd name="connsiteX20" fmla="*/ 612250 w 2154803"/>
              <a:gd name="connsiteY20" fmla="*/ 3657600 h 4142629"/>
              <a:gd name="connsiteX21" fmla="*/ 882595 w 2154803"/>
              <a:gd name="connsiteY21" fmla="*/ 3387256 h 4142629"/>
              <a:gd name="connsiteX22" fmla="*/ 1129085 w 2154803"/>
              <a:gd name="connsiteY22" fmla="*/ 3077155 h 4142629"/>
              <a:gd name="connsiteX23" fmla="*/ 1288111 w 2154803"/>
              <a:gd name="connsiteY23" fmla="*/ 2814762 h 4142629"/>
              <a:gd name="connsiteX24" fmla="*/ 1455088 w 2154803"/>
              <a:gd name="connsiteY24" fmla="*/ 2480807 h 4142629"/>
              <a:gd name="connsiteX25" fmla="*/ 1574358 w 2154803"/>
              <a:gd name="connsiteY25" fmla="*/ 2130949 h 4142629"/>
              <a:gd name="connsiteX26" fmla="*/ 1637968 w 2154803"/>
              <a:gd name="connsiteY26" fmla="*/ 1892410 h 4142629"/>
              <a:gd name="connsiteX27" fmla="*/ 1701579 w 2154803"/>
              <a:gd name="connsiteY27" fmla="*/ 1470991 h 4142629"/>
              <a:gd name="connsiteX28" fmla="*/ 1757238 w 2154803"/>
              <a:gd name="connsiteY28" fmla="*/ 985962 h 4142629"/>
              <a:gd name="connsiteX29" fmla="*/ 1773141 w 2154803"/>
              <a:gd name="connsiteY29" fmla="*/ 699715 h 4142629"/>
              <a:gd name="connsiteX30" fmla="*/ 1773141 w 2154803"/>
              <a:gd name="connsiteY30" fmla="*/ 492981 h 4142629"/>
              <a:gd name="connsiteX31" fmla="*/ 1757238 w 2154803"/>
              <a:gd name="connsiteY31" fmla="*/ 365760 h 4142629"/>
              <a:gd name="connsiteX32" fmla="*/ 1733384 w 2154803"/>
              <a:gd name="connsiteY32" fmla="*/ 270344 h 4142629"/>
              <a:gd name="connsiteX33" fmla="*/ 1693628 w 2154803"/>
              <a:gd name="connsiteY33" fmla="*/ 230588 h 4142629"/>
              <a:gd name="connsiteX34" fmla="*/ 1622066 w 2154803"/>
              <a:gd name="connsiteY34" fmla="*/ 159026 h 4142629"/>
              <a:gd name="connsiteX35" fmla="*/ 1574358 w 2154803"/>
              <a:gd name="connsiteY35" fmla="*/ 119269 h 4142629"/>
              <a:gd name="connsiteX36" fmla="*/ 1526650 w 2154803"/>
              <a:gd name="connsiteY36" fmla="*/ 39756 h 4142629"/>
              <a:gd name="connsiteX37" fmla="*/ 1534601 w 2154803"/>
              <a:gd name="connsiteY37" fmla="*/ 7951 h 4142629"/>
              <a:gd name="connsiteX38" fmla="*/ 1606163 w 2154803"/>
              <a:gd name="connsiteY38" fmla="*/ 0 h 4142629"/>
              <a:gd name="connsiteX39" fmla="*/ 1693628 w 2154803"/>
              <a:gd name="connsiteY39" fmla="*/ 23854 h 4142629"/>
              <a:gd name="connsiteX40" fmla="*/ 1820848 w 2154803"/>
              <a:gd name="connsiteY40" fmla="*/ 63610 h 4142629"/>
              <a:gd name="connsiteX41" fmla="*/ 1932167 w 2154803"/>
              <a:gd name="connsiteY41" fmla="*/ 103367 h 4142629"/>
              <a:gd name="connsiteX42" fmla="*/ 2059388 w 2154803"/>
              <a:gd name="connsiteY42" fmla="*/ 174929 h 4142629"/>
              <a:gd name="connsiteX43" fmla="*/ 2130949 w 2154803"/>
              <a:gd name="connsiteY43" fmla="*/ 230588 h 4142629"/>
              <a:gd name="connsiteX44" fmla="*/ 2154803 w 2154803"/>
              <a:gd name="connsiteY44" fmla="*/ 278296 h 4142629"/>
              <a:gd name="connsiteX45" fmla="*/ 2154803 w 2154803"/>
              <a:gd name="connsiteY45" fmla="*/ 326003 h 4142629"/>
              <a:gd name="connsiteX46" fmla="*/ 2130949 w 2154803"/>
              <a:gd name="connsiteY46" fmla="*/ 373711 h 4142629"/>
              <a:gd name="connsiteX47" fmla="*/ 2107095 w 2154803"/>
              <a:gd name="connsiteY47" fmla="*/ 405516 h 4142629"/>
              <a:gd name="connsiteX48" fmla="*/ 2075290 w 2154803"/>
              <a:gd name="connsiteY48" fmla="*/ 469127 h 4142629"/>
              <a:gd name="connsiteX49" fmla="*/ 2059388 w 2154803"/>
              <a:gd name="connsiteY49" fmla="*/ 588396 h 4142629"/>
              <a:gd name="connsiteX50" fmla="*/ 2003728 w 2154803"/>
              <a:gd name="connsiteY50" fmla="*/ 1097280 h 414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4803" h="4142629">
                <a:moveTo>
                  <a:pt x="2003728" y="1097280"/>
                </a:moveTo>
                <a:lnTo>
                  <a:pt x="1979875" y="1351722"/>
                </a:lnTo>
                <a:lnTo>
                  <a:pt x="1940118" y="1558456"/>
                </a:lnTo>
                <a:lnTo>
                  <a:pt x="1900361" y="1828800"/>
                </a:lnTo>
                <a:lnTo>
                  <a:pt x="1860605" y="1995777"/>
                </a:lnTo>
                <a:lnTo>
                  <a:pt x="1765189" y="2313829"/>
                </a:lnTo>
                <a:lnTo>
                  <a:pt x="1630017" y="2631882"/>
                </a:lnTo>
                <a:lnTo>
                  <a:pt x="1518699" y="2854518"/>
                </a:lnTo>
                <a:lnTo>
                  <a:pt x="1383527" y="3069203"/>
                </a:lnTo>
                <a:lnTo>
                  <a:pt x="1224501" y="3283889"/>
                </a:lnTo>
                <a:lnTo>
                  <a:pt x="1017767" y="3490622"/>
                </a:lnTo>
                <a:lnTo>
                  <a:pt x="739471" y="3737113"/>
                </a:lnTo>
                <a:lnTo>
                  <a:pt x="516835" y="3896139"/>
                </a:lnTo>
                <a:lnTo>
                  <a:pt x="294198" y="4023360"/>
                </a:lnTo>
                <a:lnTo>
                  <a:pt x="87464" y="4126727"/>
                </a:lnTo>
                <a:lnTo>
                  <a:pt x="0" y="4142629"/>
                </a:lnTo>
                <a:lnTo>
                  <a:pt x="7951" y="4094922"/>
                </a:lnTo>
                <a:lnTo>
                  <a:pt x="87464" y="4047214"/>
                </a:lnTo>
                <a:lnTo>
                  <a:pt x="262393" y="3935896"/>
                </a:lnTo>
                <a:lnTo>
                  <a:pt x="421419" y="3816626"/>
                </a:lnTo>
                <a:lnTo>
                  <a:pt x="612250" y="3657600"/>
                </a:lnTo>
                <a:lnTo>
                  <a:pt x="882595" y="3387256"/>
                </a:lnTo>
                <a:lnTo>
                  <a:pt x="1129085" y="3077155"/>
                </a:lnTo>
                <a:lnTo>
                  <a:pt x="1288111" y="2814762"/>
                </a:lnTo>
                <a:lnTo>
                  <a:pt x="1455088" y="2480807"/>
                </a:lnTo>
                <a:lnTo>
                  <a:pt x="1574358" y="2130949"/>
                </a:lnTo>
                <a:lnTo>
                  <a:pt x="1637968" y="1892410"/>
                </a:lnTo>
                <a:lnTo>
                  <a:pt x="1701579" y="1470991"/>
                </a:lnTo>
                <a:lnTo>
                  <a:pt x="1757238" y="985962"/>
                </a:lnTo>
                <a:lnTo>
                  <a:pt x="1773141" y="699715"/>
                </a:lnTo>
                <a:lnTo>
                  <a:pt x="1773141" y="492981"/>
                </a:lnTo>
                <a:lnTo>
                  <a:pt x="1757238" y="365760"/>
                </a:lnTo>
                <a:lnTo>
                  <a:pt x="1733384" y="270344"/>
                </a:lnTo>
                <a:lnTo>
                  <a:pt x="1693628" y="230588"/>
                </a:lnTo>
                <a:lnTo>
                  <a:pt x="1622066" y="159026"/>
                </a:lnTo>
                <a:lnTo>
                  <a:pt x="1574358" y="119269"/>
                </a:lnTo>
                <a:lnTo>
                  <a:pt x="1526650" y="39756"/>
                </a:lnTo>
                <a:lnTo>
                  <a:pt x="1534601" y="7951"/>
                </a:lnTo>
                <a:lnTo>
                  <a:pt x="1606163" y="0"/>
                </a:lnTo>
                <a:lnTo>
                  <a:pt x="1693628" y="23854"/>
                </a:lnTo>
                <a:lnTo>
                  <a:pt x="1820848" y="63610"/>
                </a:lnTo>
                <a:lnTo>
                  <a:pt x="1932167" y="103367"/>
                </a:lnTo>
                <a:lnTo>
                  <a:pt x="2059388" y="174929"/>
                </a:lnTo>
                <a:lnTo>
                  <a:pt x="2130949" y="230588"/>
                </a:lnTo>
                <a:lnTo>
                  <a:pt x="2154803" y="278296"/>
                </a:lnTo>
                <a:lnTo>
                  <a:pt x="2154803" y="326003"/>
                </a:lnTo>
                <a:lnTo>
                  <a:pt x="2130949" y="373711"/>
                </a:lnTo>
                <a:lnTo>
                  <a:pt x="2107095" y="405516"/>
                </a:lnTo>
                <a:cubicBezTo>
                  <a:pt x="2073975" y="463477"/>
                  <a:pt x="2075290" y="439807"/>
                  <a:pt x="2075290" y="469127"/>
                </a:cubicBezTo>
                <a:lnTo>
                  <a:pt x="2059388" y="588396"/>
                </a:lnTo>
                <a:lnTo>
                  <a:pt x="2003728" y="109728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FFC91FC-3903-4D4F-8063-72C6893ABED8}"/>
              </a:ext>
            </a:extLst>
          </p:cNvPr>
          <p:cNvSpPr/>
          <p:nvPr/>
        </p:nvSpPr>
        <p:spPr>
          <a:xfrm>
            <a:off x="5795964" y="3152775"/>
            <a:ext cx="2809875" cy="2514600"/>
          </a:xfrm>
          <a:custGeom>
            <a:avLst/>
            <a:gdLst>
              <a:gd name="connsiteX0" fmla="*/ 352425 w 2809875"/>
              <a:gd name="connsiteY0" fmla="*/ 404813 h 2514600"/>
              <a:gd name="connsiteX1" fmla="*/ 1047750 w 2809875"/>
              <a:gd name="connsiteY1" fmla="*/ 1195388 h 2514600"/>
              <a:gd name="connsiteX2" fmla="*/ 1519237 w 2809875"/>
              <a:gd name="connsiteY2" fmla="*/ 1700213 h 2514600"/>
              <a:gd name="connsiteX3" fmla="*/ 1762125 w 2809875"/>
              <a:gd name="connsiteY3" fmla="*/ 1919288 h 2514600"/>
              <a:gd name="connsiteX4" fmla="*/ 1885950 w 2809875"/>
              <a:gd name="connsiteY4" fmla="*/ 2019300 h 2514600"/>
              <a:gd name="connsiteX5" fmla="*/ 2105025 w 2809875"/>
              <a:gd name="connsiteY5" fmla="*/ 2162175 h 2514600"/>
              <a:gd name="connsiteX6" fmla="*/ 2295525 w 2809875"/>
              <a:gd name="connsiteY6" fmla="*/ 2257425 h 2514600"/>
              <a:gd name="connsiteX7" fmla="*/ 2466975 w 2809875"/>
              <a:gd name="connsiteY7" fmla="*/ 2338388 h 2514600"/>
              <a:gd name="connsiteX8" fmla="*/ 2738437 w 2809875"/>
              <a:gd name="connsiteY8" fmla="*/ 2438400 h 2514600"/>
              <a:gd name="connsiteX9" fmla="*/ 2795587 w 2809875"/>
              <a:gd name="connsiteY9" fmla="*/ 2466975 h 2514600"/>
              <a:gd name="connsiteX10" fmla="*/ 2809875 w 2809875"/>
              <a:gd name="connsiteY10" fmla="*/ 2490788 h 2514600"/>
              <a:gd name="connsiteX11" fmla="*/ 2786062 w 2809875"/>
              <a:gd name="connsiteY11" fmla="*/ 2505075 h 2514600"/>
              <a:gd name="connsiteX12" fmla="*/ 1914525 w 2809875"/>
              <a:gd name="connsiteY12" fmla="*/ 2514600 h 2514600"/>
              <a:gd name="connsiteX13" fmla="*/ 1852612 w 2809875"/>
              <a:gd name="connsiteY13" fmla="*/ 2505075 h 2514600"/>
              <a:gd name="connsiteX14" fmla="*/ 1766887 w 2809875"/>
              <a:gd name="connsiteY14" fmla="*/ 2476500 h 2514600"/>
              <a:gd name="connsiteX15" fmla="*/ 1685925 w 2809875"/>
              <a:gd name="connsiteY15" fmla="*/ 2428875 h 2514600"/>
              <a:gd name="connsiteX16" fmla="*/ 1600200 w 2809875"/>
              <a:gd name="connsiteY16" fmla="*/ 2343150 h 2514600"/>
              <a:gd name="connsiteX17" fmla="*/ 0 w 2809875"/>
              <a:gd name="connsiteY17" fmla="*/ 128588 h 2514600"/>
              <a:gd name="connsiteX18" fmla="*/ 4762 w 2809875"/>
              <a:gd name="connsiteY18" fmla="*/ 0 h 2514600"/>
              <a:gd name="connsiteX19" fmla="*/ 123825 w 2809875"/>
              <a:gd name="connsiteY19" fmla="*/ 133350 h 2514600"/>
              <a:gd name="connsiteX20" fmla="*/ 352425 w 2809875"/>
              <a:gd name="connsiteY20" fmla="*/ 404813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9875" h="2514600">
                <a:moveTo>
                  <a:pt x="352425" y="404813"/>
                </a:moveTo>
                <a:lnTo>
                  <a:pt x="1047750" y="1195388"/>
                </a:lnTo>
                <a:lnTo>
                  <a:pt x="1519237" y="1700213"/>
                </a:lnTo>
                <a:lnTo>
                  <a:pt x="1762125" y="1919288"/>
                </a:lnTo>
                <a:lnTo>
                  <a:pt x="1885950" y="2019300"/>
                </a:lnTo>
                <a:lnTo>
                  <a:pt x="2105025" y="2162175"/>
                </a:lnTo>
                <a:lnTo>
                  <a:pt x="2295525" y="2257425"/>
                </a:lnTo>
                <a:lnTo>
                  <a:pt x="2466975" y="2338388"/>
                </a:lnTo>
                <a:lnTo>
                  <a:pt x="2738437" y="2438400"/>
                </a:lnTo>
                <a:lnTo>
                  <a:pt x="2795587" y="2466975"/>
                </a:lnTo>
                <a:lnTo>
                  <a:pt x="2809875" y="2490788"/>
                </a:lnTo>
                <a:lnTo>
                  <a:pt x="2786062" y="2505075"/>
                </a:lnTo>
                <a:lnTo>
                  <a:pt x="1914525" y="2514600"/>
                </a:lnTo>
                <a:lnTo>
                  <a:pt x="1852612" y="2505075"/>
                </a:lnTo>
                <a:lnTo>
                  <a:pt x="1766887" y="2476500"/>
                </a:lnTo>
                <a:lnTo>
                  <a:pt x="1685925" y="2428875"/>
                </a:lnTo>
                <a:lnTo>
                  <a:pt x="1600200" y="2343150"/>
                </a:lnTo>
                <a:lnTo>
                  <a:pt x="0" y="128588"/>
                </a:lnTo>
                <a:lnTo>
                  <a:pt x="4762" y="0"/>
                </a:lnTo>
                <a:lnTo>
                  <a:pt x="123825" y="133350"/>
                </a:lnTo>
                <a:lnTo>
                  <a:pt x="352425" y="4048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6A60196-4DEF-45D0-9072-18C7B39D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639" y="1560376"/>
            <a:ext cx="4651651" cy="41395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F10CD6C-E60C-4C5D-BDC9-0869028D7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39" y="1560375"/>
            <a:ext cx="4657748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1" grpId="0" animBg="1"/>
      <p:bldP spid="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8BE3E2-E3E1-4A72-A1DF-BEF1B538A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74" y="1359228"/>
            <a:ext cx="4651651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4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A88A062-5B3F-4509-8A6B-2DF0A3AFE455}"/>
              </a:ext>
            </a:extLst>
          </p:cNvPr>
          <p:cNvSpPr/>
          <p:nvPr/>
        </p:nvSpPr>
        <p:spPr>
          <a:xfrm>
            <a:off x="3886201" y="1584326"/>
            <a:ext cx="2035175" cy="4054475"/>
          </a:xfrm>
          <a:custGeom>
            <a:avLst/>
            <a:gdLst>
              <a:gd name="connsiteX0" fmla="*/ 1905000 w 2034540"/>
              <a:gd name="connsiteY0" fmla="*/ 830580 h 4053840"/>
              <a:gd name="connsiteX1" fmla="*/ 1866900 w 2034540"/>
              <a:gd name="connsiteY1" fmla="*/ 1181100 h 4053840"/>
              <a:gd name="connsiteX2" fmla="*/ 1836420 w 2034540"/>
              <a:gd name="connsiteY2" fmla="*/ 1386840 h 4053840"/>
              <a:gd name="connsiteX3" fmla="*/ 1790700 w 2034540"/>
              <a:gd name="connsiteY3" fmla="*/ 1615440 h 4053840"/>
              <a:gd name="connsiteX4" fmla="*/ 1722120 w 2034540"/>
              <a:gd name="connsiteY4" fmla="*/ 1935480 h 4053840"/>
              <a:gd name="connsiteX5" fmla="*/ 1653540 w 2034540"/>
              <a:gd name="connsiteY5" fmla="*/ 2171700 h 4053840"/>
              <a:gd name="connsiteX6" fmla="*/ 1539240 w 2034540"/>
              <a:gd name="connsiteY6" fmla="*/ 2476500 h 4053840"/>
              <a:gd name="connsiteX7" fmla="*/ 1409700 w 2034540"/>
              <a:gd name="connsiteY7" fmla="*/ 2735580 h 4053840"/>
              <a:gd name="connsiteX8" fmla="*/ 1264920 w 2034540"/>
              <a:gd name="connsiteY8" fmla="*/ 2956560 h 4053840"/>
              <a:gd name="connsiteX9" fmla="*/ 1082040 w 2034540"/>
              <a:gd name="connsiteY9" fmla="*/ 3192780 h 4053840"/>
              <a:gd name="connsiteX10" fmla="*/ 891540 w 2034540"/>
              <a:gd name="connsiteY10" fmla="*/ 3398520 h 4053840"/>
              <a:gd name="connsiteX11" fmla="*/ 624840 w 2034540"/>
              <a:gd name="connsiteY11" fmla="*/ 3642360 h 4053840"/>
              <a:gd name="connsiteX12" fmla="*/ 320040 w 2034540"/>
              <a:gd name="connsiteY12" fmla="*/ 3878580 h 4053840"/>
              <a:gd name="connsiteX13" fmla="*/ 121920 w 2034540"/>
              <a:gd name="connsiteY13" fmla="*/ 4015740 h 4053840"/>
              <a:gd name="connsiteX14" fmla="*/ 60960 w 2034540"/>
              <a:gd name="connsiteY14" fmla="*/ 4053840 h 4053840"/>
              <a:gd name="connsiteX15" fmla="*/ 15240 w 2034540"/>
              <a:gd name="connsiteY15" fmla="*/ 4053840 h 4053840"/>
              <a:gd name="connsiteX16" fmla="*/ 0 w 2034540"/>
              <a:gd name="connsiteY16" fmla="*/ 4023360 h 4053840"/>
              <a:gd name="connsiteX17" fmla="*/ 45720 w 2034540"/>
              <a:gd name="connsiteY17" fmla="*/ 3985260 h 4053840"/>
              <a:gd name="connsiteX18" fmla="*/ 236220 w 2034540"/>
              <a:gd name="connsiteY18" fmla="*/ 3825240 h 4053840"/>
              <a:gd name="connsiteX19" fmla="*/ 403860 w 2034540"/>
              <a:gd name="connsiteY19" fmla="*/ 3672840 h 4053840"/>
              <a:gd name="connsiteX20" fmla="*/ 571500 w 2034540"/>
              <a:gd name="connsiteY20" fmla="*/ 3505200 h 4053840"/>
              <a:gd name="connsiteX21" fmla="*/ 746760 w 2034540"/>
              <a:gd name="connsiteY21" fmla="*/ 3307080 h 4053840"/>
              <a:gd name="connsiteX22" fmla="*/ 960120 w 2034540"/>
              <a:gd name="connsiteY22" fmla="*/ 3017520 h 4053840"/>
              <a:gd name="connsiteX23" fmla="*/ 1150620 w 2034540"/>
              <a:gd name="connsiteY23" fmla="*/ 2735580 h 4053840"/>
              <a:gd name="connsiteX24" fmla="*/ 1303020 w 2034540"/>
              <a:gd name="connsiteY24" fmla="*/ 2468880 h 4053840"/>
              <a:gd name="connsiteX25" fmla="*/ 1371600 w 2034540"/>
              <a:gd name="connsiteY25" fmla="*/ 2278380 h 4053840"/>
              <a:gd name="connsiteX26" fmla="*/ 1463040 w 2034540"/>
              <a:gd name="connsiteY26" fmla="*/ 1996440 h 4053840"/>
              <a:gd name="connsiteX27" fmla="*/ 1516380 w 2034540"/>
              <a:gd name="connsiteY27" fmla="*/ 1783080 h 4053840"/>
              <a:gd name="connsiteX28" fmla="*/ 1584960 w 2034540"/>
              <a:gd name="connsiteY28" fmla="*/ 1409700 h 4053840"/>
              <a:gd name="connsiteX29" fmla="*/ 1607820 w 2034540"/>
              <a:gd name="connsiteY29" fmla="*/ 1150620 h 4053840"/>
              <a:gd name="connsiteX30" fmla="*/ 1630680 w 2034540"/>
              <a:gd name="connsiteY30" fmla="*/ 640080 h 4053840"/>
              <a:gd name="connsiteX31" fmla="*/ 1623060 w 2034540"/>
              <a:gd name="connsiteY31" fmla="*/ 297180 h 4053840"/>
              <a:gd name="connsiteX32" fmla="*/ 1615440 w 2034540"/>
              <a:gd name="connsiteY32" fmla="*/ 228600 h 4053840"/>
              <a:gd name="connsiteX33" fmla="*/ 1584960 w 2034540"/>
              <a:gd name="connsiteY33" fmla="*/ 160020 h 4053840"/>
              <a:gd name="connsiteX34" fmla="*/ 1524000 w 2034540"/>
              <a:gd name="connsiteY34" fmla="*/ 114300 h 4053840"/>
              <a:gd name="connsiteX35" fmla="*/ 1478280 w 2034540"/>
              <a:gd name="connsiteY35" fmla="*/ 83820 h 4053840"/>
              <a:gd name="connsiteX36" fmla="*/ 1447800 w 2034540"/>
              <a:gd name="connsiteY36" fmla="*/ 53340 h 4053840"/>
              <a:gd name="connsiteX37" fmla="*/ 1440180 w 2034540"/>
              <a:gd name="connsiteY37" fmla="*/ 30480 h 4053840"/>
              <a:gd name="connsiteX38" fmla="*/ 1470660 w 2034540"/>
              <a:gd name="connsiteY38" fmla="*/ 0 h 4053840"/>
              <a:gd name="connsiteX39" fmla="*/ 1569720 w 2034540"/>
              <a:gd name="connsiteY39" fmla="*/ 0 h 4053840"/>
              <a:gd name="connsiteX40" fmla="*/ 1661160 w 2034540"/>
              <a:gd name="connsiteY40" fmla="*/ 15240 h 4053840"/>
              <a:gd name="connsiteX41" fmla="*/ 1767840 w 2034540"/>
              <a:gd name="connsiteY41" fmla="*/ 45720 h 4053840"/>
              <a:gd name="connsiteX42" fmla="*/ 1912620 w 2034540"/>
              <a:gd name="connsiteY42" fmla="*/ 114300 h 4053840"/>
              <a:gd name="connsiteX43" fmla="*/ 1981200 w 2034540"/>
              <a:gd name="connsiteY43" fmla="*/ 167640 h 4053840"/>
              <a:gd name="connsiteX44" fmla="*/ 2026920 w 2034540"/>
              <a:gd name="connsiteY44" fmla="*/ 228600 h 4053840"/>
              <a:gd name="connsiteX45" fmla="*/ 2034540 w 2034540"/>
              <a:gd name="connsiteY45" fmla="*/ 259080 h 4053840"/>
              <a:gd name="connsiteX46" fmla="*/ 2019300 w 2034540"/>
              <a:gd name="connsiteY46" fmla="*/ 297180 h 4053840"/>
              <a:gd name="connsiteX47" fmla="*/ 2004060 w 2034540"/>
              <a:gd name="connsiteY47" fmla="*/ 312420 h 4053840"/>
              <a:gd name="connsiteX48" fmla="*/ 1950720 w 2034540"/>
              <a:gd name="connsiteY48" fmla="*/ 449580 h 4053840"/>
              <a:gd name="connsiteX49" fmla="*/ 1927860 w 2034540"/>
              <a:gd name="connsiteY49" fmla="*/ 533400 h 4053840"/>
              <a:gd name="connsiteX50" fmla="*/ 1905000 w 2034540"/>
              <a:gd name="connsiteY50" fmla="*/ 830580 h 40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4540" h="4053840">
                <a:moveTo>
                  <a:pt x="1905000" y="830580"/>
                </a:moveTo>
                <a:lnTo>
                  <a:pt x="1866900" y="1181100"/>
                </a:lnTo>
                <a:lnTo>
                  <a:pt x="1836420" y="1386840"/>
                </a:lnTo>
                <a:lnTo>
                  <a:pt x="1790700" y="1615440"/>
                </a:lnTo>
                <a:lnTo>
                  <a:pt x="1722120" y="1935480"/>
                </a:lnTo>
                <a:lnTo>
                  <a:pt x="1653540" y="2171700"/>
                </a:lnTo>
                <a:lnTo>
                  <a:pt x="1539240" y="2476500"/>
                </a:lnTo>
                <a:lnTo>
                  <a:pt x="1409700" y="2735580"/>
                </a:lnTo>
                <a:lnTo>
                  <a:pt x="1264920" y="2956560"/>
                </a:lnTo>
                <a:lnTo>
                  <a:pt x="1082040" y="3192780"/>
                </a:lnTo>
                <a:lnTo>
                  <a:pt x="891540" y="3398520"/>
                </a:lnTo>
                <a:lnTo>
                  <a:pt x="624840" y="3642360"/>
                </a:lnTo>
                <a:lnTo>
                  <a:pt x="320040" y="3878580"/>
                </a:lnTo>
                <a:lnTo>
                  <a:pt x="121920" y="4015740"/>
                </a:lnTo>
                <a:lnTo>
                  <a:pt x="60960" y="4053840"/>
                </a:lnTo>
                <a:lnTo>
                  <a:pt x="15240" y="4053840"/>
                </a:lnTo>
                <a:lnTo>
                  <a:pt x="0" y="4023360"/>
                </a:lnTo>
                <a:lnTo>
                  <a:pt x="45720" y="3985260"/>
                </a:lnTo>
                <a:lnTo>
                  <a:pt x="236220" y="3825240"/>
                </a:lnTo>
                <a:lnTo>
                  <a:pt x="403860" y="3672840"/>
                </a:lnTo>
                <a:lnTo>
                  <a:pt x="571500" y="3505200"/>
                </a:lnTo>
                <a:lnTo>
                  <a:pt x="746760" y="3307080"/>
                </a:lnTo>
                <a:lnTo>
                  <a:pt x="960120" y="3017520"/>
                </a:lnTo>
                <a:lnTo>
                  <a:pt x="1150620" y="2735580"/>
                </a:lnTo>
                <a:lnTo>
                  <a:pt x="1303020" y="2468880"/>
                </a:lnTo>
                <a:lnTo>
                  <a:pt x="1371600" y="2278380"/>
                </a:lnTo>
                <a:lnTo>
                  <a:pt x="1463040" y="1996440"/>
                </a:lnTo>
                <a:lnTo>
                  <a:pt x="1516380" y="1783080"/>
                </a:lnTo>
                <a:lnTo>
                  <a:pt x="1584960" y="1409700"/>
                </a:lnTo>
                <a:lnTo>
                  <a:pt x="1607820" y="1150620"/>
                </a:lnTo>
                <a:lnTo>
                  <a:pt x="1630680" y="640080"/>
                </a:lnTo>
                <a:lnTo>
                  <a:pt x="1623060" y="297180"/>
                </a:lnTo>
                <a:lnTo>
                  <a:pt x="1615440" y="228600"/>
                </a:lnTo>
                <a:lnTo>
                  <a:pt x="1584960" y="160020"/>
                </a:lnTo>
                <a:lnTo>
                  <a:pt x="1524000" y="114300"/>
                </a:lnTo>
                <a:lnTo>
                  <a:pt x="1478280" y="83820"/>
                </a:lnTo>
                <a:lnTo>
                  <a:pt x="1447800" y="53340"/>
                </a:lnTo>
                <a:lnTo>
                  <a:pt x="1440180" y="30480"/>
                </a:lnTo>
                <a:lnTo>
                  <a:pt x="1470660" y="0"/>
                </a:lnTo>
                <a:lnTo>
                  <a:pt x="1569720" y="0"/>
                </a:lnTo>
                <a:lnTo>
                  <a:pt x="1661160" y="15240"/>
                </a:lnTo>
                <a:lnTo>
                  <a:pt x="1767840" y="45720"/>
                </a:lnTo>
                <a:lnTo>
                  <a:pt x="1912620" y="114300"/>
                </a:lnTo>
                <a:lnTo>
                  <a:pt x="1981200" y="167640"/>
                </a:lnTo>
                <a:lnTo>
                  <a:pt x="2026920" y="228600"/>
                </a:lnTo>
                <a:lnTo>
                  <a:pt x="2034540" y="259080"/>
                </a:lnTo>
                <a:lnTo>
                  <a:pt x="2019300" y="297180"/>
                </a:lnTo>
                <a:lnTo>
                  <a:pt x="2004060" y="312420"/>
                </a:lnTo>
                <a:lnTo>
                  <a:pt x="1950720" y="449580"/>
                </a:lnTo>
                <a:lnTo>
                  <a:pt x="1927860" y="533400"/>
                </a:lnTo>
                <a:lnTo>
                  <a:pt x="1905000" y="8305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8176ABF-86AF-4BC7-A40D-A4F10B1F0123}"/>
              </a:ext>
            </a:extLst>
          </p:cNvPr>
          <p:cNvSpPr/>
          <p:nvPr/>
        </p:nvSpPr>
        <p:spPr>
          <a:xfrm>
            <a:off x="4121150" y="2362200"/>
            <a:ext cx="4451350" cy="3340100"/>
          </a:xfrm>
          <a:custGeom>
            <a:avLst/>
            <a:gdLst>
              <a:gd name="connsiteX0" fmla="*/ 641350 w 4451350"/>
              <a:gd name="connsiteY0" fmla="*/ 704850 h 3340100"/>
              <a:gd name="connsiteX1" fmla="*/ 1371600 w 4451350"/>
              <a:gd name="connsiteY1" fmla="*/ 457200 h 3340100"/>
              <a:gd name="connsiteX2" fmla="*/ 1752600 w 4451350"/>
              <a:gd name="connsiteY2" fmla="*/ 336550 h 3340100"/>
              <a:gd name="connsiteX3" fmla="*/ 2273300 w 4451350"/>
              <a:gd name="connsiteY3" fmla="*/ 152400 h 3340100"/>
              <a:gd name="connsiteX4" fmla="*/ 2374900 w 4451350"/>
              <a:gd name="connsiteY4" fmla="*/ 101600 h 3340100"/>
              <a:gd name="connsiteX5" fmla="*/ 2425700 w 4451350"/>
              <a:gd name="connsiteY5" fmla="*/ 69850 h 3340100"/>
              <a:gd name="connsiteX6" fmla="*/ 2489200 w 4451350"/>
              <a:gd name="connsiteY6" fmla="*/ 19050 h 3340100"/>
              <a:gd name="connsiteX7" fmla="*/ 2540000 w 4451350"/>
              <a:gd name="connsiteY7" fmla="*/ 0 h 3340100"/>
              <a:gd name="connsiteX8" fmla="*/ 2584450 w 4451350"/>
              <a:gd name="connsiteY8" fmla="*/ 12700 h 3340100"/>
              <a:gd name="connsiteX9" fmla="*/ 2667000 w 4451350"/>
              <a:gd name="connsiteY9" fmla="*/ 50800 h 3340100"/>
              <a:gd name="connsiteX10" fmla="*/ 2787650 w 4451350"/>
              <a:gd name="connsiteY10" fmla="*/ 120650 h 3340100"/>
              <a:gd name="connsiteX11" fmla="*/ 2876550 w 4451350"/>
              <a:gd name="connsiteY11" fmla="*/ 184150 h 3340100"/>
              <a:gd name="connsiteX12" fmla="*/ 2908300 w 4451350"/>
              <a:gd name="connsiteY12" fmla="*/ 215900 h 3340100"/>
              <a:gd name="connsiteX13" fmla="*/ 2914650 w 4451350"/>
              <a:gd name="connsiteY13" fmla="*/ 247650 h 3340100"/>
              <a:gd name="connsiteX14" fmla="*/ 2889250 w 4451350"/>
              <a:gd name="connsiteY14" fmla="*/ 285750 h 3340100"/>
              <a:gd name="connsiteX15" fmla="*/ 2819400 w 4451350"/>
              <a:gd name="connsiteY15" fmla="*/ 342900 h 3340100"/>
              <a:gd name="connsiteX16" fmla="*/ 2787650 w 4451350"/>
              <a:gd name="connsiteY16" fmla="*/ 393700 h 3340100"/>
              <a:gd name="connsiteX17" fmla="*/ 2711450 w 4451350"/>
              <a:gd name="connsiteY17" fmla="*/ 654050 h 3340100"/>
              <a:gd name="connsiteX18" fmla="*/ 2603500 w 4451350"/>
              <a:gd name="connsiteY18" fmla="*/ 1041400 h 3340100"/>
              <a:gd name="connsiteX19" fmla="*/ 2476500 w 4451350"/>
              <a:gd name="connsiteY19" fmla="*/ 1555750 h 3340100"/>
              <a:gd name="connsiteX20" fmla="*/ 2393950 w 4451350"/>
              <a:gd name="connsiteY20" fmla="*/ 1955800 h 3340100"/>
              <a:gd name="connsiteX21" fmla="*/ 2355850 w 4451350"/>
              <a:gd name="connsiteY21" fmla="*/ 2286000 h 3340100"/>
              <a:gd name="connsiteX22" fmla="*/ 2343150 w 4451350"/>
              <a:gd name="connsiteY22" fmla="*/ 2508250 h 3340100"/>
              <a:gd name="connsiteX23" fmla="*/ 2362200 w 4451350"/>
              <a:gd name="connsiteY23" fmla="*/ 2647950 h 3340100"/>
              <a:gd name="connsiteX24" fmla="*/ 2381250 w 4451350"/>
              <a:gd name="connsiteY24" fmla="*/ 2736850 h 3340100"/>
              <a:gd name="connsiteX25" fmla="*/ 2432050 w 4451350"/>
              <a:gd name="connsiteY25" fmla="*/ 2844800 h 3340100"/>
              <a:gd name="connsiteX26" fmla="*/ 2489200 w 4451350"/>
              <a:gd name="connsiteY26" fmla="*/ 2914650 h 3340100"/>
              <a:gd name="connsiteX27" fmla="*/ 2533650 w 4451350"/>
              <a:gd name="connsiteY27" fmla="*/ 2952750 h 3340100"/>
              <a:gd name="connsiteX28" fmla="*/ 2616200 w 4451350"/>
              <a:gd name="connsiteY28" fmla="*/ 3009900 h 3340100"/>
              <a:gd name="connsiteX29" fmla="*/ 2768600 w 4451350"/>
              <a:gd name="connsiteY29" fmla="*/ 3060700 h 3340100"/>
              <a:gd name="connsiteX30" fmla="*/ 2921000 w 4451350"/>
              <a:gd name="connsiteY30" fmla="*/ 3073400 h 3340100"/>
              <a:gd name="connsiteX31" fmla="*/ 3403600 w 4451350"/>
              <a:gd name="connsiteY31" fmla="*/ 3067050 h 3340100"/>
              <a:gd name="connsiteX32" fmla="*/ 3721100 w 4451350"/>
              <a:gd name="connsiteY32" fmla="*/ 3041650 h 3340100"/>
              <a:gd name="connsiteX33" fmla="*/ 4356100 w 4451350"/>
              <a:gd name="connsiteY33" fmla="*/ 2984500 h 3340100"/>
              <a:gd name="connsiteX34" fmla="*/ 4400550 w 4451350"/>
              <a:gd name="connsiteY34" fmla="*/ 3022600 h 3340100"/>
              <a:gd name="connsiteX35" fmla="*/ 4438650 w 4451350"/>
              <a:gd name="connsiteY35" fmla="*/ 3073400 h 3340100"/>
              <a:gd name="connsiteX36" fmla="*/ 4451350 w 4451350"/>
              <a:gd name="connsiteY36" fmla="*/ 3130550 h 3340100"/>
              <a:gd name="connsiteX37" fmla="*/ 4438650 w 4451350"/>
              <a:gd name="connsiteY37" fmla="*/ 3162300 h 3340100"/>
              <a:gd name="connsiteX38" fmla="*/ 4381500 w 4451350"/>
              <a:gd name="connsiteY38" fmla="*/ 3200400 h 3340100"/>
              <a:gd name="connsiteX39" fmla="*/ 4235450 w 4451350"/>
              <a:gd name="connsiteY39" fmla="*/ 3244850 h 3340100"/>
              <a:gd name="connsiteX40" fmla="*/ 4070350 w 4451350"/>
              <a:gd name="connsiteY40" fmla="*/ 3282950 h 3340100"/>
              <a:gd name="connsiteX41" fmla="*/ 3854450 w 4451350"/>
              <a:gd name="connsiteY41" fmla="*/ 3308350 h 3340100"/>
              <a:gd name="connsiteX42" fmla="*/ 3543300 w 4451350"/>
              <a:gd name="connsiteY42" fmla="*/ 3340100 h 3340100"/>
              <a:gd name="connsiteX43" fmla="*/ 3187700 w 4451350"/>
              <a:gd name="connsiteY43" fmla="*/ 3340100 h 3340100"/>
              <a:gd name="connsiteX44" fmla="*/ 2971800 w 4451350"/>
              <a:gd name="connsiteY44" fmla="*/ 3327400 h 3340100"/>
              <a:gd name="connsiteX45" fmla="*/ 2781300 w 4451350"/>
              <a:gd name="connsiteY45" fmla="*/ 3289300 h 3340100"/>
              <a:gd name="connsiteX46" fmla="*/ 2609850 w 4451350"/>
              <a:gd name="connsiteY46" fmla="*/ 3238500 h 3340100"/>
              <a:gd name="connsiteX47" fmla="*/ 2432050 w 4451350"/>
              <a:gd name="connsiteY47" fmla="*/ 3149600 h 3340100"/>
              <a:gd name="connsiteX48" fmla="*/ 2349500 w 4451350"/>
              <a:gd name="connsiteY48" fmla="*/ 3086100 h 3340100"/>
              <a:gd name="connsiteX49" fmla="*/ 2305050 w 4451350"/>
              <a:gd name="connsiteY49" fmla="*/ 3028950 h 3340100"/>
              <a:gd name="connsiteX50" fmla="*/ 2247900 w 4451350"/>
              <a:gd name="connsiteY50" fmla="*/ 2921000 h 3340100"/>
              <a:gd name="connsiteX51" fmla="*/ 2209800 w 4451350"/>
              <a:gd name="connsiteY51" fmla="*/ 2813050 h 3340100"/>
              <a:gd name="connsiteX52" fmla="*/ 2178050 w 4451350"/>
              <a:gd name="connsiteY52" fmla="*/ 2628900 h 3340100"/>
              <a:gd name="connsiteX53" fmla="*/ 2165350 w 4451350"/>
              <a:gd name="connsiteY53" fmla="*/ 2432050 h 3340100"/>
              <a:gd name="connsiteX54" fmla="*/ 2171700 w 4451350"/>
              <a:gd name="connsiteY54" fmla="*/ 2247900 h 3340100"/>
              <a:gd name="connsiteX55" fmla="*/ 2216150 w 4451350"/>
              <a:gd name="connsiteY55" fmla="*/ 1974850 h 3340100"/>
              <a:gd name="connsiteX56" fmla="*/ 2298700 w 4451350"/>
              <a:gd name="connsiteY56" fmla="*/ 1365250 h 3340100"/>
              <a:gd name="connsiteX57" fmla="*/ 2425700 w 4451350"/>
              <a:gd name="connsiteY57" fmla="*/ 463550 h 3340100"/>
              <a:gd name="connsiteX58" fmla="*/ 2438400 w 4451350"/>
              <a:gd name="connsiteY58" fmla="*/ 381000 h 3340100"/>
              <a:gd name="connsiteX59" fmla="*/ 2432050 w 4451350"/>
              <a:gd name="connsiteY59" fmla="*/ 349250 h 3340100"/>
              <a:gd name="connsiteX60" fmla="*/ 2400300 w 4451350"/>
              <a:gd name="connsiteY60" fmla="*/ 330200 h 3340100"/>
              <a:gd name="connsiteX61" fmla="*/ 2349500 w 4451350"/>
              <a:gd name="connsiteY61" fmla="*/ 342900 h 3340100"/>
              <a:gd name="connsiteX62" fmla="*/ 1352550 w 4451350"/>
              <a:gd name="connsiteY62" fmla="*/ 660400 h 3340100"/>
              <a:gd name="connsiteX63" fmla="*/ 1289050 w 4451350"/>
              <a:gd name="connsiteY63" fmla="*/ 685800 h 3340100"/>
              <a:gd name="connsiteX64" fmla="*/ 552450 w 4451350"/>
              <a:gd name="connsiteY64" fmla="*/ 984250 h 3340100"/>
              <a:gd name="connsiteX65" fmla="*/ 488950 w 4451350"/>
              <a:gd name="connsiteY65" fmla="*/ 1016000 h 3340100"/>
              <a:gd name="connsiteX66" fmla="*/ 400050 w 4451350"/>
              <a:gd name="connsiteY66" fmla="*/ 1060450 h 3340100"/>
              <a:gd name="connsiteX67" fmla="*/ 292100 w 4451350"/>
              <a:gd name="connsiteY67" fmla="*/ 1104900 h 3340100"/>
              <a:gd name="connsiteX68" fmla="*/ 215900 w 4451350"/>
              <a:gd name="connsiteY68" fmla="*/ 1041400 h 3340100"/>
              <a:gd name="connsiteX69" fmla="*/ 114300 w 4451350"/>
              <a:gd name="connsiteY69" fmla="*/ 895350 h 3340100"/>
              <a:gd name="connsiteX70" fmla="*/ 38100 w 4451350"/>
              <a:gd name="connsiteY70" fmla="*/ 768350 h 3340100"/>
              <a:gd name="connsiteX71" fmla="*/ 6350 w 4451350"/>
              <a:gd name="connsiteY71" fmla="*/ 673100 h 3340100"/>
              <a:gd name="connsiteX72" fmla="*/ 0 w 4451350"/>
              <a:gd name="connsiteY72" fmla="*/ 603250 h 3340100"/>
              <a:gd name="connsiteX73" fmla="*/ 25400 w 4451350"/>
              <a:gd name="connsiteY73" fmla="*/ 571500 h 3340100"/>
              <a:gd name="connsiteX74" fmla="*/ 69850 w 4451350"/>
              <a:gd name="connsiteY74" fmla="*/ 577850 h 3340100"/>
              <a:gd name="connsiteX75" fmla="*/ 114300 w 4451350"/>
              <a:gd name="connsiteY75" fmla="*/ 622300 h 3340100"/>
              <a:gd name="connsiteX76" fmla="*/ 177800 w 4451350"/>
              <a:gd name="connsiteY76" fmla="*/ 685800 h 3340100"/>
              <a:gd name="connsiteX77" fmla="*/ 209550 w 4451350"/>
              <a:gd name="connsiteY77" fmla="*/ 711200 h 3340100"/>
              <a:gd name="connsiteX78" fmla="*/ 273050 w 4451350"/>
              <a:gd name="connsiteY78" fmla="*/ 742950 h 3340100"/>
              <a:gd name="connsiteX79" fmla="*/ 368300 w 4451350"/>
              <a:gd name="connsiteY79" fmla="*/ 768350 h 3340100"/>
              <a:gd name="connsiteX80" fmla="*/ 476250 w 4451350"/>
              <a:gd name="connsiteY80" fmla="*/ 755650 h 3340100"/>
              <a:gd name="connsiteX81" fmla="*/ 641350 w 4451350"/>
              <a:gd name="connsiteY81" fmla="*/ 704850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451350" h="3340100">
                <a:moveTo>
                  <a:pt x="641350" y="704850"/>
                </a:moveTo>
                <a:lnTo>
                  <a:pt x="1371600" y="457200"/>
                </a:lnTo>
                <a:lnTo>
                  <a:pt x="1752600" y="336550"/>
                </a:lnTo>
                <a:lnTo>
                  <a:pt x="2273300" y="152400"/>
                </a:lnTo>
                <a:lnTo>
                  <a:pt x="2374900" y="101600"/>
                </a:lnTo>
                <a:lnTo>
                  <a:pt x="2425700" y="69850"/>
                </a:lnTo>
                <a:lnTo>
                  <a:pt x="2489200" y="19050"/>
                </a:lnTo>
                <a:lnTo>
                  <a:pt x="2540000" y="0"/>
                </a:lnTo>
                <a:lnTo>
                  <a:pt x="2584450" y="12700"/>
                </a:lnTo>
                <a:lnTo>
                  <a:pt x="2667000" y="50800"/>
                </a:lnTo>
                <a:lnTo>
                  <a:pt x="2787650" y="120650"/>
                </a:lnTo>
                <a:lnTo>
                  <a:pt x="2876550" y="184150"/>
                </a:lnTo>
                <a:lnTo>
                  <a:pt x="2908300" y="215900"/>
                </a:lnTo>
                <a:lnTo>
                  <a:pt x="2914650" y="247650"/>
                </a:lnTo>
                <a:lnTo>
                  <a:pt x="2889250" y="285750"/>
                </a:lnTo>
                <a:lnTo>
                  <a:pt x="2819400" y="342900"/>
                </a:lnTo>
                <a:lnTo>
                  <a:pt x="2787650" y="393700"/>
                </a:lnTo>
                <a:lnTo>
                  <a:pt x="2711450" y="654050"/>
                </a:lnTo>
                <a:lnTo>
                  <a:pt x="2603500" y="1041400"/>
                </a:lnTo>
                <a:lnTo>
                  <a:pt x="2476500" y="1555750"/>
                </a:lnTo>
                <a:lnTo>
                  <a:pt x="2393950" y="1955800"/>
                </a:lnTo>
                <a:lnTo>
                  <a:pt x="2355850" y="2286000"/>
                </a:lnTo>
                <a:lnTo>
                  <a:pt x="2343150" y="2508250"/>
                </a:lnTo>
                <a:lnTo>
                  <a:pt x="2362200" y="2647950"/>
                </a:lnTo>
                <a:lnTo>
                  <a:pt x="2381250" y="2736850"/>
                </a:lnTo>
                <a:lnTo>
                  <a:pt x="2432050" y="2844800"/>
                </a:lnTo>
                <a:lnTo>
                  <a:pt x="2489200" y="2914650"/>
                </a:lnTo>
                <a:lnTo>
                  <a:pt x="2533650" y="2952750"/>
                </a:lnTo>
                <a:lnTo>
                  <a:pt x="2616200" y="3009900"/>
                </a:lnTo>
                <a:lnTo>
                  <a:pt x="2768600" y="3060700"/>
                </a:lnTo>
                <a:lnTo>
                  <a:pt x="2921000" y="3073400"/>
                </a:lnTo>
                <a:lnTo>
                  <a:pt x="3403600" y="3067050"/>
                </a:lnTo>
                <a:lnTo>
                  <a:pt x="3721100" y="3041650"/>
                </a:lnTo>
                <a:lnTo>
                  <a:pt x="4356100" y="2984500"/>
                </a:lnTo>
                <a:lnTo>
                  <a:pt x="4400550" y="3022600"/>
                </a:lnTo>
                <a:lnTo>
                  <a:pt x="4438650" y="3073400"/>
                </a:lnTo>
                <a:lnTo>
                  <a:pt x="4451350" y="3130550"/>
                </a:lnTo>
                <a:lnTo>
                  <a:pt x="4438650" y="3162300"/>
                </a:lnTo>
                <a:lnTo>
                  <a:pt x="4381500" y="3200400"/>
                </a:lnTo>
                <a:lnTo>
                  <a:pt x="4235450" y="3244850"/>
                </a:lnTo>
                <a:lnTo>
                  <a:pt x="4070350" y="3282950"/>
                </a:lnTo>
                <a:lnTo>
                  <a:pt x="3854450" y="3308350"/>
                </a:lnTo>
                <a:lnTo>
                  <a:pt x="3543300" y="3340100"/>
                </a:lnTo>
                <a:lnTo>
                  <a:pt x="3187700" y="3340100"/>
                </a:lnTo>
                <a:lnTo>
                  <a:pt x="2971800" y="3327400"/>
                </a:lnTo>
                <a:lnTo>
                  <a:pt x="2781300" y="3289300"/>
                </a:lnTo>
                <a:lnTo>
                  <a:pt x="2609850" y="3238500"/>
                </a:lnTo>
                <a:lnTo>
                  <a:pt x="2432050" y="3149600"/>
                </a:lnTo>
                <a:lnTo>
                  <a:pt x="2349500" y="3086100"/>
                </a:lnTo>
                <a:lnTo>
                  <a:pt x="2305050" y="3028950"/>
                </a:lnTo>
                <a:lnTo>
                  <a:pt x="2247900" y="2921000"/>
                </a:lnTo>
                <a:lnTo>
                  <a:pt x="2209800" y="2813050"/>
                </a:lnTo>
                <a:lnTo>
                  <a:pt x="2178050" y="2628900"/>
                </a:lnTo>
                <a:lnTo>
                  <a:pt x="2165350" y="2432050"/>
                </a:lnTo>
                <a:lnTo>
                  <a:pt x="2171700" y="2247900"/>
                </a:lnTo>
                <a:lnTo>
                  <a:pt x="2216150" y="1974850"/>
                </a:lnTo>
                <a:lnTo>
                  <a:pt x="2298700" y="1365250"/>
                </a:lnTo>
                <a:lnTo>
                  <a:pt x="2425700" y="463550"/>
                </a:lnTo>
                <a:lnTo>
                  <a:pt x="2438400" y="381000"/>
                </a:lnTo>
                <a:lnTo>
                  <a:pt x="2432050" y="349250"/>
                </a:lnTo>
                <a:lnTo>
                  <a:pt x="2400300" y="330200"/>
                </a:lnTo>
                <a:lnTo>
                  <a:pt x="2349500" y="342900"/>
                </a:lnTo>
                <a:lnTo>
                  <a:pt x="1352550" y="660400"/>
                </a:lnTo>
                <a:lnTo>
                  <a:pt x="1289050" y="685800"/>
                </a:lnTo>
                <a:lnTo>
                  <a:pt x="552450" y="984250"/>
                </a:lnTo>
                <a:lnTo>
                  <a:pt x="488950" y="1016000"/>
                </a:lnTo>
                <a:lnTo>
                  <a:pt x="400050" y="1060450"/>
                </a:lnTo>
                <a:lnTo>
                  <a:pt x="292100" y="1104900"/>
                </a:lnTo>
                <a:lnTo>
                  <a:pt x="215900" y="1041400"/>
                </a:lnTo>
                <a:lnTo>
                  <a:pt x="114300" y="895350"/>
                </a:lnTo>
                <a:lnTo>
                  <a:pt x="38100" y="768350"/>
                </a:lnTo>
                <a:lnTo>
                  <a:pt x="6350" y="673100"/>
                </a:lnTo>
                <a:lnTo>
                  <a:pt x="0" y="603250"/>
                </a:lnTo>
                <a:lnTo>
                  <a:pt x="25400" y="571500"/>
                </a:lnTo>
                <a:lnTo>
                  <a:pt x="69850" y="577850"/>
                </a:lnTo>
                <a:lnTo>
                  <a:pt x="114300" y="622300"/>
                </a:lnTo>
                <a:lnTo>
                  <a:pt x="177800" y="685800"/>
                </a:lnTo>
                <a:lnTo>
                  <a:pt x="209550" y="711200"/>
                </a:lnTo>
                <a:lnTo>
                  <a:pt x="273050" y="742950"/>
                </a:lnTo>
                <a:lnTo>
                  <a:pt x="368300" y="768350"/>
                </a:lnTo>
                <a:cubicBezTo>
                  <a:pt x="472000" y="755387"/>
                  <a:pt x="435770" y="755650"/>
                  <a:pt x="476250" y="755650"/>
                </a:cubicBezTo>
                <a:lnTo>
                  <a:pt x="641350" y="704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90A2757-0382-4AF9-A9A5-61BCE9756068}"/>
              </a:ext>
            </a:extLst>
          </p:cNvPr>
          <p:cNvSpPr/>
          <p:nvPr/>
        </p:nvSpPr>
        <p:spPr>
          <a:xfrm>
            <a:off x="7859713" y="4421189"/>
            <a:ext cx="641350" cy="1000125"/>
          </a:xfrm>
          <a:custGeom>
            <a:avLst/>
            <a:gdLst>
              <a:gd name="connsiteX0" fmla="*/ 254794 w 640557"/>
              <a:gd name="connsiteY0" fmla="*/ 714375 h 1000125"/>
              <a:gd name="connsiteX1" fmla="*/ 242888 w 640557"/>
              <a:gd name="connsiteY1" fmla="*/ 771525 h 1000125"/>
              <a:gd name="connsiteX2" fmla="*/ 226219 w 640557"/>
              <a:gd name="connsiteY2" fmla="*/ 816769 h 1000125"/>
              <a:gd name="connsiteX3" fmla="*/ 200025 w 640557"/>
              <a:gd name="connsiteY3" fmla="*/ 862013 h 1000125"/>
              <a:gd name="connsiteX4" fmla="*/ 159544 w 640557"/>
              <a:gd name="connsiteY4" fmla="*/ 904875 h 1000125"/>
              <a:gd name="connsiteX5" fmla="*/ 119063 w 640557"/>
              <a:gd name="connsiteY5" fmla="*/ 933450 h 1000125"/>
              <a:gd name="connsiteX6" fmla="*/ 76200 w 640557"/>
              <a:gd name="connsiteY6" fmla="*/ 954882 h 1000125"/>
              <a:gd name="connsiteX7" fmla="*/ 35719 w 640557"/>
              <a:gd name="connsiteY7" fmla="*/ 973932 h 1000125"/>
              <a:gd name="connsiteX8" fmla="*/ 0 w 640557"/>
              <a:gd name="connsiteY8" fmla="*/ 981075 h 1000125"/>
              <a:gd name="connsiteX9" fmla="*/ 11907 w 640557"/>
              <a:gd name="connsiteY9" fmla="*/ 997744 h 1000125"/>
              <a:gd name="connsiteX10" fmla="*/ 76200 w 640557"/>
              <a:gd name="connsiteY10" fmla="*/ 1000125 h 1000125"/>
              <a:gd name="connsiteX11" fmla="*/ 640557 w 640557"/>
              <a:gd name="connsiteY11" fmla="*/ 947738 h 1000125"/>
              <a:gd name="connsiteX12" fmla="*/ 595313 w 640557"/>
              <a:gd name="connsiteY12" fmla="*/ 900113 h 1000125"/>
              <a:gd name="connsiteX13" fmla="*/ 557213 w 640557"/>
              <a:gd name="connsiteY13" fmla="*/ 833438 h 1000125"/>
              <a:gd name="connsiteX14" fmla="*/ 523875 w 640557"/>
              <a:gd name="connsiteY14" fmla="*/ 776288 h 1000125"/>
              <a:gd name="connsiteX15" fmla="*/ 502444 w 640557"/>
              <a:gd name="connsiteY15" fmla="*/ 728663 h 1000125"/>
              <a:gd name="connsiteX16" fmla="*/ 397669 w 640557"/>
              <a:gd name="connsiteY16" fmla="*/ 45244 h 1000125"/>
              <a:gd name="connsiteX17" fmla="*/ 390525 w 640557"/>
              <a:gd name="connsiteY17" fmla="*/ 16669 h 1000125"/>
              <a:gd name="connsiteX18" fmla="*/ 378619 w 640557"/>
              <a:gd name="connsiteY18" fmla="*/ 0 h 1000125"/>
              <a:gd name="connsiteX19" fmla="*/ 366713 w 640557"/>
              <a:gd name="connsiteY19" fmla="*/ 0 h 1000125"/>
              <a:gd name="connsiteX20" fmla="*/ 350044 w 640557"/>
              <a:gd name="connsiteY20" fmla="*/ 14288 h 1000125"/>
              <a:gd name="connsiteX21" fmla="*/ 342900 w 640557"/>
              <a:gd name="connsiteY21" fmla="*/ 50007 h 1000125"/>
              <a:gd name="connsiteX22" fmla="*/ 254794 w 640557"/>
              <a:gd name="connsiteY22" fmla="*/ 71437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0557" h="1000125">
                <a:moveTo>
                  <a:pt x="254794" y="714375"/>
                </a:moveTo>
                <a:lnTo>
                  <a:pt x="242888" y="771525"/>
                </a:lnTo>
                <a:lnTo>
                  <a:pt x="226219" y="816769"/>
                </a:lnTo>
                <a:lnTo>
                  <a:pt x="200025" y="862013"/>
                </a:lnTo>
                <a:lnTo>
                  <a:pt x="159544" y="904875"/>
                </a:lnTo>
                <a:lnTo>
                  <a:pt x="119063" y="933450"/>
                </a:lnTo>
                <a:lnTo>
                  <a:pt x="76200" y="954882"/>
                </a:lnTo>
                <a:lnTo>
                  <a:pt x="35719" y="973932"/>
                </a:lnTo>
                <a:lnTo>
                  <a:pt x="0" y="981075"/>
                </a:lnTo>
                <a:lnTo>
                  <a:pt x="11907" y="997744"/>
                </a:lnTo>
                <a:lnTo>
                  <a:pt x="76200" y="1000125"/>
                </a:lnTo>
                <a:lnTo>
                  <a:pt x="640557" y="947738"/>
                </a:lnTo>
                <a:lnTo>
                  <a:pt x="595313" y="900113"/>
                </a:lnTo>
                <a:lnTo>
                  <a:pt x="557213" y="833438"/>
                </a:lnTo>
                <a:lnTo>
                  <a:pt x="523875" y="776288"/>
                </a:lnTo>
                <a:lnTo>
                  <a:pt x="502444" y="728663"/>
                </a:lnTo>
                <a:lnTo>
                  <a:pt x="397669" y="45244"/>
                </a:lnTo>
                <a:lnTo>
                  <a:pt x="390525" y="16669"/>
                </a:lnTo>
                <a:lnTo>
                  <a:pt x="378619" y="0"/>
                </a:lnTo>
                <a:lnTo>
                  <a:pt x="366713" y="0"/>
                </a:lnTo>
                <a:lnTo>
                  <a:pt x="350044" y="14288"/>
                </a:lnTo>
                <a:lnTo>
                  <a:pt x="342900" y="50007"/>
                </a:lnTo>
                <a:lnTo>
                  <a:pt x="254794" y="714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F8731F0-9EDB-4D3A-AAFF-FF896A06388F}"/>
              </a:ext>
            </a:extLst>
          </p:cNvPr>
          <p:cNvSpPr/>
          <p:nvPr/>
        </p:nvSpPr>
        <p:spPr>
          <a:xfrm>
            <a:off x="4651375" y="3705225"/>
            <a:ext cx="1238250" cy="1003300"/>
          </a:xfrm>
          <a:custGeom>
            <a:avLst/>
            <a:gdLst>
              <a:gd name="connsiteX0" fmla="*/ 358775 w 1238250"/>
              <a:gd name="connsiteY0" fmla="*/ 111125 h 1003300"/>
              <a:gd name="connsiteX1" fmla="*/ 85725 w 1238250"/>
              <a:gd name="connsiteY1" fmla="*/ 3175 h 1003300"/>
              <a:gd name="connsiteX2" fmla="*/ 25400 w 1238250"/>
              <a:gd name="connsiteY2" fmla="*/ 0 h 1003300"/>
              <a:gd name="connsiteX3" fmla="*/ 0 w 1238250"/>
              <a:gd name="connsiteY3" fmla="*/ 15875 h 1003300"/>
              <a:gd name="connsiteX4" fmla="*/ 22225 w 1238250"/>
              <a:gd name="connsiteY4" fmla="*/ 47625 h 1003300"/>
              <a:gd name="connsiteX5" fmla="*/ 41275 w 1238250"/>
              <a:gd name="connsiteY5" fmla="*/ 66675 h 1003300"/>
              <a:gd name="connsiteX6" fmla="*/ 111125 w 1238250"/>
              <a:gd name="connsiteY6" fmla="*/ 104775 h 1003300"/>
              <a:gd name="connsiteX7" fmla="*/ 298450 w 1238250"/>
              <a:gd name="connsiteY7" fmla="*/ 234950 h 1003300"/>
              <a:gd name="connsiteX8" fmla="*/ 568325 w 1238250"/>
              <a:gd name="connsiteY8" fmla="*/ 463550 h 1003300"/>
              <a:gd name="connsiteX9" fmla="*/ 711200 w 1238250"/>
              <a:gd name="connsiteY9" fmla="*/ 596900 h 1003300"/>
              <a:gd name="connsiteX10" fmla="*/ 917575 w 1238250"/>
              <a:gd name="connsiteY10" fmla="*/ 806450 h 1003300"/>
              <a:gd name="connsiteX11" fmla="*/ 1022350 w 1238250"/>
              <a:gd name="connsiteY11" fmla="*/ 927100 h 1003300"/>
              <a:gd name="connsiteX12" fmla="*/ 1050925 w 1238250"/>
              <a:gd name="connsiteY12" fmla="*/ 962025 h 1003300"/>
              <a:gd name="connsiteX13" fmla="*/ 1092200 w 1238250"/>
              <a:gd name="connsiteY13" fmla="*/ 987425 h 1003300"/>
              <a:gd name="connsiteX14" fmla="*/ 1136650 w 1238250"/>
              <a:gd name="connsiteY14" fmla="*/ 1003300 h 1003300"/>
              <a:gd name="connsiteX15" fmla="*/ 1177925 w 1238250"/>
              <a:gd name="connsiteY15" fmla="*/ 1003300 h 1003300"/>
              <a:gd name="connsiteX16" fmla="*/ 1206500 w 1238250"/>
              <a:gd name="connsiteY16" fmla="*/ 990600 h 1003300"/>
              <a:gd name="connsiteX17" fmla="*/ 1225550 w 1238250"/>
              <a:gd name="connsiteY17" fmla="*/ 958850 h 1003300"/>
              <a:gd name="connsiteX18" fmla="*/ 1231900 w 1238250"/>
              <a:gd name="connsiteY18" fmla="*/ 911225 h 1003300"/>
              <a:gd name="connsiteX19" fmla="*/ 1238250 w 1238250"/>
              <a:gd name="connsiteY19" fmla="*/ 863600 h 1003300"/>
              <a:gd name="connsiteX20" fmla="*/ 1219200 w 1238250"/>
              <a:gd name="connsiteY20" fmla="*/ 784225 h 1003300"/>
              <a:gd name="connsiteX21" fmla="*/ 1171575 w 1238250"/>
              <a:gd name="connsiteY21" fmla="*/ 663575 h 1003300"/>
              <a:gd name="connsiteX22" fmla="*/ 1127125 w 1238250"/>
              <a:gd name="connsiteY22" fmla="*/ 593725 h 1003300"/>
              <a:gd name="connsiteX23" fmla="*/ 777875 w 1238250"/>
              <a:gd name="connsiteY23" fmla="*/ 282575 h 1003300"/>
              <a:gd name="connsiteX24" fmla="*/ 593725 w 1238250"/>
              <a:gd name="connsiteY24" fmla="*/ 190500 h 1003300"/>
              <a:gd name="connsiteX25" fmla="*/ 358775 w 1238250"/>
              <a:gd name="connsiteY25" fmla="*/ 111125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38250" h="1003300">
                <a:moveTo>
                  <a:pt x="358775" y="111125"/>
                </a:moveTo>
                <a:lnTo>
                  <a:pt x="85725" y="3175"/>
                </a:lnTo>
                <a:lnTo>
                  <a:pt x="25400" y="0"/>
                </a:lnTo>
                <a:lnTo>
                  <a:pt x="0" y="15875"/>
                </a:lnTo>
                <a:lnTo>
                  <a:pt x="22225" y="47625"/>
                </a:lnTo>
                <a:lnTo>
                  <a:pt x="41275" y="66675"/>
                </a:lnTo>
                <a:lnTo>
                  <a:pt x="111125" y="104775"/>
                </a:lnTo>
                <a:lnTo>
                  <a:pt x="298450" y="234950"/>
                </a:lnTo>
                <a:lnTo>
                  <a:pt x="568325" y="463550"/>
                </a:lnTo>
                <a:lnTo>
                  <a:pt x="711200" y="596900"/>
                </a:lnTo>
                <a:lnTo>
                  <a:pt x="917575" y="806450"/>
                </a:lnTo>
                <a:lnTo>
                  <a:pt x="1022350" y="927100"/>
                </a:lnTo>
                <a:lnTo>
                  <a:pt x="1050925" y="962025"/>
                </a:lnTo>
                <a:lnTo>
                  <a:pt x="1092200" y="987425"/>
                </a:lnTo>
                <a:lnTo>
                  <a:pt x="1136650" y="1003300"/>
                </a:lnTo>
                <a:lnTo>
                  <a:pt x="1177925" y="1003300"/>
                </a:lnTo>
                <a:lnTo>
                  <a:pt x="1206500" y="990600"/>
                </a:lnTo>
                <a:lnTo>
                  <a:pt x="1225550" y="958850"/>
                </a:lnTo>
                <a:lnTo>
                  <a:pt x="1231900" y="911225"/>
                </a:lnTo>
                <a:lnTo>
                  <a:pt x="1238250" y="863600"/>
                </a:lnTo>
                <a:lnTo>
                  <a:pt x="1219200" y="784225"/>
                </a:lnTo>
                <a:lnTo>
                  <a:pt x="1171575" y="663575"/>
                </a:lnTo>
                <a:lnTo>
                  <a:pt x="1127125" y="593725"/>
                </a:lnTo>
                <a:lnTo>
                  <a:pt x="777875" y="282575"/>
                </a:lnTo>
                <a:lnTo>
                  <a:pt x="593725" y="190500"/>
                </a:lnTo>
                <a:lnTo>
                  <a:pt x="358775" y="111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54DE5AB-B192-45FC-8421-BD94051EB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1553984"/>
            <a:ext cx="4682134" cy="411515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3AA5A4B-C1B8-48F8-BFD0-AA59698C1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146" y="1520825"/>
            <a:ext cx="4682134" cy="411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8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8FD0AA-B5C0-4299-95E9-803FE2BD6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33" y="1371421"/>
            <a:ext cx="468213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70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C55E2735-9281-4417-A68C-325285F8FBC0}"/>
              </a:ext>
            </a:extLst>
          </p:cNvPr>
          <p:cNvSpPr/>
          <p:nvPr/>
        </p:nvSpPr>
        <p:spPr>
          <a:xfrm>
            <a:off x="5716588" y="2084388"/>
            <a:ext cx="608012" cy="965200"/>
          </a:xfrm>
          <a:custGeom>
            <a:avLst/>
            <a:gdLst>
              <a:gd name="connsiteX0" fmla="*/ 0 w 607219"/>
              <a:gd name="connsiteY0" fmla="*/ 66675 h 966787"/>
              <a:gd name="connsiteX1" fmla="*/ 88107 w 607219"/>
              <a:gd name="connsiteY1" fmla="*/ 314325 h 966787"/>
              <a:gd name="connsiteX2" fmla="*/ 150019 w 607219"/>
              <a:gd name="connsiteY2" fmla="*/ 469106 h 966787"/>
              <a:gd name="connsiteX3" fmla="*/ 221457 w 607219"/>
              <a:gd name="connsiteY3" fmla="*/ 614362 h 966787"/>
              <a:gd name="connsiteX4" fmla="*/ 297657 w 607219"/>
              <a:gd name="connsiteY4" fmla="*/ 750094 h 966787"/>
              <a:gd name="connsiteX5" fmla="*/ 381000 w 607219"/>
              <a:gd name="connsiteY5" fmla="*/ 871537 h 966787"/>
              <a:gd name="connsiteX6" fmla="*/ 426244 w 607219"/>
              <a:gd name="connsiteY6" fmla="*/ 914400 h 966787"/>
              <a:gd name="connsiteX7" fmla="*/ 483394 w 607219"/>
              <a:gd name="connsiteY7" fmla="*/ 950119 h 966787"/>
              <a:gd name="connsiteX8" fmla="*/ 531019 w 607219"/>
              <a:gd name="connsiteY8" fmla="*/ 966787 h 966787"/>
              <a:gd name="connsiteX9" fmla="*/ 564357 w 607219"/>
              <a:gd name="connsiteY9" fmla="*/ 966787 h 966787"/>
              <a:gd name="connsiteX10" fmla="*/ 592932 w 607219"/>
              <a:gd name="connsiteY10" fmla="*/ 954881 h 966787"/>
              <a:gd name="connsiteX11" fmla="*/ 607219 w 607219"/>
              <a:gd name="connsiteY11" fmla="*/ 935831 h 966787"/>
              <a:gd name="connsiteX12" fmla="*/ 607219 w 607219"/>
              <a:gd name="connsiteY12" fmla="*/ 914400 h 966787"/>
              <a:gd name="connsiteX13" fmla="*/ 592932 w 607219"/>
              <a:gd name="connsiteY13" fmla="*/ 866775 h 966787"/>
              <a:gd name="connsiteX14" fmla="*/ 450057 w 607219"/>
              <a:gd name="connsiteY14" fmla="*/ 511969 h 966787"/>
              <a:gd name="connsiteX15" fmla="*/ 316707 w 607219"/>
              <a:gd name="connsiteY15" fmla="*/ 269081 h 966787"/>
              <a:gd name="connsiteX16" fmla="*/ 250032 w 607219"/>
              <a:gd name="connsiteY16" fmla="*/ 207169 h 966787"/>
              <a:gd name="connsiteX17" fmla="*/ 147638 w 607219"/>
              <a:gd name="connsiteY17" fmla="*/ 119062 h 966787"/>
              <a:gd name="connsiteX18" fmla="*/ 45244 w 607219"/>
              <a:gd name="connsiteY18" fmla="*/ 14287 h 966787"/>
              <a:gd name="connsiteX19" fmla="*/ 0 w 607219"/>
              <a:gd name="connsiteY19" fmla="*/ 0 h 966787"/>
              <a:gd name="connsiteX20" fmla="*/ 0 w 607219"/>
              <a:gd name="connsiteY20" fmla="*/ 66675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219" h="966787">
                <a:moveTo>
                  <a:pt x="0" y="66675"/>
                </a:moveTo>
                <a:lnTo>
                  <a:pt x="88107" y="314325"/>
                </a:lnTo>
                <a:lnTo>
                  <a:pt x="150019" y="469106"/>
                </a:lnTo>
                <a:lnTo>
                  <a:pt x="221457" y="614362"/>
                </a:lnTo>
                <a:lnTo>
                  <a:pt x="297657" y="750094"/>
                </a:lnTo>
                <a:lnTo>
                  <a:pt x="381000" y="871537"/>
                </a:lnTo>
                <a:lnTo>
                  <a:pt x="426244" y="914400"/>
                </a:lnTo>
                <a:lnTo>
                  <a:pt x="483394" y="950119"/>
                </a:lnTo>
                <a:lnTo>
                  <a:pt x="531019" y="966787"/>
                </a:lnTo>
                <a:lnTo>
                  <a:pt x="564357" y="966787"/>
                </a:lnTo>
                <a:lnTo>
                  <a:pt x="592932" y="954881"/>
                </a:lnTo>
                <a:lnTo>
                  <a:pt x="607219" y="935831"/>
                </a:lnTo>
                <a:lnTo>
                  <a:pt x="607219" y="914400"/>
                </a:lnTo>
                <a:lnTo>
                  <a:pt x="592932" y="866775"/>
                </a:lnTo>
                <a:lnTo>
                  <a:pt x="450057" y="511969"/>
                </a:lnTo>
                <a:lnTo>
                  <a:pt x="316707" y="269081"/>
                </a:lnTo>
                <a:lnTo>
                  <a:pt x="250032" y="207169"/>
                </a:lnTo>
                <a:lnTo>
                  <a:pt x="147638" y="119062"/>
                </a:lnTo>
                <a:lnTo>
                  <a:pt x="45244" y="14287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F804182-13E5-4E09-A8D8-B2DEC5BE0FF5}"/>
              </a:ext>
            </a:extLst>
          </p:cNvPr>
          <p:cNvSpPr/>
          <p:nvPr/>
        </p:nvSpPr>
        <p:spPr>
          <a:xfrm>
            <a:off x="7581901" y="2278063"/>
            <a:ext cx="830263" cy="1016000"/>
          </a:xfrm>
          <a:custGeom>
            <a:avLst/>
            <a:gdLst>
              <a:gd name="connsiteX0" fmla="*/ 47625 w 831056"/>
              <a:gd name="connsiteY0" fmla="*/ 102394 h 1014413"/>
              <a:gd name="connsiteX1" fmla="*/ 152400 w 831056"/>
              <a:gd name="connsiteY1" fmla="*/ 216694 h 1014413"/>
              <a:gd name="connsiteX2" fmla="*/ 223838 w 831056"/>
              <a:gd name="connsiteY2" fmla="*/ 304800 h 1014413"/>
              <a:gd name="connsiteX3" fmla="*/ 335756 w 831056"/>
              <a:gd name="connsiteY3" fmla="*/ 466725 h 1014413"/>
              <a:gd name="connsiteX4" fmla="*/ 431006 w 831056"/>
              <a:gd name="connsiteY4" fmla="*/ 638175 h 1014413"/>
              <a:gd name="connsiteX5" fmla="*/ 519113 w 831056"/>
              <a:gd name="connsiteY5" fmla="*/ 804863 h 1014413"/>
              <a:gd name="connsiteX6" fmla="*/ 566738 w 831056"/>
              <a:gd name="connsiteY6" fmla="*/ 909638 h 1014413"/>
              <a:gd name="connsiteX7" fmla="*/ 607219 w 831056"/>
              <a:gd name="connsiteY7" fmla="*/ 954882 h 1014413"/>
              <a:gd name="connsiteX8" fmla="*/ 652463 w 831056"/>
              <a:gd name="connsiteY8" fmla="*/ 992982 h 1014413"/>
              <a:gd name="connsiteX9" fmla="*/ 695325 w 831056"/>
              <a:gd name="connsiteY9" fmla="*/ 1009650 h 1014413"/>
              <a:gd name="connsiteX10" fmla="*/ 731044 w 831056"/>
              <a:gd name="connsiteY10" fmla="*/ 1014413 h 1014413"/>
              <a:gd name="connsiteX11" fmla="*/ 771525 w 831056"/>
              <a:gd name="connsiteY11" fmla="*/ 1002507 h 1014413"/>
              <a:gd name="connsiteX12" fmla="*/ 795338 w 831056"/>
              <a:gd name="connsiteY12" fmla="*/ 981075 h 1014413"/>
              <a:gd name="connsiteX13" fmla="*/ 816769 w 831056"/>
              <a:gd name="connsiteY13" fmla="*/ 935832 h 1014413"/>
              <a:gd name="connsiteX14" fmla="*/ 828675 w 831056"/>
              <a:gd name="connsiteY14" fmla="*/ 864394 h 1014413"/>
              <a:gd name="connsiteX15" fmla="*/ 831056 w 831056"/>
              <a:gd name="connsiteY15" fmla="*/ 795338 h 1014413"/>
              <a:gd name="connsiteX16" fmla="*/ 814388 w 831056"/>
              <a:gd name="connsiteY16" fmla="*/ 709613 h 1014413"/>
              <a:gd name="connsiteX17" fmla="*/ 764381 w 831056"/>
              <a:gd name="connsiteY17" fmla="*/ 566738 h 1014413"/>
              <a:gd name="connsiteX18" fmla="*/ 695325 w 831056"/>
              <a:gd name="connsiteY18" fmla="*/ 445294 h 1014413"/>
              <a:gd name="connsiteX19" fmla="*/ 657225 w 831056"/>
              <a:gd name="connsiteY19" fmla="*/ 385763 h 1014413"/>
              <a:gd name="connsiteX20" fmla="*/ 614363 w 831056"/>
              <a:gd name="connsiteY20" fmla="*/ 347663 h 1014413"/>
              <a:gd name="connsiteX21" fmla="*/ 423863 w 831056"/>
              <a:gd name="connsiteY21" fmla="*/ 226219 h 1014413"/>
              <a:gd name="connsiteX22" fmla="*/ 85725 w 831056"/>
              <a:gd name="connsiteY22" fmla="*/ 33338 h 1014413"/>
              <a:gd name="connsiteX23" fmla="*/ 7144 w 831056"/>
              <a:gd name="connsiteY23" fmla="*/ 0 h 1014413"/>
              <a:gd name="connsiteX24" fmla="*/ 0 w 831056"/>
              <a:gd name="connsiteY24" fmla="*/ 14288 h 1014413"/>
              <a:gd name="connsiteX25" fmla="*/ 4763 w 831056"/>
              <a:gd name="connsiteY25" fmla="*/ 50007 h 1014413"/>
              <a:gd name="connsiteX26" fmla="*/ 47625 w 831056"/>
              <a:gd name="connsiteY26" fmla="*/ 102394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056" h="1014413">
                <a:moveTo>
                  <a:pt x="47625" y="102394"/>
                </a:moveTo>
                <a:lnTo>
                  <a:pt x="152400" y="216694"/>
                </a:lnTo>
                <a:lnTo>
                  <a:pt x="223838" y="304800"/>
                </a:lnTo>
                <a:lnTo>
                  <a:pt x="335756" y="466725"/>
                </a:lnTo>
                <a:lnTo>
                  <a:pt x="431006" y="638175"/>
                </a:lnTo>
                <a:lnTo>
                  <a:pt x="519113" y="804863"/>
                </a:lnTo>
                <a:lnTo>
                  <a:pt x="566738" y="909638"/>
                </a:lnTo>
                <a:lnTo>
                  <a:pt x="607219" y="954882"/>
                </a:lnTo>
                <a:lnTo>
                  <a:pt x="652463" y="992982"/>
                </a:lnTo>
                <a:lnTo>
                  <a:pt x="695325" y="1009650"/>
                </a:lnTo>
                <a:lnTo>
                  <a:pt x="731044" y="1014413"/>
                </a:lnTo>
                <a:lnTo>
                  <a:pt x="771525" y="1002507"/>
                </a:lnTo>
                <a:lnTo>
                  <a:pt x="795338" y="981075"/>
                </a:lnTo>
                <a:lnTo>
                  <a:pt x="816769" y="935832"/>
                </a:lnTo>
                <a:lnTo>
                  <a:pt x="828675" y="864394"/>
                </a:lnTo>
                <a:cubicBezTo>
                  <a:pt x="829469" y="841375"/>
                  <a:pt x="830262" y="818357"/>
                  <a:pt x="831056" y="795338"/>
                </a:cubicBezTo>
                <a:lnTo>
                  <a:pt x="814388" y="709613"/>
                </a:lnTo>
                <a:lnTo>
                  <a:pt x="764381" y="566738"/>
                </a:lnTo>
                <a:lnTo>
                  <a:pt x="695325" y="445294"/>
                </a:lnTo>
                <a:lnTo>
                  <a:pt x="657225" y="385763"/>
                </a:lnTo>
                <a:lnTo>
                  <a:pt x="614363" y="347663"/>
                </a:lnTo>
                <a:lnTo>
                  <a:pt x="423863" y="226219"/>
                </a:lnTo>
                <a:lnTo>
                  <a:pt x="85725" y="33338"/>
                </a:lnTo>
                <a:lnTo>
                  <a:pt x="7144" y="0"/>
                </a:lnTo>
                <a:lnTo>
                  <a:pt x="0" y="14288"/>
                </a:lnTo>
                <a:lnTo>
                  <a:pt x="4763" y="50007"/>
                </a:lnTo>
                <a:lnTo>
                  <a:pt x="47625" y="1023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23178FA-ACFB-43D4-9BAF-9502232E0D68}"/>
              </a:ext>
            </a:extLst>
          </p:cNvPr>
          <p:cNvSpPr/>
          <p:nvPr/>
        </p:nvSpPr>
        <p:spPr>
          <a:xfrm>
            <a:off x="3721100" y="3209926"/>
            <a:ext cx="577850" cy="1584325"/>
          </a:xfrm>
          <a:custGeom>
            <a:avLst/>
            <a:gdLst>
              <a:gd name="connsiteX0" fmla="*/ 536575 w 577850"/>
              <a:gd name="connsiteY0" fmla="*/ 222250 h 1584325"/>
              <a:gd name="connsiteX1" fmla="*/ 469900 w 577850"/>
              <a:gd name="connsiteY1" fmla="*/ 498475 h 1584325"/>
              <a:gd name="connsiteX2" fmla="*/ 393700 w 577850"/>
              <a:gd name="connsiteY2" fmla="*/ 930275 h 1584325"/>
              <a:gd name="connsiteX3" fmla="*/ 330200 w 577850"/>
              <a:gd name="connsiteY3" fmla="*/ 1365250 h 1584325"/>
              <a:gd name="connsiteX4" fmla="*/ 317500 w 577850"/>
              <a:gd name="connsiteY4" fmla="*/ 1463675 h 1584325"/>
              <a:gd name="connsiteX5" fmla="*/ 292100 w 577850"/>
              <a:gd name="connsiteY5" fmla="*/ 1517650 h 1584325"/>
              <a:gd name="connsiteX6" fmla="*/ 263525 w 577850"/>
              <a:gd name="connsiteY6" fmla="*/ 1546225 h 1584325"/>
              <a:gd name="connsiteX7" fmla="*/ 231775 w 577850"/>
              <a:gd name="connsiteY7" fmla="*/ 1571625 h 1584325"/>
              <a:gd name="connsiteX8" fmla="*/ 196850 w 577850"/>
              <a:gd name="connsiteY8" fmla="*/ 1584325 h 1584325"/>
              <a:gd name="connsiteX9" fmla="*/ 165100 w 577850"/>
              <a:gd name="connsiteY9" fmla="*/ 1584325 h 1584325"/>
              <a:gd name="connsiteX10" fmla="*/ 114300 w 577850"/>
              <a:gd name="connsiteY10" fmla="*/ 1562100 h 1584325"/>
              <a:gd name="connsiteX11" fmla="*/ 85725 w 577850"/>
              <a:gd name="connsiteY11" fmla="*/ 1530350 h 1584325"/>
              <a:gd name="connsiteX12" fmla="*/ 47625 w 577850"/>
              <a:gd name="connsiteY12" fmla="*/ 1470025 h 1584325"/>
              <a:gd name="connsiteX13" fmla="*/ 25400 w 577850"/>
              <a:gd name="connsiteY13" fmla="*/ 1390650 h 1584325"/>
              <a:gd name="connsiteX14" fmla="*/ 3175 w 577850"/>
              <a:gd name="connsiteY14" fmla="*/ 1270000 h 1584325"/>
              <a:gd name="connsiteX15" fmla="*/ 0 w 577850"/>
              <a:gd name="connsiteY15" fmla="*/ 1162050 h 1584325"/>
              <a:gd name="connsiteX16" fmla="*/ 15875 w 577850"/>
              <a:gd name="connsiteY16" fmla="*/ 1101725 h 1584325"/>
              <a:gd name="connsiteX17" fmla="*/ 57150 w 577850"/>
              <a:gd name="connsiteY17" fmla="*/ 990600 h 1584325"/>
              <a:gd name="connsiteX18" fmla="*/ 231775 w 577850"/>
              <a:gd name="connsiteY18" fmla="*/ 650875 h 1584325"/>
              <a:gd name="connsiteX19" fmla="*/ 520700 w 577850"/>
              <a:gd name="connsiteY19" fmla="*/ 50800 h 1584325"/>
              <a:gd name="connsiteX20" fmla="*/ 558800 w 577850"/>
              <a:gd name="connsiteY20" fmla="*/ 0 h 1584325"/>
              <a:gd name="connsiteX21" fmla="*/ 577850 w 577850"/>
              <a:gd name="connsiteY21" fmla="*/ 38100 h 1584325"/>
              <a:gd name="connsiteX22" fmla="*/ 536575 w 577850"/>
              <a:gd name="connsiteY22" fmla="*/ 222250 h 158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7850" h="1584325">
                <a:moveTo>
                  <a:pt x="536575" y="222250"/>
                </a:moveTo>
                <a:lnTo>
                  <a:pt x="469900" y="498475"/>
                </a:lnTo>
                <a:lnTo>
                  <a:pt x="393700" y="930275"/>
                </a:lnTo>
                <a:lnTo>
                  <a:pt x="330200" y="1365250"/>
                </a:lnTo>
                <a:lnTo>
                  <a:pt x="317500" y="1463675"/>
                </a:lnTo>
                <a:lnTo>
                  <a:pt x="292100" y="1517650"/>
                </a:lnTo>
                <a:lnTo>
                  <a:pt x="263525" y="1546225"/>
                </a:lnTo>
                <a:lnTo>
                  <a:pt x="231775" y="1571625"/>
                </a:lnTo>
                <a:lnTo>
                  <a:pt x="196850" y="1584325"/>
                </a:lnTo>
                <a:lnTo>
                  <a:pt x="165100" y="1584325"/>
                </a:lnTo>
                <a:lnTo>
                  <a:pt x="114300" y="1562100"/>
                </a:lnTo>
                <a:lnTo>
                  <a:pt x="85725" y="1530350"/>
                </a:lnTo>
                <a:lnTo>
                  <a:pt x="47625" y="1470025"/>
                </a:lnTo>
                <a:lnTo>
                  <a:pt x="25400" y="1390650"/>
                </a:lnTo>
                <a:lnTo>
                  <a:pt x="3175" y="1270000"/>
                </a:lnTo>
                <a:cubicBezTo>
                  <a:pt x="2117" y="1234017"/>
                  <a:pt x="1058" y="1198033"/>
                  <a:pt x="0" y="1162050"/>
                </a:cubicBezTo>
                <a:lnTo>
                  <a:pt x="15875" y="1101725"/>
                </a:lnTo>
                <a:lnTo>
                  <a:pt x="57150" y="990600"/>
                </a:lnTo>
                <a:lnTo>
                  <a:pt x="231775" y="650875"/>
                </a:lnTo>
                <a:lnTo>
                  <a:pt x="520700" y="50800"/>
                </a:lnTo>
                <a:lnTo>
                  <a:pt x="558800" y="0"/>
                </a:lnTo>
                <a:lnTo>
                  <a:pt x="577850" y="38100"/>
                </a:lnTo>
                <a:lnTo>
                  <a:pt x="536575" y="2222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6556A04-27C7-4FD7-AB2C-76408C1CC305}"/>
              </a:ext>
            </a:extLst>
          </p:cNvPr>
          <p:cNvSpPr/>
          <p:nvPr/>
        </p:nvSpPr>
        <p:spPr>
          <a:xfrm>
            <a:off x="4752975" y="3076576"/>
            <a:ext cx="3644900" cy="2068513"/>
          </a:xfrm>
          <a:custGeom>
            <a:avLst/>
            <a:gdLst>
              <a:gd name="connsiteX0" fmla="*/ 2015656 w 3645673"/>
              <a:gd name="connsiteY0" fmla="*/ 1741335 h 2067339"/>
              <a:gd name="connsiteX1" fmla="*/ 2385391 w 3645673"/>
              <a:gd name="connsiteY1" fmla="*/ 1773141 h 2067339"/>
              <a:gd name="connsiteX2" fmla="*/ 2619955 w 3645673"/>
              <a:gd name="connsiteY2" fmla="*/ 1781092 h 2067339"/>
              <a:gd name="connsiteX3" fmla="*/ 2727298 w 3645673"/>
              <a:gd name="connsiteY3" fmla="*/ 1781092 h 2067339"/>
              <a:gd name="connsiteX4" fmla="*/ 2834640 w 3645673"/>
              <a:gd name="connsiteY4" fmla="*/ 1757238 h 2067339"/>
              <a:gd name="connsiteX5" fmla="*/ 2934031 w 3645673"/>
              <a:gd name="connsiteY5" fmla="*/ 1717482 h 2067339"/>
              <a:gd name="connsiteX6" fmla="*/ 2973788 w 3645673"/>
              <a:gd name="connsiteY6" fmla="*/ 1689652 h 2067339"/>
              <a:gd name="connsiteX7" fmla="*/ 2993666 w 3645673"/>
              <a:gd name="connsiteY7" fmla="*/ 1665798 h 2067339"/>
              <a:gd name="connsiteX8" fmla="*/ 3625795 w 3645673"/>
              <a:gd name="connsiteY8" fmla="*/ 1785068 h 2067339"/>
              <a:gd name="connsiteX9" fmla="*/ 3645673 w 3645673"/>
              <a:gd name="connsiteY9" fmla="*/ 1820848 h 2067339"/>
              <a:gd name="connsiteX10" fmla="*/ 3641698 w 3645673"/>
              <a:gd name="connsiteY10" fmla="*/ 1860605 h 2067339"/>
              <a:gd name="connsiteX11" fmla="*/ 3621819 w 3645673"/>
              <a:gd name="connsiteY11" fmla="*/ 1892410 h 2067339"/>
              <a:gd name="connsiteX12" fmla="*/ 3570136 w 3645673"/>
              <a:gd name="connsiteY12" fmla="*/ 1924215 h 2067339"/>
              <a:gd name="connsiteX13" fmla="*/ 3478696 w 3645673"/>
              <a:gd name="connsiteY13" fmla="*/ 1967948 h 2067339"/>
              <a:gd name="connsiteX14" fmla="*/ 3339548 w 3645673"/>
              <a:gd name="connsiteY14" fmla="*/ 2007704 h 2067339"/>
              <a:gd name="connsiteX15" fmla="*/ 3128838 w 3645673"/>
              <a:gd name="connsiteY15" fmla="*/ 2039509 h 2067339"/>
              <a:gd name="connsiteX16" fmla="*/ 2870421 w 3645673"/>
              <a:gd name="connsiteY16" fmla="*/ 2067339 h 2067339"/>
              <a:gd name="connsiteX17" fmla="*/ 2671638 w 3645673"/>
              <a:gd name="connsiteY17" fmla="*/ 2067339 h 2067339"/>
              <a:gd name="connsiteX18" fmla="*/ 2377440 w 3645673"/>
              <a:gd name="connsiteY18" fmla="*/ 2055412 h 2067339"/>
              <a:gd name="connsiteX19" fmla="*/ 2095169 w 3645673"/>
              <a:gd name="connsiteY19" fmla="*/ 2023607 h 2067339"/>
              <a:gd name="connsiteX20" fmla="*/ 1940118 w 3645673"/>
              <a:gd name="connsiteY20" fmla="*/ 1999753 h 2067339"/>
              <a:gd name="connsiteX21" fmla="*/ 1725433 w 3645673"/>
              <a:gd name="connsiteY21" fmla="*/ 1948069 h 2067339"/>
              <a:gd name="connsiteX22" fmla="*/ 1447138 w 3645673"/>
              <a:gd name="connsiteY22" fmla="*/ 1856629 h 2067339"/>
              <a:gd name="connsiteX23" fmla="*/ 1212574 w 3645673"/>
              <a:gd name="connsiteY23" fmla="*/ 1749287 h 2067339"/>
              <a:gd name="connsiteX24" fmla="*/ 946205 w 3645673"/>
              <a:gd name="connsiteY24" fmla="*/ 1574358 h 2067339"/>
              <a:gd name="connsiteX25" fmla="*/ 783204 w 3645673"/>
              <a:gd name="connsiteY25" fmla="*/ 1439186 h 2067339"/>
              <a:gd name="connsiteX26" fmla="*/ 644056 w 3645673"/>
              <a:gd name="connsiteY26" fmla="*/ 1284135 h 2067339"/>
              <a:gd name="connsiteX27" fmla="*/ 473103 w 3645673"/>
              <a:gd name="connsiteY27" fmla="*/ 1073426 h 2067339"/>
              <a:gd name="connsiteX28" fmla="*/ 306125 w 3645673"/>
              <a:gd name="connsiteY28" fmla="*/ 799106 h 2067339"/>
              <a:gd name="connsiteX29" fmla="*/ 159026 w 3645673"/>
              <a:gd name="connsiteY29" fmla="*/ 500932 h 2067339"/>
              <a:gd name="connsiteX30" fmla="*/ 31805 w 3645673"/>
              <a:gd name="connsiteY30" fmla="*/ 159026 h 2067339"/>
              <a:gd name="connsiteX31" fmla="*/ 0 w 3645673"/>
              <a:gd name="connsiteY31" fmla="*/ 55659 h 2067339"/>
              <a:gd name="connsiteX32" fmla="*/ 0 w 3645673"/>
              <a:gd name="connsiteY32" fmla="*/ 23854 h 2067339"/>
              <a:gd name="connsiteX33" fmla="*/ 15903 w 3645673"/>
              <a:gd name="connsiteY33" fmla="*/ 0 h 2067339"/>
              <a:gd name="connsiteX34" fmla="*/ 47708 w 3645673"/>
              <a:gd name="connsiteY34" fmla="*/ 19878 h 2067339"/>
              <a:gd name="connsiteX35" fmla="*/ 71562 w 3645673"/>
              <a:gd name="connsiteY35" fmla="*/ 67586 h 2067339"/>
              <a:gd name="connsiteX36" fmla="*/ 178905 w 3645673"/>
              <a:gd name="connsiteY36" fmla="*/ 290222 h 2067339"/>
              <a:gd name="connsiteX37" fmla="*/ 278296 w 3645673"/>
              <a:gd name="connsiteY37" fmla="*/ 473102 h 2067339"/>
              <a:gd name="connsiteX38" fmla="*/ 425395 w 3645673"/>
              <a:gd name="connsiteY38" fmla="*/ 699715 h 2067339"/>
              <a:gd name="connsiteX39" fmla="*/ 612251 w 3645673"/>
              <a:gd name="connsiteY39" fmla="*/ 954156 h 2067339"/>
              <a:gd name="connsiteX40" fmla="*/ 799106 w 3645673"/>
              <a:gd name="connsiteY40" fmla="*/ 1156915 h 2067339"/>
              <a:gd name="connsiteX41" fmla="*/ 962108 w 3645673"/>
              <a:gd name="connsiteY41" fmla="*/ 1300038 h 2067339"/>
              <a:gd name="connsiteX42" fmla="*/ 1148964 w 3645673"/>
              <a:gd name="connsiteY42" fmla="*/ 1435210 h 2067339"/>
              <a:gd name="connsiteX43" fmla="*/ 1319917 w 3645673"/>
              <a:gd name="connsiteY43" fmla="*/ 1530626 h 2067339"/>
              <a:gd name="connsiteX44" fmla="*/ 1526651 w 3645673"/>
              <a:gd name="connsiteY44" fmla="*/ 1622066 h 2067339"/>
              <a:gd name="connsiteX45" fmla="*/ 1729409 w 3645673"/>
              <a:gd name="connsiteY45" fmla="*/ 1685676 h 2067339"/>
              <a:gd name="connsiteX46" fmla="*/ 2015656 w 3645673"/>
              <a:gd name="connsiteY46" fmla="*/ 1741335 h 206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645673" h="2067339">
                <a:moveTo>
                  <a:pt x="2015656" y="1741335"/>
                </a:moveTo>
                <a:lnTo>
                  <a:pt x="2385391" y="1773141"/>
                </a:lnTo>
                <a:lnTo>
                  <a:pt x="2619955" y="1781092"/>
                </a:lnTo>
                <a:lnTo>
                  <a:pt x="2727298" y="1781092"/>
                </a:lnTo>
                <a:lnTo>
                  <a:pt x="2834640" y="1757238"/>
                </a:lnTo>
                <a:lnTo>
                  <a:pt x="2934031" y="1717482"/>
                </a:lnTo>
                <a:lnTo>
                  <a:pt x="2973788" y="1689652"/>
                </a:lnTo>
                <a:lnTo>
                  <a:pt x="2993666" y="1665798"/>
                </a:lnTo>
                <a:lnTo>
                  <a:pt x="3625795" y="1785068"/>
                </a:lnTo>
                <a:lnTo>
                  <a:pt x="3645673" y="1820848"/>
                </a:lnTo>
                <a:lnTo>
                  <a:pt x="3641698" y="1860605"/>
                </a:lnTo>
                <a:lnTo>
                  <a:pt x="3621819" y="1892410"/>
                </a:lnTo>
                <a:lnTo>
                  <a:pt x="3570136" y="1924215"/>
                </a:lnTo>
                <a:lnTo>
                  <a:pt x="3478696" y="1967948"/>
                </a:lnTo>
                <a:lnTo>
                  <a:pt x="3339548" y="2007704"/>
                </a:lnTo>
                <a:lnTo>
                  <a:pt x="3128838" y="2039509"/>
                </a:lnTo>
                <a:lnTo>
                  <a:pt x="2870421" y="2067339"/>
                </a:lnTo>
                <a:lnTo>
                  <a:pt x="2671638" y="2067339"/>
                </a:lnTo>
                <a:lnTo>
                  <a:pt x="2377440" y="2055412"/>
                </a:lnTo>
                <a:lnTo>
                  <a:pt x="2095169" y="2023607"/>
                </a:lnTo>
                <a:lnTo>
                  <a:pt x="1940118" y="1999753"/>
                </a:lnTo>
                <a:lnTo>
                  <a:pt x="1725433" y="1948069"/>
                </a:lnTo>
                <a:lnTo>
                  <a:pt x="1447138" y="1856629"/>
                </a:lnTo>
                <a:lnTo>
                  <a:pt x="1212574" y="1749287"/>
                </a:lnTo>
                <a:lnTo>
                  <a:pt x="946205" y="1574358"/>
                </a:lnTo>
                <a:lnTo>
                  <a:pt x="783204" y="1439186"/>
                </a:lnTo>
                <a:lnTo>
                  <a:pt x="644056" y="1284135"/>
                </a:lnTo>
                <a:lnTo>
                  <a:pt x="473103" y="1073426"/>
                </a:lnTo>
                <a:lnTo>
                  <a:pt x="306125" y="799106"/>
                </a:lnTo>
                <a:lnTo>
                  <a:pt x="159026" y="500932"/>
                </a:lnTo>
                <a:lnTo>
                  <a:pt x="31805" y="159026"/>
                </a:lnTo>
                <a:lnTo>
                  <a:pt x="0" y="55659"/>
                </a:lnTo>
                <a:lnTo>
                  <a:pt x="0" y="23854"/>
                </a:lnTo>
                <a:lnTo>
                  <a:pt x="15903" y="0"/>
                </a:lnTo>
                <a:lnTo>
                  <a:pt x="47708" y="19878"/>
                </a:lnTo>
                <a:lnTo>
                  <a:pt x="71562" y="67586"/>
                </a:lnTo>
                <a:lnTo>
                  <a:pt x="178905" y="290222"/>
                </a:lnTo>
                <a:lnTo>
                  <a:pt x="278296" y="473102"/>
                </a:lnTo>
                <a:lnTo>
                  <a:pt x="425395" y="699715"/>
                </a:lnTo>
                <a:lnTo>
                  <a:pt x="612251" y="954156"/>
                </a:lnTo>
                <a:lnTo>
                  <a:pt x="799106" y="1156915"/>
                </a:lnTo>
                <a:lnTo>
                  <a:pt x="962108" y="1300038"/>
                </a:lnTo>
                <a:lnTo>
                  <a:pt x="1148964" y="1435210"/>
                </a:lnTo>
                <a:lnTo>
                  <a:pt x="1319917" y="1530626"/>
                </a:lnTo>
                <a:lnTo>
                  <a:pt x="1526651" y="1622066"/>
                </a:lnTo>
                <a:lnTo>
                  <a:pt x="1729409" y="1685676"/>
                </a:lnTo>
                <a:lnTo>
                  <a:pt x="2015656" y="1741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1836A99-32C9-46A9-BEA8-317D70D5C775}"/>
              </a:ext>
            </a:extLst>
          </p:cNvPr>
          <p:cNvSpPr/>
          <p:nvPr/>
        </p:nvSpPr>
        <p:spPr>
          <a:xfrm>
            <a:off x="7486651" y="4084638"/>
            <a:ext cx="904875" cy="830262"/>
          </a:xfrm>
          <a:custGeom>
            <a:avLst/>
            <a:gdLst>
              <a:gd name="connsiteX0" fmla="*/ 400050 w 892969"/>
              <a:gd name="connsiteY0" fmla="*/ 426244 h 778669"/>
              <a:gd name="connsiteX1" fmla="*/ 531019 w 892969"/>
              <a:gd name="connsiteY1" fmla="*/ 528637 h 778669"/>
              <a:gd name="connsiteX2" fmla="*/ 661988 w 892969"/>
              <a:gd name="connsiteY2" fmla="*/ 619125 h 778669"/>
              <a:gd name="connsiteX3" fmla="*/ 788194 w 892969"/>
              <a:gd name="connsiteY3" fmla="*/ 704850 h 778669"/>
              <a:gd name="connsiteX4" fmla="*/ 892969 w 892969"/>
              <a:gd name="connsiteY4" fmla="*/ 778669 h 778669"/>
              <a:gd name="connsiteX5" fmla="*/ 261938 w 892969"/>
              <a:gd name="connsiteY5" fmla="*/ 676275 h 778669"/>
              <a:gd name="connsiteX6" fmla="*/ 259556 w 892969"/>
              <a:gd name="connsiteY6" fmla="*/ 659606 h 778669"/>
              <a:gd name="connsiteX7" fmla="*/ 261938 w 892969"/>
              <a:gd name="connsiteY7" fmla="*/ 638175 h 778669"/>
              <a:gd name="connsiteX8" fmla="*/ 254794 w 892969"/>
              <a:gd name="connsiteY8" fmla="*/ 588169 h 778669"/>
              <a:gd name="connsiteX9" fmla="*/ 214313 w 892969"/>
              <a:gd name="connsiteY9" fmla="*/ 490537 h 778669"/>
              <a:gd name="connsiteX10" fmla="*/ 4763 w 892969"/>
              <a:gd name="connsiteY10" fmla="*/ 42862 h 778669"/>
              <a:gd name="connsiteX11" fmla="*/ 0 w 892969"/>
              <a:gd name="connsiteY11" fmla="*/ 14287 h 778669"/>
              <a:gd name="connsiteX12" fmla="*/ 14288 w 892969"/>
              <a:gd name="connsiteY12" fmla="*/ 0 h 778669"/>
              <a:gd name="connsiteX13" fmla="*/ 52388 w 892969"/>
              <a:gd name="connsiteY13" fmla="*/ 14287 h 778669"/>
              <a:gd name="connsiteX14" fmla="*/ 80963 w 892969"/>
              <a:gd name="connsiteY14" fmla="*/ 54769 h 778669"/>
              <a:gd name="connsiteX15" fmla="*/ 169069 w 892969"/>
              <a:gd name="connsiteY15" fmla="*/ 169069 h 778669"/>
              <a:gd name="connsiteX16" fmla="*/ 314325 w 892969"/>
              <a:gd name="connsiteY16" fmla="*/ 340519 h 778669"/>
              <a:gd name="connsiteX17" fmla="*/ 400050 w 892969"/>
              <a:gd name="connsiteY17" fmla="*/ 426244 h 778669"/>
              <a:gd name="connsiteX0" fmla="*/ 400050 w 988100"/>
              <a:gd name="connsiteY0" fmla="*/ 426244 h 850156"/>
              <a:gd name="connsiteX1" fmla="*/ 531019 w 988100"/>
              <a:gd name="connsiteY1" fmla="*/ 528637 h 850156"/>
              <a:gd name="connsiteX2" fmla="*/ 661988 w 988100"/>
              <a:gd name="connsiteY2" fmla="*/ 619125 h 850156"/>
              <a:gd name="connsiteX3" fmla="*/ 788194 w 988100"/>
              <a:gd name="connsiteY3" fmla="*/ 704850 h 850156"/>
              <a:gd name="connsiteX4" fmla="*/ 988100 w 988100"/>
              <a:gd name="connsiteY4" fmla="*/ 850156 h 850156"/>
              <a:gd name="connsiteX5" fmla="*/ 261938 w 988100"/>
              <a:gd name="connsiteY5" fmla="*/ 676275 h 850156"/>
              <a:gd name="connsiteX6" fmla="*/ 259556 w 988100"/>
              <a:gd name="connsiteY6" fmla="*/ 659606 h 850156"/>
              <a:gd name="connsiteX7" fmla="*/ 261938 w 988100"/>
              <a:gd name="connsiteY7" fmla="*/ 638175 h 850156"/>
              <a:gd name="connsiteX8" fmla="*/ 254794 w 988100"/>
              <a:gd name="connsiteY8" fmla="*/ 588169 h 850156"/>
              <a:gd name="connsiteX9" fmla="*/ 214313 w 988100"/>
              <a:gd name="connsiteY9" fmla="*/ 490537 h 850156"/>
              <a:gd name="connsiteX10" fmla="*/ 4763 w 988100"/>
              <a:gd name="connsiteY10" fmla="*/ 42862 h 850156"/>
              <a:gd name="connsiteX11" fmla="*/ 0 w 988100"/>
              <a:gd name="connsiteY11" fmla="*/ 14287 h 850156"/>
              <a:gd name="connsiteX12" fmla="*/ 14288 w 988100"/>
              <a:gd name="connsiteY12" fmla="*/ 0 h 850156"/>
              <a:gd name="connsiteX13" fmla="*/ 52388 w 988100"/>
              <a:gd name="connsiteY13" fmla="*/ 14287 h 850156"/>
              <a:gd name="connsiteX14" fmla="*/ 80963 w 988100"/>
              <a:gd name="connsiteY14" fmla="*/ 54769 h 850156"/>
              <a:gd name="connsiteX15" fmla="*/ 169069 w 988100"/>
              <a:gd name="connsiteY15" fmla="*/ 169069 h 850156"/>
              <a:gd name="connsiteX16" fmla="*/ 314325 w 988100"/>
              <a:gd name="connsiteY16" fmla="*/ 340519 h 850156"/>
              <a:gd name="connsiteX17" fmla="*/ 400050 w 988100"/>
              <a:gd name="connsiteY17" fmla="*/ 426244 h 850156"/>
              <a:gd name="connsiteX0" fmla="*/ 400050 w 988100"/>
              <a:gd name="connsiteY0" fmla="*/ 426244 h 850156"/>
              <a:gd name="connsiteX1" fmla="*/ 531019 w 988100"/>
              <a:gd name="connsiteY1" fmla="*/ 528637 h 850156"/>
              <a:gd name="connsiteX2" fmla="*/ 661988 w 988100"/>
              <a:gd name="connsiteY2" fmla="*/ 619125 h 850156"/>
              <a:gd name="connsiteX3" fmla="*/ 788194 w 988100"/>
              <a:gd name="connsiteY3" fmla="*/ 704850 h 850156"/>
              <a:gd name="connsiteX4" fmla="*/ 889796 w 988100"/>
              <a:gd name="connsiteY4" fmla="*/ 778669 h 850156"/>
              <a:gd name="connsiteX5" fmla="*/ 988100 w 988100"/>
              <a:gd name="connsiteY5" fmla="*/ 850156 h 850156"/>
              <a:gd name="connsiteX6" fmla="*/ 261938 w 988100"/>
              <a:gd name="connsiteY6" fmla="*/ 676275 h 850156"/>
              <a:gd name="connsiteX7" fmla="*/ 259556 w 988100"/>
              <a:gd name="connsiteY7" fmla="*/ 659606 h 850156"/>
              <a:gd name="connsiteX8" fmla="*/ 261938 w 988100"/>
              <a:gd name="connsiteY8" fmla="*/ 638175 h 850156"/>
              <a:gd name="connsiteX9" fmla="*/ 254794 w 988100"/>
              <a:gd name="connsiteY9" fmla="*/ 588169 h 850156"/>
              <a:gd name="connsiteX10" fmla="*/ 214313 w 988100"/>
              <a:gd name="connsiteY10" fmla="*/ 490537 h 850156"/>
              <a:gd name="connsiteX11" fmla="*/ 4763 w 988100"/>
              <a:gd name="connsiteY11" fmla="*/ 42862 h 850156"/>
              <a:gd name="connsiteX12" fmla="*/ 0 w 988100"/>
              <a:gd name="connsiteY12" fmla="*/ 14287 h 850156"/>
              <a:gd name="connsiteX13" fmla="*/ 14288 w 988100"/>
              <a:gd name="connsiteY13" fmla="*/ 0 h 850156"/>
              <a:gd name="connsiteX14" fmla="*/ 52388 w 988100"/>
              <a:gd name="connsiteY14" fmla="*/ 14287 h 850156"/>
              <a:gd name="connsiteX15" fmla="*/ 80963 w 988100"/>
              <a:gd name="connsiteY15" fmla="*/ 54769 h 850156"/>
              <a:gd name="connsiteX16" fmla="*/ 169069 w 988100"/>
              <a:gd name="connsiteY16" fmla="*/ 169069 h 850156"/>
              <a:gd name="connsiteX17" fmla="*/ 314325 w 988100"/>
              <a:gd name="connsiteY17" fmla="*/ 340519 h 850156"/>
              <a:gd name="connsiteX18" fmla="*/ 400050 w 988100"/>
              <a:gd name="connsiteY18" fmla="*/ 426244 h 850156"/>
              <a:gd name="connsiteX0" fmla="*/ 400050 w 988100"/>
              <a:gd name="connsiteY0" fmla="*/ 426244 h 850156"/>
              <a:gd name="connsiteX1" fmla="*/ 531019 w 988100"/>
              <a:gd name="connsiteY1" fmla="*/ 528637 h 850156"/>
              <a:gd name="connsiteX2" fmla="*/ 661988 w 988100"/>
              <a:gd name="connsiteY2" fmla="*/ 619125 h 850156"/>
              <a:gd name="connsiteX3" fmla="*/ 788194 w 988100"/>
              <a:gd name="connsiteY3" fmla="*/ 704850 h 850156"/>
              <a:gd name="connsiteX4" fmla="*/ 889796 w 988100"/>
              <a:gd name="connsiteY4" fmla="*/ 778669 h 850156"/>
              <a:gd name="connsiteX5" fmla="*/ 988100 w 988100"/>
              <a:gd name="connsiteY5" fmla="*/ 850156 h 850156"/>
              <a:gd name="connsiteX6" fmla="*/ 904071 w 988100"/>
              <a:gd name="connsiteY6" fmla="*/ 831110 h 850156"/>
              <a:gd name="connsiteX7" fmla="*/ 261938 w 988100"/>
              <a:gd name="connsiteY7" fmla="*/ 676275 h 850156"/>
              <a:gd name="connsiteX8" fmla="*/ 259556 w 988100"/>
              <a:gd name="connsiteY8" fmla="*/ 659606 h 850156"/>
              <a:gd name="connsiteX9" fmla="*/ 261938 w 988100"/>
              <a:gd name="connsiteY9" fmla="*/ 638175 h 850156"/>
              <a:gd name="connsiteX10" fmla="*/ 254794 w 988100"/>
              <a:gd name="connsiteY10" fmla="*/ 588169 h 850156"/>
              <a:gd name="connsiteX11" fmla="*/ 214313 w 988100"/>
              <a:gd name="connsiteY11" fmla="*/ 490537 h 850156"/>
              <a:gd name="connsiteX12" fmla="*/ 4763 w 988100"/>
              <a:gd name="connsiteY12" fmla="*/ 42862 h 850156"/>
              <a:gd name="connsiteX13" fmla="*/ 0 w 988100"/>
              <a:gd name="connsiteY13" fmla="*/ 14287 h 850156"/>
              <a:gd name="connsiteX14" fmla="*/ 14288 w 988100"/>
              <a:gd name="connsiteY14" fmla="*/ 0 h 850156"/>
              <a:gd name="connsiteX15" fmla="*/ 52388 w 988100"/>
              <a:gd name="connsiteY15" fmla="*/ 14287 h 850156"/>
              <a:gd name="connsiteX16" fmla="*/ 80963 w 988100"/>
              <a:gd name="connsiteY16" fmla="*/ 54769 h 850156"/>
              <a:gd name="connsiteX17" fmla="*/ 169069 w 988100"/>
              <a:gd name="connsiteY17" fmla="*/ 169069 h 850156"/>
              <a:gd name="connsiteX18" fmla="*/ 314325 w 988100"/>
              <a:gd name="connsiteY18" fmla="*/ 340519 h 850156"/>
              <a:gd name="connsiteX19" fmla="*/ 400050 w 988100"/>
              <a:gd name="connsiteY19" fmla="*/ 426244 h 850156"/>
              <a:gd name="connsiteX0" fmla="*/ 400050 w 904071"/>
              <a:gd name="connsiteY0" fmla="*/ 426244 h 831110"/>
              <a:gd name="connsiteX1" fmla="*/ 531019 w 904071"/>
              <a:gd name="connsiteY1" fmla="*/ 528637 h 831110"/>
              <a:gd name="connsiteX2" fmla="*/ 661988 w 904071"/>
              <a:gd name="connsiteY2" fmla="*/ 619125 h 831110"/>
              <a:gd name="connsiteX3" fmla="*/ 788194 w 904071"/>
              <a:gd name="connsiteY3" fmla="*/ 704850 h 831110"/>
              <a:gd name="connsiteX4" fmla="*/ 889796 w 904071"/>
              <a:gd name="connsiteY4" fmla="*/ 778669 h 831110"/>
              <a:gd name="connsiteX5" fmla="*/ 904071 w 904071"/>
              <a:gd name="connsiteY5" fmla="*/ 831110 h 831110"/>
              <a:gd name="connsiteX6" fmla="*/ 261938 w 904071"/>
              <a:gd name="connsiteY6" fmla="*/ 676275 h 831110"/>
              <a:gd name="connsiteX7" fmla="*/ 259556 w 904071"/>
              <a:gd name="connsiteY7" fmla="*/ 659606 h 831110"/>
              <a:gd name="connsiteX8" fmla="*/ 261938 w 904071"/>
              <a:gd name="connsiteY8" fmla="*/ 638175 h 831110"/>
              <a:gd name="connsiteX9" fmla="*/ 254794 w 904071"/>
              <a:gd name="connsiteY9" fmla="*/ 588169 h 831110"/>
              <a:gd name="connsiteX10" fmla="*/ 214313 w 904071"/>
              <a:gd name="connsiteY10" fmla="*/ 490537 h 831110"/>
              <a:gd name="connsiteX11" fmla="*/ 4763 w 904071"/>
              <a:gd name="connsiteY11" fmla="*/ 42862 h 831110"/>
              <a:gd name="connsiteX12" fmla="*/ 0 w 904071"/>
              <a:gd name="connsiteY12" fmla="*/ 14287 h 831110"/>
              <a:gd name="connsiteX13" fmla="*/ 14288 w 904071"/>
              <a:gd name="connsiteY13" fmla="*/ 0 h 831110"/>
              <a:gd name="connsiteX14" fmla="*/ 52388 w 904071"/>
              <a:gd name="connsiteY14" fmla="*/ 14287 h 831110"/>
              <a:gd name="connsiteX15" fmla="*/ 80963 w 904071"/>
              <a:gd name="connsiteY15" fmla="*/ 54769 h 831110"/>
              <a:gd name="connsiteX16" fmla="*/ 169069 w 904071"/>
              <a:gd name="connsiteY16" fmla="*/ 169069 h 831110"/>
              <a:gd name="connsiteX17" fmla="*/ 314325 w 904071"/>
              <a:gd name="connsiteY17" fmla="*/ 340519 h 831110"/>
              <a:gd name="connsiteX18" fmla="*/ 400050 w 904071"/>
              <a:gd name="connsiteY18" fmla="*/ 426244 h 83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4071" h="831110">
                <a:moveTo>
                  <a:pt x="400050" y="426244"/>
                </a:moveTo>
                <a:lnTo>
                  <a:pt x="531019" y="528637"/>
                </a:lnTo>
                <a:lnTo>
                  <a:pt x="661988" y="619125"/>
                </a:lnTo>
                <a:lnTo>
                  <a:pt x="788194" y="704850"/>
                </a:lnTo>
                <a:lnTo>
                  <a:pt x="889796" y="778669"/>
                </a:lnTo>
                <a:lnTo>
                  <a:pt x="904071" y="831110"/>
                </a:lnTo>
                <a:lnTo>
                  <a:pt x="261938" y="676275"/>
                </a:lnTo>
                <a:lnTo>
                  <a:pt x="259556" y="659606"/>
                </a:lnTo>
                <a:lnTo>
                  <a:pt x="261938" y="638175"/>
                </a:lnTo>
                <a:lnTo>
                  <a:pt x="254794" y="588169"/>
                </a:lnTo>
                <a:lnTo>
                  <a:pt x="214313" y="490537"/>
                </a:lnTo>
                <a:lnTo>
                  <a:pt x="4763" y="42862"/>
                </a:lnTo>
                <a:lnTo>
                  <a:pt x="0" y="14287"/>
                </a:lnTo>
                <a:lnTo>
                  <a:pt x="14288" y="0"/>
                </a:lnTo>
                <a:lnTo>
                  <a:pt x="52388" y="14287"/>
                </a:lnTo>
                <a:lnTo>
                  <a:pt x="80963" y="54769"/>
                </a:lnTo>
                <a:lnTo>
                  <a:pt x="169069" y="169069"/>
                </a:lnTo>
                <a:lnTo>
                  <a:pt x="314325" y="340519"/>
                </a:lnTo>
                <a:lnTo>
                  <a:pt x="400050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8C32D2B-772F-453F-A239-8B7620AD6C9A}"/>
              </a:ext>
            </a:extLst>
          </p:cNvPr>
          <p:cNvSpPr/>
          <p:nvPr/>
        </p:nvSpPr>
        <p:spPr>
          <a:xfrm>
            <a:off x="6015039" y="2338388"/>
            <a:ext cx="327025" cy="576262"/>
          </a:xfrm>
          <a:custGeom>
            <a:avLst/>
            <a:gdLst>
              <a:gd name="connsiteX0" fmla="*/ 269081 w 326231"/>
              <a:gd name="connsiteY0" fmla="*/ 219075 h 576262"/>
              <a:gd name="connsiteX1" fmla="*/ 252412 w 326231"/>
              <a:gd name="connsiteY1" fmla="*/ 292893 h 576262"/>
              <a:gd name="connsiteX2" fmla="*/ 250031 w 326231"/>
              <a:gd name="connsiteY2" fmla="*/ 385762 h 576262"/>
              <a:gd name="connsiteX3" fmla="*/ 276225 w 326231"/>
              <a:gd name="connsiteY3" fmla="*/ 576262 h 576262"/>
              <a:gd name="connsiteX4" fmla="*/ 0 w 326231"/>
              <a:gd name="connsiteY4" fmla="*/ 0 h 576262"/>
              <a:gd name="connsiteX5" fmla="*/ 50006 w 326231"/>
              <a:gd name="connsiteY5" fmla="*/ 33337 h 576262"/>
              <a:gd name="connsiteX6" fmla="*/ 97631 w 326231"/>
              <a:gd name="connsiteY6" fmla="*/ 57150 h 576262"/>
              <a:gd name="connsiteX7" fmla="*/ 140493 w 326231"/>
              <a:gd name="connsiteY7" fmla="*/ 66675 h 576262"/>
              <a:gd name="connsiteX8" fmla="*/ 211931 w 326231"/>
              <a:gd name="connsiteY8" fmla="*/ 73818 h 576262"/>
              <a:gd name="connsiteX9" fmla="*/ 321468 w 326231"/>
              <a:gd name="connsiteY9" fmla="*/ 73818 h 576262"/>
              <a:gd name="connsiteX10" fmla="*/ 326231 w 326231"/>
              <a:gd name="connsiteY10" fmla="*/ 80962 h 576262"/>
              <a:gd name="connsiteX11" fmla="*/ 311943 w 326231"/>
              <a:gd name="connsiteY11" fmla="*/ 111918 h 576262"/>
              <a:gd name="connsiteX12" fmla="*/ 269081 w 326231"/>
              <a:gd name="connsiteY12" fmla="*/ 219075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231" h="576262">
                <a:moveTo>
                  <a:pt x="269081" y="219075"/>
                </a:moveTo>
                <a:lnTo>
                  <a:pt x="252412" y="292893"/>
                </a:lnTo>
                <a:cubicBezTo>
                  <a:pt x="251618" y="323849"/>
                  <a:pt x="250825" y="354806"/>
                  <a:pt x="250031" y="385762"/>
                </a:cubicBezTo>
                <a:lnTo>
                  <a:pt x="276225" y="576262"/>
                </a:lnTo>
                <a:lnTo>
                  <a:pt x="0" y="0"/>
                </a:lnTo>
                <a:lnTo>
                  <a:pt x="50006" y="33337"/>
                </a:lnTo>
                <a:lnTo>
                  <a:pt x="97631" y="57150"/>
                </a:lnTo>
                <a:lnTo>
                  <a:pt x="140493" y="66675"/>
                </a:lnTo>
                <a:lnTo>
                  <a:pt x="211931" y="73818"/>
                </a:lnTo>
                <a:lnTo>
                  <a:pt x="321468" y="73818"/>
                </a:lnTo>
                <a:lnTo>
                  <a:pt x="326231" y="80962"/>
                </a:lnTo>
                <a:lnTo>
                  <a:pt x="311943" y="111918"/>
                </a:lnTo>
                <a:lnTo>
                  <a:pt x="269081" y="2190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9EFCC1-D89B-4975-ACEC-EE9D6FF7A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92" y="2084632"/>
            <a:ext cx="4694327" cy="306045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A06E6A5-0675-4E95-916A-781C92E0F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469" y="2078535"/>
            <a:ext cx="4694327" cy="306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D1A756-B3B3-4AA2-A23A-194071AF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6" y="1898771"/>
            <a:ext cx="4694327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7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205D932-3CEF-4466-A47C-0C67234FFB5D}"/>
              </a:ext>
            </a:extLst>
          </p:cNvPr>
          <p:cNvSpPr/>
          <p:nvPr/>
        </p:nvSpPr>
        <p:spPr>
          <a:xfrm>
            <a:off x="3662364" y="2867025"/>
            <a:ext cx="1870075" cy="590550"/>
          </a:xfrm>
          <a:custGeom>
            <a:avLst/>
            <a:gdLst>
              <a:gd name="connsiteX0" fmla="*/ 671512 w 1869281"/>
              <a:gd name="connsiteY0" fmla="*/ 278606 h 590550"/>
              <a:gd name="connsiteX1" fmla="*/ 1193006 w 1869281"/>
              <a:gd name="connsiteY1" fmla="*/ 169069 h 590550"/>
              <a:gd name="connsiteX2" fmla="*/ 1443037 w 1869281"/>
              <a:gd name="connsiteY2" fmla="*/ 95250 h 590550"/>
              <a:gd name="connsiteX3" fmla="*/ 1521618 w 1869281"/>
              <a:gd name="connsiteY3" fmla="*/ 59531 h 590550"/>
              <a:gd name="connsiteX4" fmla="*/ 1564481 w 1869281"/>
              <a:gd name="connsiteY4" fmla="*/ 33338 h 590550"/>
              <a:gd name="connsiteX5" fmla="*/ 1602581 w 1869281"/>
              <a:gd name="connsiteY5" fmla="*/ 0 h 590550"/>
              <a:gd name="connsiteX6" fmla="*/ 1652587 w 1869281"/>
              <a:gd name="connsiteY6" fmla="*/ 0 h 590550"/>
              <a:gd name="connsiteX7" fmla="*/ 1731168 w 1869281"/>
              <a:gd name="connsiteY7" fmla="*/ 21431 h 590550"/>
              <a:gd name="connsiteX8" fmla="*/ 1807368 w 1869281"/>
              <a:gd name="connsiteY8" fmla="*/ 50006 h 590550"/>
              <a:gd name="connsiteX9" fmla="*/ 1843087 w 1869281"/>
              <a:gd name="connsiteY9" fmla="*/ 69056 h 590550"/>
              <a:gd name="connsiteX10" fmla="*/ 1857375 w 1869281"/>
              <a:gd name="connsiteY10" fmla="*/ 88106 h 590550"/>
              <a:gd name="connsiteX11" fmla="*/ 1869281 w 1869281"/>
              <a:gd name="connsiteY11" fmla="*/ 116681 h 590550"/>
              <a:gd name="connsiteX12" fmla="*/ 1866900 w 1869281"/>
              <a:gd name="connsiteY12" fmla="*/ 135731 h 590550"/>
              <a:gd name="connsiteX13" fmla="*/ 1843087 w 1869281"/>
              <a:gd name="connsiteY13" fmla="*/ 169069 h 590550"/>
              <a:gd name="connsiteX14" fmla="*/ 1807368 w 1869281"/>
              <a:gd name="connsiteY14" fmla="*/ 202406 h 590550"/>
              <a:gd name="connsiteX15" fmla="*/ 1776412 w 1869281"/>
              <a:gd name="connsiteY15" fmla="*/ 219075 h 590550"/>
              <a:gd name="connsiteX16" fmla="*/ 1640681 w 1869281"/>
              <a:gd name="connsiteY16" fmla="*/ 259556 h 590550"/>
              <a:gd name="connsiteX17" fmla="*/ 1054893 w 1869281"/>
              <a:gd name="connsiteY17" fmla="*/ 392906 h 590550"/>
              <a:gd name="connsiteX18" fmla="*/ 866775 w 1869281"/>
              <a:gd name="connsiteY18" fmla="*/ 431006 h 590550"/>
              <a:gd name="connsiteX19" fmla="*/ 702468 w 1869281"/>
              <a:gd name="connsiteY19" fmla="*/ 464344 h 590550"/>
              <a:gd name="connsiteX20" fmla="*/ 621506 w 1869281"/>
              <a:gd name="connsiteY20" fmla="*/ 492919 h 590550"/>
              <a:gd name="connsiteX21" fmla="*/ 502443 w 1869281"/>
              <a:gd name="connsiteY21" fmla="*/ 538163 h 590550"/>
              <a:gd name="connsiteX22" fmla="*/ 433387 w 1869281"/>
              <a:gd name="connsiteY22" fmla="*/ 571500 h 590550"/>
              <a:gd name="connsiteX23" fmla="*/ 407193 w 1869281"/>
              <a:gd name="connsiteY23" fmla="*/ 590550 h 590550"/>
              <a:gd name="connsiteX24" fmla="*/ 364331 w 1869281"/>
              <a:gd name="connsiteY24" fmla="*/ 588169 h 590550"/>
              <a:gd name="connsiteX25" fmla="*/ 295275 w 1869281"/>
              <a:gd name="connsiteY25" fmla="*/ 576263 h 590550"/>
              <a:gd name="connsiteX26" fmla="*/ 242887 w 1869281"/>
              <a:gd name="connsiteY26" fmla="*/ 552450 h 590550"/>
              <a:gd name="connsiteX27" fmla="*/ 183356 w 1869281"/>
              <a:gd name="connsiteY27" fmla="*/ 507206 h 590550"/>
              <a:gd name="connsiteX28" fmla="*/ 114300 w 1869281"/>
              <a:gd name="connsiteY28" fmla="*/ 426244 h 590550"/>
              <a:gd name="connsiteX29" fmla="*/ 38100 w 1869281"/>
              <a:gd name="connsiteY29" fmla="*/ 309563 h 590550"/>
              <a:gd name="connsiteX30" fmla="*/ 0 w 1869281"/>
              <a:gd name="connsiteY30" fmla="*/ 221456 h 590550"/>
              <a:gd name="connsiteX31" fmla="*/ 9525 w 1869281"/>
              <a:gd name="connsiteY31" fmla="*/ 216694 h 590550"/>
              <a:gd name="connsiteX32" fmla="*/ 54768 w 1869281"/>
              <a:gd name="connsiteY32" fmla="*/ 230981 h 590550"/>
              <a:gd name="connsiteX33" fmla="*/ 121443 w 1869281"/>
              <a:gd name="connsiteY33" fmla="*/ 261938 h 590550"/>
              <a:gd name="connsiteX34" fmla="*/ 192881 w 1869281"/>
              <a:gd name="connsiteY34" fmla="*/ 290513 h 590550"/>
              <a:gd name="connsiteX35" fmla="*/ 264318 w 1869281"/>
              <a:gd name="connsiteY35" fmla="*/ 311944 h 590550"/>
              <a:gd name="connsiteX36" fmla="*/ 326231 w 1869281"/>
              <a:gd name="connsiteY36" fmla="*/ 319088 h 590550"/>
              <a:gd name="connsiteX37" fmla="*/ 426243 w 1869281"/>
              <a:gd name="connsiteY37" fmla="*/ 319088 h 590550"/>
              <a:gd name="connsiteX38" fmla="*/ 561975 w 1869281"/>
              <a:gd name="connsiteY38" fmla="*/ 302419 h 590550"/>
              <a:gd name="connsiteX39" fmla="*/ 671512 w 1869281"/>
              <a:gd name="connsiteY39" fmla="*/ 278606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9281" h="590550">
                <a:moveTo>
                  <a:pt x="671512" y="278606"/>
                </a:moveTo>
                <a:lnTo>
                  <a:pt x="1193006" y="169069"/>
                </a:lnTo>
                <a:lnTo>
                  <a:pt x="1443037" y="95250"/>
                </a:lnTo>
                <a:lnTo>
                  <a:pt x="1521618" y="59531"/>
                </a:lnTo>
                <a:lnTo>
                  <a:pt x="1564481" y="33338"/>
                </a:lnTo>
                <a:lnTo>
                  <a:pt x="1602581" y="0"/>
                </a:lnTo>
                <a:lnTo>
                  <a:pt x="1652587" y="0"/>
                </a:lnTo>
                <a:lnTo>
                  <a:pt x="1731168" y="21431"/>
                </a:lnTo>
                <a:lnTo>
                  <a:pt x="1807368" y="50006"/>
                </a:lnTo>
                <a:lnTo>
                  <a:pt x="1843087" y="69056"/>
                </a:lnTo>
                <a:lnTo>
                  <a:pt x="1857375" y="88106"/>
                </a:lnTo>
                <a:lnTo>
                  <a:pt x="1869281" y="116681"/>
                </a:lnTo>
                <a:lnTo>
                  <a:pt x="1866900" y="135731"/>
                </a:lnTo>
                <a:lnTo>
                  <a:pt x="1843087" y="169069"/>
                </a:lnTo>
                <a:lnTo>
                  <a:pt x="1807368" y="202406"/>
                </a:lnTo>
                <a:lnTo>
                  <a:pt x="1776412" y="219075"/>
                </a:lnTo>
                <a:lnTo>
                  <a:pt x="1640681" y="259556"/>
                </a:lnTo>
                <a:lnTo>
                  <a:pt x="1054893" y="392906"/>
                </a:lnTo>
                <a:lnTo>
                  <a:pt x="866775" y="431006"/>
                </a:lnTo>
                <a:lnTo>
                  <a:pt x="702468" y="464344"/>
                </a:lnTo>
                <a:lnTo>
                  <a:pt x="621506" y="492919"/>
                </a:lnTo>
                <a:lnTo>
                  <a:pt x="502443" y="538163"/>
                </a:lnTo>
                <a:lnTo>
                  <a:pt x="433387" y="571500"/>
                </a:lnTo>
                <a:lnTo>
                  <a:pt x="407193" y="590550"/>
                </a:lnTo>
                <a:lnTo>
                  <a:pt x="364331" y="588169"/>
                </a:lnTo>
                <a:lnTo>
                  <a:pt x="295275" y="576263"/>
                </a:lnTo>
                <a:lnTo>
                  <a:pt x="242887" y="552450"/>
                </a:lnTo>
                <a:lnTo>
                  <a:pt x="183356" y="507206"/>
                </a:lnTo>
                <a:lnTo>
                  <a:pt x="114300" y="426244"/>
                </a:lnTo>
                <a:lnTo>
                  <a:pt x="38100" y="309563"/>
                </a:lnTo>
                <a:lnTo>
                  <a:pt x="0" y="221456"/>
                </a:lnTo>
                <a:lnTo>
                  <a:pt x="9525" y="216694"/>
                </a:lnTo>
                <a:lnTo>
                  <a:pt x="54768" y="230981"/>
                </a:lnTo>
                <a:lnTo>
                  <a:pt x="121443" y="261938"/>
                </a:lnTo>
                <a:lnTo>
                  <a:pt x="192881" y="290513"/>
                </a:lnTo>
                <a:lnTo>
                  <a:pt x="264318" y="311944"/>
                </a:lnTo>
                <a:lnTo>
                  <a:pt x="326231" y="319088"/>
                </a:lnTo>
                <a:lnTo>
                  <a:pt x="426243" y="319088"/>
                </a:lnTo>
                <a:lnTo>
                  <a:pt x="561975" y="302419"/>
                </a:lnTo>
                <a:lnTo>
                  <a:pt x="671512" y="278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26D78AE-4B85-4DA1-9762-F4C17BA079C4}"/>
              </a:ext>
            </a:extLst>
          </p:cNvPr>
          <p:cNvSpPr/>
          <p:nvPr/>
        </p:nvSpPr>
        <p:spPr>
          <a:xfrm>
            <a:off x="5826125" y="2346325"/>
            <a:ext cx="2470150" cy="552450"/>
          </a:xfrm>
          <a:custGeom>
            <a:avLst/>
            <a:gdLst>
              <a:gd name="connsiteX0" fmla="*/ 650875 w 2470150"/>
              <a:gd name="connsiteY0" fmla="*/ 238125 h 552450"/>
              <a:gd name="connsiteX1" fmla="*/ 1438275 w 2470150"/>
              <a:gd name="connsiteY1" fmla="*/ 133350 h 552450"/>
              <a:gd name="connsiteX2" fmla="*/ 1952625 w 2470150"/>
              <a:gd name="connsiteY2" fmla="*/ 57150 h 552450"/>
              <a:gd name="connsiteX3" fmla="*/ 2025650 w 2470150"/>
              <a:gd name="connsiteY3" fmla="*/ 38100 h 552450"/>
              <a:gd name="connsiteX4" fmla="*/ 2063750 w 2470150"/>
              <a:gd name="connsiteY4" fmla="*/ 19050 h 552450"/>
              <a:gd name="connsiteX5" fmla="*/ 2098675 w 2470150"/>
              <a:gd name="connsiteY5" fmla="*/ 0 h 552450"/>
              <a:gd name="connsiteX6" fmla="*/ 2136775 w 2470150"/>
              <a:gd name="connsiteY6" fmla="*/ 9525 h 552450"/>
              <a:gd name="connsiteX7" fmla="*/ 2206625 w 2470150"/>
              <a:gd name="connsiteY7" fmla="*/ 50800 h 552450"/>
              <a:gd name="connsiteX8" fmla="*/ 2305050 w 2470150"/>
              <a:gd name="connsiteY8" fmla="*/ 127000 h 552450"/>
              <a:gd name="connsiteX9" fmla="*/ 2400300 w 2470150"/>
              <a:gd name="connsiteY9" fmla="*/ 209550 h 552450"/>
              <a:gd name="connsiteX10" fmla="*/ 2444750 w 2470150"/>
              <a:gd name="connsiteY10" fmla="*/ 254000 h 552450"/>
              <a:gd name="connsiteX11" fmla="*/ 2466975 w 2470150"/>
              <a:gd name="connsiteY11" fmla="*/ 292100 h 552450"/>
              <a:gd name="connsiteX12" fmla="*/ 2470150 w 2470150"/>
              <a:gd name="connsiteY12" fmla="*/ 330200 h 552450"/>
              <a:gd name="connsiteX13" fmla="*/ 2454275 w 2470150"/>
              <a:gd name="connsiteY13" fmla="*/ 361950 h 552450"/>
              <a:gd name="connsiteX14" fmla="*/ 2435225 w 2470150"/>
              <a:gd name="connsiteY14" fmla="*/ 381000 h 552450"/>
              <a:gd name="connsiteX15" fmla="*/ 2032000 w 2470150"/>
              <a:gd name="connsiteY15" fmla="*/ 260350 h 552450"/>
              <a:gd name="connsiteX16" fmla="*/ 1920875 w 2470150"/>
              <a:gd name="connsiteY16" fmla="*/ 257175 h 552450"/>
              <a:gd name="connsiteX17" fmla="*/ 1609725 w 2470150"/>
              <a:gd name="connsiteY17" fmla="*/ 288925 h 552450"/>
              <a:gd name="connsiteX18" fmla="*/ 1120775 w 2470150"/>
              <a:gd name="connsiteY18" fmla="*/ 352425 h 552450"/>
              <a:gd name="connsiteX19" fmla="*/ 654050 w 2470150"/>
              <a:gd name="connsiteY19" fmla="*/ 422275 h 552450"/>
              <a:gd name="connsiteX20" fmla="*/ 514350 w 2470150"/>
              <a:gd name="connsiteY20" fmla="*/ 469900 h 552450"/>
              <a:gd name="connsiteX21" fmla="*/ 428625 w 2470150"/>
              <a:gd name="connsiteY21" fmla="*/ 508000 h 552450"/>
              <a:gd name="connsiteX22" fmla="*/ 365125 w 2470150"/>
              <a:gd name="connsiteY22" fmla="*/ 539750 h 552450"/>
              <a:gd name="connsiteX23" fmla="*/ 342900 w 2470150"/>
              <a:gd name="connsiteY23" fmla="*/ 549275 h 552450"/>
              <a:gd name="connsiteX24" fmla="*/ 320675 w 2470150"/>
              <a:gd name="connsiteY24" fmla="*/ 552450 h 552450"/>
              <a:gd name="connsiteX25" fmla="*/ 269875 w 2470150"/>
              <a:gd name="connsiteY25" fmla="*/ 530225 h 552450"/>
              <a:gd name="connsiteX26" fmla="*/ 184150 w 2470150"/>
              <a:gd name="connsiteY26" fmla="*/ 454025 h 552450"/>
              <a:gd name="connsiteX27" fmla="*/ 88900 w 2470150"/>
              <a:gd name="connsiteY27" fmla="*/ 346075 h 552450"/>
              <a:gd name="connsiteX28" fmla="*/ 47625 w 2470150"/>
              <a:gd name="connsiteY28" fmla="*/ 279400 h 552450"/>
              <a:gd name="connsiteX29" fmla="*/ 9525 w 2470150"/>
              <a:gd name="connsiteY29" fmla="*/ 203200 h 552450"/>
              <a:gd name="connsiteX30" fmla="*/ 0 w 2470150"/>
              <a:gd name="connsiteY30" fmla="*/ 174625 h 552450"/>
              <a:gd name="connsiteX31" fmla="*/ 22225 w 2470150"/>
              <a:gd name="connsiteY31" fmla="*/ 171450 h 552450"/>
              <a:gd name="connsiteX32" fmla="*/ 50800 w 2470150"/>
              <a:gd name="connsiteY32" fmla="*/ 174625 h 552450"/>
              <a:gd name="connsiteX33" fmla="*/ 133350 w 2470150"/>
              <a:gd name="connsiteY33" fmla="*/ 222250 h 552450"/>
              <a:gd name="connsiteX34" fmla="*/ 215900 w 2470150"/>
              <a:gd name="connsiteY34" fmla="*/ 257175 h 552450"/>
              <a:gd name="connsiteX35" fmla="*/ 320675 w 2470150"/>
              <a:gd name="connsiteY35" fmla="*/ 260350 h 552450"/>
              <a:gd name="connsiteX36" fmla="*/ 482600 w 2470150"/>
              <a:gd name="connsiteY36" fmla="*/ 250825 h 552450"/>
              <a:gd name="connsiteX37" fmla="*/ 650875 w 2470150"/>
              <a:gd name="connsiteY37" fmla="*/ 23812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70150" h="552450">
                <a:moveTo>
                  <a:pt x="650875" y="238125"/>
                </a:moveTo>
                <a:lnTo>
                  <a:pt x="1438275" y="133350"/>
                </a:lnTo>
                <a:lnTo>
                  <a:pt x="1952625" y="57150"/>
                </a:lnTo>
                <a:lnTo>
                  <a:pt x="2025650" y="38100"/>
                </a:lnTo>
                <a:lnTo>
                  <a:pt x="2063750" y="19050"/>
                </a:lnTo>
                <a:lnTo>
                  <a:pt x="2098675" y="0"/>
                </a:lnTo>
                <a:lnTo>
                  <a:pt x="2136775" y="9525"/>
                </a:lnTo>
                <a:lnTo>
                  <a:pt x="2206625" y="50800"/>
                </a:lnTo>
                <a:lnTo>
                  <a:pt x="2305050" y="127000"/>
                </a:lnTo>
                <a:lnTo>
                  <a:pt x="2400300" y="209550"/>
                </a:lnTo>
                <a:lnTo>
                  <a:pt x="2444750" y="254000"/>
                </a:lnTo>
                <a:lnTo>
                  <a:pt x="2466975" y="292100"/>
                </a:lnTo>
                <a:lnTo>
                  <a:pt x="2470150" y="330200"/>
                </a:lnTo>
                <a:lnTo>
                  <a:pt x="2454275" y="361950"/>
                </a:lnTo>
                <a:lnTo>
                  <a:pt x="2435225" y="381000"/>
                </a:lnTo>
                <a:lnTo>
                  <a:pt x="2032000" y="260350"/>
                </a:lnTo>
                <a:lnTo>
                  <a:pt x="1920875" y="257175"/>
                </a:lnTo>
                <a:lnTo>
                  <a:pt x="1609725" y="288925"/>
                </a:lnTo>
                <a:lnTo>
                  <a:pt x="1120775" y="352425"/>
                </a:lnTo>
                <a:lnTo>
                  <a:pt x="654050" y="422275"/>
                </a:lnTo>
                <a:lnTo>
                  <a:pt x="514350" y="469900"/>
                </a:lnTo>
                <a:lnTo>
                  <a:pt x="428625" y="508000"/>
                </a:lnTo>
                <a:lnTo>
                  <a:pt x="365125" y="539750"/>
                </a:lnTo>
                <a:lnTo>
                  <a:pt x="342900" y="549275"/>
                </a:lnTo>
                <a:lnTo>
                  <a:pt x="320675" y="552450"/>
                </a:lnTo>
                <a:lnTo>
                  <a:pt x="269875" y="530225"/>
                </a:lnTo>
                <a:lnTo>
                  <a:pt x="184150" y="454025"/>
                </a:lnTo>
                <a:lnTo>
                  <a:pt x="88900" y="346075"/>
                </a:lnTo>
                <a:lnTo>
                  <a:pt x="47625" y="279400"/>
                </a:lnTo>
                <a:lnTo>
                  <a:pt x="9525" y="203200"/>
                </a:lnTo>
                <a:lnTo>
                  <a:pt x="0" y="174625"/>
                </a:lnTo>
                <a:lnTo>
                  <a:pt x="22225" y="171450"/>
                </a:lnTo>
                <a:lnTo>
                  <a:pt x="50800" y="174625"/>
                </a:lnTo>
                <a:lnTo>
                  <a:pt x="133350" y="222250"/>
                </a:lnTo>
                <a:lnTo>
                  <a:pt x="215900" y="257175"/>
                </a:lnTo>
                <a:lnTo>
                  <a:pt x="320675" y="260350"/>
                </a:lnTo>
                <a:lnTo>
                  <a:pt x="482600" y="250825"/>
                </a:lnTo>
                <a:lnTo>
                  <a:pt x="650875" y="238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8DAFCFF-249E-47BD-AE12-9BD8B5D975F7}"/>
              </a:ext>
            </a:extLst>
          </p:cNvPr>
          <p:cNvSpPr/>
          <p:nvPr/>
        </p:nvSpPr>
        <p:spPr>
          <a:xfrm>
            <a:off x="4346576" y="1912938"/>
            <a:ext cx="1331913" cy="2813050"/>
          </a:xfrm>
          <a:custGeom>
            <a:avLst/>
            <a:gdLst>
              <a:gd name="connsiteX0" fmla="*/ 491556 w 1331958"/>
              <a:gd name="connsiteY0" fmla="*/ 634266 h 2811912"/>
              <a:gd name="connsiteX1" fmla="*/ 422844 w 1331958"/>
              <a:gd name="connsiteY1" fmla="*/ 1390099 h 2811912"/>
              <a:gd name="connsiteX2" fmla="*/ 375274 w 1331958"/>
              <a:gd name="connsiteY2" fmla="*/ 2172360 h 2811912"/>
              <a:gd name="connsiteX3" fmla="*/ 359417 w 1331958"/>
              <a:gd name="connsiteY3" fmla="*/ 2367926 h 2811912"/>
              <a:gd name="connsiteX4" fmla="*/ 354132 w 1331958"/>
              <a:gd name="connsiteY4" fmla="*/ 2426067 h 2811912"/>
              <a:gd name="connsiteX5" fmla="*/ 359417 w 1331958"/>
              <a:gd name="connsiteY5" fmla="*/ 2484208 h 2811912"/>
              <a:gd name="connsiteX6" fmla="*/ 385845 w 1331958"/>
              <a:gd name="connsiteY6" fmla="*/ 2563491 h 2811912"/>
              <a:gd name="connsiteX7" fmla="*/ 412273 w 1331958"/>
              <a:gd name="connsiteY7" fmla="*/ 2595204 h 2811912"/>
              <a:gd name="connsiteX8" fmla="*/ 438700 w 1331958"/>
              <a:gd name="connsiteY8" fmla="*/ 2611061 h 2811912"/>
              <a:gd name="connsiteX9" fmla="*/ 517984 w 1331958"/>
              <a:gd name="connsiteY9" fmla="*/ 2626918 h 2811912"/>
              <a:gd name="connsiteX10" fmla="*/ 676550 w 1331958"/>
              <a:gd name="connsiteY10" fmla="*/ 2632203 h 2811912"/>
              <a:gd name="connsiteX11" fmla="*/ 829831 w 1331958"/>
              <a:gd name="connsiteY11" fmla="*/ 2611061 h 2811912"/>
              <a:gd name="connsiteX12" fmla="*/ 924971 w 1331958"/>
              <a:gd name="connsiteY12" fmla="*/ 2589919 h 2811912"/>
              <a:gd name="connsiteX13" fmla="*/ 1030682 w 1331958"/>
              <a:gd name="connsiteY13" fmla="*/ 2542349 h 2811912"/>
              <a:gd name="connsiteX14" fmla="*/ 1072966 w 1331958"/>
              <a:gd name="connsiteY14" fmla="*/ 2521207 h 2811912"/>
              <a:gd name="connsiteX15" fmla="*/ 1152249 w 1331958"/>
              <a:gd name="connsiteY15" fmla="*/ 2531778 h 2811912"/>
              <a:gd name="connsiteX16" fmla="*/ 1236818 w 1331958"/>
              <a:gd name="connsiteY16" fmla="*/ 2558206 h 2811912"/>
              <a:gd name="connsiteX17" fmla="*/ 1284388 w 1331958"/>
              <a:gd name="connsiteY17" fmla="*/ 2584633 h 2811912"/>
              <a:gd name="connsiteX18" fmla="*/ 1321387 w 1331958"/>
              <a:gd name="connsiteY18" fmla="*/ 2611061 h 2811912"/>
              <a:gd name="connsiteX19" fmla="*/ 1331958 w 1331958"/>
              <a:gd name="connsiteY19" fmla="*/ 2637489 h 2811912"/>
              <a:gd name="connsiteX20" fmla="*/ 1316102 w 1331958"/>
              <a:gd name="connsiteY20" fmla="*/ 2679773 h 2811912"/>
              <a:gd name="connsiteX21" fmla="*/ 1284388 w 1331958"/>
              <a:gd name="connsiteY21" fmla="*/ 2727343 h 2811912"/>
              <a:gd name="connsiteX22" fmla="*/ 1257960 w 1331958"/>
              <a:gd name="connsiteY22" fmla="*/ 2743200 h 2811912"/>
              <a:gd name="connsiteX23" fmla="*/ 1141678 w 1331958"/>
              <a:gd name="connsiteY23" fmla="*/ 2774913 h 2811912"/>
              <a:gd name="connsiteX24" fmla="*/ 1020111 w 1331958"/>
              <a:gd name="connsiteY24" fmla="*/ 2796055 h 2811912"/>
              <a:gd name="connsiteX25" fmla="*/ 903829 w 1331958"/>
              <a:gd name="connsiteY25" fmla="*/ 2806626 h 2811912"/>
              <a:gd name="connsiteX26" fmla="*/ 697692 w 1331958"/>
              <a:gd name="connsiteY26" fmla="*/ 2811912 h 2811912"/>
              <a:gd name="connsiteX27" fmla="*/ 549697 w 1331958"/>
              <a:gd name="connsiteY27" fmla="*/ 2801341 h 2811912"/>
              <a:gd name="connsiteX28" fmla="*/ 459843 w 1331958"/>
              <a:gd name="connsiteY28" fmla="*/ 2790770 h 2811912"/>
              <a:gd name="connsiteX29" fmla="*/ 396416 w 1331958"/>
              <a:gd name="connsiteY29" fmla="*/ 2774913 h 2811912"/>
              <a:gd name="connsiteX30" fmla="*/ 327704 w 1331958"/>
              <a:gd name="connsiteY30" fmla="*/ 2748485 h 2811912"/>
              <a:gd name="connsiteX31" fmla="*/ 274848 w 1331958"/>
              <a:gd name="connsiteY31" fmla="*/ 2711486 h 2811912"/>
              <a:gd name="connsiteX32" fmla="*/ 237849 w 1331958"/>
              <a:gd name="connsiteY32" fmla="*/ 2679773 h 2811912"/>
              <a:gd name="connsiteX33" fmla="*/ 200851 w 1331958"/>
              <a:gd name="connsiteY33" fmla="*/ 2616347 h 2811912"/>
              <a:gd name="connsiteX34" fmla="*/ 174423 w 1331958"/>
              <a:gd name="connsiteY34" fmla="*/ 2542349 h 2811912"/>
              <a:gd name="connsiteX35" fmla="*/ 163852 w 1331958"/>
              <a:gd name="connsiteY35" fmla="*/ 2447209 h 2811912"/>
              <a:gd name="connsiteX36" fmla="*/ 206136 w 1331958"/>
              <a:gd name="connsiteY36" fmla="*/ 1294959 h 2811912"/>
              <a:gd name="connsiteX37" fmla="*/ 221993 w 1331958"/>
              <a:gd name="connsiteY37" fmla="*/ 1178677 h 2811912"/>
              <a:gd name="connsiteX38" fmla="*/ 269563 w 1331958"/>
              <a:gd name="connsiteY38" fmla="*/ 486270 h 2811912"/>
              <a:gd name="connsiteX39" fmla="*/ 269563 w 1331958"/>
              <a:gd name="connsiteY39" fmla="*/ 396416 h 2811912"/>
              <a:gd name="connsiteX40" fmla="*/ 258992 w 1331958"/>
              <a:gd name="connsiteY40" fmla="*/ 343560 h 2811912"/>
              <a:gd name="connsiteX41" fmla="*/ 232564 w 1331958"/>
              <a:gd name="connsiteY41" fmla="*/ 280134 h 2811912"/>
              <a:gd name="connsiteX42" fmla="*/ 169137 w 1331958"/>
              <a:gd name="connsiteY42" fmla="*/ 190280 h 2811912"/>
              <a:gd name="connsiteX43" fmla="*/ 84569 w 1331958"/>
              <a:gd name="connsiteY43" fmla="*/ 116282 h 2811912"/>
              <a:gd name="connsiteX44" fmla="*/ 31713 w 1331958"/>
              <a:gd name="connsiteY44" fmla="*/ 73997 h 2811912"/>
              <a:gd name="connsiteX45" fmla="*/ 0 w 1331958"/>
              <a:gd name="connsiteY45" fmla="*/ 31713 h 2811912"/>
              <a:gd name="connsiteX46" fmla="*/ 0 w 1331958"/>
              <a:gd name="connsiteY46" fmla="*/ 15856 h 2811912"/>
              <a:gd name="connsiteX47" fmla="*/ 31713 w 1331958"/>
              <a:gd name="connsiteY47" fmla="*/ 0 h 2811912"/>
              <a:gd name="connsiteX48" fmla="*/ 100425 w 1331958"/>
              <a:gd name="connsiteY48" fmla="*/ 0 h 2811912"/>
              <a:gd name="connsiteX49" fmla="*/ 195565 w 1331958"/>
              <a:gd name="connsiteY49" fmla="*/ 10571 h 2811912"/>
              <a:gd name="connsiteX50" fmla="*/ 274848 w 1331958"/>
              <a:gd name="connsiteY50" fmla="*/ 31713 h 2811912"/>
              <a:gd name="connsiteX51" fmla="*/ 364703 w 1331958"/>
              <a:gd name="connsiteY51" fmla="*/ 79283 h 2811912"/>
              <a:gd name="connsiteX52" fmla="*/ 459843 w 1331958"/>
              <a:gd name="connsiteY52" fmla="*/ 147995 h 2811912"/>
              <a:gd name="connsiteX53" fmla="*/ 517984 w 1331958"/>
              <a:gd name="connsiteY53" fmla="*/ 211422 h 2811912"/>
              <a:gd name="connsiteX54" fmla="*/ 533840 w 1331958"/>
              <a:gd name="connsiteY54" fmla="*/ 269563 h 2811912"/>
              <a:gd name="connsiteX55" fmla="*/ 523269 w 1331958"/>
              <a:gd name="connsiteY55" fmla="*/ 364703 h 2811912"/>
              <a:gd name="connsiteX56" fmla="*/ 512698 w 1331958"/>
              <a:gd name="connsiteY56" fmla="*/ 406987 h 2811912"/>
              <a:gd name="connsiteX57" fmla="*/ 491556 w 1331958"/>
              <a:gd name="connsiteY57" fmla="*/ 634266 h 28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331958" h="2811912">
                <a:moveTo>
                  <a:pt x="491556" y="634266"/>
                </a:moveTo>
                <a:lnTo>
                  <a:pt x="422844" y="1390099"/>
                </a:lnTo>
                <a:lnTo>
                  <a:pt x="375274" y="2172360"/>
                </a:lnTo>
                <a:lnTo>
                  <a:pt x="359417" y="2367926"/>
                </a:lnTo>
                <a:lnTo>
                  <a:pt x="354132" y="2426067"/>
                </a:lnTo>
                <a:lnTo>
                  <a:pt x="359417" y="2484208"/>
                </a:lnTo>
                <a:lnTo>
                  <a:pt x="385845" y="2563491"/>
                </a:lnTo>
                <a:lnTo>
                  <a:pt x="412273" y="2595204"/>
                </a:lnTo>
                <a:lnTo>
                  <a:pt x="438700" y="2611061"/>
                </a:lnTo>
                <a:lnTo>
                  <a:pt x="517984" y="2626918"/>
                </a:lnTo>
                <a:lnTo>
                  <a:pt x="676550" y="2632203"/>
                </a:lnTo>
                <a:lnTo>
                  <a:pt x="829831" y="2611061"/>
                </a:lnTo>
                <a:lnTo>
                  <a:pt x="924971" y="2589919"/>
                </a:lnTo>
                <a:lnTo>
                  <a:pt x="1030682" y="2542349"/>
                </a:lnTo>
                <a:lnTo>
                  <a:pt x="1072966" y="2521207"/>
                </a:lnTo>
                <a:lnTo>
                  <a:pt x="1152249" y="2531778"/>
                </a:lnTo>
                <a:lnTo>
                  <a:pt x="1236818" y="2558206"/>
                </a:lnTo>
                <a:lnTo>
                  <a:pt x="1284388" y="2584633"/>
                </a:lnTo>
                <a:lnTo>
                  <a:pt x="1321387" y="2611061"/>
                </a:lnTo>
                <a:lnTo>
                  <a:pt x="1331958" y="2637489"/>
                </a:lnTo>
                <a:lnTo>
                  <a:pt x="1316102" y="2679773"/>
                </a:lnTo>
                <a:lnTo>
                  <a:pt x="1284388" y="2727343"/>
                </a:lnTo>
                <a:lnTo>
                  <a:pt x="1257960" y="2743200"/>
                </a:lnTo>
                <a:lnTo>
                  <a:pt x="1141678" y="2774913"/>
                </a:lnTo>
                <a:lnTo>
                  <a:pt x="1020111" y="2796055"/>
                </a:lnTo>
                <a:lnTo>
                  <a:pt x="903829" y="2806626"/>
                </a:lnTo>
                <a:lnTo>
                  <a:pt x="697692" y="2811912"/>
                </a:lnTo>
                <a:lnTo>
                  <a:pt x="549697" y="2801341"/>
                </a:lnTo>
                <a:lnTo>
                  <a:pt x="459843" y="2790770"/>
                </a:lnTo>
                <a:lnTo>
                  <a:pt x="396416" y="2774913"/>
                </a:lnTo>
                <a:lnTo>
                  <a:pt x="327704" y="2748485"/>
                </a:lnTo>
                <a:lnTo>
                  <a:pt x="274848" y="2711486"/>
                </a:lnTo>
                <a:lnTo>
                  <a:pt x="237849" y="2679773"/>
                </a:lnTo>
                <a:lnTo>
                  <a:pt x="200851" y="2616347"/>
                </a:lnTo>
                <a:lnTo>
                  <a:pt x="174423" y="2542349"/>
                </a:lnTo>
                <a:lnTo>
                  <a:pt x="163852" y="2447209"/>
                </a:lnTo>
                <a:lnTo>
                  <a:pt x="206136" y="1294959"/>
                </a:lnTo>
                <a:lnTo>
                  <a:pt x="221993" y="1178677"/>
                </a:lnTo>
                <a:lnTo>
                  <a:pt x="269563" y="486270"/>
                </a:lnTo>
                <a:lnTo>
                  <a:pt x="269563" y="396416"/>
                </a:lnTo>
                <a:lnTo>
                  <a:pt x="258992" y="343560"/>
                </a:lnTo>
                <a:lnTo>
                  <a:pt x="232564" y="280134"/>
                </a:lnTo>
                <a:lnTo>
                  <a:pt x="169137" y="190280"/>
                </a:lnTo>
                <a:lnTo>
                  <a:pt x="84569" y="116282"/>
                </a:lnTo>
                <a:lnTo>
                  <a:pt x="31713" y="73997"/>
                </a:lnTo>
                <a:lnTo>
                  <a:pt x="0" y="31713"/>
                </a:lnTo>
                <a:lnTo>
                  <a:pt x="0" y="15856"/>
                </a:lnTo>
                <a:lnTo>
                  <a:pt x="31713" y="0"/>
                </a:lnTo>
                <a:lnTo>
                  <a:pt x="100425" y="0"/>
                </a:lnTo>
                <a:lnTo>
                  <a:pt x="195565" y="10571"/>
                </a:lnTo>
                <a:lnTo>
                  <a:pt x="274848" y="31713"/>
                </a:lnTo>
                <a:lnTo>
                  <a:pt x="364703" y="79283"/>
                </a:lnTo>
                <a:lnTo>
                  <a:pt x="459843" y="147995"/>
                </a:lnTo>
                <a:lnTo>
                  <a:pt x="517984" y="211422"/>
                </a:lnTo>
                <a:lnTo>
                  <a:pt x="533840" y="269563"/>
                </a:lnTo>
                <a:lnTo>
                  <a:pt x="523269" y="364703"/>
                </a:lnTo>
                <a:lnTo>
                  <a:pt x="512698" y="406987"/>
                </a:lnTo>
                <a:lnTo>
                  <a:pt x="491556" y="6342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198F3B9-D02C-4896-81B3-1EEA89446609}"/>
              </a:ext>
            </a:extLst>
          </p:cNvPr>
          <p:cNvSpPr/>
          <p:nvPr/>
        </p:nvSpPr>
        <p:spPr>
          <a:xfrm>
            <a:off x="7181850" y="2589214"/>
            <a:ext cx="1092200" cy="3051175"/>
          </a:xfrm>
          <a:custGeom>
            <a:avLst/>
            <a:gdLst>
              <a:gd name="connsiteX0" fmla="*/ 985652 w 1092529"/>
              <a:gd name="connsiteY0" fmla="*/ 641267 h 3051958"/>
              <a:gd name="connsiteX1" fmla="*/ 902524 w 1092529"/>
              <a:gd name="connsiteY1" fmla="*/ 1223158 h 3051958"/>
              <a:gd name="connsiteX2" fmla="*/ 837210 w 1092529"/>
              <a:gd name="connsiteY2" fmla="*/ 1573480 h 3051958"/>
              <a:gd name="connsiteX3" fmla="*/ 760020 w 1092529"/>
              <a:gd name="connsiteY3" fmla="*/ 1905989 h 3051958"/>
              <a:gd name="connsiteX4" fmla="*/ 659080 w 1092529"/>
              <a:gd name="connsiteY4" fmla="*/ 2214748 h 3051958"/>
              <a:gd name="connsiteX5" fmla="*/ 546265 w 1092529"/>
              <a:gd name="connsiteY5" fmla="*/ 2452254 h 3051958"/>
              <a:gd name="connsiteX6" fmla="*/ 427511 w 1092529"/>
              <a:gd name="connsiteY6" fmla="*/ 2654135 h 3051958"/>
              <a:gd name="connsiteX7" fmla="*/ 314696 w 1092529"/>
              <a:gd name="connsiteY7" fmla="*/ 2826327 h 3051958"/>
              <a:gd name="connsiteX8" fmla="*/ 249381 w 1092529"/>
              <a:gd name="connsiteY8" fmla="*/ 2915392 h 3051958"/>
              <a:gd name="connsiteX9" fmla="*/ 166254 w 1092529"/>
              <a:gd name="connsiteY9" fmla="*/ 2998519 h 3051958"/>
              <a:gd name="connsiteX10" fmla="*/ 100940 w 1092529"/>
              <a:gd name="connsiteY10" fmla="*/ 3040083 h 3051958"/>
              <a:gd name="connsiteX11" fmla="*/ 65314 w 1092529"/>
              <a:gd name="connsiteY11" fmla="*/ 3051958 h 3051958"/>
              <a:gd name="connsiteX12" fmla="*/ 47501 w 1092529"/>
              <a:gd name="connsiteY12" fmla="*/ 3046021 h 3051958"/>
              <a:gd name="connsiteX13" fmla="*/ 23750 w 1092529"/>
              <a:gd name="connsiteY13" fmla="*/ 3010395 h 3051958"/>
              <a:gd name="connsiteX14" fmla="*/ 0 w 1092529"/>
              <a:gd name="connsiteY14" fmla="*/ 2968831 h 3051958"/>
              <a:gd name="connsiteX15" fmla="*/ 243444 w 1092529"/>
              <a:gd name="connsiteY15" fmla="*/ 2470067 h 3051958"/>
              <a:gd name="connsiteX16" fmla="*/ 338446 w 1092529"/>
              <a:gd name="connsiteY16" fmla="*/ 2297875 h 3051958"/>
              <a:gd name="connsiteX17" fmla="*/ 457200 w 1092529"/>
              <a:gd name="connsiteY17" fmla="*/ 2030680 h 3051958"/>
              <a:gd name="connsiteX18" fmla="*/ 540327 w 1092529"/>
              <a:gd name="connsiteY18" fmla="*/ 1787236 h 3051958"/>
              <a:gd name="connsiteX19" fmla="*/ 617516 w 1092529"/>
              <a:gd name="connsiteY19" fmla="*/ 1478478 h 3051958"/>
              <a:gd name="connsiteX20" fmla="*/ 670955 w 1092529"/>
              <a:gd name="connsiteY20" fmla="*/ 1181595 h 3051958"/>
              <a:gd name="connsiteX21" fmla="*/ 742207 w 1092529"/>
              <a:gd name="connsiteY21" fmla="*/ 653143 h 3051958"/>
              <a:gd name="connsiteX22" fmla="*/ 783771 w 1092529"/>
              <a:gd name="connsiteY22" fmla="*/ 225631 h 3051958"/>
              <a:gd name="connsiteX23" fmla="*/ 789709 w 1092529"/>
              <a:gd name="connsiteY23" fmla="*/ 112815 h 3051958"/>
              <a:gd name="connsiteX24" fmla="*/ 765958 w 1092529"/>
              <a:gd name="connsiteY24" fmla="*/ 71252 h 3051958"/>
              <a:gd name="connsiteX25" fmla="*/ 694706 w 1092529"/>
              <a:gd name="connsiteY25" fmla="*/ 0 h 3051958"/>
              <a:gd name="connsiteX26" fmla="*/ 1092529 w 1092529"/>
              <a:gd name="connsiteY26" fmla="*/ 124691 h 3051958"/>
              <a:gd name="connsiteX27" fmla="*/ 1050966 w 1092529"/>
              <a:gd name="connsiteY27" fmla="*/ 190005 h 3051958"/>
              <a:gd name="connsiteX28" fmla="*/ 1033153 w 1092529"/>
              <a:gd name="connsiteY28" fmla="*/ 243444 h 3051958"/>
              <a:gd name="connsiteX29" fmla="*/ 985652 w 1092529"/>
              <a:gd name="connsiteY29" fmla="*/ 641267 h 305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529" h="3051958">
                <a:moveTo>
                  <a:pt x="985652" y="641267"/>
                </a:moveTo>
                <a:lnTo>
                  <a:pt x="902524" y="1223158"/>
                </a:lnTo>
                <a:lnTo>
                  <a:pt x="837210" y="1573480"/>
                </a:lnTo>
                <a:lnTo>
                  <a:pt x="760020" y="1905989"/>
                </a:lnTo>
                <a:lnTo>
                  <a:pt x="659080" y="2214748"/>
                </a:lnTo>
                <a:lnTo>
                  <a:pt x="546265" y="2452254"/>
                </a:lnTo>
                <a:lnTo>
                  <a:pt x="427511" y="2654135"/>
                </a:lnTo>
                <a:lnTo>
                  <a:pt x="314696" y="2826327"/>
                </a:lnTo>
                <a:lnTo>
                  <a:pt x="249381" y="2915392"/>
                </a:lnTo>
                <a:lnTo>
                  <a:pt x="166254" y="2998519"/>
                </a:lnTo>
                <a:lnTo>
                  <a:pt x="100940" y="3040083"/>
                </a:lnTo>
                <a:lnTo>
                  <a:pt x="65314" y="3051958"/>
                </a:lnTo>
                <a:lnTo>
                  <a:pt x="47501" y="3046021"/>
                </a:lnTo>
                <a:lnTo>
                  <a:pt x="23750" y="3010395"/>
                </a:lnTo>
                <a:lnTo>
                  <a:pt x="0" y="2968831"/>
                </a:lnTo>
                <a:lnTo>
                  <a:pt x="243444" y="2470067"/>
                </a:lnTo>
                <a:lnTo>
                  <a:pt x="338446" y="2297875"/>
                </a:lnTo>
                <a:lnTo>
                  <a:pt x="457200" y="2030680"/>
                </a:lnTo>
                <a:lnTo>
                  <a:pt x="540327" y="1787236"/>
                </a:lnTo>
                <a:lnTo>
                  <a:pt x="617516" y="1478478"/>
                </a:lnTo>
                <a:lnTo>
                  <a:pt x="670955" y="1181595"/>
                </a:lnTo>
                <a:lnTo>
                  <a:pt x="742207" y="653143"/>
                </a:lnTo>
                <a:lnTo>
                  <a:pt x="783771" y="225631"/>
                </a:lnTo>
                <a:lnTo>
                  <a:pt x="789709" y="112815"/>
                </a:lnTo>
                <a:lnTo>
                  <a:pt x="765958" y="71252"/>
                </a:lnTo>
                <a:lnTo>
                  <a:pt x="694706" y="0"/>
                </a:lnTo>
                <a:lnTo>
                  <a:pt x="1092529" y="124691"/>
                </a:lnTo>
                <a:lnTo>
                  <a:pt x="1050966" y="190005"/>
                </a:lnTo>
                <a:lnTo>
                  <a:pt x="1033153" y="243444"/>
                </a:lnTo>
                <a:lnTo>
                  <a:pt x="985652" y="64126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8421815-993A-4D98-B7FA-1831C40F210F}"/>
              </a:ext>
            </a:extLst>
          </p:cNvPr>
          <p:cNvSpPr/>
          <p:nvPr/>
        </p:nvSpPr>
        <p:spPr>
          <a:xfrm>
            <a:off x="6677026" y="5037138"/>
            <a:ext cx="747713" cy="544512"/>
          </a:xfrm>
          <a:custGeom>
            <a:avLst/>
            <a:gdLst>
              <a:gd name="connsiteX0" fmla="*/ 376238 w 747713"/>
              <a:gd name="connsiteY0" fmla="*/ 373856 h 545306"/>
              <a:gd name="connsiteX1" fmla="*/ 423863 w 747713"/>
              <a:gd name="connsiteY1" fmla="*/ 423862 h 545306"/>
              <a:gd name="connsiteX2" fmla="*/ 457200 w 747713"/>
              <a:gd name="connsiteY2" fmla="*/ 464344 h 545306"/>
              <a:gd name="connsiteX3" fmla="*/ 492919 w 747713"/>
              <a:gd name="connsiteY3" fmla="*/ 502444 h 545306"/>
              <a:gd name="connsiteX4" fmla="*/ 521494 w 747713"/>
              <a:gd name="connsiteY4" fmla="*/ 545306 h 545306"/>
              <a:gd name="connsiteX5" fmla="*/ 747713 w 747713"/>
              <a:gd name="connsiteY5" fmla="*/ 83344 h 545306"/>
              <a:gd name="connsiteX6" fmla="*/ 733425 w 747713"/>
              <a:gd name="connsiteY6" fmla="*/ 54769 h 545306"/>
              <a:gd name="connsiteX7" fmla="*/ 702469 w 747713"/>
              <a:gd name="connsiteY7" fmla="*/ 83344 h 545306"/>
              <a:gd name="connsiteX8" fmla="*/ 666750 w 747713"/>
              <a:gd name="connsiteY8" fmla="*/ 109537 h 545306"/>
              <a:gd name="connsiteX9" fmla="*/ 621506 w 747713"/>
              <a:gd name="connsiteY9" fmla="*/ 128587 h 545306"/>
              <a:gd name="connsiteX10" fmla="*/ 573881 w 747713"/>
              <a:gd name="connsiteY10" fmla="*/ 138112 h 545306"/>
              <a:gd name="connsiteX11" fmla="*/ 528638 w 747713"/>
              <a:gd name="connsiteY11" fmla="*/ 138112 h 545306"/>
              <a:gd name="connsiteX12" fmla="*/ 476250 w 747713"/>
              <a:gd name="connsiteY12" fmla="*/ 128587 h 545306"/>
              <a:gd name="connsiteX13" fmla="*/ 288131 w 747713"/>
              <a:gd name="connsiteY13" fmla="*/ 76200 h 545306"/>
              <a:gd name="connsiteX14" fmla="*/ 145256 w 747713"/>
              <a:gd name="connsiteY14" fmla="*/ 30956 h 545306"/>
              <a:gd name="connsiteX15" fmla="*/ 69056 w 747713"/>
              <a:gd name="connsiteY15" fmla="*/ 7144 h 545306"/>
              <a:gd name="connsiteX16" fmla="*/ 26194 w 747713"/>
              <a:gd name="connsiteY16" fmla="*/ 0 h 545306"/>
              <a:gd name="connsiteX17" fmla="*/ 9525 w 747713"/>
              <a:gd name="connsiteY17" fmla="*/ 0 h 545306"/>
              <a:gd name="connsiteX18" fmla="*/ 0 w 747713"/>
              <a:gd name="connsiteY18" fmla="*/ 4762 h 545306"/>
              <a:gd name="connsiteX19" fmla="*/ 0 w 747713"/>
              <a:gd name="connsiteY19" fmla="*/ 16669 h 545306"/>
              <a:gd name="connsiteX20" fmla="*/ 16669 w 747713"/>
              <a:gd name="connsiteY20" fmla="*/ 45244 h 545306"/>
              <a:gd name="connsiteX21" fmla="*/ 171450 w 747713"/>
              <a:gd name="connsiteY21" fmla="*/ 178594 h 545306"/>
              <a:gd name="connsiteX22" fmla="*/ 259556 w 747713"/>
              <a:gd name="connsiteY22" fmla="*/ 252412 h 545306"/>
              <a:gd name="connsiteX23" fmla="*/ 316706 w 747713"/>
              <a:gd name="connsiteY23" fmla="*/ 309562 h 545306"/>
              <a:gd name="connsiteX24" fmla="*/ 376238 w 747713"/>
              <a:gd name="connsiteY24" fmla="*/ 373856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7713" h="545306">
                <a:moveTo>
                  <a:pt x="376238" y="373856"/>
                </a:moveTo>
                <a:lnTo>
                  <a:pt x="423863" y="423862"/>
                </a:lnTo>
                <a:lnTo>
                  <a:pt x="457200" y="464344"/>
                </a:lnTo>
                <a:lnTo>
                  <a:pt x="492919" y="502444"/>
                </a:lnTo>
                <a:lnTo>
                  <a:pt x="521494" y="545306"/>
                </a:lnTo>
                <a:lnTo>
                  <a:pt x="747713" y="83344"/>
                </a:lnTo>
                <a:lnTo>
                  <a:pt x="733425" y="54769"/>
                </a:lnTo>
                <a:lnTo>
                  <a:pt x="702469" y="83344"/>
                </a:lnTo>
                <a:lnTo>
                  <a:pt x="666750" y="109537"/>
                </a:lnTo>
                <a:lnTo>
                  <a:pt x="621506" y="128587"/>
                </a:lnTo>
                <a:lnTo>
                  <a:pt x="573881" y="138112"/>
                </a:lnTo>
                <a:lnTo>
                  <a:pt x="528638" y="138112"/>
                </a:lnTo>
                <a:lnTo>
                  <a:pt x="476250" y="128587"/>
                </a:lnTo>
                <a:lnTo>
                  <a:pt x="288131" y="76200"/>
                </a:lnTo>
                <a:lnTo>
                  <a:pt x="145256" y="30956"/>
                </a:lnTo>
                <a:lnTo>
                  <a:pt x="69056" y="7144"/>
                </a:lnTo>
                <a:lnTo>
                  <a:pt x="26194" y="0"/>
                </a:lnTo>
                <a:lnTo>
                  <a:pt x="9525" y="0"/>
                </a:lnTo>
                <a:lnTo>
                  <a:pt x="0" y="4762"/>
                </a:lnTo>
                <a:lnTo>
                  <a:pt x="0" y="16669"/>
                </a:lnTo>
                <a:lnTo>
                  <a:pt x="16669" y="45244"/>
                </a:lnTo>
                <a:lnTo>
                  <a:pt x="171450" y="178594"/>
                </a:lnTo>
                <a:lnTo>
                  <a:pt x="259556" y="252412"/>
                </a:lnTo>
                <a:lnTo>
                  <a:pt x="316706" y="309562"/>
                </a:lnTo>
                <a:lnTo>
                  <a:pt x="376238" y="3738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5D3B061-D8D1-4115-87F8-570181154269}"/>
              </a:ext>
            </a:extLst>
          </p:cNvPr>
          <p:cNvSpPr/>
          <p:nvPr/>
        </p:nvSpPr>
        <p:spPr>
          <a:xfrm>
            <a:off x="5106989" y="2759076"/>
            <a:ext cx="1812925" cy="2779713"/>
          </a:xfrm>
          <a:custGeom>
            <a:avLst/>
            <a:gdLst>
              <a:gd name="connsiteX0" fmla="*/ 1707232 w 1812943"/>
              <a:gd name="connsiteY0" fmla="*/ 692407 h 2780198"/>
              <a:gd name="connsiteX1" fmla="*/ 1633235 w 1812943"/>
              <a:gd name="connsiteY1" fmla="*/ 898543 h 2780198"/>
              <a:gd name="connsiteX2" fmla="*/ 1538095 w 1812943"/>
              <a:gd name="connsiteY2" fmla="*/ 1120536 h 2780198"/>
              <a:gd name="connsiteX3" fmla="*/ 1411241 w 1812943"/>
              <a:gd name="connsiteY3" fmla="*/ 1400670 h 2780198"/>
              <a:gd name="connsiteX4" fmla="*/ 1279103 w 1812943"/>
              <a:gd name="connsiteY4" fmla="*/ 1649091 h 2780198"/>
              <a:gd name="connsiteX5" fmla="*/ 1141678 w 1812943"/>
              <a:gd name="connsiteY5" fmla="*/ 1865798 h 2780198"/>
              <a:gd name="connsiteX6" fmla="*/ 1046539 w 1812943"/>
              <a:gd name="connsiteY6" fmla="*/ 1987366 h 2780198"/>
              <a:gd name="connsiteX7" fmla="*/ 893258 w 1812943"/>
              <a:gd name="connsiteY7" fmla="*/ 2161789 h 2780198"/>
              <a:gd name="connsiteX8" fmla="*/ 697692 w 1812943"/>
              <a:gd name="connsiteY8" fmla="*/ 2341498 h 2780198"/>
              <a:gd name="connsiteX9" fmla="*/ 491556 w 1812943"/>
              <a:gd name="connsiteY9" fmla="*/ 2500064 h 2780198"/>
              <a:gd name="connsiteX10" fmla="*/ 269563 w 1812943"/>
              <a:gd name="connsiteY10" fmla="*/ 2653345 h 2780198"/>
              <a:gd name="connsiteX11" fmla="*/ 121567 w 1812943"/>
              <a:gd name="connsiteY11" fmla="*/ 2743200 h 2780198"/>
              <a:gd name="connsiteX12" fmla="*/ 47570 w 1812943"/>
              <a:gd name="connsiteY12" fmla="*/ 2780198 h 2780198"/>
              <a:gd name="connsiteX13" fmla="*/ 0 w 1812943"/>
              <a:gd name="connsiteY13" fmla="*/ 2764342 h 2780198"/>
              <a:gd name="connsiteX14" fmla="*/ 15856 w 1812943"/>
              <a:gd name="connsiteY14" fmla="*/ 2722057 h 2780198"/>
              <a:gd name="connsiteX15" fmla="*/ 73998 w 1812943"/>
              <a:gd name="connsiteY15" fmla="*/ 2669202 h 2780198"/>
              <a:gd name="connsiteX16" fmla="*/ 332989 w 1812943"/>
              <a:gd name="connsiteY16" fmla="*/ 2484208 h 2780198"/>
              <a:gd name="connsiteX17" fmla="*/ 528555 w 1812943"/>
              <a:gd name="connsiteY17" fmla="*/ 2320356 h 2780198"/>
              <a:gd name="connsiteX18" fmla="*/ 692407 w 1812943"/>
              <a:gd name="connsiteY18" fmla="*/ 2151218 h 2780198"/>
              <a:gd name="connsiteX19" fmla="*/ 872115 w 1812943"/>
              <a:gd name="connsiteY19" fmla="*/ 1929225 h 2780198"/>
              <a:gd name="connsiteX20" fmla="*/ 1009540 w 1812943"/>
              <a:gd name="connsiteY20" fmla="*/ 1712518 h 2780198"/>
              <a:gd name="connsiteX21" fmla="*/ 1215676 w 1812943"/>
              <a:gd name="connsiteY21" fmla="*/ 1300245 h 2780198"/>
              <a:gd name="connsiteX22" fmla="*/ 1379528 w 1812943"/>
              <a:gd name="connsiteY22" fmla="*/ 887972 h 2780198"/>
              <a:gd name="connsiteX23" fmla="*/ 1474668 w 1812943"/>
              <a:gd name="connsiteY23" fmla="*/ 560268 h 2780198"/>
              <a:gd name="connsiteX24" fmla="*/ 1511667 w 1812943"/>
              <a:gd name="connsiteY24" fmla="*/ 422844 h 2780198"/>
              <a:gd name="connsiteX25" fmla="*/ 1511667 w 1812943"/>
              <a:gd name="connsiteY25" fmla="*/ 375274 h 2780198"/>
              <a:gd name="connsiteX26" fmla="*/ 1490525 w 1812943"/>
              <a:gd name="connsiteY26" fmla="*/ 317133 h 2780198"/>
              <a:gd name="connsiteX27" fmla="*/ 1432384 w 1812943"/>
              <a:gd name="connsiteY27" fmla="*/ 248420 h 2780198"/>
              <a:gd name="connsiteX28" fmla="*/ 1210391 w 1812943"/>
              <a:gd name="connsiteY28" fmla="*/ 0 h 2780198"/>
              <a:gd name="connsiteX29" fmla="*/ 1294959 w 1812943"/>
              <a:gd name="connsiteY29" fmla="*/ 10571 h 2780198"/>
              <a:gd name="connsiteX30" fmla="*/ 1670233 w 1812943"/>
              <a:gd name="connsiteY30" fmla="*/ 200851 h 2780198"/>
              <a:gd name="connsiteX31" fmla="*/ 1770659 w 1812943"/>
              <a:gd name="connsiteY31" fmla="*/ 253706 h 2780198"/>
              <a:gd name="connsiteX32" fmla="*/ 1802372 w 1812943"/>
              <a:gd name="connsiteY32" fmla="*/ 280134 h 2780198"/>
              <a:gd name="connsiteX33" fmla="*/ 1812943 w 1812943"/>
              <a:gd name="connsiteY33" fmla="*/ 322418 h 2780198"/>
              <a:gd name="connsiteX34" fmla="*/ 1802372 w 1812943"/>
              <a:gd name="connsiteY34" fmla="*/ 391130 h 2780198"/>
              <a:gd name="connsiteX35" fmla="*/ 1781230 w 1812943"/>
              <a:gd name="connsiteY35" fmla="*/ 459842 h 2780198"/>
              <a:gd name="connsiteX36" fmla="*/ 1707232 w 1812943"/>
              <a:gd name="connsiteY36" fmla="*/ 692407 h 278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12943" h="2780198">
                <a:moveTo>
                  <a:pt x="1707232" y="692407"/>
                </a:moveTo>
                <a:lnTo>
                  <a:pt x="1633235" y="898543"/>
                </a:lnTo>
                <a:lnTo>
                  <a:pt x="1538095" y="1120536"/>
                </a:lnTo>
                <a:lnTo>
                  <a:pt x="1411241" y="1400670"/>
                </a:lnTo>
                <a:lnTo>
                  <a:pt x="1279103" y="1649091"/>
                </a:lnTo>
                <a:lnTo>
                  <a:pt x="1141678" y="1865798"/>
                </a:lnTo>
                <a:lnTo>
                  <a:pt x="1046539" y="1987366"/>
                </a:lnTo>
                <a:lnTo>
                  <a:pt x="893258" y="2161789"/>
                </a:lnTo>
                <a:lnTo>
                  <a:pt x="697692" y="2341498"/>
                </a:lnTo>
                <a:lnTo>
                  <a:pt x="491556" y="2500064"/>
                </a:lnTo>
                <a:lnTo>
                  <a:pt x="269563" y="2653345"/>
                </a:lnTo>
                <a:lnTo>
                  <a:pt x="121567" y="2743200"/>
                </a:lnTo>
                <a:lnTo>
                  <a:pt x="47570" y="2780198"/>
                </a:lnTo>
                <a:lnTo>
                  <a:pt x="0" y="2764342"/>
                </a:lnTo>
                <a:lnTo>
                  <a:pt x="15856" y="2722057"/>
                </a:lnTo>
                <a:lnTo>
                  <a:pt x="73998" y="2669202"/>
                </a:lnTo>
                <a:lnTo>
                  <a:pt x="332989" y="2484208"/>
                </a:lnTo>
                <a:lnTo>
                  <a:pt x="528555" y="2320356"/>
                </a:lnTo>
                <a:lnTo>
                  <a:pt x="692407" y="2151218"/>
                </a:lnTo>
                <a:lnTo>
                  <a:pt x="872115" y="1929225"/>
                </a:lnTo>
                <a:lnTo>
                  <a:pt x="1009540" y="1712518"/>
                </a:lnTo>
                <a:lnTo>
                  <a:pt x="1215676" y="1300245"/>
                </a:lnTo>
                <a:lnTo>
                  <a:pt x="1379528" y="887972"/>
                </a:lnTo>
                <a:lnTo>
                  <a:pt x="1474668" y="560268"/>
                </a:lnTo>
                <a:lnTo>
                  <a:pt x="1511667" y="422844"/>
                </a:lnTo>
                <a:lnTo>
                  <a:pt x="1511667" y="375274"/>
                </a:lnTo>
                <a:lnTo>
                  <a:pt x="1490525" y="317133"/>
                </a:lnTo>
                <a:lnTo>
                  <a:pt x="1432384" y="248420"/>
                </a:lnTo>
                <a:lnTo>
                  <a:pt x="1210391" y="0"/>
                </a:lnTo>
                <a:lnTo>
                  <a:pt x="1294959" y="10571"/>
                </a:lnTo>
                <a:lnTo>
                  <a:pt x="1670233" y="200851"/>
                </a:lnTo>
                <a:lnTo>
                  <a:pt x="1770659" y="253706"/>
                </a:lnTo>
                <a:lnTo>
                  <a:pt x="1802372" y="280134"/>
                </a:lnTo>
                <a:lnTo>
                  <a:pt x="1812943" y="322418"/>
                </a:lnTo>
                <a:lnTo>
                  <a:pt x="1802372" y="391130"/>
                </a:lnTo>
                <a:lnTo>
                  <a:pt x="1781230" y="459842"/>
                </a:lnTo>
                <a:lnTo>
                  <a:pt x="1707232" y="6924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5238893-95FD-4962-9AFE-B34E428E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13" y="1885957"/>
            <a:ext cx="4633362" cy="37249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0CC87AC-B100-4441-AAAF-3BE3936C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770" y="1885956"/>
            <a:ext cx="4633362" cy="3724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4" grpId="0" animBg="1"/>
      <p:bldP spid="39" grpId="0" animBg="1"/>
      <p:bldP spid="10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B6CF226-1C44-4C4C-A616-66C002306EEB}"/>
              </a:ext>
            </a:extLst>
          </p:cNvPr>
          <p:cNvSpPr/>
          <p:nvPr/>
        </p:nvSpPr>
        <p:spPr>
          <a:xfrm>
            <a:off x="4678363" y="1423988"/>
            <a:ext cx="514350" cy="900112"/>
          </a:xfrm>
          <a:custGeom>
            <a:avLst/>
            <a:gdLst>
              <a:gd name="connsiteX0" fmla="*/ 204788 w 514350"/>
              <a:gd name="connsiteY0" fmla="*/ 583406 h 900112"/>
              <a:gd name="connsiteX1" fmla="*/ 204788 w 514350"/>
              <a:gd name="connsiteY1" fmla="*/ 447675 h 900112"/>
              <a:gd name="connsiteX2" fmla="*/ 202407 w 514350"/>
              <a:gd name="connsiteY2" fmla="*/ 352425 h 900112"/>
              <a:gd name="connsiteX3" fmla="*/ 195263 w 514350"/>
              <a:gd name="connsiteY3" fmla="*/ 285750 h 900112"/>
              <a:gd name="connsiteX4" fmla="*/ 176213 w 514350"/>
              <a:gd name="connsiteY4" fmla="*/ 233362 h 900112"/>
              <a:gd name="connsiteX5" fmla="*/ 150019 w 514350"/>
              <a:gd name="connsiteY5" fmla="*/ 183356 h 900112"/>
              <a:gd name="connsiteX6" fmla="*/ 119063 w 514350"/>
              <a:gd name="connsiteY6" fmla="*/ 140493 h 900112"/>
              <a:gd name="connsiteX7" fmla="*/ 90488 w 514350"/>
              <a:gd name="connsiteY7" fmla="*/ 107156 h 900112"/>
              <a:gd name="connsiteX8" fmla="*/ 54769 w 514350"/>
              <a:gd name="connsiteY8" fmla="*/ 80962 h 900112"/>
              <a:gd name="connsiteX9" fmla="*/ 23813 w 514350"/>
              <a:gd name="connsiteY9" fmla="*/ 54768 h 900112"/>
              <a:gd name="connsiteX10" fmla="*/ 0 w 514350"/>
              <a:gd name="connsiteY10" fmla="*/ 33337 h 900112"/>
              <a:gd name="connsiteX11" fmla="*/ 0 w 514350"/>
              <a:gd name="connsiteY11" fmla="*/ 11906 h 900112"/>
              <a:gd name="connsiteX12" fmla="*/ 19050 w 514350"/>
              <a:gd name="connsiteY12" fmla="*/ 0 h 900112"/>
              <a:gd name="connsiteX13" fmla="*/ 76200 w 514350"/>
              <a:gd name="connsiteY13" fmla="*/ 4762 h 900112"/>
              <a:gd name="connsiteX14" fmla="*/ 197644 w 514350"/>
              <a:gd name="connsiteY14" fmla="*/ 40481 h 900112"/>
              <a:gd name="connsiteX15" fmla="*/ 283369 w 514350"/>
              <a:gd name="connsiteY15" fmla="*/ 69056 h 900112"/>
              <a:gd name="connsiteX16" fmla="*/ 388144 w 514350"/>
              <a:gd name="connsiteY16" fmla="*/ 116681 h 900112"/>
              <a:gd name="connsiteX17" fmla="*/ 452438 w 514350"/>
              <a:gd name="connsiteY17" fmla="*/ 152400 h 900112"/>
              <a:gd name="connsiteX18" fmla="*/ 483394 w 514350"/>
              <a:gd name="connsiteY18" fmla="*/ 178593 h 900112"/>
              <a:gd name="connsiteX19" fmla="*/ 497682 w 514350"/>
              <a:gd name="connsiteY19" fmla="*/ 202406 h 900112"/>
              <a:gd name="connsiteX20" fmla="*/ 511969 w 514350"/>
              <a:gd name="connsiteY20" fmla="*/ 233362 h 900112"/>
              <a:gd name="connsiteX21" fmla="*/ 514350 w 514350"/>
              <a:gd name="connsiteY21" fmla="*/ 254793 h 900112"/>
              <a:gd name="connsiteX22" fmla="*/ 509588 w 514350"/>
              <a:gd name="connsiteY22" fmla="*/ 273843 h 900112"/>
              <a:gd name="connsiteX23" fmla="*/ 485775 w 514350"/>
              <a:gd name="connsiteY23" fmla="*/ 302418 h 900112"/>
              <a:gd name="connsiteX24" fmla="*/ 471488 w 514350"/>
              <a:gd name="connsiteY24" fmla="*/ 342900 h 900112"/>
              <a:gd name="connsiteX25" fmla="*/ 452438 w 514350"/>
              <a:gd name="connsiteY25" fmla="*/ 442912 h 900112"/>
              <a:gd name="connsiteX26" fmla="*/ 447675 w 514350"/>
              <a:gd name="connsiteY26" fmla="*/ 569118 h 900112"/>
              <a:gd name="connsiteX27" fmla="*/ 452438 w 514350"/>
              <a:gd name="connsiteY27" fmla="*/ 766762 h 900112"/>
              <a:gd name="connsiteX28" fmla="*/ 447675 w 514350"/>
              <a:gd name="connsiteY28" fmla="*/ 788193 h 900112"/>
              <a:gd name="connsiteX29" fmla="*/ 333375 w 514350"/>
              <a:gd name="connsiteY29" fmla="*/ 900112 h 900112"/>
              <a:gd name="connsiteX30" fmla="*/ 204788 w 514350"/>
              <a:gd name="connsiteY30" fmla="*/ 819150 h 900112"/>
              <a:gd name="connsiteX31" fmla="*/ 207169 w 514350"/>
              <a:gd name="connsiteY31" fmla="*/ 752475 h 900112"/>
              <a:gd name="connsiteX32" fmla="*/ 204788 w 514350"/>
              <a:gd name="connsiteY32" fmla="*/ 583406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4350" h="900112">
                <a:moveTo>
                  <a:pt x="204788" y="583406"/>
                </a:moveTo>
                <a:cubicBezTo>
                  <a:pt x="204391" y="532606"/>
                  <a:pt x="204788" y="492919"/>
                  <a:pt x="204788" y="447675"/>
                </a:cubicBezTo>
                <a:cubicBezTo>
                  <a:pt x="203994" y="415925"/>
                  <a:pt x="203201" y="384175"/>
                  <a:pt x="202407" y="352425"/>
                </a:cubicBezTo>
                <a:lnTo>
                  <a:pt x="195263" y="285750"/>
                </a:lnTo>
                <a:lnTo>
                  <a:pt x="176213" y="233362"/>
                </a:lnTo>
                <a:lnTo>
                  <a:pt x="150019" y="183356"/>
                </a:lnTo>
                <a:lnTo>
                  <a:pt x="119063" y="140493"/>
                </a:lnTo>
                <a:lnTo>
                  <a:pt x="90488" y="107156"/>
                </a:lnTo>
                <a:lnTo>
                  <a:pt x="54769" y="80962"/>
                </a:lnTo>
                <a:lnTo>
                  <a:pt x="23813" y="54768"/>
                </a:lnTo>
                <a:lnTo>
                  <a:pt x="0" y="33337"/>
                </a:lnTo>
                <a:lnTo>
                  <a:pt x="0" y="11906"/>
                </a:lnTo>
                <a:lnTo>
                  <a:pt x="19050" y="0"/>
                </a:lnTo>
                <a:lnTo>
                  <a:pt x="76200" y="4762"/>
                </a:lnTo>
                <a:lnTo>
                  <a:pt x="197644" y="40481"/>
                </a:lnTo>
                <a:lnTo>
                  <a:pt x="283369" y="69056"/>
                </a:lnTo>
                <a:lnTo>
                  <a:pt x="388144" y="116681"/>
                </a:lnTo>
                <a:lnTo>
                  <a:pt x="452438" y="152400"/>
                </a:lnTo>
                <a:lnTo>
                  <a:pt x="483394" y="178593"/>
                </a:lnTo>
                <a:lnTo>
                  <a:pt x="497682" y="202406"/>
                </a:lnTo>
                <a:lnTo>
                  <a:pt x="511969" y="233362"/>
                </a:lnTo>
                <a:lnTo>
                  <a:pt x="514350" y="254793"/>
                </a:lnTo>
                <a:lnTo>
                  <a:pt x="509588" y="273843"/>
                </a:lnTo>
                <a:lnTo>
                  <a:pt x="485775" y="302418"/>
                </a:lnTo>
                <a:lnTo>
                  <a:pt x="471488" y="342900"/>
                </a:lnTo>
                <a:lnTo>
                  <a:pt x="452438" y="442912"/>
                </a:lnTo>
                <a:lnTo>
                  <a:pt x="447675" y="569118"/>
                </a:lnTo>
                <a:lnTo>
                  <a:pt x="452438" y="766762"/>
                </a:lnTo>
                <a:lnTo>
                  <a:pt x="447675" y="788193"/>
                </a:lnTo>
                <a:lnTo>
                  <a:pt x="333375" y="900112"/>
                </a:lnTo>
                <a:lnTo>
                  <a:pt x="204788" y="819150"/>
                </a:lnTo>
                <a:cubicBezTo>
                  <a:pt x="205582" y="796925"/>
                  <a:pt x="206375" y="774700"/>
                  <a:pt x="207169" y="752475"/>
                </a:cubicBezTo>
                <a:cubicBezTo>
                  <a:pt x="206375" y="708025"/>
                  <a:pt x="205185" y="634206"/>
                  <a:pt x="204788" y="5834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AD81451-2287-438D-A3A6-8008B14932DE}"/>
              </a:ext>
            </a:extLst>
          </p:cNvPr>
          <p:cNvSpPr/>
          <p:nvPr/>
        </p:nvSpPr>
        <p:spPr>
          <a:xfrm>
            <a:off x="3808414" y="3678239"/>
            <a:ext cx="2130425" cy="555625"/>
          </a:xfrm>
          <a:custGeom>
            <a:avLst/>
            <a:gdLst>
              <a:gd name="connsiteX0" fmla="*/ 1040606 w 2131219"/>
              <a:gd name="connsiteY0" fmla="*/ 209550 h 554832"/>
              <a:gd name="connsiteX1" fmla="*/ 564356 w 2131219"/>
              <a:gd name="connsiteY1" fmla="*/ 321469 h 554832"/>
              <a:gd name="connsiteX2" fmla="*/ 438150 w 2131219"/>
              <a:gd name="connsiteY2" fmla="*/ 354807 h 554832"/>
              <a:gd name="connsiteX3" fmla="*/ 400050 w 2131219"/>
              <a:gd name="connsiteY3" fmla="*/ 359569 h 554832"/>
              <a:gd name="connsiteX4" fmla="*/ 304800 w 2131219"/>
              <a:gd name="connsiteY4" fmla="*/ 352425 h 554832"/>
              <a:gd name="connsiteX5" fmla="*/ 221456 w 2131219"/>
              <a:gd name="connsiteY5" fmla="*/ 340519 h 554832"/>
              <a:gd name="connsiteX6" fmla="*/ 140494 w 2131219"/>
              <a:gd name="connsiteY6" fmla="*/ 321469 h 554832"/>
              <a:gd name="connsiteX7" fmla="*/ 88106 w 2131219"/>
              <a:gd name="connsiteY7" fmla="*/ 297657 h 554832"/>
              <a:gd name="connsiteX8" fmla="*/ 61912 w 2131219"/>
              <a:gd name="connsiteY8" fmla="*/ 276225 h 554832"/>
              <a:gd name="connsiteX9" fmla="*/ 38100 w 2131219"/>
              <a:gd name="connsiteY9" fmla="*/ 266700 h 554832"/>
              <a:gd name="connsiteX10" fmla="*/ 7144 w 2131219"/>
              <a:gd name="connsiteY10" fmla="*/ 271463 h 554832"/>
              <a:gd name="connsiteX11" fmla="*/ 0 w 2131219"/>
              <a:gd name="connsiteY11" fmla="*/ 288132 h 554832"/>
              <a:gd name="connsiteX12" fmla="*/ 7144 w 2131219"/>
              <a:gd name="connsiteY12" fmla="*/ 307182 h 554832"/>
              <a:gd name="connsiteX13" fmla="*/ 28575 w 2131219"/>
              <a:gd name="connsiteY13" fmla="*/ 338138 h 554832"/>
              <a:gd name="connsiteX14" fmla="*/ 73819 w 2131219"/>
              <a:gd name="connsiteY14" fmla="*/ 390525 h 554832"/>
              <a:gd name="connsiteX15" fmla="*/ 138112 w 2131219"/>
              <a:gd name="connsiteY15" fmla="*/ 454819 h 554832"/>
              <a:gd name="connsiteX16" fmla="*/ 202406 w 2131219"/>
              <a:gd name="connsiteY16" fmla="*/ 504825 h 554832"/>
              <a:gd name="connsiteX17" fmla="*/ 245269 w 2131219"/>
              <a:gd name="connsiteY17" fmla="*/ 533400 h 554832"/>
              <a:gd name="connsiteX18" fmla="*/ 285750 w 2131219"/>
              <a:gd name="connsiteY18" fmla="*/ 550069 h 554832"/>
              <a:gd name="connsiteX19" fmla="*/ 330994 w 2131219"/>
              <a:gd name="connsiteY19" fmla="*/ 554832 h 554832"/>
              <a:gd name="connsiteX20" fmla="*/ 376237 w 2131219"/>
              <a:gd name="connsiteY20" fmla="*/ 547688 h 554832"/>
              <a:gd name="connsiteX21" fmla="*/ 569119 w 2131219"/>
              <a:gd name="connsiteY21" fmla="*/ 504825 h 554832"/>
              <a:gd name="connsiteX22" fmla="*/ 885825 w 2131219"/>
              <a:gd name="connsiteY22" fmla="*/ 433388 h 554832"/>
              <a:gd name="connsiteX23" fmla="*/ 966787 w 2131219"/>
              <a:gd name="connsiteY23" fmla="*/ 414338 h 554832"/>
              <a:gd name="connsiteX24" fmla="*/ 1316831 w 2131219"/>
              <a:gd name="connsiteY24" fmla="*/ 330994 h 554832"/>
              <a:gd name="connsiteX25" fmla="*/ 1585912 w 2131219"/>
              <a:gd name="connsiteY25" fmla="*/ 292894 h 554832"/>
              <a:gd name="connsiteX26" fmla="*/ 1783556 w 2131219"/>
              <a:gd name="connsiteY26" fmla="*/ 273844 h 554832"/>
              <a:gd name="connsiteX27" fmla="*/ 1964531 w 2131219"/>
              <a:gd name="connsiteY27" fmla="*/ 264319 h 554832"/>
              <a:gd name="connsiteX28" fmla="*/ 2062162 w 2131219"/>
              <a:gd name="connsiteY28" fmla="*/ 264319 h 554832"/>
              <a:gd name="connsiteX29" fmla="*/ 2090737 w 2131219"/>
              <a:gd name="connsiteY29" fmla="*/ 254794 h 554832"/>
              <a:gd name="connsiteX30" fmla="*/ 2112169 w 2131219"/>
              <a:gd name="connsiteY30" fmla="*/ 238125 h 554832"/>
              <a:gd name="connsiteX31" fmla="*/ 2124075 w 2131219"/>
              <a:gd name="connsiteY31" fmla="*/ 216694 h 554832"/>
              <a:gd name="connsiteX32" fmla="*/ 2131219 w 2131219"/>
              <a:gd name="connsiteY32" fmla="*/ 190500 h 554832"/>
              <a:gd name="connsiteX33" fmla="*/ 2126456 w 2131219"/>
              <a:gd name="connsiteY33" fmla="*/ 159544 h 554832"/>
              <a:gd name="connsiteX34" fmla="*/ 2116931 w 2131219"/>
              <a:gd name="connsiteY34" fmla="*/ 138113 h 554832"/>
              <a:gd name="connsiteX35" fmla="*/ 2088356 w 2131219"/>
              <a:gd name="connsiteY35" fmla="*/ 109538 h 554832"/>
              <a:gd name="connsiteX36" fmla="*/ 2038350 w 2131219"/>
              <a:gd name="connsiteY36" fmla="*/ 73819 h 554832"/>
              <a:gd name="connsiteX37" fmla="*/ 1981200 w 2131219"/>
              <a:gd name="connsiteY37" fmla="*/ 45244 h 554832"/>
              <a:gd name="connsiteX38" fmla="*/ 1912144 w 2131219"/>
              <a:gd name="connsiteY38" fmla="*/ 19050 h 554832"/>
              <a:gd name="connsiteX39" fmla="*/ 1840706 w 2131219"/>
              <a:gd name="connsiteY39" fmla="*/ 0 h 554832"/>
              <a:gd name="connsiteX40" fmla="*/ 1809750 w 2131219"/>
              <a:gd name="connsiteY40" fmla="*/ 0 h 554832"/>
              <a:gd name="connsiteX41" fmla="*/ 1785937 w 2131219"/>
              <a:gd name="connsiteY41" fmla="*/ 14288 h 554832"/>
              <a:gd name="connsiteX42" fmla="*/ 1685925 w 2131219"/>
              <a:gd name="connsiteY42" fmla="*/ 71438 h 554832"/>
              <a:gd name="connsiteX43" fmla="*/ 1652587 w 2131219"/>
              <a:gd name="connsiteY43" fmla="*/ 88107 h 554832"/>
              <a:gd name="connsiteX44" fmla="*/ 1528762 w 2131219"/>
              <a:gd name="connsiteY44" fmla="*/ 114300 h 554832"/>
              <a:gd name="connsiteX45" fmla="*/ 1321594 w 2131219"/>
              <a:gd name="connsiteY45" fmla="*/ 157163 h 554832"/>
              <a:gd name="connsiteX46" fmla="*/ 1040606 w 2131219"/>
              <a:gd name="connsiteY46" fmla="*/ 209550 h 5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131219" h="554832">
                <a:moveTo>
                  <a:pt x="1040606" y="209550"/>
                </a:moveTo>
                <a:lnTo>
                  <a:pt x="564356" y="321469"/>
                </a:lnTo>
                <a:lnTo>
                  <a:pt x="438150" y="354807"/>
                </a:lnTo>
                <a:lnTo>
                  <a:pt x="400050" y="359569"/>
                </a:lnTo>
                <a:lnTo>
                  <a:pt x="304800" y="352425"/>
                </a:lnTo>
                <a:lnTo>
                  <a:pt x="221456" y="340519"/>
                </a:lnTo>
                <a:lnTo>
                  <a:pt x="140494" y="321469"/>
                </a:lnTo>
                <a:lnTo>
                  <a:pt x="88106" y="297657"/>
                </a:lnTo>
                <a:lnTo>
                  <a:pt x="61912" y="276225"/>
                </a:lnTo>
                <a:lnTo>
                  <a:pt x="38100" y="266700"/>
                </a:lnTo>
                <a:lnTo>
                  <a:pt x="7144" y="271463"/>
                </a:lnTo>
                <a:lnTo>
                  <a:pt x="0" y="288132"/>
                </a:lnTo>
                <a:lnTo>
                  <a:pt x="7144" y="307182"/>
                </a:lnTo>
                <a:lnTo>
                  <a:pt x="28575" y="338138"/>
                </a:lnTo>
                <a:lnTo>
                  <a:pt x="73819" y="390525"/>
                </a:lnTo>
                <a:lnTo>
                  <a:pt x="138112" y="454819"/>
                </a:lnTo>
                <a:lnTo>
                  <a:pt x="202406" y="504825"/>
                </a:lnTo>
                <a:lnTo>
                  <a:pt x="245269" y="533400"/>
                </a:lnTo>
                <a:lnTo>
                  <a:pt x="285750" y="550069"/>
                </a:lnTo>
                <a:lnTo>
                  <a:pt x="330994" y="554832"/>
                </a:lnTo>
                <a:lnTo>
                  <a:pt x="376237" y="547688"/>
                </a:lnTo>
                <a:lnTo>
                  <a:pt x="569119" y="504825"/>
                </a:lnTo>
                <a:lnTo>
                  <a:pt x="885825" y="433388"/>
                </a:lnTo>
                <a:lnTo>
                  <a:pt x="966787" y="414338"/>
                </a:lnTo>
                <a:lnTo>
                  <a:pt x="1316831" y="330994"/>
                </a:lnTo>
                <a:lnTo>
                  <a:pt x="1585912" y="292894"/>
                </a:lnTo>
                <a:lnTo>
                  <a:pt x="1783556" y="273844"/>
                </a:lnTo>
                <a:lnTo>
                  <a:pt x="1964531" y="264319"/>
                </a:lnTo>
                <a:lnTo>
                  <a:pt x="2062162" y="264319"/>
                </a:lnTo>
                <a:lnTo>
                  <a:pt x="2090737" y="254794"/>
                </a:lnTo>
                <a:lnTo>
                  <a:pt x="2112169" y="238125"/>
                </a:lnTo>
                <a:lnTo>
                  <a:pt x="2124075" y="216694"/>
                </a:lnTo>
                <a:lnTo>
                  <a:pt x="2131219" y="190500"/>
                </a:lnTo>
                <a:lnTo>
                  <a:pt x="2126456" y="159544"/>
                </a:lnTo>
                <a:lnTo>
                  <a:pt x="2116931" y="138113"/>
                </a:lnTo>
                <a:lnTo>
                  <a:pt x="2088356" y="109538"/>
                </a:lnTo>
                <a:lnTo>
                  <a:pt x="2038350" y="73819"/>
                </a:lnTo>
                <a:lnTo>
                  <a:pt x="1981200" y="45244"/>
                </a:lnTo>
                <a:lnTo>
                  <a:pt x="1912144" y="19050"/>
                </a:lnTo>
                <a:lnTo>
                  <a:pt x="1840706" y="0"/>
                </a:lnTo>
                <a:lnTo>
                  <a:pt x="1809750" y="0"/>
                </a:lnTo>
                <a:lnTo>
                  <a:pt x="1785937" y="14288"/>
                </a:lnTo>
                <a:lnTo>
                  <a:pt x="1685925" y="71438"/>
                </a:lnTo>
                <a:lnTo>
                  <a:pt x="1652587" y="88107"/>
                </a:lnTo>
                <a:lnTo>
                  <a:pt x="1528762" y="114300"/>
                </a:lnTo>
                <a:lnTo>
                  <a:pt x="1321594" y="157163"/>
                </a:lnTo>
                <a:lnTo>
                  <a:pt x="1040606" y="2095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BBC35D2-8F9C-44E5-AAE9-6BD0336E2A64}"/>
              </a:ext>
            </a:extLst>
          </p:cNvPr>
          <p:cNvSpPr/>
          <p:nvPr/>
        </p:nvSpPr>
        <p:spPr>
          <a:xfrm>
            <a:off x="6042025" y="1801813"/>
            <a:ext cx="420688" cy="2532062"/>
          </a:xfrm>
          <a:custGeom>
            <a:avLst/>
            <a:gdLst>
              <a:gd name="connsiteX0" fmla="*/ 180160 w 421507"/>
              <a:gd name="connsiteY0" fmla="*/ 764833 h 2532446"/>
              <a:gd name="connsiteX1" fmla="*/ 180160 w 421507"/>
              <a:gd name="connsiteY1" fmla="*/ 520086 h 2532446"/>
              <a:gd name="connsiteX2" fmla="*/ 180160 w 421507"/>
              <a:gd name="connsiteY2" fmla="*/ 401112 h 2532446"/>
              <a:gd name="connsiteX3" fmla="*/ 176761 w 421507"/>
              <a:gd name="connsiteY3" fmla="*/ 319530 h 2532446"/>
              <a:gd name="connsiteX4" fmla="*/ 159765 w 421507"/>
              <a:gd name="connsiteY4" fmla="*/ 261743 h 2532446"/>
              <a:gd name="connsiteX5" fmla="*/ 132571 w 421507"/>
              <a:gd name="connsiteY5" fmla="*/ 203955 h 2532446"/>
              <a:gd name="connsiteX6" fmla="*/ 95179 w 421507"/>
              <a:gd name="connsiteY6" fmla="*/ 146168 h 2532446"/>
              <a:gd name="connsiteX7" fmla="*/ 61186 w 421507"/>
              <a:gd name="connsiteY7" fmla="*/ 105377 h 2532446"/>
              <a:gd name="connsiteX8" fmla="*/ 10197 w 421507"/>
              <a:gd name="connsiteY8" fmla="*/ 54388 h 2532446"/>
              <a:gd name="connsiteX9" fmla="*/ 0 w 421507"/>
              <a:gd name="connsiteY9" fmla="*/ 30593 h 2532446"/>
              <a:gd name="connsiteX10" fmla="*/ 0 w 421507"/>
              <a:gd name="connsiteY10" fmla="*/ 10198 h 2532446"/>
              <a:gd name="connsiteX11" fmla="*/ 37391 w 421507"/>
              <a:gd name="connsiteY11" fmla="*/ 0 h 2532446"/>
              <a:gd name="connsiteX12" fmla="*/ 135970 w 421507"/>
              <a:gd name="connsiteY12" fmla="*/ 10198 h 2532446"/>
              <a:gd name="connsiteX13" fmla="*/ 197157 w 421507"/>
              <a:gd name="connsiteY13" fmla="*/ 23795 h 2532446"/>
              <a:gd name="connsiteX14" fmla="*/ 251545 w 421507"/>
              <a:gd name="connsiteY14" fmla="*/ 40791 h 2532446"/>
              <a:gd name="connsiteX15" fmla="*/ 299134 w 421507"/>
              <a:gd name="connsiteY15" fmla="*/ 57787 h 2532446"/>
              <a:gd name="connsiteX16" fmla="*/ 336526 w 421507"/>
              <a:gd name="connsiteY16" fmla="*/ 71384 h 2532446"/>
              <a:gd name="connsiteX17" fmla="*/ 401112 w 421507"/>
              <a:gd name="connsiteY17" fmla="*/ 105377 h 2532446"/>
              <a:gd name="connsiteX18" fmla="*/ 421507 w 421507"/>
              <a:gd name="connsiteY18" fmla="*/ 163164 h 2532446"/>
              <a:gd name="connsiteX19" fmla="*/ 407910 w 421507"/>
              <a:gd name="connsiteY19" fmla="*/ 231149 h 2532446"/>
              <a:gd name="connsiteX20" fmla="*/ 404511 w 421507"/>
              <a:gd name="connsiteY20" fmla="*/ 1431087 h 2532446"/>
              <a:gd name="connsiteX21" fmla="*/ 404511 w 421507"/>
              <a:gd name="connsiteY21" fmla="*/ 1482076 h 2532446"/>
              <a:gd name="connsiteX22" fmla="*/ 380716 w 421507"/>
              <a:gd name="connsiteY22" fmla="*/ 1607848 h 2532446"/>
              <a:gd name="connsiteX23" fmla="*/ 387515 w 421507"/>
              <a:gd name="connsiteY23" fmla="*/ 2212916 h 2532446"/>
              <a:gd name="connsiteX24" fmla="*/ 397713 w 421507"/>
              <a:gd name="connsiteY24" fmla="*/ 2280901 h 2532446"/>
              <a:gd name="connsiteX25" fmla="*/ 384116 w 421507"/>
              <a:gd name="connsiteY25" fmla="*/ 2342088 h 2532446"/>
              <a:gd name="connsiteX26" fmla="*/ 356922 w 421507"/>
              <a:gd name="connsiteY26" fmla="*/ 2410073 h 2532446"/>
              <a:gd name="connsiteX27" fmla="*/ 312731 w 421507"/>
              <a:gd name="connsiteY27" fmla="*/ 2491655 h 2532446"/>
              <a:gd name="connsiteX28" fmla="*/ 261742 w 421507"/>
              <a:gd name="connsiteY28" fmla="*/ 2532446 h 2532446"/>
              <a:gd name="connsiteX29" fmla="*/ 237948 w 421507"/>
              <a:gd name="connsiteY29" fmla="*/ 2529047 h 2532446"/>
              <a:gd name="connsiteX30" fmla="*/ 207354 w 421507"/>
              <a:gd name="connsiteY30" fmla="*/ 2501853 h 2532446"/>
              <a:gd name="connsiteX31" fmla="*/ 169962 w 421507"/>
              <a:gd name="connsiteY31" fmla="*/ 2440666 h 2532446"/>
              <a:gd name="connsiteX32" fmla="*/ 152966 w 421507"/>
              <a:gd name="connsiteY32" fmla="*/ 2376080 h 2532446"/>
              <a:gd name="connsiteX33" fmla="*/ 139369 w 421507"/>
              <a:gd name="connsiteY33" fmla="*/ 2260506 h 2532446"/>
              <a:gd name="connsiteX34" fmla="*/ 135970 w 421507"/>
              <a:gd name="connsiteY34" fmla="*/ 2124535 h 2532446"/>
              <a:gd name="connsiteX35" fmla="*/ 142768 w 421507"/>
              <a:gd name="connsiteY35" fmla="*/ 1988565 h 2532446"/>
              <a:gd name="connsiteX36" fmla="*/ 169962 w 421507"/>
              <a:gd name="connsiteY36" fmla="*/ 1611248 h 2532446"/>
              <a:gd name="connsiteX37" fmla="*/ 180160 w 421507"/>
              <a:gd name="connsiteY37" fmla="*/ 1193139 h 2532446"/>
              <a:gd name="connsiteX38" fmla="*/ 180160 w 421507"/>
              <a:gd name="connsiteY38" fmla="*/ 764833 h 25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21507" h="2532446">
                <a:moveTo>
                  <a:pt x="180160" y="764833"/>
                </a:moveTo>
                <a:lnTo>
                  <a:pt x="180160" y="520086"/>
                </a:lnTo>
                <a:lnTo>
                  <a:pt x="180160" y="401112"/>
                </a:lnTo>
                <a:lnTo>
                  <a:pt x="176761" y="319530"/>
                </a:lnTo>
                <a:lnTo>
                  <a:pt x="159765" y="261743"/>
                </a:lnTo>
                <a:lnTo>
                  <a:pt x="132571" y="203955"/>
                </a:lnTo>
                <a:lnTo>
                  <a:pt x="95179" y="146168"/>
                </a:lnTo>
                <a:lnTo>
                  <a:pt x="61186" y="105377"/>
                </a:lnTo>
                <a:lnTo>
                  <a:pt x="10197" y="54388"/>
                </a:lnTo>
                <a:lnTo>
                  <a:pt x="0" y="30593"/>
                </a:lnTo>
                <a:lnTo>
                  <a:pt x="0" y="10198"/>
                </a:lnTo>
                <a:lnTo>
                  <a:pt x="37391" y="0"/>
                </a:lnTo>
                <a:lnTo>
                  <a:pt x="135970" y="10198"/>
                </a:lnTo>
                <a:lnTo>
                  <a:pt x="197157" y="23795"/>
                </a:lnTo>
                <a:lnTo>
                  <a:pt x="251545" y="40791"/>
                </a:lnTo>
                <a:lnTo>
                  <a:pt x="299134" y="57787"/>
                </a:lnTo>
                <a:lnTo>
                  <a:pt x="336526" y="71384"/>
                </a:lnTo>
                <a:lnTo>
                  <a:pt x="401112" y="105377"/>
                </a:lnTo>
                <a:lnTo>
                  <a:pt x="421507" y="163164"/>
                </a:lnTo>
                <a:lnTo>
                  <a:pt x="407910" y="231149"/>
                </a:lnTo>
                <a:lnTo>
                  <a:pt x="404511" y="1431087"/>
                </a:lnTo>
                <a:lnTo>
                  <a:pt x="404511" y="1482076"/>
                </a:lnTo>
                <a:lnTo>
                  <a:pt x="380716" y="1607848"/>
                </a:lnTo>
                <a:cubicBezTo>
                  <a:pt x="382982" y="1809537"/>
                  <a:pt x="385249" y="2011227"/>
                  <a:pt x="387515" y="2212916"/>
                </a:cubicBezTo>
                <a:lnTo>
                  <a:pt x="397713" y="2280901"/>
                </a:lnTo>
                <a:lnTo>
                  <a:pt x="384116" y="2342088"/>
                </a:lnTo>
                <a:lnTo>
                  <a:pt x="356922" y="2410073"/>
                </a:lnTo>
                <a:lnTo>
                  <a:pt x="312731" y="2491655"/>
                </a:lnTo>
                <a:lnTo>
                  <a:pt x="261742" y="2532446"/>
                </a:lnTo>
                <a:lnTo>
                  <a:pt x="237948" y="2529047"/>
                </a:lnTo>
                <a:lnTo>
                  <a:pt x="207354" y="2501853"/>
                </a:lnTo>
                <a:lnTo>
                  <a:pt x="169962" y="2440666"/>
                </a:lnTo>
                <a:lnTo>
                  <a:pt x="152966" y="2376080"/>
                </a:lnTo>
                <a:lnTo>
                  <a:pt x="139369" y="2260506"/>
                </a:lnTo>
                <a:lnTo>
                  <a:pt x="135970" y="2124535"/>
                </a:lnTo>
                <a:lnTo>
                  <a:pt x="142768" y="1988565"/>
                </a:lnTo>
                <a:lnTo>
                  <a:pt x="169962" y="1611248"/>
                </a:lnTo>
                <a:lnTo>
                  <a:pt x="180160" y="1193139"/>
                </a:lnTo>
                <a:lnTo>
                  <a:pt x="180160" y="76483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7F3E290-4557-4CA4-8528-7C045A3BE622}"/>
              </a:ext>
            </a:extLst>
          </p:cNvPr>
          <p:cNvSpPr/>
          <p:nvPr/>
        </p:nvSpPr>
        <p:spPr>
          <a:xfrm>
            <a:off x="3963988" y="2039939"/>
            <a:ext cx="1924050" cy="428625"/>
          </a:xfrm>
          <a:custGeom>
            <a:avLst/>
            <a:gdLst>
              <a:gd name="connsiteX0" fmla="*/ 602457 w 1924050"/>
              <a:gd name="connsiteY0" fmla="*/ 211932 h 428625"/>
              <a:gd name="connsiteX1" fmla="*/ 766763 w 1924050"/>
              <a:gd name="connsiteY1" fmla="*/ 197644 h 428625"/>
              <a:gd name="connsiteX2" fmla="*/ 954882 w 1924050"/>
              <a:gd name="connsiteY2" fmla="*/ 180975 h 428625"/>
              <a:gd name="connsiteX3" fmla="*/ 1164432 w 1924050"/>
              <a:gd name="connsiteY3" fmla="*/ 142875 h 428625"/>
              <a:gd name="connsiteX4" fmla="*/ 1276350 w 1924050"/>
              <a:gd name="connsiteY4" fmla="*/ 123825 h 428625"/>
              <a:gd name="connsiteX5" fmla="*/ 1402557 w 1924050"/>
              <a:gd name="connsiteY5" fmla="*/ 95250 h 428625"/>
              <a:gd name="connsiteX6" fmla="*/ 1524000 w 1924050"/>
              <a:gd name="connsiteY6" fmla="*/ 61913 h 428625"/>
              <a:gd name="connsiteX7" fmla="*/ 1569244 w 1924050"/>
              <a:gd name="connsiteY7" fmla="*/ 50007 h 428625"/>
              <a:gd name="connsiteX8" fmla="*/ 1593057 w 1924050"/>
              <a:gd name="connsiteY8" fmla="*/ 35719 h 428625"/>
              <a:gd name="connsiteX9" fmla="*/ 1628775 w 1924050"/>
              <a:gd name="connsiteY9" fmla="*/ 14288 h 428625"/>
              <a:gd name="connsiteX10" fmla="*/ 1666875 w 1924050"/>
              <a:gd name="connsiteY10" fmla="*/ 2382 h 428625"/>
              <a:gd name="connsiteX11" fmla="*/ 1709738 w 1924050"/>
              <a:gd name="connsiteY11" fmla="*/ 0 h 428625"/>
              <a:gd name="connsiteX12" fmla="*/ 1795463 w 1924050"/>
              <a:gd name="connsiteY12" fmla="*/ 23813 h 428625"/>
              <a:gd name="connsiteX13" fmla="*/ 1857375 w 1924050"/>
              <a:gd name="connsiteY13" fmla="*/ 45244 h 428625"/>
              <a:gd name="connsiteX14" fmla="*/ 1888332 w 1924050"/>
              <a:gd name="connsiteY14" fmla="*/ 64294 h 428625"/>
              <a:gd name="connsiteX15" fmla="*/ 1907382 w 1924050"/>
              <a:gd name="connsiteY15" fmla="*/ 80963 h 428625"/>
              <a:gd name="connsiteX16" fmla="*/ 1921669 w 1924050"/>
              <a:gd name="connsiteY16" fmla="*/ 104775 h 428625"/>
              <a:gd name="connsiteX17" fmla="*/ 1924050 w 1924050"/>
              <a:gd name="connsiteY17" fmla="*/ 123825 h 428625"/>
              <a:gd name="connsiteX18" fmla="*/ 1921669 w 1924050"/>
              <a:gd name="connsiteY18" fmla="*/ 142875 h 428625"/>
              <a:gd name="connsiteX19" fmla="*/ 1909763 w 1924050"/>
              <a:gd name="connsiteY19" fmla="*/ 161925 h 428625"/>
              <a:gd name="connsiteX20" fmla="*/ 1864519 w 1924050"/>
              <a:gd name="connsiteY20" fmla="*/ 185738 h 428625"/>
              <a:gd name="connsiteX21" fmla="*/ 1781175 w 1924050"/>
              <a:gd name="connsiteY21" fmla="*/ 216694 h 428625"/>
              <a:gd name="connsiteX22" fmla="*/ 1652588 w 1924050"/>
              <a:gd name="connsiteY22" fmla="*/ 247650 h 428625"/>
              <a:gd name="connsiteX23" fmla="*/ 1435894 w 1924050"/>
              <a:gd name="connsiteY23" fmla="*/ 285750 h 428625"/>
              <a:gd name="connsiteX24" fmla="*/ 1362075 w 1924050"/>
              <a:gd name="connsiteY24" fmla="*/ 302419 h 428625"/>
              <a:gd name="connsiteX25" fmla="*/ 1195388 w 1924050"/>
              <a:gd name="connsiteY25" fmla="*/ 333375 h 428625"/>
              <a:gd name="connsiteX26" fmla="*/ 950119 w 1924050"/>
              <a:gd name="connsiteY26" fmla="*/ 371475 h 428625"/>
              <a:gd name="connsiteX27" fmla="*/ 690563 w 1924050"/>
              <a:gd name="connsiteY27" fmla="*/ 404813 h 428625"/>
              <a:gd name="connsiteX28" fmla="*/ 445294 w 1924050"/>
              <a:gd name="connsiteY28" fmla="*/ 426244 h 428625"/>
              <a:gd name="connsiteX29" fmla="*/ 385763 w 1924050"/>
              <a:gd name="connsiteY29" fmla="*/ 428625 h 428625"/>
              <a:gd name="connsiteX30" fmla="*/ 288132 w 1924050"/>
              <a:gd name="connsiteY30" fmla="*/ 411957 h 428625"/>
              <a:gd name="connsiteX31" fmla="*/ 245269 w 1924050"/>
              <a:gd name="connsiteY31" fmla="*/ 397669 h 428625"/>
              <a:gd name="connsiteX32" fmla="*/ 185738 w 1924050"/>
              <a:gd name="connsiteY32" fmla="*/ 361950 h 428625"/>
              <a:gd name="connsiteX33" fmla="*/ 123825 w 1924050"/>
              <a:gd name="connsiteY33" fmla="*/ 304800 h 428625"/>
              <a:gd name="connsiteX34" fmla="*/ 78582 w 1924050"/>
              <a:gd name="connsiteY34" fmla="*/ 252413 h 428625"/>
              <a:gd name="connsiteX35" fmla="*/ 38100 w 1924050"/>
              <a:gd name="connsiteY35" fmla="*/ 197644 h 428625"/>
              <a:gd name="connsiteX36" fmla="*/ 9525 w 1924050"/>
              <a:gd name="connsiteY36" fmla="*/ 150019 h 428625"/>
              <a:gd name="connsiteX37" fmla="*/ 0 w 1924050"/>
              <a:gd name="connsiteY37" fmla="*/ 123825 h 428625"/>
              <a:gd name="connsiteX38" fmla="*/ 2382 w 1924050"/>
              <a:gd name="connsiteY38" fmla="*/ 97632 h 428625"/>
              <a:gd name="connsiteX39" fmla="*/ 16669 w 1924050"/>
              <a:gd name="connsiteY39" fmla="*/ 88107 h 428625"/>
              <a:gd name="connsiteX40" fmla="*/ 38100 w 1924050"/>
              <a:gd name="connsiteY40" fmla="*/ 92869 h 428625"/>
              <a:gd name="connsiteX41" fmla="*/ 64294 w 1924050"/>
              <a:gd name="connsiteY41" fmla="*/ 111919 h 428625"/>
              <a:gd name="connsiteX42" fmla="*/ 107157 w 1924050"/>
              <a:gd name="connsiteY42" fmla="*/ 150019 h 428625"/>
              <a:gd name="connsiteX43" fmla="*/ 142875 w 1924050"/>
              <a:gd name="connsiteY43" fmla="*/ 176213 h 428625"/>
              <a:gd name="connsiteX44" fmla="*/ 185738 w 1924050"/>
              <a:gd name="connsiteY44" fmla="*/ 200025 h 428625"/>
              <a:gd name="connsiteX45" fmla="*/ 242888 w 1924050"/>
              <a:gd name="connsiteY45" fmla="*/ 219075 h 428625"/>
              <a:gd name="connsiteX46" fmla="*/ 297657 w 1924050"/>
              <a:gd name="connsiteY46" fmla="*/ 230982 h 428625"/>
              <a:gd name="connsiteX47" fmla="*/ 357188 w 1924050"/>
              <a:gd name="connsiteY47" fmla="*/ 233363 h 428625"/>
              <a:gd name="connsiteX48" fmla="*/ 509588 w 1924050"/>
              <a:gd name="connsiteY48" fmla="*/ 221457 h 428625"/>
              <a:gd name="connsiteX49" fmla="*/ 602457 w 1924050"/>
              <a:gd name="connsiteY49" fmla="*/ 211932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24050" h="428625">
                <a:moveTo>
                  <a:pt x="602457" y="211932"/>
                </a:moveTo>
                <a:lnTo>
                  <a:pt x="766763" y="197644"/>
                </a:lnTo>
                <a:lnTo>
                  <a:pt x="954882" y="180975"/>
                </a:lnTo>
                <a:lnTo>
                  <a:pt x="1164432" y="142875"/>
                </a:lnTo>
                <a:lnTo>
                  <a:pt x="1276350" y="123825"/>
                </a:lnTo>
                <a:lnTo>
                  <a:pt x="1402557" y="95250"/>
                </a:lnTo>
                <a:lnTo>
                  <a:pt x="1524000" y="61913"/>
                </a:lnTo>
                <a:lnTo>
                  <a:pt x="1569244" y="50007"/>
                </a:lnTo>
                <a:lnTo>
                  <a:pt x="1593057" y="35719"/>
                </a:lnTo>
                <a:lnTo>
                  <a:pt x="1628775" y="14288"/>
                </a:lnTo>
                <a:lnTo>
                  <a:pt x="1666875" y="2382"/>
                </a:lnTo>
                <a:lnTo>
                  <a:pt x="1709738" y="0"/>
                </a:lnTo>
                <a:lnTo>
                  <a:pt x="1795463" y="23813"/>
                </a:lnTo>
                <a:lnTo>
                  <a:pt x="1857375" y="45244"/>
                </a:lnTo>
                <a:lnTo>
                  <a:pt x="1888332" y="64294"/>
                </a:lnTo>
                <a:lnTo>
                  <a:pt x="1907382" y="80963"/>
                </a:lnTo>
                <a:lnTo>
                  <a:pt x="1921669" y="104775"/>
                </a:lnTo>
                <a:lnTo>
                  <a:pt x="1924050" y="123825"/>
                </a:lnTo>
                <a:lnTo>
                  <a:pt x="1921669" y="142875"/>
                </a:lnTo>
                <a:lnTo>
                  <a:pt x="1909763" y="161925"/>
                </a:lnTo>
                <a:lnTo>
                  <a:pt x="1864519" y="185738"/>
                </a:lnTo>
                <a:lnTo>
                  <a:pt x="1781175" y="216694"/>
                </a:lnTo>
                <a:lnTo>
                  <a:pt x="1652588" y="247650"/>
                </a:lnTo>
                <a:lnTo>
                  <a:pt x="1435894" y="285750"/>
                </a:lnTo>
                <a:lnTo>
                  <a:pt x="1362075" y="302419"/>
                </a:lnTo>
                <a:lnTo>
                  <a:pt x="1195388" y="333375"/>
                </a:lnTo>
                <a:lnTo>
                  <a:pt x="950119" y="371475"/>
                </a:lnTo>
                <a:lnTo>
                  <a:pt x="690563" y="404813"/>
                </a:lnTo>
                <a:lnTo>
                  <a:pt x="445294" y="426244"/>
                </a:lnTo>
                <a:lnTo>
                  <a:pt x="385763" y="428625"/>
                </a:lnTo>
                <a:lnTo>
                  <a:pt x="288132" y="411957"/>
                </a:lnTo>
                <a:lnTo>
                  <a:pt x="245269" y="397669"/>
                </a:lnTo>
                <a:lnTo>
                  <a:pt x="185738" y="361950"/>
                </a:lnTo>
                <a:lnTo>
                  <a:pt x="123825" y="304800"/>
                </a:lnTo>
                <a:lnTo>
                  <a:pt x="78582" y="252413"/>
                </a:lnTo>
                <a:lnTo>
                  <a:pt x="38100" y="197644"/>
                </a:lnTo>
                <a:lnTo>
                  <a:pt x="9525" y="150019"/>
                </a:lnTo>
                <a:lnTo>
                  <a:pt x="0" y="123825"/>
                </a:lnTo>
                <a:lnTo>
                  <a:pt x="2382" y="97632"/>
                </a:lnTo>
                <a:lnTo>
                  <a:pt x="16669" y="88107"/>
                </a:lnTo>
                <a:lnTo>
                  <a:pt x="38100" y="92869"/>
                </a:lnTo>
                <a:lnTo>
                  <a:pt x="64294" y="111919"/>
                </a:lnTo>
                <a:lnTo>
                  <a:pt x="107157" y="150019"/>
                </a:lnTo>
                <a:lnTo>
                  <a:pt x="142875" y="176213"/>
                </a:lnTo>
                <a:lnTo>
                  <a:pt x="185738" y="200025"/>
                </a:lnTo>
                <a:lnTo>
                  <a:pt x="242888" y="219075"/>
                </a:lnTo>
                <a:lnTo>
                  <a:pt x="297657" y="230982"/>
                </a:lnTo>
                <a:lnTo>
                  <a:pt x="357188" y="233363"/>
                </a:lnTo>
                <a:lnTo>
                  <a:pt x="509588" y="221457"/>
                </a:lnTo>
                <a:lnTo>
                  <a:pt x="602457" y="2119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AAE15C2-BBD1-4984-A621-3D556D8232F6}"/>
              </a:ext>
            </a:extLst>
          </p:cNvPr>
          <p:cNvSpPr/>
          <p:nvPr/>
        </p:nvSpPr>
        <p:spPr>
          <a:xfrm>
            <a:off x="4249738" y="2427289"/>
            <a:ext cx="457200" cy="841375"/>
          </a:xfrm>
          <a:custGeom>
            <a:avLst/>
            <a:gdLst>
              <a:gd name="connsiteX0" fmla="*/ 114300 w 457200"/>
              <a:gd name="connsiteY0" fmla="*/ 242887 h 842962"/>
              <a:gd name="connsiteX1" fmla="*/ 78582 w 457200"/>
              <a:gd name="connsiteY1" fmla="*/ 142875 h 842962"/>
              <a:gd name="connsiteX2" fmla="*/ 47625 w 457200"/>
              <a:gd name="connsiteY2" fmla="*/ 76200 h 842962"/>
              <a:gd name="connsiteX3" fmla="*/ 23813 w 457200"/>
              <a:gd name="connsiteY3" fmla="*/ 28575 h 842962"/>
              <a:gd name="connsiteX4" fmla="*/ 0 w 457200"/>
              <a:gd name="connsiteY4" fmla="*/ 0 h 842962"/>
              <a:gd name="connsiteX5" fmla="*/ 119063 w 457200"/>
              <a:gd name="connsiteY5" fmla="*/ 38100 h 842962"/>
              <a:gd name="connsiteX6" fmla="*/ 150019 w 457200"/>
              <a:gd name="connsiteY6" fmla="*/ 73819 h 842962"/>
              <a:gd name="connsiteX7" fmla="*/ 192882 w 457200"/>
              <a:gd name="connsiteY7" fmla="*/ 121444 h 842962"/>
              <a:gd name="connsiteX8" fmla="*/ 230982 w 457200"/>
              <a:gd name="connsiteY8" fmla="*/ 164306 h 842962"/>
              <a:gd name="connsiteX9" fmla="*/ 273844 w 457200"/>
              <a:gd name="connsiteY9" fmla="*/ 214312 h 842962"/>
              <a:gd name="connsiteX10" fmla="*/ 333375 w 457200"/>
              <a:gd name="connsiteY10" fmla="*/ 288131 h 842962"/>
              <a:gd name="connsiteX11" fmla="*/ 361950 w 457200"/>
              <a:gd name="connsiteY11" fmla="*/ 328612 h 842962"/>
              <a:gd name="connsiteX12" fmla="*/ 381000 w 457200"/>
              <a:gd name="connsiteY12" fmla="*/ 361950 h 842962"/>
              <a:gd name="connsiteX13" fmla="*/ 402432 w 457200"/>
              <a:gd name="connsiteY13" fmla="*/ 414337 h 842962"/>
              <a:gd name="connsiteX14" fmla="*/ 426244 w 457200"/>
              <a:gd name="connsiteY14" fmla="*/ 507206 h 842962"/>
              <a:gd name="connsiteX15" fmla="*/ 450057 w 457200"/>
              <a:gd name="connsiteY15" fmla="*/ 640556 h 842962"/>
              <a:gd name="connsiteX16" fmla="*/ 457200 w 457200"/>
              <a:gd name="connsiteY16" fmla="*/ 733425 h 842962"/>
              <a:gd name="connsiteX17" fmla="*/ 409575 w 457200"/>
              <a:gd name="connsiteY17" fmla="*/ 842962 h 842962"/>
              <a:gd name="connsiteX18" fmla="*/ 309563 w 457200"/>
              <a:gd name="connsiteY18" fmla="*/ 776287 h 842962"/>
              <a:gd name="connsiteX19" fmla="*/ 290513 w 457200"/>
              <a:gd name="connsiteY19" fmla="*/ 740569 h 842962"/>
              <a:gd name="connsiteX20" fmla="*/ 254794 w 457200"/>
              <a:gd name="connsiteY20" fmla="*/ 642937 h 842962"/>
              <a:gd name="connsiteX21" fmla="*/ 216694 w 457200"/>
              <a:gd name="connsiteY21" fmla="*/ 545306 h 842962"/>
              <a:gd name="connsiteX22" fmla="*/ 161925 w 457200"/>
              <a:gd name="connsiteY22" fmla="*/ 373856 h 842962"/>
              <a:gd name="connsiteX23" fmla="*/ 114300 w 457200"/>
              <a:gd name="connsiteY23" fmla="*/ 242887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7200" h="842962">
                <a:moveTo>
                  <a:pt x="114300" y="242887"/>
                </a:moveTo>
                <a:lnTo>
                  <a:pt x="78582" y="142875"/>
                </a:lnTo>
                <a:lnTo>
                  <a:pt x="47625" y="76200"/>
                </a:lnTo>
                <a:lnTo>
                  <a:pt x="23813" y="28575"/>
                </a:lnTo>
                <a:lnTo>
                  <a:pt x="0" y="0"/>
                </a:lnTo>
                <a:lnTo>
                  <a:pt x="119063" y="38100"/>
                </a:lnTo>
                <a:lnTo>
                  <a:pt x="150019" y="73819"/>
                </a:lnTo>
                <a:lnTo>
                  <a:pt x="192882" y="121444"/>
                </a:lnTo>
                <a:lnTo>
                  <a:pt x="230982" y="164306"/>
                </a:lnTo>
                <a:lnTo>
                  <a:pt x="273844" y="214312"/>
                </a:lnTo>
                <a:lnTo>
                  <a:pt x="333375" y="288131"/>
                </a:lnTo>
                <a:lnTo>
                  <a:pt x="361950" y="328612"/>
                </a:lnTo>
                <a:lnTo>
                  <a:pt x="381000" y="361950"/>
                </a:lnTo>
                <a:lnTo>
                  <a:pt x="402432" y="414337"/>
                </a:lnTo>
                <a:lnTo>
                  <a:pt x="426244" y="507206"/>
                </a:lnTo>
                <a:lnTo>
                  <a:pt x="450057" y="640556"/>
                </a:lnTo>
                <a:lnTo>
                  <a:pt x="457200" y="733425"/>
                </a:lnTo>
                <a:lnTo>
                  <a:pt x="409575" y="842962"/>
                </a:lnTo>
                <a:lnTo>
                  <a:pt x="309563" y="776287"/>
                </a:lnTo>
                <a:lnTo>
                  <a:pt x="290513" y="740569"/>
                </a:lnTo>
                <a:lnTo>
                  <a:pt x="254794" y="642937"/>
                </a:lnTo>
                <a:lnTo>
                  <a:pt x="216694" y="545306"/>
                </a:lnTo>
                <a:lnTo>
                  <a:pt x="161925" y="373856"/>
                </a:lnTo>
                <a:lnTo>
                  <a:pt x="114300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EC8258A-6455-4791-8269-91194CA6BAFA}"/>
              </a:ext>
            </a:extLst>
          </p:cNvPr>
          <p:cNvSpPr/>
          <p:nvPr/>
        </p:nvSpPr>
        <p:spPr>
          <a:xfrm>
            <a:off x="5154613" y="2322514"/>
            <a:ext cx="520700" cy="879475"/>
          </a:xfrm>
          <a:custGeom>
            <a:avLst/>
            <a:gdLst>
              <a:gd name="connsiteX0" fmla="*/ 92869 w 519113"/>
              <a:gd name="connsiteY0" fmla="*/ 557212 h 881062"/>
              <a:gd name="connsiteX1" fmla="*/ 126207 w 519113"/>
              <a:gd name="connsiteY1" fmla="*/ 459581 h 881062"/>
              <a:gd name="connsiteX2" fmla="*/ 157163 w 519113"/>
              <a:gd name="connsiteY2" fmla="*/ 347662 h 881062"/>
              <a:gd name="connsiteX3" fmla="*/ 173832 w 519113"/>
              <a:gd name="connsiteY3" fmla="*/ 266700 h 881062"/>
              <a:gd name="connsiteX4" fmla="*/ 178594 w 519113"/>
              <a:gd name="connsiteY4" fmla="*/ 211931 h 881062"/>
              <a:gd name="connsiteX5" fmla="*/ 180975 w 519113"/>
              <a:gd name="connsiteY5" fmla="*/ 159544 h 881062"/>
              <a:gd name="connsiteX6" fmla="*/ 169069 w 519113"/>
              <a:gd name="connsiteY6" fmla="*/ 116681 h 881062"/>
              <a:gd name="connsiteX7" fmla="*/ 135732 w 519113"/>
              <a:gd name="connsiteY7" fmla="*/ 64294 h 881062"/>
              <a:gd name="connsiteX8" fmla="*/ 71438 w 519113"/>
              <a:gd name="connsiteY8" fmla="*/ 0 h 881062"/>
              <a:gd name="connsiteX9" fmla="*/ 190500 w 519113"/>
              <a:gd name="connsiteY9" fmla="*/ 9525 h 881062"/>
              <a:gd name="connsiteX10" fmla="*/ 233363 w 519113"/>
              <a:gd name="connsiteY10" fmla="*/ 47625 h 881062"/>
              <a:gd name="connsiteX11" fmla="*/ 269082 w 519113"/>
              <a:gd name="connsiteY11" fmla="*/ 76200 h 881062"/>
              <a:gd name="connsiteX12" fmla="*/ 316707 w 519113"/>
              <a:gd name="connsiteY12" fmla="*/ 104775 h 881062"/>
              <a:gd name="connsiteX13" fmla="*/ 354807 w 519113"/>
              <a:gd name="connsiteY13" fmla="*/ 126206 h 881062"/>
              <a:gd name="connsiteX14" fmla="*/ 390525 w 519113"/>
              <a:gd name="connsiteY14" fmla="*/ 138112 h 881062"/>
              <a:gd name="connsiteX15" fmla="*/ 414338 w 519113"/>
              <a:gd name="connsiteY15" fmla="*/ 145256 h 881062"/>
              <a:gd name="connsiteX16" fmla="*/ 442913 w 519113"/>
              <a:gd name="connsiteY16" fmla="*/ 164306 h 881062"/>
              <a:gd name="connsiteX17" fmla="*/ 485775 w 519113"/>
              <a:gd name="connsiteY17" fmla="*/ 200025 h 881062"/>
              <a:gd name="connsiteX18" fmla="*/ 504825 w 519113"/>
              <a:gd name="connsiteY18" fmla="*/ 221456 h 881062"/>
              <a:gd name="connsiteX19" fmla="*/ 519113 w 519113"/>
              <a:gd name="connsiteY19" fmla="*/ 247650 h 881062"/>
              <a:gd name="connsiteX20" fmla="*/ 516732 w 519113"/>
              <a:gd name="connsiteY20" fmla="*/ 264319 h 881062"/>
              <a:gd name="connsiteX21" fmla="*/ 471488 w 519113"/>
              <a:gd name="connsiteY21" fmla="*/ 290512 h 881062"/>
              <a:gd name="connsiteX22" fmla="*/ 435769 w 519113"/>
              <a:gd name="connsiteY22" fmla="*/ 319087 h 881062"/>
              <a:gd name="connsiteX23" fmla="*/ 407194 w 519113"/>
              <a:gd name="connsiteY23" fmla="*/ 357187 h 881062"/>
              <a:gd name="connsiteX24" fmla="*/ 338138 w 519113"/>
              <a:gd name="connsiteY24" fmla="*/ 452437 h 881062"/>
              <a:gd name="connsiteX25" fmla="*/ 250032 w 519113"/>
              <a:gd name="connsiteY25" fmla="*/ 576262 h 881062"/>
              <a:gd name="connsiteX26" fmla="*/ 183357 w 519113"/>
              <a:gd name="connsiteY26" fmla="*/ 681037 h 881062"/>
              <a:gd name="connsiteX27" fmla="*/ 133350 w 519113"/>
              <a:gd name="connsiteY27" fmla="*/ 757237 h 881062"/>
              <a:gd name="connsiteX28" fmla="*/ 0 w 519113"/>
              <a:gd name="connsiteY28" fmla="*/ 881062 h 881062"/>
              <a:gd name="connsiteX29" fmla="*/ 21432 w 519113"/>
              <a:gd name="connsiteY29" fmla="*/ 757237 h 881062"/>
              <a:gd name="connsiteX30" fmla="*/ 40482 w 519113"/>
              <a:gd name="connsiteY30" fmla="*/ 697706 h 881062"/>
              <a:gd name="connsiteX31" fmla="*/ 92869 w 519113"/>
              <a:gd name="connsiteY31" fmla="*/ 557212 h 8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9113" h="881062">
                <a:moveTo>
                  <a:pt x="92869" y="557212"/>
                </a:moveTo>
                <a:lnTo>
                  <a:pt x="126207" y="459581"/>
                </a:lnTo>
                <a:lnTo>
                  <a:pt x="157163" y="347662"/>
                </a:lnTo>
                <a:lnTo>
                  <a:pt x="173832" y="266700"/>
                </a:lnTo>
                <a:lnTo>
                  <a:pt x="178594" y="211931"/>
                </a:lnTo>
                <a:lnTo>
                  <a:pt x="180975" y="159544"/>
                </a:lnTo>
                <a:lnTo>
                  <a:pt x="169069" y="116681"/>
                </a:lnTo>
                <a:lnTo>
                  <a:pt x="135732" y="64294"/>
                </a:lnTo>
                <a:lnTo>
                  <a:pt x="71438" y="0"/>
                </a:lnTo>
                <a:lnTo>
                  <a:pt x="190500" y="9525"/>
                </a:lnTo>
                <a:lnTo>
                  <a:pt x="233363" y="47625"/>
                </a:lnTo>
                <a:lnTo>
                  <a:pt x="269082" y="76200"/>
                </a:lnTo>
                <a:lnTo>
                  <a:pt x="316707" y="104775"/>
                </a:lnTo>
                <a:lnTo>
                  <a:pt x="354807" y="126206"/>
                </a:lnTo>
                <a:lnTo>
                  <a:pt x="390525" y="138112"/>
                </a:lnTo>
                <a:lnTo>
                  <a:pt x="414338" y="145256"/>
                </a:lnTo>
                <a:lnTo>
                  <a:pt x="442913" y="164306"/>
                </a:lnTo>
                <a:lnTo>
                  <a:pt x="485775" y="200025"/>
                </a:lnTo>
                <a:lnTo>
                  <a:pt x="504825" y="221456"/>
                </a:lnTo>
                <a:lnTo>
                  <a:pt x="519113" y="247650"/>
                </a:lnTo>
                <a:lnTo>
                  <a:pt x="516732" y="264319"/>
                </a:lnTo>
                <a:lnTo>
                  <a:pt x="471488" y="290512"/>
                </a:lnTo>
                <a:lnTo>
                  <a:pt x="435769" y="319087"/>
                </a:lnTo>
                <a:lnTo>
                  <a:pt x="407194" y="357187"/>
                </a:lnTo>
                <a:lnTo>
                  <a:pt x="338138" y="452437"/>
                </a:lnTo>
                <a:lnTo>
                  <a:pt x="250032" y="576262"/>
                </a:lnTo>
                <a:lnTo>
                  <a:pt x="183357" y="681037"/>
                </a:lnTo>
                <a:lnTo>
                  <a:pt x="133350" y="757237"/>
                </a:lnTo>
                <a:lnTo>
                  <a:pt x="0" y="881062"/>
                </a:lnTo>
                <a:lnTo>
                  <a:pt x="21432" y="757237"/>
                </a:lnTo>
                <a:lnTo>
                  <a:pt x="40482" y="697706"/>
                </a:lnTo>
                <a:lnTo>
                  <a:pt x="92869" y="557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05CE904-7C5D-4FD3-9343-F0CC32ACB4F4}"/>
              </a:ext>
            </a:extLst>
          </p:cNvPr>
          <p:cNvSpPr/>
          <p:nvPr/>
        </p:nvSpPr>
        <p:spPr>
          <a:xfrm>
            <a:off x="3646488" y="2938463"/>
            <a:ext cx="2406650" cy="603250"/>
          </a:xfrm>
          <a:custGeom>
            <a:avLst/>
            <a:gdLst>
              <a:gd name="connsiteX0" fmla="*/ 576262 w 2407444"/>
              <a:gd name="connsiteY0" fmla="*/ 309562 h 602456"/>
              <a:gd name="connsiteX1" fmla="*/ 397669 w 2407444"/>
              <a:gd name="connsiteY1" fmla="*/ 342900 h 602456"/>
              <a:gd name="connsiteX2" fmla="*/ 323850 w 2407444"/>
              <a:gd name="connsiteY2" fmla="*/ 357187 h 602456"/>
              <a:gd name="connsiteX3" fmla="*/ 271462 w 2407444"/>
              <a:gd name="connsiteY3" fmla="*/ 352425 h 602456"/>
              <a:gd name="connsiteX4" fmla="*/ 190500 w 2407444"/>
              <a:gd name="connsiteY4" fmla="*/ 342900 h 602456"/>
              <a:gd name="connsiteX5" fmla="*/ 111919 w 2407444"/>
              <a:gd name="connsiteY5" fmla="*/ 316706 h 602456"/>
              <a:gd name="connsiteX6" fmla="*/ 61912 w 2407444"/>
              <a:gd name="connsiteY6" fmla="*/ 295275 h 602456"/>
              <a:gd name="connsiteX7" fmla="*/ 23812 w 2407444"/>
              <a:gd name="connsiteY7" fmla="*/ 278606 h 602456"/>
              <a:gd name="connsiteX8" fmla="*/ 7144 w 2407444"/>
              <a:gd name="connsiteY8" fmla="*/ 280987 h 602456"/>
              <a:gd name="connsiteX9" fmla="*/ 0 w 2407444"/>
              <a:gd name="connsiteY9" fmla="*/ 300037 h 602456"/>
              <a:gd name="connsiteX10" fmla="*/ 9525 w 2407444"/>
              <a:gd name="connsiteY10" fmla="*/ 330993 h 602456"/>
              <a:gd name="connsiteX11" fmla="*/ 23812 w 2407444"/>
              <a:gd name="connsiteY11" fmla="*/ 350043 h 602456"/>
              <a:gd name="connsiteX12" fmla="*/ 88106 w 2407444"/>
              <a:gd name="connsiteY12" fmla="*/ 409575 h 602456"/>
              <a:gd name="connsiteX13" fmla="*/ 164306 w 2407444"/>
              <a:gd name="connsiteY13" fmla="*/ 473868 h 602456"/>
              <a:gd name="connsiteX14" fmla="*/ 242887 w 2407444"/>
              <a:gd name="connsiteY14" fmla="*/ 523875 h 602456"/>
              <a:gd name="connsiteX15" fmla="*/ 330994 w 2407444"/>
              <a:gd name="connsiteY15" fmla="*/ 573881 h 602456"/>
              <a:gd name="connsiteX16" fmla="*/ 397669 w 2407444"/>
              <a:gd name="connsiteY16" fmla="*/ 602456 h 602456"/>
              <a:gd name="connsiteX17" fmla="*/ 414337 w 2407444"/>
              <a:gd name="connsiteY17" fmla="*/ 602456 h 602456"/>
              <a:gd name="connsiteX18" fmla="*/ 464344 w 2407444"/>
              <a:gd name="connsiteY18" fmla="*/ 581025 h 602456"/>
              <a:gd name="connsiteX19" fmla="*/ 538162 w 2407444"/>
              <a:gd name="connsiteY19" fmla="*/ 545306 h 602456"/>
              <a:gd name="connsiteX20" fmla="*/ 661987 w 2407444"/>
              <a:gd name="connsiteY20" fmla="*/ 502443 h 602456"/>
              <a:gd name="connsiteX21" fmla="*/ 840581 w 2407444"/>
              <a:gd name="connsiteY21" fmla="*/ 459581 h 602456"/>
              <a:gd name="connsiteX22" fmla="*/ 1002506 w 2407444"/>
              <a:gd name="connsiteY22" fmla="*/ 421481 h 602456"/>
              <a:gd name="connsiteX23" fmla="*/ 1109662 w 2407444"/>
              <a:gd name="connsiteY23" fmla="*/ 392906 h 602456"/>
              <a:gd name="connsiteX24" fmla="*/ 1359694 w 2407444"/>
              <a:gd name="connsiteY24" fmla="*/ 345281 h 602456"/>
              <a:gd name="connsiteX25" fmla="*/ 1595437 w 2407444"/>
              <a:gd name="connsiteY25" fmla="*/ 314325 h 602456"/>
              <a:gd name="connsiteX26" fmla="*/ 1850231 w 2407444"/>
              <a:gd name="connsiteY26" fmla="*/ 280987 h 602456"/>
              <a:gd name="connsiteX27" fmla="*/ 2024062 w 2407444"/>
              <a:gd name="connsiteY27" fmla="*/ 266700 h 602456"/>
              <a:gd name="connsiteX28" fmla="*/ 2193131 w 2407444"/>
              <a:gd name="connsiteY28" fmla="*/ 254793 h 602456"/>
              <a:gd name="connsiteX29" fmla="*/ 2331244 w 2407444"/>
              <a:gd name="connsiteY29" fmla="*/ 242887 h 602456"/>
              <a:gd name="connsiteX30" fmla="*/ 2359819 w 2407444"/>
              <a:gd name="connsiteY30" fmla="*/ 230981 h 602456"/>
              <a:gd name="connsiteX31" fmla="*/ 2388394 w 2407444"/>
              <a:gd name="connsiteY31" fmla="*/ 211931 h 602456"/>
              <a:gd name="connsiteX32" fmla="*/ 2405062 w 2407444"/>
              <a:gd name="connsiteY32" fmla="*/ 185737 h 602456"/>
              <a:gd name="connsiteX33" fmla="*/ 2407444 w 2407444"/>
              <a:gd name="connsiteY33" fmla="*/ 154781 h 602456"/>
              <a:gd name="connsiteX34" fmla="*/ 2400300 w 2407444"/>
              <a:gd name="connsiteY34" fmla="*/ 121443 h 602456"/>
              <a:gd name="connsiteX35" fmla="*/ 2383631 w 2407444"/>
              <a:gd name="connsiteY35" fmla="*/ 97631 h 602456"/>
              <a:gd name="connsiteX36" fmla="*/ 2359819 w 2407444"/>
              <a:gd name="connsiteY36" fmla="*/ 80962 h 602456"/>
              <a:gd name="connsiteX37" fmla="*/ 2324100 w 2407444"/>
              <a:gd name="connsiteY37" fmla="*/ 69056 h 602456"/>
              <a:gd name="connsiteX38" fmla="*/ 2307431 w 2407444"/>
              <a:gd name="connsiteY38" fmla="*/ 64293 h 602456"/>
              <a:gd name="connsiteX39" fmla="*/ 2202656 w 2407444"/>
              <a:gd name="connsiteY39" fmla="*/ 30956 h 602456"/>
              <a:gd name="connsiteX40" fmla="*/ 2109787 w 2407444"/>
              <a:gd name="connsiteY40" fmla="*/ 11906 h 602456"/>
              <a:gd name="connsiteX41" fmla="*/ 2043112 w 2407444"/>
              <a:gd name="connsiteY41" fmla="*/ 0 h 602456"/>
              <a:gd name="connsiteX42" fmla="*/ 2019300 w 2407444"/>
              <a:gd name="connsiteY42" fmla="*/ 4762 h 602456"/>
              <a:gd name="connsiteX43" fmla="*/ 1983581 w 2407444"/>
              <a:gd name="connsiteY43" fmla="*/ 35718 h 602456"/>
              <a:gd name="connsiteX44" fmla="*/ 1952625 w 2407444"/>
              <a:gd name="connsiteY44" fmla="*/ 69056 h 602456"/>
              <a:gd name="connsiteX45" fmla="*/ 1862137 w 2407444"/>
              <a:gd name="connsiteY45" fmla="*/ 85725 h 602456"/>
              <a:gd name="connsiteX46" fmla="*/ 1643062 w 2407444"/>
              <a:gd name="connsiteY46" fmla="*/ 114300 h 602456"/>
              <a:gd name="connsiteX47" fmla="*/ 1462087 w 2407444"/>
              <a:gd name="connsiteY47" fmla="*/ 152400 h 602456"/>
              <a:gd name="connsiteX48" fmla="*/ 1285875 w 2407444"/>
              <a:gd name="connsiteY48" fmla="*/ 183356 h 602456"/>
              <a:gd name="connsiteX49" fmla="*/ 1143000 w 2407444"/>
              <a:gd name="connsiteY49" fmla="*/ 202406 h 602456"/>
              <a:gd name="connsiteX50" fmla="*/ 995362 w 2407444"/>
              <a:gd name="connsiteY50" fmla="*/ 209550 h 602456"/>
              <a:gd name="connsiteX51" fmla="*/ 900112 w 2407444"/>
              <a:gd name="connsiteY51" fmla="*/ 245268 h 602456"/>
              <a:gd name="connsiteX52" fmla="*/ 576262 w 2407444"/>
              <a:gd name="connsiteY52" fmla="*/ 309562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07444" h="602456">
                <a:moveTo>
                  <a:pt x="576262" y="309562"/>
                </a:moveTo>
                <a:lnTo>
                  <a:pt x="397669" y="342900"/>
                </a:lnTo>
                <a:lnTo>
                  <a:pt x="323850" y="357187"/>
                </a:lnTo>
                <a:lnTo>
                  <a:pt x="271462" y="352425"/>
                </a:lnTo>
                <a:lnTo>
                  <a:pt x="190500" y="342900"/>
                </a:lnTo>
                <a:lnTo>
                  <a:pt x="111919" y="316706"/>
                </a:lnTo>
                <a:lnTo>
                  <a:pt x="61912" y="295275"/>
                </a:lnTo>
                <a:lnTo>
                  <a:pt x="23812" y="278606"/>
                </a:lnTo>
                <a:lnTo>
                  <a:pt x="7144" y="280987"/>
                </a:lnTo>
                <a:lnTo>
                  <a:pt x="0" y="300037"/>
                </a:lnTo>
                <a:lnTo>
                  <a:pt x="9525" y="330993"/>
                </a:lnTo>
                <a:lnTo>
                  <a:pt x="23812" y="350043"/>
                </a:lnTo>
                <a:lnTo>
                  <a:pt x="88106" y="409575"/>
                </a:lnTo>
                <a:lnTo>
                  <a:pt x="164306" y="473868"/>
                </a:lnTo>
                <a:lnTo>
                  <a:pt x="242887" y="523875"/>
                </a:lnTo>
                <a:lnTo>
                  <a:pt x="330994" y="573881"/>
                </a:lnTo>
                <a:lnTo>
                  <a:pt x="397669" y="602456"/>
                </a:lnTo>
                <a:lnTo>
                  <a:pt x="414337" y="602456"/>
                </a:lnTo>
                <a:lnTo>
                  <a:pt x="464344" y="581025"/>
                </a:lnTo>
                <a:lnTo>
                  <a:pt x="538162" y="545306"/>
                </a:lnTo>
                <a:lnTo>
                  <a:pt x="661987" y="502443"/>
                </a:lnTo>
                <a:lnTo>
                  <a:pt x="840581" y="459581"/>
                </a:lnTo>
                <a:lnTo>
                  <a:pt x="1002506" y="421481"/>
                </a:lnTo>
                <a:lnTo>
                  <a:pt x="1109662" y="392906"/>
                </a:lnTo>
                <a:lnTo>
                  <a:pt x="1359694" y="345281"/>
                </a:lnTo>
                <a:lnTo>
                  <a:pt x="1595437" y="314325"/>
                </a:lnTo>
                <a:lnTo>
                  <a:pt x="1850231" y="280987"/>
                </a:lnTo>
                <a:lnTo>
                  <a:pt x="2024062" y="266700"/>
                </a:lnTo>
                <a:lnTo>
                  <a:pt x="2193131" y="254793"/>
                </a:lnTo>
                <a:lnTo>
                  <a:pt x="2331244" y="242887"/>
                </a:lnTo>
                <a:lnTo>
                  <a:pt x="2359819" y="230981"/>
                </a:lnTo>
                <a:lnTo>
                  <a:pt x="2388394" y="211931"/>
                </a:lnTo>
                <a:lnTo>
                  <a:pt x="2405062" y="185737"/>
                </a:lnTo>
                <a:lnTo>
                  <a:pt x="2407444" y="154781"/>
                </a:lnTo>
                <a:lnTo>
                  <a:pt x="2400300" y="121443"/>
                </a:lnTo>
                <a:lnTo>
                  <a:pt x="2383631" y="97631"/>
                </a:lnTo>
                <a:lnTo>
                  <a:pt x="2359819" y="80962"/>
                </a:lnTo>
                <a:lnTo>
                  <a:pt x="2324100" y="69056"/>
                </a:lnTo>
                <a:lnTo>
                  <a:pt x="2307431" y="64293"/>
                </a:lnTo>
                <a:lnTo>
                  <a:pt x="2202656" y="30956"/>
                </a:lnTo>
                <a:lnTo>
                  <a:pt x="2109787" y="11906"/>
                </a:lnTo>
                <a:lnTo>
                  <a:pt x="2043112" y="0"/>
                </a:lnTo>
                <a:lnTo>
                  <a:pt x="2019300" y="4762"/>
                </a:lnTo>
                <a:lnTo>
                  <a:pt x="1983581" y="35718"/>
                </a:lnTo>
                <a:lnTo>
                  <a:pt x="1952625" y="69056"/>
                </a:lnTo>
                <a:lnTo>
                  <a:pt x="1862137" y="85725"/>
                </a:lnTo>
                <a:lnTo>
                  <a:pt x="1643062" y="114300"/>
                </a:lnTo>
                <a:lnTo>
                  <a:pt x="1462087" y="152400"/>
                </a:lnTo>
                <a:lnTo>
                  <a:pt x="1285875" y="183356"/>
                </a:lnTo>
                <a:lnTo>
                  <a:pt x="1143000" y="202406"/>
                </a:lnTo>
                <a:lnTo>
                  <a:pt x="995362" y="209550"/>
                </a:lnTo>
                <a:lnTo>
                  <a:pt x="900112" y="245268"/>
                </a:lnTo>
                <a:lnTo>
                  <a:pt x="576262" y="3095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E0D49256-6E03-4A78-8A39-DC0771C6A194}"/>
              </a:ext>
            </a:extLst>
          </p:cNvPr>
          <p:cNvSpPr/>
          <p:nvPr/>
        </p:nvSpPr>
        <p:spPr>
          <a:xfrm>
            <a:off x="4708526" y="3236913"/>
            <a:ext cx="466725" cy="2711450"/>
          </a:xfrm>
          <a:custGeom>
            <a:avLst/>
            <a:gdLst>
              <a:gd name="connsiteX0" fmla="*/ 395416 w 466026"/>
              <a:gd name="connsiteY0" fmla="*/ 1348652 h 2711426"/>
              <a:gd name="connsiteX1" fmla="*/ 398947 w 466026"/>
              <a:gd name="connsiteY1" fmla="*/ 1122700 h 2711426"/>
              <a:gd name="connsiteX2" fmla="*/ 398947 w 466026"/>
              <a:gd name="connsiteY2" fmla="*/ 1027376 h 2711426"/>
              <a:gd name="connsiteX3" fmla="*/ 402477 w 466026"/>
              <a:gd name="connsiteY3" fmla="*/ 995602 h 2711426"/>
              <a:gd name="connsiteX4" fmla="*/ 420130 w 466026"/>
              <a:gd name="connsiteY4" fmla="*/ 917931 h 2711426"/>
              <a:gd name="connsiteX5" fmla="*/ 420130 w 466026"/>
              <a:gd name="connsiteY5" fmla="*/ 769650 h 2711426"/>
              <a:gd name="connsiteX6" fmla="*/ 444843 w 466026"/>
              <a:gd name="connsiteY6" fmla="*/ 593125 h 2711426"/>
              <a:gd name="connsiteX7" fmla="*/ 444843 w 466026"/>
              <a:gd name="connsiteY7" fmla="*/ 497801 h 2711426"/>
              <a:gd name="connsiteX8" fmla="*/ 444843 w 466026"/>
              <a:gd name="connsiteY8" fmla="*/ 388355 h 2711426"/>
              <a:gd name="connsiteX9" fmla="*/ 448374 w 466026"/>
              <a:gd name="connsiteY9" fmla="*/ 345989 h 2711426"/>
              <a:gd name="connsiteX10" fmla="*/ 462496 w 466026"/>
              <a:gd name="connsiteY10" fmla="*/ 278910 h 2711426"/>
              <a:gd name="connsiteX11" fmla="*/ 466026 w 466026"/>
              <a:gd name="connsiteY11" fmla="*/ 240074 h 2711426"/>
              <a:gd name="connsiteX12" fmla="*/ 441313 w 466026"/>
              <a:gd name="connsiteY12" fmla="*/ 204769 h 2711426"/>
              <a:gd name="connsiteX13" fmla="*/ 388355 w 466026"/>
              <a:gd name="connsiteY13" fmla="*/ 151812 h 2711426"/>
              <a:gd name="connsiteX14" fmla="*/ 321276 w 466026"/>
              <a:gd name="connsiteY14" fmla="*/ 109446 h 2711426"/>
              <a:gd name="connsiteX15" fmla="*/ 261257 w 466026"/>
              <a:gd name="connsiteY15" fmla="*/ 67080 h 2711426"/>
              <a:gd name="connsiteX16" fmla="*/ 0 w 466026"/>
              <a:gd name="connsiteY16" fmla="*/ 0 h 2711426"/>
              <a:gd name="connsiteX17" fmla="*/ 14122 w 466026"/>
              <a:gd name="connsiteY17" fmla="*/ 91793 h 2711426"/>
              <a:gd name="connsiteX18" fmla="*/ 45896 w 466026"/>
              <a:gd name="connsiteY18" fmla="*/ 112976 h 2711426"/>
              <a:gd name="connsiteX19" fmla="*/ 81201 w 466026"/>
              <a:gd name="connsiteY19" fmla="*/ 134159 h 2711426"/>
              <a:gd name="connsiteX20" fmla="*/ 123568 w 466026"/>
              <a:gd name="connsiteY20" fmla="*/ 169464 h 2711426"/>
              <a:gd name="connsiteX21" fmla="*/ 148281 w 466026"/>
              <a:gd name="connsiteY21" fmla="*/ 201239 h 2711426"/>
              <a:gd name="connsiteX22" fmla="*/ 169464 w 466026"/>
              <a:gd name="connsiteY22" fmla="*/ 236544 h 2711426"/>
              <a:gd name="connsiteX23" fmla="*/ 180056 w 466026"/>
              <a:gd name="connsiteY23" fmla="*/ 278910 h 2711426"/>
              <a:gd name="connsiteX24" fmla="*/ 187117 w 466026"/>
              <a:gd name="connsiteY24" fmla="*/ 338928 h 2711426"/>
              <a:gd name="connsiteX25" fmla="*/ 197708 w 466026"/>
              <a:gd name="connsiteY25" fmla="*/ 466027 h 2711426"/>
              <a:gd name="connsiteX26" fmla="*/ 197708 w 466026"/>
              <a:gd name="connsiteY26" fmla="*/ 663735 h 2711426"/>
              <a:gd name="connsiteX27" fmla="*/ 165934 w 466026"/>
              <a:gd name="connsiteY27" fmla="*/ 1274511 h 2711426"/>
              <a:gd name="connsiteX28" fmla="*/ 148281 w 466026"/>
              <a:gd name="connsiteY28" fmla="*/ 1772312 h 2711426"/>
              <a:gd name="connsiteX29" fmla="*/ 137690 w 466026"/>
              <a:gd name="connsiteY29" fmla="*/ 2054752 h 2711426"/>
              <a:gd name="connsiteX30" fmla="*/ 130629 w 466026"/>
              <a:gd name="connsiteY30" fmla="*/ 2248930 h 2711426"/>
              <a:gd name="connsiteX31" fmla="*/ 130629 w 466026"/>
              <a:gd name="connsiteY31" fmla="*/ 2361906 h 2711426"/>
              <a:gd name="connsiteX32" fmla="*/ 137690 w 466026"/>
              <a:gd name="connsiteY32" fmla="*/ 2432516 h 2711426"/>
              <a:gd name="connsiteX33" fmla="*/ 158873 w 466026"/>
              <a:gd name="connsiteY33" fmla="*/ 2559614 h 2711426"/>
              <a:gd name="connsiteX34" fmla="*/ 194178 w 466026"/>
              <a:gd name="connsiteY34" fmla="*/ 2679651 h 2711426"/>
              <a:gd name="connsiteX35" fmla="*/ 211830 w 466026"/>
              <a:gd name="connsiteY35" fmla="*/ 2704365 h 2711426"/>
              <a:gd name="connsiteX36" fmla="*/ 243605 w 466026"/>
              <a:gd name="connsiteY36" fmla="*/ 2711426 h 2711426"/>
              <a:gd name="connsiteX37" fmla="*/ 271849 w 466026"/>
              <a:gd name="connsiteY37" fmla="*/ 2707895 h 2711426"/>
              <a:gd name="connsiteX38" fmla="*/ 307154 w 466026"/>
              <a:gd name="connsiteY38" fmla="*/ 2697304 h 2711426"/>
              <a:gd name="connsiteX39" fmla="*/ 335398 w 466026"/>
              <a:gd name="connsiteY39" fmla="*/ 2672590 h 2711426"/>
              <a:gd name="connsiteX40" fmla="*/ 353050 w 466026"/>
              <a:gd name="connsiteY40" fmla="*/ 2640816 h 2711426"/>
              <a:gd name="connsiteX41" fmla="*/ 367172 w 466026"/>
              <a:gd name="connsiteY41" fmla="*/ 2591389 h 2711426"/>
              <a:gd name="connsiteX42" fmla="*/ 374233 w 466026"/>
              <a:gd name="connsiteY42" fmla="*/ 2538431 h 2711426"/>
              <a:gd name="connsiteX43" fmla="*/ 377764 w 466026"/>
              <a:gd name="connsiteY43" fmla="*/ 2390150 h 2711426"/>
              <a:gd name="connsiteX44" fmla="*/ 395416 w 466026"/>
              <a:gd name="connsiteY44" fmla="*/ 1348652 h 271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6026" h="2711426">
                <a:moveTo>
                  <a:pt x="395416" y="1348652"/>
                </a:moveTo>
                <a:lnTo>
                  <a:pt x="398947" y="1122700"/>
                </a:lnTo>
                <a:lnTo>
                  <a:pt x="398947" y="1027376"/>
                </a:lnTo>
                <a:lnTo>
                  <a:pt x="402477" y="995602"/>
                </a:lnTo>
                <a:lnTo>
                  <a:pt x="420130" y="917931"/>
                </a:lnTo>
                <a:lnTo>
                  <a:pt x="420130" y="769650"/>
                </a:lnTo>
                <a:lnTo>
                  <a:pt x="444843" y="593125"/>
                </a:lnTo>
                <a:lnTo>
                  <a:pt x="444843" y="497801"/>
                </a:lnTo>
                <a:lnTo>
                  <a:pt x="444843" y="388355"/>
                </a:lnTo>
                <a:lnTo>
                  <a:pt x="448374" y="345989"/>
                </a:lnTo>
                <a:lnTo>
                  <a:pt x="462496" y="278910"/>
                </a:lnTo>
                <a:lnTo>
                  <a:pt x="466026" y="240074"/>
                </a:lnTo>
                <a:lnTo>
                  <a:pt x="441313" y="204769"/>
                </a:lnTo>
                <a:lnTo>
                  <a:pt x="388355" y="151812"/>
                </a:lnTo>
                <a:lnTo>
                  <a:pt x="321276" y="109446"/>
                </a:lnTo>
                <a:lnTo>
                  <a:pt x="261257" y="67080"/>
                </a:lnTo>
                <a:lnTo>
                  <a:pt x="0" y="0"/>
                </a:lnTo>
                <a:lnTo>
                  <a:pt x="14122" y="91793"/>
                </a:lnTo>
                <a:lnTo>
                  <a:pt x="45896" y="112976"/>
                </a:lnTo>
                <a:lnTo>
                  <a:pt x="81201" y="134159"/>
                </a:lnTo>
                <a:lnTo>
                  <a:pt x="123568" y="169464"/>
                </a:lnTo>
                <a:lnTo>
                  <a:pt x="148281" y="201239"/>
                </a:lnTo>
                <a:lnTo>
                  <a:pt x="169464" y="236544"/>
                </a:lnTo>
                <a:lnTo>
                  <a:pt x="180056" y="278910"/>
                </a:lnTo>
                <a:lnTo>
                  <a:pt x="187117" y="338928"/>
                </a:lnTo>
                <a:lnTo>
                  <a:pt x="197708" y="466027"/>
                </a:lnTo>
                <a:lnTo>
                  <a:pt x="197708" y="663735"/>
                </a:lnTo>
                <a:lnTo>
                  <a:pt x="165934" y="1274511"/>
                </a:lnTo>
                <a:lnTo>
                  <a:pt x="148281" y="1772312"/>
                </a:lnTo>
                <a:lnTo>
                  <a:pt x="137690" y="2054752"/>
                </a:lnTo>
                <a:lnTo>
                  <a:pt x="130629" y="2248930"/>
                </a:lnTo>
                <a:lnTo>
                  <a:pt x="130629" y="2361906"/>
                </a:lnTo>
                <a:lnTo>
                  <a:pt x="137690" y="2432516"/>
                </a:lnTo>
                <a:lnTo>
                  <a:pt x="158873" y="2559614"/>
                </a:lnTo>
                <a:lnTo>
                  <a:pt x="194178" y="2679651"/>
                </a:lnTo>
                <a:lnTo>
                  <a:pt x="211830" y="2704365"/>
                </a:lnTo>
                <a:lnTo>
                  <a:pt x="243605" y="2711426"/>
                </a:lnTo>
                <a:lnTo>
                  <a:pt x="271849" y="2707895"/>
                </a:lnTo>
                <a:lnTo>
                  <a:pt x="307154" y="2697304"/>
                </a:lnTo>
                <a:lnTo>
                  <a:pt x="335398" y="2672590"/>
                </a:lnTo>
                <a:lnTo>
                  <a:pt x="353050" y="2640816"/>
                </a:lnTo>
                <a:lnTo>
                  <a:pt x="367172" y="2591389"/>
                </a:lnTo>
                <a:lnTo>
                  <a:pt x="374233" y="2538431"/>
                </a:lnTo>
                <a:lnTo>
                  <a:pt x="377764" y="2390150"/>
                </a:lnTo>
                <a:lnTo>
                  <a:pt x="395416" y="134865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17315EF-EB3B-4648-92F5-0BED997743E0}"/>
              </a:ext>
            </a:extLst>
          </p:cNvPr>
          <p:cNvSpPr/>
          <p:nvPr/>
        </p:nvSpPr>
        <p:spPr>
          <a:xfrm>
            <a:off x="3605214" y="4043364"/>
            <a:ext cx="1304925" cy="1425575"/>
          </a:xfrm>
          <a:custGeom>
            <a:avLst/>
            <a:gdLst>
              <a:gd name="connsiteX0" fmla="*/ 895350 w 1304925"/>
              <a:gd name="connsiteY0" fmla="*/ 414337 h 1426368"/>
              <a:gd name="connsiteX1" fmla="*/ 1045368 w 1304925"/>
              <a:gd name="connsiteY1" fmla="*/ 207168 h 1426368"/>
              <a:gd name="connsiteX2" fmla="*/ 1166812 w 1304925"/>
              <a:gd name="connsiteY2" fmla="*/ 21431 h 1426368"/>
              <a:gd name="connsiteX3" fmla="*/ 1304925 w 1304925"/>
              <a:gd name="connsiteY3" fmla="*/ 0 h 1426368"/>
              <a:gd name="connsiteX4" fmla="*/ 1288256 w 1304925"/>
              <a:gd name="connsiteY4" fmla="*/ 292893 h 1426368"/>
              <a:gd name="connsiteX5" fmla="*/ 1195387 w 1304925"/>
              <a:gd name="connsiteY5" fmla="*/ 400050 h 1426368"/>
              <a:gd name="connsiteX6" fmla="*/ 1002506 w 1304925"/>
              <a:gd name="connsiteY6" fmla="*/ 623887 h 1426368"/>
              <a:gd name="connsiteX7" fmla="*/ 814387 w 1304925"/>
              <a:gd name="connsiteY7" fmla="*/ 814387 h 1426368"/>
              <a:gd name="connsiteX8" fmla="*/ 552450 w 1304925"/>
              <a:gd name="connsiteY8" fmla="*/ 1050131 h 1426368"/>
              <a:gd name="connsiteX9" fmla="*/ 319087 w 1304925"/>
              <a:gd name="connsiteY9" fmla="*/ 1233487 h 1426368"/>
              <a:gd name="connsiteX10" fmla="*/ 126206 w 1304925"/>
              <a:gd name="connsiteY10" fmla="*/ 1366837 h 1426368"/>
              <a:gd name="connsiteX11" fmla="*/ 23812 w 1304925"/>
              <a:gd name="connsiteY11" fmla="*/ 1426368 h 1426368"/>
              <a:gd name="connsiteX12" fmla="*/ 11906 w 1304925"/>
              <a:gd name="connsiteY12" fmla="*/ 1426368 h 1426368"/>
              <a:gd name="connsiteX13" fmla="*/ 0 w 1304925"/>
              <a:gd name="connsiteY13" fmla="*/ 1407318 h 1426368"/>
              <a:gd name="connsiteX14" fmla="*/ 2381 w 1304925"/>
              <a:gd name="connsiteY14" fmla="*/ 1383506 h 1426368"/>
              <a:gd name="connsiteX15" fmla="*/ 19050 w 1304925"/>
              <a:gd name="connsiteY15" fmla="*/ 1359693 h 1426368"/>
              <a:gd name="connsiteX16" fmla="*/ 211931 w 1304925"/>
              <a:gd name="connsiteY16" fmla="*/ 1193006 h 1426368"/>
              <a:gd name="connsiteX17" fmla="*/ 383381 w 1304925"/>
              <a:gd name="connsiteY17" fmla="*/ 1031081 h 1426368"/>
              <a:gd name="connsiteX18" fmla="*/ 571500 w 1304925"/>
              <a:gd name="connsiteY18" fmla="*/ 823912 h 1426368"/>
              <a:gd name="connsiteX19" fmla="*/ 707231 w 1304925"/>
              <a:gd name="connsiteY19" fmla="*/ 664368 h 1426368"/>
              <a:gd name="connsiteX20" fmla="*/ 895350 w 1304925"/>
              <a:gd name="connsiteY20" fmla="*/ 414337 h 142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4925" h="1426368">
                <a:moveTo>
                  <a:pt x="895350" y="414337"/>
                </a:moveTo>
                <a:lnTo>
                  <a:pt x="1045368" y="207168"/>
                </a:lnTo>
                <a:lnTo>
                  <a:pt x="1166812" y="21431"/>
                </a:lnTo>
                <a:lnTo>
                  <a:pt x="1304925" y="0"/>
                </a:lnTo>
                <a:lnTo>
                  <a:pt x="1288256" y="292893"/>
                </a:lnTo>
                <a:lnTo>
                  <a:pt x="1195387" y="400050"/>
                </a:lnTo>
                <a:lnTo>
                  <a:pt x="1002506" y="623887"/>
                </a:lnTo>
                <a:lnTo>
                  <a:pt x="814387" y="814387"/>
                </a:lnTo>
                <a:lnTo>
                  <a:pt x="552450" y="1050131"/>
                </a:lnTo>
                <a:lnTo>
                  <a:pt x="319087" y="1233487"/>
                </a:lnTo>
                <a:lnTo>
                  <a:pt x="126206" y="1366837"/>
                </a:lnTo>
                <a:lnTo>
                  <a:pt x="23812" y="1426368"/>
                </a:lnTo>
                <a:lnTo>
                  <a:pt x="11906" y="1426368"/>
                </a:lnTo>
                <a:lnTo>
                  <a:pt x="0" y="1407318"/>
                </a:lnTo>
                <a:lnTo>
                  <a:pt x="2381" y="1383506"/>
                </a:lnTo>
                <a:lnTo>
                  <a:pt x="19050" y="1359693"/>
                </a:lnTo>
                <a:lnTo>
                  <a:pt x="211931" y="1193006"/>
                </a:lnTo>
                <a:lnTo>
                  <a:pt x="383381" y="1031081"/>
                </a:lnTo>
                <a:lnTo>
                  <a:pt x="571500" y="823912"/>
                </a:lnTo>
                <a:lnTo>
                  <a:pt x="707231" y="664368"/>
                </a:lnTo>
                <a:lnTo>
                  <a:pt x="895350" y="4143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9272F2A-3098-4DE0-96B2-BC8C6A63D743}"/>
              </a:ext>
            </a:extLst>
          </p:cNvPr>
          <p:cNvSpPr/>
          <p:nvPr/>
        </p:nvSpPr>
        <p:spPr>
          <a:xfrm>
            <a:off x="5048250" y="4162426"/>
            <a:ext cx="706438" cy="669925"/>
          </a:xfrm>
          <a:custGeom>
            <a:avLst/>
            <a:gdLst>
              <a:gd name="connsiteX0" fmla="*/ 259556 w 707231"/>
              <a:gd name="connsiteY0" fmla="*/ 78581 h 669219"/>
              <a:gd name="connsiteX1" fmla="*/ 66675 w 707231"/>
              <a:gd name="connsiteY1" fmla="*/ 0 h 669219"/>
              <a:gd name="connsiteX2" fmla="*/ 0 w 707231"/>
              <a:gd name="connsiteY2" fmla="*/ 4763 h 669219"/>
              <a:gd name="connsiteX3" fmla="*/ 57150 w 707231"/>
              <a:gd name="connsiteY3" fmla="*/ 92869 h 669219"/>
              <a:gd name="connsiteX4" fmla="*/ 97631 w 707231"/>
              <a:gd name="connsiteY4" fmla="*/ 114300 h 669219"/>
              <a:gd name="connsiteX5" fmla="*/ 150019 w 707231"/>
              <a:gd name="connsiteY5" fmla="*/ 150019 h 669219"/>
              <a:gd name="connsiteX6" fmla="*/ 192881 w 707231"/>
              <a:gd name="connsiteY6" fmla="*/ 188119 h 669219"/>
              <a:gd name="connsiteX7" fmla="*/ 240506 w 707231"/>
              <a:gd name="connsiteY7" fmla="*/ 240506 h 669219"/>
              <a:gd name="connsiteX8" fmla="*/ 314325 w 707231"/>
              <a:gd name="connsiteY8" fmla="*/ 342900 h 669219"/>
              <a:gd name="connsiteX9" fmla="*/ 385763 w 707231"/>
              <a:gd name="connsiteY9" fmla="*/ 442913 h 669219"/>
              <a:gd name="connsiteX10" fmla="*/ 440531 w 707231"/>
              <a:gd name="connsiteY10" fmla="*/ 521494 h 669219"/>
              <a:gd name="connsiteX11" fmla="*/ 492919 w 707231"/>
              <a:gd name="connsiteY11" fmla="*/ 592931 h 669219"/>
              <a:gd name="connsiteX12" fmla="*/ 533400 w 707231"/>
              <a:gd name="connsiteY12" fmla="*/ 635794 h 669219"/>
              <a:gd name="connsiteX13" fmla="*/ 559594 w 707231"/>
              <a:gd name="connsiteY13" fmla="*/ 650081 h 669219"/>
              <a:gd name="connsiteX14" fmla="*/ 592931 w 707231"/>
              <a:gd name="connsiteY14" fmla="*/ 664369 h 669219"/>
              <a:gd name="connsiteX15" fmla="*/ 638175 w 707231"/>
              <a:gd name="connsiteY15" fmla="*/ 669131 h 669219"/>
              <a:gd name="connsiteX16" fmla="*/ 664369 w 707231"/>
              <a:gd name="connsiteY16" fmla="*/ 654844 h 669219"/>
              <a:gd name="connsiteX17" fmla="*/ 678656 w 707231"/>
              <a:gd name="connsiteY17" fmla="*/ 635794 h 669219"/>
              <a:gd name="connsiteX18" fmla="*/ 688181 w 707231"/>
              <a:gd name="connsiteY18" fmla="*/ 611981 h 669219"/>
              <a:gd name="connsiteX19" fmla="*/ 702469 w 707231"/>
              <a:gd name="connsiteY19" fmla="*/ 573881 h 669219"/>
              <a:gd name="connsiteX20" fmla="*/ 707231 w 707231"/>
              <a:gd name="connsiteY20" fmla="*/ 540544 h 669219"/>
              <a:gd name="connsiteX21" fmla="*/ 707231 w 707231"/>
              <a:gd name="connsiteY21" fmla="*/ 481013 h 669219"/>
              <a:gd name="connsiteX22" fmla="*/ 697706 w 707231"/>
              <a:gd name="connsiteY22" fmla="*/ 407194 h 669219"/>
              <a:gd name="connsiteX23" fmla="*/ 681038 w 707231"/>
              <a:gd name="connsiteY23" fmla="*/ 350044 h 669219"/>
              <a:gd name="connsiteX24" fmla="*/ 657225 w 707231"/>
              <a:gd name="connsiteY24" fmla="*/ 304800 h 669219"/>
              <a:gd name="connsiteX25" fmla="*/ 628650 w 707231"/>
              <a:gd name="connsiteY25" fmla="*/ 278606 h 669219"/>
              <a:gd name="connsiteX26" fmla="*/ 576263 w 707231"/>
              <a:gd name="connsiteY26" fmla="*/ 242888 h 669219"/>
              <a:gd name="connsiteX27" fmla="*/ 492919 w 707231"/>
              <a:gd name="connsiteY27" fmla="*/ 188119 h 669219"/>
              <a:gd name="connsiteX28" fmla="*/ 314325 w 707231"/>
              <a:gd name="connsiteY28" fmla="*/ 102394 h 669219"/>
              <a:gd name="connsiteX29" fmla="*/ 259556 w 707231"/>
              <a:gd name="connsiteY29" fmla="*/ 78581 h 6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7231" h="669219">
                <a:moveTo>
                  <a:pt x="259556" y="78581"/>
                </a:moveTo>
                <a:lnTo>
                  <a:pt x="66675" y="0"/>
                </a:lnTo>
                <a:cubicBezTo>
                  <a:pt x="44454" y="1646"/>
                  <a:pt x="22282" y="4763"/>
                  <a:pt x="0" y="4763"/>
                </a:cubicBezTo>
                <a:lnTo>
                  <a:pt x="57150" y="92869"/>
                </a:lnTo>
                <a:lnTo>
                  <a:pt x="97631" y="114300"/>
                </a:lnTo>
                <a:lnTo>
                  <a:pt x="150019" y="150019"/>
                </a:lnTo>
                <a:lnTo>
                  <a:pt x="192881" y="188119"/>
                </a:lnTo>
                <a:lnTo>
                  <a:pt x="240506" y="240506"/>
                </a:lnTo>
                <a:lnTo>
                  <a:pt x="314325" y="342900"/>
                </a:lnTo>
                <a:lnTo>
                  <a:pt x="385763" y="442913"/>
                </a:lnTo>
                <a:lnTo>
                  <a:pt x="440531" y="521494"/>
                </a:lnTo>
                <a:lnTo>
                  <a:pt x="492919" y="592931"/>
                </a:lnTo>
                <a:lnTo>
                  <a:pt x="533400" y="635794"/>
                </a:lnTo>
                <a:lnTo>
                  <a:pt x="559594" y="650081"/>
                </a:lnTo>
                <a:lnTo>
                  <a:pt x="592931" y="664369"/>
                </a:lnTo>
                <a:cubicBezTo>
                  <a:pt x="636583" y="669219"/>
                  <a:pt x="621418" y="669131"/>
                  <a:pt x="638175" y="669131"/>
                </a:cubicBezTo>
                <a:lnTo>
                  <a:pt x="664369" y="654844"/>
                </a:lnTo>
                <a:lnTo>
                  <a:pt x="678656" y="635794"/>
                </a:lnTo>
                <a:lnTo>
                  <a:pt x="688181" y="611981"/>
                </a:lnTo>
                <a:lnTo>
                  <a:pt x="702469" y="573881"/>
                </a:lnTo>
                <a:lnTo>
                  <a:pt x="707231" y="540544"/>
                </a:lnTo>
                <a:lnTo>
                  <a:pt x="707231" y="481013"/>
                </a:lnTo>
                <a:lnTo>
                  <a:pt x="697706" y="407194"/>
                </a:lnTo>
                <a:lnTo>
                  <a:pt x="681038" y="350044"/>
                </a:lnTo>
                <a:lnTo>
                  <a:pt x="657225" y="304800"/>
                </a:lnTo>
                <a:lnTo>
                  <a:pt x="628650" y="278606"/>
                </a:lnTo>
                <a:lnTo>
                  <a:pt x="576263" y="242888"/>
                </a:lnTo>
                <a:lnTo>
                  <a:pt x="492919" y="188119"/>
                </a:lnTo>
                <a:lnTo>
                  <a:pt x="314325" y="102394"/>
                </a:lnTo>
                <a:lnTo>
                  <a:pt x="259556" y="785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21F2BA9-D9F1-44B0-ACE0-791DFC072C9F}"/>
              </a:ext>
            </a:extLst>
          </p:cNvPr>
          <p:cNvSpPr/>
          <p:nvPr/>
        </p:nvSpPr>
        <p:spPr>
          <a:xfrm>
            <a:off x="6202363" y="1654175"/>
            <a:ext cx="1752600" cy="2579688"/>
          </a:xfrm>
          <a:custGeom>
            <a:avLst/>
            <a:gdLst>
              <a:gd name="connsiteX0" fmla="*/ 680866 w 1753148"/>
              <a:gd name="connsiteY0" fmla="*/ 131568 h 2578740"/>
              <a:gd name="connsiteX1" fmla="*/ 450621 w 1753148"/>
              <a:gd name="connsiteY1" fmla="*/ 167750 h 2578740"/>
              <a:gd name="connsiteX2" fmla="*/ 226955 w 1753148"/>
              <a:gd name="connsiteY2" fmla="*/ 203931 h 2578740"/>
              <a:gd name="connsiteX3" fmla="*/ 138147 w 1753148"/>
              <a:gd name="connsiteY3" fmla="*/ 213799 h 2578740"/>
              <a:gd name="connsiteX4" fmla="*/ 0 w 1753148"/>
              <a:gd name="connsiteY4" fmla="*/ 259847 h 2578740"/>
              <a:gd name="connsiteX5" fmla="*/ 240112 w 1753148"/>
              <a:gd name="connsiteY5" fmla="*/ 371681 h 2578740"/>
              <a:gd name="connsiteX6" fmla="*/ 319053 w 1753148"/>
              <a:gd name="connsiteY6" fmla="*/ 355234 h 2578740"/>
              <a:gd name="connsiteX7" fmla="*/ 457200 w 1753148"/>
              <a:gd name="connsiteY7" fmla="*/ 325632 h 2578740"/>
              <a:gd name="connsiteX8" fmla="*/ 621660 w 1753148"/>
              <a:gd name="connsiteY8" fmla="*/ 296029 h 2578740"/>
              <a:gd name="connsiteX9" fmla="*/ 865062 w 1753148"/>
              <a:gd name="connsiteY9" fmla="*/ 259847 h 2578740"/>
              <a:gd name="connsiteX10" fmla="*/ 986762 w 1753148"/>
              <a:gd name="connsiteY10" fmla="*/ 243401 h 2578740"/>
              <a:gd name="connsiteX11" fmla="*/ 1157801 w 1753148"/>
              <a:gd name="connsiteY11" fmla="*/ 223666 h 2578740"/>
              <a:gd name="connsiteX12" fmla="*/ 1276213 w 1753148"/>
              <a:gd name="connsiteY12" fmla="*/ 213799 h 2578740"/>
              <a:gd name="connsiteX13" fmla="*/ 1315683 w 1753148"/>
              <a:gd name="connsiteY13" fmla="*/ 217088 h 2578740"/>
              <a:gd name="connsiteX14" fmla="*/ 1345286 w 1753148"/>
              <a:gd name="connsiteY14" fmla="*/ 226955 h 2578740"/>
              <a:gd name="connsiteX15" fmla="*/ 1368311 w 1753148"/>
              <a:gd name="connsiteY15" fmla="*/ 236823 h 2578740"/>
              <a:gd name="connsiteX16" fmla="*/ 1378178 w 1753148"/>
              <a:gd name="connsiteY16" fmla="*/ 256558 h 2578740"/>
              <a:gd name="connsiteX17" fmla="*/ 1384757 w 1753148"/>
              <a:gd name="connsiteY17" fmla="*/ 299318 h 2578740"/>
              <a:gd name="connsiteX18" fmla="*/ 1384757 w 1753148"/>
              <a:gd name="connsiteY18" fmla="*/ 769675 h 2578740"/>
              <a:gd name="connsiteX19" fmla="*/ 1378178 w 1753148"/>
              <a:gd name="connsiteY19" fmla="*/ 795988 h 2578740"/>
              <a:gd name="connsiteX20" fmla="*/ 1361732 w 1753148"/>
              <a:gd name="connsiteY20" fmla="*/ 930846 h 2578740"/>
              <a:gd name="connsiteX21" fmla="*/ 1361732 w 1753148"/>
              <a:gd name="connsiteY21" fmla="*/ 1470276 h 2578740"/>
              <a:gd name="connsiteX22" fmla="*/ 1361732 w 1753148"/>
              <a:gd name="connsiteY22" fmla="*/ 1513036 h 2578740"/>
              <a:gd name="connsiteX23" fmla="*/ 1361732 w 1753148"/>
              <a:gd name="connsiteY23" fmla="*/ 1726834 h 2578740"/>
              <a:gd name="connsiteX24" fmla="*/ 1355154 w 1753148"/>
              <a:gd name="connsiteY24" fmla="*/ 2006417 h 2578740"/>
              <a:gd name="connsiteX25" fmla="*/ 1335419 w 1753148"/>
              <a:gd name="connsiteY25" fmla="*/ 2246529 h 2578740"/>
              <a:gd name="connsiteX26" fmla="*/ 1318973 w 1753148"/>
              <a:gd name="connsiteY26" fmla="*/ 2325470 h 2578740"/>
              <a:gd name="connsiteX27" fmla="*/ 1332129 w 1753148"/>
              <a:gd name="connsiteY27" fmla="*/ 2437304 h 2578740"/>
              <a:gd name="connsiteX28" fmla="*/ 1345286 w 1753148"/>
              <a:gd name="connsiteY28" fmla="*/ 2489931 h 2578740"/>
              <a:gd name="connsiteX29" fmla="*/ 1365021 w 1753148"/>
              <a:gd name="connsiteY29" fmla="*/ 2529401 h 2578740"/>
              <a:gd name="connsiteX30" fmla="*/ 1381468 w 1753148"/>
              <a:gd name="connsiteY30" fmla="*/ 2555715 h 2578740"/>
              <a:gd name="connsiteX31" fmla="*/ 1411070 w 1753148"/>
              <a:gd name="connsiteY31" fmla="*/ 2575450 h 2578740"/>
              <a:gd name="connsiteX32" fmla="*/ 1453830 w 1753148"/>
              <a:gd name="connsiteY32" fmla="*/ 2578740 h 2578740"/>
              <a:gd name="connsiteX33" fmla="*/ 1493301 w 1753148"/>
              <a:gd name="connsiteY33" fmla="*/ 2562293 h 2578740"/>
              <a:gd name="connsiteX34" fmla="*/ 1522903 w 1753148"/>
              <a:gd name="connsiteY34" fmla="*/ 2539269 h 2578740"/>
              <a:gd name="connsiteX35" fmla="*/ 1555796 w 1753148"/>
              <a:gd name="connsiteY35" fmla="*/ 2499799 h 2578740"/>
              <a:gd name="connsiteX36" fmla="*/ 1582109 w 1753148"/>
              <a:gd name="connsiteY36" fmla="*/ 2453750 h 2578740"/>
              <a:gd name="connsiteX37" fmla="*/ 1595266 w 1753148"/>
              <a:gd name="connsiteY37" fmla="*/ 2407701 h 2578740"/>
              <a:gd name="connsiteX38" fmla="*/ 1605134 w 1753148"/>
              <a:gd name="connsiteY38" fmla="*/ 2351784 h 2578740"/>
              <a:gd name="connsiteX39" fmla="*/ 1611712 w 1753148"/>
              <a:gd name="connsiteY39" fmla="*/ 2230083 h 2578740"/>
              <a:gd name="connsiteX40" fmla="*/ 1628158 w 1753148"/>
              <a:gd name="connsiteY40" fmla="*/ 1404492 h 2578740"/>
              <a:gd name="connsiteX41" fmla="*/ 1647893 w 1753148"/>
              <a:gd name="connsiteY41" fmla="*/ 661131 h 2578740"/>
              <a:gd name="connsiteX42" fmla="*/ 1651183 w 1753148"/>
              <a:gd name="connsiteY42" fmla="*/ 473646 h 2578740"/>
              <a:gd name="connsiteX43" fmla="*/ 1654472 w 1753148"/>
              <a:gd name="connsiteY43" fmla="*/ 453911 h 2578740"/>
              <a:gd name="connsiteX44" fmla="*/ 1677496 w 1753148"/>
              <a:gd name="connsiteY44" fmla="*/ 414440 h 2578740"/>
              <a:gd name="connsiteX45" fmla="*/ 1710388 w 1753148"/>
              <a:gd name="connsiteY45" fmla="*/ 378259 h 2578740"/>
              <a:gd name="connsiteX46" fmla="*/ 1733413 w 1753148"/>
              <a:gd name="connsiteY46" fmla="*/ 345367 h 2578740"/>
              <a:gd name="connsiteX47" fmla="*/ 1749859 w 1753148"/>
              <a:gd name="connsiteY47" fmla="*/ 309186 h 2578740"/>
              <a:gd name="connsiteX48" fmla="*/ 1753148 w 1753148"/>
              <a:gd name="connsiteY48" fmla="*/ 282872 h 2578740"/>
              <a:gd name="connsiteX49" fmla="*/ 1743280 w 1753148"/>
              <a:gd name="connsiteY49" fmla="*/ 240112 h 2578740"/>
              <a:gd name="connsiteX50" fmla="*/ 1720256 w 1753148"/>
              <a:gd name="connsiteY50" fmla="*/ 203931 h 2578740"/>
              <a:gd name="connsiteX51" fmla="*/ 1697232 w 1753148"/>
              <a:gd name="connsiteY51" fmla="*/ 177617 h 2578740"/>
              <a:gd name="connsiteX52" fmla="*/ 1644604 w 1753148"/>
              <a:gd name="connsiteY52" fmla="*/ 131568 h 2578740"/>
              <a:gd name="connsiteX53" fmla="*/ 1559085 w 1753148"/>
              <a:gd name="connsiteY53" fmla="*/ 78941 h 2578740"/>
              <a:gd name="connsiteX54" fmla="*/ 1466987 w 1753148"/>
              <a:gd name="connsiteY54" fmla="*/ 36181 h 2578740"/>
              <a:gd name="connsiteX55" fmla="*/ 1394624 w 1753148"/>
              <a:gd name="connsiteY55" fmla="*/ 9868 h 2578740"/>
              <a:gd name="connsiteX56" fmla="*/ 1351865 w 1753148"/>
              <a:gd name="connsiteY56" fmla="*/ 0 h 2578740"/>
              <a:gd name="connsiteX57" fmla="*/ 1312394 w 1753148"/>
              <a:gd name="connsiteY57" fmla="*/ 0 h 2578740"/>
              <a:gd name="connsiteX58" fmla="*/ 1243321 w 1753148"/>
              <a:gd name="connsiteY58" fmla="*/ 19735 h 2578740"/>
              <a:gd name="connsiteX59" fmla="*/ 1092017 w 1753148"/>
              <a:gd name="connsiteY59" fmla="*/ 55916 h 2578740"/>
              <a:gd name="connsiteX60" fmla="*/ 809145 w 1753148"/>
              <a:gd name="connsiteY60" fmla="*/ 111833 h 2578740"/>
              <a:gd name="connsiteX61" fmla="*/ 680866 w 1753148"/>
              <a:gd name="connsiteY61" fmla="*/ 131568 h 257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753148" h="2578740">
                <a:moveTo>
                  <a:pt x="680866" y="131568"/>
                </a:moveTo>
                <a:lnTo>
                  <a:pt x="450621" y="167750"/>
                </a:lnTo>
                <a:lnTo>
                  <a:pt x="226955" y="203931"/>
                </a:lnTo>
                <a:lnTo>
                  <a:pt x="138147" y="213799"/>
                </a:lnTo>
                <a:lnTo>
                  <a:pt x="0" y="259847"/>
                </a:lnTo>
                <a:lnTo>
                  <a:pt x="240112" y="371681"/>
                </a:lnTo>
                <a:lnTo>
                  <a:pt x="319053" y="355234"/>
                </a:lnTo>
                <a:lnTo>
                  <a:pt x="457200" y="325632"/>
                </a:lnTo>
                <a:lnTo>
                  <a:pt x="621660" y="296029"/>
                </a:lnTo>
                <a:lnTo>
                  <a:pt x="865062" y="259847"/>
                </a:lnTo>
                <a:lnTo>
                  <a:pt x="986762" y="243401"/>
                </a:lnTo>
                <a:lnTo>
                  <a:pt x="1157801" y="223666"/>
                </a:lnTo>
                <a:lnTo>
                  <a:pt x="1276213" y="213799"/>
                </a:lnTo>
                <a:lnTo>
                  <a:pt x="1315683" y="217088"/>
                </a:lnTo>
                <a:lnTo>
                  <a:pt x="1345286" y="226955"/>
                </a:lnTo>
                <a:lnTo>
                  <a:pt x="1368311" y="236823"/>
                </a:lnTo>
                <a:lnTo>
                  <a:pt x="1378178" y="256558"/>
                </a:lnTo>
                <a:lnTo>
                  <a:pt x="1384757" y="299318"/>
                </a:lnTo>
                <a:lnTo>
                  <a:pt x="1384757" y="769675"/>
                </a:lnTo>
                <a:lnTo>
                  <a:pt x="1378178" y="795988"/>
                </a:lnTo>
                <a:lnTo>
                  <a:pt x="1361732" y="930846"/>
                </a:lnTo>
                <a:lnTo>
                  <a:pt x="1361732" y="1470276"/>
                </a:lnTo>
                <a:lnTo>
                  <a:pt x="1361732" y="1513036"/>
                </a:lnTo>
                <a:lnTo>
                  <a:pt x="1361732" y="1726834"/>
                </a:lnTo>
                <a:lnTo>
                  <a:pt x="1355154" y="2006417"/>
                </a:lnTo>
                <a:lnTo>
                  <a:pt x="1335419" y="2246529"/>
                </a:lnTo>
                <a:lnTo>
                  <a:pt x="1318973" y="2325470"/>
                </a:lnTo>
                <a:lnTo>
                  <a:pt x="1332129" y="2437304"/>
                </a:lnTo>
                <a:lnTo>
                  <a:pt x="1345286" y="2489931"/>
                </a:lnTo>
                <a:lnTo>
                  <a:pt x="1365021" y="2529401"/>
                </a:lnTo>
                <a:lnTo>
                  <a:pt x="1381468" y="2555715"/>
                </a:lnTo>
                <a:lnTo>
                  <a:pt x="1411070" y="2575450"/>
                </a:lnTo>
                <a:lnTo>
                  <a:pt x="1453830" y="2578740"/>
                </a:lnTo>
                <a:lnTo>
                  <a:pt x="1493301" y="2562293"/>
                </a:lnTo>
                <a:lnTo>
                  <a:pt x="1522903" y="2539269"/>
                </a:lnTo>
                <a:lnTo>
                  <a:pt x="1555796" y="2499799"/>
                </a:lnTo>
                <a:lnTo>
                  <a:pt x="1582109" y="2453750"/>
                </a:lnTo>
                <a:lnTo>
                  <a:pt x="1595266" y="2407701"/>
                </a:lnTo>
                <a:lnTo>
                  <a:pt x="1605134" y="2351784"/>
                </a:lnTo>
                <a:lnTo>
                  <a:pt x="1611712" y="2230083"/>
                </a:lnTo>
                <a:lnTo>
                  <a:pt x="1628158" y="1404492"/>
                </a:lnTo>
                <a:lnTo>
                  <a:pt x="1647893" y="661131"/>
                </a:lnTo>
                <a:cubicBezTo>
                  <a:pt x="1648990" y="598636"/>
                  <a:pt x="1650086" y="536141"/>
                  <a:pt x="1651183" y="473646"/>
                </a:cubicBezTo>
                <a:lnTo>
                  <a:pt x="1654472" y="453911"/>
                </a:lnTo>
                <a:lnTo>
                  <a:pt x="1677496" y="414440"/>
                </a:lnTo>
                <a:lnTo>
                  <a:pt x="1710388" y="378259"/>
                </a:lnTo>
                <a:lnTo>
                  <a:pt x="1733413" y="345367"/>
                </a:lnTo>
                <a:lnTo>
                  <a:pt x="1749859" y="309186"/>
                </a:lnTo>
                <a:lnTo>
                  <a:pt x="1753148" y="282872"/>
                </a:lnTo>
                <a:lnTo>
                  <a:pt x="1743280" y="240112"/>
                </a:lnTo>
                <a:lnTo>
                  <a:pt x="1720256" y="203931"/>
                </a:lnTo>
                <a:lnTo>
                  <a:pt x="1697232" y="177617"/>
                </a:lnTo>
                <a:lnTo>
                  <a:pt x="1644604" y="131568"/>
                </a:lnTo>
                <a:lnTo>
                  <a:pt x="1559085" y="78941"/>
                </a:lnTo>
                <a:lnTo>
                  <a:pt x="1466987" y="36181"/>
                </a:lnTo>
                <a:lnTo>
                  <a:pt x="1394624" y="9868"/>
                </a:lnTo>
                <a:lnTo>
                  <a:pt x="1351865" y="0"/>
                </a:lnTo>
                <a:lnTo>
                  <a:pt x="1312394" y="0"/>
                </a:lnTo>
                <a:lnTo>
                  <a:pt x="1243321" y="19735"/>
                </a:lnTo>
                <a:lnTo>
                  <a:pt x="1092017" y="55916"/>
                </a:lnTo>
                <a:lnTo>
                  <a:pt x="809145" y="111833"/>
                </a:lnTo>
                <a:lnTo>
                  <a:pt x="680866" y="1315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64B85FD-389A-464B-82ED-73A99E73610F}"/>
              </a:ext>
            </a:extLst>
          </p:cNvPr>
          <p:cNvSpPr/>
          <p:nvPr/>
        </p:nvSpPr>
        <p:spPr>
          <a:xfrm>
            <a:off x="6300789" y="2360613"/>
            <a:ext cx="1443037" cy="311150"/>
          </a:xfrm>
          <a:custGeom>
            <a:avLst/>
            <a:gdLst>
              <a:gd name="connsiteX0" fmla="*/ 266700 w 1443037"/>
              <a:gd name="connsiteY0" fmla="*/ 166687 h 311944"/>
              <a:gd name="connsiteX1" fmla="*/ 180975 w 1443037"/>
              <a:gd name="connsiteY1" fmla="*/ 173831 h 311944"/>
              <a:gd name="connsiteX2" fmla="*/ 83343 w 1443037"/>
              <a:gd name="connsiteY2" fmla="*/ 180975 h 311944"/>
              <a:gd name="connsiteX3" fmla="*/ 0 w 1443037"/>
              <a:gd name="connsiteY3" fmla="*/ 197644 h 311944"/>
              <a:gd name="connsiteX4" fmla="*/ 140493 w 1443037"/>
              <a:gd name="connsiteY4" fmla="*/ 309562 h 311944"/>
              <a:gd name="connsiteX5" fmla="*/ 242887 w 1443037"/>
              <a:gd name="connsiteY5" fmla="*/ 311944 h 311944"/>
              <a:gd name="connsiteX6" fmla="*/ 350043 w 1443037"/>
              <a:gd name="connsiteY6" fmla="*/ 311944 h 311944"/>
              <a:gd name="connsiteX7" fmla="*/ 559593 w 1443037"/>
              <a:gd name="connsiteY7" fmla="*/ 290512 h 311944"/>
              <a:gd name="connsiteX8" fmla="*/ 795337 w 1443037"/>
              <a:gd name="connsiteY8" fmla="*/ 264319 h 311944"/>
              <a:gd name="connsiteX9" fmla="*/ 1033462 w 1443037"/>
              <a:gd name="connsiteY9" fmla="*/ 223837 h 311944"/>
              <a:gd name="connsiteX10" fmla="*/ 1083468 w 1443037"/>
              <a:gd name="connsiteY10" fmla="*/ 219075 h 311944"/>
              <a:gd name="connsiteX11" fmla="*/ 1269206 w 1443037"/>
              <a:gd name="connsiteY11" fmla="*/ 226219 h 311944"/>
              <a:gd name="connsiteX12" fmla="*/ 1443037 w 1443037"/>
              <a:gd name="connsiteY12" fmla="*/ 190500 h 311944"/>
              <a:gd name="connsiteX13" fmla="*/ 1290637 w 1443037"/>
              <a:gd name="connsiteY13" fmla="*/ 71437 h 311944"/>
              <a:gd name="connsiteX14" fmla="*/ 1173956 w 1443037"/>
              <a:gd name="connsiteY14" fmla="*/ 28575 h 311944"/>
              <a:gd name="connsiteX15" fmla="*/ 1085850 w 1443037"/>
              <a:gd name="connsiteY15" fmla="*/ 0 h 311944"/>
              <a:gd name="connsiteX16" fmla="*/ 1059656 w 1443037"/>
              <a:gd name="connsiteY16" fmla="*/ 4762 h 311944"/>
              <a:gd name="connsiteX17" fmla="*/ 945356 w 1443037"/>
              <a:gd name="connsiteY17" fmla="*/ 45244 h 311944"/>
              <a:gd name="connsiteX18" fmla="*/ 776287 w 1443037"/>
              <a:gd name="connsiteY18" fmla="*/ 95250 h 311944"/>
              <a:gd name="connsiteX19" fmla="*/ 626268 w 1443037"/>
              <a:gd name="connsiteY19" fmla="*/ 126206 h 311944"/>
              <a:gd name="connsiteX20" fmla="*/ 416718 w 1443037"/>
              <a:gd name="connsiteY20" fmla="*/ 154781 h 311944"/>
              <a:gd name="connsiteX21" fmla="*/ 266700 w 1443037"/>
              <a:gd name="connsiteY21" fmla="*/ 166687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3037" h="311944">
                <a:moveTo>
                  <a:pt x="266700" y="166687"/>
                </a:moveTo>
                <a:lnTo>
                  <a:pt x="180975" y="173831"/>
                </a:lnTo>
                <a:lnTo>
                  <a:pt x="83343" y="180975"/>
                </a:lnTo>
                <a:lnTo>
                  <a:pt x="0" y="197644"/>
                </a:lnTo>
                <a:lnTo>
                  <a:pt x="140493" y="309562"/>
                </a:lnTo>
                <a:lnTo>
                  <a:pt x="242887" y="311944"/>
                </a:lnTo>
                <a:lnTo>
                  <a:pt x="350043" y="311944"/>
                </a:lnTo>
                <a:lnTo>
                  <a:pt x="559593" y="290512"/>
                </a:lnTo>
                <a:lnTo>
                  <a:pt x="795337" y="264319"/>
                </a:lnTo>
                <a:lnTo>
                  <a:pt x="1033462" y="223837"/>
                </a:lnTo>
                <a:lnTo>
                  <a:pt x="1083468" y="219075"/>
                </a:lnTo>
                <a:lnTo>
                  <a:pt x="1269206" y="226219"/>
                </a:lnTo>
                <a:lnTo>
                  <a:pt x="1443037" y="190500"/>
                </a:lnTo>
                <a:lnTo>
                  <a:pt x="1290637" y="71437"/>
                </a:lnTo>
                <a:lnTo>
                  <a:pt x="1173956" y="28575"/>
                </a:lnTo>
                <a:lnTo>
                  <a:pt x="1085850" y="0"/>
                </a:lnTo>
                <a:lnTo>
                  <a:pt x="1059656" y="4762"/>
                </a:lnTo>
                <a:lnTo>
                  <a:pt x="945356" y="45244"/>
                </a:lnTo>
                <a:lnTo>
                  <a:pt x="776287" y="95250"/>
                </a:lnTo>
                <a:lnTo>
                  <a:pt x="626268" y="126206"/>
                </a:lnTo>
                <a:lnTo>
                  <a:pt x="416718" y="154781"/>
                </a:lnTo>
                <a:lnTo>
                  <a:pt x="266700" y="1666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BDDF8DB-8EAE-4AB9-B8C9-14701FE36DB0}"/>
              </a:ext>
            </a:extLst>
          </p:cNvPr>
          <p:cNvSpPr/>
          <p:nvPr/>
        </p:nvSpPr>
        <p:spPr>
          <a:xfrm>
            <a:off x="6276976" y="3097214"/>
            <a:ext cx="1482725" cy="312737"/>
          </a:xfrm>
          <a:custGeom>
            <a:avLst/>
            <a:gdLst>
              <a:gd name="connsiteX0" fmla="*/ 352425 w 1482725"/>
              <a:gd name="connsiteY0" fmla="*/ 154782 h 311944"/>
              <a:gd name="connsiteX1" fmla="*/ 211931 w 1482725"/>
              <a:gd name="connsiteY1" fmla="*/ 173832 h 311944"/>
              <a:gd name="connsiteX2" fmla="*/ 116681 w 1482725"/>
              <a:gd name="connsiteY2" fmla="*/ 183357 h 311944"/>
              <a:gd name="connsiteX3" fmla="*/ 0 w 1482725"/>
              <a:gd name="connsiteY3" fmla="*/ 195263 h 311944"/>
              <a:gd name="connsiteX4" fmla="*/ 145256 w 1482725"/>
              <a:gd name="connsiteY4" fmla="*/ 311944 h 311944"/>
              <a:gd name="connsiteX5" fmla="*/ 240506 w 1482725"/>
              <a:gd name="connsiteY5" fmla="*/ 300038 h 311944"/>
              <a:gd name="connsiteX6" fmla="*/ 447675 w 1482725"/>
              <a:gd name="connsiteY6" fmla="*/ 278607 h 311944"/>
              <a:gd name="connsiteX7" fmla="*/ 690563 w 1482725"/>
              <a:gd name="connsiteY7" fmla="*/ 250032 h 311944"/>
              <a:gd name="connsiteX8" fmla="*/ 900113 w 1482725"/>
              <a:gd name="connsiteY8" fmla="*/ 228600 h 311944"/>
              <a:gd name="connsiteX9" fmla="*/ 985838 w 1482725"/>
              <a:gd name="connsiteY9" fmla="*/ 219075 h 311944"/>
              <a:gd name="connsiteX10" fmla="*/ 1164431 w 1482725"/>
              <a:gd name="connsiteY10" fmla="*/ 223838 h 311944"/>
              <a:gd name="connsiteX11" fmla="*/ 1321594 w 1482725"/>
              <a:gd name="connsiteY11" fmla="*/ 221457 h 311944"/>
              <a:gd name="connsiteX12" fmla="*/ 1457325 w 1482725"/>
              <a:gd name="connsiteY12" fmla="*/ 183357 h 311944"/>
              <a:gd name="connsiteX13" fmla="*/ 1290638 w 1482725"/>
              <a:gd name="connsiteY13" fmla="*/ 45244 h 311944"/>
              <a:gd name="connsiteX14" fmla="*/ 1095375 w 1482725"/>
              <a:gd name="connsiteY14" fmla="*/ 7144 h 311944"/>
              <a:gd name="connsiteX15" fmla="*/ 1050131 w 1482725"/>
              <a:gd name="connsiteY15" fmla="*/ 0 h 311944"/>
              <a:gd name="connsiteX16" fmla="*/ 945356 w 1482725"/>
              <a:gd name="connsiteY16" fmla="*/ 35719 h 311944"/>
              <a:gd name="connsiteX17" fmla="*/ 683419 w 1482725"/>
              <a:gd name="connsiteY17" fmla="*/ 97632 h 311944"/>
              <a:gd name="connsiteX18" fmla="*/ 426244 w 1482725"/>
              <a:gd name="connsiteY18" fmla="*/ 142875 h 311944"/>
              <a:gd name="connsiteX19" fmla="*/ 352425 w 1482725"/>
              <a:gd name="connsiteY19" fmla="*/ 154782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2725" h="311944">
                <a:moveTo>
                  <a:pt x="352425" y="154782"/>
                </a:moveTo>
                <a:lnTo>
                  <a:pt x="211931" y="173832"/>
                </a:lnTo>
                <a:lnTo>
                  <a:pt x="116681" y="183357"/>
                </a:lnTo>
                <a:lnTo>
                  <a:pt x="0" y="195263"/>
                </a:lnTo>
                <a:lnTo>
                  <a:pt x="145256" y="311944"/>
                </a:lnTo>
                <a:lnTo>
                  <a:pt x="240506" y="300038"/>
                </a:lnTo>
                <a:lnTo>
                  <a:pt x="447675" y="278607"/>
                </a:lnTo>
                <a:lnTo>
                  <a:pt x="690563" y="250032"/>
                </a:lnTo>
                <a:lnTo>
                  <a:pt x="900113" y="228600"/>
                </a:lnTo>
                <a:lnTo>
                  <a:pt x="985838" y="219075"/>
                </a:lnTo>
                <a:lnTo>
                  <a:pt x="1164431" y="223838"/>
                </a:lnTo>
                <a:lnTo>
                  <a:pt x="1321594" y="221457"/>
                </a:lnTo>
                <a:cubicBezTo>
                  <a:pt x="1458093" y="185536"/>
                  <a:pt x="1482725" y="217488"/>
                  <a:pt x="1457325" y="183357"/>
                </a:cubicBezTo>
                <a:lnTo>
                  <a:pt x="1290638" y="45244"/>
                </a:lnTo>
                <a:lnTo>
                  <a:pt x="1095375" y="7144"/>
                </a:lnTo>
                <a:lnTo>
                  <a:pt x="1050131" y="0"/>
                </a:lnTo>
                <a:lnTo>
                  <a:pt x="945356" y="35719"/>
                </a:lnTo>
                <a:lnTo>
                  <a:pt x="683419" y="97632"/>
                </a:lnTo>
                <a:lnTo>
                  <a:pt x="426244" y="142875"/>
                </a:lnTo>
                <a:lnTo>
                  <a:pt x="352425" y="1547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43E6170-4955-48A0-8745-BFFB1CEE61C0}"/>
              </a:ext>
            </a:extLst>
          </p:cNvPr>
          <p:cNvSpPr/>
          <p:nvPr/>
        </p:nvSpPr>
        <p:spPr>
          <a:xfrm>
            <a:off x="6257926" y="3875089"/>
            <a:ext cx="1452563" cy="268287"/>
          </a:xfrm>
          <a:custGeom>
            <a:avLst/>
            <a:gdLst>
              <a:gd name="connsiteX0" fmla="*/ 400050 w 1452166"/>
              <a:gd name="connsiteY0" fmla="*/ 90487 h 269081"/>
              <a:gd name="connsiteX1" fmla="*/ 150019 w 1452166"/>
              <a:gd name="connsiteY1" fmla="*/ 116681 h 269081"/>
              <a:gd name="connsiteX2" fmla="*/ 0 w 1452166"/>
              <a:gd name="connsiteY2" fmla="*/ 166687 h 269081"/>
              <a:gd name="connsiteX3" fmla="*/ 161925 w 1452166"/>
              <a:gd name="connsiteY3" fmla="*/ 269081 h 269081"/>
              <a:gd name="connsiteX4" fmla="*/ 302419 w 1452166"/>
              <a:gd name="connsiteY4" fmla="*/ 252412 h 269081"/>
              <a:gd name="connsiteX5" fmla="*/ 511969 w 1452166"/>
              <a:gd name="connsiteY5" fmla="*/ 230981 h 269081"/>
              <a:gd name="connsiteX6" fmla="*/ 621506 w 1452166"/>
              <a:gd name="connsiteY6" fmla="*/ 219075 h 269081"/>
              <a:gd name="connsiteX7" fmla="*/ 788194 w 1452166"/>
              <a:gd name="connsiteY7" fmla="*/ 202406 h 269081"/>
              <a:gd name="connsiteX8" fmla="*/ 1019175 w 1452166"/>
              <a:gd name="connsiteY8" fmla="*/ 188119 h 269081"/>
              <a:gd name="connsiteX9" fmla="*/ 1181100 w 1452166"/>
              <a:gd name="connsiteY9" fmla="*/ 183356 h 269081"/>
              <a:gd name="connsiteX10" fmla="*/ 1219200 w 1452166"/>
              <a:gd name="connsiteY10" fmla="*/ 188119 h 269081"/>
              <a:gd name="connsiteX11" fmla="*/ 1269206 w 1452166"/>
              <a:gd name="connsiteY11" fmla="*/ 204787 h 269081"/>
              <a:gd name="connsiteX12" fmla="*/ 1312069 w 1452166"/>
              <a:gd name="connsiteY12" fmla="*/ 204787 h 269081"/>
              <a:gd name="connsiteX13" fmla="*/ 1438275 w 1452166"/>
              <a:gd name="connsiteY13" fmla="*/ 107156 h 269081"/>
              <a:gd name="connsiteX14" fmla="*/ 1285875 w 1452166"/>
              <a:gd name="connsiteY14" fmla="*/ 0 h 269081"/>
              <a:gd name="connsiteX15" fmla="*/ 1050131 w 1452166"/>
              <a:gd name="connsiteY15" fmla="*/ 23812 h 269081"/>
              <a:gd name="connsiteX16" fmla="*/ 642938 w 1452166"/>
              <a:gd name="connsiteY16" fmla="*/ 66675 h 269081"/>
              <a:gd name="connsiteX17" fmla="*/ 400050 w 1452166"/>
              <a:gd name="connsiteY17" fmla="*/ 90487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52166" h="269081">
                <a:moveTo>
                  <a:pt x="400050" y="90487"/>
                </a:moveTo>
                <a:lnTo>
                  <a:pt x="150019" y="116681"/>
                </a:lnTo>
                <a:lnTo>
                  <a:pt x="0" y="166687"/>
                </a:lnTo>
                <a:lnTo>
                  <a:pt x="161925" y="269081"/>
                </a:lnTo>
                <a:lnTo>
                  <a:pt x="302419" y="252412"/>
                </a:lnTo>
                <a:lnTo>
                  <a:pt x="511969" y="230981"/>
                </a:lnTo>
                <a:lnTo>
                  <a:pt x="621506" y="219075"/>
                </a:lnTo>
                <a:lnTo>
                  <a:pt x="788194" y="202406"/>
                </a:lnTo>
                <a:lnTo>
                  <a:pt x="1019175" y="188119"/>
                </a:lnTo>
                <a:lnTo>
                  <a:pt x="1181100" y="183356"/>
                </a:lnTo>
                <a:lnTo>
                  <a:pt x="1219200" y="188119"/>
                </a:lnTo>
                <a:lnTo>
                  <a:pt x="1269206" y="204787"/>
                </a:lnTo>
                <a:lnTo>
                  <a:pt x="1312069" y="204787"/>
                </a:lnTo>
                <a:cubicBezTo>
                  <a:pt x="1354522" y="172747"/>
                  <a:pt x="1452166" y="138509"/>
                  <a:pt x="1438275" y="107156"/>
                </a:cubicBezTo>
                <a:lnTo>
                  <a:pt x="1285875" y="0"/>
                </a:lnTo>
                <a:lnTo>
                  <a:pt x="1050131" y="23812"/>
                </a:lnTo>
                <a:lnTo>
                  <a:pt x="642938" y="66675"/>
                </a:lnTo>
                <a:lnTo>
                  <a:pt x="400050" y="904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29A0534-949F-4B53-9B98-AE9192F92816}"/>
              </a:ext>
            </a:extLst>
          </p:cNvPr>
          <p:cNvSpPr/>
          <p:nvPr/>
        </p:nvSpPr>
        <p:spPr>
          <a:xfrm>
            <a:off x="5319714" y="4186238"/>
            <a:ext cx="1457325" cy="1701800"/>
          </a:xfrm>
          <a:custGeom>
            <a:avLst/>
            <a:gdLst>
              <a:gd name="connsiteX0" fmla="*/ 1104900 w 1457325"/>
              <a:gd name="connsiteY0" fmla="*/ 764381 h 1702593"/>
              <a:gd name="connsiteX1" fmla="*/ 1176337 w 1457325"/>
              <a:gd name="connsiteY1" fmla="*/ 669131 h 1702593"/>
              <a:gd name="connsiteX2" fmla="*/ 1304925 w 1457325"/>
              <a:gd name="connsiteY2" fmla="*/ 461962 h 1702593"/>
              <a:gd name="connsiteX3" fmla="*/ 1347787 w 1457325"/>
              <a:gd name="connsiteY3" fmla="*/ 388143 h 1702593"/>
              <a:gd name="connsiteX4" fmla="*/ 1364456 w 1457325"/>
              <a:gd name="connsiteY4" fmla="*/ 371475 h 1702593"/>
              <a:gd name="connsiteX5" fmla="*/ 1423987 w 1457325"/>
              <a:gd name="connsiteY5" fmla="*/ 319087 h 1702593"/>
              <a:gd name="connsiteX6" fmla="*/ 1457325 w 1457325"/>
              <a:gd name="connsiteY6" fmla="*/ 271462 h 1702593"/>
              <a:gd name="connsiteX7" fmla="*/ 1457325 w 1457325"/>
              <a:gd name="connsiteY7" fmla="*/ 245268 h 1702593"/>
              <a:gd name="connsiteX8" fmla="*/ 1357312 w 1457325"/>
              <a:gd name="connsiteY8" fmla="*/ 180975 h 1702593"/>
              <a:gd name="connsiteX9" fmla="*/ 1169193 w 1457325"/>
              <a:gd name="connsiteY9" fmla="*/ 61912 h 1702593"/>
              <a:gd name="connsiteX10" fmla="*/ 1066800 w 1457325"/>
              <a:gd name="connsiteY10" fmla="*/ 0 h 1702593"/>
              <a:gd name="connsiteX11" fmla="*/ 942975 w 1457325"/>
              <a:gd name="connsiteY11" fmla="*/ 0 h 1702593"/>
              <a:gd name="connsiteX12" fmla="*/ 966787 w 1457325"/>
              <a:gd name="connsiteY12" fmla="*/ 142875 h 1702593"/>
              <a:gd name="connsiteX13" fmla="*/ 1021556 w 1457325"/>
              <a:gd name="connsiteY13" fmla="*/ 159543 h 1702593"/>
              <a:gd name="connsiteX14" fmla="*/ 1057275 w 1457325"/>
              <a:gd name="connsiteY14" fmla="*/ 166687 h 1702593"/>
              <a:gd name="connsiteX15" fmla="*/ 1076325 w 1457325"/>
              <a:gd name="connsiteY15" fmla="*/ 180975 h 1702593"/>
              <a:gd name="connsiteX16" fmla="*/ 1092993 w 1457325"/>
              <a:gd name="connsiteY16" fmla="*/ 207168 h 1702593"/>
              <a:gd name="connsiteX17" fmla="*/ 1102518 w 1457325"/>
              <a:gd name="connsiteY17" fmla="*/ 254793 h 1702593"/>
              <a:gd name="connsiteX18" fmla="*/ 1097756 w 1457325"/>
              <a:gd name="connsiteY18" fmla="*/ 302418 h 1702593"/>
              <a:gd name="connsiteX19" fmla="*/ 1057275 w 1457325"/>
              <a:gd name="connsiteY19" fmla="*/ 414337 h 1702593"/>
              <a:gd name="connsiteX20" fmla="*/ 1000125 w 1457325"/>
              <a:gd name="connsiteY20" fmla="*/ 528637 h 1702593"/>
              <a:gd name="connsiteX21" fmla="*/ 923925 w 1457325"/>
              <a:gd name="connsiteY21" fmla="*/ 659606 h 1702593"/>
              <a:gd name="connsiteX22" fmla="*/ 807243 w 1457325"/>
              <a:gd name="connsiteY22" fmla="*/ 842962 h 1702593"/>
              <a:gd name="connsiteX23" fmla="*/ 726281 w 1457325"/>
              <a:gd name="connsiteY23" fmla="*/ 957262 h 1702593"/>
              <a:gd name="connsiteX24" fmla="*/ 597693 w 1457325"/>
              <a:gd name="connsiteY24" fmla="*/ 1112043 h 1702593"/>
              <a:gd name="connsiteX25" fmla="*/ 464343 w 1457325"/>
              <a:gd name="connsiteY25" fmla="*/ 1254918 h 1702593"/>
              <a:gd name="connsiteX26" fmla="*/ 326231 w 1457325"/>
              <a:gd name="connsiteY26" fmla="*/ 1383506 h 1702593"/>
              <a:gd name="connsiteX27" fmla="*/ 173831 w 1457325"/>
              <a:gd name="connsiteY27" fmla="*/ 1519237 h 1702593"/>
              <a:gd name="connsiteX28" fmla="*/ 52387 w 1457325"/>
              <a:gd name="connsiteY28" fmla="*/ 1619250 h 1702593"/>
              <a:gd name="connsiteX29" fmla="*/ 14287 w 1457325"/>
              <a:gd name="connsiteY29" fmla="*/ 1654968 h 1702593"/>
              <a:gd name="connsiteX30" fmla="*/ 0 w 1457325"/>
              <a:gd name="connsiteY30" fmla="*/ 1676400 h 1702593"/>
              <a:gd name="connsiteX31" fmla="*/ 4762 w 1457325"/>
              <a:gd name="connsiteY31" fmla="*/ 1690687 h 1702593"/>
              <a:gd name="connsiteX32" fmla="*/ 23812 w 1457325"/>
              <a:gd name="connsiteY32" fmla="*/ 1702593 h 1702593"/>
              <a:gd name="connsiteX33" fmla="*/ 61912 w 1457325"/>
              <a:gd name="connsiteY33" fmla="*/ 1697831 h 1702593"/>
              <a:gd name="connsiteX34" fmla="*/ 166687 w 1457325"/>
              <a:gd name="connsiteY34" fmla="*/ 1633537 h 1702593"/>
              <a:gd name="connsiteX35" fmla="*/ 371475 w 1457325"/>
              <a:gd name="connsiteY35" fmla="*/ 1490662 h 1702593"/>
              <a:gd name="connsiteX36" fmla="*/ 581025 w 1457325"/>
              <a:gd name="connsiteY36" fmla="*/ 1333500 h 1702593"/>
              <a:gd name="connsiteX37" fmla="*/ 707231 w 1457325"/>
              <a:gd name="connsiteY37" fmla="*/ 1226343 h 1702593"/>
              <a:gd name="connsiteX38" fmla="*/ 833437 w 1457325"/>
              <a:gd name="connsiteY38" fmla="*/ 1097756 h 1702593"/>
              <a:gd name="connsiteX39" fmla="*/ 978693 w 1457325"/>
              <a:gd name="connsiteY39" fmla="*/ 933450 h 1702593"/>
              <a:gd name="connsiteX40" fmla="*/ 1104900 w 1457325"/>
              <a:gd name="connsiteY40" fmla="*/ 764381 h 17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57325" h="1702593">
                <a:moveTo>
                  <a:pt x="1104900" y="764381"/>
                </a:moveTo>
                <a:lnTo>
                  <a:pt x="1176337" y="669131"/>
                </a:lnTo>
                <a:lnTo>
                  <a:pt x="1304925" y="461962"/>
                </a:lnTo>
                <a:lnTo>
                  <a:pt x="1347787" y="388143"/>
                </a:lnTo>
                <a:lnTo>
                  <a:pt x="1364456" y="371475"/>
                </a:lnTo>
                <a:lnTo>
                  <a:pt x="1423987" y="319087"/>
                </a:lnTo>
                <a:lnTo>
                  <a:pt x="1457325" y="271462"/>
                </a:lnTo>
                <a:lnTo>
                  <a:pt x="1457325" y="245268"/>
                </a:lnTo>
                <a:lnTo>
                  <a:pt x="1357312" y="180975"/>
                </a:lnTo>
                <a:lnTo>
                  <a:pt x="1169193" y="61912"/>
                </a:lnTo>
                <a:lnTo>
                  <a:pt x="1066800" y="0"/>
                </a:lnTo>
                <a:lnTo>
                  <a:pt x="942975" y="0"/>
                </a:lnTo>
                <a:lnTo>
                  <a:pt x="966787" y="142875"/>
                </a:lnTo>
                <a:lnTo>
                  <a:pt x="1021556" y="159543"/>
                </a:lnTo>
                <a:lnTo>
                  <a:pt x="1057275" y="166687"/>
                </a:lnTo>
                <a:lnTo>
                  <a:pt x="1076325" y="180975"/>
                </a:lnTo>
                <a:lnTo>
                  <a:pt x="1092993" y="207168"/>
                </a:lnTo>
                <a:lnTo>
                  <a:pt x="1102518" y="254793"/>
                </a:lnTo>
                <a:lnTo>
                  <a:pt x="1097756" y="302418"/>
                </a:lnTo>
                <a:lnTo>
                  <a:pt x="1057275" y="414337"/>
                </a:lnTo>
                <a:lnTo>
                  <a:pt x="1000125" y="528637"/>
                </a:lnTo>
                <a:lnTo>
                  <a:pt x="923925" y="659606"/>
                </a:lnTo>
                <a:lnTo>
                  <a:pt x="807243" y="842962"/>
                </a:lnTo>
                <a:lnTo>
                  <a:pt x="726281" y="957262"/>
                </a:lnTo>
                <a:lnTo>
                  <a:pt x="597693" y="1112043"/>
                </a:lnTo>
                <a:lnTo>
                  <a:pt x="464343" y="1254918"/>
                </a:lnTo>
                <a:lnTo>
                  <a:pt x="326231" y="1383506"/>
                </a:lnTo>
                <a:lnTo>
                  <a:pt x="173831" y="1519237"/>
                </a:lnTo>
                <a:lnTo>
                  <a:pt x="52387" y="1619250"/>
                </a:lnTo>
                <a:lnTo>
                  <a:pt x="14287" y="1654968"/>
                </a:lnTo>
                <a:lnTo>
                  <a:pt x="0" y="1676400"/>
                </a:lnTo>
                <a:lnTo>
                  <a:pt x="4762" y="1690687"/>
                </a:lnTo>
                <a:lnTo>
                  <a:pt x="23812" y="1702593"/>
                </a:lnTo>
                <a:lnTo>
                  <a:pt x="61912" y="1697831"/>
                </a:lnTo>
                <a:lnTo>
                  <a:pt x="166687" y="1633537"/>
                </a:lnTo>
                <a:lnTo>
                  <a:pt x="371475" y="1490662"/>
                </a:lnTo>
                <a:lnTo>
                  <a:pt x="581025" y="1333500"/>
                </a:lnTo>
                <a:lnTo>
                  <a:pt x="707231" y="1226343"/>
                </a:lnTo>
                <a:lnTo>
                  <a:pt x="833437" y="1097756"/>
                </a:lnTo>
                <a:lnTo>
                  <a:pt x="978693" y="933450"/>
                </a:lnTo>
                <a:lnTo>
                  <a:pt x="1104900" y="7643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E03351-7B5F-4144-AAB5-9F567A956D26}"/>
              </a:ext>
            </a:extLst>
          </p:cNvPr>
          <p:cNvSpPr/>
          <p:nvPr/>
        </p:nvSpPr>
        <p:spPr>
          <a:xfrm>
            <a:off x="6805613" y="4027488"/>
            <a:ext cx="1738312" cy="1746250"/>
          </a:xfrm>
          <a:custGeom>
            <a:avLst/>
            <a:gdLst>
              <a:gd name="connsiteX0" fmla="*/ 461962 w 1738312"/>
              <a:gd name="connsiteY0" fmla="*/ 692944 h 1747837"/>
              <a:gd name="connsiteX1" fmla="*/ 483393 w 1738312"/>
              <a:gd name="connsiteY1" fmla="*/ 483394 h 1747837"/>
              <a:gd name="connsiteX2" fmla="*/ 490537 w 1738312"/>
              <a:gd name="connsiteY2" fmla="*/ 433387 h 1747837"/>
              <a:gd name="connsiteX3" fmla="*/ 511968 w 1738312"/>
              <a:gd name="connsiteY3" fmla="*/ 421481 h 1747837"/>
              <a:gd name="connsiteX4" fmla="*/ 554831 w 1738312"/>
              <a:gd name="connsiteY4" fmla="*/ 400050 h 1747837"/>
              <a:gd name="connsiteX5" fmla="*/ 571500 w 1738312"/>
              <a:gd name="connsiteY5" fmla="*/ 376237 h 1747837"/>
              <a:gd name="connsiteX6" fmla="*/ 571500 w 1738312"/>
              <a:gd name="connsiteY6" fmla="*/ 357187 h 1747837"/>
              <a:gd name="connsiteX7" fmla="*/ 473868 w 1738312"/>
              <a:gd name="connsiteY7" fmla="*/ 252412 h 1747837"/>
              <a:gd name="connsiteX8" fmla="*/ 397668 w 1738312"/>
              <a:gd name="connsiteY8" fmla="*/ 185737 h 1747837"/>
              <a:gd name="connsiteX9" fmla="*/ 288131 w 1738312"/>
              <a:gd name="connsiteY9" fmla="*/ 97631 h 1747837"/>
              <a:gd name="connsiteX10" fmla="*/ 171450 w 1738312"/>
              <a:gd name="connsiteY10" fmla="*/ 19050 h 1747837"/>
              <a:gd name="connsiteX11" fmla="*/ 0 w 1738312"/>
              <a:gd name="connsiteY11" fmla="*/ 0 h 1747837"/>
              <a:gd name="connsiteX12" fmla="*/ 40481 w 1738312"/>
              <a:gd name="connsiteY12" fmla="*/ 64294 h 1747837"/>
              <a:gd name="connsiteX13" fmla="*/ 92868 w 1738312"/>
              <a:gd name="connsiteY13" fmla="*/ 88106 h 1747837"/>
              <a:gd name="connsiteX14" fmla="*/ 138112 w 1738312"/>
              <a:gd name="connsiteY14" fmla="*/ 109537 h 1747837"/>
              <a:gd name="connsiteX15" fmla="*/ 173831 w 1738312"/>
              <a:gd name="connsiteY15" fmla="*/ 135731 h 1747837"/>
              <a:gd name="connsiteX16" fmla="*/ 197643 w 1738312"/>
              <a:gd name="connsiteY16" fmla="*/ 161925 h 1747837"/>
              <a:gd name="connsiteX17" fmla="*/ 214312 w 1738312"/>
              <a:gd name="connsiteY17" fmla="*/ 200025 h 1747837"/>
              <a:gd name="connsiteX18" fmla="*/ 228600 w 1738312"/>
              <a:gd name="connsiteY18" fmla="*/ 252412 h 1747837"/>
              <a:gd name="connsiteX19" fmla="*/ 238125 w 1738312"/>
              <a:gd name="connsiteY19" fmla="*/ 304800 h 1747837"/>
              <a:gd name="connsiteX20" fmla="*/ 240506 w 1738312"/>
              <a:gd name="connsiteY20" fmla="*/ 354806 h 1747837"/>
              <a:gd name="connsiteX21" fmla="*/ 245268 w 1738312"/>
              <a:gd name="connsiteY21" fmla="*/ 521494 h 1747837"/>
              <a:gd name="connsiteX22" fmla="*/ 233362 w 1738312"/>
              <a:gd name="connsiteY22" fmla="*/ 928687 h 1747837"/>
              <a:gd name="connsiteX23" fmla="*/ 223837 w 1738312"/>
              <a:gd name="connsiteY23" fmla="*/ 1278731 h 1747837"/>
              <a:gd name="connsiteX24" fmla="*/ 223837 w 1738312"/>
              <a:gd name="connsiteY24" fmla="*/ 1383506 h 1747837"/>
              <a:gd name="connsiteX25" fmla="*/ 226218 w 1738312"/>
              <a:gd name="connsiteY25" fmla="*/ 1428750 h 1747837"/>
              <a:gd name="connsiteX26" fmla="*/ 230981 w 1738312"/>
              <a:gd name="connsiteY26" fmla="*/ 1459706 h 1747837"/>
              <a:gd name="connsiteX27" fmla="*/ 240506 w 1738312"/>
              <a:gd name="connsiteY27" fmla="*/ 1488281 h 1747837"/>
              <a:gd name="connsiteX28" fmla="*/ 254793 w 1738312"/>
              <a:gd name="connsiteY28" fmla="*/ 1519237 h 1747837"/>
              <a:gd name="connsiteX29" fmla="*/ 273843 w 1738312"/>
              <a:gd name="connsiteY29" fmla="*/ 1552575 h 1747837"/>
              <a:gd name="connsiteX30" fmla="*/ 297656 w 1738312"/>
              <a:gd name="connsiteY30" fmla="*/ 1578769 h 1747837"/>
              <a:gd name="connsiteX31" fmla="*/ 321468 w 1738312"/>
              <a:gd name="connsiteY31" fmla="*/ 1602581 h 1747837"/>
              <a:gd name="connsiteX32" fmla="*/ 340518 w 1738312"/>
              <a:gd name="connsiteY32" fmla="*/ 1616869 h 1747837"/>
              <a:gd name="connsiteX33" fmla="*/ 395287 w 1738312"/>
              <a:gd name="connsiteY33" fmla="*/ 1652587 h 1747837"/>
              <a:gd name="connsiteX34" fmla="*/ 440531 w 1738312"/>
              <a:gd name="connsiteY34" fmla="*/ 1671637 h 1747837"/>
              <a:gd name="connsiteX35" fmla="*/ 533400 w 1738312"/>
              <a:gd name="connsiteY35" fmla="*/ 1700212 h 1747837"/>
              <a:gd name="connsiteX36" fmla="*/ 619125 w 1738312"/>
              <a:gd name="connsiteY36" fmla="*/ 1716881 h 1747837"/>
              <a:gd name="connsiteX37" fmla="*/ 738187 w 1738312"/>
              <a:gd name="connsiteY37" fmla="*/ 1738312 h 1747837"/>
              <a:gd name="connsiteX38" fmla="*/ 964406 w 1738312"/>
              <a:gd name="connsiteY38" fmla="*/ 1747837 h 1747837"/>
              <a:gd name="connsiteX39" fmla="*/ 1257300 w 1738312"/>
              <a:gd name="connsiteY39" fmla="*/ 1747837 h 1747837"/>
              <a:gd name="connsiteX40" fmla="*/ 1464468 w 1738312"/>
              <a:gd name="connsiteY40" fmla="*/ 1747837 h 1747837"/>
              <a:gd name="connsiteX41" fmla="*/ 1550193 w 1738312"/>
              <a:gd name="connsiteY41" fmla="*/ 1735931 h 1747837"/>
              <a:gd name="connsiteX42" fmla="*/ 1628775 w 1738312"/>
              <a:gd name="connsiteY42" fmla="*/ 1716881 h 1747837"/>
              <a:gd name="connsiteX43" fmla="*/ 1676400 w 1738312"/>
              <a:gd name="connsiteY43" fmla="*/ 1693069 h 1747837"/>
              <a:gd name="connsiteX44" fmla="*/ 1709737 w 1738312"/>
              <a:gd name="connsiteY44" fmla="*/ 1666875 h 1747837"/>
              <a:gd name="connsiteX45" fmla="*/ 1728787 w 1738312"/>
              <a:gd name="connsiteY45" fmla="*/ 1635919 h 1747837"/>
              <a:gd name="connsiteX46" fmla="*/ 1738312 w 1738312"/>
              <a:gd name="connsiteY46" fmla="*/ 1604962 h 1747837"/>
              <a:gd name="connsiteX47" fmla="*/ 1738312 w 1738312"/>
              <a:gd name="connsiteY47" fmla="*/ 1574006 h 1747837"/>
              <a:gd name="connsiteX48" fmla="*/ 1714500 w 1738312"/>
              <a:gd name="connsiteY48" fmla="*/ 1538287 h 1747837"/>
              <a:gd name="connsiteX49" fmla="*/ 1662112 w 1738312"/>
              <a:gd name="connsiteY49" fmla="*/ 1493044 h 1747837"/>
              <a:gd name="connsiteX50" fmla="*/ 1528762 w 1738312"/>
              <a:gd name="connsiteY50" fmla="*/ 1457325 h 1747837"/>
              <a:gd name="connsiteX51" fmla="*/ 1371600 w 1738312"/>
              <a:gd name="connsiteY51" fmla="*/ 1493044 h 1747837"/>
              <a:gd name="connsiteX52" fmla="*/ 1338262 w 1738312"/>
              <a:gd name="connsiteY52" fmla="*/ 1504950 h 1747837"/>
              <a:gd name="connsiteX53" fmla="*/ 1264443 w 1738312"/>
              <a:gd name="connsiteY53" fmla="*/ 1519237 h 1747837"/>
              <a:gd name="connsiteX54" fmla="*/ 1090612 w 1738312"/>
              <a:gd name="connsiteY54" fmla="*/ 1526381 h 1747837"/>
              <a:gd name="connsiteX55" fmla="*/ 816768 w 1738312"/>
              <a:gd name="connsiteY55" fmla="*/ 1526381 h 1747837"/>
              <a:gd name="connsiteX56" fmla="*/ 654843 w 1738312"/>
              <a:gd name="connsiteY56" fmla="*/ 1521619 h 1747837"/>
              <a:gd name="connsiteX57" fmla="*/ 573881 w 1738312"/>
              <a:gd name="connsiteY57" fmla="*/ 1504950 h 1747837"/>
              <a:gd name="connsiteX58" fmla="*/ 502443 w 1738312"/>
              <a:gd name="connsiteY58" fmla="*/ 1476375 h 1747837"/>
              <a:gd name="connsiteX59" fmla="*/ 473868 w 1738312"/>
              <a:gd name="connsiteY59" fmla="*/ 1452562 h 1747837"/>
              <a:gd name="connsiteX60" fmla="*/ 447675 w 1738312"/>
              <a:gd name="connsiteY60" fmla="*/ 1409700 h 1747837"/>
              <a:gd name="connsiteX61" fmla="*/ 431006 w 1738312"/>
              <a:gd name="connsiteY61" fmla="*/ 1357312 h 1747837"/>
              <a:gd name="connsiteX62" fmla="*/ 421481 w 1738312"/>
              <a:gd name="connsiteY62" fmla="*/ 1297781 h 1747837"/>
              <a:gd name="connsiteX63" fmla="*/ 421481 w 1738312"/>
              <a:gd name="connsiteY63" fmla="*/ 1223962 h 1747837"/>
              <a:gd name="connsiteX64" fmla="*/ 419100 w 1738312"/>
              <a:gd name="connsiteY64" fmla="*/ 1083469 h 1747837"/>
              <a:gd name="connsiteX65" fmla="*/ 461962 w 1738312"/>
              <a:gd name="connsiteY65" fmla="*/ 692944 h 17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738312" h="1747837">
                <a:moveTo>
                  <a:pt x="461962" y="692944"/>
                </a:moveTo>
                <a:lnTo>
                  <a:pt x="483393" y="483394"/>
                </a:lnTo>
                <a:lnTo>
                  <a:pt x="490537" y="433387"/>
                </a:lnTo>
                <a:lnTo>
                  <a:pt x="511968" y="421481"/>
                </a:lnTo>
                <a:cubicBezTo>
                  <a:pt x="553466" y="401953"/>
                  <a:pt x="541905" y="412976"/>
                  <a:pt x="554831" y="400050"/>
                </a:cubicBezTo>
                <a:lnTo>
                  <a:pt x="571500" y="376237"/>
                </a:lnTo>
                <a:lnTo>
                  <a:pt x="571500" y="357187"/>
                </a:lnTo>
                <a:lnTo>
                  <a:pt x="473868" y="252412"/>
                </a:lnTo>
                <a:lnTo>
                  <a:pt x="397668" y="185737"/>
                </a:lnTo>
                <a:lnTo>
                  <a:pt x="288131" y="97631"/>
                </a:lnTo>
                <a:lnTo>
                  <a:pt x="171450" y="19050"/>
                </a:lnTo>
                <a:lnTo>
                  <a:pt x="0" y="0"/>
                </a:lnTo>
                <a:lnTo>
                  <a:pt x="40481" y="64294"/>
                </a:lnTo>
                <a:lnTo>
                  <a:pt x="92868" y="88106"/>
                </a:lnTo>
                <a:lnTo>
                  <a:pt x="138112" y="109537"/>
                </a:lnTo>
                <a:lnTo>
                  <a:pt x="173831" y="135731"/>
                </a:lnTo>
                <a:lnTo>
                  <a:pt x="197643" y="161925"/>
                </a:lnTo>
                <a:lnTo>
                  <a:pt x="214312" y="200025"/>
                </a:lnTo>
                <a:lnTo>
                  <a:pt x="228600" y="252412"/>
                </a:lnTo>
                <a:lnTo>
                  <a:pt x="238125" y="304800"/>
                </a:lnTo>
                <a:lnTo>
                  <a:pt x="240506" y="354806"/>
                </a:lnTo>
                <a:lnTo>
                  <a:pt x="245268" y="521494"/>
                </a:lnTo>
                <a:lnTo>
                  <a:pt x="233362" y="928687"/>
                </a:lnTo>
                <a:lnTo>
                  <a:pt x="223837" y="1278731"/>
                </a:lnTo>
                <a:lnTo>
                  <a:pt x="223837" y="1383506"/>
                </a:lnTo>
                <a:lnTo>
                  <a:pt x="226218" y="1428750"/>
                </a:lnTo>
                <a:lnTo>
                  <a:pt x="230981" y="1459706"/>
                </a:lnTo>
                <a:lnTo>
                  <a:pt x="240506" y="1488281"/>
                </a:lnTo>
                <a:lnTo>
                  <a:pt x="254793" y="1519237"/>
                </a:lnTo>
                <a:lnTo>
                  <a:pt x="273843" y="1552575"/>
                </a:lnTo>
                <a:lnTo>
                  <a:pt x="297656" y="1578769"/>
                </a:lnTo>
                <a:lnTo>
                  <a:pt x="321468" y="1602581"/>
                </a:lnTo>
                <a:lnTo>
                  <a:pt x="340518" y="1616869"/>
                </a:lnTo>
                <a:lnTo>
                  <a:pt x="395287" y="1652587"/>
                </a:lnTo>
                <a:lnTo>
                  <a:pt x="440531" y="1671637"/>
                </a:lnTo>
                <a:lnTo>
                  <a:pt x="533400" y="1700212"/>
                </a:lnTo>
                <a:lnTo>
                  <a:pt x="619125" y="1716881"/>
                </a:lnTo>
                <a:lnTo>
                  <a:pt x="738187" y="1738312"/>
                </a:lnTo>
                <a:lnTo>
                  <a:pt x="964406" y="1747837"/>
                </a:lnTo>
                <a:lnTo>
                  <a:pt x="1257300" y="1747837"/>
                </a:lnTo>
                <a:lnTo>
                  <a:pt x="1464468" y="1747837"/>
                </a:lnTo>
                <a:lnTo>
                  <a:pt x="1550193" y="1735931"/>
                </a:lnTo>
                <a:lnTo>
                  <a:pt x="1628775" y="1716881"/>
                </a:lnTo>
                <a:lnTo>
                  <a:pt x="1676400" y="1693069"/>
                </a:lnTo>
                <a:lnTo>
                  <a:pt x="1709737" y="1666875"/>
                </a:lnTo>
                <a:lnTo>
                  <a:pt x="1728787" y="1635919"/>
                </a:lnTo>
                <a:lnTo>
                  <a:pt x="1738312" y="1604962"/>
                </a:lnTo>
                <a:lnTo>
                  <a:pt x="1738312" y="1574006"/>
                </a:lnTo>
                <a:lnTo>
                  <a:pt x="1714500" y="1538287"/>
                </a:lnTo>
                <a:lnTo>
                  <a:pt x="1662112" y="1493044"/>
                </a:lnTo>
                <a:lnTo>
                  <a:pt x="1528762" y="1457325"/>
                </a:lnTo>
                <a:lnTo>
                  <a:pt x="1371600" y="1493044"/>
                </a:lnTo>
                <a:lnTo>
                  <a:pt x="1338262" y="1504950"/>
                </a:lnTo>
                <a:lnTo>
                  <a:pt x="1264443" y="1519237"/>
                </a:lnTo>
                <a:lnTo>
                  <a:pt x="1090612" y="1526381"/>
                </a:lnTo>
                <a:lnTo>
                  <a:pt x="816768" y="1526381"/>
                </a:lnTo>
                <a:lnTo>
                  <a:pt x="654843" y="1521619"/>
                </a:lnTo>
                <a:lnTo>
                  <a:pt x="573881" y="1504950"/>
                </a:lnTo>
                <a:lnTo>
                  <a:pt x="502443" y="1476375"/>
                </a:lnTo>
                <a:lnTo>
                  <a:pt x="473868" y="1452562"/>
                </a:lnTo>
                <a:lnTo>
                  <a:pt x="447675" y="1409700"/>
                </a:lnTo>
                <a:lnTo>
                  <a:pt x="431006" y="1357312"/>
                </a:lnTo>
                <a:lnTo>
                  <a:pt x="421481" y="1297781"/>
                </a:lnTo>
                <a:lnTo>
                  <a:pt x="421481" y="1223962"/>
                </a:lnTo>
                <a:cubicBezTo>
                  <a:pt x="420687" y="1177131"/>
                  <a:pt x="419894" y="1130300"/>
                  <a:pt x="419100" y="1083469"/>
                </a:cubicBezTo>
                <a:lnTo>
                  <a:pt x="461962" y="6929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4E61AAE-E87F-4A91-A31D-B3B8BA8CB6E4}"/>
              </a:ext>
            </a:extLst>
          </p:cNvPr>
          <p:cNvSpPr/>
          <p:nvPr/>
        </p:nvSpPr>
        <p:spPr>
          <a:xfrm>
            <a:off x="8129589" y="4757738"/>
            <a:ext cx="376237" cy="800100"/>
          </a:xfrm>
          <a:custGeom>
            <a:avLst/>
            <a:gdLst>
              <a:gd name="connsiteX0" fmla="*/ 192881 w 376237"/>
              <a:gd name="connsiteY0" fmla="*/ 161925 h 800100"/>
              <a:gd name="connsiteX1" fmla="*/ 207168 w 376237"/>
              <a:gd name="connsiteY1" fmla="*/ 59531 h 800100"/>
              <a:gd name="connsiteX2" fmla="*/ 214312 w 376237"/>
              <a:gd name="connsiteY2" fmla="*/ 16668 h 800100"/>
              <a:gd name="connsiteX3" fmla="*/ 223837 w 376237"/>
              <a:gd name="connsiteY3" fmla="*/ 2381 h 800100"/>
              <a:gd name="connsiteX4" fmla="*/ 242887 w 376237"/>
              <a:gd name="connsiteY4" fmla="*/ 0 h 800100"/>
              <a:gd name="connsiteX5" fmla="*/ 254793 w 376237"/>
              <a:gd name="connsiteY5" fmla="*/ 7143 h 800100"/>
              <a:gd name="connsiteX6" fmla="*/ 259556 w 376237"/>
              <a:gd name="connsiteY6" fmla="*/ 33337 h 800100"/>
              <a:gd name="connsiteX7" fmla="*/ 280987 w 376237"/>
              <a:gd name="connsiteY7" fmla="*/ 650081 h 800100"/>
              <a:gd name="connsiteX8" fmla="*/ 283368 w 376237"/>
              <a:gd name="connsiteY8" fmla="*/ 666750 h 800100"/>
              <a:gd name="connsiteX9" fmla="*/ 307181 w 376237"/>
              <a:gd name="connsiteY9" fmla="*/ 702468 h 800100"/>
              <a:gd name="connsiteX10" fmla="*/ 376237 w 376237"/>
              <a:gd name="connsiteY10" fmla="*/ 800100 h 800100"/>
              <a:gd name="connsiteX11" fmla="*/ 0 w 376237"/>
              <a:gd name="connsiteY11" fmla="*/ 785812 h 800100"/>
              <a:gd name="connsiteX12" fmla="*/ 59531 w 376237"/>
              <a:gd name="connsiteY12" fmla="*/ 750093 h 800100"/>
              <a:gd name="connsiteX13" fmla="*/ 80962 w 376237"/>
              <a:gd name="connsiteY13" fmla="*/ 728662 h 800100"/>
              <a:gd name="connsiteX14" fmla="*/ 107156 w 376237"/>
              <a:gd name="connsiteY14" fmla="*/ 688181 h 800100"/>
              <a:gd name="connsiteX15" fmla="*/ 123825 w 376237"/>
              <a:gd name="connsiteY15" fmla="*/ 642937 h 800100"/>
              <a:gd name="connsiteX16" fmla="*/ 135731 w 376237"/>
              <a:gd name="connsiteY16" fmla="*/ 578643 h 800100"/>
              <a:gd name="connsiteX17" fmla="*/ 192881 w 376237"/>
              <a:gd name="connsiteY17" fmla="*/ 16192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6237" h="800100">
                <a:moveTo>
                  <a:pt x="192881" y="161925"/>
                </a:moveTo>
                <a:lnTo>
                  <a:pt x="207168" y="59531"/>
                </a:lnTo>
                <a:lnTo>
                  <a:pt x="214312" y="16668"/>
                </a:lnTo>
                <a:lnTo>
                  <a:pt x="223837" y="2381"/>
                </a:lnTo>
                <a:lnTo>
                  <a:pt x="242887" y="0"/>
                </a:lnTo>
                <a:lnTo>
                  <a:pt x="254793" y="7143"/>
                </a:lnTo>
                <a:lnTo>
                  <a:pt x="259556" y="33337"/>
                </a:lnTo>
                <a:lnTo>
                  <a:pt x="280987" y="650081"/>
                </a:lnTo>
                <a:lnTo>
                  <a:pt x="283368" y="666750"/>
                </a:lnTo>
                <a:lnTo>
                  <a:pt x="307181" y="702468"/>
                </a:lnTo>
                <a:lnTo>
                  <a:pt x="376237" y="800100"/>
                </a:lnTo>
                <a:lnTo>
                  <a:pt x="0" y="785812"/>
                </a:lnTo>
                <a:lnTo>
                  <a:pt x="59531" y="750093"/>
                </a:lnTo>
                <a:lnTo>
                  <a:pt x="80962" y="728662"/>
                </a:lnTo>
                <a:lnTo>
                  <a:pt x="107156" y="688181"/>
                </a:lnTo>
                <a:lnTo>
                  <a:pt x="123825" y="642937"/>
                </a:lnTo>
                <a:lnTo>
                  <a:pt x="135731" y="578643"/>
                </a:lnTo>
                <a:lnTo>
                  <a:pt x="192881" y="1619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B66E543-D57A-4747-BDD5-CAE0D175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7" y="1364414"/>
            <a:ext cx="4944285" cy="45236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96DE8F-2090-493D-8CFB-7676B07CF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224" y="1411752"/>
            <a:ext cx="4950381" cy="452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5706C9-346B-43A7-8268-2EEB03CE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19" y="1566510"/>
            <a:ext cx="4633362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52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7C959A2F-6BCB-4864-8232-895067A4FD49}"/>
              </a:ext>
            </a:extLst>
          </p:cNvPr>
          <p:cNvSpPr/>
          <p:nvPr/>
        </p:nvSpPr>
        <p:spPr>
          <a:xfrm>
            <a:off x="4095750" y="1400176"/>
            <a:ext cx="3721100" cy="644525"/>
          </a:xfrm>
          <a:custGeom>
            <a:avLst/>
            <a:gdLst>
              <a:gd name="connsiteX0" fmla="*/ 1971675 w 3721100"/>
              <a:gd name="connsiteY0" fmla="*/ 215900 h 644525"/>
              <a:gd name="connsiteX1" fmla="*/ 2225675 w 3721100"/>
              <a:gd name="connsiteY1" fmla="*/ 184150 h 644525"/>
              <a:gd name="connsiteX2" fmla="*/ 2470150 w 3721100"/>
              <a:gd name="connsiteY2" fmla="*/ 158750 h 644525"/>
              <a:gd name="connsiteX3" fmla="*/ 2705100 w 3721100"/>
              <a:gd name="connsiteY3" fmla="*/ 120650 h 644525"/>
              <a:gd name="connsiteX4" fmla="*/ 2914650 w 3721100"/>
              <a:gd name="connsiteY4" fmla="*/ 85725 h 644525"/>
              <a:gd name="connsiteX5" fmla="*/ 3019425 w 3721100"/>
              <a:gd name="connsiteY5" fmla="*/ 63500 h 644525"/>
              <a:gd name="connsiteX6" fmla="*/ 3044825 w 3721100"/>
              <a:gd name="connsiteY6" fmla="*/ 47625 h 644525"/>
              <a:gd name="connsiteX7" fmla="*/ 3124200 w 3721100"/>
              <a:gd name="connsiteY7" fmla="*/ 9525 h 644525"/>
              <a:gd name="connsiteX8" fmla="*/ 3152775 w 3721100"/>
              <a:gd name="connsiteY8" fmla="*/ 0 h 644525"/>
              <a:gd name="connsiteX9" fmla="*/ 3165475 w 3721100"/>
              <a:gd name="connsiteY9" fmla="*/ 3175 h 644525"/>
              <a:gd name="connsiteX10" fmla="*/ 3276600 w 3721100"/>
              <a:gd name="connsiteY10" fmla="*/ 31750 h 644525"/>
              <a:gd name="connsiteX11" fmla="*/ 3521075 w 3721100"/>
              <a:gd name="connsiteY11" fmla="*/ 104775 h 644525"/>
              <a:gd name="connsiteX12" fmla="*/ 3641725 w 3721100"/>
              <a:gd name="connsiteY12" fmla="*/ 155575 h 644525"/>
              <a:gd name="connsiteX13" fmla="*/ 3673475 w 3721100"/>
              <a:gd name="connsiteY13" fmla="*/ 177800 h 644525"/>
              <a:gd name="connsiteX14" fmla="*/ 3695700 w 3721100"/>
              <a:gd name="connsiteY14" fmla="*/ 203200 h 644525"/>
              <a:gd name="connsiteX15" fmla="*/ 3711575 w 3721100"/>
              <a:gd name="connsiteY15" fmla="*/ 231775 h 644525"/>
              <a:gd name="connsiteX16" fmla="*/ 3721100 w 3721100"/>
              <a:gd name="connsiteY16" fmla="*/ 254000 h 644525"/>
              <a:gd name="connsiteX17" fmla="*/ 3721100 w 3721100"/>
              <a:gd name="connsiteY17" fmla="*/ 276225 h 644525"/>
              <a:gd name="connsiteX18" fmla="*/ 3708400 w 3721100"/>
              <a:gd name="connsiteY18" fmla="*/ 295275 h 644525"/>
              <a:gd name="connsiteX19" fmla="*/ 3689350 w 3721100"/>
              <a:gd name="connsiteY19" fmla="*/ 311150 h 644525"/>
              <a:gd name="connsiteX20" fmla="*/ 3635375 w 3721100"/>
              <a:gd name="connsiteY20" fmla="*/ 327025 h 644525"/>
              <a:gd name="connsiteX21" fmla="*/ 3584575 w 3721100"/>
              <a:gd name="connsiteY21" fmla="*/ 333375 h 644525"/>
              <a:gd name="connsiteX22" fmla="*/ 3460750 w 3721100"/>
              <a:gd name="connsiteY22" fmla="*/ 323850 h 644525"/>
              <a:gd name="connsiteX23" fmla="*/ 3171825 w 3721100"/>
              <a:gd name="connsiteY23" fmla="*/ 311150 h 644525"/>
              <a:gd name="connsiteX24" fmla="*/ 2835275 w 3721100"/>
              <a:gd name="connsiteY24" fmla="*/ 314325 h 644525"/>
              <a:gd name="connsiteX25" fmla="*/ 2403475 w 3721100"/>
              <a:gd name="connsiteY25" fmla="*/ 346075 h 644525"/>
              <a:gd name="connsiteX26" fmla="*/ 2022475 w 3721100"/>
              <a:gd name="connsiteY26" fmla="*/ 377825 h 644525"/>
              <a:gd name="connsiteX27" fmla="*/ 1546225 w 3721100"/>
              <a:gd name="connsiteY27" fmla="*/ 428625 h 644525"/>
              <a:gd name="connsiteX28" fmla="*/ 1225550 w 3721100"/>
              <a:gd name="connsiteY28" fmla="*/ 466725 h 644525"/>
              <a:gd name="connsiteX29" fmla="*/ 917575 w 3721100"/>
              <a:gd name="connsiteY29" fmla="*/ 530225 h 644525"/>
              <a:gd name="connsiteX30" fmla="*/ 781050 w 3721100"/>
              <a:gd name="connsiteY30" fmla="*/ 549275 h 644525"/>
              <a:gd name="connsiteX31" fmla="*/ 717550 w 3721100"/>
              <a:gd name="connsiteY31" fmla="*/ 561975 h 644525"/>
              <a:gd name="connsiteX32" fmla="*/ 530225 w 3721100"/>
              <a:gd name="connsiteY32" fmla="*/ 622300 h 644525"/>
              <a:gd name="connsiteX33" fmla="*/ 460375 w 3721100"/>
              <a:gd name="connsiteY33" fmla="*/ 644525 h 644525"/>
              <a:gd name="connsiteX34" fmla="*/ 447675 w 3721100"/>
              <a:gd name="connsiteY34" fmla="*/ 644525 h 644525"/>
              <a:gd name="connsiteX35" fmla="*/ 409575 w 3721100"/>
              <a:gd name="connsiteY35" fmla="*/ 635000 h 644525"/>
              <a:gd name="connsiteX36" fmla="*/ 276225 w 3721100"/>
              <a:gd name="connsiteY36" fmla="*/ 568325 h 644525"/>
              <a:gd name="connsiteX37" fmla="*/ 139700 w 3721100"/>
              <a:gd name="connsiteY37" fmla="*/ 469900 h 644525"/>
              <a:gd name="connsiteX38" fmla="*/ 63500 w 3721100"/>
              <a:gd name="connsiteY38" fmla="*/ 390525 h 644525"/>
              <a:gd name="connsiteX39" fmla="*/ 19050 w 3721100"/>
              <a:gd name="connsiteY39" fmla="*/ 323850 h 644525"/>
              <a:gd name="connsiteX40" fmla="*/ 0 w 3721100"/>
              <a:gd name="connsiteY40" fmla="*/ 276225 h 644525"/>
              <a:gd name="connsiteX41" fmla="*/ 3175 w 3721100"/>
              <a:gd name="connsiteY41" fmla="*/ 254000 h 644525"/>
              <a:gd name="connsiteX42" fmla="*/ 12700 w 3721100"/>
              <a:gd name="connsiteY42" fmla="*/ 241300 h 644525"/>
              <a:gd name="connsiteX43" fmla="*/ 38100 w 3721100"/>
              <a:gd name="connsiteY43" fmla="*/ 238125 h 644525"/>
              <a:gd name="connsiteX44" fmla="*/ 76200 w 3721100"/>
              <a:gd name="connsiteY44" fmla="*/ 257175 h 644525"/>
              <a:gd name="connsiteX45" fmla="*/ 123825 w 3721100"/>
              <a:gd name="connsiteY45" fmla="*/ 285750 h 644525"/>
              <a:gd name="connsiteX46" fmla="*/ 187325 w 3721100"/>
              <a:gd name="connsiteY46" fmla="*/ 317500 h 644525"/>
              <a:gd name="connsiteX47" fmla="*/ 254000 w 3721100"/>
              <a:gd name="connsiteY47" fmla="*/ 342900 h 644525"/>
              <a:gd name="connsiteX48" fmla="*/ 317500 w 3721100"/>
              <a:gd name="connsiteY48" fmla="*/ 361950 h 644525"/>
              <a:gd name="connsiteX49" fmla="*/ 390525 w 3721100"/>
              <a:gd name="connsiteY49" fmla="*/ 374650 h 644525"/>
              <a:gd name="connsiteX50" fmla="*/ 466725 w 3721100"/>
              <a:gd name="connsiteY50" fmla="*/ 381000 h 644525"/>
              <a:gd name="connsiteX51" fmla="*/ 596900 w 3721100"/>
              <a:gd name="connsiteY51" fmla="*/ 377825 h 644525"/>
              <a:gd name="connsiteX52" fmla="*/ 812800 w 3721100"/>
              <a:gd name="connsiteY52" fmla="*/ 349250 h 644525"/>
              <a:gd name="connsiteX53" fmla="*/ 1187450 w 3721100"/>
              <a:gd name="connsiteY53" fmla="*/ 304800 h 644525"/>
              <a:gd name="connsiteX54" fmla="*/ 1476375 w 3721100"/>
              <a:gd name="connsiteY54" fmla="*/ 273050 h 644525"/>
              <a:gd name="connsiteX55" fmla="*/ 1847850 w 3721100"/>
              <a:gd name="connsiteY55" fmla="*/ 228600 h 644525"/>
              <a:gd name="connsiteX56" fmla="*/ 1971675 w 3721100"/>
              <a:gd name="connsiteY56" fmla="*/ 215900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721100" h="644525">
                <a:moveTo>
                  <a:pt x="1971675" y="215900"/>
                </a:moveTo>
                <a:lnTo>
                  <a:pt x="2225675" y="184150"/>
                </a:lnTo>
                <a:lnTo>
                  <a:pt x="2470150" y="158750"/>
                </a:lnTo>
                <a:lnTo>
                  <a:pt x="2705100" y="120650"/>
                </a:lnTo>
                <a:lnTo>
                  <a:pt x="2914650" y="85725"/>
                </a:lnTo>
                <a:lnTo>
                  <a:pt x="3019425" y="63500"/>
                </a:lnTo>
                <a:lnTo>
                  <a:pt x="3044825" y="47625"/>
                </a:lnTo>
                <a:lnTo>
                  <a:pt x="3124200" y="9525"/>
                </a:lnTo>
                <a:lnTo>
                  <a:pt x="3152775" y="0"/>
                </a:lnTo>
                <a:lnTo>
                  <a:pt x="3165475" y="3175"/>
                </a:lnTo>
                <a:lnTo>
                  <a:pt x="3276600" y="31750"/>
                </a:lnTo>
                <a:lnTo>
                  <a:pt x="3521075" y="104775"/>
                </a:lnTo>
                <a:lnTo>
                  <a:pt x="3641725" y="155575"/>
                </a:lnTo>
                <a:lnTo>
                  <a:pt x="3673475" y="177800"/>
                </a:lnTo>
                <a:lnTo>
                  <a:pt x="3695700" y="203200"/>
                </a:lnTo>
                <a:lnTo>
                  <a:pt x="3711575" y="231775"/>
                </a:lnTo>
                <a:lnTo>
                  <a:pt x="3721100" y="254000"/>
                </a:lnTo>
                <a:lnTo>
                  <a:pt x="3721100" y="276225"/>
                </a:lnTo>
                <a:lnTo>
                  <a:pt x="3708400" y="295275"/>
                </a:lnTo>
                <a:lnTo>
                  <a:pt x="3689350" y="311150"/>
                </a:lnTo>
                <a:lnTo>
                  <a:pt x="3635375" y="327025"/>
                </a:lnTo>
                <a:lnTo>
                  <a:pt x="3584575" y="333375"/>
                </a:lnTo>
                <a:lnTo>
                  <a:pt x="3460750" y="323850"/>
                </a:lnTo>
                <a:lnTo>
                  <a:pt x="3171825" y="311150"/>
                </a:lnTo>
                <a:lnTo>
                  <a:pt x="2835275" y="314325"/>
                </a:lnTo>
                <a:lnTo>
                  <a:pt x="2403475" y="346075"/>
                </a:lnTo>
                <a:lnTo>
                  <a:pt x="2022475" y="377825"/>
                </a:lnTo>
                <a:lnTo>
                  <a:pt x="1546225" y="428625"/>
                </a:lnTo>
                <a:lnTo>
                  <a:pt x="1225550" y="466725"/>
                </a:lnTo>
                <a:lnTo>
                  <a:pt x="917575" y="530225"/>
                </a:lnTo>
                <a:lnTo>
                  <a:pt x="781050" y="549275"/>
                </a:lnTo>
                <a:lnTo>
                  <a:pt x="717550" y="561975"/>
                </a:lnTo>
                <a:lnTo>
                  <a:pt x="530225" y="622300"/>
                </a:lnTo>
                <a:lnTo>
                  <a:pt x="460375" y="644525"/>
                </a:lnTo>
                <a:lnTo>
                  <a:pt x="447675" y="644525"/>
                </a:lnTo>
                <a:lnTo>
                  <a:pt x="409575" y="635000"/>
                </a:lnTo>
                <a:lnTo>
                  <a:pt x="276225" y="568325"/>
                </a:lnTo>
                <a:lnTo>
                  <a:pt x="139700" y="469900"/>
                </a:lnTo>
                <a:lnTo>
                  <a:pt x="63500" y="390525"/>
                </a:lnTo>
                <a:lnTo>
                  <a:pt x="19050" y="323850"/>
                </a:lnTo>
                <a:lnTo>
                  <a:pt x="0" y="276225"/>
                </a:lnTo>
                <a:lnTo>
                  <a:pt x="3175" y="254000"/>
                </a:lnTo>
                <a:lnTo>
                  <a:pt x="12700" y="241300"/>
                </a:lnTo>
                <a:lnTo>
                  <a:pt x="38100" y="238125"/>
                </a:lnTo>
                <a:lnTo>
                  <a:pt x="76200" y="257175"/>
                </a:lnTo>
                <a:lnTo>
                  <a:pt x="123825" y="285750"/>
                </a:lnTo>
                <a:lnTo>
                  <a:pt x="187325" y="317500"/>
                </a:lnTo>
                <a:lnTo>
                  <a:pt x="254000" y="342900"/>
                </a:lnTo>
                <a:lnTo>
                  <a:pt x="317500" y="361950"/>
                </a:lnTo>
                <a:lnTo>
                  <a:pt x="390525" y="374650"/>
                </a:lnTo>
                <a:lnTo>
                  <a:pt x="466725" y="381000"/>
                </a:lnTo>
                <a:lnTo>
                  <a:pt x="596900" y="377825"/>
                </a:lnTo>
                <a:lnTo>
                  <a:pt x="812800" y="349250"/>
                </a:lnTo>
                <a:lnTo>
                  <a:pt x="1187450" y="304800"/>
                </a:lnTo>
                <a:lnTo>
                  <a:pt x="1476375" y="273050"/>
                </a:lnTo>
                <a:lnTo>
                  <a:pt x="1847850" y="228600"/>
                </a:lnTo>
                <a:lnTo>
                  <a:pt x="1971675" y="2159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4976EDFE-7251-4AA4-B4AA-E62FCEE6D04F}"/>
              </a:ext>
            </a:extLst>
          </p:cNvPr>
          <p:cNvSpPr/>
          <p:nvPr/>
        </p:nvSpPr>
        <p:spPr>
          <a:xfrm>
            <a:off x="4891089" y="2230439"/>
            <a:ext cx="358775" cy="1893887"/>
          </a:xfrm>
          <a:custGeom>
            <a:avLst/>
            <a:gdLst>
              <a:gd name="connsiteX0" fmla="*/ 124691 w 359403"/>
              <a:gd name="connsiteY0" fmla="*/ 625899 h 1894813"/>
              <a:gd name="connsiteX1" fmla="*/ 124691 w 359403"/>
              <a:gd name="connsiteY1" fmla="*/ 286055 h 1894813"/>
              <a:gd name="connsiteX2" fmla="*/ 122246 w 359403"/>
              <a:gd name="connsiteY2" fmla="*/ 242047 h 1894813"/>
              <a:gd name="connsiteX3" fmla="*/ 110021 w 359403"/>
              <a:gd name="connsiteY3" fmla="*/ 207818 h 1894813"/>
              <a:gd name="connsiteX4" fmla="*/ 61123 w 359403"/>
              <a:gd name="connsiteY4" fmla="*/ 124691 h 1894813"/>
              <a:gd name="connsiteX5" fmla="*/ 26894 w 359403"/>
              <a:gd name="connsiteY5" fmla="*/ 75792 h 1894813"/>
              <a:gd name="connsiteX6" fmla="*/ 9780 w 359403"/>
              <a:gd name="connsiteY6" fmla="*/ 48898 h 1894813"/>
              <a:gd name="connsiteX7" fmla="*/ 0 w 359403"/>
              <a:gd name="connsiteY7" fmla="*/ 26894 h 1894813"/>
              <a:gd name="connsiteX8" fmla="*/ 2445 w 359403"/>
              <a:gd name="connsiteY8" fmla="*/ 7335 h 1894813"/>
              <a:gd name="connsiteX9" fmla="*/ 19559 w 359403"/>
              <a:gd name="connsiteY9" fmla="*/ 0 h 1894813"/>
              <a:gd name="connsiteX10" fmla="*/ 44009 w 359403"/>
              <a:gd name="connsiteY10" fmla="*/ 7335 h 1894813"/>
              <a:gd name="connsiteX11" fmla="*/ 132026 w 359403"/>
              <a:gd name="connsiteY11" fmla="*/ 51343 h 1894813"/>
              <a:gd name="connsiteX12" fmla="*/ 242047 w 359403"/>
              <a:gd name="connsiteY12" fmla="*/ 100242 h 1894813"/>
              <a:gd name="connsiteX13" fmla="*/ 322729 w 359403"/>
              <a:gd name="connsiteY13" fmla="*/ 127136 h 1894813"/>
              <a:gd name="connsiteX14" fmla="*/ 359403 w 359403"/>
              <a:gd name="connsiteY14" fmla="*/ 224932 h 1894813"/>
              <a:gd name="connsiteX15" fmla="*/ 349624 w 359403"/>
              <a:gd name="connsiteY15" fmla="*/ 542772 h 1894813"/>
              <a:gd name="connsiteX16" fmla="*/ 349624 w 359403"/>
              <a:gd name="connsiteY16" fmla="*/ 1068430 h 1894813"/>
              <a:gd name="connsiteX17" fmla="*/ 342289 w 359403"/>
              <a:gd name="connsiteY17" fmla="*/ 1327591 h 1894813"/>
              <a:gd name="connsiteX18" fmla="*/ 330064 w 359403"/>
              <a:gd name="connsiteY18" fmla="*/ 1608757 h 1894813"/>
              <a:gd name="connsiteX19" fmla="*/ 347179 w 359403"/>
              <a:gd name="connsiteY19" fmla="*/ 1757897 h 1894813"/>
              <a:gd name="connsiteX20" fmla="*/ 332509 w 359403"/>
              <a:gd name="connsiteY20" fmla="*/ 1809240 h 1894813"/>
              <a:gd name="connsiteX21" fmla="*/ 310505 w 359403"/>
              <a:gd name="connsiteY21" fmla="*/ 1845914 h 1894813"/>
              <a:gd name="connsiteX22" fmla="*/ 283611 w 359403"/>
              <a:gd name="connsiteY22" fmla="*/ 1872808 h 1894813"/>
              <a:gd name="connsiteX23" fmla="*/ 251827 w 359403"/>
              <a:gd name="connsiteY23" fmla="*/ 1887478 h 1894813"/>
              <a:gd name="connsiteX24" fmla="*/ 217598 w 359403"/>
              <a:gd name="connsiteY24" fmla="*/ 1894813 h 1894813"/>
              <a:gd name="connsiteX25" fmla="*/ 202928 w 359403"/>
              <a:gd name="connsiteY25" fmla="*/ 1892368 h 1894813"/>
              <a:gd name="connsiteX26" fmla="*/ 180924 w 359403"/>
              <a:gd name="connsiteY26" fmla="*/ 1875253 h 1894813"/>
              <a:gd name="connsiteX27" fmla="*/ 158920 w 359403"/>
              <a:gd name="connsiteY27" fmla="*/ 1841024 h 1894813"/>
              <a:gd name="connsiteX28" fmla="*/ 124691 w 359403"/>
              <a:gd name="connsiteY28" fmla="*/ 1762787 h 1894813"/>
              <a:gd name="connsiteX29" fmla="*/ 90462 w 359403"/>
              <a:gd name="connsiteY29" fmla="*/ 1642986 h 1894813"/>
              <a:gd name="connsiteX30" fmla="*/ 80682 w 359403"/>
              <a:gd name="connsiteY30" fmla="*/ 1591643 h 1894813"/>
              <a:gd name="connsiteX31" fmla="*/ 88017 w 359403"/>
              <a:gd name="connsiteY31" fmla="*/ 1545189 h 1894813"/>
              <a:gd name="connsiteX32" fmla="*/ 114911 w 359403"/>
              <a:gd name="connsiteY32" fmla="*/ 1154002 h 1894813"/>
              <a:gd name="connsiteX33" fmla="*/ 124691 w 359403"/>
              <a:gd name="connsiteY33" fmla="*/ 625899 h 189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9403" h="1894813">
                <a:moveTo>
                  <a:pt x="124691" y="625899"/>
                </a:moveTo>
                <a:lnTo>
                  <a:pt x="124691" y="286055"/>
                </a:lnTo>
                <a:lnTo>
                  <a:pt x="122246" y="242047"/>
                </a:lnTo>
                <a:lnTo>
                  <a:pt x="110021" y="207818"/>
                </a:lnTo>
                <a:lnTo>
                  <a:pt x="61123" y="124691"/>
                </a:lnTo>
                <a:lnTo>
                  <a:pt x="26894" y="75792"/>
                </a:lnTo>
                <a:lnTo>
                  <a:pt x="9780" y="48898"/>
                </a:lnTo>
                <a:lnTo>
                  <a:pt x="0" y="26894"/>
                </a:lnTo>
                <a:lnTo>
                  <a:pt x="2445" y="7335"/>
                </a:lnTo>
                <a:lnTo>
                  <a:pt x="19559" y="0"/>
                </a:lnTo>
                <a:lnTo>
                  <a:pt x="44009" y="7335"/>
                </a:lnTo>
                <a:lnTo>
                  <a:pt x="132026" y="51343"/>
                </a:lnTo>
                <a:lnTo>
                  <a:pt x="242047" y="100242"/>
                </a:lnTo>
                <a:lnTo>
                  <a:pt x="322729" y="127136"/>
                </a:lnTo>
                <a:lnTo>
                  <a:pt x="359403" y="224932"/>
                </a:lnTo>
                <a:lnTo>
                  <a:pt x="349624" y="542772"/>
                </a:lnTo>
                <a:lnTo>
                  <a:pt x="349624" y="1068430"/>
                </a:lnTo>
                <a:lnTo>
                  <a:pt x="342289" y="1327591"/>
                </a:lnTo>
                <a:lnTo>
                  <a:pt x="330064" y="1608757"/>
                </a:lnTo>
                <a:lnTo>
                  <a:pt x="347179" y="1757897"/>
                </a:lnTo>
                <a:lnTo>
                  <a:pt x="332509" y="1809240"/>
                </a:lnTo>
                <a:lnTo>
                  <a:pt x="310505" y="1845914"/>
                </a:lnTo>
                <a:lnTo>
                  <a:pt x="283611" y="1872808"/>
                </a:lnTo>
                <a:lnTo>
                  <a:pt x="251827" y="1887478"/>
                </a:lnTo>
                <a:lnTo>
                  <a:pt x="217598" y="1894813"/>
                </a:lnTo>
                <a:lnTo>
                  <a:pt x="202928" y="1892368"/>
                </a:lnTo>
                <a:lnTo>
                  <a:pt x="180924" y="1875253"/>
                </a:lnTo>
                <a:lnTo>
                  <a:pt x="158920" y="1841024"/>
                </a:lnTo>
                <a:lnTo>
                  <a:pt x="124691" y="1762787"/>
                </a:lnTo>
                <a:lnTo>
                  <a:pt x="90462" y="1642986"/>
                </a:lnTo>
                <a:lnTo>
                  <a:pt x="80682" y="1591643"/>
                </a:lnTo>
                <a:lnTo>
                  <a:pt x="88017" y="1545189"/>
                </a:lnTo>
                <a:lnTo>
                  <a:pt x="114911" y="1154002"/>
                </a:lnTo>
                <a:lnTo>
                  <a:pt x="124691" y="6258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AD5C11C0-59DF-418C-A5DA-D236CBB0FD1C}"/>
              </a:ext>
            </a:extLst>
          </p:cNvPr>
          <p:cNvSpPr/>
          <p:nvPr/>
        </p:nvSpPr>
        <p:spPr>
          <a:xfrm>
            <a:off x="5649914" y="1693864"/>
            <a:ext cx="503237" cy="746125"/>
          </a:xfrm>
          <a:custGeom>
            <a:avLst/>
            <a:gdLst>
              <a:gd name="connsiteX0" fmla="*/ 69057 w 502444"/>
              <a:gd name="connsiteY0" fmla="*/ 409575 h 747712"/>
              <a:gd name="connsiteX1" fmla="*/ 107157 w 502444"/>
              <a:gd name="connsiteY1" fmla="*/ 271462 h 747712"/>
              <a:gd name="connsiteX2" fmla="*/ 130969 w 502444"/>
              <a:gd name="connsiteY2" fmla="*/ 202406 h 747712"/>
              <a:gd name="connsiteX3" fmla="*/ 128588 w 502444"/>
              <a:gd name="connsiteY3" fmla="*/ 169069 h 747712"/>
              <a:gd name="connsiteX4" fmla="*/ 111919 w 502444"/>
              <a:gd name="connsiteY4" fmla="*/ 142875 h 747712"/>
              <a:gd name="connsiteX5" fmla="*/ 85725 w 502444"/>
              <a:gd name="connsiteY5" fmla="*/ 119062 h 747712"/>
              <a:gd name="connsiteX6" fmla="*/ 0 w 502444"/>
              <a:gd name="connsiteY6" fmla="*/ 0 h 747712"/>
              <a:gd name="connsiteX7" fmla="*/ 502444 w 502444"/>
              <a:gd name="connsiteY7" fmla="*/ 76200 h 747712"/>
              <a:gd name="connsiteX8" fmla="*/ 157163 w 502444"/>
              <a:gd name="connsiteY8" fmla="*/ 616744 h 747712"/>
              <a:gd name="connsiteX9" fmla="*/ 40482 w 502444"/>
              <a:gd name="connsiteY9" fmla="*/ 747712 h 747712"/>
              <a:gd name="connsiteX10" fmla="*/ 11907 w 502444"/>
              <a:gd name="connsiteY10" fmla="*/ 640556 h 747712"/>
              <a:gd name="connsiteX11" fmla="*/ 69057 w 502444"/>
              <a:gd name="connsiteY11" fmla="*/ 409575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444" h="747712">
                <a:moveTo>
                  <a:pt x="69057" y="409575"/>
                </a:moveTo>
                <a:lnTo>
                  <a:pt x="107157" y="271462"/>
                </a:lnTo>
                <a:lnTo>
                  <a:pt x="130969" y="202406"/>
                </a:lnTo>
                <a:lnTo>
                  <a:pt x="128588" y="169069"/>
                </a:lnTo>
                <a:lnTo>
                  <a:pt x="111919" y="142875"/>
                </a:lnTo>
                <a:lnTo>
                  <a:pt x="85725" y="119062"/>
                </a:lnTo>
                <a:lnTo>
                  <a:pt x="0" y="0"/>
                </a:lnTo>
                <a:lnTo>
                  <a:pt x="502444" y="76200"/>
                </a:lnTo>
                <a:lnTo>
                  <a:pt x="157163" y="616744"/>
                </a:lnTo>
                <a:lnTo>
                  <a:pt x="40482" y="747712"/>
                </a:lnTo>
                <a:lnTo>
                  <a:pt x="11907" y="640556"/>
                </a:lnTo>
                <a:lnTo>
                  <a:pt x="69057" y="4095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B1803FE4-FD51-42AF-BCB0-52B794B23170}"/>
              </a:ext>
            </a:extLst>
          </p:cNvPr>
          <p:cNvSpPr/>
          <p:nvPr/>
        </p:nvSpPr>
        <p:spPr>
          <a:xfrm>
            <a:off x="5030788" y="2117725"/>
            <a:ext cx="2286000" cy="1847850"/>
          </a:xfrm>
          <a:custGeom>
            <a:avLst/>
            <a:gdLst>
              <a:gd name="connsiteX0" fmla="*/ 530548 w 2286000"/>
              <a:gd name="connsiteY0" fmla="*/ 207818 h 1848359"/>
              <a:gd name="connsiteX1" fmla="*/ 276276 w 2286000"/>
              <a:gd name="connsiteY1" fmla="*/ 232267 h 1848359"/>
              <a:gd name="connsiteX2" fmla="*/ 144251 w 2286000"/>
              <a:gd name="connsiteY2" fmla="*/ 244492 h 1848359"/>
              <a:gd name="connsiteX3" fmla="*/ 0 w 2286000"/>
              <a:gd name="connsiteY3" fmla="*/ 268941 h 1848359"/>
              <a:gd name="connsiteX4" fmla="*/ 134471 w 2286000"/>
              <a:gd name="connsiteY4" fmla="*/ 398521 h 1848359"/>
              <a:gd name="connsiteX5" fmla="*/ 246937 w 2286000"/>
              <a:gd name="connsiteY5" fmla="*/ 396077 h 1848359"/>
              <a:gd name="connsiteX6" fmla="*/ 464535 w 2286000"/>
              <a:gd name="connsiteY6" fmla="*/ 371627 h 1848359"/>
              <a:gd name="connsiteX7" fmla="*/ 748146 w 2286000"/>
              <a:gd name="connsiteY7" fmla="*/ 339843 h 1848359"/>
              <a:gd name="connsiteX8" fmla="*/ 1041536 w 2286000"/>
              <a:gd name="connsiteY8" fmla="*/ 303170 h 1848359"/>
              <a:gd name="connsiteX9" fmla="*/ 1334927 w 2286000"/>
              <a:gd name="connsiteY9" fmla="*/ 271386 h 1848359"/>
              <a:gd name="connsiteX10" fmla="*/ 1718779 w 2286000"/>
              <a:gd name="connsiteY10" fmla="*/ 229822 h 1848359"/>
              <a:gd name="connsiteX11" fmla="*/ 1823911 w 2286000"/>
              <a:gd name="connsiteY11" fmla="*/ 217597 h 1848359"/>
              <a:gd name="connsiteX12" fmla="*/ 1853250 w 2286000"/>
              <a:gd name="connsiteY12" fmla="*/ 210263 h 1848359"/>
              <a:gd name="connsiteX13" fmla="*/ 1875254 w 2286000"/>
              <a:gd name="connsiteY13" fmla="*/ 210263 h 1848359"/>
              <a:gd name="connsiteX14" fmla="*/ 1899703 w 2286000"/>
              <a:gd name="connsiteY14" fmla="*/ 217597 h 1848359"/>
              <a:gd name="connsiteX15" fmla="*/ 1919262 w 2286000"/>
              <a:gd name="connsiteY15" fmla="*/ 232267 h 1848359"/>
              <a:gd name="connsiteX16" fmla="*/ 1926597 w 2286000"/>
              <a:gd name="connsiteY16" fmla="*/ 254271 h 1848359"/>
              <a:gd name="connsiteX17" fmla="*/ 1929042 w 2286000"/>
              <a:gd name="connsiteY17" fmla="*/ 562331 h 1848359"/>
              <a:gd name="connsiteX18" fmla="*/ 1931487 w 2286000"/>
              <a:gd name="connsiteY18" fmla="*/ 1039090 h 1848359"/>
              <a:gd name="connsiteX19" fmla="*/ 1929042 w 2286000"/>
              <a:gd name="connsiteY19" fmla="*/ 1572083 h 1848359"/>
              <a:gd name="connsiteX20" fmla="*/ 1907038 w 2286000"/>
              <a:gd name="connsiteY20" fmla="*/ 1738338 h 1848359"/>
              <a:gd name="connsiteX21" fmla="*/ 1936377 w 2286000"/>
              <a:gd name="connsiteY21" fmla="*/ 1782346 h 1848359"/>
              <a:gd name="connsiteX22" fmla="*/ 1960826 w 2286000"/>
              <a:gd name="connsiteY22" fmla="*/ 1811685 h 1848359"/>
              <a:gd name="connsiteX23" fmla="*/ 1990165 w 2286000"/>
              <a:gd name="connsiteY23" fmla="*/ 1831244 h 1848359"/>
              <a:gd name="connsiteX24" fmla="*/ 2014614 w 2286000"/>
              <a:gd name="connsiteY24" fmla="*/ 1841024 h 1848359"/>
              <a:gd name="connsiteX25" fmla="*/ 2051288 w 2286000"/>
              <a:gd name="connsiteY25" fmla="*/ 1848359 h 1848359"/>
              <a:gd name="connsiteX26" fmla="*/ 2080627 w 2286000"/>
              <a:gd name="connsiteY26" fmla="*/ 1848359 h 1848359"/>
              <a:gd name="connsiteX27" fmla="*/ 2114856 w 2286000"/>
              <a:gd name="connsiteY27" fmla="*/ 1831244 h 1848359"/>
              <a:gd name="connsiteX28" fmla="*/ 2134415 w 2286000"/>
              <a:gd name="connsiteY28" fmla="*/ 1811685 h 1848359"/>
              <a:gd name="connsiteX29" fmla="*/ 2151530 w 2286000"/>
              <a:gd name="connsiteY29" fmla="*/ 1777456 h 1848359"/>
              <a:gd name="connsiteX30" fmla="*/ 2171089 w 2286000"/>
              <a:gd name="connsiteY30" fmla="*/ 1713888 h 1848359"/>
              <a:gd name="connsiteX31" fmla="*/ 2175979 w 2286000"/>
              <a:gd name="connsiteY31" fmla="*/ 1660100 h 1848359"/>
              <a:gd name="connsiteX32" fmla="*/ 2183314 w 2286000"/>
              <a:gd name="connsiteY32" fmla="*/ 1462062 h 1848359"/>
              <a:gd name="connsiteX33" fmla="*/ 2202873 w 2286000"/>
              <a:gd name="connsiteY33" fmla="*/ 838607 h 1848359"/>
              <a:gd name="connsiteX34" fmla="*/ 2217543 w 2286000"/>
              <a:gd name="connsiteY34" fmla="*/ 415636 h 1848359"/>
              <a:gd name="connsiteX35" fmla="*/ 2219988 w 2286000"/>
              <a:gd name="connsiteY35" fmla="*/ 300725 h 1848359"/>
              <a:gd name="connsiteX36" fmla="*/ 2224877 w 2286000"/>
              <a:gd name="connsiteY36" fmla="*/ 288500 h 1848359"/>
              <a:gd name="connsiteX37" fmla="*/ 2241992 w 2286000"/>
              <a:gd name="connsiteY37" fmla="*/ 268941 h 1848359"/>
              <a:gd name="connsiteX38" fmla="*/ 2268886 w 2286000"/>
              <a:gd name="connsiteY38" fmla="*/ 242047 h 1848359"/>
              <a:gd name="connsiteX39" fmla="*/ 2283556 w 2286000"/>
              <a:gd name="connsiteY39" fmla="*/ 215152 h 1848359"/>
              <a:gd name="connsiteX40" fmla="*/ 2286000 w 2286000"/>
              <a:gd name="connsiteY40" fmla="*/ 195593 h 1848359"/>
              <a:gd name="connsiteX41" fmla="*/ 2286000 w 2286000"/>
              <a:gd name="connsiteY41" fmla="*/ 173589 h 1848359"/>
              <a:gd name="connsiteX42" fmla="*/ 2271331 w 2286000"/>
              <a:gd name="connsiteY42" fmla="*/ 154029 h 1848359"/>
              <a:gd name="connsiteX43" fmla="*/ 2237102 w 2286000"/>
              <a:gd name="connsiteY43" fmla="*/ 122246 h 1848359"/>
              <a:gd name="connsiteX44" fmla="*/ 2127081 w 2286000"/>
              <a:gd name="connsiteY44" fmla="*/ 58678 h 1848359"/>
              <a:gd name="connsiteX45" fmla="*/ 2002390 w 2286000"/>
              <a:gd name="connsiteY45" fmla="*/ 4889 h 1848359"/>
              <a:gd name="connsiteX46" fmla="*/ 1985275 w 2286000"/>
              <a:gd name="connsiteY46" fmla="*/ 0 h 1848359"/>
              <a:gd name="connsiteX47" fmla="*/ 1968161 w 2286000"/>
              <a:gd name="connsiteY47" fmla="*/ 0 h 1848359"/>
              <a:gd name="connsiteX48" fmla="*/ 1921707 w 2286000"/>
              <a:gd name="connsiteY48" fmla="*/ 14669 h 1848359"/>
              <a:gd name="connsiteX49" fmla="*/ 1728559 w 2286000"/>
              <a:gd name="connsiteY49" fmla="*/ 53788 h 1848359"/>
              <a:gd name="connsiteX50" fmla="*/ 1393605 w 2286000"/>
              <a:gd name="connsiteY50" fmla="*/ 110021 h 1848359"/>
              <a:gd name="connsiteX51" fmla="*/ 1007307 w 2286000"/>
              <a:gd name="connsiteY51" fmla="*/ 151585 h 1848359"/>
              <a:gd name="connsiteX52" fmla="*/ 748146 w 2286000"/>
              <a:gd name="connsiteY52" fmla="*/ 176034 h 1848359"/>
              <a:gd name="connsiteX53" fmla="*/ 655239 w 2286000"/>
              <a:gd name="connsiteY53" fmla="*/ 195593 h 1848359"/>
              <a:gd name="connsiteX54" fmla="*/ 530548 w 2286000"/>
              <a:gd name="connsiteY54" fmla="*/ 207818 h 184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86000" h="1848359">
                <a:moveTo>
                  <a:pt x="530548" y="207818"/>
                </a:moveTo>
                <a:lnTo>
                  <a:pt x="276276" y="232267"/>
                </a:lnTo>
                <a:lnTo>
                  <a:pt x="144251" y="244492"/>
                </a:lnTo>
                <a:lnTo>
                  <a:pt x="0" y="268941"/>
                </a:lnTo>
                <a:lnTo>
                  <a:pt x="134471" y="398521"/>
                </a:lnTo>
                <a:lnTo>
                  <a:pt x="246937" y="396077"/>
                </a:lnTo>
                <a:lnTo>
                  <a:pt x="464535" y="371627"/>
                </a:lnTo>
                <a:lnTo>
                  <a:pt x="748146" y="339843"/>
                </a:lnTo>
                <a:lnTo>
                  <a:pt x="1041536" y="303170"/>
                </a:lnTo>
                <a:lnTo>
                  <a:pt x="1334927" y="271386"/>
                </a:lnTo>
                <a:lnTo>
                  <a:pt x="1718779" y="229822"/>
                </a:lnTo>
                <a:lnTo>
                  <a:pt x="1823911" y="217597"/>
                </a:lnTo>
                <a:lnTo>
                  <a:pt x="1853250" y="210263"/>
                </a:lnTo>
                <a:lnTo>
                  <a:pt x="1875254" y="210263"/>
                </a:lnTo>
                <a:lnTo>
                  <a:pt x="1899703" y="217597"/>
                </a:lnTo>
                <a:lnTo>
                  <a:pt x="1919262" y="232267"/>
                </a:lnTo>
                <a:lnTo>
                  <a:pt x="1926597" y="254271"/>
                </a:lnTo>
                <a:lnTo>
                  <a:pt x="1929042" y="562331"/>
                </a:lnTo>
                <a:lnTo>
                  <a:pt x="1931487" y="1039090"/>
                </a:lnTo>
                <a:lnTo>
                  <a:pt x="1929042" y="1572083"/>
                </a:lnTo>
                <a:lnTo>
                  <a:pt x="1907038" y="1738338"/>
                </a:lnTo>
                <a:lnTo>
                  <a:pt x="1936377" y="1782346"/>
                </a:lnTo>
                <a:lnTo>
                  <a:pt x="1960826" y="1811685"/>
                </a:lnTo>
                <a:lnTo>
                  <a:pt x="1990165" y="1831244"/>
                </a:lnTo>
                <a:lnTo>
                  <a:pt x="2014614" y="1841024"/>
                </a:lnTo>
                <a:lnTo>
                  <a:pt x="2051288" y="1848359"/>
                </a:lnTo>
                <a:lnTo>
                  <a:pt x="2080627" y="1848359"/>
                </a:lnTo>
                <a:lnTo>
                  <a:pt x="2114856" y="1831244"/>
                </a:lnTo>
                <a:lnTo>
                  <a:pt x="2134415" y="1811685"/>
                </a:lnTo>
                <a:lnTo>
                  <a:pt x="2151530" y="1777456"/>
                </a:lnTo>
                <a:lnTo>
                  <a:pt x="2171089" y="1713888"/>
                </a:lnTo>
                <a:lnTo>
                  <a:pt x="2175979" y="1660100"/>
                </a:lnTo>
                <a:lnTo>
                  <a:pt x="2183314" y="1462062"/>
                </a:lnTo>
                <a:lnTo>
                  <a:pt x="2202873" y="838607"/>
                </a:lnTo>
                <a:lnTo>
                  <a:pt x="2217543" y="415636"/>
                </a:lnTo>
                <a:lnTo>
                  <a:pt x="2219988" y="300725"/>
                </a:lnTo>
                <a:lnTo>
                  <a:pt x="2224877" y="288500"/>
                </a:lnTo>
                <a:lnTo>
                  <a:pt x="2241992" y="268941"/>
                </a:lnTo>
                <a:lnTo>
                  <a:pt x="2268886" y="242047"/>
                </a:lnTo>
                <a:lnTo>
                  <a:pt x="2283556" y="215152"/>
                </a:lnTo>
                <a:lnTo>
                  <a:pt x="2286000" y="195593"/>
                </a:lnTo>
                <a:lnTo>
                  <a:pt x="2286000" y="173589"/>
                </a:lnTo>
                <a:lnTo>
                  <a:pt x="2271331" y="154029"/>
                </a:lnTo>
                <a:lnTo>
                  <a:pt x="2237102" y="122246"/>
                </a:lnTo>
                <a:lnTo>
                  <a:pt x="2127081" y="58678"/>
                </a:lnTo>
                <a:lnTo>
                  <a:pt x="2002390" y="4889"/>
                </a:lnTo>
                <a:lnTo>
                  <a:pt x="1985275" y="0"/>
                </a:lnTo>
                <a:lnTo>
                  <a:pt x="1968161" y="0"/>
                </a:lnTo>
                <a:lnTo>
                  <a:pt x="1921707" y="14669"/>
                </a:lnTo>
                <a:lnTo>
                  <a:pt x="1728559" y="53788"/>
                </a:lnTo>
                <a:lnTo>
                  <a:pt x="1393605" y="110021"/>
                </a:lnTo>
                <a:lnTo>
                  <a:pt x="1007307" y="151585"/>
                </a:lnTo>
                <a:lnTo>
                  <a:pt x="748146" y="176034"/>
                </a:lnTo>
                <a:lnTo>
                  <a:pt x="655239" y="195593"/>
                </a:lnTo>
                <a:lnTo>
                  <a:pt x="530548" y="2078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84325EF7-8A44-4D42-BD14-8F41932A0740}"/>
              </a:ext>
            </a:extLst>
          </p:cNvPr>
          <p:cNvSpPr/>
          <p:nvPr/>
        </p:nvSpPr>
        <p:spPr>
          <a:xfrm>
            <a:off x="5054601" y="2652714"/>
            <a:ext cx="2085975" cy="331787"/>
          </a:xfrm>
          <a:custGeom>
            <a:avLst/>
            <a:gdLst>
              <a:gd name="connsiteX0" fmla="*/ 853277 w 2085516"/>
              <a:gd name="connsiteY0" fmla="*/ 119801 h 332509"/>
              <a:gd name="connsiteX1" fmla="*/ 457200 w 2085516"/>
              <a:gd name="connsiteY1" fmla="*/ 151585 h 332509"/>
              <a:gd name="connsiteX2" fmla="*/ 171144 w 2085516"/>
              <a:gd name="connsiteY2" fmla="*/ 154030 h 332509"/>
              <a:gd name="connsiteX3" fmla="*/ 0 w 2085516"/>
              <a:gd name="connsiteY3" fmla="*/ 193149 h 332509"/>
              <a:gd name="connsiteX4" fmla="*/ 180924 w 2085516"/>
              <a:gd name="connsiteY4" fmla="*/ 332509 h 332509"/>
              <a:gd name="connsiteX5" fmla="*/ 356958 w 2085516"/>
              <a:gd name="connsiteY5" fmla="*/ 315395 h 332509"/>
              <a:gd name="connsiteX6" fmla="*/ 765260 w 2085516"/>
              <a:gd name="connsiteY6" fmla="*/ 276276 h 332509"/>
              <a:gd name="connsiteX7" fmla="*/ 992637 w 2085516"/>
              <a:gd name="connsiteY7" fmla="*/ 256717 h 332509"/>
              <a:gd name="connsiteX8" fmla="*/ 1364265 w 2085516"/>
              <a:gd name="connsiteY8" fmla="*/ 227378 h 332509"/>
              <a:gd name="connsiteX9" fmla="*/ 1664990 w 2085516"/>
              <a:gd name="connsiteY9" fmla="*/ 198038 h 332509"/>
              <a:gd name="connsiteX10" fmla="*/ 1919262 w 2085516"/>
              <a:gd name="connsiteY10" fmla="*/ 173589 h 332509"/>
              <a:gd name="connsiteX11" fmla="*/ 2085516 w 2085516"/>
              <a:gd name="connsiteY11" fmla="*/ 100242 h 332509"/>
              <a:gd name="connsiteX12" fmla="*/ 1916817 w 2085516"/>
              <a:gd name="connsiteY12" fmla="*/ 0 h 332509"/>
              <a:gd name="connsiteX13" fmla="*/ 1740783 w 2085516"/>
              <a:gd name="connsiteY13" fmla="*/ 19559 h 332509"/>
              <a:gd name="connsiteX14" fmla="*/ 1293362 w 2085516"/>
              <a:gd name="connsiteY14" fmla="*/ 70903 h 332509"/>
              <a:gd name="connsiteX15" fmla="*/ 853277 w 2085516"/>
              <a:gd name="connsiteY15" fmla="*/ 119801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5516" h="332509">
                <a:moveTo>
                  <a:pt x="853277" y="119801"/>
                </a:moveTo>
                <a:lnTo>
                  <a:pt x="457200" y="151585"/>
                </a:lnTo>
                <a:lnTo>
                  <a:pt x="171144" y="154030"/>
                </a:lnTo>
                <a:lnTo>
                  <a:pt x="0" y="193149"/>
                </a:lnTo>
                <a:lnTo>
                  <a:pt x="180924" y="332509"/>
                </a:lnTo>
                <a:lnTo>
                  <a:pt x="356958" y="315395"/>
                </a:lnTo>
                <a:lnTo>
                  <a:pt x="765260" y="276276"/>
                </a:lnTo>
                <a:lnTo>
                  <a:pt x="992637" y="256717"/>
                </a:lnTo>
                <a:lnTo>
                  <a:pt x="1364265" y="227378"/>
                </a:lnTo>
                <a:lnTo>
                  <a:pt x="1664990" y="198038"/>
                </a:lnTo>
                <a:lnTo>
                  <a:pt x="1919262" y="173589"/>
                </a:lnTo>
                <a:lnTo>
                  <a:pt x="2085516" y="100242"/>
                </a:lnTo>
                <a:lnTo>
                  <a:pt x="1916817" y="0"/>
                </a:lnTo>
                <a:lnTo>
                  <a:pt x="1740783" y="19559"/>
                </a:lnTo>
                <a:lnTo>
                  <a:pt x="1293362" y="70903"/>
                </a:lnTo>
                <a:lnTo>
                  <a:pt x="853277" y="1198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8B5D26FC-FEAF-446E-8B60-A0177A2E6420}"/>
              </a:ext>
            </a:extLst>
          </p:cNvPr>
          <p:cNvSpPr/>
          <p:nvPr/>
        </p:nvSpPr>
        <p:spPr>
          <a:xfrm>
            <a:off x="5054601" y="3138488"/>
            <a:ext cx="2049463" cy="315912"/>
          </a:xfrm>
          <a:custGeom>
            <a:avLst/>
            <a:gdLst>
              <a:gd name="connsiteX0" fmla="*/ 660128 w 2048842"/>
              <a:gd name="connsiteY0" fmla="*/ 107576 h 315395"/>
              <a:gd name="connsiteX1" fmla="*/ 315394 w 2048842"/>
              <a:gd name="connsiteY1" fmla="*/ 127136 h 315395"/>
              <a:gd name="connsiteX2" fmla="*/ 168699 w 2048842"/>
              <a:gd name="connsiteY2" fmla="*/ 134471 h 315395"/>
              <a:gd name="connsiteX3" fmla="*/ 0 w 2048842"/>
              <a:gd name="connsiteY3" fmla="*/ 180924 h 315395"/>
              <a:gd name="connsiteX4" fmla="*/ 176034 w 2048842"/>
              <a:gd name="connsiteY4" fmla="*/ 315395 h 315395"/>
              <a:gd name="connsiteX5" fmla="*/ 364293 w 2048842"/>
              <a:gd name="connsiteY5" fmla="*/ 295835 h 315395"/>
              <a:gd name="connsiteX6" fmla="*/ 740810 w 2048842"/>
              <a:gd name="connsiteY6" fmla="*/ 264051 h 315395"/>
              <a:gd name="connsiteX7" fmla="*/ 1075764 w 2048842"/>
              <a:gd name="connsiteY7" fmla="*/ 232267 h 315395"/>
              <a:gd name="connsiteX8" fmla="*/ 1376489 w 2048842"/>
              <a:gd name="connsiteY8" fmla="*/ 207818 h 315395"/>
              <a:gd name="connsiteX9" fmla="*/ 1699219 w 2048842"/>
              <a:gd name="connsiteY9" fmla="*/ 173589 h 315395"/>
              <a:gd name="connsiteX10" fmla="*/ 1926596 w 2048842"/>
              <a:gd name="connsiteY10" fmla="*/ 154030 h 315395"/>
              <a:gd name="connsiteX11" fmla="*/ 2048842 w 2048842"/>
              <a:gd name="connsiteY11" fmla="*/ 78237 h 315395"/>
              <a:gd name="connsiteX12" fmla="*/ 1911927 w 2048842"/>
              <a:gd name="connsiteY12" fmla="*/ 0 h 315395"/>
              <a:gd name="connsiteX13" fmla="*/ 1239574 w 2048842"/>
              <a:gd name="connsiteY13" fmla="*/ 66013 h 315395"/>
              <a:gd name="connsiteX14" fmla="*/ 841052 w 2048842"/>
              <a:gd name="connsiteY14" fmla="*/ 95352 h 315395"/>
              <a:gd name="connsiteX15" fmla="*/ 660128 w 2048842"/>
              <a:gd name="connsiteY15" fmla="*/ 107576 h 3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48842" h="315395">
                <a:moveTo>
                  <a:pt x="660128" y="107576"/>
                </a:moveTo>
                <a:lnTo>
                  <a:pt x="315394" y="127136"/>
                </a:lnTo>
                <a:lnTo>
                  <a:pt x="168699" y="134471"/>
                </a:lnTo>
                <a:lnTo>
                  <a:pt x="0" y="180924"/>
                </a:lnTo>
                <a:lnTo>
                  <a:pt x="176034" y="315395"/>
                </a:lnTo>
                <a:lnTo>
                  <a:pt x="364293" y="295835"/>
                </a:lnTo>
                <a:lnTo>
                  <a:pt x="740810" y="264051"/>
                </a:lnTo>
                <a:lnTo>
                  <a:pt x="1075764" y="232267"/>
                </a:lnTo>
                <a:lnTo>
                  <a:pt x="1376489" y="207818"/>
                </a:lnTo>
                <a:lnTo>
                  <a:pt x="1699219" y="173589"/>
                </a:lnTo>
                <a:lnTo>
                  <a:pt x="1926596" y="154030"/>
                </a:lnTo>
                <a:lnTo>
                  <a:pt x="2048842" y="78237"/>
                </a:lnTo>
                <a:lnTo>
                  <a:pt x="1911927" y="0"/>
                </a:lnTo>
                <a:lnTo>
                  <a:pt x="1239574" y="66013"/>
                </a:lnTo>
                <a:lnTo>
                  <a:pt x="841052" y="95352"/>
                </a:lnTo>
                <a:lnTo>
                  <a:pt x="660128" y="1075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722D0223-926A-4E83-8779-BCCFBDF24BD1}"/>
              </a:ext>
            </a:extLst>
          </p:cNvPr>
          <p:cNvSpPr/>
          <p:nvPr/>
        </p:nvSpPr>
        <p:spPr>
          <a:xfrm>
            <a:off x="5040314" y="3679826"/>
            <a:ext cx="2092325" cy="309563"/>
          </a:xfrm>
          <a:custGeom>
            <a:avLst/>
            <a:gdLst>
              <a:gd name="connsiteX0" fmla="*/ 738366 w 2092851"/>
              <a:gd name="connsiteY0" fmla="*/ 88017 h 310505"/>
              <a:gd name="connsiteX1" fmla="*/ 491429 w 2092851"/>
              <a:gd name="connsiteY1" fmla="*/ 107577 h 310505"/>
              <a:gd name="connsiteX2" fmla="*/ 239602 w 2092851"/>
              <a:gd name="connsiteY2" fmla="*/ 127136 h 310505"/>
              <a:gd name="connsiteX3" fmla="*/ 158920 w 2092851"/>
              <a:gd name="connsiteY3" fmla="*/ 132026 h 310505"/>
              <a:gd name="connsiteX4" fmla="*/ 0 w 2092851"/>
              <a:gd name="connsiteY4" fmla="*/ 163810 h 310505"/>
              <a:gd name="connsiteX5" fmla="*/ 190704 w 2092851"/>
              <a:gd name="connsiteY5" fmla="*/ 310505 h 310505"/>
              <a:gd name="connsiteX6" fmla="*/ 374073 w 2092851"/>
              <a:gd name="connsiteY6" fmla="*/ 295836 h 310505"/>
              <a:gd name="connsiteX7" fmla="*/ 491429 w 2092851"/>
              <a:gd name="connsiteY7" fmla="*/ 286056 h 310505"/>
              <a:gd name="connsiteX8" fmla="*/ 606340 w 2092851"/>
              <a:gd name="connsiteY8" fmla="*/ 290946 h 310505"/>
              <a:gd name="connsiteX9" fmla="*/ 821493 w 2092851"/>
              <a:gd name="connsiteY9" fmla="*/ 271386 h 310505"/>
              <a:gd name="connsiteX10" fmla="*/ 1215125 w 2092851"/>
              <a:gd name="connsiteY10" fmla="*/ 234713 h 310505"/>
              <a:gd name="connsiteX11" fmla="*/ 1569639 w 2092851"/>
              <a:gd name="connsiteY11" fmla="*/ 200484 h 310505"/>
              <a:gd name="connsiteX12" fmla="*/ 1819020 w 2092851"/>
              <a:gd name="connsiteY12" fmla="*/ 183369 h 310505"/>
              <a:gd name="connsiteX13" fmla="*/ 1926597 w 2092851"/>
              <a:gd name="connsiteY13" fmla="*/ 171145 h 310505"/>
              <a:gd name="connsiteX14" fmla="*/ 2092851 w 2092851"/>
              <a:gd name="connsiteY14" fmla="*/ 88017 h 310505"/>
              <a:gd name="connsiteX15" fmla="*/ 1926597 w 2092851"/>
              <a:gd name="connsiteY15" fmla="*/ 0 h 310505"/>
              <a:gd name="connsiteX16" fmla="*/ 1708999 w 2092851"/>
              <a:gd name="connsiteY16" fmla="*/ 14670 h 310505"/>
              <a:gd name="connsiteX17" fmla="*/ 1320257 w 2092851"/>
              <a:gd name="connsiteY17" fmla="*/ 44009 h 310505"/>
              <a:gd name="connsiteX18" fmla="*/ 921735 w 2092851"/>
              <a:gd name="connsiteY18" fmla="*/ 75793 h 310505"/>
              <a:gd name="connsiteX19" fmla="*/ 738366 w 2092851"/>
              <a:gd name="connsiteY19" fmla="*/ 88017 h 31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92851" h="310505">
                <a:moveTo>
                  <a:pt x="738366" y="88017"/>
                </a:moveTo>
                <a:lnTo>
                  <a:pt x="491429" y="107577"/>
                </a:lnTo>
                <a:lnTo>
                  <a:pt x="239602" y="127136"/>
                </a:lnTo>
                <a:lnTo>
                  <a:pt x="158920" y="132026"/>
                </a:lnTo>
                <a:lnTo>
                  <a:pt x="0" y="163810"/>
                </a:lnTo>
                <a:lnTo>
                  <a:pt x="190704" y="310505"/>
                </a:lnTo>
                <a:lnTo>
                  <a:pt x="374073" y="295836"/>
                </a:lnTo>
                <a:lnTo>
                  <a:pt x="491429" y="286056"/>
                </a:lnTo>
                <a:lnTo>
                  <a:pt x="606340" y="290946"/>
                </a:lnTo>
                <a:lnTo>
                  <a:pt x="821493" y="271386"/>
                </a:lnTo>
                <a:lnTo>
                  <a:pt x="1215125" y="234713"/>
                </a:lnTo>
                <a:lnTo>
                  <a:pt x="1569639" y="200484"/>
                </a:lnTo>
                <a:lnTo>
                  <a:pt x="1819020" y="183369"/>
                </a:lnTo>
                <a:lnTo>
                  <a:pt x="1926597" y="171145"/>
                </a:lnTo>
                <a:lnTo>
                  <a:pt x="2092851" y="88017"/>
                </a:lnTo>
                <a:lnTo>
                  <a:pt x="1926597" y="0"/>
                </a:lnTo>
                <a:lnTo>
                  <a:pt x="1708999" y="14670"/>
                </a:lnTo>
                <a:lnTo>
                  <a:pt x="1320257" y="44009"/>
                </a:lnTo>
                <a:lnTo>
                  <a:pt x="921735" y="75793"/>
                </a:lnTo>
                <a:lnTo>
                  <a:pt x="738366" y="880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C63DA28B-42AA-49E5-A41F-B2F45791F32F}"/>
              </a:ext>
            </a:extLst>
          </p:cNvPr>
          <p:cNvSpPr/>
          <p:nvPr/>
        </p:nvSpPr>
        <p:spPr>
          <a:xfrm>
            <a:off x="4043364" y="3860800"/>
            <a:ext cx="1806575" cy="1797050"/>
          </a:xfrm>
          <a:custGeom>
            <a:avLst/>
            <a:gdLst>
              <a:gd name="connsiteX0" fmla="*/ 1295807 w 1806796"/>
              <a:gd name="connsiteY0" fmla="*/ 528103 h 1797016"/>
              <a:gd name="connsiteX1" fmla="*/ 1371600 w 1806796"/>
              <a:gd name="connsiteY1" fmla="*/ 427861 h 1797016"/>
              <a:gd name="connsiteX2" fmla="*/ 1430278 w 1806796"/>
              <a:gd name="connsiteY2" fmla="*/ 342289 h 1797016"/>
              <a:gd name="connsiteX3" fmla="*/ 1471842 w 1806796"/>
              <a:gd name="connsiteY3" fmla="*/ 266497 h 1797016"/>
              <a:gd name="connsiteX4" fmla="*/ 1488956 w 1806796"/>
              <a:gd name="connsiteY4" fmla="*/ 222488 h 1797016"/>
              <a:gd name="connsiteX5" fmla="*/ 1486511 w 1806796"/>
              <a:gd name="connsiteY5" fmla="*/ 207819 h 1797016"/>
              <a:gd name="connsiteX6" fmla="*/ 1464507 w 1806796"/>
              <a:gd name="connsiteY6" fmla="*/ 100242 h 1797016"/>
              <a:gd name="connsiteX7" fmla="*/ 1435168 w 1806796"/>
              <a:gd name="connsiteY7" fmla="*/ 0 h 1797016"/>
              <a:gd name="connsiteX8" fmla="*/ 1633206 w 1806796"/>
              <a:gd name="connsiteY8" fmla="*/ 107577 h 1797016"/>
              <a:gd name="connsiteX9" fmla="*/ 1708999 w 1806796"/>
              <a:gd name="connsiteY9" fmla="*/ 168700 h 1797016"/>
              <a:gd name="connsiteX10" fmla="*/ 1767677 w 1806796"/>
              <a:gd name="connsiteY10" fmla="*/ 210263 h 1797016"/>
              <a:gd name="connsiteX11" fmla="*/ 1789681 w 1806796"/>
              <a:gd name="connsiteY11" fmla="*/ 232268 h 1797016"/>
              <a:gd name="connsiteX12" fmla="*/ 1799461 w 1806796"/>
              <a:gd name="connsiteY12" fmla="*/ 249382 h 1797016"/>
              <a:gd name="connsiteX13" fmla="*/ 1804351 w 1806796"/>
              <a:gd name="connsiteY13" fmla="*/ 266497 h 1797016"/>
              <a:gd name="connsiteX14" fmla="*/ 1806796 w 1806796"/>
              <a:gd name="connsiteY14" fmla="*/ 283611 h 1797016"/>
              <a:gd name="connsiteX15" fmla="*/ 1806796 w 1806796"/>
              <a:gd name="connsiteY15" fmla="*/ 315395 h 1797016"/>
              <a:gd name="connsiteX16" fmla="*/ 1777457 w 1806796"/>
              <a:gd name="connsiteY16" fmla="*/ 354514 h 1797016"/>
              <a:gd name="connsiteX17" fmla="*/ 1606312 w 1806796"/>
              <a:gd name="connsiteY17" fmla="*/ 547662 h 1797016"/>
              <a:gd name="connsiteX18" fmla="*/ 1506070 w 1806796"/>
              <a:gd name="connsiteY18" fmla="*/ 684578 h 1797016"/>
              <a:gd name="connsiteX19" fmla="*/ 1330036 w 1806796"/>
              <a:gd name="connsiteY19" fmla="*/ 863057 h 1797016"/>
              <a:gd name="connsiteX20" fmla="*/ 1239574 w 1806796"/>
              <a:gd name="connsiteY20" fmla="*/ 929070 h 1797016"/>
              <a:gd name="connsiteX21" fmla="*/ 1036646 w 1806796"/>
              <a:gd name="connsiteY21" fmla="*/ 1127108 h 1797016"/>
              <a:gd name="connsiteX22" fmla="*/ 811713 w 1806796"/>
              <a:gd name="connsiteY22" fmla="*/ 1322702 h 1797016"/>
              <a:gd name="connsiteX23" fmla="*/ 621009 w 1806796"/>
              <a:gd name="connsiteY23" fmla="*/ 1454728 h 1797016"/>
              <a:gd name="connsiteX24" fmla="*/ 440085 w 1806796"/>
              <a:gd name="connsiteY24" fmla="*/ 1559859 h 1797016"/>
              <a:gd name="connsiteX25" fmla="*/ 183369 w 1806796"/>
              <a:gd name="connsiteY25" fmla="*/ 1711444 h 1797016"/>
              <a:gd name="connsiteX26" fmla="*/ 63568 w 1806796"/>
              <a:gd name="connsiteY26" fmla="*/ 1777457 h 1797016"/>
              <a:gd name="connsiteX27" fmla="*/ 36674 w 1806796"/>
              <a:gd name="connsiteY27" fmla="*/ 1792127 h 1797016"/>
              <a:gd name="connsiteX28" fmla="*/ 14669 w 1806796"/>
              <a:gd name="connsiteY28" fmla="*/ 1797016 h 1797016"/>
              <a:gd name="connsiteX29" fmla="*/ 0 w 1806796"/>
              <a:gd name="connsiteY29" fmla="*/ 1784792 h 1797016"/>
              <a:gd name="connsiteX30" fmla="*/ 0 w 1806796"/>
              <a:gd name="connsiteY30" fmla="*/ 1765232 h 1797016"/>
              <a:gd name="connsiteX31" fmla="*/ 7335 w 1806796"/>
              <a:gd name="connsiteY31" fmla="*/ 1740783 h 1797016"/>
              <a:gd name="connsiteX32" fmla="*/ 26894 w 1806796"/>
              <a:gd name="connsiteY32" fmla="*/ 1721224 h 1797016"/>
              <a:gd name="connsiteX33" fmla="*/ 171144 w 1806796"/>
              <a:gd name="connsiteY33" fmla="*/ 1618537 h 1797016"/>
              <a:gd name="connsiteX34" fmla="*/ 393632 w 1806796"/>
              <a:gd name="connsiteY34" fmla="*/ 1440058 h 1797016"/>
              <a:gd name="connsiteX35" fmla="*/ 621009 w 1806796"/>
              <a:gd name="connsiteY35" fmla="*/ 1251799 h 1797016"/>
              <a:gd name="connsiteX36" fmla="*/ 821493 w 1806796"/>
              <a:gd name="connsiteY36" fmla="*/ 1058651 h 1797016"/>
              <a:gd name="connsiteX37" fmla="*/ 1002417 w 1806796"/>
              <a:gd name="connsiteY37" fmla="*/ 887506 h 1797016"/>
              <a:gd name="connsiteX38" fmla="*/ 1195566 w 1806796"/>
              <a:gd name="connsiteY38" fmla="*/ 662574 h 1797016"/>
              <a:gd name="connsiteX39" fmla="*/ 1295807 w 1806796"/>
              <a:gd name="connsiteY39" fmla="*/ 528103 h 179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06796" h="1797016">
                <a:moveTo>
                  <a:pt x="1295807" y="528103"/>
                </a:moveTo>
                <a:lnTo>
                  <a:pt x="1371600" y="427861"/>
                </a:lnTo>
                <a:lnTo>
                  <a:pt x="1430278" y="342289"/>
                </a:lnTo>
                <a:lnTo>
                  <a:pt x="1471842" y="266497"/>
                </a:lnTo>
                <a:lnTo>
                  <a:pt x="1488956" y="222488"/>
                </a:lnTo>
                <a:lnTo>
                  <a:pt x="1486511" y="207819"/>
                </a:lnTo>
                <a:lnTo>
                  <a:pt x="1464507" y="100242"/>
                </a:lnTo>
                <a:lnTo>
                  <a:pt x="1435168" y="0"/>
                </a:lnTo>
                <a:lnTo>
                  <a:pt x="1633206" y="107577"/>
                </a:lnTo>
                <a:lnTo>
                  <a:pt x="1708999" y="168700"/>
                </a:lnTo>
                <a:lnTo>
                  <a:pt x="1767677" y="210263"/>
                </a:lnTo>
                <a:lnTo>
                  <a:pt x="1789681" y="232268"/>
                </a:lnTo>
                <a:lnTo>
                  <a:pt x="1799461" y="249382"/>
                </a:lnTo>
                <a:lnTo>
                  <a:pt x="1804351" y="266497"/>
                </a:lnTo>
                <a:lnTo>
                  <a:pt x="1806796" y="283611"/>
                </a:lnTo>
                <a:lnTo>
                  <a:pt x="1806796" y="315395"/>
                </a:lnTo>
                <a:lnTo>
                  <a:pt x="1777457" y="354514"/>
                </a:lnTo>
                <a:lnTo>
                  <a:pt x="1606312" y="547662"/>
                </a:lnTo>
                <a:lnTo>
                  <a:pt x="1506070" y="684578"/>
                </a:lnTo>
                <a:lnTo>
                  <a:pt x="1330036" y="863057"/>
                </a:lnTo>
                <a:lnTo>
                  <a:pt x="1239574" y="929070"/>
                </a:lnTo>
                <a:lnTo>
                  <a:pt x="1036646" y="1127108"/>
                </a:lnTo>
                <a:lnTo>
                  <a:pt x="811713" y="1322702"/>
                </a:lnTo>
                <a:lnTo>
                  <a:pt x="621009" y="1454728"/>
                </a:lnTo>
                <a:lnTo>
                  <a:pt x="440085" y="1559859"/>
                </a:lnTo>
                <a:lnTo>
                  <a:pt x="183369" y="1711444"/>
                </a:lnTo>
                <a:lnTo>
                  <a:pt x="63568" y="1777457"/>
                </a:lnTo>
                <a:lnTo>
                  <a:pt x="36674" y="1792127"/>
                </a:lnTo>
                <a:lnTo>
                  <a:pt x="14669" y="1797016"/>
                </a:lnTo>
                <a:lnTo>
                  <a:pt x="0" y="1784792"/>
                </a:lnTo>
                <a:lnTo>
                  <a:pt x="0" y="1765232"/>
                </a:lnTo>
                <a:lnTo>
                  <a:pt x="7335" y="1740783"/>
                </a:lnTo>
                <a:lnTo>
                  <a:pt x="26894" y="1721224"/>
                </a:lnTo>
                <a:lnTo>
                  <a:pt x="171144" y="1618537"/>
                </a:lnTo>
                <a:lnTo>
                  <a:pt x="393632" y="1440058"/>
                </a:lnTo>
                <a:lnTo>
                  <a:pt x="621009" y="1251799"/>
                </a:lnTo>
                <a:lnTo>
                  <a:pt x="821493" y="1058651"/>
                </a:lnTo>
                <a:lnTo>
                  <a:pt x="1002417" y="887506"/>
                </a:lnTo>
                <a:lnTo>
                  <a:pt x="1195566" y="662574"/>
                </a:lnTo>
                <a:lnTo>
                  <a:pt x="1295807" y="52810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D307B2F5-1749-4F28-8237-263DB338D1E1}"/>
              </a:ext>
            </a:extLst>
          </p:cNvPr>
          <p:cNvSpPr/>
          <p:nvPr/>
        </p:nvSpPr>
        <p:spPr>
          <a:xfrm>
            <a:off x="5402263" y="4148139"/>
            <a:ext cx="1625600" cy="415925"/>
          </a:xfrm>
          <a:custGeom>
            <a:avLst/>
            <a:gdLst>
              <a:gd name="connsiteX0" fmla="*/ 788194 w 1624013"/>
              <a:gd name="connsiteY0" fmla="*/ 138112 h 416718"/>
              <a:gd name="connsiteX1" fmla="*/ 550069 w 1624013"/>
              <a:gd name="connsiteY1" fmla="*/ 185737 h 416718"/>
              <a:gd name="connsiteX2" fmla="*/ 323850 w 1624013"/>
              <a:gd name="connsiteY2" fmla="*/ 230981 h 416718"/>
              <a:gd name="connsiteX3" fmla="*/ 240507 w 1624013"/>
              <a:gd name="connsiteY3" fmla="*/ 242887 h 416718"/>
              <a:gd name="connsiteX4" fmla="*/ 0 w 1624013"/>
              <a:gd name="connsiteY4" fmla="*/ 245268 h 416718"/>
              <a:gd name="connsiteX5" fmla="*/ 76200 w 1624013"/>
              <a:gd name="connsiteY5" fmla="*/ 390525 h 416718"/>
              <a:gd name="connsiteX6" fmla="*/ 128588 w 1624013"/>
              <a:gd name="connsiteY6" fmla="*/ 402431 h 416718"/>
              <a:gd name="connsiteX7" fmla="*/ 300038 w 1624013"/>
              <a:gd name="connsiteY7" fmla="*/ 373856 h 416718"/>
              <a:gd name="connsiteX8" fmla="*/ 633413 w 1624013"/>
              <a:gd name="connsiteY8" fmla="*/ 319087 h 416718"/>
              <a:gd name="connsiteX9" fmla="*/ 969169 w 1624013"/>
              <a:gd name="connsiteY9" fmla="*/ 264318 h 416718"/>
              <a:gd name="connsiteX10" fmla="*/ 1097757 w 1624013"/>
              <a:gd name="connsiteY10" fmla="*/ 240506 h 416718"/>
              <a:gd name="connsiteX11" fmla="*/ 1154907 w 1624013"/>
              <a:gd name="connsiteY11" fmla="*/ 240506 h 416718"/>
              <a:gd name="connsiteX12" fmla="*/ 1478757 w 1624013"/>
              <a:gd name="connsiteY12" fmla="*/ 416718 h 416718"/>
              <a:gd name="connsiteX13" fmla="*/ 1543050 w 1624013"/>
              <a:gd name="connsiteY13" fmla="*/ 392906 h 416718"/>
              <a:gd name="connsiteX14" fmla="*/ 1581150 w 1624013"/>
              <a:gd name="connsiteY14" fmla="*/ 373856 h 416718"/>
              <a:gd name="connsiteX15" fmla="*/ 1604963 w 1624013"/>
              <a:gd name="connsiteY15" fmla="*/ 350043 h 416718"/>
              <a:gd name="connsiteX16" fmla="*/ 1619250 w 1624013"/>
              <a:gd name="connsiteY16" fmla="*/ 321468 h 416718"/>
              <a:gd name="connsiteX17" fmla="*/ 1624013 w 1624013"/>
              <a:gd name="connsiteY17" fmla="*/ 295275 h 416718"/>
              <a:gd name="connsiteX18" fmla="*/ 1621632 w 1624013"/>
              <a:gd name="connsiteY18" fmla="*/ 276225 h 416718"/>
              <a:gd name="connsiteX19" fmla="*/ 1597819 w 1624013"/>
              <a:gd name="connsiteY19" fmla="*/ 238125 h 416718"/>
              <a:gd name="connsiteX20" fmla="*/ 1562100 w 1624013"/>
              <a:gd name="connsiteY20" fmla="*/ 195262 h 416718"/>
              <a:gd name="connsiteX21" fmla="*/ 1473994 w 1624013"/>
              <a:gd name="connsiteY21" fmla="*/ 133350 h 416718"/>
              <a:gd name="connsiteX22" fmla="*/ 1345407 w 1624013"/>
              <a:gd name="connsiteY22" fmla="*/ 57150 h 416718"/>
              <a:gd name="connsiteX23" fmla="*/ 1264444 w 1624013"/>
              <a:gd name="connsiteY23" fmla="*/ 14287 h 416718"/>
              <a:gd name="connsiteX24" fmla="*/ 1243013 w 1624013"/>
              <a:gd name="connsiteY24" fmla="*/ 2381 h 416718"/>
              <a:gd name="connsiteX25" fmla="*/ 1231107 w 1624013"/>
              <a:gd name="connsiteY25" fmla="*/ 0 h 416718"/>
              <a:gd name="connsiteX26" fmla="*/ 1209675 w 1624013"/>
              <a:gd name="connsiteY26" fmla="*/ 2381 h 416718"/>
              <a:gd name="connsiteX27" fmla="*/ 1181100 w 1624013"/>
              <a:gd name="connsiteY27" fmla="*/ 9525 h 416718"/>
              <a:gd name="connsiteX28" fmla="*/ 1081088 w 1624013"/>
              <a:gd name="connsiteY28" fmla="*/ 73818 h 416718"/>
              <a:gd name="connsiteX29" fmla="*/ 1054894 w 1624013"/>
              <a:gd name="connsiteY29" fmla="*/ 88106 h 416718"/>
              <a:gd name="connsiteX30" fmla="*/ 976313 w 1624013"/>
              <a:gd name="connsiteY30" fmla="*/ 104775 h 416718"/>
              <a:gd name="connsiteX31" fmla="*/ 788194 w 1624013"/>
              <a:gd name="connsiteY31" fmla="*/ 138112 h 41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24013" h="416718">
                <a:moveTo>
                  <a:pt x="788194" y="138112"/>
                </a:moveTo>
                <a:lnTo>
                  <a:pt x="550069" y="185737"/>
                </a:lnTo>
                <a:lnTo>
                  <a:pt x="323850" y="230981"/>
                </a:lnTo>
                <a:lnTo>
                  <a:pt x="240507" y="242887"/>
                </a:lnTo>
                <a:lnTo>
                  <a:pt x="0" y="245268"/>
                </a:lnTo>
                <a:lnTo>
                  <a:pt x="76200" y="390525"/>
                </a:lnTo>
                <a:lnTo>
                  <a:pt x="128588" y="402431"/>
                </a:lnTo>
                <a:lnTo>
                  <a:pt x="300038" y="373856"/>
                </a:lnTo>
                <a:lnTo>
                  <a:pt x="633413" y="319087"/>
                </a:lnTo>
                <a:lnTo>
                  <a:pt x="969169" y="264318"/>
                </a:lnTo>
                <a:lnTo>
                  <a:pt x="1097757" y="240506"/>
                </a:lnTo>
                <a:lnTo>
                  <a:pt x="1154907" y="240506"/>
                </a:lnTo>
                <a:lnTo>
                  <a:pt x="1478757" y="416718"/>
                </a:lnTo>
                <a:lnTo>
                  <a:pt x="1543050" y="392906"/>
                </a:lnTo>
                <a:lnTo>
                  <a:pt x="1581150" y="373856"/>
                </a:lnTo>
                <a:lnTo>
                  <a:pt x="1604963" y="350043"/>
                </a:lnTo>
                <a:lnTo>
                  <a:pt x="1619250" y="321468"/>
                </a:lnTo>
                <a:lnTo>
                  <a:pt x="1624013" y="295275"/>
                </a:lnTo>
                <a:lnTo>
                  <a:pt x="1621632" y="276225"/>
                </a:lnTo>
                <a:lnTo>
                  <a:pt x="1597819" y="238125"/>
                </a:lnTo>
                <a:lnTo>
                  <a:pt x="1562100" y="195262"/>
                </a:lnTo>
                <a:lnTo>
                  <a:pt x="1473994" y="133350"/>
                </a:lnTo>
                <a:lnTo>
                  <a:pt x="1345407" y="57150"/>
                </a:lnTo>
                <a:lnTo>
                  <a:pt x="1264444" y="14287"/>
                </a:lnTo>
                <a:lnTo>
                  <a:pt x="1243013" y="2381"/>
                </a:lnTo>
                <a:lnTo>
                  <a:pt x="1231107" y="0"/>
                </a:lnTo>
                <a:lnTo>
                  <a:pt x="1209675" y="2381"/>
                </a:lnTo>
                <a:lnTo>
                  <a:pt x="1181100" y="9525"/>
                </a:lnTo>
                <a:lnTo>
                  <a:pt x="1081088" y="73818"/>
                </a:lnTo>
                <a:lnTo>
                  <a:pt x="1054894" y="88106"/>
                </a:lnTo>
                <a:lnTo>
                  <a:pt x="976313" y="104775"/>
                </a:lnTo>
                <a:lnTo>
                  <a:pt x="788194" y="1381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D364BAE4-93F0-45FE-8676-2BAC93BE1F9C}"/>
              </a:ext>
            </a:extLst>
          </p:cNvPr>
          <p:cNvSpPr/>
          <p:nvPr/>
        </p:nvSpPr>
        <p:spPr>
          <a:xfrm>
            <a:off x="4454525" y="4378326"/>
            <a:ext cx="2444750" cy="1687513"/>
          </a:xfrm>
          <a:custGeom>
            <a:avLst/>
            <a:gdLst>
              <a:gd name="connsiteX0" fmla="*/ 1910726 w 2444566"/>
              <a:gd name="connsiteY0" fmla="*/ 346204 h 1686091"/>
              <a:gd name="connsiteX1" fmla="*/ 2005865 w 2444566"/>
              <a:gd name="connsiteY1" fmla="*/ 235207 h 1686091"/>
              <a:gd name="connsiteX2" fmla="*/ 2085149 w 2444566"/>
              <a:gd name="connsiteY2" fmla="*/ 132139 h 1686091"/>
              <a:gd name="connsiteX3" fmla="*/ 2124790 w 2444566"/>
              <a:gd name="connsiteY3" fmla="*/ 73998 h 1686091"/>
              <a:gd name="connsiteX4" fmla="*/ 2135361 w 2444566"/>
              <a:gd name="connsiteY4" fmla="*/ 55499 h 1686091"/>
              <a:gd name="connsiteX5" fmla="*/ 2135361 w 2444566"/>
              <a:gd name="connsiteY5" fmla="*/ 42285 h 1686091"/>
              <a:gd name="connsiteX6" fmla="*/ 2114219 w 2444566"/>
              <a:gd name="connsiteY6" fmla="*/ 0 h 1686091"/>
              <a:gd name="connsiteX7" fmla="*/ 2444566 w 2444566"/>
              <a:gd name="connsiteY7" fmla="*/ 174424 h 1686091"/>
              <a:gd name="connsiteX8" fmla="*/ 2399639 w 2444566"/>
              <a:gd name="connsiteY8" fmla="*/ 208780 h 1686091"/>
              <a:gd name="connsiteX9" fmla="*/ 2293928 w 2444566"/>
              <a:gd name="connsiteY9" fmla="*/ 330347 h 1686091"/>
              <a:gd name="connsiteX10" fmla="*/ 2082506 w 2444566"/>
              <a:gd name="connsiteY10" fmla="*/ 549698 h 1686091"/>
              <a:gd name="connsiteX11" fmla="*/ 1847299 w 2444566"/>
              <a:gd name="connsiteY11" fmla="*/ 763762 h 1686091"/>
              <a:gd name="connsiteX12" fmla="*/ 1667590 w 2444566"/>
              <a:gd name="connsiteY12" fmla="*/ 909115 h 1686091"/>
              <a:gd name="connsiteX13" fmla="*/ 1498453 w 2444566"/>
              <a:gd name="connsiteY13" fmla="*/ 1028040 h 1686091"/>
              <a:gd name="connsiteX14" fmla="*/ 1294959 w 2444566"/>
              <a:gd name="connsiteY14" fmla="*/ 1154893 h 1686091"/>
              <a:gd name="connsiteX15" fmla="*/ 1054467 w 2444566"/>
              <a:gd name="connsiteY15" fmla="*/ 1287032 h 1686091"/>
              <a:gd name="connsiteX16" fmla="*/ 829831 w 2444566"/>
              <a:gd name="connsiteY16" fmla="*/ 1395385 h 1686091"/>
              <a:gd name="connsiteX17" fmla="*/ 631623 w 2444566"/>
              <a:gd name="connsiteY17" fmla="*/ 1479954 h 1686091"/>
              <a:gd name="connsiteX18" fmla="*/ 391130 w 2444566"/>
              <a:gd name="connsiteY18" fmla="*/ 1569809 h 1686091"/>
              <a:gd name="connsiteX19" fmla="*/ 198208 w 2444566"/>
              <a:gd name="connsiteY19" fmla="*/ 1641163 h 1686091"/>
              <a:gd name="connsiteX20" fmla="*/ 81926 w 2444566"/>
              <a:gd name="connsiteY20" fmla="*/ 1678162 h 1686091"/>
              <a:gd name="connsiteX21" fmla="*/ 36998 w 2444566"/>
              <a:gd name="connsiteY21" fmla="*/ 1686091 h 1686091"/>
              <a:gd name="connsiteX22" fmla="*/ 13213 w 2444566"/>
              <a:gd name="connsiteY22" fmla="*/ 1683448 h 1686091"/>
              <a:gd name="connsiteX23" fmla="*/ 0 w 2444566"/>
              <a:gd name="connsiteY23" fmla="*/ 1675520 h 1686091"/>
              <a:gd name="connsiteX24" fmla="*/ 0 w 2444566"/>
              <a:gd name="connsiteY24" fmla="*/ 1657020 h 1686091"/>
              <a:gd name="connsiteX25" fmla="*/ 2642 w 2444566"/>
              <a:gd name="connsiteY25" fmla="*/ 1646449 h 1686091"/>
              <a:gd name="connsiteX26" fmla="*/ 18499 w 2444566"/>
              <a:gd name="connsiteY26" fmla="*/ 1622664 h 1686091"/>
              <a:gd name="connsiteX27" fmla="*/ 47569 w 2444566"/>
              <a:gd name="connsiteY27" fmla="*/ 1606807 h 1686091"/>
              <a:gd name="connsiteX28" fmla="*/ 147995 w 2444566"/>
              <a:gd name="connsiteY28" fmla="*/ 1575094 h 1686091"/>
              <a:gd name="connsiteX29" fmla="*/ 301276 w 2444566"/>
              <a:gd name="connsiteY29" fmla="*/ 1509025 h 1686091"/>
              <a:gd name="connsiteX30" fmla="*/ 536483 w 2444566"/>
              <a:gd name="connsiteY30" fmla="*/ 1398028 h 1686091"/>
              <a:gd name="connsiteX31" fmla="*/ 718834 w 2444566"/>
              <a:gd name="connsiteY31" fmla="*/ 1302888 h 1686091"/>
              <a:gd name="connsiteX32" fmla="*/ 924971 w 2444566"/>
              <a:gd name="connsiteY32" fmla="*/ 1176035 h 1686091"/>
              <a:gd name="connsiteX33" fmla="*/ 1115250 w 2444566"/>
              <a:gd name="connsiteY33" fmla="*/ 1046539 h 1686091"/>
              <a:gd name="connsiteX34" fmla="*/ 1305530 w 2444566"/>
              <a:gd name="connsiteY34" fmla="*/ 909115 h 1686091"/>
              <a:gd name="connsiteX35" fmla="*/ 1503738 w 2444566"/>
              <a:gd name="connsiteY35" fmla="*/ 747906 h 1686091"/>
              <a:gd name="connsiteX36" fmla="*/ 1646448 w 2444566"/>
              <a:gd name="connsiteY36" fmla="*/ 607839 h 1686091"/>
              <a:gd name="connsiteX37" fmla="*/ 1812943 w 2444566"/>
              <a:gd name="connsiteY37" fmla="*/ 454558 h 1686091"/>
              <a:gd name="connsiteX38" fmla="*/ 1910726 w 2444566"/>
              <a:gd name="connsiteY38" fmla="*/ 346204 h 168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44566" h="1686091">
                <a:moveTo>
                  <a:pt x="1910726" y="346204"/>
                </a:moveTo>
                <a:lnTo>
                  <a:pt x="2005865" y="235207"/>
                </a:lnTo>
                <a:lnTo>
                  <a:pt x="2085149" y="132139"/>
                </a:lnTo>
                <a:lnTo>
                  <a:pt x="2124790" y="73998"/>
                </a:lnTo>
                <a:lnTo>
                  <a:pt x="2135361" y="55499"/>
                </a:lnTo>
                <a:lnTo>
                  <a:pt x="2135361" y="42285"/>
                </a:lnTo>
                <a:lnTo>
                  <a:pt x="2114219" y="0"/>
                </a:lnTo>
                <a:lnTo>
                  <a:pt x="2444566" y="174424"/>
                </a:lnTo>
                <a:lnTo>
                  <a:pt x="2399639" y="208780"/>
                </a:lnTo>
                <a:lnTo>
                  <a:pt x="2293928" y="330347"/>
                </a:lnTo>
                <a:lnTo>
                  <a:pt x="2082506" y="549698"/>
                </a:lnTo>
                <a:lnTo>
                  <a:pt x="1847299" y="763762"/>
                </a:lnTo>
                <a:lnTo>
                  <a:pt x="1667590" y="909115"/>
                </a:lnTo>
                <a:lnTo>
                  <a:pt x="1498453" y="1028040"/>
                </a:lnTo>
                <a:lnTo>
                  <a:pt x="1294959" y="1154893"/>
                </a:lnTo>
                <a:lnTo>
                  <a:pt x="1054467" y="1287032"/>
                </a:lnTo>
                <a:lnTo>
                  <a:pt x="829831" y="1395385"/>
                </a:lnTo>
                <a:lnTo>
                  <a:pt x="631623" y="1479954"/>
                </a:lnTo>
                <a:lnTo>
                  <a:pt x="391130" y="1569809"/>
                </a:lnTo>
                <a:lnTo>
                  <a:pt x="198208" y="1641163"/>
                </a:lnTo>
                <a:lnTo>
                  <a:pt x="81926" y="1678162"/>
                </a:lnTo>
                <a:lnTo>
                  <a:pt x="36998" y="1686091"/>
                </a:lnTo>
                <a:lnTo>
                  <a:pt x="13213" y="1683448"/>
                </a:lnTo>
                <a:lnTo>
                  <a:pt x="0" y="1675520"/>
                </a:lnTo>
                <a:lnTo>
                  <a:pt x="0" y="1657020"/>
                </a:lnTo>
                <a:lnTo>
                  <a:pt x="2642" y="1646449"/>
                </a:lnTo>
                <a:lnTo>
                  <a:pt x="18499" y="1622664"/>
                </a:lnTo>
                <a:lnTo>
                  <a:pt x="47569" y="1606807"/>
                </a:lnTo>
                <a:lnTo>
                  <a:pt x="147995" y="1575094"/>
                </a:lnTo>
                <a:lnTo>
                  <a:pt x="301276" y="1509025"/>
                </a:lnTo>
                <a:lnTo>
                  <a:pt x="536483" y="1398028"/>
                </a:lnTo>
                <a:lnTo>
                  <a:pt x="718834" y="1302888"/>
                </a:lnTo>
                <a:lnTo>
                  <a:pt x="924971" y="1176035"/>
                </a:lnTo>
                <a:lnTo>
                  <a:pt x="1115250" y="1046539"/>
                </a:lnTo>
                <a:lnTo>
                  <a:pt x="1305530" y="909115"/>
                </a:lnTo>
                <a:lnTo>
                  <a:pt x="1503738" y="747906"/>
                </a:lnTo>
                <a:lnTo>
                  <a:pt x="1646448" y="607839"/>
                </a:lnTo>
                <a:lnTo>
                  <a:pt x="1812943" y="454558"/>
                </a:lnTo>
                <a:lnTo>
                  <a:pt x="1910726" y="34620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FA64F78C-1C6F-4437-820E-BAB46D3D2220}"/>
              </a:ext>
            </a:extLst>
          </p:cNvPr>
          <p:cNvSpPr/>
          <p:nvPr/>
        </p:nvSpPr>
        <p:spPr>
          <a:xfrm>
            <a:off x="5189538" y="4657725"/>
            <a:ext cx="3073400" cy="1436688"/>
          </a:xfrm>
          <a:custGeom>
            <a:avLst/>
            <a:gdLst>
              <a:gd name="connsiteX0" fmla="*/ 698035 w 3072899"/>
              <a:gd name="connsiteY0" fmla="*/ 262729 h 1437282"/>
              <a:gd name="connsiteX1" fmla="*/ 571822 w 3072899"/>
              <a:gd name="connsiteY1" fmla="*/ 200910 h 1437282"/>
              <a:gd name="connsiteX2" fmla="*/ 473943 w 3072899"/>
              <a:gd name="connsiteY2" fmla="*/ 157122 h 1437282"/>
              <a:gd name="connsiteX3" fmla="*/ 394093 w 3072899"/>
              <a:gd name="connsiteY3" fmla="*/ 121061 h 1437282"/>
              <a:gd name="connsiteX4" fmla="*/ 319396 w 3072899"/>
              <a:gd name="connsiteY4" fmla="*/ 90152 h 1437282"/>
              <a:gd name="connsiteX5" fmla="*/ 236971 w 3072899"/>
              <a:gd name="connsiteY5" fmla="*/ 54091 h 1437282"/>
              <a:gd name="connsiteX6" fmla="*/ 198335 w 3072899"/>
              <a:gd name="connsiteY6" fmla="*/ 41212 h 1437282"/>
              <a:gd name="connsiteX7" fmla="*/ 0 w 3072899"/>
              <a:gd name="connsiteY7" fmla="*/ 0 h 1437282"/>
              <a:gd name="connsiteX8" fmla="*/ 87576 w 3072899"/>
              <a:gd name="connsiteY8" fmla="*/ 126213 h 1437282"/>
              <a:gd name="connsiteX9" fmla="*/ 159698 w 3072899"/>
              <a:gd name="connsiteY9" fmla="*/ 154546 h 1437282"/>
              <a:gd name="connsiteX10" fmla="*/ 255002 w 3072899"/>
              <a:gd name="connsiteY10" fmla="*/ 193183 h 1437282"/>
              <a:gd name="connsiteX11" fmla="*/ 376063 w 3072899"/>
              <a:gd name="connsiteY11" fmla="*/ 249850 h 1437282"/>
              <a:gd name="connsiteX12" fmla="*/ 484246 w 3072899"/>
              <a:gd name="connsiteY12" fmla="*/ 306517 h 1437282"/>
              <a:gd name="connsiteX13" fmla="*/ 592428 w 3072899"/>
              <a:gd name="connsiteY13" fmla="*/ 376063 h 1437282"/>
              <a:gd name="connsiteX14" fmla="*/ 765005 w 3072899"/>
              <a:gd name="connsiteY14" fmla="*/ 504851 h 1437282"/>
              <a:gd name="connsiteX15" fmla="*/ 981370 w 3072899"/>
              <a:gd name="connsiteY15" fmla="*/ 649095 h 1437282"/>
              <a:gd name="connsiteX16" fmla="*/ 1115310 w 3072899"/>
              <a:gd name="connsiteY16" fmla="*/ 739247 h 1437282"/>
              <a:gd name="connsiteX17" fmla="*/ 1300766 w 3072899"/>
              <a:gd name="connsiteY17" fmla="*/ 868036 h 1437282"/>
              <a:gd name="connsiteX18" fmla="*/ 1442434 w 3072899"/>
              <a:gd name="connsiteY18" fmla="*/ 963339 h 1437282"/>
              <a:gd name="connsiteX19" fmla="*/ 1545465 w 3072899"/>
              <a:gd name="connsiteY19" fmla="*/ 1048340 h 1437282"/>
              <a:gd name="connsiteX20" fmla="*/ 1687132 w 3072899"/>
              <a:gd name="connsiteY20" fmla="*/ 1177129 h 1437282"/>
              <a:gd name="connsiteX21" fmla="*/ 1831376 w 3072899"/>
              <a:gd name="connsiteY21" fmla="*/ 1311069 h 1437282"/>
              <a:gd name="connsiteX22" fmla="*/ 1921528 w 3072899"/>
              <a:gd name="connsiteY22" fmla="*/ 1401221 h 1437282"/>
              <a:gd name="connsiteX23" fmla="*/ 1942134 w 3072899"/>
              <a:gd name="connsiteY23" fmla="*/ 1414100 h 1437282"/>
              <a:gd name="connsiteX24" fmla="*/ 1960164 w 3072899"/>
              <a:gd name="connsiteY24" fmla="*/ 1421827 h 1437282"/>
              <a:gd name="connsiteX25" fmla="*/ 1996225 w 3072899"/>
              <a:gd name="connsiteY25" fmla="*/ 1432130 h 1437282"/>
              <a:gd name="connsiteX26" fmla="*/ 2037438 w 3072899"/>
              <a:gd name="connsiteY26" fmla="*/ 1437282 h 1437282"/>
              <a:gd name="connsiteX27" fmla="*/ 2125014 w 3072899"/>
              <a:gd name="connsiteY27" fmla="*/ 1426979 h 1437282"/>
              <a:gd name="connsiteX28" fmla="*/ 2439259 w 3072899"/>
              <a:gd name="connsiteY28" fmla="*/ 1396069 h 1437282"/>
              <a:gd name="connsiteX29" fmla="*/ 2714866 w 3072899"/>
              <a:gd name="connsiteY29" fmla="*/ 1370312 h 1437282"/>
              <a:gd name="connsiteX30" fmla="*/ 2905474 w 3072899"/>
              <a:gd name="connsiteY30" fmla="*/ 1352281 h 1437282"/>
              <a:gd name="connsiteX31" fmla="*/ 3021384 w 3072899"/>
              <a:gd name="connsiteY31" fmla="*/ 1341978 h 1437282"/>
              <a:gd name="connsiteX32" fmla="*/ 3047141 w 3072899"/>
              <a:gd name="connsiteY32" fmla="*/ 1339402 h 1437282"/>
              <a:gd name="connsiteX33" fmla="*/ 3065172 w 3072899"/>
              <a:gd name="connsiteY33" fmla="*/ 1334251 h 1437282"/>
              <a:gd name="connsiteX34" fmla="*/ 3072899 w 3072899"/>
              <a:gd name="connsiteY34" fmla="*/ 1313645 h 1437282"/>
              <a:gd name="connsiteX35" fmla="*/ 3062596 w 3072899"/>
              <a:gd name="connsiteY35" fmla="*/ 1290463 h 1437282"/>
              <a:gd name="connsiteX36" fmla="*/ 3047141 w 3072899"/>
              <a:gd name="connsiteY36" fmla="*/ 1277584 h 1437282"/>
              <a:gd name="connsiteX37" fmla="*/ 3013656 w 3072899"/>
              <a:gd name="connsiteY37" fmla="*/ 1267281 h 1437282"/>
              <a:gd name="connsiteX38" fmla="*/ 2887443 w 3072899"/>
              <a:gd name="connsiteY38" fmla="*/ 1238947 h 1437282"/>
              <a:gd name="connsiteX39" fmla="*/ 2717442 w 3072899"/>
              <a:gd name="connsiteY39" fmla="*/ 1192583 h 1437282"/>
              <a:gd name="connsiteX40" fmla="*/ 2501077 w 3072899"/>
              <a:gd name="connsiteY40" fmla="*/ 1125613 h 1437282"/>
              <a:gd name="connsiteX41" fmla="*/ 2251227 w 3072899"/>
              <a:gd name="connsiteY41" fmla="*/ 1043188 h 1437282"/>
              <a:gd name="connsiteX42" fmla="*/ 2019407 w 3072899"/>
              <a:gd name="connsiteY42" fmla="*/ 955612 h 1437282"/>
              <a:gd name="connsiteX43" fmla="*/ 1684557 w 3072899"/>
              <a:gd name="connsiteY43" fmla="*/ 808793 h 1437282"/>
              <a:gd name="connsiteX44" fmla="*/ 1509404 w 3072899"/>
              <a:gd name="connsiteY44" fmla="*/ 723792 h 1437282"/>
              <a:gd name="connsiteX45" fmla="*/ 1277584 w 3072899"/>
              <a:gd name="connsiteY45" fmla="*/ 597579 h 1437282"/>
              <a:gd name="connsiteX46" fmla="*/ 1081825 w 3072899"/>
              <a:gd name="connsiteY46" fmla="*/ 481669 h 1437282"/>
              <a:gd name="connsiteX47" fmla="*/ 842278 w 3072899"/>
              <a:gd name="connsiteY47" fmla="*/ 340002 h 1437282"/>
              <a:gd name="connsiteX48" fmla="*/ 698035 w 3072899"/>
              <a:gd name="connsiteY48" fmla="*/ 262729 h 143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72899" h="1437282">
                <a:moveTo>
                  <a:pt x="698035" y="262729"/>
                </a:moveTo>
                <a:lnTo>
                  <a:pt x="571822" y="200910"/>
                </a:lnTo>
                <a:lnTo>
                  <a:pt x="473943" y="157122"/>
                </a:lnTo>
                <a:lnTo>
                  <a:pt x="394093" y="121061"/>
                </a:lnTo>
                <a:lnTo>
                  <a:pt x="319396" y="90152"/>
                </a:lnTo>
                <a:lnTo>
                  <a:pt x="236971" y="54091"/>
                </a:lnTo>
                <a:lnTo>
                  <a:pt x="198335" y="41212"/>
                </a:lnTo>
                <a:lnTo>
                  <a:pt x="0" y="0"/>
                </a:lnTo>
                <a:lnTo>
                  <a:pt x="87576" y="126213"/>
                </a:lnTo>
                <a:lnTo>
                  <a:pt x="159698" y="154546"/>
                </a:lnTo>
                <a:lnTo>
                  <a:pt x="255002" y="193183"/>
                </a:lnTo>
                <a:lnTo>
                  <a:pt x="376063" y="249850"/>
                </a:lnTo>
                <a:lnTo>
                  <a:pt x="484246" y="306517"/>
                </a:lnTo>
                <a:lnTo>
                  <a:pt x="592428" y="376063"/>
                </a:lnTo>
                <a:lnTo>
                  <a:pt x="765005" y="504851"/>
                </a:lnTo>
                <a:lnTo>
                  <a:pt x="981370" y="649095"/>
                </a:lnTo>
                <a:lnTo>
                  <a:pt x="1115310" y="739247"/>
                </a:lnTo>
                <a:lnTo>
                  <a:pt x="1300766" y="868036"/>
                </a:lnTo>
                <a:lnTo>
                  <a:pt x="1442434" y="963339"/>
                </a:lnTo>
                <a:lnTo>
                  <a:pt x="1545465" y="1048340"/>
                </a:lnTo>
                <a:lnTo>
                  <a:pt x="1687132" y="1177129"/>
                </a:lnTo>
                <a:lnTo>
                  <a:pt x="1831376" y="1311069"/>
                </a:lnTo>
                <a:lnTo>
                  <a:pt x="1921528" y="1401221"/>
                </a:lnTo>
                <a:lnTo>
                  <a:pt x="1942134" y="1414100"/>
                </a:lnTo>
                <a:lnTo>
                  <a:pt x="1960164" y="1421827"/>
                </a:lnTo>
                <a:lnTo>
                  <a:pt x="1996225" y="1432130"/>
                </a:lnTo>
                <a:lnTo>
                  <a:pt x="2037438" y="1437282"/>
                </a:lnTo>
                <a:lnTo>
                  <a:pt x="2125014" y="1426979"/>
                </a:lnTo>
                <a:lnTo>
                  <a:pt x="2439259" y="1396069"/>
                </a:lnTo>
                <a:lnTo>
                  <a:pt x="2714866" y="1370312"/>
                </a:lnTo>
                <a:lnTo>
                  <a:pt x="2905474" y="1352281"/>
                </a:lnTo>
                <a:lnTo>
                  <a:pt x="3021384" y="1341978"/>
                </a:lnTo>
                <a:lnTo>
                  <a:pt x="3047141" y="1339402"/>
                </a:lnTo>
                <a:lnTo>
                  <a:pt x="3065172" y="1334251"/>
                </a:lnTo>
                <a:lnTo>
                  <a:pt x="3072899" y="1313645"/>
                </a:lnTo>
                <a:lnTo>
                  <a:pt x="3062596" y="1290463"/>
                </a:lnTo>
                <a:lnTo>
                  <a:pt x="3047141" y="1277584"/>
                </a:lnTo>
                <a:lnTo>
                  <a:pt x="3013656" y="1267281"/>
                </a:lnTo>
                <a:lnTo>
                  <a:pt x="2887443" y="1238947"/>
                </a:lnTo>
                <a:lnTo>
                  <a:pt x="2717442" y="1192583"/>
                </a:lnTo>
                <a:lnTo>
                  <a:pt x="2501077" y="1125613"/>
                </a:lnTo>
                <a:lnTo>
                  <a:pt x="2251227" y="1043188"/>
                </a:lnTo>
                <a:lnTo>
                  <a:pt x="2019407" y="955612"/>
                </a:lnTo>
                <a:lnTo>
                  <a:pt x="1684557" y="808793"/>
                </a:lnTo>
                <a:lnTo>
                  <a:pt x="1509404" y="723792"/>
                </a:lnTo>
                <a:lnTo>
                  <a:pt x="1277584" y="597579"/>
                </a:lnTo>
                <a:lnTo>
                  <a:pt x="1081825" y="481669"/>
                </a:lnTo>
                <a:lnTo>
                  <a:pt x="842278" y="340002"/>
                </a:lnTo>
                <a:lnTo>
                  <a:pt x="698035" y="2627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4438D2-6C30-440F-AAE9-3C1C444E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01" y="1371512"/>
            <a:ext cx="4218798" cy="4694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90E2134-9AB6-4C98-81BC-D702B677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290" y="1329614"/>
            <a:ext cx="4218798" cy="47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1" grpId="0" animBg="1"/>
      <p:bldP spid="190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1C283C-31E1-46EC-A1E4-B6BB4C55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01" y="1081836"/>
            <a:ext cx="4218798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9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5DE50FB-327C-4CB0-98B4-C2936D7C4D15}"/>
              </a:ext>
            </a:extLst>
          </p:cNvPr>
          <p:cNvSpPr/>
          <p:nvPr/>
        </p:nvSpPr>
        <p:spPr>
          <a:xfrm>
            <a:off x="3990975" y="2266950"/>
            <a:ext cx="4224338" cy="833438"/>
          </a:xfrm>
          <a:custGeom>
            <a:avLst/>
            <a:gdLst>
              <a:gd name="connsiteX0" fmla="*/ 1300163 w 4224338"/>
              <a:gd name="connsiteY0" fmla="*/ 385763 h 833438"/>
              <a:gd name="connsiteX1" fmla="*/ 2276475 w 4224338"/>
              <a:gd name="connsiteY1" fmla="*/ 257175 h 833438"/>
              <a:gd name="connsiteX2" fmla="*/ 2719388 w 4224338"/>
              <a:gd name="connsiteY2" fmla="*/ 185738 h 833438"/>
              <a:gd name="connsiteX3" fmla="*/ 3324225 w 4224338"/>
              <a:gd name="connsiteY3" fmla="*/ 109538 h 833438"/>
              <a:gd name="connsiteX4" fmla="*/ 3438525 w 4224338"/>
              <a:gd name="connsiteY4" fmla="*/ 90488 h 833438"/>
              <a:gd name="connsiteX5" fmla="*/ 3548063 w 4224338"/>
              <a:gd name="connsiteY5" fmla="*/ 42863 h 833438"/>
              <a:gd name="connsiteX6" fmla="*/ 3643313 w 4224338"/>
              <a:gd name="connsiteY6" fmla="*/ 0 h 833438"/>
              <a:gd name="connsiteX7" fmla="*/ 3857625 w 4224338"/>
              <a:gd name="connsiteY7" fmla="*/ 47625 h 833438"/>
              <a:gd name="connsiteX8" fmla="*/ 4005263 w 4224338"/>
              <a:gd name="connsiteY8" fmla="*/ 90488 h 833438"/>
              <a:gd name="connsiteX9" fmla="*/ 4119563 w 4224338"/>
              <a:gd name="connsiteY9" fmla="*/ 133350 h 833438"/>
              <a:gd name="connsiteX10" fmla="*/ 4181475 w 4224338"/>
              <a:gd name="connsiteY10" fmla="*/ 166688 h 833438"/>
              <a:gd name="connsiteX11" fmla="*/ 4224338 w 4224338"/>
              <a:gd name="connsiteY11" fmla="*/ 204788 h 833438"/>
              <a:gd name="connsiteX12" fmla="*/ 4224338 w 4224338"/>
              <a:gd name="connsiteY12" fmla="*/ 238125 h 833438"/>
              <a:gd name="connsiteX13" fmla="*/ 4210050 w 4224338"/>
              <a:gd name="connsiteY13" fmla="*/ 309563 h 833438"/>
              <a:gd name="connsiteX14" fmla="*/ 4171950 w 4224338"/>
              <a:gd name="connsiteY14" fmla="*/ 328613 h 833438"/>
              <a:gd name="connsiteX15" fmla="*/ 4000500 w 4224338"/>
              <a:gd name="connsiteY15" fmla="*/ 342900 h 833438"/>
              <a:gd name="connsiteX16" fmla="*/ 3438525 w 4224338"/>
              <a:gd name="connsiteY16" fmla="*/ 352425 h 833438"/>
              <a:gd name="connsiteX17" fmla="*/ 2828925 w 4224338"/>
              <a:gd name="connsiteY17" fmla="*/ 390525 h 833438"/>
              <a:gd name="connsiteX18" fmla="*/ 2414588 w 4224338"/>
              <a:gd name="connsiteY18" fmla="*/ 419100 h 833438"/>
              <a:gd name="connsiteX19" fmla="*/ 2300288 w 4224338"/>
              <a:gd name="connsiteY19" fmla="*/ 447675 h 833438"/>
              <a:gd name="connsiteX20" fmla="*/ 1847850 w 4224338"/>
              <a:gd name="connsiteY20" fmla="*/ 514350 h 833438"/>
              <a:gd name="connsiteX21" fmla="*/ 1524000 w 4224338"/>
              <a:gd name="connsiteY21" fmla="*/ 561975 h 833438"/>
              <a:gd name="connsiteX22" fmla="*/ 1195388 w 4224338"/>
              <a:gd name="connsiteY22" fmla="*/ 633413 h 833438"/>
              <a:gd name="connsiteX23" fmla="*/ 852488 w 4224338"/>
              <a:gd name="connsiteY23" fmla="*/ 723900 h 833438"/>
              <a:gd name="connsiteX24" fmla="*/ 519113 w 4224338"/>
              <a:gd name="connsiteY24" fmla="*/ 833438 h 833438"/>
              <a:gd name="connsiteX25" fmla="*/ 452438 w 4224338"/>
              <a:gd name="connsiteY25" fmla="*/ 800100 h 833438"/>
              <a:gd name="connsiteX26" fmla="*/ 333375 w 4224338"/>
              <a:gd name="connsiteY26" fmla="*/ 728663 h 833438"/>
              <a:gd name="connsiteX27" fmla="*/ 200025 w 4224338"/>
              <a:gd name="connsiteY27" fmla="*/ 619125 h 833438"/>
              <a:gd name="connsiteX28" fmla="*/ 104775 w 4224338"/>
              <a:gd name="connsiteY28" fmla="*/ 519113 h 833438"/>
              <a:gd name="connsiteX29" fmla="*/ 23813 w 4224338"/>
              <a:gd name="connsiteY29" fmla="*/ 433388 h 833438"/>
              <a:gd name="connsiteX30" fmla="*/ 0 w 4224338"/>
              <a:gd name="connsiteY30" fmla="*/ 381000 h 833438"/>
              <a:gd name="connsiteX31" fmla="*/ 19050 w 4224338"/>
              <a:gd name="connsiteY31" fmla="*/ 357188 h 833438"/>
              <a:gd name="connsiteX32" fmla="*/ 52388 w 4224338"/>
              <a:gd name="connsiteY32" fmla="*/ 357188 h 833438"/>
              <a:gd name="connsiteX33" fmla="*/ 90488 w 4224338"/>
              <a:gd name="connsiteY33" fmla="*/ 376238 h 833438"/>
              <a:gd name="connsiteX34" fmla="*/ 119063 w 4224338"/>
              <a:gd name="connsiteY34" fmla="*/ 404813 h 833438"/>
              <a:gd name="connsiteX35" fmla="*/ 166688 w 4224338"/>
              <a:gd name="connsiteY35" fmla="*/ 433388 h 833438"/>
              <a:gd name="connsiteX36" fmla="*/ 242888 w 4224338"/>
              <a:gd name="connsiteY36" fmla="*/ 457200 h 833438"/>
              <a:gd name="connsiteX37" fmla="*/ 361950 w 4224338"/>
              <a:gd name="connsiteY37" fmla="*/ 471488 h 833438"/>
              <a:gd name="connsiteX38" fmla="*/ 538163 w 4224338"/>
              <a:gd name="connsiteY38" fmla="*/ 476250 h 833438"/>
              <a:gd name="connsiteX39" fmla="*/ 1300163 w 4224338"/>
              <a:gd name="connsiteY39" fmla="*/ 385763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24338" h="833438">
                <a:moveTo>
                  <a:pt x="1300163" y="385763"/>
                </a:moveTo>
                <a:lnTo>
                  <a:pt x="2276475" y="257175"/>
                </a:lnTo>
                <a:lnTo>
                  <a:pt x="2719388" y="185738"/>
                </a:lnTo>
                <a:lnTo>
                  <a:pt x="3324225" y="109538"/>
                </a:lnTo>
                <a:lnTo>
                  <a:pt x="3438525" y="90488"/>
                </a:lnTo>
                <a:lnTo>
                  <a:pt x="3548063" y="42863"/>
                </a:lnTo>
                <a:lnTo>
                  <a:pt x="3643313" y="0"/>
                </a:lnTo>
                <a:lnTo>
                  <a:pt x="3857625" y="47625"/>
                </a:lnTo>
                <a:lnTo>
                  <a:pt x="4005263" y="90488"/>
                </a:lnTo>
                <a:lnTo>
                  <a:pt x="4119563" y="133350"/>
                </a:lnTo>
                <a:lnTo>
                  <a:pt x="4181475" y="166688"/>
                </a:lnTo>
                <a:lnTo>
                  <a:pt x="4224338" y="204788"/>
                </a:lnTo>
                <a:lnTo>
                  <a:pt x="4224338" y="238125"/>
                </a:lnTo>
                <a:lnTo>
                  <a:pt x="4210050" y="309563"/>
                </a:lnTo>
                <a:lnTo>
                  <a:pt x="4171950" y="328613"/>
                </a:lnTo>
                <a:lnTo>
                  <a:pt x="4000500" y="342900"/>
                </a:lnTo>
                <a:lnTo>
                  <a:pt x="3438525" y="352425"/>
                </a:lnTo>
                <a:lnTo>
                  <a:pt x="2828925" y="390525"/>
                </a:lnTo>
                <a:lnTo>
                  <a:pt x="2414588" y="419100"/>
                </a:lnTo>
                <a:lnTo>
                  <a:pt x="2300288" y="447675"/>
                </a:lnTo>
                <a:lnTo>
                  <a:pt x="1847850" y="514350"/>
                </a:lnTo>
                <a:lnTo>
                  <a:pt x="1524000" y="561975"/>
                </a:lnTo>
                <a:lnTo>
                  <a:pt x="1195388" y="633413"/>
                </a:lnTo>
                <a:lnTo>
                  <a:pt x="852488" y="723900"/>
                </a:lnTo>
                <a:lnTo>
                  <a:pt x="519113" y="833438"/>
                </a:lnTo>
                <a:lnTo>
                  <a:pt x="452438" y="800100"/>
                </a:lnTo>
                <a:lnTo>
                  <a:pt x="333375" y="728663"/>
                </a:lnTo>
                <a:lnTo>
                  <a:pt x="200025" y="619125"/>
                </a:lnTo>
                <a:lnTo>
                  <a:pt x="104775" y="519113"/>
                </a:lnTo>
                <a:lnTo>
                  <a:pt x="23813" y="433388"/>
                </a:lnTo>
                <a:lnTo>
                  <a:pt x="0" y="381000"/>
                </a:lnTo>
                <a:lnTo>
                  <a:pt x="19050" y="357188"/>
                </a:lnTo>
                <a:lnTo>
                  <a:pt x="52388" y="357188"/>
                </a:lnTo>
                <a:lnTo>
                  <a:pt x="90488" y="376238"/>
                </a:lnTo>
                <a:lnTo>
                  <a:pt x="119063" y="404813"/>
                </a:lnTo>
                <a:lnTo>
                  <a:pt x="166688" y="433388"/>
                </a:lnTo>
                <a:lnTo>
                  <a:pt x="242888" y="457200"/>
                </a:lnTo>
                <a:lnTo>
                  <a:pt x="361950" y="471488"/>
                </a:lnTo>
                <a:lnTo>
                  <a:pt x="538163" y="476250"/>
                </a:lnTo>
                <a:lnTo>
                  <a:pt x="1300163" y="3857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54F7F99-C8F2-4461-8AD7-75083270C040}"/>
              </a:ext>
            </a:extLst>
          </p:cNvPr>
          <p:cNvSpPr/>
          <p:nvPr/>
        </p:nvSpPr>
        <p:spPr>
          <a:xfrm>
            <a:off x="5895976" y="1371600"/>
            <a:ext cx="733425" cy="4624388"/>
          </a:xfrm>
          <a:custGeom>
            <a:avLst/>
            <a:gdLst>
              <a:gd name="connsiteX0" fmla="*/ 664234 w 733245"/>
              <a:gd name="connsiteY0" fmla="*/ 802257 h 4623758"/>
              <a:gd name="connsiteX1" fmla="*/ 672860 w 733245"/>
              <a:gd name="connsiteY1" fmla="*/ 1785668 h 4623758"/>
              <a:gd name="connsiteX2" fmla="*/ 698739 w 733245"/>
              <a:gd name="connsiteY2" fmla="*/ 1966823 h 4623758"/>
              <a:gd name="connsiteX3" fmla="*/ 690113 w 733245"/>
              <a:gd name="connsiteY3" fmla="*/ 2242868 h 4623758"/>
              <a:gd name="connsiteX4" fmla="*/ 690113 w 733245"/>
              <a:gd name="connsiteY4" fmla="*/ 3140015 h 4623758"/>
              <a:gd name="connsiteX5" fmla="*/ 690113 w 733245"/>
              <a:gd name="connsiteY5" fmla="*/ 3545457 h 4623758"/>
              <a:gd name="connsiteX6" fmla="*/ 698739 w 733245"/>
              <a:gd name="connsiteY6" fmla="*/ 3726611 h 4623758"/>
              <a:gd name="connsiteX7" fmla="*/ 707366 w 733245"/>
              <a:gd name="connsiteY7" fmla="*/ 3873260 h 4623758"/>
              <a:gd name="connsiteX8" fmla="*/ 724619 w 733245"/>
              <a:gd name="connsiteY8" fmla="*/ 4002657 h 4623758"/>
              <a:gd name="connsiteX9" fmla="*/ 733245 w 733245"/>
              <a:gd name="connsiteY9" fmla="*/ 4063042 h 4623758"/>
              <a:gd name="connsiteX10" fmla="*/ 707366 w 733245"/>
              <a:gd name="connsiteY10" fmla="*/ 4201064 h 4623758"/>
              <a:gd name="connsiteX11" fmla="*/ 664234 w 733245"/>
              <a:gd name="connsiteY11" fmla="*/ 4339087 h 4623758"/>
              <a:gd name="connsiteX12" fmla="*/ 621102 w 733245"/>
              <a:gd name="connsiteY12" fmla="*/ 4451230 h 4623758"/>
              <a:gd name="connsiteX13" fmla="*/ 569343 w 733245"/>
              <a:gd name="connsiteY13" fmla="*/ 4537494 h 4623758"/>
              <a:gd name="connsiteX14" fmla="*/ 508958 w 733245"/>
              <a:gd name="connsiteY14" fmla="*/ 4606506 h 4623758"/>
              <a:gd name="connsiteX15" fmla="*/ 465826 w 733245"/>
              <a:gd name="connsiteY15" fmla="*/ 4623758 h 4623758"/>
              <a:gd name="connsiteX16" fmla="*/ 431320 w 733245"/>
              <a:gd name="connsiteY16" fmla="*/ 4623758 h 4623758"/>
              <a:gd name="connsiteX17" fmla="*/ 396815 w 733245"/>
              <a:gd name="connsiteY17" fmla="*/ 4606506 h 4623758"/>
              <a:gd name="connsiteX18" fmla="*/ 370936 w 733245"/>
              <a:gd name="connsiteY18" fmla="*/ 4572000 h 4623758"/>
              <a:gd name="connsiteX19" fmla="*/ 448573 w 733245"/>
              <a:gd name="connsiteY19" fmla="*/ 3968151 h 4623758"/>
              <a:gd name="connsiteX20" fmla="*/ 448573 w 733245"/>
              <a:gd name="connsiteY20" fmla="*/ 2191109 h 4623758"/>
              <a:gd name="connsiteX21" fmla="*/ 422694 w 733245"/>
              <a:gd name="connsiteY21" fmla="*/ 1889185 h 4623758"/>
              <a:gd name="connsiteX22" fmla="*/ 422694 w 733245"/>
              <a:gd name="connsiteY22" fmla="*/ 1164566 h 4623758"/>
              <a:gd name="connsiteX23" fmla="*/ 414068 w 733245"/>
              <a:gd name="connsiteY23" fmla="*/ 897147 h 4623758"/>
              <a:gd name="connsiteX24" fmla="*/ 405441 w 733245"/>
              <a:gd name="connsiteY24" fmla="*/ 560717 h 4623758"/>
              <a:gd name="connsiteX25" fmla="*/ 388188 w 733245"/>
              <a:gd name="connsiteY25" fmla="*/ 448574 h 4623758"/>
              <a:gd name="connsiteX26" fmla="*/ 353683 w 733245"/>
              <a:gd name="connsiteY26" fmla="*/ 327804 h 4623758"/>
              <a:gd name="connsiteX27" fmla="*/ 301924 w 733245"/>
              <a:gd name="connsiteY27" fmla="*/ 258792 h 4623758"/>
              <a:gd name="connsiteX28" fmla="*/ 198407 w 733245"/>
              <a:gd name="connsiteY28" fmla="*/ 172528 h 4623758"/>
              <a:gd name="connsiteX29" fmla="*/ 25879 w 733245"/>
              <a:gd name="connsiteY29" fmla="*/ 69011 h 4623758"/>
              <a:gd name="connsiteX30" fmla="*/ 0 w 733245"/>
              <a:gd name="connsiteY30" fmla="*/ 25879 h 4623758"/>
              <a:gd name="connsiteX31" fmla="*/ 8626 w 733245"/>
              <a:gd name="connsiteY31" fmla="*/ 0 h 4623758"/>
              <a:gd name="connsiteX32" fmla="*/ 94890 w 733245"/>
              <a:gd name="connsiteY32" fmla="*/ 8626 h 4623758"/>
              <a:gd name="connsiteX33" fmla="*/ 232913 w 733245"/>
              <a:gd name="connsiteY33" fmla="*/ 51758 h 4623758"/>
              <a:gd name="connsiteX34" fmla="*/ 431320 w 733245"/>
              <a:gd name="connsiteY34" fmla="*/ 112143 h 4623758"/>
              <a:gd name="connsiteX35" fmla="*/ 586596 w 733245"/>
              <a:gd name="connsiteY35" fmla="*/ 172528 h 4623758"/>
              <a:gd name="connsiteX36" fmla="*/ 646981 w 733245"/>
              <a:gd name="connsiteY36" fmla="*/ 198408 h 4623758"/>
              <a:gd name="connsiteX37" fmla="*/ 698739 w 733245"/>
              <a:gd name="connsiteY37" fmla="*/ 241540 h 4623758"/>
              <a:gd name="connsiteX38" fmla="*/ 715992 w 733245"/>
              <a:gd name="connsiteY38" fmla="*/ 293298 h 4623758"/>
              <a:gd name="connsiteX39" fmla="*/ 715992 w 733245"/>
              <a:gd name="connsiteY39" fmla="*/ 345057 h 4623758"/>
              <a:gd name="connsiteX40" fmla="*/ 690113 w 733245"/>
              <a:gd name="connsiteY40" fmla="*/ 405442 h 4623758"/>
              <a:gd name="connsiteX41" fmla="*/ 664234 w 733245"/>
              <a:gd name="connsiteY41" fmla="*/ 474453 h 4623758"/>
              <a:gd name="connsiteX42" fmla="*/ 664234 w 733245"/>
              <a:gd name="connsiteY42" fmla="*/ 543464 h 4623758"/>
              <a:gd name="connsiteX43" fmla="*/ 664234 w 733245"/>
              <a:gd name="connsiteY43" fmla="*/ 802257 h 46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3245" h="4623758">
                <a:moveTo>
                  <a:pt x="664234" y="802257"/>
                </a:moveTo>
                <a:cubicBezTo>
                  <a:pt x="667109" y="1130061"/>
                  <a:pt x="671422" y="1467929"/>
                  <a:pt x="672860" y="1785668"/>
                </a:cubicBezTo>
                <a:lnTo>
                  <a:pt x="698739" y="1966823"/>
                </a:lnTo>
                <a:lnTo>
                  <a:pt x="690113" y="2242868"/>
                </a:lnTo>
                <a:lnTo>
                  <a:pt x="690113" y="3140015"/>
                </a:lnTo>
                <a:lnTo>
                  <a:pt x="690113" y="3545457"/>
                </a:lnTo>
                <a:lnTo>
                  <a:pt x="698739" y="3726611"/>
                </a:lnTo>
                <a:lnTo>
                  <a:pt x="707366" y="3873260"/>
                </a:lnTo>
                <a:lnTo>
                  <a:pt x="724619" y="4002657"/>
                </a:lnTo>
                <a:lnTo>
                  <a:pt x="733245" y="4063042"/>
                </a:lnTo>
                <a:lnTo>
                  <a:pt x="707366" y="4201064"/>
                </a:lnTo>
                <a:lnTo>
                  <a:pt x="664234" y="4339087"/>
                </a:lnTo>
                <a:lnTo>
                  <a:pt x="621102" y="4451230"/>
                </a:lnTo>
                <a:lnTo>
                  <a:pt x="569343" y="4537494"/>
                </a:lnTo>
                <a:lnTo>
                  <a:pt x="508958" y="4606506"/>
                </a:lnTo>
                <a:lnTo>
                  <a:pt x="465826" y="4623758"/>
                </a:lnTo>
                <a:lnTo>
                  <a:pt x="431320" y="4623758"/>
                </a:lnTo>
                <a:lnTo>
                  <a:pt x="396815" y="4606506"/>
                </a:lnTo>
                <a:lnTo>
                  <a:pt x="370936" y="4572000"/>
                </a:lnTo>
                <a:lnTo>
                  <a:pt x="448573" y="3968151"/>
                </a:lnTo>
                <a:lnTo>
                  <a:pt x="448573" y="2191109"/>
                </a:lnTo>
                <a:lnTo>
                  <a:pt x="422694" y="1889185"/>
                </a:lnTo>
                <a:lnTo>
                  <a:pt x="422694" y="1164566"/>
                </a:lnTo>
                <a:lnTo>
                  <a:pt x="414068" y="897147"/>
                </a:lnTo>
                <a:lnTo>
                  <a:pt x="405441" y="560717"/>
                </a:lnTo>
                <a:lnTo>
                  <a:pt x="388188" y="448574"/>
                </a:lnTo>
                <a:lnTo>
                  <a:pt x="353683" y="327804"/>
                </a:lnTo>
                <a:lnTo>
                  <a:pt x="301924" y="258792"/>
                </a:lnTo>
                <a:lnTo>
                  <a:pt x="198407" y="172528"/>
                </a:lnTo>
                <a:lnTo>
                  <a:pt x="25879" y="69011"/>
                </a:lnTo>
                <a:lnTo>
                  <a:pt x="0" y="25879"/>
                </a:lnTo>
                <a:lnTo>
                  <a:pt x="8626" y="0"/>
                </a:lnTo>
                <a:lnTo>
                  <a:pt x="94890" y="8626"/>
                </a:lnTo>
                <a:lnTo>
                  <a:pt x="232913" y="51758"/>
                </a:lnTo>
                <a:lnTo>
                  <a:pt x="431320" y="112143"/>
                </a:lnTo>
                <a:lnTo>
                  <a:pt x="586596" y="172528"/>
                </a:lnTo>
                <a:lnTo>
                  <a:pt x="646981" y="198408"/>
                </a:lnTo>
                <a:lnTo>
                  <a:pt x="698739" y="241540"/>
                </a:lnTo>
                <a:lnTo>
                  <a:pt x="715992" y="293298"/>
                </a:lnTo>
                <a:lnTo>
                  <a:pt x="715992" y="345057"/>
                </a:lnTo>
                <a:lnTo>
                  <a:pt x="690113" y="405442"/>
                </a:lnTo>
                <a:lnTo>
                  <a:pt x="664234" y="474453"/>
                </a:lnTo>
                <a:lnTo>
                  <a:pt x="664234" y="543464"/>
                </a:lnTo>
                <a:lnTo>
                  <a:pt x="664234" y="802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2214902-AD04-4CB3-AA70-87C54E4CB820}"/>
              </a:ext>
            </a:extLst>
          </p:cNvPr>
          <p:cNvSpPr/>
          <p:nvPr/>
        </p:nvSpPr>
        <p:spPr>
          <a:xfrm>
            <a:off x="5418139" y="5192713"/>
            <a:ext cx="936625" cy="755650"/>
          </a:xfrm>
          <a:custGeom>
            <a:avLst/>
            <a:gdLst>
              <a:gd name="connsiteX0" fmla="*/ 714375 w 938212"/>
              <a:gd name="connsiteY0" fmla="*/ 221457 h 754857"/>
              <a:gd name="connsiteX1" fmla="*/ 373856 w 938212"/>
              <a:gd name="connsiteY1" fmla="*/ 109538 h 754857"/>
              <a:gd name="connsiteX2" fmla="*/ 100012 w 938212"/>
              <a:gd name="connsiteY2" fmla="*/ 14288 h 754857"/>
              <a:gd name="connsiteX3" fmla="*/ 52387 w 938212"/>
              <a:gd name="connsiteY3" fmla="*/ 0 h 754857"/>
              <a:gd name="connsiteX4" fmla="*/ 26194 w 938212"/>
              <a:gd name="connsiteY4" fmla="*/ 0 h 754857"/>
              <a:gd name="connsiteX5" fmla="*/ 0 w 938212"/>
              <a:gd name="connsiteY5" fmla="*/ 9525 h 754857"/>
              <a:gd name="connsiteX6" fmla="*/ 2381 w 938212"/>
              <a:gd name="connsiteY6" fmla="*/ 35719 h 754857"/>
              <a:gd name="connsiteX7" fmla="*/ 50006 w 938212"/>
              <a:gd name="connsiteY7" fmla="*/ 61913 h 754857"/>
              <a:gd name="connsiteX8" fmla="*/ 183356 w 938212"/>
              <a:gd name="connsiteY8" fmla="*/ 133350 h 754857"/>
              <a:gd name="connsiteX9" fmla="*/ 352425 w 938212"/>
              <a:gd name="connsiteY9" fmla="*/ 230982 h 754857"/>
              <a:gd name="connsiteX10" fmla="*/ 497681 w 938212"/>
              <a:gd name="connsiteY10" fmla="*/ 330994 h 754857"/>
              <a:gd name="connsiteX11" fmla="*/ 633412 w 938212"/>
              <a:gd name="connsiteY11" fmla="*/ 442913 h 754857"/>
              <a:gd name="connsiteX12" fmla="*/ 740569 w 938212"/>
              <a:gd name="connsiteY12" fmla="*/ 550069 h 754857"/>
              <a:gd name="connsiteX13" fmla="*/ 788194 w 938212"/>
              <a:gd name="connsiteY13" fmla="*/ 604838 h 754857"/>
              <a:gd name="connsiteX14" fmla="*/ 828675 w 938212"/>
              <a:gd name="connsiteY14" fmla="*/ 664369 h 754857"/>
              <a:gd name="connsiteX15" fmla="*/ 852487 w 938212"/>
              <a:gd name="connsiteY15" fmla="*/ 754857 h 754857"/>
              <a:gd name="connsiteX16" fmla="*/ 919162 w 938212"/>
              <a:gd name="connsiteY16" fmla="*/ 647700 h 754857"/>
              <a:gd name="connsiteX17" fmla="*/ 938212 w 938212"/>
              <a:gd name="connsiteY17" fmla="*/ 133350 h 754857"/>
              <a:gd name="connsiteX18" fmla="*/ 904875 w 938212"/>
              <a:gd name="connsiteY18" fmla="*/ 185738 h 754857"/>
              <a:gd name="connsiteX19" fmla="*/ 876300 w 938212"/>
              <a:gd name="connsiteY19" fmla="*/ 216694 h 754857"/>
              <a:gd name="connsiteX20" fmla="*/ 835819 w 938212"/>
              <a:gd name="connsiteY20" fmla="*/ 228600 h 754857"/>
              <a:gd name="connsiteX21" fmla="*/ 785812 w 938212"/>
              <a:gd name="connsiteY21" fmla="*/ 228600 h 754857"/>
              <a:gd name="connsiteX22" fmla="*/ 714375 w 938212"/>
              <a:gd name="connsiteY22" fmla="*/ 221457 h 75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8212" h="754857">
                <a:moveTo>
                  <a:pt x="714375" y="221457"/>
                </a:moveTo>
                <a:lnTo>
                  <a:pt x="373856" y="109538"/>
                </a:lnTo>
                <a:lnTo>
                  <a:pt x="100012" y="14288"/>
                </a:lnTo>
                <a:lnTo>
                  <a:pt x="52387" y="0"/>
                </a:lnTo>
                <a:lnTo>
                  <a:pt x="26194" y="0"/>
                </a:lnTo>
                <a:lnTo>
                  <a:pt x="0" y="9525"/>
                </a:lnTo>
                <a:lnTo>
                  <a:pt x="2381" y="35719"/>
                </a:lnTo>
                <a:lnTo>
                  <a:pt x="50006" y="61913"/>
                </a:lnTo>
                <a:lnTo>
                  <a:pt x="183356" y="133350"/>
                </a:lnTo>
                <a:lnTo>
                  <a:pt x="352425" y="230982"/>
                </a:lnTo>
                <a:lnTo>
                  <a:pt x="497681" y="330994"/>
                </a:lnTo>
                <a:lnTo>
                  <a:pt x="633412" y="442913"/>
                </a:lnTo>
                <a:lnTo>
                  <a:pt x="740569" y="550069"/>
                </a:lnTo>
                <a:lnTo>
                  <a:pt x="788194" y="604838"/>
                </a:lnTo>
                <a:lnTo>
                  <a:pt x="828675" y="664369"/>
                </a:lnTo>
                <a:lnTo>
                  <a:pt x="852487" y="754857"/>
                </a:lnTo>
                <a:lnTo>
                  <a:pt x="919162" y="647700"/>
                </a:lnTo>
                <a:lnTo>
                  <a:pt x="938212" y="133350"/>
                </a:lnTo>
                <a:lnTo>
                  <a:pt x="904875" y="185738"/>
                </a:lnTo>
                <a:lnTo>
                  <a:pt x="876300" y="216694"/>
                </a:lnTo>
                <a:lnTo>
                  <a:pt x="835819" y="228600"/>
                </a:lnTo>
                <a:lnTo>
                  <a:pt x="785812" y="228600"/>
                </a:lnTo>
                <a:lnTo>
                  <a:pt x="714375" y="2214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B5E532-431C-46DF-AECE-5CB0B95D5C72}"/>
              </a:ext>
            </a:extLst>
          </p:cNvPr>
          <p:cNvSpPr/>
          <p:nvPr/>
        </p:nvSpPr>
        <p:spPr>
          <a:xfrm>
            <a:off x="4262438" y="2919413"/>
            <a:ext cx="2614612" cy="2138362"/>
          </a:xfrm>
          <a:custGeom>
            <a:avLst/>
            <a:gdLst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305050 w 2614612"/>
              <a:gd name="connsiteY20" fmla="*/ 114300 h 2138362"/>
              <a:gd name="connsiteX21" fmla="*/ 2305050 w 2614612"/>
              <a:gd name="connsiteY21" fmla="*/ 0 h 2138362"/>
              <a:gd name="connsiteX22" fmla="*/ 2347912 w 2614612"/>
              <a:gd name="connsiteY22" fmla="*/ 9525 h 2138362"/>
              <a:gd name="connsiteX23" fmla="*/ 2390775 w 2614612"/>
              <a:gd name="connsiteY23" fmla="*/ 28575 h 2138362"/>
              <a:gd name="connsiteX24" fmla="*/ 2466975 w 2614612"/>
              <a:gd name="connsiteY24" fmla="*/ 85725 h 2138362"/>
              <a:gd name="connsiteX25" fmla="*/ 2538412 w 2614612"/>
              <a:gd name="connsiteY25" fmla="*/ 152400 h 2138362"/>
              <a:gd name="connsiteX26" fmla="*/ 2586037 w 2614612"/>
              <a:gd name="connsiteY26" fmla="*/ 204787 h 2138362"/>
              <a:gd name="connsiteX27" fmla="*/ 2614612 w 2614612"/>
              <a:gd name="connsiteY27" fmla="*/ 257175 h 2138362"/>
              <a:gd name="connsiteX28" fmla="*/ 2609850 w 2614612"/>
              <a:gd name="connsiteY28" fmla="*/ 280987 h 2138362"/>
              <a:gd name="connsiteX29" fmla="*/ 2562225 w 2614612"/>
              <a:gd name="connsiteY29" fmla="*/ 314325 h 2138362"/>
              <a:gd name="connsiteX30" fmla="*/ 2490787 w 2614612"/>
              <a:gd name="connsiteY30" fmla="*/ 342900 h 2138362"/>
              <a:gd name="connsiteX31" fmla="*/ 2433637 w 2614612"/>
              <a:gd name="connsiteY31" fmla="*/ 376237 h 2138362"/>
              <a:gd name="connsiteX32" fmla="*/ 2366962 w 2614612"/>
              <a:gd name="connsiteY32" fmla="*/ 423862 h 2138362"/>
              <a:gd name="connsiteX33" fmla="*/ 2309812 w 2614612"/>
              <a:gd name="connsiteY33" fmla="*/ 500062 h 2138362"/>
              <a:gd name="connsiteX34" fmla="*/ 1962150 w 2614612"/>
              <a:gd name="connsiteY34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305050 w 2614612"/>
              <a:gd name="connsiteY20" fmla="*/ 114300 h 2138362"/>
              <a:gd name="connsiteX21" fmla="*/ 2257390 w 2614612"/>
              <a:gd name="connsiteY21" fmla="*/ 0 h 2138362"/>
              <a:gd name="connsiteX22" fmla="*/ 2347912 w 2614612"/>
              <a:gd name="connsiteY22" fmla="*/ 9525 h 2138362"/>
              <a:gd name="connsiteX23" fmla="*/ 2390775 w 2614612"/>
              <a:gd name="connsiteY23" fmla="*/ 28575 h 2138362"/>
              <a:gd name="connsiteX24" fmla="*/ 2466975 w 2614612"/>
              <a:gd name="connsiteY24" fmla="*/ 85725 h 2138362"/>
              <a:gd name="connsiteX25" fmla="*/ 2538412 w 2614612"/>
              <a:gd name="connsiteY25" fmla="*/ 152400 h 2138362"/>
              <a:gd name="connsiteX26" fmla="*/ 2586037 w 2614612"/>
              <a:gd name="connsiteY26" fmla="*/ 204787 h 2138362"/>
              <a:gd name="connsiteX27" fmla="*/ 2614612 w 2614612"/>
              <a:gd name="connsiteY27" fmla="*/ 257175 h 2138362"/>
              <a:gd name="connsiteX28" fmla="*/ 2609850 w 2614612"/>
              <a:gd name="connsiteY28" fmla="*/ 280987 h 2138362"/>
              <a:gd name="connsiteX29" fmla="*/ 2562225 w 2614612"/>
              <a:gd name="connsiteY29" fmla="*/ 314325 h 2138362"/>
              <a:gd name="connsiteX30" fmla="*/ 2490787 w 2614612"/>
              <a:gd name="connsiteY30" fmla="*/ 342900 h 2138362"/>
              <a:gd name="connsiteX31" fmla="*/ 2433637 w 2614612"/>
              <a:gd name="connsiteY31" fmla="*/ 376237 h 2138362"/>
              <a:gd name="connsiteX32" fmla="*/ 2366962 w 2614612"/>
              <a:gd name="connsiteY32" fmla="*/ 423862 h 2138362"/>
              <a:gd name="connsiteX33" fmla="*/ 2309812 w 2614612"/>
              <a:gd name="connsiteY33" fmla="*/ 500062 h 2138362"/>
              <a:gd name="connsiteX34" fmla="*/ 1962150 w 2614612"/>
              <a:gd name="connsiteY34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305050 w 2614612"/>
              <a:gd name="connsiteY20" fmla="*/ 114300 h 2138362"/>
              <a:gd name="connsiteX21" fmla="*/ 2288381 w 2614612"/>
              <a:gd name="connsiteY21" fmla="*/ 71437 h 2138362"/>
              <a:gd name="connsiteX22" fmla="*/ 2257390 w 2614612"/>
              <a:gd name="connsiteY22" fmla="*/ 0 h 2138362"/>
              <a:gd name="connsiteX23" fmla="*/ 2347912 w 2614612"/>
              <a:gd name="connsiteY23" fmla="*/ 9525 h 2138362"/>
              <a:gd name="connsiteX24" fmla="*/ 2390775 w 2614612"/>
              <a:gd name="connsiteY24" fmla="*/ 28575 h 2138362"/>
              <a:gd name="connsiteX25" fmla="*/ 2466975 w 2614612"/>
              <a:gd name="connsiteY25" fmla="*/ 85725 h 2138362"/>
              <a:gd name="connsiteX26" fmla="*/ 2538412 w 2614612"/>
              <a:gd name="connsiteY26" fmla="*/ 152400 h 2138362"/>
              <a:gd name="connsiteX27" fmla="*/ 2586037 w 2614612"/>
              <a:gd name="connsiteY27" fmla="*/ 204787 h 2138362"/>
              <a:gd name="connsiteX28" fmla="*/ 2614612 w 2614612"/>
              <a:gd name="connsiteY28" fmla="*/ 257175 h 2138362"/>
              <a:gd name="connsiteX29" fmla="*/ 2609850 w 2614612"/>
              <a:gd name="connsiteY29" fmla="*/ 280987 h 2138362"/>
              <a:gd name="connsiteX30" fmla="*/ 2562225 w 2614612"/>
              <a:gd name="connsiteY30" fmla="*/ 314325 h 2138362"/>
              <a:gd name="connsiteX31" fmla="*/ 2490787 w 2614612"/>
              <a:gd name="connsiteY31" fmla="*/ 342900 h 2138362"/>
              <a:gd name="connsiteX32" fmla="*/ 2433637 w 2614612"/>
              <a:gd name="connsiteY32" fmla="*/ 376237 h 2138362"/>
              <a:gd name="connsiteX33" fmla="*/ 2366962 w 2614612"/>
              <a:gd name="connsiteY33" fmla="*/ 423862 h 2138362"/>
              <a:gd name="connsiteX34" fmla="*/ 2309812 w 2614612"/>
              <a:gd name="connsiteY34" fmla="*/ 500062 h 2138362"/>
              <a:gd name="connsiteX35" fmla="*/ 1962150 w 2614612"/>
              <a:gd name="connsiteY35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290762 w 2614612"/>
              <a:gd name="connsiteY20" fmla="*/ 138112 h 2138362"/>
              <a:gd name="connsiteX21" fmla="*/ 2305050 w 2614612"/>
              <a:gd name="connsiteY21" fmla="*/ 114300 h 2138362"/>
              <a:gd name="connsiteX22" fmla="*/ 2288381 w 2614612"/>
              <a:gd name="connsiteY22" fmla="*/ 71437 h 2138362"/>
              <a:gd name="connsiteX23" fmla="*/ 2257390 w 2614612"/>
              <a:gd name="connsiteY23" fmla="*/ 0 h 2138362"/>
              <a:gd name="connsiteX24" fmla="*/ 2347912 w 2614612"/>
              <a:gd name="connsiteY24" fmla="*/ 9525 h 2138362"/>
              <a:gd name="connsiteX25" fmla="*/ 2390775 w 2614612"/>
              <a:gd name="connsiteY25" fmla="*/ 28575 h 2138362"/>
              <a:gd name="connsiteX26" fmla="*/ 2466975 w 2614612"/>
              <a:gd name="connsiteY26" fmla="*/ 85725 h 2138362"/>
              <a:gd name="connsiteX27" fmla="*/ 2538412 w 2614612"/>
              <a:gd name="connsiteY27" fmla="*/ 152400 h 2138362"/>
              <a:gd name="connsiteX28" fmla="*/ 2586037 w 2614612"/>
              <a:gd name="connsiteY28" fmla="*/ 204787 h 2138362"/>
              <a:gd name="connsiteX29" fmla="*/ 2614612 w 2614612"/>
              <a:gd name="connsiteY29" fmla="*/ 257175 h 2138362"/>
              <a:gd name="connsiteX30" fmla="*/ 2609850 w 2614612"/>
              <a:gd name="connsiteY30" fmla="*/ 280987 h 2138362"/>
              <a:gd name="connsiteX31" fmla="*/ 2562225 w 2614612"/>
              <a:gd name="connsiteY31" fmla="*/ 314325 h 2138362"/>
              <a:gd name="connsiteX32" fmla="*/ 2490787 w 2614612"/>
              <a:gd name="connsiteY32" fmla="*/ 342900 h 2138362"/>
              <a:gd name="connsiteX33" fmla="*/ 2433637 w 2614612"/>
              <a:gd name="connsiteY33" fmla="*/ 376237 h 2138362"/>
              <a:gd name="connsiteX34" fmla="*/ 2366962 w 2614612"/>
              <a:gd name="connsiteY34" fmla="*/ 423862 h 2138362"/>
              <a:gd name="connsiteX35" fmla="*/ 2309812 w 2614612"/>
              <a:gd name="connsiteY35" fmla="*/ 500062 h 2138362"/>
              <a:gd name="connsiteX36" fmla="*/ 1962150 w 2614612"/>
              <a:gd name="connsiteY36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290762 w 2614612"/>
              <a:gd name="connsiteY20" fmla="*/ 138112 h 2138362"/>
              <a:gd name="connsiteX21" fmla="*/ 2288381 w 2614612"/>
              <a:gd name="connsiteY21" fmla="*/ 71437 h 2138362"/>
              <a:gd name="connsiteX22" fmla="*/ 2257390 w 2614612"/>
              <a:gd name="connsiteY22" fmla="*/ 0 h 2138362"/>
              <a:gd name="connsiteX23" fmla="*/ 2347912 w 2614612"/>
              <a:gd name="connsiteY23" fmla="*/ 9525 h 2138362"/>
              <a:gd name="connsiteX24" fmla="*/ 2390775 w 2614612"/>
              <a:gd name="connsiteY24" fmla="*/ 28575 h 2138362"/>
              <a:gd name="connsiteX25" fmla="*/ 2466975 w 2614612"/>
              <a:gd name="connsiteY25" fmla="*/ 85725 h 2138362"/>
              <a:gd name="connsiteX26" fmla="*/ 2538412 w 2614612"/>
              <a:gd name="connsiteY26" fmla="*/ 152400 h 2138362"/>
              <a:gd name="connsiteX27" fmla="*/ 2586037 w 2614612"/>
              <a:gd name="connsiteY27" fmla="*/ 204787 h 2138362"/>
              <a:gd name="connsiteX28" fmla="*/ 2614612 w 2614612"/>
              <a:gd name="connsiteY28" fmla="*/ 257175 h 2138362"/>
              <a:gd name="connsiteX29" fmla="*/ 2609850 w 2614612"/>
              <a:gd name="connsiteY29" fmla="*/ 280987 h 2138362"/>
              <a:gd name="connsiteX30" fmla="*/ 2562225 w 2614612"/>
              <a:gd name="connsiteY30" fmla="*/ 314325 h 2138362"/>
              <a:gd name="connsiteX31" fmla="*/ 2490787 w 2614612"/>
              <a:gd name="connsiteY31" fmla="*/ 342900 h 2138362"/>
              <a:gd name="connsiteX32" fmla="*/ 2433637 w 2614612"/>
              <a:gd name="connsiteY32" fmla="*/ 376237 h 2138362"/>
              <a:gd name="connsiteX33" fmla="*/ 2366962 w 2614612"/>
              <a:gd name="connsiteY33" fmla="*/ 423862 h 2138362"/>
              <a:gd name="connsiteX34" fmla="*/ 2309812 w 2614612"/>
              <a:gd name="connsiteY34" fmla="*/ 500062 h 2138362"/>
              <a:gd name="connsiteX35" fmla="*/ 1962150 w 2614612"/>
              <a:gd name="connsiteY35" fmla="*/ 828675 h 213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14612" h="2138362">
                <a:moveTo>
                  <a:pt x="1962150" y="828675"/>
                </a:moveTo>
                <a:lnTo>
                  <a:pt x="1671637" y="1095375"/>
                </a:lnTo>
                <a:lnTo>
                  <a:pt x="1419225" y="1304925"/>
                </a:lnTo>
                <a:lnTo>
                  <a:pt x="1152525" y="1509712"/>
                </a:lnTo>
                <a:lnTo>
                  <a:pt x="871537" y="1700212"/>
                </a:lnTo>
                <a:lnTo>
                  <a:pt x="557212" y="1890712"/>
                </a:lnTo>
                <a:lnTo>
                  <a:pt x="371475" y="1985962"/>
                </a:lnTo>
                <a:lnTo>
                  <a:pt x="119062" y="2109787"/>
                </a:lnTo>
                <a:lnTo>
                  <a:pt x="42862" y="2138362"/>
                </a:lnTo>
                <a:lnTo>
                  <a:pt x="4762" y="2133600"/>
                </a:lnTo>
                <a:lnTo>
                  <a:pt x="0" y="2100262"/>
                </a:lnTo>
                <a:lnTo>
                  <a:pt x="71437" y="2052637"/>
                </a:lnTo>
                <a:lnTo>
                  <a:pt x="352425" y="1876425"/>
                </a:lnTo>
                <a:lnTo>
                  <a:pt x="585787" y="1714500"/>
                </a:lnTo>
                <a:lnTo>
                  <a:pt x="857250" y="1500187"/>
                </a:lnTo>
                <a:lnTo>
                  <a:pt x="1152525" y="1257300"/>
                </a:lnTo>
                <a:lnTo>
                  <a:pt x="1481137" y="962025"/>
                </a:lnTo>
                <a:lnTo>
                  <a:pt x="1743075" y="719137"/>
                </a:lnTo>
                <a:lnTo>
                  <a:pt x="1952625" y="509587"/>
                </a:lnTo>
                <a:lnTo>
                  <a:pt x="2228850" y="238125"/>
                </a:lnTo>
                <a:lnTo>
                  <a:pt x="2290762" y="138112"/>
                </a:lnTo>
                <a:cubicBezTo>
                  <a:pt x="2289968" y="115887"/>
                  <a:pt x="2289175" y="93662"/>
                  <a:pt x="2288381" y="71437"/>
                </a:cubicBezTo>
                <a:lnTo>
                  <a:pt x="2257390" y="0"/>
                </a:lnTo>
                <a:lnTo>
                  <a:pt x="2347912" y="9525"/>
                </a:lnTo>
                <a:lnTo>
                  <a:pt x="2390775" y="28575"/>
                </a:lnTo>
                <a:lnTo>
                  <a:pt x="2466975" y="85725"/>
                </a:lnTo>
                <a:lnTo>
                  <a:pt x="2538412" y="152400"/>
                </a:lnTo>
                <a:lnTo>
                  <a:pt x="2586037" y="204787"/>
                </a:lnTo>
                <a:lnTo>
                  <a:pt x="2614612" y="257175"/>
                </a:lnTo>
                <a:lnTo>
                  <a:pt x="2609850" y="280987"/>
                </a:lnTo>
                <a:lnTo>
                  <a:pt x="2562225" y="314325"/>
                </a:lnTo>
                <a:lnTo>
                  <a:pt x="2490787" y="342900"/>
                </a:lnTo>
                <a:lnTo>
                  <a:pt x="2433637" y="376237"/>
                </a:lnTo>
                <a:lnTo>
                  <a:pt x="2366962" y="423862"/>
                </a:lnTo>
                <a:lnTo>
                  <a:pt x="2309812" y="500062"/>
                </a:lnTo>
                <a:lnTo>
                  <a:pt x="1962150" y="8286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4DCB6D-6319-4C83-9DC8-0037DA51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53" y="1321098"/>
            <a:ext cx="4224894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DAE7E6B-940C-4DA0-B611-BD621FA7C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75" y="1312159"/>
            <a:ext cx="4230991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351718-BF3F-4EF2-AE39-EA0C4C290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53" y="1115367"/>
            <a:ext cx="4224894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673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80" y="2747962"/>
            <a:ext cx="11207153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「言葉のなかまさがしゲーム」をしよう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980" y="3490517"/>
            <a:ext cx="11207153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細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273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0FB981B5-52F1-4937-83C4-207A83E6872C}"/>
              </a:ext>
            </a:extLst>
          </p:cNvPr>
          <p:cNvSpPr/>
          <p:nvPr/>
        </p:nvSpPr>
        <p:spPr>
          <a:xfrm>
            <a:off x="5124451" y="4113213"/>
            <a:ext cx="561975" cy="1073150"/>
          </a:xfrm>
          <a:custGeom>
            <a:avLst/>
            <a:gdLst>
              <a:gd name="connsiteX0" fmla="*/ 135731 w 561975"/>
              <a:gd name="connsiteY0" fmla="*/ 383381 h 1073944"/>
              <a:gd name="connsiteX1" fmla="*/ 42863 w 561975"/>
              <a:gd name="connsiteY1" fmla="*/ 145256 h 1073944"/>
              <a:gd name="connsiteX2" fmla="*/ 7144 w 561975"/>
              <a:gd name="connsiteY2" fmla="*/ 57150 h 1073944"/>
              <a:gd name="connsiteX3" fmla="*/ 0 w 561975"/>
              <a:gd name="connsiteY3" fmla="*/ 30956 h 1073944"/>
              <a:gd name="connsiteX4" fmla="*/ 2381 w 561975"/>
              <a:gd name="connsiteY4" fmla="*/ 9525 h 1073944"/>
              <a:gd name="connsiteX5" fmla="*/ 11906 w 561975"/>
              <a:gd name="connsiteY5" fmla="*/ 0 h 1073944"/>
              <a:gd name="connsiteX6" fmla="*/ 30956 w 561975"/>
              <a:gd name="connsiteY6" fmla="*/ 2381 h 1073944"/>
              <a:gd name="connsiteX7" fmla="*/ 52388 w 561975"/>
              <a:gd name="connsiteY7" fmla="*/ 14287 h 1073944"/>
              <a:gd name="connsiteX8" fmla="*/ 109538 w 561975"/>
              <a:gd name="connsiteY8" fmla="*/ 73819 h 1073944"/>
              <a:gd name="connsiteX9" fmla="*/ 228600 w 561975"/>
              <a:gd name="connsiteY9" fmla="*/ 209550 h 1073944"/>
              <a:gd name="connsiteX10" fmla="*/ 373856 w 561975"/>
              <a:gd name="connsiteY10" fmla="*/ 366712 h 1073944"/>
              <a:gd name="connsiteX11" fmla="*/ 459581 w 561975"/>
              <a:gd name="connsiteY11" fmla="*/ 461962 h 1073944"/>
              <a:gd name="connsiteX12" fmla="*/ 483394 w 561975"/>
              <a:gd name="connsiteY12" fmla="*/ 500062 h 1073944"/>
              <a:gd name="connsiteX13" fmla="*/ 516731 w 561975"/>
              <a:gd name="connsiteY13" fmla="*/ 578644 h 1073944"/>
              <a:gd name="connsiteX14" fmla="*/ 540544 w 561975"/>
              <a:gd name="connsiteY14" fmla="*/ 673894 h 1073944"/>
              <a:gd name="connsiteX15" fmla="*/ 557213 w 561975"/>
              <a:gd name="connsiteY15" fmla="*/ 766762 h 1073944"/>
              <a:gd name="connsiteX16" fmla="*/ 561975 w 561975"/>
              <a:gd name="connsiteY16" fmla="*/ 852487 h 1073944"/>
              <a:gd name="connsiteX17" fmla="*/ 561975 w 561975"/>
              <a:gd name="connsiteY17" fmla="*/ 909637 h 1073944"/>
              <a:gd name="connsiteX18" fmla="*/ 557213 w 561975"/>
              <a:gd name="connsiteY18" fmla="*/ 957262 h 1073944"/>
              <a:gd name="connsiteX19" fmla="*/ 550069 w 561975"/>
              <a:gd name="connsiteY19" fmla="*/ 988219 h 1073944"/>
              <a:gd name="connsiteX20" fmla="*/ 535781 w 561975"/>
              <a:gd name="connsiteY20" fmla="*/ 1019175 h 1073944"/>
              <a:gd name="connsiteX21" fmla="*/ 507206 w 561975"/>
              <a:gd name="connsiteY21" fmla="*/ 1047750 h 1073944"/>
              <a:gd name="connsiteX22" fmla="*/ 471488 w 561975"/>
              <a:gd name="connsiteY22" fmla="*/ 1066800 h 1073944"/>
              <a:gd name="connsiteX23" fmla="*/ 438150 w 561975"/>
              <a:gd name="connsiteY23" fmla="*/ 1073944 h 1073944"/>
              <a:gd name="connsiteX24" fmla="*/ 407194 w 561975"/>
              <a:gd name="connsiteY24" fmla="*/ 1066800 h 1073944"/>
              <a:gd name="connsiteX25" fmla="*/ 378619 w 561975"/>
              <a:gd name="connsiteY25" fmla="*/ 1047750 h 1073944"/>
              <a:gd name="connsiteX26" fmla="*/ 359569 w 561975"/>
              <a:gd name="connsiteY26" fmla="*/ 1023937 h 1073944"/>
              <a:gd name="connsiteX27" fmla="*/ 345281 w 561975"/>
              <a:gd name="connsiteY27" fmla="*/ 1000125 h 1073944"/>
              <a:gd name="connsiteX28" fmla="*/ 328613 w 561975"/>
              <a:gd name="connsiteY28" fmla="*/ 950119 h 1073944"/>
              <a:gd name="connsiteX29" fmla="*/ 252413 w 561975"/>
              <a:gd name="connsiteY29" fmla="*/ 683419 h 1073944"/>
              <a:gd name="connsiteX30" fmla="*/ 135731 w 561975"/>
              <a:gd name="connsiteY30" fmla="*/ 383381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1975" h="1073944">
                <a:moveTo>
                  <a:pt x="135731" y="383381"/>
                </a:moveTo>
                <a:lnTo>
                  <a:pt x="42863" y="145256"/>
                </a:lnTo>
                <a:lnTo>
                  <a:pt x="7144" y="57150"/>
                </a:lnTo>
                <a:lnTo>
                  <a:pt x="0" y="30956"/>
                </a:lnTo>
                <a:lnTo>
                  <a:pt x="2381" y="9525"/>
                </a:lnTo>
                <a:lnTo>
                  <a:pt x="11906" y="0"/>
                </a:lnTo>
                <a:lnTo>
                  <a:pt x="30956" y="2381"/>
                </a:lnTo>
                <a:lnTo>
                  <a:pt x="52388" y="14287"/>
                </a:lnTo>
                <a:lnTo>
                  <a:pt x="109538" y="73819"/>
                </a:lnTo>
                <a:lnTo>
                  <a:pt x="228600" y="209550"/>
                </a:lnTo>
                <a:lnTo>
                  <a:pt x="373856" y="366712"/>
                </a:lnTo>
                <a:lnTo>
                  <a:pt x="459581" y="461962"/>
                </a:lnTo>
                <a:lnTo>
                  <a:pt x="483394" y="500062"/>
                </a:lnTo>
                <a:lnTo>
                  <a:pt x="516731" y="578644"/>
                </a:lnTo>
                <a:lnTo>
                  <a:pt x="540544" y="673894"/>
                </a:lnTo>
                <a:lnTo>
                  <a:pt x="557213" y="766762"/>
                </a:lnTo>
                <a:lnTo>
                  <a:pt x="561975" y="852487"/>
                </a:lnTo>
                <a:lnTo>
                  <a:pt x="561975" y="909637"/>
                </a:lnTo>
                <a:lnTo>
                  <a:pt x="557213" y="957262"/>
                </a:lnTo>
                <a:lnTo>
                  <a:pt x="550069" y="988219"/>
                </a:lnTo>
                <a:lnTo>
                  <a:pt x="535781" y="1019175"/>
                </a:lnTo>
                <a:lnTo>
                  <a:pt x="507206" y="1047750"/>
                </a:lnTo>
                <a:lnTo>
                  <a:pt x="471488" y="1066800"/>
                </a:lnTo>
                <a:lnTo>
                  <a:pt x="438150" y="1073944"/>
                </a:lnTo>
                <a:lnTo>
                  <a:pt x="407194" y="1066800"/>
                </a:lnTo>
                <a:lnTo>
                  <a:pt x="378619" y="1047750"/>
                </a:lnTo>
                <a:lnTo>
                  <a:pt x="359569" y="1023937"/>
                </a:lnTo>
                <a:lnTo>
                  <a:pt x="345281" y="1000125"/>
                </a:lnTo>
                <a:lnTo>
                  <a:pt x="328613" y="950119"/>
                </a:lnTo>
                <a:lnTo>
                  <a:pt x="252413" y="683419"/>
                </a:lnTo>
                <a:lnTo>
                  <a:pt x="135731" y="3833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0874A2E5-2E89-470A-B1F3-C4972B0C7F43}"/>
              </a:ext>
            </a:extLst>
          </p:cNvPr>
          <p:cNvSpPr/>
          <p:nvPr/>
        </p:nvSpPr>
        <p:spPr>
          <a:xfrm>
            <a:off x="3697289" y="4303713"/>
            <a:ext cx="727075" cy="1193800"/>
          </a:xfrm>
          <a:custGeom>
            <a:avLst/>
            <a:gdLst>
              <a:gd name="connsiteX0" fmla="*/ 307182 w 726282"/>
              <a:gd name="connsiteY0" fmla="*/ 476250 h 1195387"/>
              <a:gd name="connsiteX1" fmla="*/ 376238 w 726282"/>
              <a:gd name="connsiteY1" fmla="*/ 269081 h 1195387"/>
              <a:gd name="connsiteX2" fmla="*/ 381000 w 726282"/>
              <a:gd name="connsiteY2" fmla="*/ 245269 h 1195387"/>
              <a:gd name="connsiteX3" fmla="*/ 381000 w 726282"/>
              <a:gd name="connsiteY3" fmla="*/ 221456 h 1195387"/>
              <a:gd name="connsiteX4" fmla="*/ 376238 w 726282"/>
              <a:gd name="connsiteY4" fmla="*/ 161925 h 1195387"/>
              <a:gd name="connsiteX5" fmla="*/ 364332 w 726282"/>
              <a:gd name="connsiteY5" fmla="*/ 123825 h 1195387"/>
              <a:gd name="connsiteX6" fmla="*/ 340519 w 726282"/>
              <a:gd name="connsiteY6" fmla="*/ 85725 h 1195387"/>
              <a:gd name="connsiteX7" fmla="*/ 316707 w 726282"/>
              <a:gd name="connsiteY7" fmla="*/ 64294 h 1195387"/>
              <a:gd name="connsiteX8" fmla="*/ 297657 w 726282"/>
              <a:gd name="connsiteY8" fmla="*/ 45244 h 1195387"/>
              <a:gd name="connsiteX9" fmla="*/ 283369 w 726282"/>
              <a:gd name="connsiteY9" fmla="*/ 28575 h 1195387"/>
              <a:gd name="connsiteX10" fmla="*/ 285750 w 726282"/>
              <a:gd name="connsiteY10" fmla="*/ 11906 h 1195387"/>
              <a:gd name="connsiteX11" fmla="*/ 302419 w 726282"/>
              <a:gd name="connsiteY11" fmla="*/ 2381 h 1195387"/>
              <a:gd name="connsiteX12" fmla="*/ 338138 w 726282"/>
              <a:gd name="connsiteY12" fmla="*/ 0 h 1195387"/>
              <a:gd name="connsiteX13" fmla="*/ 390525 w 726282"/>
              <a:gd name="connsiteY13" fmla="*/ 11906 h 1195387"/>
              <a:gd name="connsiteX14" fmla="*/ 502444 w 726282"/>
              <a:gd name="connsiteY14" fmla="*/ 50006 h 1195387"/>
              <a:gd name="connsiteX15" fmla="*/ 576263 w 726282"/>
              <a:gd name="connsiteY15" fmla="*/ 92869 h 1195387"/>
              <a:gd name="connsiteX16" fmla="*/ 631032 w 726282"/>
              <a:gd name="connsiteY16" fmla="*/ 126206 h 1195387"/>
              <a:gd name="connsiteX17" fmla="*/ 657225 w 726282"/>
              <a:gd name="connsiteY17" fmla="*/ 150019 h 1195387"/>
              <a:gd name="connsiteX18" fmla="*/ 704850 w 726282"/>
              <a:gd name="connsiteY18" fmla="*/ 204787 h 1195387"/>
              <a:gd name="connsiteX19" fmla="*/ 716757 w 726282"/>
              <a:gd name="connsiteY19" fmla="*/ 214312 h 1195387"/>
              <a:gd name="connsiteX20" fmla="*/ 726282 w 726282"/>
              <a:gd name="connsiteY20" fmla="*/ 226219 h 1195387"/>
              <a:gd name="connsiteX21" fmla="*/ 726282 w 726282"/>
              <a:gd name="connsiteY21" fmla="*/ 247650 h 1195387"/>
              <a:gd name="connsiteX22" fmla="*/ 716757 w 726282"/>
              <a:gd name="connsiteY22" fmla="*/ 273844 h 1195387"/>
              <a:gd name="connsiteX23" fmla="*/ 692944 w 726282"/>
              <a:gd name="connsiteY23" fmla="*/ 309562 h 1195387"/>
              <a:gd name="connsiteX24" fmla="*/ 628650 w 726282"/>
              <a:gd name="connsiteY24" fmla="*/ 381000 h 1195387"/>
              <a:gd name="connsiteX25" fmla="*/ 521494 w 726282"/>
              <a:gd name="connsiteY25" fmla="*/ 545306 h 1195387"/>
              <a:gd name="connsiteX26" fmla="*/ 276225 w 726282"/>
              <a:gd name="connsiteY26" fmla="*/ 892969 h 1195387"/>
              <a:gd name="connsiteX27" fmla="*/ 78582 w 726282"/>
              <a:gd name="connsiteY27" fmla="*/ 1140619 h 1195387"/>
              <a:gd name="connsiteX28" fmla="*/ 40482 w 726282"/>
              <a:gd name="connsiteY28" fmla="*/ 1188244 h 1195387"/>
              <a:gd name="connsiteX29" fmla="*/ 26194 w 726282"/>
              <a:gd name="connsiteY29" fmla="*/ 1195387 h 1195387"/>
              <a:gd name="connsiteX30" fmla="*/ 16669 w 726282"/>
              <a:gd name="connsiteY30" fmla="*/ 1195387 h 1195387"/>
              <a:gd name="connsiteX31" fmla="*/ 4763 w 726282"/>
              <a:gd name="connsiteY31" fmla="*/ 1190625 h 1195387"/>
              <a:gd name="connsiteX32" fmla="*/ 0 w 726282"/>
              <a:gd name="connsiteY32" fmla="*/ 1181100 h 1195387"/>
              <a:gd name="connsiteX33" fmla="*/ 4763 w 726282"/>
              <a:gd name="connsiteY33" fmla="*/ 1154906 h 1195387"/>
              <a:gd name="connsiteX34" fmla="*/ 59532 w 726282"/>
              <a:gd name="connsiteY34" fmla="*/ 1033462 h 1195387"/>
              <a:gd name="connsiteX35" fmla="*/ 207169 w 726282"/>
              <a:gd name="connsiteY35" fmla="*/ 731044 h 1195387"/>
              <a:gd name="connsiteX36" fmla="*/ 307182 w 726282"/>
              <a:gd name="connsiteY36" fmla="*/ 476250 h 119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6282" h="1195387">
                <a:moveTo>
                  <a:pt x="307182" y="476250"/>
                </a:moveTo>
                <a:lnTo>
                  <a:pt x="376238" y="269081"/>
                </a:lnTo>
                <a:lnTo>
                  <a:pt x="381000" y="245269"/>
                </a:lnTo>
                <a:lnTo>
                  <a:pt x="381000" y="221456"/>
                </a:lnTo>
                <a:lnTo>
                  <a:pt x="376238" y="161925"/>
                </a:lnTo>
                <a:lnTo>
                  <a:pt x="364332" y="123825"/>
                </a:lnTo>
                <a:lnTo>
                  <a:pt x="340519" y="85725"/>
                </a:lnTo>
                <a:lnTo>
                  <a:pt x="316707" y="64294"/>
                </a:lnTo>
                <a:lnTo>
                  <a:pt x="297657" y="45244"/>
                </a:lnTo>
                <a:lnTo>
                  <a:pt x="283369" y="28575"/>
                </a:lnTo>
                <a:lnTo>
                  <a:pt x="285750" y="11906"/>
                </a:lnTo>
                <a:lnTo>
                  <a:pt x="302419" y="2381"/>
                </a:lnTo>
                <a:lnTo>
                  <a:pt x="338138" y="0"/>
                </a:lnTo>
                <a:lnTo>
                  <a:pt x="390525" y="11906"/>
                </a:lnTo>
                <a:lnTo>
                  <a:pt x="502444" y="50006"/>
                </a:lnTo>
                <a:lnTo>
                  <a:pt x="576263" y="92869"/>
                </a:lnTo>
                <a:lnTo>
                  <a:pt x="631032" y="126206"/>
                </a:lnTo>
                <a:lnTo>
                  <a:pt x="657225" y="150019"/>
                </a:lnTo>
                <a:lnTo>
                  <a:pt x="704850" y="204787"/>
                </a:lnTo>
                <a:lnTo>
                  <a:pt x="716757" y="214312"/>
                </a:lnTo>
                <a:lnTo>
                  <a:pt x="726282" y="226219"/>
                </a:lnTo>
                <a:lnTo>
                  <a:pt x="726282" y="247650"/>
                </a:lnTo>
                <a:lnTo>
                  <a:pt x="716757" y="273844"/>
                </a:lnTo>
                <a:lnTo>
                  <a:pt x="692944" y="309562"/>
                </a:lnTo>
                <a:lnTo>
                  <a:pt x="628650" y="381000"/>
                </a:lnTo>
                <a:lnTo>
                  <a:pt x="521494" y="545306"/>
                </a:lnTo>
                <a:lnTo>
                  <a:pt x="276225" y="892969"/>
                </a:lnTo>
                <a:lnTo>
                  <a:pt x="78582" y="1140619"/>
                </a:lnTo>
                <a:lnTo>
                  <a:pt x="40482" y="1188244"/>
                </a:lnTo>
                <a:lnTo>
                  <a:pt x="26194" y="1195387"/>
                </a:lnTo>
                <a:lnTo>
                  <a:pt x="16669" y="1195387"/>
                </a:lnTo>
                <a:lnTo>
                  <a:pt x="4763" y="1190625"/>
                </a:lnTo>
                <a:lnTo>
                  <a:pt x="0" y="1181100"/>
                </a:lnTo>
                <a:lnTo>
                  <a:pt x="4763" y="1154906"/>
                </a:lnTo>
                <a:lnTo>
                  <a:pt x="59532" y="1033462"/>
                </a:lnTo>
                <a:lnTo>
                  <a:pt x="207169" y="731044"/>
                </a:lnTo>
                <a:lnTo>
                  <a:pt x="307182" y="476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18D1433A-449C-46BD-9AEC-7539904DB68E}"/>
              </a:ext>
            </a:extLst>
          </p:cNvPr>
          <p:cNvSpPr/>
          <p:nvPr/>
        </p:nvSpPr>
        <p:spPr>
          <a:xfrm>
            <a:off x="5651500" y="2708276"/>
            <a:ext cx="490538" cy="2746375"/>
          </a:xfrm>
          <a:custGeom>
            <a:avLst/>
            <a:gdLst>
              <a:gd name="connsiteX0" fmla="*/ 197708 w 490740"/>
              <a:gd name="connsiteY0" fmla="*/ 974419 h 2746730"/>
              <a:gd name="connsiteX1" fmla="*/ 180056 w 490740"/>
              <a:gd name="connsiteY1" fmla="*/ 639021 h 2746730"/>
              <a:gd name="connsiteX2" fmla="*/ 158873 w 490740"/>
              <a:gd name="connsiteY2" fmla="*/ 423660 h 2746730"/>
              <a:gd name="connsiteX3" fmla="*/ 144751 w 490740"/>
              <a:gd name="connsiteY3" fmla="*/ 328337 h 2746730"/>
              <a:gd name="connsiteX4" fmla="*/ 123568 w 490740"/>
              <a:gd name="connsiteY4" fmla="*/ 257727 h 2746730"/>
              <a:gd name="connsiteX5" fmla="*/ 81202 w 490740"/>
              <a:gd name="connsiteY5" fmla="*/ 165934 h 2746730"/>
              <a:gd name="connsiteX6" fmla="*/ 42366 w 490740"/>
              <a:gd name="connsiteY6" fmla="*/ 109446 h 2746730"/>
              <a:gd name="connsiteX7" fmla="*/ 17652 w 490740"/>
              <a:gd name="connsiteY7" fmla="*/ 81202 h 2746730"/>
              <a:gd name="connsiteX8" fmla="*/ 3530 w 490740"/>
              <a:gd name="connsiteY8" fmla="*/ 45897 h 2746730"/>
              <a:gd name="connsiteX9" fmla="*/ 0 w 490740"/>
              <a:gd name="connsiteY9" fmla="*/ 14122 h 2746730"/>
              <a:gd name="connsiteX10" fmla="*/ 10591 w 490740"/>
              <a:gd name="connsiteY10" fmla="*/ 0 h 2746730"/>
              <a:gd name="connsiteX11" fmla="*/ 42366 w 490740"/>
              <a:gd name="connsiteY11" fmla="*/ 3530 h 2746730"/>
              <a:gd name="connsiteX12" fmla="*/ 141220 w 490740"/>
              <a:gd name="connsiteY12" fmla="*/ 24713 h 2746730"/>
              <a:gd name="connsiteX13" fmla="*/ 222422 w 490740"/>
              <a:gd name="connsiteY13" fmla="*/ 52958 h 2746730"/>
              <a:gd name="connsiteX14" fmla="*/ 275379 w 490740"/>
              <a:gd name="connsiteY14" fmla="*/ 74141 h 2746730"/>
              <a:gd name="connsiteX15" fmla="*/ 300093 w 490740"/>
              <a:gd name="connsiteY15" fmla="*/ 116507 h 2746730"/>
              <a:gd name="connsiteX16" fmla="*/ 335398 w 490740"/>
              <a:gd name="connsiteY16" fmla="*/ 236544 h 2746730"/>
              <a:gd name="connsiteX17" fmla="*/ 370703 w 490740"/>
              <a:gd name="connsiteY17" fmla="*/ 324806 h 2746730"/>
              <a:gd name="connsiteX18" fmla="*/ 388355 w 490740"/>
              <a:gd name="connsiteY18" fmla="*/ 550758 h 2746730"/>
              <a:gd name="connsiteX19" fmla="*/ 441313 w 490740"/>
              <a:gd name="connsiteY19" fmla="*/ 1186249 h 2746730"/>
              <a:gd name="connsiteX20" fmla="*/ 458965 w 490740"/>
              <a:gd name="connsiteY20" fmla="*/ 1334530 h 2746730"/>
              <a:gd name="connsiteX21" fmla="*/ 462496 w 490740"/>
              <a:gd name="connsiteY21" fmla="*/ 2347784 h 2746730"/>
              <a:gd name="connsiteX22" fmla="*/ 487209 w 490740"/>
              <a:gd name="connsiteY22" fmla="*/ 2510187 h 2746730"/>
              <a:gd name="connsiteX23" fmla="*/ 490740 w 490740"/>
              <a:gd name="connsiteY23" fmla="*/ 2633754 h 2746730"/>
              <a:gd name="connsiteX24" fmla="*/ 483679 w 490740"/>
              <a:gd name="connsiteY24" fmla="*/ 2697303 h 2746730"/>
              <a:gd name="connsiteX25" fmla="*/ 466026 w 490740"/>
              <a:gd name="connsiteY25" fmla="*/ 2736139 h 2746730"/>
              <a:gd name="connsiteX26" fmla="*/ 451904 w 490740"/>
              <a:gd name="connsiteY26" fmla="*/ 2746730 h 2746730"/>
              <a:gd name="connsiteX27" fmla="*/ 423660 w 490740"/>
              <a:gd name="connsiteY27" fmla="*/ 2746730 h 2746730"/>
              <a:gd name="connsiteX28" fmla="*/ 388355 w 490740"/>
              <a:gd name="connsiteY28" fmla="*/ 2722017 h 2746730"/>
              <a:gd name="connsiteX29" fmla="*/ 331867 w 490740"/>
              <a:gd name="connsiteY29" fmla="*/ 2672590 h 2746730"/>
              <a:gd name="connsiteX30" fmla="*/ 285971 w 490740"/>
              <a:gd name="connsiteY30" fmla="*/ 2616102 h 2746730"/>
              <a:gd name="connsiteX31" fmla="*/ 243605 w 490740"/>
              <a:gd name="connsiteY31" fmla="*/ 2534900 h 2746730"/>
              <a:gd name="connsiteX32" fmla="*/ 225952 w 490740"/>
              <a:gd name="connsiteY32" fmla="*/ 2450168 h 2746730"/>
              <a:gd name="connsiteX33" fmla="*/ 215361 w 490740"/>
              <a:gd name="connsiteY33" fmla="*/ 2351314 h 2746730"/>
              <a:gd name="connsiteX34" fmla="*/ 215361 w 490740"/>
              <a:gd name="connsiteY34" fmla="*/ 1977081 h 2746730"/>
              <a:gd name="connsiteX35" fmla="*/ 197708 w 490740"/>
              <a:gd name="connsiteY35" fmla="*/ 974419 h 274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0740" h="2746730">
                <a:moveTo>
                  <a:pt x="197708" y="974419"/>
                </a:moveTo>
                <a:lnTo>
                  <a:pt x="180056" y="639021"/>
                </a:lnTo>
                <a:lnTo>
                  <a:pt x="158873" y="423660"/>
                </a:lnTo>
                <a:lnTo>
                  <a:pt x="144751" y="328337"/>
                </a:lnTo>
                <a:lnTo>
                  <a:pt x="123568" y="257727"/>
                </a:lnTo>
                <a:lnTo>
                  <a:pt x="81202" y="165934"/>
                </a:lnTo>
                <a:lnTo>
                  <a:pt x="42366" y="109446"/>
                </a:lnTo>
                <a:lnTo>
                  <a:pt x="17652" y="81202"/>
                </a:lnTo>
                <a:lnTo>
                  <a:pt x="3530" y="45897"/>
                </a:lnTo>
                <a:lnTo>
                  <a:pt x="0" y="14122"/>
                </a:lnTo>
                <a:lnTo>
                  <a:pt x="10591" y="0"/>
                </a:lnTo>
                <a:lnTo>
                  <a:pt x="42366" y="3530"/>
                </a:lnTo>
                <a:lnTo>
                  <a:pt x="141220" y="24713"/>
                </a:lnTo>
                <a:lnTo>
                  <a:pt x="222422" y="52958"/>
                </a:lnTo>
                <a:lnTo>
                  <a:pt x="275379" y="74141"/>
                </a:lnTo>
                <a:lnTo>
                  <a:pt x="300093" y="116507"/>
                </a:lnTo>
                <a:lnTo>
                  <a:pt x="335398" y="236544"/>
                </a:lnTo>
                <a:lnTo>
                  <a:pt x="370703" y="324806"/>
                </a:lnTo>
                <a:lnTo>
                  <a:pt x="388355" y="550758"/>
                </a:lnTo>
                <a:lnTo>
                  <a:pt x="441313" y="1186249"/>
                </a:lnTo>
                <a:lnTo>
                  <a:pt x="458965" y="1334530"/>
                </a:lnTo>
                <a:lnTo>
                  <a:pt x="462496" y="2347784"/>
                </a:lnTo>
                <a:lnTo>
                  <a:pt x="487209" y="2510187"/>
                </a:lnTo>
                <a:lnTo>
                  <a:pt x="490740" y="2633754"/>
                </a:lnTo>
                <a:lnTo>
                  <a:pt x="483679" y="2697303"/>
                </a:lnTo>
                <a:lnTo>
                  <a:pt x="466026" y="2736139"/>
                </a:lnTo>
                <a:lnTo>
                  <a:pt x="451904" y="2746730"/>
                </a:lnTo>
                <a:lnTo>
                  <a:pt x="423660" y="2746730"/>
                </a:lnTo>
                <a:lnTo>
                  <a:pt x="388355" y="2722017"/>
                </a:lnTo>
                <a:lnTo>
                  <a:pt x="331867" y="2672590"/>
                </a:lnTo>
                <a:lnTo>
                  <a:pt x="285971" y="2616102"/>
                </a:lnTo>
                <a:lnTo>
                  <a:pt x="243605" y="2534900"/>
                </a:lnTo>
                <a:lnTo>
                  <a:pt x="225952" y="2450168"/>
                </a:lnTo>
                <a:lnTo>
                  <a:pt x="215361" y="2351314"/>
                </a:lnTo>
                <a:lnTo>
                  <a:pt x="215361" y="1977081"/>
                </a:lnTo>
                <a:lnTo>
                  <a:pt x="197708" y="974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1A236BD-05D5-42E1-A1FE-408A542A3937}"/>
              </a:ext>
            </a:extLst>
          </p:cNvPr>
          <p:cNvSpPr/>
          <p:nvPr/>
        </p:nvSpPr>
        <p:spPr>
          <a:xfrm>
            <a:off x="3998913" y="1420813"/>
            <a:ext cx="1028700" cy="1293812"/>
          </a:xfrm>
          <a:custGeom>
            <a:avLst/>
            <a:gdLst>
              <a:gd name="connsiteX0" fmla="*/ 685800 w 1028700"/>
              <a:gd name="connsiteY0" fmla="*/ 228600 h 1293019"/>
              <a:gd name="connsiteX1" fmla="*/ 681037 w 1028700"/>
              <a:gd name="connsiteY1" fmla="*/ 152400 h 1293019"/>
              <a:gd name="connsiteX2" fmla="*/ 657225 w 1028700"/>
              <a:gd name="connsiteY2" fmla="*/ 128588 h 1293019"/>
              <a:gd name="connsiteX3" fmla="*/ 600075 w 1028700"/>
              <a:gd name="connsiteY3" fmla="*/ 71438 h 1293019"/>
              <a:gd name="connsiteX4" fmla="*/ 573881 w 1028700"/>
              <a:gd name="connsiteY4" fmla="*/ 45244 h 1293019"/>
              <a:gd name="connsiteX5" fmla="*/ 566737 w 1028700"/>
              <a:gd name="connsiteY5" fmla="*/ 23813 h 1293019"/>
              <a:gd name="connsiteX6" fmla="*/ 571500 w 1028700"/>
              <a:gd name="connsiteY6" fmla="*/ 2382 h 1293019"/>
              <a:gd name="connsiteX7" fmla="*/ 595312 w 1028700"/>
              <a:gd name="connsiteY7" fmla="*/ 0 h 1293019"/>
              <a:gd name="connsiteX8" fmla="*/ 640556 w 1028700"/>
              <a:gd name="connsiteY8" fmla="*/ 0 h 1293019"/>
              <a:gd name="connsiteX9" fmla="*/ 742950 w 1028700"/>
              <a:gd name="connsiteY9" fmla="*/ 14288 h 1293019"/>
              <a:gd name="connsiteX10" fmla="*/ 778669 w 1028700"/>
              <a:gd name="connsiteY10" fmla="*/ 28575 h 1293019"/>
              <a:gd name="connsiteX11" fmla="*/ 826294 w 1028700"/>
              <a:gd name="connsiteY11" fmla="*/ 54769 h 1293019"/>
              <a:gd name="connsiteX12" fmla="*/ 900112 w 1028700"/>
              <a:gd name="connsiteY12" fmla="*/ 123825 h 1293019"/>
              <a:gd name="connsiteX13" fmla="*/ 959644 w 1028700"/>
              <a:gd name="connsiteY13" fmla="*/ 183357 h 1293019"/>
              <a:gd name="connsiteX14" fmla="*/ 1014412 w 1028700"/>
              <a:gd name="connsiteY14" fmla="*/ 259557 h 1293019"/>
              <a:gd name="connsiteX15" fmla="*/ 1028700 w 1028700"/>
              <a:gd name="connsiteY15" fmla="*/ 292894 h 1293019"/>
              <a:gd name="connsiteX16" fmla="*/ 1028700 w 1028700"/>
              <a:gd name="connsiteY16" fmla="*/ 321469 h 1293019"/>
              <a:gd name="connsiteX17" fmla="*/ 1021556 w 1028700"/>
              <a:gd name="connsiteY17" fmla="*/ 357188 h 1293019"/>
              <a:gd name="connsiteX18" fmla="*/ 1009650 w 1028700"/>
              <a:gd name="connsiteY18" fmla="*/ 371475 h 1293019"/>
              <a:gd name="connsiteX19" fmla="*/ 985837 w 1028700"/>
              <a:gd name="connsiteY19" fmla="*/ 390525 h 1293019"/>
              <a:gd name="connsiteX20" fmla="*/ 907256 w 1028700"/>
              <a:gd name="connsiteY20" fmla="*/ 445294 h 1293019"/>
              <a:gd name="connsiteX21" fmla="*/ 862012 w 1028700"/>
              <a:gd name="connsiteY21" fmla="*/ 488157 h 1293019"/>
              <a:gd name="connsiteX22" fmla="*/ 833437 w 1028700"/>
              <a:gd name="connsiteY22" fmla="*/ 521494 h 1293019"/>
              <a:gd name="connsiteX23" fmla="*/ 812006 w 1028700"/>
              <a:gd name="connsiteY23" fmla="*/ 545307 h 1293019"/>
              <a:gd name="connsiteX24" fmla="*/ 664369 w 1028700"/>
              <a:gd name="connsiteY24" fmla="*/ 697707 h 1293019"/>
              <a:gd name="connsiteX25" fmla="*/ 502444 w 1028700"/>
              <a:gd name="connsiteY25" fmla="*/ 883444 h 1293019"/>
              <a:gd name="connsiteX26" fmla="*/ 350044 w 1028700"/>
              <a:gd name="connsiteY26" fmla="*/ 1059657 h 1293019"/>
              <a:gd name="connsiteX27" fmla="*/ 254794 w 1028700"/>
              <a:gd name="connsiteY27" fmla="*/ 1176338 h 1293019"/>
              <a:gd name="connsiteX28" fmla="*/ 219075 w 1028700"/>
              <a:gd name="connsiteY28" fmla="*/ 1228725 h 1293019"/>
              <a:gd name="connsiteX29" fmla="*/ 211931 w 1028700"/>
              <a:gd name="connsiteY29" fmla="*/ 1245394 h 1293019"/>
              <a:gd name="connsiteX30" fmla="*/ 214312 w 1028700"/>
              <a:gd name="connsiteY30" fmla="*/ 1293019 h 1293019"/>
              <a:gd name="connsiteX31" fmla="*/ 0 w 1028700"/>
              <a:gd name="connsiteY31" fmla="*/ 1226344 h 1293019"/>
              <a:gd name="connsiteX32" fmla="*/ 97631 w 1028700"/>
              <a:gd name="connsiteY32" fmla="*/ 1181100 h 1293019"/>
              <a:gd name="connsiteX33" fmla="*/ 152400 w 1028700"/>
              <a:gd name="connsiteY33" fmla="*/ 1138238 h 1293019"/>
              <a:gd name="connsiteX34" fmla="*/ 185737 w 1028700"/>
              <a:gd name="connsiteY34" fmla="*/ 1083469 h 1293019"/>
              <a:gd name="connsiteX35" fmla="*/ 342900 w 1028700"/>
              <a:gd name="connsiteY35" fmla="*/ 840582 h 1293019"/>
              <a:gd name="connsiteX36" fmla="*/ 473869 w 1028700"/>
              <a:gd name="connsiteY36" fmla="*/ 611982 h 1293019"/>
              <a:gd name="connsiteX37" fmla="*/ 592931 w 1028700"/>
              <a:gd name="connsiteY37" fmla="*/ 407194 h 1293019"/>
              <a:gd name="connsiteX38" fmla="*/ 685800 w 1028700"/>
              <a:gd name="connsiteY38" fmla="*/ 228600 h 12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28700" h="1293019">
                <a:moveTo>
                  <a:pt x="685800" y="228600"/>
                </a:moveTo>
                <a:lnTo>
                  <a:pt x="681037" y="152400"/>
                </a:lnTo>
                <a:lnTo>
                  <a:pt x="657225" y="128588"/>
                </a:lnTo>
                <a:lnTo>
                  <a:pt x="600075" y="71438"/>
                </a:lnTo>
                <a:lnTo>
                  <a:pt x="573881" y="45244"/>
                </a:lnTo>
                <a:lnTo>
                  <a:pt x="566737" y="23813"/>
                </a:lnTo>
                <a:lnTo>
                  <a:pt x="571500" y="2382"/>
                </a:lnTo>
                <a:lnTo>
                  <a:pt x="595312" y="0"/>
                </a:lnTo>
                <a:lnTo>
                  <a:pt x="640556" y="0"/>
                </a:lnTo>
                <a:lnTo>
                  <a:pt x="742950" y="14288"/>
                </a:lnTo>
                <a:lnTo>
                  <a:pt x="778669" y="28575"/>
                </a:lnTo>
                <a:lnTo>
                  <a:pt x="826294" y="54769"/>
                </a:lnTo>
                <a:lnTo>
                  <a:pt x="900112" y="123825"/>
                </a:lnTo>
                <a:lnTo>
                  <a:pt x="959644" y="183357"/>
                </a:lnTo>
                <a:lnTo>
                  <a:pt x="1014412" y="259557"/>
                </a:lnTo>
                <a:lnTo>
                  <a:pt x="1028700" y="292894"/>
                </a:lnTo>
                <a:lnTo>
                  <a:pt x="1028700" y="321469"/>
                </a:lnTo>
                <a:lnTo>
                  <a:pt x="1021556" y="357188"/>
                </a:lnTo>
                <a:lnTo>
                  <a:pt x="1009650" y="371475"/>
                </a:lnTo>
                <a:lnTo>
                  <a:pt x="985837" y="390525"/>
                </a:lnTo>
                <a:lnTo>
                  <a:pt x="907256" y="445294"/>
                </a:lnTo>
                <a:lnTo>
                  <a:pt x="862012" y="488157"/>
                </a:lnTo>
                <a:lnTo>
                  <a:pt x="833437" y="521494"/>
                </a:lnTo>
                <a:lnTo>
                  <a:pt x="812006" y="545307"/>
                </a:lnTo>
                <a:lnTo>
                  <a:pt x="664369" y="697707"/>
                </a:lnTo>
                <a:lnTo>
                  <a:pt x="502444" y="883444"/>
                </a:lnTo>
                <a:lnTo>
                  <a:pt x="350044" y="1059657"/>
                </a:lnTo>
                <a:lnTo>
                  <a:pt x="254794" y="1176338"/>
                </a:lnTo>
                <a:lnTo>
                  <a:pt x="219075" y="1228725"/>
                </a:lnTo>
                <a:lnTo>
                  <a:pt x="211931" y="1245394"/>
                </a:lnTo>
                <a:lnTo>
                  <a:pt x="214312" y="1293019"/>
                </a:lnTo>
                <a:lnTo>
                  <a:pt x="0" y="1226344"/>
                </a:lnTo>
                <a:lnTo>
                  <a:pt x="97631" y="1181100"/>
                </a:lnTo>
                <a:lnTo>
                  <a:pt x="152400" y="1138238"/>
                </a:lnTo>
                <a:lnTo>
                  <a:pt x="185737" y="1083469"/>
                </a:lnTo>
                <a:lnTo>
                  <a:pt x="342900" y="840582"/>
                </a:lnTo>
                <a:lnTo>
                  <a:pt x="473869" y="611982"/>
                </a:lnTo>
                <a:lnTo>
                  <a:pt x="592931" y="407194"/>
                </a:lnTo>
                <a:lnTo>
                  <a:pt x="685800" y="228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2BCD4DF-B8AB-4F19-B80C-57DDA91495C7}"/>
              </a:ext>
            </a:extLst>
          </p:cNvPr>
          <p:cNvSpPr/>
          <p:nvPr/>
        </p:nvSpPr>
        <p:spPr>
          <a:xfrm>
            <a:off x="3986213" y="2633663"/>
            <a:ext cx="641350" cy="533400"/>
          </a:xfrm>
          <a:custGeom>
            <a:avLst/>
            <a:gdLst>
              <a:gd name="connsiteX0" fmla="*/ 304800 w 640556"/>
              <a:gd name="connsiteY0" fmla="*/ 381000 h 533400"/>
              <a:gd name="connsiteX1" fmla="*/ 214312 w 640556"/>
              <a:gd name="connsiteY1" fmla="*/ 335756 h 533400"/>
              <a:gd name="connsiteX2" fmla="*/ 161925 w 640556"/>
              <a:gd name="connsiteY2" fmla="*/ 307181 h 533400"/>
              <a:gd name="connsiteX3" fmla="*/ 145256 w 640556"/>
              <a:gd name="connsiteY3" fmla="*/ 307181 h 533400"/>
              <a:gd name="connsiteX4" fmla="*/ 109537 w 640556"/>
              <a:gd name="connsiteY4" fmla="*/ 297656 h 533400"/>
              <a:gd name="connsiteX5" fmla="*/ 64293 w 640556"/>
              <a:gd name="connsiteY5" fmla="*/ 285750 h 533400"/>
              <a:gd name="connsiteX6" fmla="*/ 33337 w 640556"/>
              <a:gd name="connsiteY6" fmla="*/ 264318 h 533400"/>
              <a:gd name="connsiteX7" fmla="*/ 11906 w 640556"/>
              <a:gd name="connsiteY7" fmla="*/ 235743 h 533400"/>
              <a:gd name="connsiteX8" fmla="*/ 0 w 640556"/>
              <a:gd name="connsiteY8" fmla="*/ 204787 h 533400"/>
              <a:gd name="connsiteX9" fmla="*/ 2381 w 640556"/>
              <a:gd name="connsiteY9" fmla="*/ 83343 h 533400"/>
              <a:gd name="connsiteX10" fmla="*/ 2381 w 640556"/>
              <a:gd name="connsiteY10" fmla="*/ 28575 h 533400"/>
              <a:gd name="connsiteX11" fmla="*/ 14287 w 640556"/>
              <a:gd name="connsiteY11" fmla="*/ 14287 h 533400"/>
              <a:gd name="connsiteX12" fmla="*/ 47625 w 640556"/>
              <a:gd name="connsiteY12" fmla="*/ 0 h 533400"/>
              <a:gd name="connsiteX13" fmla="*/ 223837 w 640556"/>
              <a:gd name="connsiteY13" fmla="*/ 57150 h 533400"/>
              <a:gd name="connsiteX14" fmla="*/ 223837 w 640556"/>
              <a:gd name="connsiteY14" fmla="*/ 78581 h 533400"/>
              <a:gd name="connsiteX15" fmla="*/ 230981 w 640556"/>
              <a:gd name="connsiteY15" fmla="*/ 90487 h 533400"/>
              <a:gd name="connsiteX16" fmla="*/ 409575 w 640556"/>
              <a:gd name="connsiteY16" fmla="*/ 238125 h 533400"/>
              <a:gd name="connsiteX17" fmla="*/ 519112 w 640556"/>
              <a:gd name="connsiteY17" fmla="*/ 326231 h 533400"/>
              <a:gd name="connsiteX18" fmla="*/ 628650 w 640556"/>
              <a:gd name="connsiteY18" fmla="*/ 416718 h 533400"/>
              <a:gd name="connsiteX19" fmla="*/ 640556 w 640556"/>
              <a:gd name="connsiteY19" fmla="*/ 476250 h 533400"/>
              <a:gd name="connsiteX20" fmla="*/ 573881 w 640556"/>
              <a:gd name="connsiteY20" fmla="*/ 533400 h 533400"/>
              <a:gd name="connsiteX21" fmla="*/ 492918 w 640556"/>
              <a:gd name="connsiteY21" fmla="*/ 492918 h 533400"/>
              <a:gd name="connsiteX22" fmla="*/ 304800 w 640556"/>
              <a:gd name="connsiteY22" fmla="*/ 3810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0556" h="533400">
                <a:moveTo>
                  <a:pt x="304800" y="381000"/>
                </a:moveTo>
                <a:lnTo>
                  <a:pt x="214312" y="335756"/>
                </a:lnTo>
                <a:lnTo>
                  <a:pt x="161925" y="307181"/>
                </a:lnTo>
                <a:lnTo>
                  <a:pt x="145256" y="307181"/>
                </a:lnTo>
                <a:lnTo>
                  <a:pt x="109537" y="297656"/>
                </a:lnTo>
                <a:lnTo>
                  <a:pt x="64293" y="285750"/>
                </a:lnTo>
                <a:lnTo>
                  <a:pt x="33337" y="264318"/>
                </a:lnTo>
                <a:lnTo>
                  <a:pt x="11906" y="235743"/>
                </a:lnTo>
                <a:lnTo>
                  <a:pt x="0" y="204787"/>
                </a:lnTo>
                <a:cubicBezTo>
                  <a:pt x="794" y="164306"/>
                  <a:pt x="1587" y="123824"/>
                  <a:pt x="2381" y="83343"/>
                </a:cubicBezTo>
                <a:lnTo>
                  <a:pt x="2381" y="28575"/>
                </a:lnTo>
                <a:lnTo>
                  <a:pt x="14287" y="14287"/>
                </a:lnTo>
                <a:lnTo>
                  <a:pt x="47625" y="0"/>
                </a:lnTo>
                <a:lnTo>
                  <a:pt x="223837" y="57150"/>
                </a:lnTo>
                <a:lnTo>
                  <a:pt x="223837" y="78581"/>
                </a:lnTo>
                <a:lnTo>
                  <a:pt x="230981" y="90487"/>
                </a:lnTo>
                <a:lnTo>
                  <a:pt x="409575" y="238125"/>
                </a:lnTo>
                <a:lnTo>
                  <a:pt x="519112" y="326231"/>
                </a:lnTo>
                <a:lnTo>
                  <a:pt x="628650" y="416718"/>
                </a:lnTo>
                <a:lnTo>
                  <a:pt x="640556" y="476250"/>
                </a:lnTo>
                <a:lnTo>
                  <a:pt x="573881" y="533400"/>
                </a:lnTo>
                <a:lnTo>
                  <a:pt x="492918" y="492918"/>
                </a:lnTo>
                <a:lnTo>
                  <a:pt x="304800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6672F19B-A433-41A4-9CEA-3985A1A363D8}"/>
              </a:ext>
            </a:extLst>
          </p:cNvPr>
          <p:cNvSpPr/>
          <p:nvPr/>
        </p:nvSpPr>
        <p:spPr>
          <a:xfrm>
            <a:off x="3924301" y="2014538"/>
            <a:ext cx="1554163" cy="1941512"/>
          </a:xfrm>
          <a:custGeom>
            <a:avLst/>
            <a:gdLst>
              <a:gd name="connsiteX0" fmla="*/ 1128189 w 1553192"/>
              <a:gd name="connsiteY0" fmla="*/ 839702 h 1942134"/>
              <a:gd name="connsiteX1" fmla="*/ 700610 w 1553192"/>
              <a:gd name="connsiteY1" fmla="*/ 1308493 h 1942134"/>
              <a:gd name="connsiteX2" fmla="*/ 432730 w 1553192"/>
              <a:gd name="connsiteY2" fmla="*/ 1607283 h 1942134"/>
              <a:gd name="connsiteX3" fmla="*/ 211213 w 1553192"/>
              <a:gd name="connsiteY3" fmla="*/ 1854558 h 1942134"/>
              <a:gd name="connsiteX4" fmla="*/ 30909 w 1553192"/>
              <a:gd name="connsiteY4" fmla="*/ 1942134 h 1942134"/>
              <a:gd name="connsiteX5" fmla="*/ 2575 w 1553192"/>
              <a:gd name="connsiteY5" fmla="*/ 1877739 h 1942134"/>
              <a:gd name="connsiteX6" fmla="*/ 0 w 1553192"/>
              <a:gd name="connsiteY6" fmla="*/ 1859709 h 1942134"/>
              <a:gd name="connsiteX7" fmla="*/ 18030 w 1553192"/>
              <a:gd name="connsiteY7" fmla="*/ 1833951 h 1942134"/>
              <a:gd name="connsiteX8" fmla="*/ 229244 w 1553192"/>
              <a:gd name="connsiteY8" fmla="*/ 1599556 h 1942134"/>
              <a:gd name="connsiteX9" fmla="*/ 628489 w 1553192"/>
              <a:gd name="connsiteY9" fmla="*/ 1141068 h 1942134"/>
              <a:gd name="connsiteX10" fmla="*/ 682580 w 1553192"/>
              <a:gd name="connsiteY10" fmla="*/ 1043189 h 1942134"/>
              <a:gd name="connsiteX11" fmla="*/ 924703 w 1553192"/>
              <a:gd name="connsiteY11" fmla="*/ 721217 h 1942134"/>
              <a:gd name="connsiteX12" fmla="*/ 1190008 w 1553192"/>
              <a:gd name="connsiteY12" fmla="*/ 337426 h 1942134"/>
              <a:gd name="connsiteX13" fmla="*/ 1231220 w 1553192"/>
              <a:gd name="connsiteY13" fmla="*/ 278183 h 1942134"/>
              <a:gd name="connsiteX14" fmla="*/ 1236371 w 1553192"/>
              <a:gd name="connsiteY14" fmla="*/ 260153 h 1942134"/>
              <a:gd name="connsiteX15" fmla="*/ 1236371 w 1553192"/>
              <a:gd name="connsiteY15" fmla="*/ 234395 h 1942134"/>
              <a:gd name="connsiteX16" fmla="*/ 1226068 w 1553192"/>
              <a:gd name="connsiteY16" fmla="*/ 190607 h 1942134"/>
              <a:gd name="connsiteX17" fmla="*/ 1166826 w 1553192"/>
              <a:gd name="connsiteY17" fmla="*/ 90152 h 1942134"/>
              <a:gd name="connsiteX18" fmla="*/ 1138492 w 1553192"/>
              <a:gd name="connsiteY18" fmla="*/ 51515 h 1942134"/>
              <a:gd name="connsiteX19" fmla="*/ 1141068 w 1553192"/>
              <a:gd name="connsiteY19" fmla="*/ 30909 h 1942134"/>
              <a:gd name="connsiteX20" fmla="*/ 1151371 w 1553192"/>
              <a:gd name="connsiteY20" fmla="*/ 12879 h 1942134"/>
              <a:gd name="connsiteX21" fmla="*/ 1171977 w 1553192"/>
              <a:gd name="connsiteY21" fmla="*/ 0 h 1942134"/>
              <a:gd name="connsiteX22" fmla="*/ 1205462 w 1553192"/>
              <a:gd name="connsiteY22" fmla="*/ 7727 h 1942134"/>
              <a:gd name="connsiteX23" fmla="*/ 1308493 w 1553192"/>
              <a:gd name="connsiteY23" fmla="*/ 69546 h 1942134"/>
              <a:gd name="connsiteX24" fmla="*/ 1398645 w 1553192"/>
              <a:gd name="connsiteY24" fmla="*/ 144243 h 1942134"/>
              <a:gd name="connsiteX25" fmla="*/ 1429555 w 1553192"/>
              <a:gd name="connsiteY25" fmla="*/ 180304 h 1942134"/>
              <a:gd name="connsiteX26" fmla="*/ 1478494 w 1553192"/>
              <a:gd name="connsiteY26" fmla="*/ 239547 h 1942134"/>
              <a:gd name="connsiteX27" fmla="*/ 1530010 w 1553192"/>
              <a:gd name="connsiteY27" fmla="*/ 321972 h 1942134"/>
              <a:gd name="connsiteX28" fmla="*/ 1548040 w 1553192"/>
              <a:gd name="connsiteY28" fmla="*/ 360608 h 1942134"/>
              <a:gd name="connsiteX29" fmla="*/ 1553192 w 1553192"/>
              <a:gd name="connsiteY29" fmla="*/ 383790 h 1942134"/>
              <a:gd name="connsiteX30" fmla="*/ 1550616 w 1553192"/>
              <a:gd name="connsiteY30" fmla="*/ 412124 h 1942134"/>
              <a:gd name="connsiteX31" fmla="*/ 1542889 w 1553192"/>
              <a:gd name="connsiteY31" fmla="*/ 435306 h 1942134"/>
              <a:gd name="connsiteX32" fmla="*/ 1478494 w 1553192"/>
              <a:gd name="connsiteY32" fmla="*/ 479094 h 1942134"/>
              <a:gd name="connsiteX33" fmla="*/ 1390918 w 1553192"/>
              <a:gd name="connsiteY33" fmla="*/ 546064 h 1942134"/>
              <a:gd name="connsiteX34" fmla="*/ 1323948 w 1553192"/>
              <a:gd name="connsiteY34" fmla="*/ 628489 h 1942134"/>
              <a:gd name="connsiteX35" fmla="*/ 1128189 w 1553192"/>
              <a:gd name="connsiteY35" fmla="*/ 839702 h 194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3192" h="1942134">
                <a:moveTo>
                  <a:pt x="1128189" y="839702"/>
                </a:moveTo>
                <a:lnTo>
                  <a:pt x="700610" y="1308493"/>
                </a:lnTo>
                <a:lnTo>
                  <a:pt x="432730" y="1607283"/>
                </a:lnTo>
                <a:lnTo>
                  <a:pt x="211213" y="1854558"/>
                </a:lnTo>
                <a:lnTo>
                  <a:pt x="30909" y="1942134"/>
                </a:lnTo>
                <a:lnTo>
                  <a:pt x="2575" y="1877739"/>
                </a:lnTo>
                <a:lnTo>
                  <a:pt x="0" y="1859709"/>
                </a:lnTo>
                <a:lnTo>
                  <a:pt x="18030" y="1833951"/>
                </a:lnTo>
                <a:lnTo>
                  <a:pt x="229244" y="1599556"/>
                </a:lnTo>
                <a:lnTo>
                  <a:pt x="628489" y="1141068"/>
                </a:lnTo>
                <a:lnTo>
                  <a:pt x="682580" y="1043189"/>
                </a:lnTo>
                <a:lnTo>
                  <a:pt x="924703" y="721217"/>
                </a:lnTo>
                <a:lnTo>
                  <a:pt x="1190008" y="337426"/>
                </a:lnTo>
                <a:lnTo>
                  <a:pt x="1231220" y="278183"/>
                </a:lnTo>
                <a:lnTo>
                  <a:pt x="1236371" y="260153"/>
                </a:lnTo>
                <a:lnTo>
                  <a:pt x="1236371" y="234395"/>
                </a:lnTo>
                <a:lnTo>
                  <a:pt x="1226068" y="190607"/>
                </a:lnTo>
                <a:lnTo>
                  <a:pt x="1166826" y="90152"/>
                </a:lnTo>
                <a:lnTo>
                  <a:pt x="1138492" y="51515"/>
                </a:lnTo>
                <a:lnTo>
                  <a:pt x="1141068" y="30909"/>
                </a:lnTo>
                <a:lnTo>
                  <a:pt x="1151371" y="12879"/>
                </a:lnTo>
                <a:lnTo>
                  <a:pt x="1171977" y="0"/>
                </a:lnTo>
                <a:lnTo>
                  <a:pt x="1205462" y="7727"/>
                </a:lnTo>
                <a:lnTo>
                  <a:pt x="1308493" y="69546"/>
                </a:lnTo>
                <a:lnTo>
                  <a:pt x="1398645" y="144243"/>
                </a:lnTo>
                <a:lnTo>
                  <a:pt x="1429555" y="180304"/>
                </a:lnTo>
                <a:lnTo>
                  <a:pt x="1478494" y="239547"/>
                </a:lnTo>
                <a:lnTo>
                  <a:pt x="1530010" y="321972"/>
                </a:lnTo>
                <a:lnTo>
                  <a:pt x="1548040" y="360608"/>
                </a:lnTo>
                <a:lnTo>
                  <a:pt x="1553192" y="383790"/>
                </a:lnTo>
                <a:lnTo>
                  <a:pt x="1550616" y="412124"/>
                </a:lnTo>
                <a:lnTo>
                  <a:pt x="1542889" y="435306"/>
                </a:lnTo>
                <a:lnTo>
                  <a:pt x="1478494" y="479094"/>
                </a:lnTo>
                <a:lnTo>
                  <a:pt x="1390918" y="546064"/>
                </a:lnTo>
                <a:lnTo>
                  <a:pt x="1323948" y="628489"/>
                </a:lnTo>
                <a:lnTo>
                  <a:pt x="1128189" y="83970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B2FFE854-6348-4FD4-A92B-15C087B349F5}"/>
              </a:ext>
            </a:extLst>
          </p:cNvPr>
          <p:cNvSpPr/>
          <p:nvPr/>
        </p:nvSpPr>
        <p:spPr>
          <a:xfrm>
            <a:off x="3933826" y="3648076"/>
            <a:ext cx="1535113" cy="485775"/>
          </a:xfrm>
          <a:custGeom>
            <a:avLst/>
            <a:gdLst>
              <a:gd name="connsiteX0" fmla="*/ 700088 w 1535906"/>
              <a:gd name="connsiteY0" fmla="*/ 119063 h 485775"/>
              <a:gd name="connsiteX1" fmla="*/ 383381 w 1535906"/>
              <a:gd name="connsiteY1" fmla="*/ 176213 h 485775"/>
              <a:gd name="connsiteX2" fmla="*/ 271463 w 1535906"/>
              <a:gd name="connsiteY2" fmla="*/ 195263 h 485775"/>
              <a:gd name="connsiteX3" fmla="*/ 254794 w 1535906"/>
              <a:gd name="connsiteY3" fmla="*/ 192881 h 485775"/>
              <a:gd name="connsiteX4" fmla="*/ 254794 w 1535906"/>
              <a:gd name="connsiteY4" fmla="*/ 180975 h 485775"/>
              <a:gd name="connsiteX5" fmla="*/ 285750 w 1535906"/>
              <a:gd name="connsiteY5" fmla="*/ 114300 h 485775"/>
              <a:gd name="connsiteX6" fmla="*/ 0 w 1535906"/>
              <a:gd name="connsiteY6" fmla="*/ 254794 h 485775"/>
              <a:gd name="connsiteX7" fmla="*/ 33338 w 1535906"/>
              <a:gd name="connsiteY7" fmla="*/ 340519 h 485775"/>
              <a:gd name="connsiteX8" fmla="*/ 59531 w 1535906"/>
              <a:gd name="connsiteY8" fmla="*/ 388144 h 485775"/>
              <a:gd name="connsiteX9" fmla="*/ 90488 w 1535906"/>
              <a:gd name="connsiteY9" fmla="*/ 428625 h 485775"/>
              <a:gd name="connsiteX10" fmla="*/ 114300 w 1535906"/>
              <a:gd name="connsiteY10" fmla="*/ 452438 h 485775"/>
              <a:gd name="connsiteX11" fmla="*/ 135731 w 1535906"/>
              <a:gd name="connsiteY11" fmla="*/ 471488 h 485775"/>
              <a:gd name="connsiteX12" fmla="*/ 150019 w 1535906"/>
              <a:gd name="connsiteY12" fmla="*/ 481013 h 485775"/>
              <a:gd name="connsiteX13" fmla="*/ 164306 w 1535906"/>
              <a:gd name="connsiteY13" fmla="*/ 485775 h 485775"/>
              <a:gd name="connsiteX14" fmla="*/ 195263 w 1535906"/>
              <a:gd name="connsiteY14" fmla="*/ 485775 h 485775"/>
              <a:gd name="connsiteX15" fmla="*/ 288131 w 1535906"/>
              <a:gd name="connsiteY15" fmla="*/ 457200 h 485775"/>
              <a:gd name="connsiteX16" fmla="*/ 409575 w 1535906"/>
              <a:gd name="connsiteY16" fmla="*/ 407194 h 485775"/>
              <a:gd name="connsiteX17" fmla="*/ 542925 w 1535906"/>
              <a:gd name="connsiteY17" fmla="*/ 361950 h 485775"/>
              <a:gd name="connsiteX18" fmla="*/ 659606 w 1535906"/>
              <a:gd name="connsiteY18" fmla="*/ 333375 h 485775"/>
              <a:gd name="connsiteX19" fmla="*/ 754856 w 1535906"/>
              <a:gd name="connsiteY19" fmla="*/ 314325 h 485775"/>
              <a:gd name="connsiteX20" fmla="*/ 1021556 w 1535906"/>
              <a:gd name="connsiteY20" fmla="*/ 226219 h 485775"/>
              <a:gd name="connsiteX21" fmla="*/ 1319213 w 1535906"/>
              <a:gd name="connsiteY21" fmla="*/ 119063 h 485775"/>
              <a:gd name="connsiteX22" fmla="*/ 1400175 w 1535906"/>
              <a:gd name="connsiteY22" fmla="*/ 88106 h 485775"/>
              <a:gd name="connsiteX23" fmla="*/ 1535906 w 1535906"/>
              <a:gd name="connsiteY23" fmla="*/ 2381 h 485775"/>
              <a:gd name="connsiteX24" fmla="*/ 1354931 w 1535906"/>
              <a:gd name="connsiteY24" fmla="*/ 0 h 485775"/>
              <a:gd name="connsiteX25" fmla="*/ 1047750 w 1535906"/>
              <a:gd name="connsiteY25" fmla="*/ 52388 h 485775"/>
              <a:gd name="connsiteX26" fmla="*/ 700088 w 1535906"/>
              <a:gd name="connsiteY26" fmla="*/ 119063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35906" h="485775">
                <a:moveTo>
                  <a:pt x="700088" y="119063"/>
                </a:moveTo>
                <a:lnTo>
                  <a:pt x="383381" y="176213"/>
                </a:lnTo>
                <a:lnTo>
                  <a:pt x="271463" y="195263"/>
                </a:lnTo>
                <a:lnTo>
                  <a:pt x="254794" y="192881"/>
                </a:lnTo>
                <a:lnTo>
                  <a:pt x="254794" y="180975"/>
                </a:lnTo>
                <a:lnTo>
                  <a:pt x="285750" y="114300"/>
                </a:lnTo>
                <a:lnTo>
                  <a:pt x="0" y="254794"/>
                </a:lnTo>
                <a:lnTo>
                  <a:pt x="33338" y="340519"/>
                </a:lnTo>
                <a:lnTo>
                  <a:pt x="59531" y="388144"/>
                </a:lnTo>
                <a:lnTo>
                  <a:pt x="90488" y="428625"/>
                </a:lnTo>
                <a:lnTo>
                  <a:pt x="114300" y="452438"/>
                </a:lnTo>
                <a:lnTo>
                  <a:pt x="135731" y="471488"/>
                </a:lnTo>
                <a:lnTo>
                  <a:pt x="150019" y="481013"/>
                </a:lnTo>
                <a:lnTo>
                  <a:pt x="164306" y="485775"/>
                </a:lnTo>
                <a:lnTo>
                  <a:pt x="195263" y="485775"/>
                </a:lnTo>
                <a:lnTo>
                  <a:pt x="288131" y="457200"/>
                </a:lnTo>
                <a:lnTo>
                  <a:pt x="409575" y="407194"/>
                </a:lnTo>
                <a:lnTo>
                  <a:pt x="542925" y="361950"/>
                </a:lnTo>
                <a:lnTo>
                  <a:pt x="659606" y="333375"/>
                </a:lnTo>
                <a:lnTo>
                  <a:pt x="754856" y="314325"/>
                </a:lnTo>
                <a:lnTo>
                  <a:pt x="1021556" y="226219"/>
                </a:lnTo>
                <a:lnTo>
                  <a:pt x="1319213" y="119063"/>
                </a:lnTo>
                <a:lnTo>
                  <a:pt x="1400175" y="88106"/>
                </a:lnTo>
                <a:lnTo>
                  <a:pt x="1535906" y="2381"/>
                </a:lnTo>
                <a:lnTo>
                  <a:pt x="1354931" y="0"/>
                </a:lnTo>
                <a:lnTo>
                  <a:pt x="1047750" y="52388"/>
                </a:lnTo>
                <a:lnTo>
                  <a:pt x="700088" y="1190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455AC6F8-3398-4AD6-9631-5482628D5BD2}"/>
              </a:ext>
            </a:extLst>
          </p:cNvPr>
          <p:cNvSpPr/>
          <p:nvPr/>
        </p:nvSpPr>
        <p:spPr>
          <a:xfrm>
            <a:off x="5078414" y="3228976"/>
            <a:ext cx="561975" cy="874713"/>
          </a:xfrm>
          <a:custGeom>
            <a:avLst/>
            <a:gdLst>
              <a:gd name="connsiteX0" fmla="*/ 126207 w 561975"/>
              <a:gd name="connsiteY0" fmla="*/ 285750 h 873919"/>
              <a:gd name="connsiteX1" fmla="*/ 173832 w 561975"/>
              <a:gd name="connsiteY1" fmla="*/ 402431 h 873919"/>
              <a:gd name="connsiteX2" fmla="*/ 240507 w 561975"/>
              <a:gd name="connsiteY2" fmla="*/ 550069 h 873919"/>
              <a:gd name="connsiteX3" fmla="*/ 304800 w 561975"/>
              <a:gd name="connsiteY3" fmla="*/ 685800 h 873919"/>
              <a:gd name="connsiteX4" fmla="*/ 328613 w 561975"/>
              <a:gd name="connsiteY4" fmla="*/ 735806 h 873919"/>
              <a:gd name="connsiteX5" fmla="*/ 357188 w 561975"/>
              <a:gd name="connsiteY5" fmla="*/ 785813 h 873919"/>
              <a:gd name="connsiteX6" fmla="*/ 381000 w 561975"/>
              <a:gd name="connsiteY6" fmla="*/ 819150 h 873919"/>
              <a:gd name="connsiteX7" fmla="*/ 400050 w 561975"/>
              <a:gd name="connsiteY7" fmla="*/ 838200 h 873919"/>
              <a:gd name="connsiteX8" fmla="*/ 433388 w 561975"/>
              <a:gd name="connsiteY8" fmla="*/ 864394 h 873919"/>
              <a:gd name="connsiteX9" fmla="*/ 461963 w 561975"/>
              <a:gd name="connsiteY9" fmla="*/ 873919 h 873919"/>
              <a:gd name="connsiteX10" fmla="*/ 488157 w 561975"/>
              <a:gd name="connsiteY10" fmla="*/ 873919 h 873919"/>
              <a:gd name="connsiteX11" fmla="*/ 516732 w 561975"/>
              <a:gd name="connsiteY11" fmla="*/ 864394 h 873919"/>
              <a:gd name="connsiteX12" fmla="*/ 535782 w 561975"/>
              <a:gd name="connsiteY12" fmla="*/ 847725 h 873919"/>
              <a:gd name="connsiteX13" fmla="*/ 545307 w 561975"/>
              <a:gd name="connsiteY13" fmla="*/ 831056 h 873919"/>
              <a:gd name="connsiteX14" fmla="*/ 554832 w 561975"/>
              <a:gd name="connsiteY14" fmla="*/ 809625 h 873919"/>
              <a:gd name="connsiteX15" fmla="*/ 561975 w 561975"/>
              <a:gd name="connsiteY15" fmla="*/ 766763 h 873919"/>
              <a:gd name="connsiteX16" fmla="*/ 561975 w 561975"/>
              <a:gd name="connsiteY16" fmla="*/ 721519 h 873919"/>
              <a:gd name="connsiteX17" fmla="*/ 559594 w 561975"/>
              <a:gd name="connsiteY17" fmla="*/ 673894 h 873919"/>
              <a:gd name="connsiteX18" fmla="*/ 552450 w 561975"/>
              <a:gd name="connsiteY18" fmla="*/ 604838 h 873919"/>
              <a:gd name="connsiteX19" fmla="*/ 538163 w 561975"/>
              <a:gd name="connsiteY19" fmla="*/ 542925 h 873919"/>
              <a:gd name="connsiteX20" fmla="*/ 516732 w 561975"/>
              <a:gd name="connsiteY20" fmla="*/ 478631 h 873919"/>
              <a:gd name="connsiteX21" fmla="*/ 488157 w 561975"/>
              <a:gd name="connsiteY21" fmla="*/ 416719 h 873919"/>
              <a:gd name="connsiteX22" fmla="*/ 471488 w 561975"/>
              <a:gd name="connsiteY22" fmla="*/ 395288 h 873919"/>
              <a:gd name="connsiteX23" fmla="*/ 295275 w 561975"/>
              <a:gd name="connsiteY23" fmla="*/ 221456 h 873919"/>
              <a:gd name="connsiteX24" fmla="*/ 138113 w 561975"/>
              <a:gd name="connsiteY24" fmla="*/ 92869 h 873919"/>
              <a:gd name="connsiteX25" fmla="*/ 61913 w 561975"/>
              <a:gd name="connsiteY25" fmla="*/ 30956 h 873919"/>
              <a:gd name="connsiteX26" fmla="*/ 30957 w 561975"/>
              <a:gd name="connsiteY26" fmla="*/ 9525 h 873919"/>
              <a:gd name="connsiteX27" fmla="*/ 7144 w 561975"/>
              <a:gd name="connsiteY27" fmla="*/ 0 h 873919"/>
              <a:gd name="connsiteX28" fmla="*/ 0 w 561975"/>
              <a:gd name="connsiteY28" fmla="*/ 4763 h 873919"/>
              <a:gd name="connsiteX29" fmla="*/ 4763 w 561975"/>
              <a:gd name="connsiteY29" fmla="*/ 35719 h 873919"/>
              <a:gd name="connsiteX30" fmla="*/ 30957 w 561975"/>
              <a:gd name="connsiteY30" fmla="*/ 92869 h 873919"/>
              <a:gd name="connsiteX31" fmla="*/ 126207 w 561975"/>
              <a:gd name="connsiteY31" fmla="*/ 28575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1975" h="873919">
                <a:moveTo>
                  <a:pt x="126207" y="285750"/>
                </a:moveTo>
                <a:lnTo>
                  <a:pt x="173832" y="402431"/>
                </a:lnTo>
                <a:lnTo>
                  <a:pt x="240507" y="550069"/>
                </a:lnTo>
                <a:lnTo>
                  <a:pt x="304800" y="685800"/>
                </a:lnTo>
                <a:lnTo>
                  <a:pt x="328613" y="735806"/>
                </a:lnTo>
                <a:lnTo>
                  <a:pt x="357188" y="785813"/>
                </a:lnTo>
                <a:lnTo>
                  <a:pt x="381000" y="819150"/>
                </a:lnTo>
                <a:lnTo>
                  <a:pt x="400050" y="838200"/>
                </a:lnTo>
                <a:lnTo>
                  <a:pt x="433388" y="864394"/>
                </a:lnTo>
                <a:lnTo>
                  <a:pt x="461963" y="873919"/>
                </a:lnTo>
                <a:lnTo>
                  <a:pt x="488157" y="873919"/>
                </a:lnTo>
                <a:lnTo>
                  <a:pt x="516732" y="864394"/>
                </a:lnTo>
                <a:lnTo>
                  <a:pt x="535782" y="847725"/>
                </a:lnTo>
                <a:lnTo>
                  <a:pt x="545307" y="831056"/>
                </a:lnTo>
                <a:lnTo>
                  <a:pt x="554832" y="809625"/>
                </a:lnTo>
                <a:lnTo>
                  <a:pt x="561975" y="766763"/>
                </a:lnTo>
                <a:lnTo>
                  <a:pt x="561975" y="721519"/>
                </a:lnTo>
                <a:lnTo>
                  <a:pt x="559594" y="673894"/>
                </a:lnTo>
                <a:lnTo>
                  <a:pt x="552450" y="604838"/>
                </a:lnTo>
                <a:lnTo>
                  <a:pt x="538163" y="542925"/>
                </a:lnTo>
                <a:lnTo>
                  <a:pt x="516732" y="478631"/>
                </a:lnTo>
                <a:lnTo>
                  <a:pt x="488157" y="416719"/>
                </a:lnTo>
                <a:lnTo>
                  <a:pt x="471488" y="395288"/>
                </a:lnTo>
                <a:lnTo>
                  <a:pt x="295275" y="221456"/>
                </a:lnTo>
                <a:lnTo>
                  <a:pt x="138113" y="92869"/>
                </a:lnTo>
                <a:lnTo>
                  <a:pt x="61913" y="30956"/>
                </a:lnTo>
                <a:lnTo>
                  <a:pt x="30957" y="9525"/>
                </a:lnTo>
                <a:lnTo>
                  <a:pt x="7144" y="0"/>
                </a:lnTo>
                <a:lnTo>
                  <a:pt x="0" y="4763"/>
                </a:lnTo>
                <a:lnTo>
                  <a:pt x="4763" y="35719"/>
                </a:lnTo>
                <a:lnTo>
                  <a:pt x="30957" y="92869"/>
                </a:lnTo>
                <a:lnTo>
                  <a:pt x="126207" y="2857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81F1FE6-DAF3-4B08-8364-9F9987460AF0}"/>
              </a:ext>
            </a:extLst>
          </p:cNvPr>
          <p:cNvSpPr/>
          <p:nvPr/>
        </p:nvSpPr>
        <p:spPr>
          <a:xfrm>
            <a:off x="4576764" y="3784601"/>
            <a:ext cx="307975" cy="2214563"/>
          </a:xfrm>
          <a:custGeom>
            <a:avLst/>
            <a:gdLst>
              <a:gd name="connsiteX0" fmla="*/ 308540 w 308540"/>
              <a:gd name="connsiteY0" fmla="*/ 546957 h 2215877"/>
              <a:gd name="connsiteX1" fmla="*/ 308540 w 308540"/>
              <a:gd name="connsiteY1" fmla="*/ 112196 h 2215877"/>
              <a:gd name="connsiteX2" fmla="*/ 171100 w 308540"/>
              <a:gd name="connsiteY2" fmla="*/ 0 h 2215877"/>
              <a:gd name="connsiteX3" fmla="*/ 84148 w 308540"/>
              <a:gd name="connsiteY3" fmla="*/ 182319 h 2215877"/>
              <a:gd name="connsiteX4" fmla="*/ 84148 w 308540"/>
              <a:gd name="connsiteY4" fmla="*/ 502078 h 2215877"/>
              <a:gd name="connsiteX5" fmla="*/ 84148 w 308540"/>
              <a:gd name="connsiteY5" fmla="*/ 964888 h 2215877"/>
              <a:gd name="connsiteX6" fmla="*/ 84148 w 308540"/>
              <a:gd name="connsiteY6" fmla="*/ 1124768 h 2215877"/>
              <a:gd name="connsiteX7" fmla="*/ 78538 w 308540"/>
              <a:gd name="connsiteY7" fmla="*/ 1208915 h 2215877"/>
              <a:gd name="connsiteX8" fmla="*/ 70123 w 308540"/>
              <a:gd name="connsiteY8" fmla="*/ 1337941 h 2215877"/>
              <a:gd name="connsiteX9" fmla="*/ 44879 w 308540"/>
              <a:gd name="connsiteY9" fmla="*/ 1531480 h 2215877"/>
              <a:gd name="connsiteX10" fmla="*/ 2805 w 308540"/>
              <a:gd name="connsiteY10" fmla="*/ 1811970 h 2215877"/>
              <a:gd name="connsiteX11" fmla="*/ 0 w 308540"/>
              <a:gd name="connsiteY11" fmla="*/ 1856849 h 2215877"/>
              <a:gd name="connsiteX12" fmla="*/ 2805 w 308540"/>
              <a:gd name="connsiteY12" fmla="*/ 1901727 h 2215877"/>
              <a:gd name="connsiteX13" fmla="*/ 14025 w 308540"/>
              <a:gd name="connsiteY13" fmla="*/ 1966240 h 2215877"/>
              <a:gd name="connsiteX14" fmla="*/ 28049 w 308540"/>
              <a:gd name="connsiteY14" fmla="*/ 2027948 h 2215877"/>
              <a:gd name="connsiteX15" fmla="*/ 44879 w 308540"/>
              <a:gd name="connsiteY15" fmla="*/ 2075632 h 2215877"/>
              <a:gd name="connsiteX16" fmla="*/ 72928 w 308540"/>
              <a:gd name="connsiteY16" fmla="*/ 2120510 h 2215877"/>
              <a:gd name="connsiteX17" fmla="*/ 92562 w 308540"/>
              <a:gd name="connsiteY17" fmla="*/ 2154169 h 2215877"/>
              <a:gd name="connsiteX18" fmla="*/ 123416 w 308540"/>
              <a:gd name="connsiteY18" fmla="*/ 2190633 h 2215877"/>
              <a:gd name="connsiteX19" fmla="*/ 145856 w 308540"/>
              <a:gd name="connsiteY19" fmla="*/ 2207462 h 2215877"/>
              <a:gd name="connsiteX20" fmla="*/ 165490 w 308540"/>
              <a:gd name="connsiteY20" fmla="*/ 2215877 h 2215877"/>
              <a:gd name="connsiteX21" fmla="*/ 190734 w 308540"/>
              <a:gd name="connsiteY21" fmla="*/ 2215877 h 2215877"/>
              <a:gd name="connsiteX22" fmla="*/ 218783 w 308540"/>
              <a:gd name="connsiteY22" fmla="*/ 2210267 h 2215877"/>
              <a:gd name="connsiteX23" fmla="*/ 246832 w 308540"/>
              <a:gd name="connsiteY23" fmla="*/ 2196243 h 2215877"/>
              <a:gd name="connsiteX24" fmla="*/ 269272 w 308540"/>
              <a:gd name="connsiteY24" fmla="*/ 2173804 h 2215877"/>
              <a:gd name="connsiteX25" fmla="*/ 283296 w 308540"/>
              <a:gd name="connsiteY25" fmla="*/ 2140145 h 2215877"/>
              <a:gd name="connsiteX26" fmla="*/ 294516 w 308540"/>
              <a:gd name="connsiteY26" fmla="*/ 2092461 h 2215877"/>
              <a:gd name="connsiteX27" fmla="*/ 302930 w 308540"/>
              <a:gd name="connsiteY27" fmla="*/ 2011119 h 2215877"/>
              <a:gd name="connsiteX28" fmla="*/ 305735 w 308540"/>
              <a:gd name="connsiteY28" fmla="*/ 1828800 h 2215877"/>
              <a:gd name="connsiteX29" fmla="*/ 308540 w 308540"/>
              <a:gd name="connsiteY29" fmla="*/ 1365990 h 2215877"/>
              <a:gd name="connsiteX30" fmla="*/ 308540 w 308540"/>
              <a:gd name="connsiteY30" fmla="*/ 546957 h 221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8540" h="2215877">
                <a:moveTo>
                  <a:pt x="308540" y="546957"/>
                </a:moveTo>
                <a:lnTo>
                  <a:pt x="308540" y="112196"/>
                </a:lnTo>
                <a:lnTo>
                  <a:pt x="171100" y="0"/>
                </a:lnTo>
                <a:lnTo>
                  <a:pt x="84148" y="182319"/>
                </a:lnTo>
                <a:lnTo>
                  <a:pt x="84148" y="502078"/>
                </a:lnTo>
                <a:lnTo>
                  <a:pt x="84148" y="964888"/>
                </a:lnTo>
                <a:lnTo>
                  <a:pt x="84148" y="1124768"/>
                </a:lnTo>
                <a:lnTo>
                  <a:pt x="78538" y="1208915"/>
                </a:lnTo>
                <a:lnTo>
                  <a:pt x="70123" y="1337941"/>
                </a:lnTo>
                <a:lnTo>
                  <a:pt x="44879" y="1531480"/>
                </a:lnTo>
                <a:lnTo>
                  <a:pt x="2805" y="1811970"/>
                </a:lnTo>
                <a:lnTo>
                  <a:pt x="0" y="1856849"/>
                </a:lnTo>
                <a:lnTo>
                  <a:pt x="2805" y="1901727"/>
                </a:lnTo>
                <a:lnTo>
                  <a:pt x="14025" y="1966240"/>
                </a:lnTo>
                <a:lnTo>
                  <a:pt x="28049" y="2027948"/>
                </a:lnTo>
                <a:lnTo>
                  <a:pt x="44879" y="2075632"/>
                </a:lnTo>
                <a:lnTo>
                  <a:pt x="72928" y="2120510"/>
                </a:lnTo>
                <a:lnTo>
                  <a:pt x="92562" y="2154169"/>
                </a:lnTo>
                <a:lnTo>
                  <a:pt x="123416" y="2190633"/>
                </a:lnTo>
                <a:lnTo>
                  <a:pt x="145856" y="2207462"/>
                </a:lnTo>
                <a:lnTo>
                  <a:pt x="165490" y="2215877"/>
                </a:lnTo>
                <a:lnTo>
                  <a:pt x="190734" y="2215877"/>
                </a:lnTo>
                <a:lnTo>
                  <a:pt x="218783" y="2210267"/>
                </a:lnTo>
                <a:lnTo>
                  <a:pt x="246832" y="2196243"/>
                </a:lnTo>
                <a:lnTo>
                  <a:pt x="269272" y="2173804"/>
                </a:lnTo>
                <a:lnTo>
                  <a:pt x="283296" y="2140145"/>
                </a:lnTo>
                <a:lnTo>
                  <a:pt x="294516" y="2092461"/>
                </a:lnTo>
                <a:lnTo>
                  <a:pt x="302930" y="2011119"/>
                </a:lnTo>
                <a:lnTo>
                  <a:pt x="305735" y="1828800"/>
                </a:lnTo>
                <a:lnTo>
                  <a:pt x="308540" y="1365990"/>
                </a:lnTo>
                <a:lnTo>
                  <a:pt x="308540" y="5469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57A41BAD-9FC6-4FE3-953E-4DE1CDF5AD45}"/>
              </a:ext>
            </a:extLst>
          </p:cNvPr>
          <p:cNvSpPr/>
          <p:nvPr/>
        </p:nvSpPr>
        <p:spPr>
          <a:xfrm>
            <a:off x="5799139" y="2552701"/>
            <a:ext cx="2581275" cy="2754313"/>
          </a:xfrm>
          <a:custGeom>
            <a:avLst/>
            <a:gdLst>
              <a:gd name="connsiteX0" fmla="*/ 900278 w 2580797"/>
              <a:gd name="connsiteY0" fmla="*/ 172994 h 2753791"/>
              <a:gd name="connsiteX1" fmla="*/ 607246 w 2580797"/>
              <a:gd name="connsiteY1" fmla="*/ 201239 h 2753791"/>
              <a:gd name="connsiteX2" fmla="*/ 307154 w 2580797"/>
              <a:gd name="connsiteY2" fmla="*/ 222422 h 2753791"/>
              <a:gd name="connsiteX3" fmla="*/ 158873 w 2580797"/>
              <a:gd name="connsiteY3" fmla="*/ 229483 h 2753791"/>
              <a:gd name="connsiteX4" fmla="*/ 52958 w 2580797"/>
              <a:gd name="connsiteY4" fmla="*/ 233013 h 2753791"/>
              <a:gd name="connsiteX5" fmla="*/ 0 w 2580797"/>
              <a:gd name="connsiteY5" fmla="*/ 254196 h 2753791"/>
              <a:gd name="connsiteX6" fmla="*/ 162403 w 2580797"/>
              <a:gd name="connsiteY6" fmla="*/ 356581 h 2753791"/>
              <a:gd name="connsiteX7" fmla="*/ 268318 w 2580797"/>
              <a:gd name="connsiteY7" fmla="*/ 384825 h 2753791"/>
              <a:gd name="connsiteX8" fmla="*/ 314215 w 2580797"/>
              <a:gd name="connsiteY8" fmla="*/ 381294 h 2753791"/>
              <a:gd name="connsiteX9" fmla="*/ 589594 w 2580797"/>
              <a:gd name="connsiteY9" fmla="*/ 363642 h 2753791"/>
              <a:gd name="connsiteX10" fmla="*/ 850851 w 2580797"/>
              <a:gd name="connsiteY10" fmla="*/ 349520 h 2753791"/>
              <a:gd name="connsiteX11" fmla="*/ 1041498 w 2580797"/>
              <a:gd name="connsiteY11" fmla="*/ 338928 h 2753791"/>
              <a:gd name="connsiteX12" fmla="*/ 1299225 w 2580797"/>
              <a:gd name="connsiteY12" fmla="*/ 310684 h 2753791"/>
              <a:gd name="connsiteX13" fmla="*/ 1546360 w 2580797"/>
              <a:gd name="connsiteY13" fmla="*/ 278910 h 2753791"/>
              <a:gd name="connsiteX14" fmla="*/ 1867636 w 2580797"/>
              <a:gd name="connsiteY14" fmla="*/ 236544 h 2753791"/>
              <a:gd name="connsiteX15" fmla="*/ 2054752 w 2580797"/>
              <a:gd name="connsiteY15" fmla="*/ 211830 h 2753791"/>
              <a:gd name="connsiteX16" fmla="*/ 2114771 w 2580797"/>
              <a:gd name="connsiteY16" fmla="*/ 211830 h 2753791"/>
              <a:gd name="connsiteX17" fmla="*/ 2153606 w 2580797"/>
              <a:gd name="connsiteY17" fmla="*/ 218891 h 2753791"/>
              <a:gd name="connsiteX18" fmla="*/ 2185381 w 2580797"/>
              <a:gd name="connsiteY18" fmla="*/ 233013 h 2753791"/>
              <a:gd name="connsiteX19" fmla="*/ 2199503 w 2580797"/>
              <a:gd name="connsiteY19" fmla="*/ 254196 h 2753791"/>
              <a:gd name="connsiteX20" fmla="*/ 2206564 w 2580797"/>
              <a:gd name="connsiteY20" fmla="*/ 296562 h 2753791"/>
              <a:gd name="connsiteX21" fmla="*/ 2195972 w 2580797"/>
              <a:gd name="connsiteY21" fmla="*/ 600185 h 2753791"/>
              <a:gd name="connsiteX22" fmla="*/ 2167728 w 2580797"/>
              <a:gd name="connsiteY22" fmla="*/ 1112108 h 2753791"/>
              <a:gd name="connsiteX23" fmla="*/ 2160667 w 2580797"/>
              <a:gd name="connsiteY23" fmla="*/ 1242737 h 2753791"/>
              <a:gd name="connsiteX24" fmla="*/ 2146545 w 2580797"/>
              <a:gd name="connsiteY24" fmla="*/ 1348652 h 2753791"/>
              <a:gd name="connsiteX25" fmla="*/ 2125362 w 2580797"/>
              <a:gd name="connsiteY25" fmla="*/ 1800556 h 2753791"/>
              <a:gd name="connsiteX26" fmla="*/ 2097118 w 2580797"/>
              <a:gd name="connsiteY26" fmla="*/ 2425455 h 2753791"/>
              <a:gd name="connsiteX27" fmla="*/ 2058283 w 2580797"/>
              <a:gd name="connsiteY27" fmla="*/ 2594919 h 2753791"/>
              <a:gd name="connsiteX28" fmla="*/ 2107710 w 2580797"/>
              <a:gd name="connsiteY28" fmla="*/ 2669059 h 2753791"/>
              <a:gd name="connsiteX29" fmla="*/ 2139484 w 2580797"/>
              <a:gd name="connsiteY29" fmla="*/ 2707895 h 2753791"/>
              <a:gd name="connsiteX30" fmla="*/ 2167728 w 2580797"/>
              <a:gd name="connsiteY30" fmla="*/ 2732608 h 2753791"/>
              <a:gd name="connsiteX31" fmla="*/ 2192442 w 2580797"/>
              <a:gd name="connsiteY31" fmla="*/ 2750261 h 2753791"/>
              <a:gd name="connsiteX32" fmla="*/ 2206564 w 2580797"/>
              <a:gd name="connsiteY32" fmla="*/ 2753791 h 2753791"/>
              <a:gd name="connsiteX33" fmla="*/ 2234808 w 2580797"/>
              <a:gd name="connsiteY33" fmla="*/ 2750261 h 2753791"/>
              <a:gd name="connsiteX34" fmla="*/ 2266582 w 2580797"/>
              <a:gd name="connsiteY34" fmla="*/ 2732608 h 2753791"/>
              <a:gd name="connsiteX35" fmla="*/ 2284235 w 2580797"/>
              <a:gd name="connsiteY35" fmla="*/ 2711425 h 2753791"/>
              <a:gd name="connsiteX36" fmla="*/ 2298357 w 2580797"/>
              <a:gd name="connsiteY36" fmla="*/ 2676120 h 2753791"/>
              <a:gd name="connsiteX37" fmla="*/ 2305418 w 2580797"/>
              <a:gd name="connsiteY37" fmla="*/ 2644346 h 2753791"/>
              <a:gd name="connsiteX38" fmla="*/ 2316009 w 2580797"/>
              <a:gd name="connsiteY38" fmla="*/ 2481943 h 2753791"/>
              <a:gd name="connsiteX39" fmla="*/ 2361906 w 2580797"/>
              <a:gd name="connsiteY39" fmla="*/ 1878227 h 2753791"/>
              <a:gd name="connsiteX40" fmla="*/ 2397211 w 2580797"/>
              <a:gd name="connsiteY40" fmla="*/ 1447506 h 2753791"/>
              <a:gd name="connsiteX41" fmla="*/ 2428985 w 2580797"/>
              <a:gd name="connsiteY41" fmla="*/ 1052089 h 2753791"/>
              <a:gd name="connsiteX42" fmla="*/ 2471351 w 2580797"/>
              <a:gd name="connsiteY42" fmla="*/ 533106 h 2753791"/>
              <a:gd name="connsiteX43" fmla="*/ 2474882 w 2580797"/>
              <a:gd name="connsiteY43" fmla="*/ 455435 h 2753791"/>
              <a:gd name="connsiteX44" fmla="*/ 2485473 w 2580797"/>
              <a:gd name="connsiteY44" fmla="*/ 423660 h 2753791"/>
              <a:gd name="connsiteX45" fmla="*/ 2513717 w 2580797"/>
              <a:gd name="connsiteY45" fmla="*/ 381294 h 2753791"/>
              <a:gd name="connsiteX46" fmla="*/ 2545492 w 2580797"/>
              <a:gd name="connsiteY46" fmla="*/ 338928 h 2753791"/>
              <a:gd name="connsiteX47" fmla="*/ 2573736 w 2580797"/>
              <a:gd name="connsiteY47" fmla="*/ 310684 h 2753791"/>
              <a:gd name="connsiteX48" fmla="*/ 2580797 w 2580797"/>
              <a:gd name="connsiteY48" fmla="*/ 293032 h 2753791"/>
              <a:gd name="connsiteX49" fmla="*/ 2580797 w 2580797"/>
              <a:gd name="connsiteY49" fmla="*/ 264788 h 2753791"/>
              <a:gd name="connsiteX50" fmla="*/ 2556083 w 2580797"/>
              <a:gd name="connsiteY50" fmla="*/ 218891 h 2753791"/>
              <a:gd name="connsiteX51" fmla="*/ 2489004 w 2580797"/>
              <a:gd name="connsiteY51" fmla="*/ 155342 h 2753791"/>
              <a:gd name="connsiteX52" fmla="*/ 2421924 w 2580797"/>
              <a:gd name="connsiteY52" fmla="*/ 105915 h 2753791"/>
              <a:gd name="connsiteX53" fmla="*/ 2376028 w 2580797"/>
              <a:gd name="connsiteY53" fmla="*/ 63549 h 2753791"/>
              <a:gd name="connsiteX54" fmla="*/ 2301887 w 2580797"/>
              <a:gd name="connsiteY54" fmla="*/ 14122 h 2753791"/>
              <a:gd name="connsiteX55" fmla="*/ 2241869 w 2580797"/>
              <a:gd name="connsiteY55" fmla="*/ 0 h 2753791"/>
              <a:gd name="connsiteX56" fmla="*/ 2203033 w 2580797"/>
              <a:gd name="connsiteY56" fmla="*/ 14122 h 2753791"/>
              <a:gd name="connsiteX57" fmla="*/ 2082996 w 2580797"/>
              <a:gd name="connsiteY57" fmla="*/ 45896 h 2753791"/>
              <a:gd name="connsiteX58" fmla="*/ 1729946 w 2580797"/>
              <a:gd name="connsiteY58" fmla="*/ 88262 h 2753791"/>
              <a:gd name="connsiteX59" fmla="*/ 1059151 w 2580797"/>
              <a:gd name="connsiteY59" fmla="*/ 158872 h 2753791"/>
              <a:gd name="connsiteX60" fmla="*/ 900278 w 2580797"/>
              <a:gd name="connsiteY60" fmla="*/ 172994 h 275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80797" h="2753791">
                <a:moveTo>
                  <a:pt x="900278" y="172994"/>
                </a:moveTo>
                <a:lnTo>
                  <a:pt x="607246" y="201239"/>
                </a:lnTo>
                <a:lnTo>
                  <a:pt x="307154" y="222422"/>
                </a:lnTo>
                <a:lnTo>
                  <a:pt x="158873" y="229483"/>
                </a:lnTo>
                <a:lnTo>
                  <a:pt x="52958" y="233013"/>
                </a:lnTo>
                <a:lnTo>
                  <a:pt x="0" y="254196"/>
                </a:lnTo>
                <a:lnTo>
                  <a:pt x="162403" y="356581"/>
                </a:lnTo>
                <a:lnTo>
                  <a:pt x="268318" y="384825"/>
                </a:lnTo>
                <a:lnTo>
                  <a:pt x="314215" y="381294"/>
                </a:lnTo>
                <a:lnTo>
                  <a:pt x="589594" y="363642"/>
                </a:lnTo>
                <a:lnTo>
                  <a:pt x="850851" y="349520"/>
                </a:lnTo>
                <a:lnTo>
                  <a:pt x="1041498" y="338928"/>
                </a:lnTo>
                <a:lnTo>
                  <a:pt x="1299225" y="310684"/>
                </a:lnTo>
                <a:lnTo>
                  <a:pt x="1546360" y="278910"/>
                </a:lnTo>
                <a:lnTo>
                  <a:pt x="1867636" y="236544"/>
                </a:lnTo>
                <a:lnTo>
                  <a:pt x="2054752" y="211830"/>
                </a:lnTo>
                <a:lnTo>
                  <a:pt x="2114771" y="211830"/>
                </a:lnTo>
                <a:lnTo>
                  <a:pt x="2153606" y="218891"/>
                </a:lnTo>
                <a:lnTo>
                  <a:pt x="2185381" y="233013"/>
                </a:lnTo>
                <a:lnTo>
                  <a:pt x="2199503" y="254196"/>
                </a:lnTo>
                <a:lnTo>
                  <a:pt x="2206564" y="296562"/>
                </a:lnTo>
                <a:lnTo>
                  <a:pt x="2195972" y="600185"/>
                </a:lnTo>
                <a:lnTo>
                  <a:pt x="2167728" y="1112108"/>
                </a:lnTo>
                <a:lnTo>
                  <a:pt x="2160667" y="1242737"/>
                </a:lnTo>
                <a:lnTo>
                  <a:pt x="2146545" y="1348652"/>
                </a:lnTo>
                <a:lnTo>
                  <a:pt x="2125362" y="1800556"/>
                </a:lnTo>
                <a:lnTo>
                  <a:pt x="2097118" y="2425455"/>
                </a:lnTo>
                <a:lnTo>
                  <a:pt x="2058283" y="2594919"/>
                </a:lnTo>
                <a:lnTo>
                  <a:pt x="2107710" y="2669059"/>
                </a:lnTo>
                <a:lnTo>
                  <a:pt x="2139484" y="2707895"/>
                </a:lnTo>
                <a:lnTo>
                  <a:pt x="2167728" y="2732608"/>
                </a:lnTo>
                <a:lnTo>
                  <a:pt x="2192442" y="2750261"/>
                </a:lnTo>
                <a:lnTo>
                  <a:pt x="2206564" y="2753791"/>
                </a:lnTo>
                <a:lnTo>
                  <a:pt x="2234808" y="2750261"/>
                </a:lnTo>
                <a:lnTo>
                  <a:pt x="2266582" y="2732608"/>
                </a:lnTo>
                <a:lnTo>
                  <a:pt x="2284235" y="2711425"/>
                </a:lnTo>
                <a:lnTo>
                  <a:pt x="2298357" y="2676120"/>
                </a:lnTo>
                <a:lnTo>
                  <a:pt x="2305418" y="2644346"/>
                </a:lnTo>
                <a:lnTo>
                  <a:pt x="2316009" y="2481943"/>
                </a:lnTo>
                <a:lnTo>
                  <a:pt x="2361906" y="1878227"/>
                </a:lnTo>
                <a:lnTo>
                  <a:pt x="2397211" y="1447506"/>
                </a:lnTo>
                <a:lnTo>
                  <a:pt x="2428985" y="1052089"/>
                </a:lnTo>
                <a:lnTo>
                  <a:pt x="2471351" y="533106"/>
                </a:lnTo>
                <a:lnTo>
                  <a:pt x="2474882" y="455435"/>
                </a:lnTo>
                <a:lnTo>
                  <a:pt x="2485473" y="423660"/>
                </a:lnTo>
                <a:lnTo>
                  <a:pt x="2513717" y="381294"/>
                </a:lnTo>
                <a:lnTo>
                  <a:pt x="2545492" y="338928"/>
                </a:lnTo>
                <a:lnTo>
                  <a:pt x="2573736" y="310684"/>
                </a:lnTo>
                <a:lnTo>
                  <a:pt x="2580797" y="293032"/>
                </a:lnTo>
                <a:lnTo>
                  <a:pt x="2580797" y="264788"/>
                </a:lnTo>
                <a:lnTo>
                  <a:pt x="2556083" y="218891"/>
                </a:lnTo>
                <a:lnTo>
                  <a:pt x="2489004" y="155342"/>
                </a:lnTo>
                <a:lnTo>
                  <a:pt x="2421924" y="105915"/>
                </a:lnTo>
                <a:lnTo>
                  <a:pt x="2376028" y="63549"/>
                </a:lnTo>
                <a:lnTo>
                  <a:pt x="2301887" y="14122"/>
                </a:lnTo>
                <a:lnTo>
                  <a:pt x="2241869" y="0"/>
                </a:lnTo>
                <a:lnTo>
                  <a:pt x="2203033" y="14122"/>
                </a:lnTo>
                <a:lnTo>
                  <a:pt x="2082996" y="45896"/>
                </a:lnTo>
                <a:lnTo>
                  <a:pt x="1729946" y="88262"/>
                </a:lnTo>
                <a:lnTo>
                  <a:pt x="1059151" y="158872"/>
                </a:lnTo>
                <a:lnTo>
                  <a:pt x="900278" y="1729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F3C1ECD6-1CFB-46A0-88BC-A72D712B3594}"/>
              </a:ext>
            </a:extLst>
          </p:cNvPr>
          <p:cNvSpPr/>
          <p:nvPr/>
        </p:nvSpPr>
        <p:spPr>
          <a:xfrm>
            <a:off x="6788150" y="2847975"/>
            <a:ext cx="349250" cy="2292350"/>
          </a:xfrm>
          <a:custGeom>
            <a:avLst/>
            <a:gdLst>
              <a:gd name="connsiteX0" fmla="*/ 79375 w 349250"/>
              <a:gd name="connsiteY0" fmla="*/ 669925 h 2292350"/>
              <a:gd name="connsiteX1" fmla="*/ 82550 w 349250"/>
              <a:gd name="connsiteY1" fmla="*/ 127000 h 2292350"/>
              <a:gd name="connsiteX2" fmla="*/ 76200 w 349250"/>
              <a:gd name="connsiteY2" fmla="*/ 98425 h 2292350"/>
              <a:gd name="connsiteX3" fmla="*/ 63500 w 349250"/>
              <a:gd name="connsiteY3" fmla="*/ 66675 h 2292350"/>
              <a:gd name="connsiteX4" fmla="*/ 0 w 349250"/>
              <a:gd name="connsiteY4" fmla="*/ 0 h 2292350"/>
              <a:gd name="connsiteX5" fmla="*/ 238125 w 349250"/>
              <a:gd name="connsiteY5" fmla="*/ 19050 h 2292350"/>
              <a:gd name="connsiteX6" fmla="*/ 292100 w 349250"/>
              <a:gd name="connsiteY6" fmla="*/ 63500 h 2292350"/>
              <a:gd name="connsiteX7" fmla="*/ 314325 w 349250"/>
              <a:gd name="connsiteY7" fmla="*/ 85725 h 2292350"/>
              <a:gd name="connsiteX8" fmla="*/ 330200 w 349250"/>
              <a:gd name="connsiteY8" fmla="*/ 107950 h 2292350"/>
              <a:gd name="connsiteX9" fmla="*/ 342900 w 349250"/>
              <a:gd name="connsiteY9" fmla="*/ 139700 h 2292350"/>
              <a:gd name="connsiteX10" fmla="*/ 349250 w 349250"/>
              <a:gd name="connsiteY10" fmla="*/ 177800 h 2292350"/>
              <a:gd name="connsiteX11" fmla="*/ 330200 w 349250"/>
              <a:gd name="connsiteY11" fmla="*/ 949325 h 2292350"/>
              <a:gd name="connsiteX12" fmla="*/ 307975 w 349250"/>
              <a:gd name="connsiteY12" fmla="*/ 2184400 h 2292350"/>
              <a:gd name="connsiteX13" fmla="*/ 200025 w 349250"/>
              <a:gd name="connsiteY13" fmla="*/ 2292350 h 2292350"/>
              <a:gd name="connsiteX14" fmla="*/ 82550 w 349250"/>
              <a:gd name="connsiteY14" fmla="*/ 2206625 h 2292350"/>
              <a:gd name="connsiteX15" fmla="*/ 82550 w 349250"/>
              <a:gd name="connsiteY15" fmla="*/ 1120775 h 2292350"/>
              <a:gd name="connsiteX16" fmla="*/ 79375 w 349250"/>
              <a:gd name="connsiteY16" fmla="*/ 669925 h 22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250" h="2292350">
                <a:moveTo>
                  <a:pt x="79375" y="669925"/>
                </a:moveTo>
                <a:cubicBezTo>
                  <a:pt x="80433" y="488950"/>
                  <a:pt x="81492" y="307975"/>
                  <a:pt x="82550" y="127000"/>
                </a:cubicBezTo>
                <a:lnTo>
                  <a:pt x="76200" y="98425"/>
                </a:lnTo>
                <a:lnTo>
                  <a:pt x="63500" y="66675"/>
                </a:lnTo>
                <a:lnTo>
                  <a:pt x="0" y="0"/>
                </a:lnTo>
                <a:lnTo>
                  <a:pt x="238125" y="19050"/>
                </a:lnTo>
                <a:lnTo>
                  <a:pt x="292100" y="63500"/>
                </a:lnTo>
                <a:lnTo>
                  <a:pt x="314325" y="85725"/>
                </a:lnTo>
                <a:lnTo>
                  <a:pt x="330200" y="107950"/>
                </a:lnTo>
                <a:lnTo>
                  <a:pt x="342900" y="139700"/>
                </a:lnTo>
                <a:lnTo>
                  <a:pt x="349250" y="177800"/>
                </a:lnTo>
                <a:lnTo>
                  <a:pt x="330200" y="949325"/>
                </a:lnTo>
                <a:lnTo>
                  <a:pt x="307975" y="2184400"/>
                </a:lnTo>
                <a:lnTo>
                  <a:pt x="200025" y="2292350"/>
                </a:lnTo>
                <a:lnTo>
                  <a:pt x="82550" y="2206625"/>
                </a:lnTo>
                <a:lnTo>
                  <a:pt x="82550" y="1120775"/>
                </a:lnTo>
                <a:cubicBezTo>
                  <a:pt x="81492" y="974725"/>
                  <a:pt x="80433" y="828675"/>
                  <a:pt x="79375" y="6699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FEEF71F6-ACC6-4659-88C9-31F4FD94730F}"/>
              </a:ext>
            </a:extLst>
          </p:cNvPr>
          <p:cNvSpPr/>
          <p:nvPr/>
        </p:nvSpPr>
        <p:spPr>
          <a:xfrm>
            <a:off x="5910264" y="3675064"/>
            <a:ext cx="2166937" cy="384175"/>
          </a:xfrm>
          <a:custGeom>
            <a:avLst/>
            <a:gdLst>
              <a:gd name="connsiteX0" fmla="*/ 692943 w 2166937"/>
              <a:gd name="connsiteY0" fmla="*/ 169069 h 385762"/>
              <a:gd name="connsiteX1" fmla="*/ 831056 w 2166937"/>
              <a:gd name="connsiteY1" fmla="*/ 154781 h 385762"/>
              <a:gd name="connsiteX2" fmla="*/ 1002506 w 2166937"/>
              <a:gd name="connsiteY2" fmla="*/ 133350 h 385762"/>
              <a:gd name="connsiteX3" fmla="*/ 1204912 w 2166937"/>
              <a:gd name="connsiteY3" fmla="*/ 116681 h 385762"/>
              <a:gd name="connsiteX4" fmla="*/ 1419225 w 2166937"/>
              <a:gd name="connsiteY4" fmla="*/ 73819 h 385762"/>
              <a:gd name="connsiteX5" fmla="*/ 1676400 w 2166937"/>
              <a:gd name="connsiteY5" fmla="*/ 21431 h 385762"/>
              <a:gd name="connsiteX6" fmla="*/ 1747837 w 2166937"/>
              <a:gd name="connsiteY6" fmla="*/ 4762 h 385762"/>
              <a:gd name="connsiteX7" fmla="*/ 1781175 w 2166937"/>
              <a:gd name="connsiteY7" fmla="*/ 0 h 385762"/>
              <a:gd name="connsiteX8" fmla="*/ 1812131 w 2166937"/>
              <a:gd name="connsiteY8" fmla="*/ 0 h 385762"/>
              <a:gd name="connsiteX9" fmla="*/ 1852612 w 2166937"/>
              <a:gd name="connsiteY9" fmla="*/ 7144 h 385762"/>
              <a:gd name="connsiteX10" fmla="*/ 1893093 w 2166937"/>
              <a:gd name="connsiteY10" fmla="*/ 21431 h 385762"/>
              <a:gd name="connsiteX11" fmla="*/ 1976437 w 2166937"/>
              <a:gd name="connsiteY11" fmla="*/ 54769 h 385762"/>
              <a:gd name="connsiteX12" fmla="*/ 2066925 w 2166937"/>
              <a:gd name="connsiteY12" fmla="*/ 95250 h 385762"/>
              <a:gd name="connsiteX13" fmla="*/ 2166937 w 2166937"/>
              <a:gd name="connsiteY13" fmla="*/ 183356 h 385762"/>
              <a:gd name="connsiteX14" fmla="*/ 2045493 w 2166937"/>
              <a:gd name="connsiteY14" fmla="*/ 223837 h 385762"/>
              <a:gd name="connsiteX15" fmla="*/ 1943100 w 2166937"/>
              <a:gd name="connsiteY15" fmla="*/ 247650 h 385762"/>
              <a:gd name="connsiteX16" fmla="*/ 1905000 w 2166937"/>
              <a:gd name="connsiteY16" fmla="*/ 242887 h 385762"/>
              <a:gd name="connsiteX17" fmla="*/ 1683543 w 2166937"/>
              <a:gd name="connsiteY17" fmla="*/ 240506 h 385762"/>
              <a:gd name="connsiteX18" fmla="*/ 1407318 w 2166937"/>
              <a:gd name="connsiteY18" fmla="*/ 264319 h 385762"/>
              <a:gd name="connsiteX19" fmla="*/ 1162050 w 2166937"/>
              <a:gd name="connsiteY19" fmla="*/ 300037 h 385762"/>
              <a:gd name="connsiteX20" fmla="*/ 973931 w 2166937"/>
              <a:gd name="connsiteY20" fmla="*/ 314325 h 385762"/>
              <a:gd name="connsiteX21" fmla="*/ 678656 w 2166937"/>
              <a:gd name="connsiteY21" fmla="*/ 354806 h 385762"/>
              <a:gd name="connsiteX22" fmla="*/ 478631 w 2166937"/>
              <a:gd name="connsiteY22" fmla="*/ 376237 h 385762"/>
              <a:gd name="connsiteX23" fmla="*/ 271462 w 2166937"/>
              <a:gd name="connsiteY23" fmla="*/ 385762 h 385762"/>
              <a:gd name="connsiteX24" fmla="*/ 166687 w 2166937"/>
              <a:gd name="connsiteY24" fmla="*/ 381000 h 385762"/>
              <a:gd name="connsiteX25" fmla="*/ 0 w 2166937"/>
              <a:gd name="connsiteY25" fmla="*/ 254794 h 385762"/>
              <a:gd name="connsiteX26" fmla="*/ 171450 w 2166937"/>
              <a:gd name="connsiteY26" fmla="*/ 202406 h 385762"/>
              <a:gd name="connsiteX27" fmla="*/ 328612 w 2166937"/>
              <a:gd name="connsiteY27" fmla="*/ 202406 h 385762"/>
              <a:gd name="connsiteX28" fmla="*/ 533400 w 2166937"/>
              <a:gd name="connsiteY28" fmla="*/ 188119 h 385762"/>
              <a:gd name="connsiteX29" fmla="*/ 692943 w 2166937"/>
              <a:gd name="connsiteY29" fmla="*/ 169069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6937" h="385762">
                <a:moveTo>
                  <a:pt x="692943" y="169069"/>
                </a:moveTo>
                <a:lnTo>
                  <a:pt x="831056" y="154781"/>
                </a:lnTo>
                <a:lnTo>
                  <a:pt x="1002506" y="133350"/>
                </a:lnTo>
                <a:lnTo>
                  <a:pt x="1204912" y="116681"/>
                </a:lnTo>
                <a:lnTo>
                  <a:pt x="1419225" y="73819"/>
                </a:lnTo>
                <a:lnTo>
                  <a:pt x="1676400" y="21431"/>
                </a:lnTo>
                <a:lnTo>
                  <a:pt x="1747837" y="4762"/>
                </a:lnTo>
                <a:lnTo>
                  <a:pt x="1781175" y="0"/>
                </a:lnTo>
                <a:lnTo>
                  <a:pt x="1812131" y="0"/>
                </a:lnTo>
                <a:lnTo>
                  <a:pt x="1852612" y="7144"/>
                </a:lnTo>
                <a:lnTo>
                  <a:pt x="1893093" y="21431"/>
                </a:lnTo>
                <a:lnTo>
                  <a:pt x="1976437" y="54769"/>
                </a:lnTo>
                <a:lnTo>
                  <a:pt x="2066925" y="95250"/>
                </a:lnTo>
                <a:lnTo>
                  <a:pt x="2166937" y="183356"/>
                </a:lnTo>
                <a:lnTo>
                  <a:pt x="2045493" y="223837"/>
                </a:lnTo>
                <a:lnTo>
                  <a:pt x="1943100" y="247650"/>
                </a:lnTo>
                <a:lnTo>
                  <a:pt x="1905000" y="242887"/>
                </a:lnTo>
                <a:lnTo>
                  <a:pt x="1683543" y="240506"/>
                </a:lnTo>
                <a:lnTo>
                  <a:pt x="1407318" y="264319"/>
                </a:lnTo>
                <a:lnTo>
                  <a:pt x="1162050" y="300037"/>
                </a:lnTo>
                <a:lnTo>
                  <a:pt x="973931" y="314325"/>
                </a:lnTo>
                <a:lnTo>
                  <a:pt x="678656" y="354806"/>
                </a:lnTo>
                <a:lnTo>
                  <a:pt x="478631" y="376237"/>
                </a:lnTo>
                <a:lnTo>
                  <a:pt x="271462" y="385762"/>
                </a:lnTo>
                <a:lnTo>
                  <a:pt x="166687" y="381000"/>
                </a:lnTo>
                <a:lnTo>
                  <a:pt x="0" y="254794"/>
                </a:lnTo>
                <a:lnTo>
                  <a:pt x="171450" y="202406"/>
                </a:lnTo>
                <a:lnTo>
                  <a:pt x="328612" y="202406"/>
                </a:lnTo>
                <a:lnTo>
                  <a:pt x="533400" y="188119"/>
                </a:lnTo>
                <a:lnTo>
                  <a:pt x="692943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B8231D7C-7935-4008-8087-F3901D4C19F4}"/>
              </a:ext>
            </a:extLst>
          </p:cNvPr>
          <p:cNvSpPr/>
          <p:nvPr/>
        </p:nvSpPr>
        <p:spPr>
          <a:xfrm>
            <a:off x="5934075" y="4932364"/>
            <a:ext cx="2095500" cy="327025"/>
          </a:xfrm>
          <a:custGeom>
            <a:avLst/>
            <a:gdLst>
              <a:gd name="connsiteX0" fmla="*/ 814388 w 2095500"/>
              <a:gd name="connsiteY0" fmla="*/ 114300 h 328612"/>
              <a:gd name="connsiteX1" fmla="*/ 528638 w 2095500"/>
              <a:gd name="connsiteY1" fmla="*/ 135731 h 328612"/>
              <a:gd name="connsiteX2" fmla="*/ 283369 w 2095500"/>
              <a:gd name="connsiteY2" fmla="*/ 152400 h 328612"/>
              <a:gd name="connsiteX3" fmla="*/ 257175 w 2095500"/>
              <a:gd name="connsiteY3" fmla="*/ 147637 h 328612"/>
              <a:gd name="connsiteX4" fmla="*/ 178594 w 2095500"/>
              <a:gd name="connsiteY4" fmla="*/ 107156 h 328612"/>
              <a:gd name="connsiteX5" fmla="*/ 0 w 2095500"/>
              <a:gd name="connsiteY5" fmla="*/ 130969 h 328612"/>
              <a:gd name="connsiteX6" fmla="*/ 192881 w 2095500"/>
              <a:gd name="connsiteY6" fmla="*/ 285750 h 328612"/>
              <a:gd name="connsiteX7" fmla="*/ 347663 w 2095500"/>
              <a:gd name="connsiteY7" fmla="*/ 323850 h 328612"/>
              <a:gd name="connsiteX8" fmla="*/ 373856 w 2095500"/>
              <a:gd name="connsiteY8" fmla="*/ 328612 h 328612"/>
              <a:gd name="connsiteX9" fmla="*/ 423863 w 2095500"/>
              <a:gd name="connsiteY9" fmla="*/ 323850 h 328612"/>
              <a:gd name="connsiteX10" fmla="*/ 473869 w 2095500"/>
              <a:gd name="connsiteY10" fmla="*/ 316706 h 328612"/>
              <a:gd name="connsiteX11" fmla="*/ 538163 w 2095500"/>
              <a:gd name="connsiteY11" fmla="*/ 309562 h 328612"/>
              <a:gd name="connsiteX12" fmla="*/ 719138 w 2095500"/>
              <a:gd name="connsiteY12" fmla="*/ 300037 h 328612"/>
              <a:gd name="connsiteX13" fmla="*/ 973931 w 2095500"/>
              <a:gd name="connsiteY13" fmla="*/ 280987 h 328612"/>
              <a:gd name="connsiteX14" fmla="*/ 1245394 w 2095500"/>
              <a:gd name="connsiteY14" fmla="*/ 264319 h 328612"/>
              <a:gd name="connsiteX15" fmla="*/ 1531144 w 2095500"/>
              <a:gd name="connsiteY15" fmla="*/ 242887 h 328612"/>
              <a:gd name="connsiteX16" fmla="*/ 1862138 w 2095500"/>
              <a:gd name="connsiteY16" fmla="*/ 216694 h 328612"/>
              <a:gd name="connsiteX17" fmla="*/ 1976438 w 2095500"/>
              <a:gd name="connsiteY17" fmla="*/ 214312 h 328612"/>
              <a:gd name="connsiteX18" fmla="*/ 2095500 w 2095500"/>
              <a:gd name="connsiteY18" fmla="*/ 142875 h 328612"/>
              <a:gd name="connsiteX19" fmla="*/ 1969294 w 2095500"/>
              <a:gd name="connsiteY19" fmla="*/ 26194 h 328612"/>
              <a:gd name="connsiteX20" fmla="*/ 1905000 w 2095500"/>
              <a:gd name="connsiteY20" fmla="*/ 0 h 328612"/>
              <a:gd name="connsiteX21" fmla="*/ 1878806 w 2095500"/>
              <a:gd name="connsiteY21" fmla="*/ 0 h 328612"/>
              <a:gd name="connsiteX22" fmla="*/ 1688306 w 2095500"/>
              <a:gd name="connsiteY22" fmla="*/ 26194 h 328612"/>
              <a:gd name="connsiteX23" fmla="*/ 1088231 w 2095500"/>
              <a:gd name="connsiteY23" fmla="*/ 92869 h 328612"/>
              <a:gd name="connsiteX24" fmla="*/ 814388 w 2095500"/>
              <a:gd name="connsiteY24" fmla="*/ 11430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95500" h="328612">
                <a:moveTo>
                  <a:pt x="814388" y="114300"/>
                </a:moveTo>
                <a:lnTo>
                  <a:pt x="528638" y="135731"/>
                </a:lnTo>
                <a:lnTo>
                  <a:pt x="283369" y="152400"/>
                </a:lnTo>
                <a:lnTo>
                  <a:pt x="257175" y="147637"/>
                </a:lnTo>
                <a:lnTo>
                  <a:pt x="178594" y="107156"/>
                </a:lnTo>
                <a:lnTo>
                  <a:pt x="0" y="130969"/>
                </a:lnTo>
                <a:lnTo>
                  <a:pt x="192881" y="285750"/>
                </a:lnTo>
                <a:lnTo>
                  <a:pt x="347663" y="323850"/>
                </a:lnTo>
                <a:lnTo>
                  <a:pt x="373856" y="328612"/>
                </a:lnTo>
                <a:lnTo>
                  <a:pt x="423863" y="323850"/>
                </a:lnTo>
                <a:lnTo>
                  <a:pt x="473869" y="316706"/>
                </a:lnTo>
                <a:lnTo>
                  <a:pt x="538163" y="309562"/>
                </a:lnTo>
                <a:lnTo>
                  <a:pt x="719138" y="300037"/>
                </a:lnTo>
                <a:lnTo>
                  <a:pt x="973931" y="280987"/>
                </a:lnTo>
                <a:lnTo>
                  <a:pt x="1245394" y="264319"/>
                </a:lnTo>
                <a:lnTo>
                  <a:pt x="1531144" y="242887"/>
                </a:lnTo>
                <a:lnTo>
                  <a:pt x="1862138" y="216694"/>
                </a:lnTo>
                <a:lnTo>
                  <a:pt x="1976438" y="214312"/>
                </a:lnTo>
                <a:lnTo>
                  <a:pt x="2095500" y="142875"/>
                </a:lnTo>
                <a:lnTo>
                  <a:pt x="1969294" y="26194"/>
                </a:lnTo>
                <a:lnTo>
                  <a:pt x="1905000" y="0"/>
                </a:lnTo>
                <a:lnTo>
                  <a:pt x="1878806" y="0"/>
                </a:lnTo>
                <a:lnTo>
                  <a:pt x="1688306" y="26194"/>
                </a:lnTo>
                <a:lnTo>
                  <a:pt x="1088231" y="92869"/>
                </a:lnTo>
                <a:lnTo>
                  <a:pt x="814388" y="114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817CDE-A6C9-4FA4-A26D-3D32F5B5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289" y="1385817"/>
            <a:ext cx="4682134" cy="45784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D46FFA-F0C8-4617-8E2E-3A3375FF0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289" y="1392678"/>
            <a:ext cx="4682134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9" grpId="0" animBg="1"/>
      <p:bldP spid="22" grpId="0" animBg="1"/>
      <p:bldP spid="137" grpId="0" animBg="1"/>
      <p:bldP spid="138" grpId="0" animBg="1"/>
      <p:bldP spid="139" grpId="0" animBg="1"/>
      <p:bldP spid="140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D64B44-897A-4A35-BC28-E1248912E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33" y="1139753"/>
            <a:ext cx="4682134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068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80" y="2747962"/>
            <a:ext cx="11207153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話したいな、聞きたいな、夏休みのこと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 場 楽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5545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CC4851F-01A4-4923-A2FC-5E881FE29FDF}"/>
              </a:ext>
            </a:extLst>
          </p:cNvPr>
          <p:cNvSpPr/>
          <p:nvPr/>
        </p:nvSpPr>
        <p:spPr>
          <a:xfrm>
            <a:off x="3817938" y="4484688"/>
            <a:ext cx="723900" cy="1249362"/>
          </a:xfrm>
          <a:custGeom>
            <a:avLst/>
            <a:gdLst>
              <a:gd name="connsiteX0" fmla="*/ 443593 w 723900"/>
              <a:gd name="connsiteY0" fmla="*/ 702129 h 1249136"/>
              <a:gd name="connsiteX1" fmla="*/ 566057 w 723900"/>
              <a:gd name="connsiteY1" fmla="*/ 514350 h 1249136"/>
              <a:gd name="connsiteX2" fmla="*/ 647700 w 723900"/>
              <a:gd name="connsiteY2" fmla="*/ 372836 h 1249136"/>
              <a:gd name="connsiteX3" fmla="*/ 658586 w 723900"/>
              <a:gd name="connsiteY3" fmla="*/ 356507 h 1249136"/>
              <a:gd name="connsiteX4" fmla="*/ 688522 w 723900"/>
              <a:gd name="connsiteY4" fmla="*/ 337457 h 1249136"/>
              <a:gd name="connsiteX5" fmla="*/ 707572 w 723900"/>
              <a:gd name="connsiteY5" fmla="*/ 318407 h 1249136"/>
              <a:gd name="connsiteX6" fmla="*/ 715736 w 723900"/>
              <a:gd name="connsiteY6" fmla="*/ 302079 h 1249136"/>
              <a:gd name="connsiteX7" fmla="*/ 723900 w 723900"/>
              <a:gd name="connsiteY7" fmla="*/ 272143 h 1249136"/>
              <a:gd name="connsiteX8" fmla="*/ 718457 w 723900"/>
              <a:gd name="connsiteY8" fmla="*/ 239486 h 1249136"/>
              <a:gd name="connsiteX9" fmla="*/ 702129 w 723900"/>
              <a:gd name="connsiteY9" fmla="*/ 212272 h 1249136"/>
              <a:gd name="connsiteX10" fmla="*/ 628650 w 723900"/>
              <a:gd name="connsiteY10" fmla="*/ 141515 h 1249136"/>
              <a:gd name="connsiteX11" fmla="*/ 563336 w 723900"/>
              <a:gd name="connsiteY11" fmla="*/ 89807 h 1249136"/>
              <a:gd name="connsiteX12" fmla="*/ 473529 w 723900"/>
              <a:gd name="connsiteY12" fmla="*/ 43543 h 1249136"/>
              <a:gd name="connsiteX13" fmla="*/ 372836 w 723900"/>
              <a:gd name="connsiteY13" fmla="*/ 5443 h 1249136"/>
              <a:gd name="connsiteX14" fmla="*/ 334736 w 723900"/>
              <a:gd name="connsiteY14" fmla="*/ 0 h 1249136"/>
              <a:gd name="connsiteX15" fmla="*/ 315686 w 723900"/>
              <a:gd name="connsiteY15" fmla="*/ 5443 h 1249136"/>
              <a:gd name="connsiteX16" fmla="*/ 299357 w 723900"/>
              <a:gd name="connsiteY16" fmla="*/ 16329 h 1249136"/>
              <a:gd name="connsiteX17" fmla="*/ 302079 w 723900"/>
              <a:gd name="connsiteY17" fmla="*/ 32657 h 1249136"/>
              <a:gd name="connsiteX18" fmla="*/ 315686 w 723900"/>
              <a:gd name="connsiteY18" fmla="*/ 48986 h 1249136"/>
              <a:gd name="connsiteX19" fmla="*/ 345622 w 723900"/>
              <a:gd name="connsiteY19" fmla="*/ 70757 h 1249136"/>
              <a:gd name="connsiteX20" fmla="*/ 370115 w 723900"/>
              <a:gd name="connsiteY20" fmla="*/ 97972 h 1249136"/>
              <a:gd name="connsiteX21" fmla="*/ 386443 w 723900"/>
              <a:gd name="connsiteY21" fmla="*/ 122465 h 1249136"/>
              <a:gd name="connsiteX22" fmla="*/ 394607 w 723900"/>
              <a:gd name="connsiteY22" fmla="*/ 149679 h 1249136"/>
              <a:gd name="connsiteX23" fmla="*/ 397329 w 723900"/>
              <a:gd name="connsiteY23" fmla="*/ 182336 h 1249136"/>
              <a:gd name="connsiteX24" fmla="*/ 321129 w 723900"/>
              <a:gd name="connsiteY24" fmla="*/ 470807 h 1249136"/>
              <a:gd name="connsiteX25" fmla="*/ 217715 w 723900"/>
              <a:gd name="connsiteY25" fmla="*/ 759279 h 1249136"/>
              <a:gd name="connsiteX26" fmla="*/ 81643 w 723900"/>
              <a:gd name="connsiteY26" fmla="*/ 1047750 h 1249136"/>
              <a:gd name="connsiteX27" fmla="*/ 0 w 723900"/>
              <a:gd name="connsiteY27" fmla="*/ 1191986 h 1249136"/>
              <a:gd name="connsiteX28" fmla="*/ 0 w 723900"/>
              <a:gd name="connsiteY28" fmla="*/ 1219200 h 1249136"/>
              <a:gd name="connsiteX29" fmla="*/ 5443 w 723900"/>
              <a:gd name="connsiteY29" fmla="*/ 1235529 h 1249136"/>
              <a:gd name="connsiteX30" fmla="*/ 24493 w 723900"/>
              <a:gd name="connsiteY30" fmla="*/ 1249136 h 1249136"/>
              <a:gd name="connsiteX31" fmla="*/ 46265 w 723900"/>
              <a:gd name="connsiteY31" fmla="*/ 1240972 h 1249136"/>
              <a:gd name="connsiteX32" fmla="*/ 111579 w 723900"/>
              <a:gd name="connsiteY32" fmla="*/ 1156607 h 1249136"/>
              <a:gd name="connsiteX33" fmla="*/ 269422 w 723900"/>
              <a:gd name="connsiteY33" fmla="*/ 949779 h 1249136"/>
              <a:gd name="connsiteX34" fmla="*/ 443593 w 723900"/>
              <a:gd name="connsiteY34" fmla="*/ 702129 h 124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3900" h="1249136">
                <a:moveTo>
                  <a:pt x="443593" y="702129"/>
                </a:moveTo>
                <a:lnTo>
                  <a:pt x="566057" y="514350"/>
                </a:lnTo>
                <a:lnTo>
                  <a:pt x="647700" y="372836"/>
                </a:lnTo>
                <a:lnTo>
                  <a:pt x="658586" y="356507"/>
                </a:lnTo>
                <a:lnTo>
                  <a:pt x="688522" y="337457"/>
                </a:lnTo>
                <a:lnTo>
                  <a:pt x="707572" y="318407"/>
                </a:lnTo>
                <a:lnTo>
                  <a:pt x="715736" y="302079"/>
                </a:lnTo>
                <a:lnTo>
                  <a:pt x="723900" y="272143"/>
                </a:lnTo>
                <a:lnTo>
                  <a:pt x="718457" y="239486"/>
                </a:lnTo>
                <a:lnTo>
                  <a:pt x="702129" y="212272"/>
                </a:lnTo>
                <a:lnTo>
                  <a:pt x="628650" y="141515"/>
                </a:lnTo>
                <a:lnTo>
                  <a:pt x="563336" y="89807"/>
                </a:lnTo>
                <a:lnTo>
                  <a:pt x="473529" y="43543"/>
                </a:lnTo>
                <a:lnTo>
                  <a:pt x="372836" y="5443"/>
                </a:lnTo>
                <a:lnTo>
                  <a:pt x="334736" y="0"/>
                </a:lnTo>
                <a:lnTo>
                  <a:pt x="315686" y="5443"/>
                </a:lnTo>
                <a:lnTo>
                  <a:pt x="299357" y="16329"/>
                </a:lnTo>
                <a:lnTo>
                  <a:pt x="302079" y="32657"/>
                </a:lnTo>
                <a:lnTo>
                  <a:pt x="315686" y="48986"/>
                </a:lnTo>
                <a:lnTo>
                  <a:pt x="345622" y="70757"/>
                </a:lnTo>
                <a:lnTo>
                  <a:pt x="370115" y="97972"/>
                </a:lnTo>
                <a:lnTo>
                  <a:pt x="386443" y="122465"/>
                </a:lnTo>
                <a:lnTo>
                  <a:pt x="394607" y="149679"/>
                </a:lnTo>
                <a:lnTo>
                  <a:pt x="397329" y="182336"/>
                </a:lnTo>
                <a:lnTo>
                  <a:pt x="321129" y="470807"/>
                </a:lnTo>
                <a:lnTo>
                  <a:pt x="217715" y="759279"/>
                </a:lnTo>
                <a:lnTo>
                  <a:pt x="81643" y="1047750"/>
                </a:lnTo>
                <a:lnTo>
                  <a:pt x="0" y="1191986"/>
                </a:lnTo>
                <a:lnTo>
                  <a:pt x="0" y="1219200"/>
                </a:lnTo>
                <a:lnTo>
                  <a:pt x="5443" y="1235529"/>
                </a:lnTo>
                <a:lnTo>
                  <a:pt x="24493" y="1249136"/>
                </a:lnTo>
                <a:lnTo>
                  <a:pt x="46265" y="1240972"/>
                </a:lnTo>
                <a:lnTo>
                  <a:pt x="111579" y="1156607"/>
                </a:lnTo>
                <a:lnTo>
                  <a:pt x="269422" y="949779"/>
                </a:lnTo>
                <a:lnTo>
                  <a:pt x="443593" y="7021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22CFC89-7189-4579-B9B4-8F60E64B05AA}"/>
              </a:ext>
            </a:extLst>
          </p:cNvPr>
          <p:cNvSpPr/>
          <p:nvPr/>
        </p:nvSpPr>
        <p:spPr>
          <a:xfrm>
            <a:off x="5273675" y="4202114"/>
            <a:ext cx="547688" cy="955675"/>
          </a:xfrm>
          <a:custGeom>
            <a:avLst/>
            <a:gdLst>
              <a:gd name="connsiteX0" fmla="*/ 367392 w 547007"/>
              <a:gd name="connsiteY0" fmla="*/ 312964 h 955221"/>
              <a:gd name="connsiteX1" fmla="*/ 272142 w 547007"/>
              <a:gd name="connsiteY1" fmla="*/ 209550 h 955221"/>
              <a:gd name="connsiteX2" fmla="*/ 152400 w 547007"/>
              <a:gd name="connsiteY2" fmla="*/ 92528 h 955221"/>
              <a:gd name="connsiteX3" fmla="*/ 73478 w 547007"/>
              <a:gd name="connsiteY3" fmla="*/ 21771 h 955221"/>
              <a:gd name="connsiteX4" fmla="*/ 29935 w 547007"/>
              <a:gd name="connsiteY4" fmla="*/ 0 h 955221"/>
              <a:gd name="connsiteX5" fmla="*/ 5442 w 547007"/>
              <a:gd name="connsiteY5" fmla="*/ 0 h 955221"/>
              <a:gd name="connsiteX6" fmla="*/ 0 w 547007"/>
              <a:gd name="connsiteY6" fmla="*/ 19050 h 955221"/>
              <a:gd name="connsiteX7" fmla="*/ 5442 w 547007"/>
              <a:gd name="connsiteY7" fmla="*/ 40821 h 955221"/>
              <a:gd name="connsiteX8" fmla="*/ 73478 w 547007"/>
              <a:gd name="connsiteY8" fmla="*/ 163285 h 955221"/>
              <a:gd name="connsiteX9" fmla="*/ 141514 w 547007"/>
              <a:gd name="connsiteY9" fmla="*/ 304800 h 955221"/>
              <a:gd name="connsiteX10" fmla="*/ 234042 w 547007"/>
              <a:gd name="connsiteY10" fmla="*/ 530678 h 955221"/>
              <a:gd name="connsiteX11" fmla="*/ 310242 w 547007"/>
              <a:gd name="connsiteY11" fmla="*/ 732064 h 955221"/>
              <a:gd name="connsiteX12" fmla="*/ 364671 w 547007"/>
              <a:gd name="connsiteY12" fmla="*/ 889907 h 955221"/>
              <a:gd name="connsiteX13" fmla="*/ 378278 w 547007"/>
              <a:gd name="connsiteY13" fmla="*/ 911678 h 955221"/>
              <a:gd name="connsiteX14" fmla="*/ 397328 w 547007"/>
              <a:gd name="connsiteY14" fmla="*/ 928007 h 955221"/>
              <a:gd name="connsiteX15" fmla="*/ 421821 w 547007"/>
              <a:gd name="connsiteY15" fmla="*/ 947057 h 955221"/>
              <a:gd name="connsiteX16" fmla="*/ 443592 w 547007"/>
              <a:gd name="connsiteY16" fmla="*/ 952500 h 955221"/>
              <a:gd name="connsiteX17" fmla="*/ 462642 w 547007"/>
              <a:gd name="connsiteY17" fmla="*/ 955221 h 955221"/>
              <a:gd name="connsiteX18" fmla="*/ 489857 w 547007"/>
              <a:gd name="connsiteY18" fmla="*/ 941614 h 955221"/>
              <a:gd name="connsiteX19" fmla="*/ 514350 w 547007"/>
              <a:gd name="connsiteY19" fmla="*/ 914400 h 955221"/>
              <a:gd name="connsiteX20" fmla="*/ 530678 w 547007"/>
              <a:gd name="connsiteY20" fmla="*/ 876300 h 955221"/>
              <a:gd name="connsiteX21" fmla="*/ 544285 w 547007"/>
              <a:gd name="connsiteY21" fmla="*/ 824593 h 955221"/>
              <a:gd name="connsiteX22" fmla="*/ 547007 w 547007"/>
              <a:gd name="connsiteY22" fmla="*/ 762000 h 955221"/>
              <a:gd name="connsiteX23" fmla="*/ 541564 w 547007"/>
              <a:gd name="connsiteY23" fmla="*/ 669471 h 955221"/>
              <a:gd name="connsiteX24" fmla="*/ 530678 w 547007"/>
              <a:gd name="connsiteY24" fmla="*/ 587828 h 955221"/>
              <a:gd name="connsiteX25" fmla="*/ 514350 w 547007"/>
              <a:gd name="connsiteY25" fmla="*/ 530678 h 955221"/>
              <a:gd name="connsiteX26" fmla="*/ 484414 w 547007"/>
              <a:gd name="connsiteY26" fmla="*/ 457200 h 955221"/>
              <a:gd name="connsiteX27" fmla="*/ 454478 w 547007"/>
              <a:gd name="connsiteY27" fmla="*/ 421821 h 955221"/>
              <a:gd name="connsiteX28" fmla="*/ 367392 w 547007"/>
              <a:gd name="connsiteY28" fmla="*/ 312964 h 9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7007" h="955221">
                <a:moveTo>
                  <a:pt x="367392" y="312964"/>
                </a:moveTo>
                <a:lnTo>
                  <a:pt x="272142" y="209550"/>
                </a:lnTo>
                <a:lnTo>
                  <a:pt x="152400" y="92528"/>
                </a:lnTo>
                <a:lnTo>
                  <a:pt x="73478" y="21771"/>
                </a:lnTo>
                <a:lnTo>
                  <a:pt x="29935" y="0"/>
                </a:lnTo>
                <a:lnTo>
                  <a:pt x="5442" y="0"/>
                </a:lnTo>
                <a:lnTo>
                  <a:pt x="0" y="19050"/>
                </a:lnTo>
                <a:lnTo>
                  <a:pt x="5442" y="40821"/>
                </a:lnTo>
                <a:lnTo>
                  <a:pt x="73478" y="163285"/>
                </a:lnTo>
                <a:lnTo>
                  <a:pt x="141514" y="304800"/>
                </a:lnTo>
                <a:lnTo>
                  <a:pt x="234042" y="530678"/>
                </a:lnTo>
                <a:lnTo>
                  <a:pt x="310242" y="732064"/>
                </a:lnTo>
                <a:lnTo>
                  <a:pt x="364671" y="889907"/>
                </a:lnTo>
                <a:lnTo>
                  <a:pt x="378278" y="911678"/>
                </a:lnTo>
                <a:lnTo>
                  <a:pt x="397328" y="928007"/>
                </a:lnTo>
                <a:lnTo>
                  <a:pt x="421821" y="947057"/>
                </a:lnTo>
                <a:lnTo>
                  <a:pt x="443592" y="952500"/>
                </a:lnTo>
                <a:lnTo>
                  <a:pt x="462642" y="955221"/>
                </a:lnTo>
                <a:lnTo>
                  <a:pt x="489857" y="941614"/>
                </a:lnTo>
                <a:lnTo>
                  <a:pt x="514350" y="914400"/>
                </a:lnTo>
                <a:lnTo>
                  <a:pt x="530678" y="876300"/>
                </a:lnTo>
                <a:lnTo>
                  <a:pt x="544285" y="824593"/>
                </a:lnTo>
                <a:lnTo>
                  <a:pt x="547007" y="762000"/>
                </a:lnTo>
                <a:lnTo>
                  <a:pt x="541564" y="669471"/>
                </a:lnTo>
                <a:lnTo>
                  <a:pt x="530678" y="587828"/>
                </a:lnTo>
                <a:lnTo>
                  <a:pt x="514350" y="530678"/>
                </a:lnTo>
                <a:lnTo>
                  <a:pt x="484414" y="457200"/>
                </a:lnTo>
                <a:lnTo>
                  <a:pt x="454478" y="421821"/>
                </a:lnTo>
                <a:lnTo>
                  <a:pt x="367392" y="31296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05DD5FF-6F03-4CCD-8BA2-608126D7E63F}"/>
              </a:ext>
            </a:extLst>
          </p:cNvPr>
          <p:cNvSpPr/>
          <p:nvPr/>
        </p:nvSpPr>
        <p:spPr>
          <a:xfrm>
            <a:off x="5988051" y="2132013"/>
            <a:ext cx="415925" cy="3389312"/>
          </a:xfrm>
          <a:custGeom>
            <a:avLst/>
            <a:gdLst>
              <a:gd name="connsiteX0" fmla="*/ 411697 w 416030"/>
              <a:gd name="connsiteY0" fmla="*/ 680383 h 3388914"/>
              <a:gd name="connsiteX1" fmla="*/ 416030 w 416030"/>
              <a:gd name="connsiteY1" fmla="*/ 351026 h 3388914"/>
              <a:gd name="connsiteX2" fmla="*/ 416030 w 416030"/>
              <a:gd name="connsiteY2" fmla="*/ 294689 h 3388914"/>
              <a:gd name="connsiteX3" fmla="*/ 333691 w 416030"/>
              <a:gd name="connsiteY3" fmla="*/ 117009 h 3388914"/>
              <a:gd name="connsiteX4" fmla="*/ 277353 w 416030"/>
              <a:gd name="connsiteY4" fmla="*/ 82340 h 3388914"/>
              <a:gd name="connsiteX5" fmla="*/ 164679 w 416030"/>
              <a:gd name="connsiteY5" fmla="*/ 30336 h 3388914"/>
              <a:gd name="connsiteX6" fmla="*/ 82339 w 416030"/>
              <a:gd name="connsiteY6" fmla="*/ 8668 h 3388914"/>
              <a:gd name="connsiteX7" fmla="*/ 34669 w 416030"/>
              <a:gd name="connsiteY7" fmla="*/ 0 h 3388914"/>
              <a:gd name="connsiteX8" fmla="*/ 4334 w 416030"/>
              <a:gd name="connsiteY8" fmla="*/ 0 h 3388914"/>
              <a:gd name="connsiteX9" fmla="*/ 0 w 416030"/>
              <a:gd name="connsiteY9" fmla="*/ 13001 h 3388914"/>
              <a:gd name="connsiteX10" fmla="*/ 4334 w 416030"/>
              <a:gd name="connsiteY10" fmla="*/ 47671 h 3388914"/>
              <a:gd name="connsiteX11" fmla="*/ 26002 w 416030"/>
              <a:gd name="connsiteY11" fmla="*/ 86673 h 3388914"/>
              <a:gd name="connsiteX12" fmla="*/ 52004 w 416030"/>
              <a:gd name="connsiteY12" fmla="*/ 112675 h 3388914"/>
              <a:gd name="connsiteX13" fmla="*/ 78006 w 416030"/>
              <a:gd name="connsiteY13" fmla="*/ 147345 h 3388914"/>
              <a:gd name="connsiteX14" fmla="*/ 104007 w 416030"/>
              <a:gd name="connsiteY14" fmla="*/ 195015 h 3388914"/>
              <a:gd name="connsiteX15" fmla="*/ 130009 w 416030"/>
              <a:gd name="connsiteY15" fmla="*/ 260019 h 3388914"/>
              <a:gd name="connsiteX16" fmla="*/ 143010 w 416030"/>
              <a:gd name="connsiteY16" fmla="*/ 346692 h 3388914"/>
              <a:gd name="connsiteX17" fmla="*/ 147344 w 416030"/>
              <a:gd name="connsiteY17" fmla="*/ 580709 h 3388914"/>
              <a:gd name="connsiteX18" fmla="*/ 151678 w 416030"/>
              <a:gd name="connsiteY18" fmla="*/ 1334764 h 3388914"/>
              <a:gd name="connsiteX19" fmla="*/ 160345 w 416030"/>
              <a:gd name="connsiteY19" fmla="*/ 2002146 h 3388914"/>
              <a:gd name="connsiteX20" fmla="*/ 164679 w 416030"/>
              <a:gd name="connsiteY20" fmla="*/ 2842874 h 3388914"/>
              <a:gd name="connsiteX21" fmla="*/ 169012 w 416030"/>
              <a:gd name="connsiteY21" fmla="*/ 3319576 h 3388914"/>
              <a:gd name="connsiteX22" fmla="*/ 173346 w 416030"/>
              <a:gd name="connsiteY22" fmla="*/ 3349911 h 3388914"/>
              <a:gd name="connsiteX23" fmla="*/ 286021 w 416030"/>
              <a:gd name="connsiteY23" fmla="*/ 3388914 h 3388914"/>
              <a:gd name="connsiteX24" fmla="*/ 394362 w 416030"/>
              <a:gd name="connsiteY24" fmla="*/ 3310909 h 3388914"/>
              <a:gd name="connsiteX25" fmla="*/ 390028 w 416030"/>
              <a:gd name="connsiteY25" fmla="*/ 2894878 h 3388914"/>
              <a:gd name="connsiteX26" fmla="*/ 394362 w 416030"/>
              <a:gd name="connsiteY26" fmla="*/ 2292501 h 3388914"/>
              <a:gd name="connsiteX27" fmla="*/ 394362 w 416030"/>
              <a:gd name="connsiteY27" fmla="*/ 2153824 h 3388914"/>
              <a:gd name="connsiteX28" fmla="*/ 416030 w 416030"/>
              <a:gd name="connsiteY28" fmla="*/ 2036816 h 3388914"/>
              <a:gd name="connsiteX29" fmla="*/ 411697 w 416030"/>
              <a:gd name="connsiteY29" fmla="*/ 680383 h 33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6030" h="3388914">
                <a:moveTo>
                  <a:pt x="411697" y="680383"/>
                </a:moveTo>
                <a:cubicBezTo>
                  <a:pt x="413141" y="570597"/>
                  <a:pt x="414586" y="460812"/>
                  <a:pt x="416030" y="351026"/>
                </a:cubicBezTo>
                <a:lnTo>
                  <a:pt x="416030" y="294689"/>
                </a:lnTo>
                <a:lnTo>
                  <a:pt x="333691" y="117009"/>
                </a:lnTo>
                <a:lnTo>
                  <a:pt x="277353" y="82340"/>
                </a:lnTo>
                <a:lnTo>
                  <a:pt x="164679" y="30336"/>
                </a:lnTo>
                <a:lnTo>
                  <a:pt x="82339" y="8668"/>
                </a:lnTo>
                <a:lnTo>
                  <a:pt x="34669" y="0"/>
                </a:lnTo>
                <a:lnTo>
                  <a:pt x="4334" y="0"/>
                </a:lnTo>
                <a:lnTo>
                  <a:pt x="0" y="13001"/>
                </a:lnTo>
                <a:lnTo>
                  <a:pt x="4334" y="47671"/>
                </a:lnTo>
                <a:lnTo>
                  <a:pt x="26002" y="86673"/>
                </a:lnTo>
                <a:lnTo>
                  <a:pt x="52004" y="112675"/>
                </a:lnTo>
                <a:lnTo>
                  <a:pt x="78006" y="147345"/>
                </a:lnTo>
                <a:lnTo>
                  <a:pt x="104007" y="195015"/>
                </a:lnTo>
                <a:lnTo>
                  <a:pt x="130009" y="260019"/>
                </a:lnTo>
                <a:lnTo>
                  <a:pt x="143010" y="346692"/>
                </a:lnTo>
                <a:cubicBezTo>
                  <a:pt x="144455" y="424698"/>
                  <a:pt x="145899" y="502703"/>
                  <a:pt x="147344" y="580709"/>
                </a:cubicBezTo>
                <a:cubicBezTo>
                  <a:pt x="148789" y="832061"/>
                  <a:pt x="150233" y="1083412"/>
                  <a:pt x="151678" y="1334764"/>
                </a:cubicBezTo>
                <a:lnTo>
                  <a:pt x="160345" y="2002146"/>
                </a:lnTo>
                <a:cubicBezTo>
                  <a:pt x="161790" y="2282389"/>
                  <a:pt x="163234" y="2562631"/>
                  <a:pt x="164679" y="2842874"/>
                </a:cubicBezTo>
                <a:cubicBezTo>
                  <a:pt x="166123" y="3001775"/>
                  <a:pt x="167568" y="3160675"/>
                  <a:pt x="169012" y="3319576"/>
                </a:cubicBezTo>
                <a:lnTo>
                  <a:pt x="173346" y="3349911"/>
                </a:lnTo>
                <a:lnTo>
                  <a:pt x="286021" y="3388914"/>
                </a:lnTo>
                <a:lnTo>
                  <a:pt x="394362" y="3310909"/>
                </a:lnTo>
                <a:cubicBezTo>
                  <a:pt x="392917" y="3172232"/>
                  <a:pt x="391473" y="3033555"/>
                  <a:pt x="390028" y="2894878"/>
                </a:cubicBezTo>
                <a:cubicBezTo>
                  <a:pt x="391473" y="2694086"/>
                  <a:pt x="392917" y="2493293"/>
                  <a:pt x="394362" y="2292501"/>
                </a:cubicBezTo>
                <a:lnTo>
                  <a:pt x="394362" y="2153824"/>
                </a:lnTo>
                <a:lnTo>
                  <a:pt x="416030" y="2036816"/>
                </a:lnTo>
                <a:cubicBezTo>
                  <a:pt x="414586" y="1593339"/>
                  <a:pt x="413141" y="1149862"/>
                  <a:pt x="411697" y="6803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143582E-0E2C-4F7E-9FCD-940C02FF9169}"/>
              </a:ext>
            </a:extLst>
          </p:cNvPr>
          <p:cNvSpPr/>
          <p:nvPr/>
        </p:nvSpPr>
        <p:spPr>
          <a:xfrm>
            <a:off x="4038600" y="1555750"/>
            <a:ext cx="1130300" cy="1257300"/>
          </a:xfrm>
          <a:custGeom>
            <a:avLst/>
            <a:gdLst>
              <a:gd name="connsiteX0" fmla="*/ 850900 w 1130300"/>
              <a:gd name="connsiteY0" fmla="*/ 558800 h 1257300"/>
              <a:gd name="connsiteX1" fmla="*/ 650875 w 1130300"/>
              <a:gd name="connsiteY1" fmla="*/ 787400 h 1257300"/>
              <a:gd name="connsiteX2" fmla="*/ 498475 w 1130300"/>
              <a:gd name="connsiteY2" fmla="*/ 958850 h 1257300"/>
              <a:gd name="connsiteX3" fmla="*/ 342900 w 1130300"/>
              <a:gd name="connsiteY3" fmla="*/ 1136650 h 1257300"/>
              <a:gd name="connsiteX4" fmla="*/ 228600 w 1130300"/>
              <a:gd name="connsiteY4" fmla="*/ 1257300 h 1257300"/>
              <a:gd name="connsiteX5" fmla="*/ 0 w 1130300"/>
              <a:gd name="connsiteY5" fmla="*/ 1228725 h 1257300"/>
              <a:gd name="connsiteX6" fmla="*/ 69850 w 1130300"/>
              <a:gd name="connsiteY6" fmla="*/ 1200150 h 1257300"/>
              <a:gd name="connsiteX7" fmla="*/ 114300 w 1130300"/>
              <a:gd name="connsiteY7" fmla="*/ 1171575 h 1257300"/>
              <a:gd name="connsiteX8" fmla="*/ 139700 w 1130300"/>
              <a:gd name="connsiteY8" fmla="*/ 1146175 h 1257300"/>
              <a:gd name="connsiteX9" fmla="*/ 400050 w 1130300"/>
              <a:gd name="connsiteY9" fmla="*/ 796925 h 1257300"/>
              <a:gd name="connsiteX10" fmla="*/ 590550 w 1130300"/>
              <a:gd name="connsiteY10" fmla="*/ 517525 h 1257300"/>
              <a:gd name="connsiteX11" fmla="*/ 708025 w 1130300"/>
              <a:gd name="connsiteY11" fmla="*/ 342900 h 1257300"/>
              <a:gd name="connsiteX12" fmla="*/ 752475 w 1130300"/>
              <a:gd name="connsiteY12" fmla="*/ 260350 h 1257300"/>
              <a:gd name="connsiteX13" fmla="*/ 755650 w 1130300"/>
              <a:gd name="connsiteY13" fmla="*/ 219075 h 1257300"/>
              <a:gd name="connsiteX14" fmla="*/ 752475 w 1130300"/>
              <a:gd name="connsiteY14" fmla="*/ 196850 h 1257300"/>
              <a:gd name="connsiteX15" fmla="*/ 723900 w 1130300"/>
              <a:gd name="connsiteY15" fmla="*/ 136525 h 1257300"/>
              <a:gd name="connsiteX16" fmla="*/ 695325 w 1130300"/>
              <a:gd name="connsiteY16" fmla="*/ 92075 h 1257300"/>
              <a:gd name="connsiteX17" fmla="*/ 666750 w 1130300"/>
              <a:gd name="connsiteY17" fmla="*/ 63500 h 1257300"/>
              <a:gd name="connsiteX18" fmla="*/ 644525 w 1130300"/>
              <a:gd name="connsiteY18" fmla="*/ 38100 h 1257300"/>
              <a:gd name="connsiteX19" fmla="*/ 647700 w 1130300"/>
              <a:gd name="connsiteY19" fmla="*/ 19050 h 1257300"/>
              <a:gd name="connsiteX20" fmla="*/ 663575 w 1130300"/>
              <a:gd name="connsiteY20" fmla="*/ 3175 h 1257300"/>
              <a:gd name="connsiteX21" fmla="*/ 695325 w 1130300"/>
              <a:gd name="connsiteY21" fmla="*/ 0 h 1257300"/>
              <a:gd name="connsiteX22" fmla="*/ 762000 w 1130300"/>
              <a:gd name="connsiteY22" fmla="*/ 6350 h 1257300"/>
              <a:gd name="connsiteX23" fmla="*/ 819150 w 1130300"/>
              <a:gd name="connsiteY23" fmla="*/ 25400 h 1257300"/>
              <a:gd name="connsiteX24" fmla="*/ 904875 w 1130300"/>
              <a:gd name="connsiteY24" fmla="*/ 57150 h 1257300"/>
              <a:gd name="connsiteX25" fmla="*/ 974725 w 1130300"/>
              <a:gd name="connsiteY25" fmla="*/ 101600 h 1257300"/>
              <a:gd name="connsiteX26" fmla="*/ 1057275 w 1130300"/>
              <a:gd name="connsiteY26" fmla="*/ 165100 h 1257300"/>
              <a:gd name="connsiteX27" fmla="*/ 1098550 w 1130300"/>
              <a:gd name="connsiteY27" fmla="*/ 203200 h 1257300"/>
              <a:gd name="connsiteX28" fmla="*/ 1130300 w 1130300"/>
              <a:gd name="connsiteY28" fmla="*/ 254000 h 1257300"/>
              <a:gd name="connsiteX29" fmla="*/ 1127125 w 1130300"/>
              <a:gd name="connsiteY29" fmla="*/ 279400 h 1257300"/>
              <a:gd name="connsiteX30" fmla="*/ 1114425 w 1130300"/>
              <a:gd name="connsiteY30" fmla="*/ 311150 h 1257300"/>
              <a:gd name="connsiteX31" fmla="*/ 1079500 w 1130300"/>
              <a:gd name="connsiteY31" fmla="*/ 336550 h 1257300"/>
              <a:gd name="connsiteX32" fmla="*/ 1047750 w 1130300"/>
              <a:gd name="connsiteY32" fmla="*/ 346075 h 1257300"/>
              <a:gd name="connsiteX33" fmla="*/ 1016000 w 1130300"/>
              <a:gd name="connsiteY33" fmla="*/ 371475 h 1257300"/>
              <a:gd name="connsiteX34" fmla="*/ 850900 w 1130300"/>
              <a:gd name="connsiteY34" fmla="*/ 5588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30300" h="1257300">
                <a:moveTo>
                  <a:pt x="850900" y="558800"/>
                </a:moveTo>
                <a:lnTo>
                  <a:pt x="650875" y="787400"/>
                </a:lnTo>
                <a:lnTo>
                  <a:pt x="498475" y="958850"/>
                </a:lnTo>
                <a:lnTo>
                  <a:pt x="342900" y="1136650"/>
                </a:lnTo>
                <a:lnTo>
                  <a:pt x="228600" y="1257300"/>
                </a:lnTo>
                <a:lnTo>
                  <a:pt x="0" y="1228725"/>
                </a:lnTo>
                <a:lnTo>
                  <a:pt x="69850" y="1200150"/>
                </a:lnTo>
                <a:lnTo>
                  <a:pt x="114300" y="1171575"/>
                </a:lnTo>
                <a:lnTo>
                  <a:pt x="139700" y="1146175"/>
                </a:lnTo>
                <a:lnTo>
                  <a:pt x="400050" y="796925"/>
                </a:lnTo>
                <a:lnTo>
                  <a:pt x="590550" y="517525"/>
                </a:lnTo>
                <a:lnTo>
                  <a:pt x="708025" y="342900"/>
                </a:lnTo>
                <a:lnTo>
                  <a:pt x="752475" y="260350"/>
                </a:lnTo>
                <a:lnTo>
                  <a:pt x="755650" y="219075"/>
                </a:lnTo>
                <a:lnTo>
                  <a:pt x="752475" y="196850"/>
                </a:lnTo>
                <a:lnTo>
                  <a:pt x="723900" y="136525"/>
                </a:lnTo>
                <a:lnTo>
                  <a:pt x="695325" y="92075"/>
                </a:lnTo>
                <a:lnTo>
                  <a:pt x="666750" y="63500"/>
                </a:lnTo>
                <a:lnTo>
                  <a:pt x="644525" y="38100"/>
                </a:lnTo>
                <a:lnTo>
                  <a:pt x="647700" y="19050"/>
                </a:lnTo>
                <a:lnTo>
                  <a:pt x="663575" y="3175"/>
                </a:lnTo>
                <a:lnTo>
                  <a:pt x="695325" y="0"/>
                </a:lnTo>
                <a:lnTo>
                  <a:pt x="762000" y="6350"/>
                </a:lnTo>
                <a:lnTo>
                  <a:pt x="819150" y="25400"/>
                </a:lnTo>
                <a:lnTo>
                  <a:pt x="904875" y="57150"/>
                </a:lnTo>
                <a:lnTo>
                  <a:pt x="974725" y="101600"/>
                </a:lnTo>
                <a:lnTo>
                  <a:pt x="1057275" y="165100"/>
                </a:lnTo>
                <a:lnTo>
                  <a:pt x="1098550" y="203200"/>
                </a:lnTo>
                <a:lnTo>
                  <a:pt x="1130300" y="254000"/>
                </a:lnTo>
                <a:lnTo>
                  <a:pt x="1127125" y="279400"/>
                </a:lnTo>
                <a:lnTo>
                  <a:pt x="1114425" y="311150"/>
                </a:lnTo>
                <a:lnTo>
                  <a:pt x="1079500" y="336550"/>
                </a:lnTo>
                <a:lnTo>
                  <a:pt x="1047750" y="346075"/>
                </a:lnTo>
                <a:lnTo>
                  <a:pt x="1016000" y="371475"/>
                </a:lnTo>
                <a:lnTo>
                  <a:pt x="850900" y="558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3A8C15B-060C-4B50-ACC6-EA7848EF181D}"/>
              </a:ext>
            </a:extLst>
          </p:cNvPr>
          <p:cNvSpPr/>
          <p:nvPr/>
        </p:nvSpPr>
        <p:spPr>
          <a:xfrm>
            <a:off x="4013201" y="2781301"/>
            <a:ext cx="835025" cy="523875"/>
          </a:xfrm>
          <a:custGeom>
            <a:avLst/>
            <a:gdLst>
              <a:gd name="connsiteX0" fmla="*/ 384175 w 835025"/>
              <a:gd name="connsiteY0" fmla="*/ 101600 h 523875"/>
              <a:gd name="connsiteX1" fmla="*/ 590550 w 835025"/>
              <a:gd name="connsiteY1" fmla="*/ 254000 h 523875"/>
              <a:gd name="connsiteX2" fmla="*/ 781050 w 835025"/>
              <a:gd name="connsiteY2" fmla="*/ 396875 h 523875"/>
              <a:gd name="connsiteX3" fmla="*/ 835025 w 835025"/>
              <a:gd name="connsiteY3" fmla="*/ 523875 h 523875"/>
              <a:gd name="connsiteX4" fmla="*/ 720725 w 835025"/>
              <a:gd name="connsiteY4" fmla="*/ 514350 h 523875"/>
              <a:gd name="connsiteX5" fmla="*/ 581025 w 835025"/>
              <a:gd name="connsiteY5" fmla="*/ 447675 h 523875"/>
              <a:gd name="connsiteX6" fmla="*/ 165100 w 835025"/>
              <a:gd name="connsiteY6" fmla="*/ 234950 h 523875"/>
              <a:gd name="connsiteX7" fmla="*/ 34925 w 835025"/>
              <a:gd name="connsiteY7" fmla="*/ 171450 h 523875"/>
              <a:gd name="connsiteX8" fmla="*/ 6350 w 835025"/>
              <a:gd name="connsiteY8" fmla="*/ 155575 h 523875"/>
              <a:gd name="connsiteX9" fmla="*/ 0 w 835025"/>
              <a:gd name="connsiteY9" fmla="*/ 130175 h 523875"/>
              <a:gd name="connsiteX10" fmla="*/ 9525 w 835025"/>
              <a:gd name="connsiteY10" fmla="*/ 38100 h 523875"/>
              <a:gd name="connsiteX11" fmla="*/ 31750 w 835025"/>
              <a:gd name="connsiteY11" fmla="*/ 0 h 523875"/>
              <a:gd name="connsiteX12" fmla="*/ 260350 w 835025"/>
              <a:gd name="connsiteY12" fmla="*/ 19050 h 523875"/>
              <a:gd name="connsiteX13" fmla="*/ 384175 w 835025"/>
              <a:gd name="connsiteY13" fmla="*/ 10160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5025" h="523875">
                <a:moveTo>
                  <a:pt x="384175" y="101600"/>
                </a:moveTo>
                <a:lnTo>
                  <a:pt x="590550" y="254000"/>
                </a:lnTo>
                <a:lnTo>
                  <a:pt x="781050" y="396875"/>
                </a:lnTo>
                <a:lnTo>
                  <a:pt x="835025" y="523875"/>
                </a:lnTo>
                <a:lnTo>
                  <a:pt x="720725" y="514350"/>
                </a:lnTo>
                <a:lnTo>
                  <a:pt x="581025" y="447675"/>
                </a:lnTo>
                <a:lnTo>
                  <a:pt x="165100" y="234950"/>
                </a:lnTo>
                <a:lnTo>
                  <a:pt x="34925" y="171450"/>
                </a:lnTo>
                <a:lnTo>
                  <a:pt x="6350" y="155575"/>
                </a:lnTo>
                <a:lnTo>
                  <a:pt x="0" y="130175"/>
                </a:lnTo>
                <a:lnTo>
                  <a:pt x="9525" y="38100"/>
                </a:lnTo>
                <a:lnTo>
                  <a:pt x="31750" y="0"/>
                </a:lnTo>
                <a:lnTo>
                  <a:pt x="260350" y="19050"/>
                </a:lnTo>
                <a:lnTo>
                  <a:pt x="384175" y="101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D1A5328-A95F-4890-943F-9BBE0115A411}"/>
              </a:ext>
            </a:extLst>
          </p:cNvPr>
          <p:cNvSpPr/>
          <p:nvPr/>
        </p:nvSpPr>
        <p:spPr>
          <a:xfrm>
            <a:off x="4125914" y="2141538"/>
            <a:ext cx="1501775" cy="1905000"/>
          </a:xfrm>
          <a:custGeom>
            <a:avLst/>
            <a:gdLst>
              <a:gd name="connsiteX0" fmla="*/ 1135380 w 1501140"/>
              <a:gd name="connsiteY0" fmla="*/ 731520 h 1905000"/>
              <a:gd name="connsiteX1" fmla="*/ 876300 w 1501140"/>
              <a:gd name="connsiteY1" fmla="*/ 1047750 h 1905000"/>
              <a:gd name="connsiteX2" fmla="*/ 632460 w 1501140"/>
              <a:gd name="connsiteY2" fmla="*/ 1333500 h 1905000"/>
              <a:gd name="connsiteX3" fmla="*/ 365760 w 1501140"/>
              <a:gd name="connsiteY3" fmla="*/ 1642110 h 1905000"/>
              <a:gd name="connsiteX4" fmla="*/ 118110 w 1501140"/>
              <a:gd name="connsiteY4" fmla="*/ 1905000 h 1905000"/>
              <a:gd name="connsiteX5" fmla="*/ 0 w 1501140"/>
              <a:gd name="connsiteY5" fmla="*/ 1893570 h 1905000"/>
              <a:gd name="connsiteX6" fmla="*/ 140970 w 1501140"/>
              <a:gd name="connsiteY6" fmla="*/ 1706880 h 1905000"/>
              <a:gd name="connsiteX7" fmla="*/ 411480 w 1501140"/>
              <a:gd name="connsiteY7" fmla="*/ 1348740 h 1905000"/>
              <a:gd name="connsiteX8" fmla="*/ 701040 w 1501140"/>
              <a:gd name="connsiteY8" fmla="*/ 948690 h 1905000"/>
              <a:gd name="connsiteX9" fmla="*/ 1059180 w 1501140"/>
              <a:gd name="connsiteY9" fmla="*/ 411480 h 1905000"/>
              <a:gd name="connsiteX10" fmla="*/ 1112520 w 1501140"/>
              <a:gd name="connsiteY10" fmla="*/ 327660 h 1905000"/>
              <a:gd name="connsiteX11" fmla="*/ 1139190 w 1501140"/>
              <a:gd name="connsiteY11" fmla="*/ 278130 h 1905000"/>
              <a:gd name="connsiteX12" fmla="*/ 1150620 w 1501140"/>
              <a:gd name="connsiteY12" fmla="*/ 205740 h 1905000"/>
              <a:gd name="connsiteX13" fmla="*/ 1154430 w 1501140"/>
              <a:gd name="connsiteY13" fmla="*/ 167640 h 1905000"/>
              <a:gd name="connsiteX14" fmla="*/ 1131570 w 1501140"/>
              <a:gd name="connsiteY14" fmla="*/ 91440 h 1905000"/>
              <a:gd name="connsiteX15" fmla="*/ 1116330 w 1501140"/>
              <a:gd name="connsiteY15" fmla="*/ 41910 h 1905000"/>
              <a:gd name="connsiteX16" fmla="*/ 1108710 w 1501140"/>
              <a:gd name="connsiteY16" fmla="*/ 19050 h 1905000"/>
              <a:gd name="connsiteX17" fmla="*/ 1116330 w 1501140"/>
              <a:gd name="connsiteY17" fmla="*/ 0 h 1905000"/>
              <a:gd name="connsiteX18" fmla="*/ 1150620 w 1501140"/>
              <a:gd name="connsiteY18" fmla="*/ 0 h 1905000"/>
              <a:gd name="connsiteX19" fmla="*/ 1200150 w 1501140"/>
              <a:gd name="connsiteY19" fmla="*/ 19050 h 1905000"/>
              <a:gd name="connsiteX20" fmla="*/ 1264920 w 1501140"/>
              <a:gd name="connsiteY20" fmla="*/ 49530 h 1905000"/>
              <a:gd name="connsiteX21" fmla="*/ 1329690 w 1501140"/>
              <a:gd name="connsiteY21" fmla="*/ 102870 h 1905000"/>
              <a:gd name="connsiteX22" fmla="*/ 1402080 w 1501140"/>
              <a:gd name="connsiteY22" fmla="*/ 179070 h 1905000"/>
              <a:gd name="connsiteX23" fmla="*/ 1463040 w 1501140"/>
              <a:gd name="connsiteY23" fmla="*/ 255270 h 1905000"/>
              <a:gd name="connsiteX24" fmla="*/ 1497330 w 1501140"/>
              <a:gd name="connsiteY24" fmla="*/ 308610 h 1905000"/>
              <a:gd name="connsiteX25" fmla="*/ 1501140 w 1501140"/>
              <a:gd name="connsiteY25" fmla="*/ 358140 h 1905000"/>
              <a:gd name="connsiteX26" fmla="*/ 1485900 w 1501140"/>
              <a:gd name="connsiteY26" fmla="*/ 381000 h 1905000"/>
              <a:gd name="connsiteX27" fmla="*/ 1455420 w 1501140"/>
              <a:gd name="connsiteY27" fmla="*/ 392430 h 1905000"/>
              <a:gd name="connsiteX28" fmla="*/ 1375410 w 1501140"/>
              <a:gd name="connsiteY28" fmla="*/ 426720 h 1905000"/>
              <a:gd name="connsiteX29" fmla="*/ 1135380 w 1501140"/>
              <a:gd name="connsiteY29" fmla="*/ 73152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01140" h="1905000">
                <a:moveTo>
                  <a:pt x="1135380" y="731520"/>
                </a:moveTo>
                <a:lnTo>
                  <a:pt x="876300" y="1047750"/>
                </a:lnTo>
                <a:lnTo>
                  <a:pt x="632460" y="1333500"/>
                </a:lnTo>
                <a:lnTo>
                  <a:pt x="365760" y="1642110"/>
                </a:lnTo>
                <a:lnTo>
                  <a:pt x="118110" y="1905000"/>
                </a:lnTo>
                <a:lnTo>
                  <a:pt x="0" y="1893570"/>
                </a:lnTo>
                <a:lnTo>
                  <a:pt x="140970" y="1706880"/>
                </a:lnTo>
                <a:lnTo>
                  <a:pt x="411480" y="1348740"/>
                </a:lnTo>
                <a:lnTo>
                  <a:pt x="701040" y="948690"/>
                </a:lnTo>
                <a:lnTo>
                  <a:pt x="1059180" y="411480"/>
                </a:lnTo>
                <a:lnTo>
                  <a:pt x="1112520" y="327660"/>
                </a:lnTo>
                <a:lnTo>
                  <a:pt x="1139190" y="278130"/>
                </a:lnTo>
                <a:lnTo>
                  <a:pt x="1150620" y="205740"/>
                </a:lnTo>
                <a:lnTo>
                  <a:pt x="1154430" y="167640"/>
                </a:lnTo>
                <a:lnTo>
                  <a:pt x="1131570" y="91440"/>
                </a:lnTo>
                <a:lnTo>
                  <a:pt x="1116330" y="41910"/>
                </a:lnTo>
                <a:lnTo>
                  <a:pt x="1108710" y="19050"/>
                </a:lnTo>
                <a:lnTo>
                  <a:pt x="1116330" y="0"/>
                </a:lnTo>
                <a:lnTo>
                  <a:pt x="1150620" y="0"/>
                </a:lnTo>
                <a:lnTo>
                  <a:pt x="1200150" y="19050"/>
                </a:lnTo>
                <a:lnTo>
                  <a:pt x="1264920" y="49530"/>
                </a:lnTo>
                <a:lnTo>
                  <a:pt x="1329690" y="102870"/>
                </a:lnTo>
                <a:lnTo>
                  <a:pt x="1402080" y="179070"/>
                </a:lnTo>
                <a:lnTo>
                  <a:pt x="1463040" y="255270"/>
                </a:lnTo>
                <a:lnTo>
                  <a:pt x="1497330" y="308610"/>
                </a:lnTo>
                <a:lnTo>
                  <a:pt x="1501140" y="358140"/>
                </a:lnTo>
                <a:lnTo>
                  <a:pt x="1485900" y="381000"/>
                </a:lnTo>
                <a:lnTo>
                  <a:pt x="1455420" y="392430"/>
                </a:lnTo>
                <a:lnTo>
                  <a:pt x="1375410" y="426720"/>
                </a:lnTo>
                <a:lnTo>
                  <a:pt x="1135380" y="73152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35B1A36-A1FD-4C9A-BAA7-E86A8A3AB74F}"/>
              </a:ext>
            </a:extLst>
          </p:cNvPr>
          <p:cNvSpPr/>
          <p:nvPr/>
        </p:nvSpPr>
        <p:spPr>
          <a:xfrm>
            <a:off x="3971925" y="3665538"/>
            <a:ext cx="1589088" cy="679450"/>
          </a:xfrm>
          <a:custGeom>
            <a:avLst/>
            <a:gdLst>
              <a:gd name="connsiteX0" fmla="*/ 492919 w 1588294"/>
              <a:gd name="connsiteY0" fmla="*/ 254794 h 681037"/>
              <a:gd name="connsiteX1" fmla="*/ 869156 w 1588294"/>
              <a:gd name="connsiteY1" fmla="*/ 176212 h 681037"/>
              <a:gd name="connsiteX2" fmla="*/ 1295400 w 1588294"/>
              <a:gd name="connsiteY2" fmla="*/ 73819 h 681037"/>
              <a:gd name="connsiteX3" fmla="*/ 1588294 w 1588294"/>
              <a:gd name="connsiteY3" fmla="*/ 0 h 681037"/>
              <a:gd name="connsiteX4" fmla="*/ 1569244 w 1588294"/>
              <a:gd name="connsiteY4" fmla="*/ 126206 h 681037"/>
              <a:gd name="connsiteX5" fmla="*/ 1433513 w 1588294"/>
              <a:gd name="connsiteY5" fmla="*/ 164306 h 681037"/>
              <a:gd name="connsiteX6" fmla="*/ 1233488 w 1588294"/>
              <a:gd name="connsiteY6" fmla="*/ 228600 h 681037"/>
              <a:gd name="connsiteX7" fmla="*/ 1059656 w 1588294"/>
              <a:gd name="connsiteY7" fmla="*/ 288131 h 681037"/>
              <a:gd name="connsiteX8" fmla="*/ 800100 w 1588294"/>
              <a:gd name="connsiteY8" fmla="*/ 388144 h 681037"/>
              <a:gd name="connsiteX9" fmla="*/ 604838 w 1588294"/>
              <a:gd name="connsiteY9" fmla="*/ 466725 h 681037"/>
              <a:gd name="connsiteX10" fmla="*/ 447675 w 1588294"/>
              <a:gd name="connsiteY10" fmla="*/ 538162 h 681037"/>
              <a:gd name="connsiteX11" fmla="*/ 328613 w 1588294"/>
              <a:gd name="connsiteY11" fmla="*/ 600075 h 681037"/>
              <a:gd name="connsiteX12" fmla="*/ 271463 w 1588294"/>
              <a:gd name="connsiteY12" fmla="*/ 638175 h 681037"/>
              <a:gd name="connsiteX13" fmla="*/ 240506 w 1588294"/>
              <a:gd name="connsiteY13" fmla="*/ 657225 h 681037"/>
              <a:gd name="connsiteX14" fmla="*/ 207169 w 1588294"/>
              <a:gd name="connsiteY14" fmla="*/ 676275 h 681037"/>
              <a:gd name="connsiteX15" fmla="*/ 185738 w 1588294"/>
              <a:gd name="connsiteY15" fmla="*/ 681037 h 681037"/>
              <a:gd name="connsiteX16" fmla="*/ 164306 w 1588294"/>
              <a:gd name="connsiteY16" fmla="*/ 681037 h 681037"/>
              <a:gd name="connsiteX17" fmla="*/ 126206 w 1588294"/>
              <a:gd name="connsiteY17" fmla="*/ 657225 h 681037"/>
              <a:gd name="connsiteX18" fmla="*/ 83344 w 1588294"/>
              <a:gd name="connsiteY18" fmla="*/ 597694 h 681037"/>
              <a:gd name="connsiteX19" fmla="*/ 47625 w 1588294"/>
              <a:gd name="connsiteY19" fmla="*/ 533400 h 681037"/>
              <a:gd name="connsiteX20" fmla="*/ 16669 w 1588294"/>
              <a:gd name="connsiteY20" fmla="*/ 466725 h 681037"/>
              <a:gd name="connsiteX21" fmla="*/ 7144 w 1588294"/>
              <a:gd name="connsiteY21" fmla="*/ 404812 h 681037"/>
              <a:gd name="connsiteX22" fmla="*/ 2381 w 1588294"/>
              <a:gd name="connsiteY22" fmla="*/ 352425 h 681037"/>
              <a:gd name="connsiteX23" fmla="*/ 0 w 1588294"/>
              <a:gd name="connsiteY23" fmla="*/ 319087 h 681037"/>
              <a:gd name="connsiteX24" fmla="*/ 4763 w 1588294"/>
              <a:gd name="connsiteY24" fmla="*/ 304800 h 681037"/>
              <a:gd name="connsiteX25" fmla="*/ 54769 w 1588294"/>
              <a:gd name="connsiteY25" fmla="*/ 297656 h 681037"/>
              <a:gd name="connsiteX26" fmla="*/ 492919 w 1588294"/>
              <a:gd name="connsiteY26" fmla="*/ 254794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88294" h="681037">
                <a:moveTo>
                  <a:pt x="492919" y="254794"/>
                </a:moveTo>
                <a:lnTo>
                  <a:pt x="869156" y="176212"/>
                </a:lnTo>
                <a:lnTo>
                  <a:pt x="1295400" y="73819"/>
                </a:lnTo>
                <a:lnTo>
                  <a:pt x="1588294" y="0"/>
                </a:lnTo>
                <a:lnTo>
                  <a:pt x="1569244" y="126206"/>
                </a:lnTo>
                <a:lnTo>
                  <a:pt x="1433513" y="164306"/>
                </a:lnTo>
                <a:lnTo>
                  <a:pt x="1233488" y="228600"/>
                </a:lnTo>
                <a:lnTo>
                  <a:pt x="1059656" y="288131"/>
                </a:lnTo>
                <a:lnTo>
                  <a:pt x="800100" y="388144"/>
                </a:lnTo>
                <a:lnTo>
                  <a:pt x="604838" y="466725"/>
                </a:lnTo>
                <a:lnTo>
                  <a:pt x="447675" y="538162"/>
                </a:lnTo>
                <a:lnTo>
                  <a:pt x="328613" y="600075"/>
                </a:lnTo>
                <a:lnTo>
                  <a:pt x="271463" y="638175"/>
                </a:lnTo>
                <a:lnTo>
                  <a:pt x="240506" y="657225"/>
                </a:lnTo>
                <a:lnTo>
                  <a:pt x="207169" y="676275"/>
                </a:lnTo>
                <a:lnTo>
                  <a:pt x="185738" y="681037"/>
                </a:lnTo>
                <a:lnTo>
                  <a:pt x="164306" y="681037"/>
                </a:lnTo>
                <a:lnTo>
                  <a:pt x="126206" y="657225"/>
                </a:lnTo>
                <a:lnTo>
                  <a:pt x="83344" y="597694"/>
                </a:lnTo>
                <a:lnTo>
                  <a:pt x="47625" y="533400"/>
                </a:lnTo>
                <a:lnTo>
                  <a:pt x="16669" y="466725"/>
                </a:lnTo>
                <a:lnTo>
                  <a:pt x="7144" y="404812"/>
                </a:lnTo>
                <a:lnTo>
                  <a:pt x="2381" y="352425"/>
                </a:lnTo>
                <a:lnTo>
                  <a:pt x="0" y="319087"/>
                </a:lnTo>
                <a:lnTo>
                  <a:pt x="4763" y="304800"/>
                </a:lnTo>
                <a:lnTo>
                  <a:pt x="54769" y="297656"/>
                </a:lnTo>
                <a:lnTo>
                  <a:pt x="492919" y="2547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223AB51-9744-498A-8A8E-0342BCA8E720}"/>
              </a:ext>
            </a:extLst>
          </p:cNvPr>
          <p:cNvSpPr/>
          <p:nvPr/>
        </p:nvSpPr>
        <p:spPr>
          <a:xfrm>
            <a:off x="5162551" y="3281363"/>
            <a:ext cx="677863" cy="889000"/>
          </a:xfrm>
          <a:custGeom>
            <a:avLst/>
            <a:gdLst>
              <a:gd name="connsiteX0" fmla="*/ 211931 w 678656"/>
              <a:gd name="connsiteY0" fmla="*/ 345281 h 888206"/>
              <a:gd name="connsiteX1" fmla="*/ 169069 w 678656"/>
              <a:gd name="connsiteY1" fmla="*/ 271462 h 888206"/>
              <a:gd name="connsiteX2" fmla="*/ 111919 w 678656"/>
              <a:gd name="connsiteY2" fmla="*/ 188118 h 888206"/>
              <a:gd name="connsiteX3" fmla="*/ 61913 w 678656"/>
              <a:gd name="connsiteY3" fmla="*/ 121443 h 888206"/>
              <a:gd name="connsiteX4" fmla="*/ 21431 w 678656"/>
              <a:gd name="connsiteY4" fmla="*/ 71437 h 888206"/>
              <a:gd name="connsiteX5" fmla="*/ 4763 w 678656"/>
              <a:gd name="connsiteY5" fmla="*/ 45243 h 888206"/>
              <a:gd name="connsiteX6" fmla="*/ 0 w 678656"/>
              <a:gd name="connsiteY6" fmla="*/ 23812 h 888206"/>
              <a:gd name="connsiteX7" fmla="*/ 0 w 678656"/>
              <a:gd name="connsiteY7" fmla="*/ 11906 h 888206"/>
              <a:gd name="connsiteX8" fmla="*/ 7144 w 678656"/>
              <a:gd name="connsiteY8" fmla="*/ 0 h 888206"/>
              <a:gd name="connsiteX9" fmla="*/ 19050 w 678656"/>
              <a:gd name="connsiteY9" fmla="*/ 2381 h 888206"/>
              <a:gd name="connsiteX10" fmla="*/ 47625 w 678656"/>
              <a:gd name="connsiteY10" fmla="*/ 11906 h 888206"/>
              <a:gd name="connsiteX11" fmla="*/ 95250 w 678656"/>
              <a:gd name="connsiteY11" fmla="*/ 40481 h 888206"/>
              <a:gd name="connsiteX12" fmla="*/ 214313 w 678656"/>
              <a:gd name="connsiteY12" fmla="*/ 119062 h 888206"/>
              <a:gd name="connsiteX13" fmla="*/ 376238 w 678656"/>
              <a:gd name="connsiteY13" fmla="*/ 247650 h 888206"/>
              <a:gd name="connsiteX14" fmla="*/ 485775 w 678656"/>
              <a:gd name="connsiteY14" fmla="*/ 342900 h 888206"/>
              <a:gd name="connsiteX15" fmla="*/ 533400 w 678656"/>
              <a:gd name="connsiteY15" fmla="*/ 395287 h 888206"/>
              <a:gd name="connsiteX16" fmla="*/ 585788 w 678656"/>
              <a:gd name="connsiteY16" fmla="*/ 457200 h 888206"/>
              <a:gd name="connsiteX17" fmla="*/ 623888 w 678656"/>
              <a:gd name="connsiteY17" fmla="*/ 511968 h 888206"/>
              <a:gd name="connsiteX18" fmla="*/ 652463 w 678656"/>
              <a:gd name="connsiteY18" fmla="*/ 566737 h 888206"/>
              <a:gd name="connsiteX19" fmla="*/ 664369 w 678656"/>
              <a:gd name="connsiteY19" fmla="*/ 604837 h 888206"/>
              <a:gd name="connsiteX20" fmla="*/ 673894 w 678656"/>
              <a:gd name="connsiteY20" fmla="*/ 640556 h 888206"/>
              <a:gd name="connsiteX21" fmla="*/ 678656 w 678656"/>
              <a:gd name="connsiteY21" fmla="*/ 683418 h 888206"/>
              <a:gd name="connsiteX22" fmla="*/ 678656 w 678656"/>
              <a:gd name="connsiteY22" fmla="*/ 750093 h 888206"/>
              <a:gd name="connsiteX23" fmla="*/ 669131 w 678656"/>
              <a:gd name="connsiteY23" fmla="*/ 833437 h 888206"/>
              <a:gd name="connsiteX24" fmla="*/ 657225 w 678656"/>
              <a:gd name="connsiteY24" fmla="*/ 862012 h 888206"/>
              <a:gd name="connsiteX25" fmla="*/ 642938 w 678656"/>
              <a:gd name="connsiteY25" fmla="*/ 876300 h 888206"/>
              <a:gd name="connsiteX26" fmla="*/ 614363 w 678656"/>
              <a:gd name="connsiteY26" fmla="*/ 888206 h 888206"/>
              <a:gd name="connsiteX27" fmla="*/ 581025 w 678656"/>
              <a:gd name="connsiteY27" fmla="*/ 888206 h 888206"/>
              <a:gd name="connsiteX28" fmla="*/ 554831 w 678656"/>
              <a:gd name="connsiteY28" fmla="*/ 878681 h 888206"/>
              <a:gd name="connsiteX29" fmla="*/ 507206 w 678656"/>
              <a:gd name="connsiteY29" fmla="*/ 847725 h 888206"/>
              <a:gd name="connsiteX30" fmla="*/ 469106 w 678656"/>
              <a:gd name="connsiteY30" fmla="*/ 809625 h 888206"/>
              <a:gd name="connsiteX31" fmla="*/ 435769 w 678656"/>
              <a:gd name="connsiteY31" fmla="*/ 766762 h 888206"/>
              <a:gd name="connsiteX32" fmla="*/ 395288 w 678656"/>
              <a:gd name="connsiteY32" fmla="*/ 704850 h 888206"/>
              <a:gd name="connsiteX33" fmla="*/ 342900 w 678656"/>
              <a:gd name="connsiteY33" fmla="*/ 614362 h 888206"/>
              <a:gd name="connsiteX34" fmla="*/ 292894 w 678656"/>
              <a:gd name="connsiteY34" fmla="*/ 514350 h 888206"/>
              <a:gd name="connsiteX35" fmla="*/ 254794 w 678656"/>
              <a:gd name="connsiteY35" fmla="*/ 423862 h 888206"/>
              <a:gd name="connsiteX36" fmla="*/ 211931 w 678656"/>
              <a:gd name="connsiteY36" fmla="*/ 345281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8656" h="888206">
                <a:moveTo>
                  <a:pt x="211931" y="345281"/>
                </a:moveTo>
                <a:lnTo>
                  <a:pt x="169069" y="271462"/>
                </a:lnTo>
                <a:lnTo>
                  <a:pt x="111919" y="188118"/>
                </a:lnTo>
                <a:lnTo>
                  <a:pt x="61913" y="121443"/>
                </a:lnTo>
                <a:lnTo>
                  <a:pt x="21431" y="71437"/>
                </a:lnTo>
                <a:lnTo>
                  <a:pt x="4763" y="45243"/>
                </a:lnTo>
                <a:lnTo>
                  <a:pt x="0" y="23812"/>
                </a:lnTo>
                <a:lnTo>
                  <a:pt x="0" y="11906"/>
                </a:lnTo>
                <a:lnTo>
                  <a:pt x="7144" y="0"/>
                </a:lnTo>
                <a:lnTo>
                  <a:pt x="19050" y="2381"/>
                </a:lnTo>
                <a:lnTo>
                  <a:pt x="47625" y="11906"/>
                </a:lnTo>
                <a:lnTo>
                  <a:pt x="95250" y="40481"/>
                </a:lnTo>
                <a:lnTo>
                  <a:pt x="214313" y="119062"/>
                </a:lnTo>
                <a:lnTo>
                  <a:pt x="376238" y="247650"/>
                </a:lnTo>
                <a:lnTo>
                  <a:pt x="485775" y="342900"/>
                </a:lnTo>
                <a:lnTo>
                  <a:pt x="533400" y="395287"/>
                </a:lnTo>
                <a:lnTo>
                  <a:pt x="585788" y="457200"/>
                </a:lnTo>
                <a:lnTo>
                  <a:pt x="623888" y="511968"/>
                </a:lnTo>
                <a:lnTo>
                  <a:pt x="652463" y="566737"/>
                </a:lnTo>
                <a:lnTo>
                  <a:pt x="664369" y="604837"/>
                </a:lnTo>
                <a:lnTo>
                  <a:pt x="673894" y="640556"/>
                </a:lnTo>
                <a:lnTo>
                  <a:pt x="678656" y="683418"/>
                </a:lnTo>
                <a:lnTo>
                  <a:pt x="678656" y="750093"/>
                </a:lnTo>
                <a:lnTo>
                  <a:pt x="669131" y="833437"/>
                </a:lnTo>
                <a:lnTo>
                  <a:pt x="657225" y="862012"/>
                </a:lnTo>
                <a:lnTo>
                  <a:pt x="642938" y="876300"/>
                </a:lnTo>
                <a:lnTo>
                  <a:pt x="614363" y="888206"/>
                </a:lnTo>
                <a:lnTo>
                  <a:pt x="581025" y="888206"/>
                </a:lnTo>
                <a:lnTo>
                  <a:pt x="554831" y="878681"/>
                </a:lnTo>
                <a:lnTo>
                  <a:pt x="507206" y="847725"/>
                </a:lnTo>
                <a:lnTo>
                  <a:pt x="469106" y="809625"/>
                </a:lnTo>
                <a:lnTo>
                  <a:pt x="435769" y="766762"/>
                </a:lnTo>
                <a:lnTo>
                  <a:pt x="395288" y="704850"/>
                </a:lnTo>
                <a:lnTo>
                  <a:pt x="342900" y="614362"/>
                </a:lnTo>
                <a:lnTo>
                  <a:pt x="292894" y="514350"/>
                </a:lnTo>
                <a:lnTo>
                  <a:pt x="254794" y="423862"/>
                </a:lnTo>
                <a:lnTo>
                  <a:pt x="211931" y="3452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D5FFCE-0FCA-4681-BB5B-8DA6FB40306F}"/>
              </a:ext>
            </a:extLst>
          </p:cNvPr>
          <p:cNvSpPr/>
          <p:nvPr/>
        </p:nvSpPr>
        <p:spPr>
          <a:xfrm>
            <a:off x="4748214" y="3908425"/>
            <a:ext cx="295275" cy="2135188"/>
          </a:xfrm>
          <a:custGeom>
            <a:avLst/>
            <a:gdLst>
              <a:gd name="connsiteX0" fmla="*/ 89807 w 293914"/>
              <a:gd name="connsiteY0" fmla="*/ 351065 h 2136322"/>
              <a:gd name="connsiteX1" fmla="*/ 89807 w 293914"/>
              <a:gd name="connsiteY1" fmla="*/ 263979 h 2136322"/>
              <a:gd name="connsiteX2" fmla="*/ 84364 w 293914"/>
              <a:gd name="connsiteY2" fmla="*/ 198665 h 2136322"/>
              <a:gd name="connsiteX3" fmla="*/ 70757 w 293914"/>
              <a:gd name="connsiteY3" fmla="*/ 130629 h 2136322"/>
              <a:gd name="connsiteX4" fmla="*/ 27214 w 293914"/>
              <a:gd name="connsiteY4" fmla="*/ 0 h 2136322"/>
              <a:gd name="connsiteX5" fmla="*/ 193221 w 293914"/>
              <a:gd name="connsiteY5" fmla="*/ 68036 h 2136322"/>
              <a:gd name="connsiteX6" fmla="*/ 253093 w 293914"/>
              <a:gd name="connsiteY6" fmla="*/ 127908 h 2136322"/>
              <a:gd name="connsiteX7" fmla="*/ 285750 w 293914"/>
              <a:gd name="connsiteY7" fmla="*/ 163286 h 2136322"/>
              <a:gd name="connsiteX8" fmla="*/ 291193 w 293914"/>
              <a:gd name="connsiteY8" fmla="*/ 179615 h 2136322"/>
              <a:gd name="connsiteX9" fmla="*/ 291193 w 293914"/>
              <a:gd name="connsiteY9" fmla="*/ 247650 h 2136322"/>
              <a:gd name="connsiteX10" fmla="*/ 291193 w 293914"/>
              <a:gd name="connsiteY10" fmla="*/ 756558 h 2136322"/>
              <a:gd name="connsiteX11" fmla="*/ 291193 w 293914"/>
              <a:gd name="connsiteY11" fmla="*/ 1189265 h 2136322"/>
              <a:gd name="connsiteX12" fmla="*/ 293914 w 293914"/>
              <a:gd name="connsiteY12" fmla="*/ 1605643 h 2136322"/>
              <a:gd name="connsiteX13" fmla="*/ 291193 w 293914"/>
              <a:gd name="connsiteY13" fmla="*/ 1915886 h 2136322"/>
              <a:gd name="connsiteX14" fmla="*/ 291193 w 293914"/>
              <a:gd name="connsiteY14" fmla="*/ 1959429 h 2136322"/>
              <a:gd name="connsiteX15" fmla="*/ 280307 w 293914"/>
              <a:gd name="connsiteY15" fmla="*/ 2011136 h 2136322"/>
              <a:gd name="connsiteX16" fmla="*/ 258536 w 293914"/>
              <a:gd name="connsiteY16" fmla="*/ 2068286 h 2136322"/>
              <a:gd name="connsiteX17" fmla="*/ 239486 w 293914"/>
              <a:gd name="connsiteY17" fmla="*/ 2100943 h 2136322"/>
              <a:gd name="connsiteX18" fmla="*/ 209550 w 293914"/>
              <a:gd name="connsiteY18" fmla="*/ 2125436 h 2136322"/>
              <a:gd name="connsiteX19" fmla="*/ 179614 w 293914"/>
              <a:gd name="connsiteY19" fmla="*/ 2136322 h 2136322"/>
              <a:gd name="connsiteX20" fmla="*/ 146957 w 293914"/>
              <a:gd name="connsiteY20" fmla="*/ 2130879 h 2136322"/>
              <a:gd name="connsiteX21" fmla="*/ 127907 w 293914"/>
              <a:gd name="connsiteY21" fmla="*/ 2111829 h 2136322"/>
              <a:gd name="connsiteX22" fmla="*/ 106136 w 293914"/>
              <a:gd name="connsiteY22" fmla="*/ 2079172 h 2136322"/>
              <a:gd name="connsiteX23" fmla="*/ 62593 w 293914"/>
              <a:gd name="connsiteY23" fmla="*/ 1981200 h 2136322"/>
              <a:gd name="connsiteX24" fmla="*/ 16328 w 293914"/>
              <a:gd name="connsiteY24" fmla="*/ 1839686 h 2136322"/>
              <a:gd name="connsiteX25" fmla="*/ 0 w 293914"/>
              <a:gd name="connsiteY25" fmla="*/ 1758043 h 2136322"/>
              <a:gd name="connsiteX26" fmla="*/ 2721 w 293914"/>
              <a:gd name="connsiteY26" fmla="*/ 1738993 h 2136322"/>
              <a:gd name="connsiteX27" fmla="*/ 35378 w 293914"/>
              <a:gd name="connsiteY27" fmla="*/ 1575708 h 2136322"/>
              <a:gd name="connsiteX28" fmla="*/ 62593 w 293914"/>
              <a:gd name="connsiteY28" fmla="*/ 1434193 h 2136322"/>
              <a:gd name="connsiteX29" fmla="*/ 68036 w 293914"/>
              <a:gd name="connsiteY29" fmla="*/ 1393372 h 2136322"/>
              <a:gd name="connsiteX30" fmla="*/ 76200 w 293914"/>
              <a:gd name="connsiteY30" fmla="*/ 1319893 h 2136322"/>
              <a:gd name="connsiteX31" fmla="*/ 84364 w 293914"/>
              <a:gd name="connsiteY31" fmla="*/ 1107622 h 2136322"/>
              <a:gd name="connsiteX32" fmla="*/ 89807 w 293914"/>
              <a:gd name="connsiteY32" fmla="*/ 832758 h 2136322"/>
              <a:gd name="connsiteX33" fmla="*/ 89807 w 293914"/>
              <a:gd name="connsiteY33" fmla="*/ 536122 h 2136322"/>
              <a:gd name="connsiteX34" fmla="*/ 89807 w 293914"/>
              <a:gd name="connsiteY34" fmla="*/ 351065 h 21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3914" h="2136322">
                <a:moveTo>
                  <a:pt x="89807" y="351065"/>
                </a:moveTo>
                <a:lnTo>
                  <a:pt x="89807" y="263979"/>
                </a:lnTo>
                <a:lnTo>
                  <a:pt x="84364" y="198665"/>
                </a:lnTo>
                <a:lnTo>
                  <a:pt x="70757" y="130629"/>
                </a:lnTo>
                <a:lnTo>
                  <a:pt x="27214" y="0"/>
                </a:lnTo>
                <a:lnTo>
                  <a:pt x="193221" y="68036"/>
                </a:lnTo>
                <a:lnTo>
                  <a:pt x="253093" y="127908"/>
                </a:lnTo>
                <a:lnTo>
                  <a:pt x="285750" y="163286"/>
                </a:lnTo>
                <a:lnTo>
                  <a:pt x="291193" y="179615"/>
                </a:lnTo>
                <a:lnTo>
                  <a:pt x="291193" y="247650"/>
                </a:lnTo>
                <a:lnTo>
                  <a:pt x="291193" y="756558"/>
                </a:lnTo>
                <a:lnTo>
                  <a:pt x="291193" y="1189265"/>
                </a:lnTo>
                <a:lnTo>
                  <a:pt x="293914" y="1605643"/>
                </a:lnTo>
                <a:lnTo>
                  <a:pt x="291193" y="1915886"/>
                </a:lnTo>
                <a:lnTo>
                  <a:pt x="291193" y="1959429"/>
                </a:lnTo>
                <a:lnTo>
                  <a:pt x="280307" y="2011136"/>
                </a:lnTo>
                <a:lnTo>
                  <a:pt x="258536" y="2068286"/>
                </a:lnTo>
                <a:lnTo>
                  <a:pt x="239486" y="2100943"/>
                </a:lnTo>
                <a:lnTo>
                  <a:pt x="209550" y="2125436"/>
                </a:lnTo>
                <a:lnTo>
                  <a:pt x="179614" y="2136322"/>
                </a:lnTo>
                <a:lnTo>
                  <a:pt x="146957" y="2130879"/>
                </a:lnTo>
                <a:lnTo>
                  <a:pt x="127907" y="2111829"/>
                </a:lnTo>
                <a:lnTo>
                  <a:pt x="106136" y="2079172"/>
                </a:lnTo>
                <a:lnTo>
                  <a:pt x="62593" y="1981200"/>
                </a:lnTo>
                <a:lnTo>
                  <a:pt x="16328" y="1839686"/>
                </a:lnTo>
                <a:lnTo>
                  <a:pt x="0" y="1758043"/>
                </a:lnTo>
                <a:lnTo>
                  <a:pt x="2721" y="1738993"/>
                </a:lnTo>
                <a:lnTo>
                  <a:pt x="35378" y="1575708"/>
                </a:lnTo>
                <a:lnTo>
                  <a:pt x="62593" y="1434193"/>
                </a:lnTo>
                <a:lnTo>
                  <a:pt x="68036" y="1393372"/>
                </a:lnTo>
                <a:lnTo>
                  <a:pt x="76200" y="1319893"/>
                </a:lnTo>
                <a:lnTo>
                  <a:pt x="84364" y="1107622"/>
                </a:lnTo>
                <a:lnTo>
                  <a:pt x="89807" y="832758"/>
                </a:lnTo>
                <a:lnTo>
                  <a:pt x="89807" y="536122"/>
                </a:lnTo>
                <a:lnTo>
                  <a:pt x="89807" y="3510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B4CCA4-2D42-4668-B42E-BC3824F00842}"/>
              </a:ext>
            </a:extLst>
          </p:cNvPr>
          <p:cNvSpPr/>
          <p:nvPr/>
        </p:nvSpPr>
        <p:spPr>
          <a:xfrm>
            <a:off x="6196013" y="2054225"/>
            <a:ext cx="1655762" cy="3354388"/>
          </a:xfrm>
          <a:custGeom>
            <a:avLst/>
            <a:gdLst>
              <a:gd name="connsiteX0" fmla="*/ 489702 w 1655454"/>
              <a:gd name="connsiteY0" fmla="*/ 368360 h 3354244"/>
              <a:gd name="connsiteX1" fmla="*/ 320690 w 1655454"/>
              <a:gd name="connsiteY1" fmla="*/ 385695 h 3354244"/>
              <a:gd name="connsiteX2" fmla="*/ 182013 w 1655454"/>
              <a:gd name="connsiteY2" fmla="*/ 398695 h 3354244"/>
              <a:gd name="connsiteX3" fmla="*/ 0 w 1655454"/>
              <a:gd name="connsiteY3" fmla="*/ 242684 h 3354244"/>
              <a:gd name="connsiteX4" fmla="*/ 104008 w 1655454"/>
              <a:gd name="connsiteY4" fmla="*/ 190680 h 3354244"/>
              <a:gd name="connsiteX5" fmla="*/ 190681 w 1655454"/>
              <a:gd name="connsiteY5" fmla="*/ 195014 h 3354244"/>
              <a:gd name="connsiteX6" fmla="*/ 338025 w 1655454"/>
              <a:gd name="connsiteY6" fmla="*/ 190680 h 3354244"/>
              <a:gd name="connsiteX7" fmla="*/ 511371 w 1655454"/>
              <a:gd name="connsiteY7" fmla="*/ 177679 h 3354244"/>
              <a:gd name="connsiteX8" fmla="*/ 771390 w 1655454"/>
              <a:gd name="connsiteY8" fmla="*/ 147344 h 3354244"/>
              <a:gd name="connsiteX9" fmla="*/ 988072 w 1655454"/>
              <a:gd name="connsiteY9" fmla="*/ 108341 h 3354244"/>
              <a:gd name="connsiteX10" fmla="*/ 1152751 w 1655454"/>
              <a:gd name="connsiteY10" fmla="*/ 73672 h 3354244"/>
              <a:gd name="connsiteX11" fmla="*/ 1243757 w 1655454"/>
              <a:gd name="connsiteY11" fmla="*/ 52004 h 3354244"/>
              <a:gd name="connsiteX12" fmla="*/ 1321763 w 1655454"/>
              <a:gd name="connsiteY12" fmla="*/ 21668 h 3354244"/>
              <a:gd name="connsiteX13" fmla="*/ 1352099 w 1655454"/>
              <a:gd name="connsiteY13" fmla="*/ 0 h 3354244"/>
              <a:gd name="connsiteX14" fmla="*/ 1365100 w 1655454"/>
              <a:gd name="connsiteY14" fmla="*/ 0 h 3354244"/>
              <a:gd name="connsiteX15" fmla="*/ 1395435 w 1655454"/>
              <a:gd name="connsiteY15" fmla="*/ 8667 h 3354244"/>
              <a:gd name="connsiteX16" fmla="*/ 1451773 w 1655454"/>
              <a:gd name="connsiteY16" fmla="*/ 43336 h 3354244"/>
              <a:gd name="connsiteX17" fmla="*/ 1529778 w 1655454"/>
              <a:gd name="connsiteY17" fmla="*/ 91006 h 3354244"/>
              <a:gd name="connsiteX18" fmla="*/ 1603450 w 1655454"/>
              <a:gd name="connsiteY18" fmla="*/ 160345 h 3354244"/>
              <a:gd name="connsiteX19" fmla="*/ 1646787 w 1655454"/>
              <a:gd name="connsiteY19" fmla="*/ 208015 h 3354244"/>
              <a:gd name="connsiteX20" fmla="*/ 1655454 w 1655454"/>
              <a:gd name="connsiteY20" fmla="*/ 234017 h 3354244"/>
              <a:gd name="connsiteX21" fmla="*/ 1646787 w 1655454"/>
              <a:gd name="connsiteY21" fmla="*/ 260019 h 3354244"/>
              <a:gd name="connsiteX22" fmla="*/ 1625119 w 1655454"/>
              <a:gd name="connsiteY22" fmla="*/ 320690 h 3354244"/>
              <a:gd name="connsiteX23" fmla="*/ 1590449 w 1655454"/>
              <a:gd name="connsiteY23" fmla="*/ 455033 h 3354244"/>
              <a:gd name="connsiteX24" fmla="*/ 1586116 w 1655454"/>
              <a:gd name="connsiteY24" fmla="*/ 563374 h 3354244"/>
              <a:gd name="connsiteX25" fmla="*/ 1564447 w 1655454"/>
              <a:gd name="connsiteY25" fmla="*/ 1265425 h 3354244"/>
              <a:gd name="connsiteX26" fmla="*/ 1538446 w 1655454"/>
              <a:gd name="connsiteY26" fmla="*/ 2149490 h 3354244"/>
              <a:gd name="connsiteX27" fmla="*/ 1512444 w 1655454"/>
              <a:gd name="connsiteY27" fmla="*/ 2916546 h 3354244"/>
              <a:gd name="connsiteX28" fmla="*/ 1503776 w 1655454"/>
              <a:gd name="connsiteY28" fmla="*/ 3263238 h 3354244"/>
              <a:gd name="connsiteX29" fmla="*/ 1382434 w 1655454"/>
              <a:gd name="connsiteY29" fmla="*/ 3354244 h 3354244"/>
              <a:gd name="connsiteX30" fmla="*/ 1256758 w 1655454"/>
              <a:gd name="connsiteY30" fmla="*/ 3289240 h 3354244"/>
              <a:gd name="connsiteX31" fmla="*/ 1261092 w 1655454"/>
              <a:gd name="connsiteY31" fmla="*/ 2968550 h 3354244"/>
              <a:gd name="connsiteX32" fmla="*/ 1278427 w 1655454"/>
              <a:gd name="connsiteY32" fmla="*/ 2145156 h 3354244"/>
              <a:gd name="connsiteX33" fmla="*/ 1282760 w 1655454"/>
              <a:gd name="connsiteY33" fmla="*/ 1776796 h 3354244"/>
              <a:gd name="connsiteX34" fmla="*/ 1300095 w 1655454"/>
              <a:gd name="connsiteY34" fmla="*/ 1321763 h 3354244"/>
              <a:gd name="connsiteX35" fmla="*/ 1300095 w 1655454"/>
              <a:gd name="connsiteY35" fmla="*/ 962070 h 3354244"/>
              <a:gd name="connsiteX36" fmla="*/ 1300095 w 1655454"/>
              <a:gd name="connsiteY36" fmla="*/ 598043 h 3354244"/>
              <a:gd name="connsiteX37" fmla="*/ 1300095 w 1655454"/>
              <a:gd name="connsiteY37" fmla="*/ 394362 h 3354244"/>
              <a:gd name="connsiteX38" fmla="*/ 1295761 w 1655454"/>
              <a:gd name="connsiteY38" fmla="*/ 346692 h 3354244"/>
              <a:gd name="connsiteX39" fmla="*/ 1282760 w 1655454"/>
              <a:gd name="connsiteY39" fmla="*/ 303355 h 3354244"/>
              <a:gd name="connsiteX40" fmla="*/ 1252425 w 1655454"/>
              <a:gd name="connsiteY40" fmla="*/ 268686 h 3354244"/>
              <a:gd name="connsiteX41" fmla="*/ 1222089 w 1655454"/>
              <a:gd name="connsiteY41" fmla="*/ 260019 h 3354244"/>
              <a:gd name="connsiteX42" fmla="*/ 1148417 w 1655454"/>
              <a:gd name="connsiteY42" fmla="*/ 273020 h 3354244"/>
              <a:gd name="connsiteX43" fmla="*/ 957737 w 1655454"/>
              <a:gd name="connsiteY43" fmla="*/ 307689 h 3354244"/>
              <a:gd name="connsiteX44" fmla="*/ 593710 w 1655454"/>
              <a:gd name="connsiteY44" fmla="*/ 359693 h 3354244"/>
              <a:gd name="connsiteX45" fmla="*/ 489702 w 1655454"/>
              <a:gd name="connsiteY45" fmla="*/ 368360 h 335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55454" h="3354244">
                <a:moveTo>
                  <a:pt x="489702" y="368360"/>
                </a:moveTo>
                <a:lnTo>
                  <a:pt x="320690" y="385695"/>
                </a:lnTo>
                <a:lnTo>
                  <a:pt x="182013" y="398695"/>
                </a:lnTo>
                <a:lnTo>
                  <a:pt x="0" y="242684"/>
                </a:lnTo>
                <a:lnTo>
                  <a:pt x="104008" y="190680"/>
                </a:lnTo>
                <a:lnTo>
                  <a:pt x="190681" y="195014"/>
                </a:lnTo>
                <a:lnTo>
                  <a:pt x="338025" y="190680"/>
                </a:lnTo>
                <a:lnTo>
                  <a:pt x="511371" y="177679"/>
                </a:lnTo>
                <a:lnTo>
                  <a:pt x="771390" y="147344"/>
                </a:lnTo>
                <a:lnTo>
                  <a:pt x="988072" y="108341"/>
                </a:lnTo>
                <a:lnTo>
                  <a:pt x="1152751" y="73672"/>
                </a:lnTo>
                <a:lnTo>
                  <a:pt x="1243757" y="52004"/>
                </a:lnTo>
                <a:lnTo>
                  <a:pt x="1321763" y="21668"/>
                </a:lnTo>
                <a:lnTo>
                  <a:pt x="1352099" y="0"/>
                </a:lnTo>
                <a:lnTo>
                  <a:pt x="1365100" y="0"/>
                </a:lnTo>
                <a:lnTo>
                  <a:pt x="1395435" y="8667"/>
                </a:lnTo>
                <a:lnTo>
                  <a:pt x="1451773" y="43336"/>
                </a:lnTo>
                <a:lnTo>
                  <a:pt x="1529778" y="91006"/>
                </a:lnTo>
                <a:lnTo>
                  <a:pt x="1603450" y="160345"/>
                </a:lnTo>
                <a:lnTo>
                  <a:pt x="1646787" y="208015"/>
                </a:lnTo>
                <a:lnTo>
                  <a:pt x="1655454" y="234017"/>
                </a:lnTo>
                <a:lnTo>
                  <a:pt x="1646787" y="260019"/>
                </a:lnTo>
                <a:lnTo>
                  <a:pt x="1625119" y="320690"/>
                </a:lnTo>
                <a:lnTo>
                  <a:pt x="1590449" y="455033"/>
                </a:lnTo>
                <a:lnTo>
                  <a:pt x="1586116" y="563374"/>
                </a:lnTo>
                <a:lnTo>
                  <a:pt x="1564447" y="1265425"/>
                </a:lnTo>
                <a:lnTo>
                  <a:pt x="1538446" y="2149490"/>
                </a:lnTo>
                <a:lnTo>
                  <a:pt x="1512444" y="2916546"/>
                </a:lnTo>
                <a:lnTo>
                  <a:pt x="1503776" y="3263238"/>
                </a:lnTo>
                <a:lnTo>
                  <a:pt x="1382434" y="3354244"/>
                </a:lnTo>
                <a:lnTo>
                  <a:pt x="1256758" y="3289240"/>
                </a:lnTo>
                <a:cubicBezTo>
                  <a:pt x="1258203" y="3182343"/>
                  <a:pt x="1259647" y="3075447"/>
                  <a:pt x="1261092" y="2968550"/>
                </a:cubicBezTo>
                <a:lnTo>
                  <a:pt x="1278427" y="2145156"/>
                </a:lnTo>
                <a:cubicBezTo>
                  <a:pt x="1279871" y="2022369"/>
                  <a:pt x="1281316" y="1899583"/>
                  <a:pt x="1282760" y="1776796"/>
                </a:cubicBezTo>
                <a:lnTo>
                  <a:pt x="1300095" y="1321763"/>
                </a:lnTo>
                <a:lnTo>
                  <a:pt x="1300095" y="962070"/>
                </a:lnTo>
                <a:lnTo>
                  <a:pt x="1300095" y="598043"/>
                </a:lnTo>
                <a:lnTo>
                  <a:pt x="1300095" y="394362"/>
                </a:lnTo>
                <a:lnTo>
                  <a:pt x="1295761" y="346692"/>
                </a:lnTo>
                <a:lnTo>
                  <a:pt x="1282760" y="303355"/>
                </a:lnTo>
                <a:lnTo>
                  <a:pt x="1252425" y="268686"/>
                </a:lnTo>
                <a:lnTo>
                  <a:pt x="1222089" y="260019"/>
                </a:lnTo>
                <a:lnTo>
                  <a:pt x="1148417" y="273020"/>
                </a:lnTo>
                <a:lnTo>
                  <a:pt x="957737" y="307689"/>
                </a:lnTo>
                <a:lnTo>
                  <a:pt x="593710" y="359693"/>
                </a:lnTo>
                <a:lnTo>
                  <a:pt x="489702" y="3683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FB1DF9B6-325F-4720-928A-23DAAD3BEA1C}"/>
              </a:ext>
            </a:extLst>
          </p:cNvPr>
          <p:cNvSpPr/>
          <p:nvPr/>
        </p:nvSpPr>
        <p:spPr>
          <a:xfrm>
            <a:off x="6253164" y="3116264"/>
            <a:ext cx="1406525" cy="295275"/>
          </a:xfrm>
          <a:custGeom>
            <a:avLst/>
            <a:gdLst>
              <a:gd name="connsiteX0" fmla="*/ 581025 w 1407318"/>
              <a:gd name="connsiteY0" fmla="*/ 83344 h 295275"/>
              <a:gd name="connsiteX1" fmla="*/ 350043 w 1407318"/>
              <a:gd name="connsiteY1" fmla="*/ 102394 h 295275"/>
              <a:gd name="connsiteX2" fmla="*/ 159543 w 1407318"/>
              <a:gd name="connsiteY2" fmla="*/ 111919 h 295275"/>
              <a:gd name="connsiteX3" fmla="*/ 123825 w 1407318"/>
              <a:gd name="connsiteY3" fmla="*/ 114300 h 295275"/>
              <a:gd name="connsiteX4" fmla="*/ 0 w 1407318"/>
              <a:gd name="connsiteY4" fmla="*/ 114300 h 295275"/>
              <a:gd name="connsiteX5" fmla="*/ 140493 w 1407318"/>
              <a:gd name="connsiteY5" fmla="*/ 219075 h 295275"/>
              <a:gd name="connsiteX6" fmla="*/ 176212 w 1407318"/>
              <a:gd name="connsiteY6" fmla="*/ 247650 h 295275"/>
              <a:gd name="connsiteX7" fmla="*/ 204787 w 1407318"/>
              <a:gd name="connsiteY7" fmla="*/ 266700 h 295275"/>
              <a:gd name="connsiteX8" fmla="*/ 233362 w 1407318"/>
              <a:gd name="connsiteY8" fmla="*/ 280988 h 295275"/>
              <a:gd name="connsiteX9" fmla="*/ 273843 w 1407318"/>
              <a:gd name="connsiteY9" fmla="*/ 290513 h 295275"/>
              <a:gd name="connsiteX10" fmla="*/ 316706 w 1407318"/>
              <a:gd name="connsiteY10" fmla="*/ 295275 h 295275"/>
              <a:gd name="connsiteX11" fmla="*/ 392906 w 1407318"/>
              <a:gd name="connsiteY11" fmla="*/ 290513 h 295275"/>
              <a:gd name="connsiteX12" fmla="*/ 552450 w 1407318"/>
              <a:gd name="connsiteY12" fmla="*/ 276225 h 295275"/>
              <a:gd name="connsiteX13" fmla="*/ 776287 w 1407318"/>
              <a:gd name="connsiteY13" fmla="*/ 247650 h 295275"/>
              <a:gd name="connsiteX14" fmla="*/ 1012031 w 1407318"/>
              <a:gd name="connsiteY14" fmla="*/ 207169 h 295275"/>
              <a:gd name="connsiteX15" fmla="*/ 1038225 w 1407318"/>
              <a:gd name="connsiteY15" fmla="*/ 200025 h 295275"/>
              <a:gd name="connsiteX16" fmla="*/ 1116806 w 1407318"/>
              <a:gd name="connsiteY16" fmla="*/ 200025 h 295275"/>
              <a:gd name="connsiteX17" fmla="*/ 1250156 w 1407318"/>
              <a:gd name="connsiteY17" fmla="*/ 204788 h 295275"/>
              <a:gd name="connsiteX18" fmla="*/ 1407318 w 1407318"/>
              <a:gd name="connsiteY18" fmla="*/ 145257 h 295275"/>
              <a:gd name="connsiteX19" fmla="*/ 1266825 w 1407318"/>
              <a:gd name="connsiteY19" fmla="*/ 33338 h 295275"/>
              <a:gd name="connsiteX20" fmla="*/ 1207293 w 1407318"/>
              <a:gd name="connsiteY20" fmla="*/ 21432 h 295275"/>
              <a:gd name="connsiteX21" fmla="*/ 1081087 w 1407318"/>
              <a:gd name="connsiteY21" fmla="*/ 4763 h 295275"/>
              <a:gd name="connsiteX22" fmla="*/ 1042987 w 1407318"/>
              <a:gd name="connsiteY22" fmla="*/ 0 h 295275"/>
              <a:gd name="connsiteX23" fmla="*/ 969168 w 1407318"/>
              <a:gd name="connsiteY23" fmla="*/ 19050 h 295275"/>
              <a:gd name="connsiteX24" fmla="*/ 769143 w 1407318"/>
              <a:gd name="connsiteY24" fmla="*/ 57150 h 295275"/>
              <a:gd name="connsiteX25" fmla="*/ 581025 w 1407318"/>
              <a:gd name="connsiteY25" fmla="*/ 8334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07318" h="295275">
                <a:moveTo>
                  <a:pt x="581025" y="83344"/>
                </a:moveTo>
                <a:lnTo>
                  <a:pt x="350043" y="102394"/>
                </a:lnTo>
                <a:lnTo>
                  <a:pt x="159543" y="111919"/>
                </a:lnTo>
                <a:lnTo>
                  <a:pt x="123825" y="114300"/>
                </a:lnTo>
                <a:lnTo>
                  <a:pt x="0" y="114300"/>
                </a:lnTo>
                <a:lnTo>
                  <a:pt x="140493" y="219075"/>
                </a:lnTo>
                <a:lnTo>
                  <a:pt x="176212" y="247650"/>
                </a:lnTo>
                <a:lnTo>
                  <a:pt x="204787" y="266700"/>
                </a:lnTo>
                <a:lnTo>
                  <a:pt x="233362" y="280988"/>
                </a:lnTo>
                <a:lnTo>
                  <a:pt x="273843" y="290513"/>
                </a:lnTo>
                <a:lnTo>
                  <a:pt x="316706" y="295275"/>
                </a:lnTo>
                <a:lnTo>
                  <a:pt x="392906" y="290513"/>
                </a:lnTo>
                <a:lnTo>
                  <a:pt x="552450" y="276225"/>
                </a:lnTo>
                <a:lnTo>
                  <a:pt x="776287" y="247650"/>
                </a:lnTo>
                <a:lnTo>
                  <a:pt x="1012031" y="207169"/>
                </a:lnTo>
                <a:lnTo>
                  <a:pt x="1038225" y="200025"/>
                </a:lnTo>
                <a:lnTo>
                  <a:pt x="1116806" y="200025"/>
                </a:lnTo>
                <a:lnTo>
                  <a:pt x="1250156" y="204788"/>
                </a:lnTo>
                <a:lnTo>
                  <a:pt x="1407318" y="145257"/>
                </a:lnTo>
                <a:lnTo>
                  <a:pt x="1266825" y="33338"/>
                </a:lnTo>
                <a:lnTo>
                  <a:pt x="1207293" y="21432"/>
                </a:lnTo>
                <a:lnTo>
                  <a:pt x="1081087" y="4763"/>
                </a:lnTo>
                <a:lnTo>
                  <a:pt x="1042987" y="0"/>
                </a:lnTo>
                <a:lnTo>
                  <a:pt x="969168" y="19050"/>
                </a:lnTo>
                <a:lnTo>
                  <a:pt x="769143" y="57150"/>
                </a:lnTo>
                <a:lnTo>
                  <a:pt x="581025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349AC11-4757-4658-AF29-6A63D0198385}"/>
              </a:ext>
            </a:extLst>
          </p:cNvPr>
          <p:cNvSpPr/>
          <p:nvPr/>
        </p:nvSpPr>
        <p:spPr>
          <a:xfrm>
            <a:off x="6265863" y="4056063"/>
            <a:ext cx="1358900" cy="315912"/>
          </a:xfrm>
          <a:custGeom>
            <a:avLst/>
            <a:gdLst>
              <a:gd name="connsiteX0" fmla="*/ 488156 w 1359694"/>
              <a:gd name="connsiteY0" fmla="*/ 90487 h 316706"/>
              <a:gd name="connsiteX1" fmla="*/ 309562 w 1359694"/>
              <a:gd name="connsiteY1" fmla="*/ 111919 h 316706"/>
              <a:gd name="connsiteX2" fmla="*/ 264319 w 1359694"/>
              <a:gd name="connsiteY2" fmla="*/ 121444 h 316706"/>
              <a:gd name="connsiteX3" fmla="*/ 219075 w 1359694"/>
              <a:gd name="connsiteY3" fmla="*/ 126206 h 316706"/>
              <a:gd name="connsiteX4" fmla="*/ 161925 w 1359694"/>
              <a:gd name="connsiteY4" fmla="*/ 119062 h 316706"/>
              <a:gd name="connsiteX5" fmla="*/ 119062 w 1359694"/>
              <a:gd name="connsiteY5" fmla="*/ 104775 h 316706"/>
              <a:gd name="connsiteX6" fmla="*/ 0 w 1359694"/>
              <a:gd name="connsiteY6" fmla="*/ 66675 h 316706"/>
              <a:gd name="connsiteX7" fmla="*/ 100012 w 1359694"/>
              <a:gd name="connsiteY7" fmla="*/ 235744 h 316706"/>
              <a:gd name="connsiteX8" fmla="*/ 121444 w 1359694"/>
              <a:gd name="connsiteY8" fmla="*/ 254794 h 316706"/>
              <a:gd name="connsiteX9" fmla="*/ 164306 w 1359694"/>
              <a:gd name="connsiteY9" fmla="*/ 280987 h 316706"/>
              <a:gd name="connsiteX10" fmla="*/ 200025 w 1359694"/>
              <a:gd name="connsiteY10" fmla="*/ 295275 h 316706"/>
              <a:gd name="connsiteX11" fmla="*/ 254794 w 1359694"/>
              <a:gd name="connsiteY11" fmla="*/ 311944 h 316706"/>
              <a:gd name="connsiteX12" fmla="*/ 276225 w 1359694"/>
              <a:gd name="connsiteY12" fmla="*/ 316706 h 316706"/>
              <a:gd name="connsiteX13" fmla="*/ 335756 w 1359694"/>
              <a:gd name="connsiteY13" fmla="*/ 302419 h 316706"/>
              <a:gd name="connsiteX14" fmla="*/ 569119 w 1359694"/>
              <a:gd name="connsiteY14" fmla="*/ 266700 h 316706"/>
              <a:gd name="connsiteX15" fmla="*/ 833437 w 1359694"/>
              <a:gd name="connsiteY15" fmla="*/ 226219 h 316706"/>
              <a:gd name="connsiteX16" fmla="*/ 1004887 w 1359694"/>
              <a:gd name="connsiteY16" fmla="*/ 200025 h 316706"/>
              <a:gd name="connsiteX17" fmla="*/ 1104900 w 1359694"/>
              <a:gd name="connsiteY17" fmla="*/ 204787 h 316706"/>
              <a:gd name="connsiteX18" fmla="*/ 1223962 w 1359694"/>
              <a:gd name="connsiteY18" fmla="*/ 204787 h 316706"/>
              <a:gd name="connsiteX19" fmla="*/ 1359694 w 1359694"/>
              <a:gd name="connsiteY19" fmla="*/ 145256 h 316706"/>
              <a:gd name="connsiteX20" fmla="*/ 1231106 w 1359694"/>
              <a:gd name="connsiteY20" fmla="*/ 38100 h 316706"/>
              <a:gd name="connsiteX21" fmla="*/ 1145381 w 1359694"/>
              <a:gd name="connsiteY21" fmla="*/ 14287 h 316706"/>
              <a:gd name="connsiteX22" fmla="*/ 1054894 w 1359694"/>
              <a:gd name="connsiteY22" fmla="*/ 0 h 316706"/>
              <a:gd name="connsiteX23" fmla="*/ 945356 w 1359694"/>
              <a:gd name="connsiteY23" fmla="*/ 21431 h 316706"/>
              <a:gd name="connsiteX24" fmla="*/ 609600 w 1359694"/>
              <a:gd name="connsiteY24" fmla="*/ 76200 h 316706"/>
              <a:gd name="connsiteX25" fmla="*/ 488156 w 1359694"/>
              <a:gd name="connsiteY25" fmla="*/ 90487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59694" h="316706">
                <a:moveTo>
                  <a:pt x="488156" y="90487"/>
                </a:moveTo>
                <a:lnTo>
                  <a:pt x="309562" y="111919"/>
                </a:lnTo>
                <a:lnTo>
                  <a:pt x="264319" y="121444"/>
                </a:lnTo>
                <a:lnTo>
                  <a:pt x="219075" y="126206"/>
                </a:lnTo>
                <a:lnTo>
                  <a:pt x="161925" y="119062"/>
                </a:lnTo>
                <a:lnTo>
                  <a:pt x="119062" y="104775"/>
                </a:lnTo>
                <a:lnTo>
                  <a:pt x="0" y="66675"/>
                </a:lnTo>
                <a:lnTo>
                  <a:pt x="100012" y="235744"/>
                </a:lnTo>
                <a:lnTo>
                  <a:pt x="121444" y="254794"/>
                </a:lnTo>
                <a:lnTo>
                  <a:pt x="164306" y="280987"/>
                </a:lnTo>
                <a:lnTo>
                  <a:pt x="200025" y="295275"/>
                </a:lnTo>
                <a:lnTo>
                  <a:pt x="254794" y="311944"/>
                </a:lnTo>
                <a:lnTo>
                  <a:pt x="276225" y="316706"/>
                </a:lnTo>
                <a:lnTo>
                  <a:pt x="335756" y="302419"/>
                </a:lnTo>
                <a:lnTo>
                  <a:pt x="569119" y="266700"/>
                </a:lnTo>
                <a:lnTo>
                  <a:pt x="833437" y="226219"/>
                </a:lnTo>
                <a:lnTo>
                  <a:pt x="1004887" y="200025"/>
                </a:lnTo>
                <a:lnTo>
                  <a:pt x="1104900" y="204787"/>
                </a:lnTo>
                <a:lnTo>
                  <a:pt x="1223962" y="204787"/>
                </a:lnTo>
                <a:lnTo>
                  <a:pt x="1359694" y="145256"/>
                </a:lnTo>
                <a:lnTo>
                  <a:pt x="1231106" y="38100"/>
                </a:lnTo>
                <a:lnTo>
                  <a:pt x="1145381" y="14287"/>
                </a:lnTo>
                <a:lnTo>
                  <a:pt x="1054894" y="0"/>
                </a:lnTo>
                <a:lnTo>
                  <a:pt x="945356" y="21431"/>
                </a:lnTo>
                <a:lnTo>
                  <a:pt x="609600" y="76200"/>
                </a:lnTo>
                <a:lnTo>
                  <a:pt x="488156" y="904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FD19F3D-1211-4EB5-B097-0CE42D15AA11}"/>
              </a:ext>
            </a:extLst>
          </p:cNvPr>
          <p:cNvSpPr/>
          <p:nvPr/>
        </p:nvSpPr>
        <p:spPr>
          <a:xfrm>
            <a:off x="5367339" y="5238751"/>
            <a:ext cx="3063875" cy="493713"/>
          </a:xfrm>
          <a:custGeom>
            <a:avLst/>
            <a:gdLst>
              <a:gd name="connsiteX0" fmla="*/ 1450514 w 3063867"/>
              <a:gd name="connsiteY0" fmla="*/ 142796 h 493525"/>
              <a:gd name="connsiteX1" fmla="*/ 1162416 w 3063867"/>
              <a:gd name="connsiteY1" fmla="*/ 167848 h 493525"/>
              <a:gd name="connsiteX2" fmla="*/ 956989 w 3063867"/>
              <a:gd name="connsiteY2" fmla="*/ 185385 h 493525"/>
              <a:gd name="connsiteX3" fmla="*/ 796656 w 3063867"/>
              <a:gd name="connsiteY3" fmla="*/ 225468 h 493525"/>
              <a:gd name="connsiteX4" fmla="*/ 643838 w 3063867"/>
              <a:gd name="connsiteY4" fmla="*/ 237994 h 493525"/>
              <a:gd name="connsiteX5" fmla="*/ 430896 w 3063867"/>
              <a:gd name="connsiteY5" fmla="*/ 248015 h 493525"/>
              <a:gd name="connsiteX6" fmla="*/ 275573 w 3063867"/>
              <a:gd name="connsiteY6" fmla="*/ 248015 h 493525"/>
              <a:gd name="connsiteX7" fmla="*/ 145302 w 3063867"/>
              <a:gd name="connsiteY7" fmla="*/ 225468 h 493525"/>
              <a:gd name="connsiteX8" fmla="*/ 72651 w 3063867"/>
              <a:gd name="connsiteY8" fmla="*/ 207932 h 493525"/>
              <a:gd name="connsiteX9" fmla="*/ 40084 w 3063867"/>
              <a:gd name="connsiteY9" fmla="*/ 207932 h 493525"/>
              <a:gd name="connsiteX10" fmla="*/ 12526 w 3063867"/>
              <a:gd name="connsiteY10" fmla="*/ 215447 h 493525"/>
              <a:gd name="connsiteX11" fmla="*/ 0 w 3063867"/>
              <a:gd name="connsiteY11" fmla="*/ 232984 h 493525"/>
              <a:gd name="connsiteX12" fmla="*/ 2506 w 3063867"/>
              <a:gd name="connsiteY12" fmla="*/ 253025 h 493525"/>
              <a:gd name="connsiteX13" fmla="*/ 12526 w 3063867"/>
              <a:gd name="connsiteY13" fmla="*/ 273067 h 493525"/>
              <a:gd name="connsiteX14" fmla="*/ 107724 w 3063867"/>
              <a:gd name="connsiteY14" fmla="*/ 340708 h 493525"/>
              <a:gd name="connsiteX15" fmla="*/ 175365 w 3063867"/>
              <a:gd name="connsiteY15" fmla="*/ 388307 h 493525"/>
              <a:gd name="connsiteX16" fmla="*/ 263047 w 3063867"/>
              <a:gd name="connsiteY16" fmla="*/ 438411 h 493525"/>
              <a:gd name="connsiteX17" fmla="*/ 340708 w 3063867"/>
              <a:gd name="connsiteY17" fmla="*/ 470978 h 493525"/>
              <a:gd name="connsiteX18" fmla="*/ 403339 w 3063867"/>
              <a:gd name="connsiteY18" fmla="*/ 488515 h 493525"/>
              <a:gd name="connsiteX19" fmla="*/ 443422 w 3063867"/>
              <a:gd name="connsiteY19" fmla="*/ 493525 h 493525"/>
              <a:gd name="connsiteX20" fmla="*/ 478495 w 3063867"/>
              <a:gd name="connsiteY20" fmla="*/ 488515 h 493525"/>
              <a:gd name="connsiteX21" fmla="*/ 661375 w 3063867"/>
              <a:gd name="connsiteY21" fmla="*/ 443421 h 493525"/>
              <a:gd name="connsiteX22" fmla="*/ 926926 w 3063867"/>
              <a:gd name="connsiteY22" fmla="*/ 388307 h 493525"/>
              <a:gd name="connsiteX23" fmla="*/ 1152395 w 3063867"/>
              <a:gd name="connsiteY23" fmla="*/ 348223 h 493525"/>
              <a:gd name="connsiteX24" fmla="*/ 1412936 w 3063867"/>
              <a:gd name="connsiteY24" fmla="*/ 315656 h 493525"/>
              <a:gd name="connsiteX25" fmla="*/ 1668467 w 3063867"/>
              <a:gd name="connsiteY25" fmla="*/ 305635 h 493525"/>
              <a:gd name="connsiteX26" fmla="*/ 1866379 w 3063867"/>
              <a:gd name="connsiteY26" fmla="*/ 293109 h 493525"/>
              <a:gd name="connsiteX27" fmla="*/ 2111889 w 3063867"/>
              <a:gd name="connsiteY27" fmla="*/ 280583 h 493525"/>
              <a:gd name="connsiteX28" fmla="*/ 2324831 w 3063867"/>
              <a:gd name="connsiteY28" fmla="*/ 268057 h 493525"/>
              <a:gd name="connsiteX29" fmla="*/ 2427545 w 3063867"/>
              <a:gd name="connsiteY29" fmla="*/ 270562 h 493525"/>
              <a:gd name="connsiteX30" fmla="*/ 2625456 w 3063867"/>
              <a:gd name="connsiteY30" fmla="*/ 273067 h 493525"/>
              <a:gd name="connsiteX31" fmla="*/ 2885997 w 3063867"/>
              <a:gd name="connsiteY31" fmla="*/ 290603 h 493525"/>
              <a:gd name="connsiteX32" fmla="*/ 2981195 w 3063867"/>
              <a:gd name="connsiteY32" fmla="*/ 288098 h 493525"/>
              <a:gd name="connsiteX33" fmla="*/ 3021278 w 3063867"/>
              <a:gd name="connsiteY33" fmla="*/ 280583 h 493525"/>
              <a:gd name="connsiteX34" fmla="*/ 3041320 w 3063867"/>
              <a:gd name="connsiteY34" fmla="*/ 270562 h 493525"/>
              <a:gd name="connsiteX35" fmla="*/ 3058856 w 3063867"/>
              <a:gd name="connsiteY35" fmla="*/ 250520 h 493525"/>
              <a:gd name="connsiteX36" fmla="*/ 3063867 w 3063867"/>
              <a:gd name="connsiteY36" fmla="*/ 220458 h 493525"/>
              <a:gd name="connsiteX37" fmla="*/ 3063867 w 3063867"/>
              <a:gd name="connsiteY37" fmla="*/ 182880 h 493525"/>
              <a:gd name="connsiteX38" fmla="*/ 3053846 w 3063867"/>
              <a:gd name="connsiteY38" fmla="*/ 150312 h 493525"/>
              <a:gd name="connsiteX39" fmla="*/ 3041320 w 3063867"/>
              <a:gd name="connsiteY39" fmla="*/ 132776 h 493525"/>
              <a:gd name="connsiteX40" fmla="*/ 3003742 w 3063867"/>
              <a:gd name="connsiteY40" fmla="*/ 107723 h 493525"/>
              <a:gd name="connsiteX41" fmla="*/ 2916060 w 3063867"/>
              <a:gd name="connsiteY41" fmla="*/ 60125 h 493525"/>
              <a:gd name="connsiteX42" fmla="*/ 2825872 w 3063867"/>
              <a:gd name="connsiteY42" fmla="*/ 22547 h 493525"/>
              <a:gd name="connsiteX43" fmla="*/ 2758232 w 3063867"/>
              <a:gd name="connsiteY43" fmla="*/ 5010 h 493525"/>
              <a:gd name="connsiteX44" fmla="*/ 2728169 w 3063867"/>
              <a:gd name="connsiteY44" fmla="*/ 0 h 493525"/>
              <a:gd name="connsiteX45" fmla="*/ 2703117 w 3063867"/>
              <a:gd name="connsiteY45" fmla="*/ 12526 h 493525"/>
              <a:gd name="connsiteX46" fmla="*/ 2590383 w 3063867"/>
              <a:gd name="connsiteY46" fmla="*/ 42588 h 493525"/>
              <a:gd name="connsiteX47" fmla="*/ 2402492 w 3063867"/>
              <a:gd name="connsiteY47" fmla="*/ 67640 h 493525"/>
              <a:gd name="connsiteX48" fmla="*/ 2279737 w 3063867"/>
              <a:gd name="connsiteY48" fmla="*/ 67640 h 493525"/>
              <a:gd name="connsiteX49" fmla="*/ 1996649 w 3063867"/>
              <a:gd name="connsiteY49" fmla="*/ 100208 h 493525"/>
              <a:gd name="connsiteX50" fmla="*/ 1565754 w 3063867"/>
              <a:gd name="connsiteY50" fmla="*/ 135281 h 493525"/>
              <a:gd name="connsiteX51" fmla="*/ 1450514 w 3063867"/>
              <a:gd name="connsiteY51" fmla="*/ 142796 h 4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63867" h="493525">
                <a:moveTo>
                  <a:pt x="1450514" y="142796"/>
                </a:moveTo>
                <a:lnTo>
                  <a:pt x="1162416" y="167848"/>
                </a:lnTo>
                <a:lnTo>
                  <a:pt x="956989" y="185385"/>
                </a:lnTo>
                <a:cubicBezTo>
                  <a:pt x="903746" y="199527"/>
                  <a:pt x="796656" y="280557"/>
                  <a:pt x="796656" y="225468"/>
                </a:cubicBezTo>
                <a:lnTo>
                  <a:pt x="643838" y="237994"/>
                </a:lnTo>
                <a:lnTo>
                  <a:pt x="430896" y="248015"/>
                </a:lnTo>
                <a:lnTo>
                  <a:pt x="275573" y="248015"/>
                </a:lnTo>
                <a:lnTo>
                  <a:pt x="145302" y="225468"/>
                </a:lnTo>
                <a:lnTo>
                  <a:pt x="72651" y="207932"/>
                </a:lnTo>
                <a:lnTo>
                  <a:pt x="40084" y="207932"/>
                </a:lnTo>
                <a:lnTo>
                  <a:pt x="12526" y="215447"/>
                </a:lnTo>
                <a:lnTo>
                  <a:pt x="0" y="232984"/>
                </a:lnTo>
                <a:lnTo>
                  <a:pt x="2506" y="253025"/>
                </a:lnTo>
                <a:lnTo>
                  <a:pt x="12526" y="273067"/>
                </a:lnTo>
                <a:lnTo>
                  <a:pt x="107724" y="340708"/>
                </a:lnTo>
                <a:lnTo>
                  <a:pt x="175365" y="388307"/>
                </a:lnTo>
                <a:lnTo>
                  <a:pt x="263047" y="438411"/>
                </a:lnTo>
                <a:lnTo>
                  <a:pt x="340708" y="470978"/>
                </a:lnTo>
                <a:lnTo>
                  <a:pt x="403339" y="488515"/>
                </a:lnTo>
                <a:lnTo>
                  <a:pt x="443422" y="493525"/>
                </a:lnTo>
                <a:lnTo>
                  <a:pt x="478495" y="488515"/>
                </a:lnTo>
                <a:lnTo>
                  <a:pt x="661375" y="443421"/>
                </a:lnTo>
                <a:lnTo>
                  <a:pt x="926926" y="388307"/>
                </a:lnTo>
                <a:lnTo>
                  <a:pt x="1152395" y="348223"/>
                </a:lnTo>
                <a:lnTo>
                  <a:pt x="1412936" y="315656"/>
                </a:lnTo>
                <a:lnTo>
                  <a:pt x="1668467" y="305635"/>
                </a:lnTo>
                <a:lnTo>
                  <a:pt x="1866379" y="293109"/>
                </a:lnTo>
                <a:lnTo>
                  <a:pt x="2111889" y="280583"/>
                </a:lnTo>
                <a:lnTo>
                  <a:pt x="2324831" y="268057"/>
                </a:lnTo>
                <a:lnTo>
                  <a:pt x="2427545" y="270562"/>
                </a:lnTo>
                <a:lnTo>
                  <a:pt x="2625456" y="273067"/>
                </a:lnTo>
                <a:lnTo>
                  <a:pt x="2885997" y="290603"/>
                </a:lnTo>
                <a:lnTo>
                  <a:pt x="2981195" y="288098"/>
                </a:lnTo>
                <a:lnTo>
                  <a:pt x="3021278" y="280583"/>
                </a:lnTo>
                <a:lnTo>
                  <a:pt x="3041320" y="270562"/>
                </a:lnTo>
                <a:lnTo>
                  <a:pt x="3058856" y="250520"/>
                </a:lnTo>
                <a:lnTo>
                  <a:pt x="3063867" y="220458"/>
                </a:lnTo>
                <a:lnTo>
                  <a:pt x="3063867" y="182880"/>
                </a:lnTo>
                <a:lnTo>
                  <a:pt x="3053846" y="150312"/>
                </a:lnTo>
                <a:lnTo>
                  <a:pt x="3041320" y="132776"/>
                </a:lnTo>
                <a:lnTo>
                  <a:pt x="3003742" y="107723"/>
                </a:lnTo>
                <a:lnTo>
                  <a:pt x="2916060" y="60125"/>
                </a:lnTo>
                <a:lnTo>
                  <a:pt x="2825872" y="22547"/>
                </a:lnTo>
                <a:lnTo>
                  <a:pt x="2758232" y="5010"/>
                </a:lnTo>
                <a:lnTo>
                  <a:pt x="2728169" y="0"/>
                </a:lnTo>
                <a:lnTo>
                  <a:pt x="2703117" y="12526"/>
                </a:lnTo>
                <a:lnTo>
                  <a:pt x="2590383" y="42588"/>
                </a:lnTo>
                <a:lnTo>
                  <a:pt x="2402492" y="67640"/>
                </a:lnTo>
                <a:lnTo>
                  <a:pt x="2279737" y="67640"/>
                </a:lnTo>
                <a:lnTo>
                  <a:pt x="1996649" y="100208"/>
                </a:lnTo>
                <a:lnTo>
                  <a:pt x="1565754" y="135281"/>
                </a:lnTo>
                <a:lnTo>
                  <a:pt x="1450514" y="1427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7EACE7-C5D9-4480-B6EE-C23137335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64" y="1482340"/>
            <a:ext cx="4615072" cy="44870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BC4E988-6456-429F-8799-7762D16FB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206" y="1482340"/>
            <a:ext cx="4621169" cy="449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 animBg="1"/>
      <p:bldP spid="15" grpId="0" animBg="1"/>
      <p:bldP spid="16" grpId="0" animBg="1"/>
      <p:bldP spid="17" grpId="0" animBg="1"/>
      <p:bldP spid="18" grpId="0" animBg="1"/>
      <p:bldP spid="38" grpId="0" animBg="1"/>
      <p:bldP spid="39" grpId="0" animBg="1"/>
      <p:bldP spid="45" grpId="0" animBg="1"/>
      <p:bldP spid="42" grpId="0" animBg="1"/>
      <p:bldP spid="43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64983C-759C-4CA8-A69F-3CDA542E8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7" y="1167188"/>
            <a:ext cx="4944285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092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3A8CDE-40DC-428E-8749-6682D742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64" y="1185477"/>
            <a:ext cx="4615072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22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E8E6690-A2CB-4C14-AE0A-1A8DAB852189}"/>
              </a:ext>
            </a:extLst>
          </p:cNvPr>
          <p:cNvSpPr/>
          <p:nvPr/>
        </p:nvSpPr>
        <p:spPr>
          <a:xfrm>
            <a:off x="3706813" y="2800350"/>
            <a:ext cx="1751012" cy="534988"/>
          </a:xfrm>
          <a:custGeom>
            <a:avLst/>
            <a:gdLst>
              <a:gd name="connsiteX0" fmla="*/ 688182 w 1750219"/>
              <a:gd name="connsiteY0" fmla="*/ 233363 h 535781"/>
              <a:gd name="connsiteX1" fmla="*/ 535782 w 1750219"/>
              <a:gd name="connsiteY1" fmla="*/ 266700 h 535781"/>
              <a:gd name="connsiteX2" fmla="*/ 438150 w 1750219"/>
              <a:gd name="connsiteY2" fmla="*/ 283369 h 535781"/>
              <a:gd name="connsiteX3" fmla="*/ 354807 w 1750219"/>
              <a:gd name="connsiteY3" fmla="*/ 292894 h 535781"/>
              <a:gd name="connsiteX4" fmla="*/ 295275 w 1750219"/>
              <a:gd name="connsiteY4" fmla="*/ 292894 h 535781"/>
              <a:gd name="connsiteX5" fmla="*/ 228600 w 1750219"/>
              <a:gd name="connsiteY5" fmla="*/ 285750 h 535781"/>
              <a:gd name="connsiteX6" fmla="*/ 135732 w 1750219"/>
              <a:gd name="connsiteY6" fmla="*/ 261938 h 535781"/>
              <a:gd name="connsiteX7" fmla="*/ 45244 w 1750219"/>
              <a:gd name="connsiteY7" fmla="*/ 230981 h 535781"/>
              <a:gd name="connsiteX8" fmla="*/ 14288 w 1750219"/>
              <a:gd name="connsiteY8" fmla="*/ 226219 h 535781"/>
              <a:gd name="connsiteX9" fmla="*/ 0 w 1750219"/>
              <a:gd name="connsiteY9" fmla="*/ 238125 h 535781"/>
              <a:gd name="connsiteX10" fmla="*/ 9525 w 1750219"/>
              <a:gd name="connsiteY10" fmla="*/ 285750 h 535781"/>
              <a:gd name="connsiteX11" fmla="*/ 26194 w 1750219"/>
              <a:gd name="connsiteY11" fmla="*/ 309563 h 535781"/>
              <a:gd name="connsiteX12" fmla="*/ 102394 w 1750219"/>
              <a:gd name="connsiteY12" fmla="*/ 369094 h 535781"/>
              <a:gd name="connsiteX13" fmla="*/ 216694 w 1750219"/>
              <a:gd name="connsiteY13" fmla="*/ 442913 h 535781"/>
              <a:gd name="connsiteX14" fmla="*/ 371475 w 1750219"/>
              <a:gd name="connsiteY14" fmla="*/ 528638 h 535781"/>
              <a:gd name="connsiteX15" fmla="*/ 392907 w 1750219"/>
              <a:gd name="connsiteY15" fmla="*/ 535781 h 535781"/>
              <a:gd name="connsiteX16" fmla="*/ 426244 w 1750219"/>
              <a:gd name="connsiteY16" fmla="*/ 528638 h 535781"/>
              <a:gd name="connsiteX17" fmla="*/ 531019 w 1750219"/>
              <a:gd name="connsiteY17" fmla="*/ 476250 h 535781"/>
              <a:gd name="connsiteX18" fmla="*/ 669132 w 1750219"/>
              <a:gd name="connsiteY18" fmla="*/ 431006 h 535781"/>
              <a:gd name="connsiteX19" fmla="*/ 828675 w 1750219"/>
              <a:gd name="connsiteY19" fmla="*/ 397669 h 535781"/>
              <a:gd name="connsiteX20" fmla="*/ 1081088 w 1750219"/>
              <a:gd name="connsiteY20" fmla="*/ 338138 h 535781"/>
              <a:gd name="connsiteX21" fmla="*/ 1312069 w 1750219"/>
              <a:gd name="connsiteY21" fmla="*/ 292894 h 535781"/>
              <a:gd name="connsiteX22" fmla="*/ 1504950 w 1750219"/>
              <a:gd name="connsiteY22" fmla="*/ 252413 h 535781"/>
              <a:gd name="connsiteX23" fmla="*/ 1654969 w 1750219"/>
              <a:gd name="connsiteY23" fmla="*/ 223838 h 535781"/>
              <a:gd name="connsiteX24" fmla="*/ 1688307 w 1750219"/>
              <a:gd name="connsiteY24" fmla="*/ 211931 h 535781"/>
              <a:gd name="connsiteX25" fmla="*/ 1726407 w 1750219"/>
              <a:gd name="connsiteY25" fmla="*/ 190500 h 535781"/>
              <a:gd name="connsiteX26" fmla="*/ 1750219 w 1750219"/>
              <a:gd name="connsiteY26" fmla="*/ 164306 h 535781"/>
              <a:gd name="connsiteX27" fmla="*/ 1745457 w 1750219"/>
              <a:gd name="connsiteY27" fmla="*/ 142875 h 535781"/>
              <a:gd name="connsiteX28" fmla="*/ 1726407 w 1750219"/>
              <a:gd name="connsiteY28" fmla="*/ 109538 h 535781"/>
              <a:gd name="connsiteX29" fmla="*/ 1700213 w 1750219"/>
              <a:gd name="connsiteY29" fmla="*/ 78581 h 535781"/>
              <a:gd name="connsiteX30" fmla="*/ 1662113 w 1750219"/>
              <a:gd name="connsiteY30" fmla="*/ 57150 h 535781"/>
              <a:gd name="connsiteX31" fmla="*/ 1619250 w 1750219"/>
              <a:gd name="connsiteY31" fmla="*/ 35719 h 535781"/>
              <a:gd name="connsiteX32" fmla="*/ 1545432 w 1750219"/>
              <a:gd name="connsiteY32" fmla="*/ 11906 h 535781"/>
              <a:gd name="connsiteX33" fmla="*/ 1497807 w 1750219"/>
              <a:gd name="connsiteY33" fmla="*/ 0 h 535781"/>
              <a:gd name="connsiteX34" fmla="*/ 1452563 w 1750219"/>
              <a:gd name="connsiteY34" fmla="*/ 0 h 535781"/>
              <a:gd name="connsiteX35" fmla="*/ 1414463 w 1750219"/>
              <a:gd name="connsiteY35" fmla="*/ 11906 h 535781"/>
              <a:gd name="connsiteX36" fmla="*/ 1276350 w 1750219"/>
              <a:gd name="connsiteY36" fmla="*/ 76200 h 535781"/>
              <a:gd name="connsiteX37" fmla="*/ 1138238 w 1750219"/>
              <a:gd name="connsiteY37" fmla="*/ 128588 h 535781"/>
              <a:gd name="connsiteX38" fmla="*/ 1057275 w 1750219"/>
              <a:gd name="connsiteY38" fmla="*/ 145256 h 535781"/>
              <a:gd name="connsiteX39" fmla="*/ 688182 w 1750219"/>
              <a:gd name="connsiteY39" fmla="*/ 233363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50219" h="535781">
                <a:moveTo>
                  <a:pt x="688182" y="233363"/>
                </a:moveTo>
                <a:lnTo>
                  <a:pt x="535782" y="266700"/>
                </a:lnTo>
                <a:lnTo>
                  <a:pt x="438150" y="283369"/>
                </a:lnTo>
                <a:lnTo>
                  <a:pt x="354807" y="292894"/>
                </a:lnTo>
                <a:lnTo>
                  <a:pt x="295275" y="292894"/>
                </a:lnTo>
                <a:lnTo>
                  <a:pt x="228600" y="285750"/>
                </a:lnTo>
                <a:lnTo>
                  <a:pt x="135732" y="261938"/>
                </a:lnTo>
                <a:lnTo>
                  <a:pt x="45244" y="230981"/>
                </a:lnTo>
                <a:lnTo>
                  <a:pt x="14288" y="226219"/>
                </a:lnTo>
                <a:lnTo>
                  <a:pt x="0" y="238125"/>
                </a:lnTo>
                <a:lnTo>
                  <a:pt x="9525" y="285750"/>
                </a:lnTo>
                <a:lnTo>
                  <a:pt x="26194" y="309563"/>
                </a:lnTo>
                <a:lnTo>
                  <a:pt x="102394" y="369094"/>
                </a:lnTo>
                <a:lnTo>
                  <a:pt x="216694" y="442913"/>
                </a:lnTo>
                <a:lnTo>
                  <a:pt x="371475" y="528638"/>
                </a:lnTo>
                <a:lnTo>
                  <a:pt x="392907" y="535781"/>
                </a:lnTo>
                <a:lnTo>
                  <a:pt x="426244" y="528638"/>
                </a:lnTo>
                <a:lnTo>
                  <a:pt x="531019" y="476250"/>
                </a:lnTo>
                <a:lnTo>
                  <a:pt x="669132" y="431006"/>
                </a:lnTo>
                <a:lnTo>
                  <a:pt x="828675" y="397669"/>
                </a:lnTo>
                <a:lnTo>
                  <a:pt x="1081088" y="338138"/>
                </a:lnTo>
                <a:lnTo>
                  <a:pt x="1312069" y="292894"/>
                </a:lnTo>
                <a:lnTo>
                  <a:pt x="1504950" y="252413"/>
                </a:lnTo>
                <a:lnTo>
                  <a:pt x="1654969" y="223838"/>
                </a:lnTo>
                <a:lnTo>
                  <a:pt x="1688307" y="211931"/>
                </a:lnTo>
                <a:lnTo>
                  <a:pt x="1726407" y="190500"/>
                </a:lnTo>
                <a:lnTo>
                  <a:pt x="1750219" y="164306"/>
                </a:lnTo>
                <a:lnTo>
                  <a:pt x="1745457" y="142875"/>
                </a:lnTo>
                <a:lnTo>
                  <a:pt x="1726407" y="109538"/>
                </a:lnTo>
                <a:lnTo>
                  <a:pt x="1700213" y="78581"/>
                </a:lnTo>
                <a:lnTo>
                  <a:pt x="1662113" y="57150"/>
                </a:lnTo>
                <a:lnTo>
                  <a:pt x="1619250" y="35719"/>
                </a:lnTo>
                <a:lnTo>
                  <a:pt x="1545432" y="11906"/>
                </a:lnTo>
                <a:lnTo>
                  <a:pt x="1497807" y="0"/>
                </a:lnTo>
                <a:lnTo>
                  <a:pt x="1452563" y="0"/>
                </a:lnTo>
                <a:lnTo>
                  <a:pt x="1414463" y="11906"/>
                </a:lnTo>
                <a:lnTo>
                  <a:pt x="1276350" y="76200"/>
                </a:lnTo>
                <a:lnTo>
                  <a:pt x="1138238" y="128588"/>
                </a:lnTo>
                <a:lnTo>
                  <a:pt x="1057275" y="145256"/>
                </a:lnTo>
                <a:lnTo>
                  <a:pt x="688182" y="2333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3067099-23F3-46C6-AB25-9FEA7AF7ED2D}"/>
              </a:ext>
            </a:extLst>
          </p:cNvPr>
          <p:cNvSpPr/>
          <p:nvPr/>
        </p:nvSpPr>
        <p:spPr>
          <a:xfrm>
            <a:off x="5657850" y="1600200"/>
            <a:ext cx="495300" cy="1519238"/>
          </a:xfrm>
          <a:custGeom>
            <a:avLst/>
            <a:gdLst>
              <a:gd name="connsiteX0" fmla="*/ 214313 w 495300"/>
              <a:gd name="connsiteY0" fmla="*/ 621506 h 1519238"/>
              <a:gd name="connsiteX1" fmla="*/ 190500 w 495300"/>
              <a:gd name="connsiteY1" fmla="*/ 359569 h 1519238"/>
              <a:gd name="connsiteX2" fmla="*/ 183356 w 495300"/>
              <a:gd name="connsiteY2" fmla="*/ 297656 h 1519238"/>
              <a:gd name="connsiteX3" fmla="*/ 178594 w 495300"/>
              <a:gd name="connsiteY3" fmla="*/ 273844 h 1519238"/>
              <a:gd name="connsiteX4" fmla="*/ 159544 w 495300"/>
              <a:gd name="connsiteY4" fmla="*/ 228600 h 1519238"/>
              <a:gd name="connsiteX5" fmla="*/ 95250 w 495300"/>
              <a:gd name="connsiteY5" fmla="*/ 135731 h 1519238"/>
              <a:gd name="connsiteX6" fmla="*/ 16669 w 495300"/>
              <a:gd name="connsiteY6" fmla="*/ 57150 h 1519238"/>
              <a:gd name="connsiteX7" fmla="*/ 2381 w 495300"/>
              <a:gd name="connsiteY7" fmla="*/ 38100 h 1519238"/>
              <a:gd name="connsiteX8" fmla="*/ 0 w 495300"/>
              <a:gd name="connsiteY8" fmla="*/ 16669 h 1519238"/>
              <a:gd name="connsiteX9" fmla="*/ 4763 w 495300"/>
              <a:gd name="connsiteY9" fmla="*/ 4763 h 1519238"/>
              <a:gd name="connsiteX10" fmla="*/ 19050 w 495300"/>
              <a:gd name="connsiteY10" fmla="*/ 0 h 1519238"/>
              <a:gd name="connsiteX11" fmla="*/ 42863 w 495300"/>
              <a:gd name="connsiteY11" fmla="*/ 2381 h 1519238"/>
              <a:gd name="connsiteX12" fmla="*/ 142875 w 495300"/>
              <a:gd name="connsiteY12" fmla="*/ 23813 h 1519238"/>
              <a:gd name="connsiteX13" fmla="*/ 226219 w 495300"/>
              <a:gd name="connsiteY13" fmla="*/ 52388 h 1519238"/>
              <a:gd name="connsiteX14" fmla="*/ 292894 w 495300"/>
              <a:gd name="connsiteY14" fmla="*/ 78581 h 1519238"/>
              <a:gd name="connsiteX15" fmla="*/ 333375 w 495300"/>
              <a:gd name="connsiteY15" fmla="*/ 95250 h 1519238"/>
              <a:gd name="connsiteX16" fmla="*/ 392906 w 495300"/>
              <a:gd name="connsiteY16" fmla="*/ 150019 h 1519238"/>
              <a:gd name="connsiteX17" fmla="*/ 409575 w 495300"/>
              <a:gd name="connsiteY17" fmla="*/ 228600 h 1519238"/>
              <a:gd name="connsiteX18" fmla="*/ 454819 w 495300"/>
              <a:gd name="connsiteY18" fmla="*/ 676275 h 1519238"/>
              <a:gd name="connsiteX19" fmla="*/ 452438 w 495300"/>
              <a:gd name="connsiteY19" fmla="*/ 819150 h 1519238"/>
              <a:gd name="connsiteX20" fmla="*/ 469106 w 495300"/>
              <a:gd name="connsiteY20" fmla="*/ 973931 h 1519238"/>
              <a:gd name="connsiteX21" fmla="*/ 476250 w 495300"/>
              <a:gd name="connsiteY21" fmla="*/ 1140619 h 1519238"/>
              <a:gd name="connsiteX22" fmla="*/ 476250 w 495300"/>
              <a:gd name="connsiteY22" fmla="*/ 1273969 h 1519238"/>
              <a:gd name="connsiteX23" fmla="*/ 495300 w 495300"/>
              <a:gd name="connsiteY23" fmla="*/ 1395413 h 1519238"/>
              <a:gd name="connsiteX24" fmla="*/ 488156 w 495300"/>
              <a:gd name="connsiteY24" fmla="*/ 1423988 h 1519238"/>
              <a:gd name="connsiteX25" fmla="*/ 450056 w 495300"/>
              <a:gd name="connsiteY25" fmla="*/ 1481138 h 1519238"/>
              <a:gd name="connsiteX26" fmla="*/ 414338 w 495300"/>
              <a:gd name="connsiteY26" fmla="*/ 1516856 h 1519238"/>
              <a:gd name="connsiteX27" fmla="*/ 390525 w 495300"/>
              <a:gd name="connsiteY27" fmla="*/ 1519238 h 1519238"/>
              <a:gd name="connsiteX28" fmla="*/ 342900 w 495300"/>
              <a:gd name="connsiteY28" fmla="*/ 1504950 h 1519238"/>
              <a:gd name="connsiteX29" fmla="*/ 309563 w 495300"/>
              <a:gd name="connsiteY29" fmla="*/ 1485900 h 1519238"/>
              <a:gd name="connsiteX30" fmla="*/ 285750 w 495300"/>
              <a:gd name="connsiteY30" fmla="*/ 1445419 h 1519238"/>
              <a:gd name="connsiteX31" fmla="*/ 276225 w 495300"/>
              <a:gd name="connsiteY31" fmla="*/ 1407319 h 1519238"/>
              <a:gd name="connsiteX32" fmla="*/ 269081 w 495300"/>
              <a:gd name="connsiteY32" fmla="*/ 1295400 h 1519238"/>
              <a:gd name="connsiteX33" fmla="*/ 240506 w 495300"/>
              <a:gd name="connsiteY33" fmla="*/ 950119 h 1519238"/>
              <a:gd name="connsiteX34" fmla="*/ 214313 w 495300"/>
              <a:gd name="connsiteY34" fmla="*/ 621506 h 151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95300" h="1519238">
                <a:moveTo>
                  <a:pt x="214313" y="621506"/>
                </a:moveTo>
                <a:lnTo>
                  <a:pt x="190500" y="359569"/>
                </a:lnTo>
                <a:lnTo>
                  <a:pt x="183356" y="297656"/>
                </a:lnTo>
                <a:lnTo>
                  <a:pt x="178594" y="273844"/>
                </a:lnTo>
                <a:lnTo>
                  <a:pt x="159544" y="228600"/>
                </a:lnTo>
                <a:lnTo>
                  <a:pt x="95250" y="135731"/>
                </a:lnTo>
                <a:lnTo>
                  <a:pt x="16669" y="57150"/>
                </a:lnTo>
                <a:lnTo>
                  <a:pt x="2381" y="38100"/>
                </a:lnTo>
                <a:lnTo>
                  <a:pt x="0" y="16669"/>
                </a:lnTo>
                <a:lnTo>
                  <a:pt x="4763" y="4763"/>
                </a:lnTo>
                <a:lnTo>
                  <a:pt x="19050" y="0"/>
                </a:lnTo>
                <a:lnTo>
                  <a:pt x="42863" y="2381"/>
                </a:lnTo>
                <a:lnTo>
                  <a:pt x="142875" y="23813"/>
                </a:lnTo>
                <a:lnTo>
                  <a:pt x="226219" y="52388"/>
                </a:lnTo>
                <a:lnTo>
                  <a:pt x="292894" y="78581"/>
                </a:lnTo>
                <a:lnTo>
                  <a:pt x="333375" y="95250"/>
                </a:lnTo>
                <a:lnTo>
                  <a:pt x="392906" y="150019"/>
                </a:lnTo>
                <a:lnTo>
                  <a:pt x="409575" y="228600"/>
                </a:lnTo>
                <a:lnTo>
                  <a:pt x="454819" y="676275"/>
                </a:lnTo>
                <a:cubicBezTo>
                  <a:pt x="454025" y="723900"/>
                  <a:pt x="453232" y="771525"/>
                  <a:pt x="452438" y="819150"/>
                </a:cubicBezTo>
                <a:lnTo>
                  <a:pt x="469106" y="973931"/>
                </a:lnTo>
                <a:lnTo>
                  <a:pt x="476250" y="1140619"/>
                </a:lnTo>
                <a:lnTo>
                  <a:pt x="476250" y="1273969"/>
                </a:lnTo>
                <a:lnTo>
                  <a:pt x="495300" y="1395413"/>
                </a:lnTo>
                <a:lnTo>
                  <a:pt x="488156" y="1423988"/>
                </a:lnTo>
                <a:lnTo>
                  <a:pt x="450056" y="1481138"/>
                </a:lnTo>
                <a:lnTo>
                  <a:pt x="414338" y="1516856"/>
                </a:lnTo>
                <a:lnTo>
                  <a:pt x="390525" y="1519238"/>
                </a:lnTo>
                <a:lnTo>
                  <a:pt x="342900" y="1504950"/>
                </a:lnTo>
                <a:lnTo>
                  <a:pt x="309563" y="1485900"/>
                </a:lnTo>
                <a:lnTo>
                  <a:pt x="285750" y="1445419"/>
                </a:lnTo>
                <a:lnTo>
                  <a:pt x="276225" y="1407319"/>
                </a:lnTo>
                <a:lnTo>
                  <a:pt x="269081" y="1295400"/>
                </a:lnTo>
                <a:lnTo>
                  <a:pt x="240506" y="950119"/>
                </a:lnTo>
                <a:lnTo>
                  <a:pt x="214313" y="6215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64BA0C7-D665-46B4-AF33-19D9A3E9F464}"/>
              </a:ext>
            </a:extLst>
          </p:cNvPr>
          <p:cNvSpPr/>
          <p:nvPr/>
        </p:nvSpPr>
        <p:spPr>
          <a:xfrm>
            <a:off x="5067301" y="3078164"/>
            <a:ext cx="3363913" cy="598487"/>
          </a:xfrm>
          <a:custGeom>
            <a:avLst/>
            <a:gdLst>
              <a:gd name="connsiteX0" fmla="*/ 974271 w 3363686"/>
              <a:gd name="connsiteY0" fmla="*/ 304800 h 598714"/>
              <a:gd name="connsiteX1" fmla="*/ 742950 w 3363686"/>
              <a:gd name="connsiteY1" fmla="*/ 329293 h 598714"/>
              <a:gd name="connsiteX2" fmla="*/ 484414 w 3363686"/>
              <a:gd name="connsiteY2" fmla="*/ 361950 h 598714"/>
              <a:gd name="connsiteX3" fmla="*/ 421821 w 3363686"/>
              <a:gd name="connsiteY3" fmla="*/ 367393 h 598714"/>
              <a:gd name="connsiteX4" fmla="*/ 348343 w 3363686"/>
              <a:gd name="connsiteY4" fmla="*/ 367393 h 598714"/>
              <a:gd name="connsiteX5" fmla="*/ 274864 w 3363686"/>
              <a:gd name="connsiteY5" fmla="*/ 359228 h 598714"/>
              <a:gd name="connsiteX6" fmla="*/ 214993 w 3363686"/>
              <a:gd name="connsiteY6" fmla="*/ 348343 h 598714"/>
              <a:gd name="connsiteX7" fmla="*/ 166007 w 3363686"/>
              <a:gd name="connsiteY7" fmla="*/ 329293 h 598714"/>
              <a:gd name="connsiteX8" fmla="*/ 117021 w 3363686"/>
              <a:gd name="connsiteY8" fmla="*/ 307521 h 598714"/>
              <a:gd name="connsiteX9" fmla="*/ 78921 w 3363686"/>
              <a:gd name="connsiteY9" fmla="*/ 283028 h 598714"/>
              <a:gd name="connsiteX10" fmla="*/ 54429 w 3363686"/>
              <a:gd name="connsiteY10" fmla="*/ 261257 h 598714"/>
              <a:gd name="connsiteX11" fmla="*/ 27214 w 3363686"/>
              <a:gd name="connsiteY11" fmla="*/ 250371 h 598714"/>
              <a:gd name="connsiteX12" fmla="*/ 8164 w 3363686"/>
              <a:gd name="connsiteY12" fmla="*/ 255814 h 598714"/>
              <a:gd name="connsiteX13" fmla="*/ 0 w 3363686"/>
              <a:gd name="connsiteY13" fmla="*/ 272143 h 598714"/>
              <a:gd name="connsiteX14" fmla="*/ 8164 w 3363686"/>
              <a:gd name="connsiteY14" fmla="*/ 293914 h 598714"/>
              <a:gd name="connsiteX15" fmla="*/ 48986 w 3363686"/>
              <a:gd name="connsiteY15" fmla="*/ 356507 h 598714"/>
              <a:gd name="connsiteX16" fmla="*/ 95250 w 3363686"/>
              <a:gd name="connsiteY16" fmla="*/ 405493 h 598714"/>
              <a:gd name="connsiteX17" fmla="*/ 176893 w 3363686"/>
              <a:gd name="connsiteY17" fmla="*/ 478971 h 598714"/>
              <a:gd name="connsiteX18" fmla="*/ 274864 w 3363686"/>
              <a:gd name="connsiteY18" fmla="*/ 538843 h 598714"/>
              <a:gd name="connsiteX19" fmla="*/ 359229 w 3363686"/>
              <a:gd name="connsiteY19" fmla="*/ 576943 h 598714"/>
              <a:gd name="connsiteX20" fmla="*/ 427264 w 3363686"/>
              <a:gd name="connsiteY20" fmla="*/ 598714 h 598714"/>
              <a:gd name="connsiteX21" fmla="*/ 449036 w 3363686"/>
              <a:gd name="connsiteY21" fmla="*/ 598714 h 598714"/>
              <a:gd name="connsiteX22" fmla="*/ 536121 w 3363686"/>
              <a:gd name="connsiteY22" fmla="*/ 571500 h 598714"/>
              <a:gd name="connsiteX23" fmla="*/ 745671 w 3363686"/>
              <a:gd name="connsiteY23" fmla="*/ 519793 h 598714"/>
              <a:gd name="connsiteX24" fmla="*/ 838200 w 3363686"/>
              <a:gd name="connsiteY24" fmla="*/ 500743 h 598714"/>
              <a:gd name="connsiteX25" fmla="*/ 1085850 w 3363686"/>
              <a:gd name="connsiteY25" fmla="*/ 462643 h 598714"/>
              <a:gd name="connsiteX26" fmla="*/ 1466850 w 3363686"/>
              <a:gd name="connsiteY26" fmla="*/ 421821 h 598714"/>
              <a:gd name="connsiteX27" fmla="*/ 1828800 w 3363686"/>
              <a:gd name="connsiteY27" fmla="*/ 378278 h 598714"/>
              <a:gd name="connsiteX28" fmla="*/ 2103664 w 3363686"/>
              <a:gd name="connsiteY28" fmla="*/ 351064 h 598714"/>
              <a:gd name="connsiteX29" fmla="*/ 2364921 w 3363686"/>
              <a:gd name="connsiteY29" fmla="*/ 321128 h 598714"/>
              <a:gd name="connsiteX30" fmla="*/ 2588079 w 3363686"/>
              <a:gd name="connsiteY30" fmla="*/ 302078 h 598714"/>
              <a:gd name="connsiteX31" fmla="*/ 2811236 w 3363686"/>
              <a:gd name="connsiteY31" fmla="*/ 277585 h 598714"/>
              <a:gd name="connsiteX32" fmla="*/ 3042557 w 3363686"/>
              <a:gd name="connsiteY32" fmla="*/ 266700 h 598714"/>
              <a:gd name="connsiteX33" fmla="*/ 3216729 w 3363686"/>
              <a:gd name="connsiteY33" fmla="*/ 263978 h 598714"/>
              <a:gd name="connsiteX34" fmla="*/ 3287486 w 3363686"/>
              <a:gd name="connsiteY34" fmla="*/ 263978 h 598714"/>
              <a:gd name="connsiteX35" fmla="*/ 3325586 w 3363686"/>
              <a:gd name="connsiteY35" fmla="*/ 253093 h 598714"/>
              <a:gd name="connsiteX36" fmla="*/ 3347357 w 3363686"/>
              <a:gd name="connsiteY36" fmla="*/ 236764 h 598714"/>
              <a:gd name="connsiteX37" fmla="*/ 3358243 w 3363686"/>
              <a:gd name="connsiteY37" fmla="*/ 220435 h 598714"/>
              <a:gd name="connsiteX38" fmla="*/ 3363686 w 3363686"/>
              <a:gd name="connsiteY38" fmla="*/ 201385 h 598714"/>
              <a:gd name="connsiteX39" fmla="*/ 3355521 w 3363686"/>
              <a:gd name="connsiteY39" fmla="*/ 174171 h 598714"/>
              <a:gd name="connsiteX40" fmla="*/ 3341914 w 3363686"/>
              <a:gd name="connsiteY40" fmla="*/ 141514 h 598714"/>
              <a:gd name="connsiteX41" fmla="*/ 3328307 w 3363686"/>
              <a:gd name="connsiteY41" fmla="*/ 114300 h 598714"/>
              <a:gd name="connsiteX42" fmla="*/ 3311979 w 3363686"/>
              <a:gd name="connsiteY42" fmla="*/ 95250 h 598714"/>
              <a:gd name="connsiteX43" fmla="*/ 3260271 w 3363686"/>
              <a:gd name="connsiteY43" fmla="*/ 68035 h 598714"/>
              <a:gd name="connsiteX44" fmla="*/ 3200400 w 3363686"/>
              <a:gd name="connsiteY44" fmla="*/ 43543 h 598714"/>
              <a:gd name="connsiteX45" fmla="*/ 3116036 w 3363686"/>
              <a:gd name="connsiteY45" fmla="*/ 21771 h 598714"/>
              <a:gd name="connsiteX46" fmla="*/ 3026229 w 3363686"/>
              <a:gd name="connsiteY46" fmla="*/ 5443 h 598714"/>
              <a:gd name="connsiteX47" fmla="*/ 2958193 w 3363686"/>
              <a:gd name="connsiteY47" fmla="*/ 0 h 598714"/>
              <a:gd name="connsiteX48" fmla="*/ 2920093 w 3363686"/>
              <a:gd name="connsiteY48" fmla="*/ 0 h 598714"/>
              <a:gd name="connsiteX49" fmla="*/ 2865664 w 3363686"/>
              <a:gd name="connsiteY49" fmla="*/ 19050 h 598714"/>
              <a:gd name="connsiteX50" fmla="*/ 2585357 w 3363686"/>
              <a:gd name="connsiteY50" fmla="*/ 100693 h 598714"/>
              <a:gd name="connsiteX51" fmla="*/ 2492829 w 3363686"/>
              <a:gd name="connsiteY51" fmla="*/ 117021 h 598714"/>
              <a:gd name="connsiteX52" fmla="*/ 2041071 w 3363686"/>
              <a:gd name="connsiteY52" fmla="*/ 174171 h 598714"/>
              <a:gd name="connsiteX53" fmla="*/ 1496786 w 3363686"/>
              <a:gd name="connsiteY53" fmla="*/ 239485 h 598714"/>
              <a:gd name="connsiteX54" fmla="*/ 974271 w 3363686"/>
              <a:gd name="connsiteY54" fmla="*/ 304800 h 5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63686" h="598714">
                <a:moveTo>
                  <a:pt x="974271" y="304800"/>
                </a:moveTo>
                <a:lnTo>
                  <a:pt x="742950" y="329293"/>
                </a:lnTo>
                <a:lnTo>
                  <a:pt x="484414" y="361950"/>
                </a:lnTo>
                <a:lnTo>
                  <a:pt x="421821" y="367393"/>
                </a:lnTo>
                <a:lnTo>
                  <a:pt x="348343" y="367393"/>
                </a:lnTo>
                <a:lnTo>
                  <a:pt x="274864" y="359228"/>
                </a:lnTo>
                <a:lnTo>
                  <a:pt x="214993" y="348343"/>
                </a:lnTo>
                <a:lnTo>
                  <a:pt x="166007" y="329293"/>
                </a:lnTo>
                <a:lnTo>
                  <a:pt x="117021" y="307521"/>
                </a:lnTo>
                <a:lnTo>
                  <a:pt x="78921" y="283028"/>
                </a:lnTo>
                <a:lnTo>
                  <a:pt x="54429" y="261257"/>
                </a:lnTo>
                <a:lnTo>
                  <a:pt x="27214" y="250371"/>
                </a:lnTo>
                <a:lnTo>
                  <a:pt x="8164" y="255814"/>
                </a:lnTo>
                <a:lnTo>
                  <a:pt x="0" y="272143"/>
                </a:lnTo>
                <a:lnTo>
                  <a:pt x="8164" y="293914"/>
                </a:lnTo>
                <a:lnTo>
                  <a:pt x="48986" y="356507"/>
                </a:lnTo>
                <a:lnTo>
                  <a:pt x="95250" y="405493"/>
                </a:lnTo>
                <a:lnTo>
                  <a:pt x="176893" y="478971"/>
                </a:lnTo>
                <a:lnTo>
                  <a:pt x="274864" y="538843"/>
                </a:lnTo>
                <a:lnTo>
                  <a:pt x="359229" y="576943"/>
                </a:lnTo>
                <a:lnTo>
                  <a:pt x="427264" y="598714"/>
                </a:lnTo>
                <a:lnTo>
                  <a:pt x="449036" y="598714"/>
                </a:lnTo>
                <a:lnTo>
                  <a:pt x="536121" y="571500"/>
                </a:lnTo>
                <a:lnTo>
                  <a:pt x="745671" y="519793"/>
                </a:lnTo>
                <a:lnTo>
                  <a:pt x="838200" y="500743"/>
                </a:lnTo>
                <a:lnTo>
                  <a:pt x="1085850" y="462643"/>
                </a:lnTo>
                <a:lnTo>
                  <a:pt x="1466850" y="421821"/>
                </a:lnTo>
                <a:lnTo>
                  <a:pt x="1828800" y="378278"/>
                </a:lnTo>
                <a:lnTo>
                  <a:pt x="2103664" y="351064"/>
                </a:lnTo>
                <a:lnTo>
                  <a:pt x="2364921" y="321128"/>
                </a:lnTo>
                <a:lnTo>
                  <a:pt x="2588079" y="302078"/>
                </a:lnTo>
                <a:lnTo>
                  <a:pt x="2811236" y="277585"/>
                </a:lnTo>
                <a:lnTo>
                  <a:pt x="3042557" y="266700"/>
                </a:lnTo>
                <a:lnTo>
                  <a:pt x="3216729" y="263978"/>
                </a:lnTo>
                <a:lnTo>
                  <a:pt x="3287486" y="263978"/>
                </a:lnTo>
                <a:lnTo>
                  <a:pt x="3325586" y="253093"/>
                </a:lnTo>
                <a:lnTo>
                  <a:pt x="3347357" y="236764"/>
                </a:lnTo>
                <a:lnTo>
                  <a:pt x="3358243" y="220435"/>
                </a:lnTo>
                <a:lnTo>
                  <a:pt x="3363686" y="201385"/>
                </a:lnTo>
                <a:lnTo>
                  <a:pt x="3355521" y="174171"/>
                </a:lnTo>
                <a:lnTo>
                  <a:pt x="3341914" y="141514"/>
                </a:lnTo>
                <a:lnTo>
                  <a:pt x="3328307" y="114300"/>
                </a:lnTo>
                <a:lnTo>
                  <a:pt x="3311979" y="95250"/>
                </a:lnTo>
                <a:lnTo>
                  <a:pt x="3260271" y="68035"/>
                </a:lnTo>
                <a:lnTo>
                  <a:pt x="3200400" y="43543"/>
                </a:lnTo>
                <a:lnTo>
                  <a:pt x="3116036" y="21771"/>
                </a:lnTo>
                <a:lnTo>
                  <a:pt x="3026229" y="5443"/>
                </a:lnTo>
                <a:lnTo>
                  <a:pt x="2958193" y="0"/>
                </a:lnTo>
                <a:lnTo>
                  <a:pt x="2920093" y="0"/>
                </a:lnTo>
                <a:lnTo>
                  <a:pt x="2865664" y="19050"/>
                </a:lnTo>
                <a:lnTo>
                  <a:pt x="2585357" y="100693"/>
                </a:lnTo>
                <a:lnTo>
                  <a:pt x="2492829" y="117021"/>
                </a:lnTo>
                <a:lnTo>
                  <a:pt x="2041071" y="174171"/>
                </a:lnTo>
                <a:lnTo>
                  <a:pt x="1496786" y="239485"/>
                </a:lnTo>
                <a:lnTo>
                  <a:pt x="974271" y="3048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4537B36-9203-42AF-9E13-C4D65768DEA3}"/>
              </a:ext>
            </a:extLst>
          </p:cNvPr>
          <p:cNvSpPr/>
          <p:nvPr/>
        </p:nvSpPr>
        <p:spPr>
          <a:xfrm>
            <a:off x="4340225" y="1778001"/>
            <a:ext cx="527050" cy="2486025"/>
          </a:xfrm>
          <a:custGeom>
            <a:avLst/>
            <a:gdLst>
              <a:gd name="connsiteX0" fmla="*/ 187325 w 527050"/>
              <a:gd name="connsiteY0" fmla="*/ 762000 h 2486025"/>
              <a:gd name="connsiteX1" fmla="*/ 187325 w 527050"/>
              <a:gd name="connsiteY1" fmla="*/ 504825 h 2486025"/>
              <a:gd name="connsiteX2" fmla="*/ 184150 w 527050"/>
              <a:gd name="connsiteY2" fmla="*/ 422275 h 2486025"/>
              <a:gd name="connsiteX3" fmla="*/ 177800 w 527050"/>
              <a:gd name="connsiteY3" fmla="*/ 339725 h 2486025"/>
              <a:gd name="connsiteX4" fmla="*/ 165100 w 527050"/>
              <a:gd name="connsiteY4" fmla="*/ 288925 h 2486025"/>
              <a:gd name="connsiteX5" fmla="*/ 142875 w 527050"/>
              <a:gd name="connsiteY5" fmla="*/ 228600 h 2486025"/>
              <a:gd name="connsiteX6" fmla="*/ 114300 w 527050"/>
              <a:gd name="connsiteY6" fmla="*/ 177800 h 2486025"/>
              <a:gd name="connsiteX7" fmla="*/ 88900 w 527050"/>
              <a:gd name="connsiteY7" fmla="*/ 139700 h 2486025"/>
              <a:gd name="connsiteX8" fmla="*/ 60325 w 527050"/>
              <a:gd name="connsiteY8" fmla="*/ 101600 h 2486025"/>
              <a:gd name="connsiteX9" fmla="*/ 38100 w 527050"/>
              <a:gd name="connsiteY9" fmla="*/ 76200 h 2486025"/>
              <a:gd name="connsiteX10" fmla="*/ 19050 w 527050"/>
              <a:gd name="connsiteY10" fmla="*/ 53975 h 2486025"/>
              <a:gd name="connsiteX11" fmla="*/ 6350 w 527050"/>
              <a:gd name="connsiteY11" fmla="*/ 38100 h 2486025"/>
              <a:gd name="connsiteX12" fmla="*/ 0 w 527050"/>
              <a:gd name="connsiteY12" fmla="*/ 22225 h 2486025"/>
              <a:gd name="connsiteX13" fmla="*/ 9525 w 527050"/>
              <a:gd name="connsiteY13" fmla="*/ 6350 h 2486025"/>
              <a:gd name="connsiteX14" fmla="*/ 38100 w 527050"/>
              <a:gd name="connsiteY14" fmla="*/ 0 h 2486025"/>
              <a:gd name="connsiteX15" fmla="*/ 88900 w 527050"/>
              <a:gd name="connsiteY15" fmla="*/ 3175 h 2486025"/>
              <a:gd name="connsiteX16" fmla="*/ 165100 w 527050"/>
              <a:gd name="connsiteY16" fmla="*/ 15875 h 2486025"/>
              <a:gd name="connsiteX17" fmla="*/ 260350 w 527050"/>
              <a:gd name="connsiteY17" fmla="*/ 47625 h 2486025"/>
              <a:gd name="connsiteX18" fmla="*/ 333375 w 527050"/>
              <a:gd name="connsiteY18" fmla="*/ 82550 h 2486025"/>
              <a:gd name="connsiteX19" fmla="*/ 409575 w 527050"/>
              <a:gd name="connsiteY19" fmla="*/ 139700 h 2486025"/>
              <a:gd name="connsiteX20" fmla="*/ 482600 w 527050"/>
              <a:gd name="connsiteY20" fmla="*/ 203200 h 2486025"/>
              <a:gd name="connsiteX21" fmla="*/ 508000 w 527050"/>
              <a:gd name="connsiteY21" fmla="*/ 234950 h 2486025"/>
              <a:gd name="connsiteX22" fmla="*/ 527050 w 527050"/>
              <a:gd name="connsiteY22" fmla="*/ 269875 h 2486025"/>
              <a:gd name="connsiteX23" fmla="*/ 527050 w 527050"/>
              <a:gd name="connsiteY23" fmla="*/ 301625 h 2486025"/>
              <a:gd name="connsiteX24" fmla="*/ 514350 w 527050"/>
              <a:gd name="connsiteY24" fmla="*/ 333375 h 2486025"/>
              <a:gd name="connsiteX25" fmla="*/ 473075 w 527050"/>
              <a:gd name="connsiteY25" fmla="*/ 384175 h 2486025"/>
              <a:gd name="connsiteX26" fmla="*/ 457200 w 527050"/>
              <a:gd name="connsiteY26" fmla="*/ 415925 h 2486025"/>
              <a:gd name="connsiteX27" fmla="*/ 438150 w 527050"/>
              <a:gd name="connsiteY27" fmla="*/ 552450 h 2486025"/>
              <a:gd name="connsiteX28" fmla="*/ 428625 w 527050"/>
              <a:gd name="connsiteY28" fmla="*/ 692150 h 2486025"/>
              <a:gd name="connsiteX29" fmla="*/ 434975 w 527050"/>
              <a:gd name="connsiteY29" fmla="*/ 1244600 h 2486025"/>
              <a:gd name="connsiteX30" fmla="*/ 428625 w 527050"/>
              <a:gd name="connsiteY30" fmla="*/ 1457325 h 2486025"/>
              <a:gd name="connsiteX31" fmla="*/ 415925 w 527050"/>
              <a:gd name="connsiteY31" fmla="*/ 2339975 h 2486025"/>
              <a:gd name="connsiteX32" fmla="*/ 336550 w 527050"/>
              <a:gd name="connsiteY32" fmla="*/ 2486025 h 2486025"/>
              <a:gd name="connsiteX33" fmla="*/ 184150 w 527050"/>
              <a:gd name="connsiteY33" fmla="*/ 2438400 h 2486025"/>
              <a:gd name="connsiteX34" fmla="*/ 180975 w 527050"/>
              <a:gd name="connsiteY34" fmla="*/ 2155825 h 2486025"/>
              <a:gd name="connsiteX35" fmla="*/ 171450 w 527050"/>
              <a:gd name="connsiteY35" fmla="*/ 1873250 h 2486025"/>
              <a:gd name="connsiteX36" fmla="*/ 165100 w 527050"/>
              <a:gd name="connsiteY36" fmla="*/ 1511300 h 2486025"/>
              <a:gd name="connsiteX37" fmla="*/ 161925 w 527050"/>
              <a:gd name="connsiteY37" fmla="*/ 1409700 h 2486025"/>
              <a:gd name="connsiteX38" fmla="*/ 184150 w 527050"/>
              <a:gd name="connsiteY38" fmla="*/ 1235075 h 2486025"/>
              <a:gd name="connsiteX39" fmla="*/ 187325 w 527050"/>
              <a:gd name="connsiteY39" fmla="*/ 762000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7050" h="2486025">
                <a:moveTo>
                  <a:pt x="187325" y="762000"/>
                </a:moveTo>
                <a:lnTo>
                  <a:pt x="187325" y="504825"/>
                </a:lnTo>
                <a:lnTo>
                  <a:pt x="184150" y="422275"/>
                </a:lnTo>
                <a:lnTo>
                  <a:pt x="177800" y="339725"/>
                </a:lnTo>
                <a:lnTo>
                  <a:pt x="165100" y="288925"/>
                </a:lnTo>
                <a:lnTo>
                  <a:pt x="142875" y="228600"/>
                </a:lnTo>
                <a:lnTo>
                  <a:pt x="114300" y="177800"/>
                </a:lnTo>
                <a:lnTo>
                  <a:pt x="88900" y="139700"/>
                </a:lnTo>
                <a:lnTo>
                  <a:pt x="60325" y="101600"/>
                </a:lnTo>
                <a:lnTo>
                  <a:pt x="38100" y="76200"/>
                </a:lnTo>
                <a:lnTo>
                  <a:pt x="19050" y="53975"/>
                </a:lnTo>
                <a:lnTo>
                  <a:pt x="6350" y="38100"/>
                </a:lnTo>
                <a:lnTo>
                  <a:pt x="0" y="22225"/>
                </a:lnTo>
                <a:lnTo>
                  <a:pt x="9525" y="6350"/>
                </a:lnTo>
                <a:lnTo>
                  <a:pt x="38100" y="0"/>
                </a:lnTo>
                <a:lnTo>
                  <a:pt x="88900" y="3175"/>
                </a:lnTo>
                <a:lnTo>
                  <a:pt x="165100" y="15875"/>
                </a:lnTo>
                <a:lnTo>
                  <a:pt x="260350" y="47625"/>
                </a:lnTo>
                <a:lnTo>
                  <a:pt x="333375" y="82550"/>
                </a:lnTo>
                <a:lnTo>
                  <a:pt x="409575" y="139700"/>
                </a:lnTo>
                <a:lnTo>
                  <a:pt x="482600" y="203200"/>
                </a:lnTo>
                <a:lnTo>
                  <a:pt x="508000" y="234950"/>
                </a:lnTo>
                <a:lnTo>
                  <a:pt x="527050" y="269875"/>
                </a:lnTo>
                <a:lnTo>
                  <a:pt x="527050" y="301625"/>
                </a:lnTo>
                <a:lnTo>
                  <a:pt x="514350" y="333375"/>
                </a:lnTo>
                <a:lnTo>
                  <a:pt x="473075" y="384175"/>
                </a:lnTo>
                <a:lnTo>
                  <a:pt x="457200" y="415925"/>
                </a:lnTo>
                <a:lnTo>
                  <a:pt x="438150" y="552450"/>
                </a:lnTo>
                <a:lnTo>
                  <a:pt x="428625" y="692150"/>
                </a:lnTo>
                <a:cubicBezTo>
                  <a:pt x="430742" y="876300"/>
                  <a:pt x="432858" y="1060450"/>
                  <a:pt x="434975" y="1244600"/>
                </a:cubicBezTo>
                <a:lnTo>
                  <a:pt x="428625" y="1457325"/>
                </a:lnTo>
                <a:lnTo>
                  <a:pt x="415925" y="2339975"/>
                </a:lnTo>
                <a:lnTo>
                  <a:pt x="336550" y="2486025"/>
                </a:lnTo>
                <a:lnTo>
                  <a:pt x="184150" y="2438400"/>
                </a:lnTo>
                <a:cubicBezTo>
                  <a:pt x="183092" y="2344208"/>
                  <a:pt x="182033" y="2250017"/>
                  <a:pt x="180975" y="2155825"/>
                </a:cubicBezTo>
                <a:lnTo>
                  <a:pt x="171450" y="1873250"/>
                </a:lnTo>
                <a:lnTo>
                  <a:pt x="165100" y="1511300"/>
                </a:lnTo>
                <a:cubicBezTo>
                  <a:pt x="164042" y="1477433"/>
                  <a:pt x="162983" y="1443567"/>
                  <a:pt x="161925" y="1409700"/>
                </a:cubicBezTo>
                <a:lnTo>
                  <a:pt x="184150" y="1235075"/>
                </a:lnTo>
                <a:cubicBezTo>
                  <a:pt x="185208" y="1080558"/>
                  <a:pt x="186267" y="926042"/>
                  <a:pt x="187325" y="762000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66803C3-4521-497F-96D1-78295BEDF3E6}"/>
              </a:ext>
            </a:extLst>
          </p:cNvPr>
          <p:cNvSpPr/>
          <p:nvPr/>
        </p:nvSpPr>
        <p:spPr>
          <a:xfrm>
            <a:off x="3563938" y="3829051"/>
            <a:ext cx="1822450" cy="942975"/>
          </a:xfrm>
          <a:custGeom>
            <a:avLst/>
            <a:gdLst>
              <a:gd name="connsiteX0" fmla="*/ 895350 w 1821657"/>
              <a:gd name="connsiteY0" fmla="*/ 411956 h 942975"/>
              <a:gd name="connsiteX1" fmla="*/ 716757 w 1821657"/>
              <a:gd name="connsiteY1" fmla="*/ 492919 h 942975"/>
              <a:gd name="connsiteX2" fmla="*/ 500063 w 1821657"/>
              <a:gd name="connsiteY2" fmla="*/ 585788 h 942975"/>
              <a:gd name="connsiteX3" fmla="*/ 383382 w 1821657"/>
              <a:gd name="connsiteY3" fmla="*/ 628650 h 942975"/>
              <a:gd name="connsiteX4" fmla="*/ 328613 w 1821657"/>
              <a:gd name="connsiteY4" fmla="*/ 647700 h 942975"/>
              <a:gd name="connsiteX5" fmla="*/ 288132 w 1821657"/>
              <a:gd name="connsiteY5" fmla="*/ 657225 h 942975"/>
              <a:gd name="connsiteX6" fmla="*/ 257175 w 1821657"/>
              <a:gd name="connsiteY6" fmla="*/ 661988 h 942975"/>
              <a:gd name="connsiteX7" fmla="*/ 219075 w 1821657"/>
              <a:gd name="connsiteY7" fmla="*/ 659606 h 942975"/>
              <a:gd name="connsiteX8" fmla="*/ 200025 w 1821657"/>
              <a:gd name="connsiteY8" fmla="*/ 657225 h 942975"/>
              <a:gd name="connsiteX9" fmla="*/ 152400 w 1821657"/>
              <a:gd name="connsiteY9" fmla="*/ 642938 h 942975"/>
              <a:gd name="connsiteX10" fmla="*/ 50007 w 1821657"/>
              <a:gd name="connsiteY10" fmla="*/ 600075 h 942975"/>
              <a:gd name="connsiteX11" fmla="*/ 19050 w 1821657"/>
              <a:gd name="connsiteY11" fmla="*/ 585788 h 942975"/>
              <a:gd name="connsiteX12" fmla="*/ 0 w 1821657"/>
              <a:gd name="connsiteY12" fmla="*/ 592931 h 942975"/>
              <a:gd name="connsiteX13" fmla="*/ 2382 w 1821657"/>
              <a:gd name="connsiteY13" fmla="*/ 614363 h 942975"/>
              <a:gd name="connsiteX14" fmla="*/ 14288 w 1821657"/>
              <a:gd name="connsiteY14" fmla="*/ 640556 h 942975"/>
              <a:gd name="connsiteX15" fmla="*/ 59532 w 1821657"/>
              <a:gd name="connsiteY15" fmla="*/ 697706 h 942975"/>
              <a:gd name="connsiteX16" fmla="*/ 111919 w 1821657"/>
              <a:gd name="connsiteY16" fmla="*/ 752475 h 942975"/>
              <a:gd name="connsiteX17" fmla="*/ 221457 w 1821657"/>
              <a:gd name="connsiteY17" fmla="*/ 852488 h 942975"/>
              <a:gd name="connsiteX18" fmla="*/ 302419 w 1821657"/>
              <a:gd name="connsiteY18" fmla="*/ 907256 h 942975"/>
              <a:gd name="connsiteX19" fmla="*/ 371475 w 1821657"/>
              <a:gd name="connsiteY19" fmla="*/ 938213 h 942975"/>
              <a:gd name="connsiteX20" fmla="*/ 404813 w 1821657"/>
              <a:gd name="connsiteY20" fmla="*/ 942975 h 942975"/>
              <a:gd name="connsiteX21" fmla="*/ 611982 w 1821657"/>
              <a:gd name="connsiteY21" fmla="*/ 816769 h 942975"/>
              <a:gd name="connsiteX22" fmla="*/ 859632 w 1821657"/>
              <a:gd name="connsiteY22" fmla="*/ 645319 h 942975"/>
              <a:gd name="connsiteX23" fmla="*/ 1173957 w 1821657"/>
              <a:gd name="connsiteY23" fmla="*/ 447675 h 942975"/>
              <a:gd name="connsiteX24" fmla="*/ 1481138 w 1821657"/>
              <a:gd name="connsiteY24" fmla="*/ 250031 h 942975"/>
              <a:gd name="connsiteX25" fmla="*/ 1726407 w 1821657"/>
              <a:gd name="connsiteY25" fmla="*/ 102394 h 942975"/>
              <a:gd name="connsiteX26" fmla="*/ 1816894 w 1821657"/>
              <a:gd name="connsiteY26" fmla="*/ 45244 h 942975"/>
              <a:gd name="connsiteX27" fmla="*/ 1821657 w 1821657"/>
              <a:gd name="connsiteY27" fmla="*/ 30956 h 942975"/>
              <a:gd name="connsiteX28" fmla="*/ 1819275 w 1821657"/>
              <a:gd name="connsiteY28" fmla="*/ 7144 h 942975"/>
              <a:gd name="connsiteX29" fmla="*/ 1804988 w 1821657"/>
              <a:gd name="connsiteY29" fmla="*/ 0 h 942975"/>
              <a:gd name="connsiteX30" fmla="*/ 1766888 w 1821657"/>
              <a:gd name="connsiteY30" fmla="*/ 0 h 942975"/>
              <a:gd name="connsiteX31" fmla="*/ 1528763 w 1821657"/>
              <a:gd name="connsiteY31" fmla="*/ 109538 h 942975"/>
              <a:gd name="connsiteX32" fmla="*/ 1183482 w 1821657"/>
              <a:gd name="connsiteY32" fmla="*/ 273844 h 942975"/>
              <a:gd name="connsiteX33" fmla="*/ 895350 w 1821657"/>
              <a:gd name="connsiteY33" fmla="*/ 411956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21657" h="942975">
                <a:moveTo>
                  <a:pt x="895350" y="411956"/>
                </a:moveTo>
                <a:lnTo>
                  <a:pt x="716757" y="492919"/>
                </a:lnTo>
                <a:lnTo>
                  <a:pt x="500063" y="585788"/>
                </a:lnTo>
                <a:lnTo>
                  <a:pt x="383382" y="628650"/>
                </a:lnTo>
                <a:lnTo>
                  <a:pt x="328613" y="647700"/>
                </a:lnTo>
                <a:lnTo>
                  <a:pt x="288132" y="657225"/>
                </a:lnTo>
                <a:lnTo>
                  <a:pt x="257175" y="661988"/>
                </a:lnTo>
                <a:lnTo>
                  <a:pt x="219075" y="659606"/>
                </a:lnTo>
                <a:lnTo>
                  <a:pt x="200025" y="657225"/>
                </a:lnTo>
                <a:lnTo>
                  <a:pt x="152400" y="642938"/>
                </a:lnTo>
                <a:lnTo>
                  <a:pt x="50007" y="600075"/>
                </a:lnTo>
                <a:lnTo>
                  <a:pt x="19050" y="585788"/>
                </a:lnTo>
                <a:lnTo>
                  <a:pt x="0" y="592931"/>
                </a:lnTo>
                <a:lnTo>
                  <a:pt x="2382" y="614363"/>
                </a:lnTo>
                <a:lnTo>
                  <a:pt x="14288" y="640556"/>
                </a:lnTo>
                <a:lnTo>
                  <a:pt x="59532" y="697706"/>
                </a:lnTo>
                <a:lnTo>
                  <a:pt x="111919" y="752475"/>
                </a:lnTo>
                <a:lnTo>
                  <a:pt x="221457" y="852488"/>
                </a:lnTo>
                <a:lnTo>
                  <a:pt x="302419" y="907256"/>
                </a:lnTo>
                <a:lnTo>
                  <a:pt x="371475" y="938213"/>
                </a:lnTo>
                <a:lnTo>
                  <a:pt x="404813" y="942975"/>
                </a:lnTo>
                <a:lnTo>
                  <a:pt x="611982" y="816769"/>
                </a:lnTo>
                <a:lnTo>
                  <a:pt x="859632" y="645319"/>
                </a:lnTo>
                <a:lnTo>
                  <a:pt x="1173957" y="447675"/>
                </a:lnTo>
                <a:lnTo>
                  <a:pt x="1481138" y="250031"/>
                </a:lnTo>
                <a:lnTo>
                  <a:pt x="1726407" y="102394"/>
                </a:lnTo>
                <a:lnTo>
                  <a:pt x="1816894" y="45244"/>
                </a:lnTo>
                <a:lnTo>
                  <a:pt x="1821657" y="30956"/>
                </a:lnTo>
                <a:cubicBezTo>
                  <a:pt x="1819187" y="8736"/>
                  <a:pt x="1819275" y="16713"/>
                  <a:pt x="1819275" y="7144"/>
                </a:cubicBezTo>
                <a:lnTo>
                  <a:pt x="1804988" y="0"/>
                </a:lnTo>
                <a:lnTo>
                  <a:pt x="1766888" y="0"/>
                </a:lnTo>
                <a:lnTo>
                  <a:pt x="1528763" y="109538"/>
                </a:lnTo>
                <a:lnTo>
                  <a:pt x="1183482" y="273844"/>
                </a:lnTo>
                <a:lnTo>
                  <a:pt x="895350" y="4119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E295958-0E1C-4906-B425-22F1080BE2EE}"/>
              </a:ext>
            </a:extLst>
          </p:cNvPr>
          <p:cNvSpPr/>
          <p:nvPr/>
        </p:nvSpPr>
        <p:spPr>
          <a:xfrm>
            <a:off x="5907089" y="1465263"/>
            <a:ext cx="1760537" cy="1587500"/>
          </a:xfrm>
          <a:custGeom>
            <a:avLst/>
            <a:gdLst>
              <a:gd name="connsiteX0" fmla="*/ 488157 w 1759744"/>
              <a:gd name="connsiteY0" fmla="*/ 192881 h 1588294"/>
              <a:gd name="connsiteX1" fmla="*/ 259557 w 1759744"/>
              <a:gd name="connsiteY1" fmla="*/ 221456 h 1588294"/>
              <a:gd name="connsiteX2" fmla="*/ 188119 w 1759744"/>
              <a:gd name="connsiteY2" fmla="*/ 223837 h 1588294"/>
              <a:gd name="connsiteX3" fmla="*/ 97632 w 1759744"/>
              <a:gd name="connsiteY3" fmla="*/ 226219 h 1588294"/>
              <a:gd name="connsiteX4" fmla="*/ 0 w 1759744"/>
              <a:gd name="connsiteY4" fmla="*/ 214312 h 1588294"/>
              <a:gd name="connsiteX5" fmla="*/ 147638 w 1759744"/>
              <a:gd name="connsiteY5" fmla="*/ 361950 h 1588294"/>
              <a:gd name="connsiteX6" fmla="*/ 426244 w 1759744"/>
              <a:gd name="connsiteY6" fmla="*/ 361950 h 1588294"/>
              <a:gd name="connsiteX7" fmla="*/ 454819 w 1759744"/>
              <a:gd name="connsiteY7" fmla="*/ 357187 h 1588294"/>
              <a:gd name="connsiteX8" fmla="*/ 631032 w 1759744"/>
              <a:gd name="connsiteY8" fmla="*/ 333375 h 1588294"/>
              <a:gd name="connsiteX9" fmla="*/ 940594 w 1759744"/>
              <a:gd name="connsiteY9" fmla="*/ 295275 h 1588294"/>
              <a:gd name="connsiteX10" fmla="*/ 1209675 w 1759744"/>
              <a:gd name="connsiteY10" fmla="*/ 259556 h 1588294"/>
              <a:gd name="connsiteX11" fmla="*/ 1281113 w 1759744"/>
              <a:gd name="connsiteY11" fmla="*/ 250031 h 1588294"/>
              <a:gd name="connsiteX12" fmla="*/ 1314450 w 1759744"/>
              <a:gd name="connsiteY12" fmla="*/ 250031 h 1588294"/>
              <a:gd name="connsiteX13" fmla="*/ 1343025 w 1759744"/>
              <a:gd name="connsiteY13" fmla="*/ 257175 h 1588294"/>
              <a:gd name="connsiteX14" fmla="*/ 1359694 w 1759744"/>
              <a:gd name="connsiteY14" fmla="*/ 269081 h 1588294"/>
              <a:gd name="connsiteX15" fmla="*/ 1373982 w 1759744"/>
              <a:gd name="connsiteY15" fmla="*/ 288131 h 1588294"/>
              <a:gd name="connsiteX16" fmla="*/ 1381125 w 1759744"/>
              <a:gd name="connsiteY16" fmla="*/ 314325 h 1588294"/>
              <a:gd name="connsiteX17" fmla="*/ 1385888 w 1759744"/>
              <a:gd name="connsiteY17" fmla="*/ 345281 h 1588294"/>
              <a:gd name="connsiteX18" fmla="*/ 1388269 w 1759744"/>
              <a:gd name="connsiteY18" fmla="*/ 688181 h 1588294"/>
              <a:gd name="connsiteX19" fmla="*/ 1388269 w 1759744"/>
              <a:gd name="connsiteY19" fmla="*/ 1312069 h 1588294"/>
              <a:gd name="connsiteX20" fmla="*/ 1371600 w 1759744"/>
              <a:gd name="connsiteY20" fmla="*/ 1443037 h 1588294"/>
              <a:gd name="connsiteX21" fmla="*/ 1385888 w 1759744"/>
              <a:gd name="connsiteY21" fmla="*/ 1485900 h 1588294"/>
              <a:gd name="connsiteX22" fmla="*/ 1404938 w 1759744"/>
              <a:gd name="connsiteY22" fmla="*/ 1528762 h 1588294"/>
              <a:gd name="connsiteX23" fmla="*/ 1428750 w 1759744"/>
              <a:gd name="connsiteY23" fmla="*/ 1559719 h 1588294"/>
              <a:gd name="connsiteX24" fmla="*/ 1452563 w 1759744"/>
              <a:gd name="connsiteY24" fmla="*/ 1578769 h 1588294"/>
              <a:gd name="connsiteX25" fmla="*/ 1481138 w 1759744"/>
              <a:gd name="connsiteY25" fmla="*/ 1588294 h 1588294"/>
              <a:gd name="connsiteX26" fmla="*/ 1509713 w 1759744"/>
              <a:gd name="connsiteY26" fmla="*/ 1585912 h 1588294"/>
              <a:gd name="connsiteX27" fmla="*/ 1540669 w 1759744"/>
              <a:gd name="connsiteY27" fmla="*/ 1569244 h 1588294"/>
              <a:gd name="connsiteX28" fmla="*/ 1569244 w 1759744"/>
              <a:gd name="connsiteY28" fmla="*/ 1545431 h 1588294"/>
              <a:gd name="connsiteX29" fmla="*/ 1597819 w 1759744"/>
              <a:gd name="connsiteY29" fmla="*/ 1512094 h 1588294"/>
              <a:gd name="connsiteX30" fmla="*/ 1624013 w 1759744"/>
              <a:gd name="connsiteY30" fmla="*/ 1462087 h 1588294"/>
              <a:gd name="connsiteX31" fmla="*/ 1633538 w 1759744"/>
              <a:gd name="connsiteY31" fmla="*/ 1423987 h 1588294"/>
              <a:gd name="connsiteX32" fmla="*/ 1640682 w 1759744"/>
              <a:gd name="connsiteY32" fmla="*/ 1235869 h 1588294"/>
              <a:gd name="connsiteX33" fmla="*/ 1650207 w 1759744"/>
              <a:gd name="connsiteY33" fmla="*/ 1090612 h 1588294"/>
              <a:gd name="connsiteX34" fmla="*/ 1662113 w 1759744"/>
              <a:gd name="connsiteY34" fmla="*/ 831056 h 1588294"/>
              <a:gd name="connsiteX35" fmla="*/ 1674019 w 1759744"/>
              <a:gd name="connsiteY35" fmla="*/ 552450 h 1588294"/>
              <a:gd name="connsiteX36" fmla="*/ 1681163 w 1759744"/>
              <a:gd name="connsiteY36" fmla="*/ 490537 h 1588294"/>
              <a:gd name="connsiteX37" fmla="*/ 1693069 w 1759744"/>
              <a:gd name="connsiteY37" fmla="*/ 411956 h 1588294"/>
              <a:gd name="connsiteX38" fmla="*/ 1721644 w 1759744"/>
              <a:gd name="connsiteY38" fmla="*/ 316706 h 1588294"/>
              <a:gd name="connsiteX39" fmla="*/ 1743075 w 1759744"/>
              <a:gd name="connsiteY39" fmla="*/ 276225 h 1588294"/>
              <a:gd name="connsiteX40" fmla="*/ 1754982 w 1759744"/>
              <a:gd name="connsiteY40" fmla="*/ 245269 h 1588294"/>
              <a:gd name="connsiteX41" fmla="*/ 1759744 w 1759744"/>
              <a:gd name="connsiteY41" fmla="*/ 228600 h 1588294"/>
              <a:gd name="connsiteX42" fmla="*/ 1754982 w 1759744"/>
              <a:gd name="connsiteY42" fmla="*/ 197644 h 1588294"/>
              <a:gd name="connsiteX43" fmla="*/ 1740694 w 1759744"/>
              <a:gd name="connsiteY43" fmla="*/ 171450 h 1588294"/>
              <a:gd name="connsiteX44" fmla="*/ 1726407 w 1759744"/>
              <a:gd name="connsiteY44" fmla="*/ 159544 h 1588294"/>
              <a:gd name="connsiteX45" fmla="*/ 1635919 w 1759744"/>
              <a:gd name="connsiteY45" fmla="*/ 109537 h 1588294"/>
              <a:gd name="connsiteX46" fmla="*/ 1514475 w 1759744"/>
              <a:gd name="connsiteY46" fmla="*/ 50006 h 1588294"/>
              <a:gd name="connsiteX47" fmla="*/ 1426369 w 1759744"/>
              <a:gd name="connsiteY47" fmla="*/ 14287 h 1588294"/>
              <a:gd name="connsiteX48" fmla="*/ 1371600 w 1759744"/>
              <a:gd name="connsiteY48" fmla="*/ 0 h 1588294"/>
              <a:gd name="connsiteX49" fmla="*/ 1362075 w 1759744"/>
              <a:gd name="connsiteY49" fmla="*/ 0 h 1588294"/>
              <a:gd name="connsiteX50" fmla="*/ 1283494 w 1759744"/>
              <a:gd name="connsiteY50" fmla="*/ 54769 h 1588294"/>
              <a:gd name="connsiteX51" fmla="*/ 1235869 w 1759744"/>
              <a:gd name="connsiteY51" fmla="*/ 85725 h 1588294"/>
              <a:gd name="connsiteX52" fmla="*/ 1197769 w 1759744"/>
              <a:gd name="connsiteY52" fmla="*/ 95250 h 1588294"/>
              <a:gd name="connsiteX53" fmla="*/ 764382 w 1759744"/>
              <a:gd name="connsiteY53" fmla="*/ 159544 h 1588294"/>
              <a:gd name="connsiteX54" fmla="*/ 488157 w 1759744"/>
              <a:gd name="connsiteY54" fmla="*/ 192881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59744" h="1588294">
                <a:moveTo>
                  <a:pt x="488157" y="192881"/>
                </a:moveTo>
                <a:lnTo>
                  <a:pt x="259557" y="221456"/>
                </a:lnTo>
                <a:lnTo>
                  <a:pt x="188119" y="223837"/>
                </a:lnTo>
                <a:lnTo>
                  <a:pt x="97632" y="226219"/>
                </a:lnTo>
                <a:lnTo>
                  <a:pt x="0" y="214312"/>
                </a:lnTo>
                <a:lnTo>
                  <a:pt x="147638" y="361950"/>
                </a:lnTo>
                <a:lnTo>
                  <a:pt x="426244" y="361950"/>
                </a:lnTo>
                <a:lnTo>
                  <a:pt x="454819" y="357187"/>
                </a:lnTo>
                <a:lnTo>
                  <a:pt x="631032" y="333375"/>
                </a:lnTo>
                <a:lnTo>
                  <a:pt x="940594" y="295275"/>
                </a:lnTo>
                <a:lnTo>
                  <a:pt x="1209675" y="259556"/>
                </a:lnTo>
                <a:lnTo>
                  <a:pt x="1281113" y="250031"/>
                </a:lnTo>
                <a:lnTo>
                  <a:pt x="1314450" y="250031"/>
                </a:lnTo>
                <a:lnTo>
                  <a:pt x="1343025" y="257175"/>
                </a:lnTo>
                <a:lnTo>
                  <a:pt x="1359694" y="269081"/>
                </a:lnTo>
                <a:lnTo>
                  <a:pt x="1373982" y="288131"/>
                </a:lnTo>
                <a:lnTo>
                  <a:pt x="1381125" y="314325"/>
                </a:lnTo>
                <a:lnTo>
                  <a:pt x="1385888" y="345281"/>
                </a:lnTo>
                <a:cubicBezTo>
                  <a:pt x="1386682" y="459581"/>
                  <a:pt x="1387475" y="573881"/>
                  <a:pt x="1388269" y="688181"/>
                </a:cubicBezTo>
                <a:lnTo>
                  <a:pt x="1388269" y="1312069"/>
                </a:lnTo>
                <a:lnTo>
                  <a:pt x="1371600" y="1443037"/>
                </a:lnTo>
                <a:lnTo>
                  <a:pt x="1385888" y="1485900"/>
                </a:lnTo>
                <a:lnTo>
                  <a:pt x="1404938" y="1528762"/>
                </a:lnTo>
                <a:lnTo>
                  <a:pt x="1428750" y="1559719"/>
                </a:lnTo>
                <a:lnTo>
                  <a:pt x="1452563" y="1578769"/>
                </a:lnTo>
                <a:lnTo>
                  <a:pt x="1481138" y="1588294"/>
                </a:lnTo>
                <a:lnTo>
                  <a:pt x="1509713" y="1585912"/>
                </a:lnTo>
                <a:lnTo>
                  <a:pt x="1540669" y="1569244"/>
                </a:lnTo>
                <a:lnTo>
                  <a:pt x="1569244" y="1545431"/>
                </a:lnTo>
                <a:lnTo>
                  <a:pt x="1597819" y="1512094"/>
                </a:lnTo>
                <a:lnTo>
                  <a:pt x="1624013" y="1462087"/>
                </a:lnTo>
                <a:lnTo>
                  <a:pt x="1633538" y="1423987"/>
                </a:lnTo>
                <a:lnTo>
                  <a:pt x="1640682" y="1235869"/>
                </a:lnTo>
                <a:lnTo>
                  <a:pt x="1650207" y="1090612"/>
                </a:lnTo>
                <a:lnTo>
                  <a:pt x="1662113" y="831056"/>
                </a:lnTo>
                <a:lnTo>
                  <a:pt x="1674019" y="552450"/>
                </a:lnTo>
                <a:lnTo>
                  <a:pt x="1681163" y="490537"/>
                </a:lnTo>
                <a:lnTo>
                  <a:pt x="1693069" y="411956"/>
                </a:lnTo>
                <a:lnTo>
                  <a:pt x="1721644" y="316706"/>
                </a:lnTo>
                <a:lnTo>
                  <a:pt x="1743075" y="276225"/>
                </a:lnTo>
                <a:lnTo>
                  <a:pt x="1754982" y="245269"/>
                </a:lnTo>
                <a:lnTo>
                  <a:pt x="1759744" y="228600"/>
                </a:lnTo>
                <a:lnTo>
                  <a:pt x="1754982" y="197644"/>
                </a:lnTo>
                <a:lnTo>
                  <a:pt x="1740694" y="171450"/>
                </a:lnTo>
                <a:lnTo>
                  <a:pt x="1726407" y="159544"/>
                </a:lnTo>
                <a:lnTo>
                  <a:pt x="1635919" y="109537"/>
                </a:lnTo>
                <a:lnTo>
                  <a:pt x="1514475" y="50006"/>
                </a:lnTo>
                <a:lnTo>
                  <a:pt x="1426369" y="14287"/>
                </a:lnTo>
                <a:lnTo>
                  <a:pt x="1371600" y="0"/>
                </a:lnTo>
                <a:lnTo>
                  <a:pt x="1362075" y="0"/>
                </a:lnTo>
                <a:lnTo>
                  <a:pt x="1283494" y="54769"/>
                </a:lnTo>
                <a:lnTo>
                  <a:pt x="1235869" y="85725"/>
                </a:lnTo>
                <a:lnTo>
                  <a:pt x="1197769" y="95250"/>
                </a:lnTo>
                <a:lnTo>
                  <a:pt x="764382" y="159544"/>
                </a:lnTo>
                <a:lnTo>
                  <a:pt x="488157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2C92E16-3A46-4317-B257-6350BCBCAD99}"/>
              </a:ext>
            </a:extLst>
          </p:cNvPr>
          <p:cNvSpPr/>
          <p:nvPr/>
        </p:nvSpPr>
        <p:spPr>
          <a:xfrm>
            <a:off x="5970588" y="2125663"/>
            <a:ext cx="1477962" cy="303212"/>
          </a:xfrm>
          <a:custGeom>
            <a:avLst/>
            <a:gdLst>
              <a:gd name="connsiteX0" fmla="*/ 428625 w 1478756"/>
              <a:gd name="connsiteY0" fmla="*/ 116682 h 302419"/>
              <a:gd name="connsiteX1" fmla="*/ 211931 w 1478756"/>
              <a:gd name="connsiteY1" fmla="*/ 140494 h 302419"/>
              <a:gd name="connsiteX2" fmla="*/ 130969 w 1478756"/>
              <a:gd name="connsiteY2" fmla="*/ 142875 h 302419"/>
              <a:gd name="connsiteX3" fmla="*/ 0 w 1478756"/>
              <a:gd name="connsiteY3" fmla="*/ 192882 h 302419"/>
              <a:gd name="connsiteX4" fmla="*/ 133350 w 1478756"/>
              <a:gd name="connsiteY4" fmla="*/ 302419 h 302419"/>
              <a:gd name="connsiteX5" fmla="*/ 280987 w 1478756"/>
              <a:gd name="connsiteY5" fmla="*/ 278607 h 302419"/>
              <a:gd name="connsiteX6" fmla="*/ 447675 w 1478756"/>
              <a:gd name="connsiteY6" fmla="*/ 250032 h 302419"/>
              <a:gd name="connsiteX7" fmla="*/ 623887 w 1478756"/>
              <a:gd name="connsiteY7" fmla="*/ 228600 h 302419"/>
              <a:gd name="connsiteX8" fmla="*/ 804862 w 1478756"/>
              <a:gd name="connsiteY8" fmla="*/ 209550 h 302419"/>
              <a:gd name="connsiteX9" fmla="*/ 988219 w 1478756"/>
              <a:gd name="connsiteY9" fmla="*/ 190500 h 302419"/>
              <a:gd name="connsiteX10" fmla="*/ 1247775 w 1478756"/>
              <a:gd name="connsiteY10" fmla="*/ 169069 h 302419"/>
              <a:gd name="connsiteX11" fmla="*/ 1350169 w 1478756"/>
              <a:gd name="connsiteY11" fmla="*/ 166688 h 302419"/>
              <a:gd name="connsiteX12" fmla="*/ 1478756 w 1478756"/>
              <a:gd name="connsiteY12" fmla="*/ 114300 h 302419"/>
              <a:gd name="connsiteX13" fmla="*/ 1331119 w 1478756"/>
              <a:gd name="connsiteY13" fmla="*/ 7144 h 302419"/>
              <a:gd name="connsiteX14" fmla="*/ 1207294 w 1478756"/>
              <a:gd name="connsiteY14" fmla="*/ 0 h 302419"/>
              <a:gd name="connsiteX15" fmla="*/ 1107281 w 1478756"/>
              <a:gd name="connsiteY15" fmla="*/ 4763 h 302419"/>
              <a:gd name="connsiteX16" fmla="*/ 892969 w 1478756"/>
              <a:gd name="connsiteY16" fmla="*/ 42863 h 302419"/>
              <a:gd name="connsiteX17" fmla="*/ 609600 w 1478756"/>
              <a:gd name="connsiteY17" fmla="*/ 90488 h 302419"/>
              <a:gd name="connsiteX18" fmla="*/ 428625 w 1478756"/>
              <a:gd name="connsiteY18" fmla="*/ 116682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8756" h="302419">
                <a:moveTo>
                  <a:pt x="428625" y="116682"/>
                </a:moveTo>
                <a:lnTo>
                  <a:pt x="211931" y="140494"/>
                </a:lnTo>
                <a:lnTo>
                  <a:pt x="130969" y="142875"/>
                </a:lnTo>
                <a:lnTo>
                  <a:pt x="0" y="192882"/>
                </a:lnTo>
                <a:lnTo>
                  <a:pt x="133350" y="302419"/>
                </a:lnTo>
                <a:lnTo>
                  <a:pt x="280987" y="278607"/>
                </a:lnTo>
                <a:lnTo>
                  <a:pt x="447675" y="250032"/>
                </a:lnTo>
                <a:lnTo>
                  <a:pt x="623887" y="228600"/>
                </a:lnTo>
                <a:lnTo>
                  <a:pt x="804862" y="209550"/>
                </a:lnTo>
                <a:lnTo>
                  <a:pt x="988219" y="190500"/>
                </a:lnTo>
                <a:lnTo>
                  <a:pt x="1247775" y="169069"/>
                </a:lnTo>
                <a:lnTo>
                  <a:pt x="1350169" y="166688"/>
                </a:lnTo>
                <a:lnTo>
                  <a:pt x="1478756" y="114300"/>
                </a:lnTo>
                <a:lnTo>
                  <a:pt x="1331119" y="7144"/>
                </a:lnTo>
                <a:lnTo>
                  <a:pt x="1207294" y="0"/>
                </a:lnTo>
                <a:lnTo>
                  <a:pt x="1107281" y="4763"/>
                </a:lnTo>
                <a:lnTo>
                  <a:pt x="892969" y="42863"/>
                </a:lnTo>
                <a:lnTo>
                  <a:pt x="609600" y="90488"/>
                </a:lnTo>
                <a:lnTo>
                  <a:pt x="428625" y="116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6989EF3-D96A-43CA-B1DE-225EBE79D944}"/>
              </a:ext>
            </a:extLst>
          </p:cNvPr>
          <p:cNvSpPr/>
          <p:nvPr/>
        </p:nvSpPr>
        <p:spPr>
          <a:xfrm>
            <a:off x="6011864" y="2697164"/>
            <a:ext cx="1398587" cy="312737"/>
          </a:xfrm>
          <a:custGeom>
            <a:avLst/>
            <a:gdLst>
              <a:gd name="connsiteX0" fmla="*/ 407194 w 1397794"/>
              <a:gd name="connsiteY0" fmla="*/ 116682 h 311944"/>
              <a:gd name="connsiteX1" fmla="*/ 183357 w 1397794"/>
              <a:gd name="connsiteY1" fmla="*/ 145257 h 311944"/>
              <a:gd name="connsiteX2" fmla="*/ 107157 w 1397794"/>
              <a:gd name="connsiteY2" fmla="*/ 154782 h 311944"/>
              <a:gd name="connsiteX3" fmla="*/ 0 w 1397794"/>
              <a:gd name="connsiteY3" fmla="*/ 204788 h 311944"/>
              <a:gd name="connsiteX4" fmla="*/ 128588 w 1397794"/>
              <a:gd name="connsiteY4" fmla="*/ 311944 h 311944"/>
              <a:gd name="connsiteX5" fmla="*/ 304800 w 1397794"/>
              <a:gd name="connsiteY5" fmla="*/ 290513 h 311944"/>
              <a:gd name="connsiteX6" fmla="*/ 666750 w 1397794"/>
              <a:gd name="connsiteY6" fmla="*/ 250032 h 311944"/>
              <a:gd name="connsiteX7" fmla="*/ 947738 w 1397794"/>
              <a:gd name="connsiteY7" fmla="*/ 214313 h 311944"/>
              <a:gd name="connsiteX8" fmla="*/ 1104900 w 1397794"/>
              <a:gd name="connsiteY8" fmla="*/ 195263 h 311944"/>
              <a:gd name="connsiteX9" fmla="*/ 1181100 w 1397794"/>
              <a:gd name="connsiteY9" fmla="*/ 195263 h 311944"/>
              <a:gd name="connsiteX10" fmla="*/ 1293019 w 1397794"/>
              <a:gd name="connsiteY10" fmla="*/ 200025 h 311944"/>
              <a:gd name="connsiteX11" fmla="*/ 1397794 w 1397794"/>
              <a:gd name="connsiteY11" fmla="*/ 147638 h 311944"/>
              <a:gd name="connsiteX12" fmla="*/ 1293019 w 1397794"/>
              <a:gd name="connsiteY12" fmla="*/ 61913 h 311944"/>
              <a:gd name="connsiteX13" fmla="*/ 1209675 w 1397794"/>
              <a:gd name="connsiteY13" fmla="*/ 26194 h 311944"/>
              <a:gd name="connsiteX14" fmla="*/ 1135857 w 1397794"/>
              <a:gd name="connsiteY14" fmla="*/ 2382 h 311944"/>
              <a:gd name="connsiteX15" fmla="*/ 1104900 w 1397794"/>
              <a:gd name="connsiteY15" fmla="*/ 0 h 311944"/>
              <a:gd name="connsiteX16" fmla="*/ 1045369 w 1397794"/>
              <a:gd name="connsiteY16" fmla="*/ 11907 h 311944"/>
              <a:gd name="connsiteX17" fmla="*/ 866775 w 1397794"/>
              <a:gd name="connsiteY17" fmla="*/ 64294 h 311944"/>
              <a:gd name="connsiteX18" fmla="*/ 762000 w 1397794"/>
              <a:gd name="connsiteY18" fmla="*/ 76200 h 311944"/>
              <a:gd name="connsiteX19" fmla="*/ 407194 w 1397794"/>
              <a:gd name="connsiteY19" fmla="*/ 116682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7794" h="311944">
                <a:moveTo>
                  <a:pt x="407194" y="116682"/>
                </a:moveTo>
                <a:lnTo>
                  <a:pt x="183357" y="145257"/>
                </a:lnTo>
                <a:lnTo>
                  <a:pt x="107157" y="154782"/>
                </a:lnTo>
                <a:lnTo>
                  <a:pt x="0" y="204788"/>
                </a:lnTo>
                <a:lnTo>
                  <a:pt x="128588" y="311944"/>
                </a:lnTo>
                <a:lnTo>
                  <a:pt x="304800" y="290513"/>
                </a:lnTo>
                <a:lnTo>
                  <a:pt x="666750" y="250032"/>
                </a:lnTo>
                <a:lnTo>
                  <a:pt x="947738" y="214313"/>
                </a:lnTo>
                <a:lnTo>
                  <a:pt x="1104900" y="195263"/>
                </a:lnTo>
                <a:lnTo>
                  <a:pt x="1181100" y="195263"/>
                </a:lnTo>
                <a:lnTo>
                  <a:pt x="1293019" y="200025"/>
                </a:lnTo>
                <a:lnTo>
                  <a:pt x="1397794" y="147638"/>
                </a:lnTo>
                <a:lnTo>
                  <a:pt x="1293019" y="61913"/>
                </a:lnTo>
                <a:lnTo>
                  <a:pt x="1209675" y="26194"/>
                </a:lnTo>
                <a:lnTo>
                  <a:pt x="1135857" y="2382"/>
                </a:lnTo>
                <a:lnTo>
                  <a:pt x="1104900" y="0"/>
                </a:lnTo>
                <a:lnTo>
                  <a:pt x="1045369" y="11907"/>
                </a:lnTo>
                <a:lnTo>
                  <a:pt x="866775" y="64294"/>
                </a:lnTo>
                <a:lnTo>
                  <a:pt x="762000" y="76200"/>
                </a:lnTo>
                <a:lnTo>
                  <a:pt x="407194" y="116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9F018E5-74F5-4C6E-AD9E-801863393EFB}"/>
              </a:ext>
            </a:extLst>
          </p:cNvPr>
          <p:cNvSpPr/>
          <p:nvPr/>
        </p:nvSpPr>
        <p:spPr>
          <a:xfrm>
            <a:off x="5011738" y="3478214"/>
            <a:ext cx="1219200" cy="1203325"/>
          </a:xfrm>
          <a:custGeom>
            <a:avLst/>
            <a:gdLst>
              <a:gd name="connsiteX0" fmla="*/ 619125 w 1219200"/>
              <a:gd name="connsiteY0" fmla="*/ 576263 h 1202532"/>
              <a:gd name="connsiteX1" fmla="*/ 723900 w 1219200"/>
              <a:gd name="connsiteY1" fmla="*/ 459582 h 1202532"/>
              <a:gd name="connsiteX2" fmla="*/ 826294 w 1219200"/>
              <a:gd name="connsiteY2" fmla="*/ 321469 h 1202532"/>
              <a:gd name="connsiteX3" fmla="*/ 885825 w 1219200"/>
              <a:gd name="connsiteY3" fmla="*/ 221457 h 1202532"/>
              <a:gd name="connsiteX4" fmla="*/ 900113 w 1219200"/>
              <a:gd name="connsiteY4" fmla="*/ 185738 h 1202532"/>
              <a:gd name="connsiteX5" fmla="*/ 904875 w 1219200"/>
              <a:gd name="connsiteY5" fmla="*/ 159544 h 1202532"/>
              <a:gd name="connsiteX6" fmla="*/ 897732 w 1219200"/>
              <a:gd name="connsiteY6" fmla="*/ 133350 h 1202532"/>
              <a:gd name="connsiteX7" fmla="*/ 881063 w 1219200"/>
              <a:gd name="connsiteY7" fmla="*/ 114300 h 1202532"/>
              <a:gd name="connsiteX8" fmla="*/ 750094 w 1219200"/>
              <a:gd name="connsiteY8" fmla="*/ 0 h 1202532"/>
              <a:gd name="connsiteX9" fmla="*/ 1119188 w 1219200"/>
              <a:gd name="connsiteY9" fmla="*/ 54769 h 1202532"/>
              <a:gd name="connsiteX10" fmla="*/ 1171575 w 1219200"/>
              <a:gd name="connsiteY10" fmla="*/ 119063 h 1202532"/>
              <a:gd name="connsiteX11" fmla="*/ 1202532 w 1219200"/>
              <a:gd name="connsiteY11" fmla="*/ 166688 h 1202532"/>
              <a:gd name="connsiteX12" fmla="*/ 1216819 w 1219200"/>
              <a:gd name="connsiteY12" fmla="*/ 200025 h 1202532"/>
              <a:gd name="connsiteX13" fmla="*/ 1219200 w 1219200"/>
              <a:gd name="connsiteY13" fmla="*/ 223838 h 1202532"/>
              <a:gd name="connsiteX14" fmla="*/ 1212057 w 1219200"/>
              <a:gd name="connsiteY14" fmla="*/ 252413 h 1202532"/>
              <a:gd name="connsiteX15" fmla="*/ 1193007 w 1219200"/>
              <a:gd name="connsiteY15" fmla="*/ 283369 h 1202532"/>
              <a:gd name="connsiteX16" fmla="*/ 1100138 w 1219200"/>
              <a:gd name="connsiteY16" fmla="*/ 376238 h 1202532"/>
              <a:gd name="connsiteX17" fmla="*/ 973932 w 1219200"/>
              <a:gd name="connsiteY17" fmla="*/ 528638 h 1202532"/>
              <a:gd name="connsiteX18" fmla="*/ 819150 w 1219200"/>
              <a:gd name="connsiteY18" fmla="*/ 654844 h 1202532"/>
              <a:gd name="connsiteX19" fmla="*/ 640557 w 1219200"/>
              <a:gd name="connsiteY19" fmla="*/ 804863 h 1202532"/>
              <a:gd name="connsiteX20" fmla="*/ 440532 w 1219200"/>
              <a:gd name="connsiteY20" fmla="*/ 957263 h 1202532"/>
              <a:gd name="connsiteX21" fmla="*/ 188119 w 1219200"/>
              <a:gd name="connsiteY21" fmla="*/ 1123950 h 1202532"/>
              <a:gd name="connsiteX22" fmla="*/ 73819 w 1219200"/>
              <a:gd name="connsiteY22" fmla="*/ 1190625 h 1202532"/>
              <a:gd name="connsiteX23" fmla="*/ 42863 w 1219200"/>
              <a:gd name="connsiteY23" fmla="*/ 1202532 h 1202532"/>
              <a:gd name="connsiteX24" fmla="*/ 19050 w 1219200"/>
              <a:gd name="connsiteY24" fmla="*/ 1202532 h 1202532"/>
              <a:gd name="connsiteX25" fmla="*/ 4763 w 1219200"/>
              <a:gd name="connsiteY25" fmla="*/ 1193007 h 1202532"/>
              <a:gd name="connsiteX26" fmla="*/ 0 w 1219200"/>
              <a:gd name="connsiteY26" fmla="*/ 1178719 h 1202532"/>
              <a:gd name="connsiteX27" fmla="*/ 7144 w 1219200"/>
              <a:gd name="connsiteY27" fmla="*/ 1159669 h 1202532"/>
              <a:gd name="connsiteX28" fmla="*/ 23813 w 1219200"/>
              <a:gd name="connsiteY28" fmla="*/ 1135857 h 1202532"/>
              <a:gd name="connsiteX29" fmla="*/ 207169 w 1219200"/>
              <a:gd name="connsiteY29" fmla="*/ 976313 h 1202532"/>
              <a:gd name="connsiteX30" fmla="*/ 411957 w 1219200"/>
              <a:gd name="connsiteY30" fmla="*/ 790575 h 1202532"/>
              <a:gd name="connsiteX31" fmla="*/ 619125 w 1219200"/>
              <a:gd name="connsiteY31" fmla="*/ 576263 h 120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" h="1202532">
                <a:moveTo>
                  <a:pt x="619125" y="576263"/>
                </a:moveTo>
                <a:lnTo>
                  <a:pt x="723900" y="459582"/>
                </a:lnTo>
                <a:lnTo>
                  <a:pt x="826294" y="321469"/>
                </a:lnTo>
                <a:lnTo>
                  <a:pt x="885825" y="221457"/>
                </a:lnTo>
                <a:lnTo>
                  <a:pt x="900113" y="185738"/>
                </a:lnTo>
                <a:lnTo>
                  <a:pt x="904875" y="159544"/>
                </a:lnTo>
                <a:lnTo>
                  <a:pt x="897732" y="133350"/>
                </a:lnTo>
                <a:lnTo>
                  <a:pt x="881063" y="114300"/>
                </a:lnTo>
                <a:lnTo>
                  <a:pt x="750094" y="0"/>
                </a:lnTo>
                <a:lnTo>
                  <a:pt x="1119188" y="54769"/>
                </a:lnTo>
                <a:lnTo>
                  <a:pt x="1171575" y="119063"/>
                </a:lnTo>
                <a:lnTo>
                  <a:pt x="1202532" y="166688"/>
                </a:lnTo>
                <a:lnTo>
                  <a:pt x="1216819" y="200025"/>
                </a:lnTo>
                <a:lnTo>
                  <a:pt x="1219200" y="223838"/>
                </a:lnTo>
                <a:lnTo>
                  <a:pt x="1212057" y="252413"/>
                </a:lnTo>
                <a:lnTo>
                  <a:pt x="1193007" y="283369"/>
                </a:lnTo>
                <a:lnTo>
                  <a:pt x="1100138" y="376238"/>
                </a:lnTo>
                <a:lnTo>
                  <a:pt x="973932" y="528638"/>
                </a:lnTo>
                <a:lnTo>
                  <a:pt x="819150" y="654844"/>
                </a:lnTo>
                <a:lnTo>
                  <a:pt x="640557" y="804863"/>
                </a:lnTo>
                <a:lnTo>
                  <a:pt x="440532" y="957263"/>
                </a:lnTo>
                <a:lnTo>
                  <a:pt x="188119" y="1123950"/>
                </a:lnTo>
                <a:lnTo>
                  <a:pt x="73819" y="1190625"/>
                </a:lnTo>
                <a:lnTo>
                  <a:pt x="42863" y="1202532"/>
                </a:lnTo>
                <a:lnTo>
                  <a:pt x="19050" y="1202532"/>
                </a:lnTo>
                <a:lnTo>
                  <a:pt x="4763" y="1193007"/>
                </a:lnTo>
                <a:lnTo>
                  <a:pt x="0" y="1178719"/>
                </a:lnTo>
                <a:lnTo>
                  <a:pt x="7144" y="1159669"/>
                </a:lnTo>
                <a:lnTo>
                  <a:pt x="23813" y="1135857"/>
                </a:lnTo>
                <a:lnTo>
                  <a:pt x="207169" y="976313"/>
                </a:lnTo>
                <a:lnTo>
                  <a:pt x="411957" y="790575"/>
                </a:lnTo>
                <a:lnTo>
                  <a:pt x="619125" y="5762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E2E1C16-A5DF-4F20-A638-157B1050EEE6}"/>
              </a:ext>
            </a:extLst>
          </p:cNvPr>
          <p:cNvSpPr/>
          <p:nvPr/>
        </p:nvSpPr>
        <p:spPr>
          <a:xfrm>
            <a:off x="5813426" y="3695701"/>
            <a:ext cx="2386013" cy="2354263"/>
          </a:xfrm>
          <a:custGeom>
            <a:avLst/>
            <a:gdLst>
              <a:gd name="connsiteX0" fmla="*/ 753560 w 2385779"/>
              <a:gd name="connsiteY0" fmla="*/ 247215 h 2353016"/>
              <a:gd name="connsiteX1" fmla="*/ 470603 w 2385779"/>
              <a:gd name="connsiteY1" fmla="*/ 282957 h 2353016"/>
              <a:gd name="connsiteX2" fmla="*/ 336570 w 2385779"/>
              <a:gd name="connsiteY2" fmla="*/ 294871 h 2353016"/>
              <a:gd name="connsiteX3" fmla="*/ 253172 w 2385779"/>
              <a:gd name="connsiteY3" fmla="*/ 291893 h 2353016"/>
              <a:gd name="connsiteX4" fmla="*/ 190624 w 2385779"/>
              <a:gd name="connsiteY4" fmla="*/ 288914 h 2353016"/>
              <a:gd name="connsiteX5" fmla="*/ 5957 w 2385779"/>
              <a:gd name="connsiteY5" fmla="*/ 244237 h 2353016"/>
              <a:gd name="connsiteX6" fmla="*/ 0 w 2385779"/>
              <a:gd name="connsiteY6" fmla="*/ 437839 h 2353016"/>
              <a:gd name="connsiteX7" fmla="*/ 44677 w 2385779"/>
              <a:gd name="connsiteY7" fmla="*/ 455710 h 2353016"/>
              <a:gd name="connsiteX8" fmla="*/ 122118 w 2385779"/>
              <a:gd name="connsiteY8" fmla="*/ 470603 h 2353016"/>
              <a:gd name="connsiteX9" fmla="*/ 244237 w 2385779"/>
              <a:gd name="connsiteY9" fmla="*/ 479538 h 2353016"/>
              <a:gd name="connsiteX10" fmla="*/ 336570 w 2385779"/>
              <a:gd name="connsiteY10" fmla="*/ 479538 h 2353016"/>
              <a:gd name="connsiteX11" fmla="*/ 440818 w 2385779"/>
              <a:gd name="connsiteY11" fmla="*/ 467624 h 2353016"/>
              <a:gd name="connsiteX12" fmla="*/ 670162 w 2385779"/>
              <a:gd name="connsiteY12" fmla="*/ 425925 h 2353016"/>
              <a:gd name="connsiteX13" fmla="*/ 819088 w 2385779"/>
              <a:gd name="connsiteY13" fmla="*/ 408054 h 2353016"/>
              <a:gd name="connsiteX14" fmla="*/ 965034 w 2385779"/>
              <a:gd name="connsiteY14" fmla="*/ 384226 h 2353016"/>
              <a:gd name="connsiteX15" fmla="*/ 1108002 w 2385779"/>
              <a:gd name="connsiteY15" fmla="*/ 360398 h 2353016"/>
              <a:gd name="connsiteX16" fmla="*/ 1352239 w 2385779"/>
              <a:gd name="connsiteY16" fmla="*/ 339549 h 2353016"/>
              <a:gd name="connsiteX17" fmla="*/ 1557756 w 2385779"/>
              <a:gd name="connsiteY17" fmla="*/ 309764 h 2353016"/>
              <a:gd name="connsiteX18" fmla="*/ 1834757 w 2385779"/>
              <a:gd name="connsiteY18" fmla="*/ 265086 h 2353016"/>
              <a:gd name="connsiteX19" fmla="*/ 1924112 w 2385779"/>
              <a:gd name="connsiteY19" fmla="*/ 253172 h 2353016"/>
              <a:gd name="connsiteX20" fmla="*/ 1959854 w 2385779"/>
              <a:gd name="connsiteY20" fmla="*/ 253172 h 2353016"/>
              <a:gd name="connsiteX21" fmla="*/ 1977725 w 2385779"/>
              <a:gd name="connsiteY21" fmla="*/ 256151 h 2353016"/>
              <a:gd name="connsiteX22" fmla="*/ 1992617 w 2385779"/>
              <a:gd name="connsiteY22" fmla="*/ 265086 h 2353016"/>
              <a:gd name="connsiteX23" fmla="*/ 2007510 w 2385779"/>
              <a:gd name="connsiteY23" fmla="*/ 282957 h 2353016"/>
              <a:gd name="connsiteX24" fmla="*/ 2013467 w 2385779"/>
              <a:gd name="connsiteY24" fmla="*/ 306785 h 2353016"/>
              <a:gd name="connsiteX25" fmla="*/ 2019424 w 2385779"/>
              <a:gd name="connsiteY25" fmla="*/ 348484 h 2353016"/>
              <a:gd name="connsiteX26" fmla="*/ 2013467 w 2385779"/>
              <a:gd name="connsiteY26" fmla="*/ 428904 h 2353016"/>
              <a:gd name="connsiteX27" fmla="*/ 1965811 w 2385779"/>
              <a:gd name="connsiteY27" fmla="*/ 616549 h 2353016"/>
              <a:gd name="connsiteX28" fmla="*/ 1873477 w 2385779"/>
              <a:gd name="connsiteY28" fmla="*/ 890572 h 2353016"/>
              <a:gd name="connsiteX29" fmla="*/ 1745402 w 2385779"/>
              <a:gd name="connsiteY29" fmla="*/ 1203314 h 2353016"/>
              <a:gd name="connsiteX30" fmla="*/ 1617326 w 2385779"/>
              <a:gd name="connsiteY30" fmla="*/ 1465422 h 2353016"/>
              <a:gd name="connsiteX31" fmla="*/ 1429680 w 2385779"/>
              <a:gd name="connsiteY31" fmla="*/ 1784122 h 2353016"/>
              <a:gd name="connsiteX32" fmla="*/ 1370110 w 2385779"/>
              <a:gd name="connsiteY32" fmla="*/ 1861563 h 2353016"/>
              <a:gd name="connsiteX33" fmla="*/ 1325433 w 2385779"/>
              <a:gd name="connsiteY33" fmla="*/ 1900284 h 2353016"/>
              <a:gd name="connsiteX34" fmla="*/ 1268841 w 2385779"/>
              <a:gd name="connsiteY34" fmla="*/ 1933047 h 2353016"/>
              <a:gd name="connsiteX35" fmla="*/ 1164594 w 2385779"/>
              <a:gd name="connsiteY35" fmla="*/ 2305360 h 2353016"/>
              <a:gd name="connsiteX36" fmla="*/ 1188422 w 2385779"/>
              <a:gd name="connsiteY36" fmla="*/ 2326209 h 2353016"/>
              <a:gd name="connsiteX37" fmla="*/ 1230121 w 2385779"/>
              <a:gd name="connsiteY37" fmla="*/ 2350037 h 2353016"/>
              <a:gd name="connsiteX38" fmla="*/ 1265863 w 2385779"/>
              <a:gd name="connsiteY38" fmla="*/ 2353016 h 2353016"/>
              <a:gd name="connsiteX39" fmla="*/ 1295648 w 2385779"/>
              <a:gd name="connsiteY39" fmla="*/ 2338123 h 2353016"/>
              <a:gd name="connsiteX40" fmla="*/ 1438616 w 2385779"/>
              <a:gd name="connsiteY40" fmla="*/ 2186220 h 2353016"/>
              <a:gd name="connsiteX41" fmla="*/ 1572648 w 2385779"/>
              <a:gd name="connsiteY41" fmla="*/ 2016445 h 2353016"/>
              <a:gd name="connsiteX42" fmla="*/ 1662003 w 2385779"/>
              <a:gd name="connsiteY42" fmla="*/ 1891348 h 2353016"/>
              <a:gd name="connsiteX43" fmla="*/ 1751359 w 2385779"/>
              <a:gd name="connsiteY43" fmla="*/ 1733487 h 2353016"/>
              <a:gd name="connsiteX44" fmla="*/ 1888370 w 2385779"/>
              <a:gd name="connsiteY44" fmla="*/ 1474358 h 2353016"/>
              <a:gd name="connsiteX45" fmla="*/ 1974746 w 2385779"/>
              <a:gd name="connsiteY45" fmla="*/ 1274798 h 2353016"/>
              <a:gd name="connsiteX46" fmla="*/ 2102822 w 2385779"/>
              <a:gd name="connsiteY46" fmla="*/ 956099 h 2353016"/>
              <a:gd name="connsiteX47" fmla="*/ 2144521 w 2385779"/>
              <a:gd name="connsiteY47" fmla="*/ 848872 h 2353016"/>
              <a:gd name="connsiteX48" fmla="*/ 2218983 w 2385779"/>
              <a:gd name="connsiteY48" fmla="*/ 634420 h 2353016"/>
              <a:gd name="connsiteX49" fmla="*/ 2266639 w 2385779"/>
              <a:gd name="connsiteY49" fmla="*/ 491452 h 2353016"/>
              <a:gd name="connsiteX50" fmla="*/ 2287489 w 2385779"/>
              <a:gd name="connsiteY50" fmla="*/ 446775 h 2353016"/>
              <a:gd name="connsiteX51" fmla="*/ 2361951 w 2385779"/>
              <a:gd name="connsiteY51" fmla="*/ 330613 h 2353016"/>
              <a:gd name="connsiteX52" fmla="*/ 2379822 w 2385779"/>
              <a:gd name="connsiteY52" fmla="*/ 303807 h 2353016"/>
              <a:gd name="connsiteX53" fmla="*/ 2385779 w 2385779"/>
              <a:gd name="connsiteY53" fmla="*/ 268065 h 2353016"/>
              <a:gd name="connsiteX54" fmla="*/ 2376844 w 2385779"/>
              <a:gd name="connsiteY54" fmla="*/ 238280 h 2353016"/>
              <a:gd name="connsiteX55" fmla="*/ 2347059 w 2385779"/>
              <a:gd name="connsiteY55" fmla="*/ 193602 h 2353016"/>
              <a:gd name="connsiteX56" fmla="*/ 2266639 w 2385779"/>
              <a:gd name="connsiteY56" fmla="*/ 122118 h 2353016"/>
              <a:gd name="connsiteX57" fmla="*/ 2156435 w 2385779"/>
              <a:gd name="connsiteY57" fmla="*/ 53613 h 2353016"/>
              <a:gd name="connsiteX58" fmla="*/ 2081972 w 2385779"/>
              <a:gd name="connsiteY58" fmla="*/ 17871 h 2353016"/>
              <a:gd name="connsiteX59" fmla="*/ 2049209 w 2385779"/>
              <a:gd name="connsiteY59" fmla="*/ 0 h 2353016"/>
              <a:gd name="connsiteX60" fmla="*/ 2034316 w 2385779"/>
              <a:gd name="connsiteY60" fmla="*/ 2978 h 2353016"/>
              <a:gd name="connsiteX61" fmla="*/ 1989639 w 2385779"/>
              <a:gd name="connsiteY61" fmla="*/ 26806 h 2353016"/>
              <a:gd name="connsiteX62" fmla="*/ 1825821 w 2385779"/>
              <a:gd name="connsiteY62" fmla="*/ 77441 h 2353016"/>
              <a:gd name="connsiteX63" fmla="*/ 1590519 w 2385779"/>
              <a:gd name="connsiteY63" fmla="*/ 128075 h 2353016"/>
              <a:gd name="connsiteX64" fmla="*/ 1179486 w 2385779"/>
              <a:gd name="connsiteY64" fmla="*/ 190624 h 2353016"/>
              <a:gd name="connsiteX65" fmla="*/ 753560 w 2385779"/>
              <a:gd name="connsiteY65" fmla="*/ 247215 h 23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85779" h="2353016">
                <a:moveTo>
                  <a:pt x="753560" y="247215"/>
                </a:moveTo>
                <a:lnTo>
                  <a:pt x="470603" y="282957"/>
                </a:lnTo>
                <a:lnTo>
                  <a:pt x="336570" y="294871"/>
                </a:lnTo>
                <a:lnTo>
                  <a:pt x="253172" y="291893"/>
                </a:lnTo>
                <a:lnTo>
                  <a:pt x="190624" y="288914"/>
                </a:lnTo>
                <a:lnTo>
                  <a:pt x="5957" y="244237"/>
                </a:lnTo>
                <a:lnTo>
                  <a:pt x="0" y="437839"/>
                </a:lnTo>
                <a:lnTo>
                  <a:pt x="44677" y="455710"/>
                </a:lnTo>
                <a:lnTo>
                  <a:pt x="122118" y="470603"/>
                </a:lnTo>
                <a:lnTo>
                  <a:pt x="244237" y="479538"/>
                </a:lnTo>
                <a:lnTo>
                  <a:pt x="336570" y="479538"/>
                </a:lnTo>
                <a:lnTo>
                  <a:pt x="440818" y="467624"/>
                </a:lnTo>
                <a:lnTo>
                  <a:pt x="670162" y="425925"/>
                </a:lnTo>
                <a:lnTo>
                  <a:pt x="819088" y="408054"/>
                </a:lnTo>
                <a:lnTo>
                  <a:pt x="965034" y="384226"/>
                </a:lnTo>
                <a:lnTo>
                  <a:pt x="1108002" y="360398"/>
                </a:lnTo>
                <a:lnTo>
                  <a:pt x="1352239" y="339549"/>
                </a:lnTo>
                <a:lnTo>
                  <a:pt x="1557756" y="309764"/>
                </a:lnTo>
                <a:lnTo>
                  <a:pt x="1834757" y="265086"/>
                </a:lnTo>
                <a:lnTo>
                  <a:pt x="1924112" y="253172"/>
                </a:lnTo>
                <a:lnTo>
                  <a:pt x="1959854" y="253172"/>
                </a:lnTo>
                <a:lnTo>
                  <a:pt x="1977725" y="256151"/>
                </a:lnTo>
                <a:lnTo>
                  <a:pt x="1992617" y="265086"/>
                </a:lnTo>
                <a:lnTo>
                  <a:pt x="2007510" y="282957"/>
                </a:lnTo>
                <a:lnTo>
                  <a:pt x="2013467" y="306785"/>
                </a:lnTo>
                <a:lnTo>
                  <a:pt x="2019424" y="348484"/>
                </a:lnTo>
                <a:lnTo>
                  <a:pt x="2013467" y="428904"/>
                </a:lnTo>
                <a:lnTo>
                  <a:pt x="1965811" y="616549"/>
                </a:lnTo>
                <a:lnTo>
                  <a:pt x="1873477" y="890572"/>
                </a:lnTo>
                <a:lnTo>
                  <a:pt x="1745402" y="1203314"/>
                </a:lnTo>
                <a:lnTo>
                  <a:pt x="1617326" y="1465422"/>
                </a:lnTo>
                <a:lnTo>
                  <a:pt x="1429680" y="1784122"/>
                </a:lnTo>
                <a:lnTo>
                  <a:pt x="1370110" y="1861563"/>
                </a:lnTo>
                <a:lnTo>
                  <a:pt x="1325433" y="1900284"/>
                </a:lnTo>
                <a:lnTo>
                  <a:pt x="1268841" y="1933047"/>
                </a:lnTo>
                <a:lnTo>
                  <a:pt x="1164594" y="2305360"/>
                </a:lnTo>
                <a:lnTo>
                  <a:pt x="1188422" y="2326209"/>
                </a:lnTo>
                <a:lnTo>
                  <a:pt x="1230121" y="2350037"/>
                </a:lnTo>
                <a:lnTo>
                  <a:pt x="1265863" y="2353016"/>
                </a:lnTo>
                <a:lnTo>
                  <a:pt x="1295648" y="2338123"/>
                </a:lnTo>
                <a:lnTo>
                  <a:pt x="1438616" y="2186220"/>
                </a:lnTo>
                <a:lnTo>
                  <a:pt x="1572648" y="2016445"/>
                </a:lnTo>
                <a:lnTo>
                  <a:pt x="1662003" y="1891348"/>
                </a:lnTo>
                <a:lnTo>
                  <a:pt x="1751359" y="1733487"/>
                </a:lnTo>
                <a:lnTo>
                  <a:pt x="1888370" y="1474358"/>
                </a:lnTo>
                <a:lnTo>
                  <a:pt x="1974746" y="1274798"/>
                </a:lnTo>
                <a:lnTo>
                  <a:pt x="2102822" y="956099"/>
                </a:lnTo>
                <a:lnTo>
                  <a:pt x="2144521" y="848872"/>
                </a:lnTo>
                <a:lnTo>
                  <a:pt x="2218983" y="634420"/>
                </a:lnTo>
                <a:lnTo>
                  <a:pt x="2266639" y="491452"/>
                </a:lnTo>
                <a:lnTo>
                  <a:pt x="2287489" y="446775"/>
                </a:lnTo>
                <a:lnTo>
                  <a:pt x="2361951" y="330613"/>
                </a:lnTo>
                <a:lnTo>
                  <a:pt x="2379822" y="303807"/>
                </a:lnTo>
                <a:lnTo>
                  <a:pt x="2385779" y="268065"/>
                </a:lnTo>
                <a:lnTo>
                  <a:pt x="2376844" y="238280"/>
                </a:lnTo>
                <a:lnTo>
                  <a:pt x="2347059" y="193602"/>
                </a:lnTo>
                <a:lnTo>
                  <a:pt x="2266639" y="122118"/>
                </a:lnTo>
                <a:lnTo>
                  <a:pt x="2156435" y="53613"/>
                </a:lnTo>
                <a:lnTo>
                  <a:pt x="2081972" y="17871"/>
                </a:lnTo>
                <a:lnTo>
                  <a:pt x="2049209" y="0"/>
                </a:lnTo>
                <a:lnTo>
                  <a:pt x="2034316" y="2978"/>
                </a:lnTo>
                <a:lnTo>
                  <a:pt x="1989639" y="26806"/>
                </a:lnTo>
                <a:lnTo>
                  <a:pt x="1825821" y="77441"/>
                </a:lnTo>
                <a:lnTo>
                  <a:pt x="1590519" y="128075"/>
                </a:lnTo>
                <a:lnTo>
                  <a:pt x="1179486" y="190624"/>
                </a:lnTo>
                <a:lnTo>
                  <a:pt x="753560" y="24721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FB2A57F-DE8E-4108-BDFE-8898FF87AFE3}"/>
              </a:ext>
            </a:extLst>
          </p:cNvPr>
          <p:cNvSpPr/>
          <p:nvPr/>
        </p:nvSpPr>
        <p:spPr>
          <a:xfrm>
            <a:off x="6611939" y="5491164"/>
            <a:ext cx="511175" cy="528637"/>
          </a:xfrm>
          <a:custGeom>
            <a:avLst/>
            <a:gdLst>
              <a:gd name="connsiteX0" fmla="*/ 285750 w 509588"/>
              <a:gd name="connsiteY0" fmla="*/ 109537 h 528637"/>
              <a:gd name="connsiteX1" fmla="*/ 354807 w 509588"/>
              <a:gd name="connsiteY1" fmla="*/ 126206 h 528637"/>
              <a:gd name="connsiteX2" fmla="*/ 400050 w 509588"/>
              <a:gd name="connsiteY2" fmla="*/ 138112 h 528637"/>
              <a:gd name="connsiteX3" fmla="*/ 435769 w 509588"/>
              <a:gd name="connsiteY3" fmla="*/ 142875 h 528637"/>
              <a:gd name="connsiteX4" fmla="*/ 452438 w 509588"/>
              <a:gd name="connsiteY4" fmla="*/ 140493 h 528637"/>
              <a:gd name="connsiteX5" fmla="*/ 509588 w 509588"/>
              <a:gd name="connsiteY5" fmla="*/ 130968 h 528637"/>
              <a:gd name="connsiteX6" fmla="*/ 390525 w 509588"/>
              <a:gd name="connsiteY6" fmla="*/ 528637 h 528637"/>
              <a:gd name="connsiteX7" fmla="*/ 350044 w 509588"/>
              <a:gd name="connsiteY7" fmla="*/ 495300 h 528637"/>
              <a:gd name="connsiteX8" fmla="*/ 326232 w 509588"/>
              <a:gd name="connsiteY8" fmla="*/ 459581 h 528637"/>
              <a:gd name="connsiteX9" fmla="*/ 309563 w 509588"/>
              <a:gd name="connsiteY9" fmla="*/ 426243 h 528637"/>
              <a:gd name="connsiteX10" fmla="*/ 266700 w 509588"/>
              <a:gd name="connsiteY10" fmla="*/ 354806 h 528637"/>
              <a:gd name="connsiteX11" fmla="*/ 197644 w 509588"/>
              <a:gd name="connsiteY11" fmla="*/ 259556 h 528637"/>
              <a:gd name="connsiteX12" fmla="*/ 133350 w 509588"/>
              <a:gd name="connsiteY12" fmla="*/ 178593 h 528637"/>
              <a:gd name="connsiteX13" fmla="*/ 45244 w 509588"/>
              <a:gd name="connsiteY13" fmla="*/ 90487 h 528637"/>
              <a:gd name="connsiteX14" fmla="*/ 16669 w 509588"/>
              <a:gd name="connsiteY14" fmla="*/ 61912 h 528637"/>
              <a:gd name="connsiteX15" fmla="*/ 4763 w 509588"/>
              <a:gd name="connsiteY15" fmla="*/ 42862 h 528637"/>
              <a:gd name="connsiteX16" fmla="*/ 0 w 509588"/>
              <a:gd name="connsiteY16" fmla="*/ 21431 h 528637"/>
              <a:gd name="connsiteX17" fmla="*/ 4763 w 509588"/>
              <a:gd name="connsiteY17" fmla="*/ 0 h 528637"/>
              <a:gd name="connsiteX18" fmla="*/ 19050 w 509588"/>
              <a:gd name="connsiteY18" fmla="*/ 0 h 528637"/>
              <a:gd name="connsiteX19" fmla="*/ 42863 w 509588"/>
              <a:gd name="connsiteY19" fmla="*/ 9525 h 528637"/>
              <a:gd name="connsiteX20" fmla="*/ 102394 w 509588"/>
              <a:gd name="connsiteY20" fmla="*/ 38100 h 528637"/>
              <a:gd name="connsiteX21" fmla="*/ 161925 w 509588"/>
              <a:gd name="connsiteY21" fmla="*/ 66675 h 528637"/>
              <a:gd name="connsiteX22" fmla="*/ 211932 w 509588"/>
              <a:gd name="connsiteY22" fmla="*/ 85725 h 528637"/>
              <a:gd name="connsiteX23" fmla="*/ 285750 w 509588"/>
              <a:gd name="connsiteY23" fmla="*/ 1095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9588" h="528637">
                <a:moveTo>
                  <a:pt x="285750" y="109537"/>
                </a:moveTo>
                <a:lnTo>
                  <a:pt x="354807" y="126206"/>
                </a:lnTo>
                <a:lnTo>
                  <a:pt x="400050" y="138112"/>
                </a:lnTo>
                <a:lnTo>
                  <a:pt x="435769" y="142875"/>
                </a:lnTo>
                <a:lnTo>
                  <a:pt x="452438" y="140493"/>
                </a:lnTo>
                <a:lnTo>
                  <a:pt x="509588" y="130968"/>
                </a:lnTo>
                <a:lnTo>
                  <a:pt x="390525" y="528637"/>
                </a:lnTo>
                <a:lnTo>
                  <a:pt x="350044" y="495300"/>
                </a:lnTo>
                <a:lnTo>
                  <a:pt x="326232" y="459581"/>
                </a:lnTo>
                <a:lnTo>
                  <a:pt x="309563" y="426243"/>
                </a:lnTo>
                <a:lnTo>
                  <a:pt x="266700" y="354806"/>
                </a:lnTo>
                <a:lnTo>
                  <a:pt x="197644" y="259556"/>
                </a:lnTo>
                <a:lnTo>
                  <a:pt x="133350" y="178593"/>
                </a:lnTo>
                <a:lnTo>
                  <a:pt x="45244" y="90487"/>
                </a:lnTo>
                <a:lnTo>
                  <a:pt x="16669" y="61912"/>
                </a:lnTo>
                <a:lnTo>
                  <a:pt x="4763" y="42862"/>
                </a:lnTo>
                <a:lnTo>
                  <a:pt x="0" y="21431"/>
                </a:lnTo>
                <a:lnTo>
                  <a:pt x="4763" y="0"/>
                </a:lnTo>
                <a:lnTo>
                  <a:pt x="19050" y="0"/>
                </a:lnTo>
                <a:lnTo>
                  <a:pt x="42863" y="9525"/>
                </a:lnTo>
                <a:lnTo>
                  <a:pt x="102394" y="38100"/>
                </a:lnTo>
                <a:lnTo>
                  <a:pt x="161925" y="66675"/>
                </a:lnTo>
                <a:lnTo>
                  <a:pt x="211932" y="85725"/>
                </a:lnTo>
                <a:lnTo>
                  <a:pt x="285750" y="1095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5ECF8F7-9DFF-4065-8284-A384AB9A8FD3}"/>
              </a:ext>
            </a:extLst>
          </p:cNvPr>
          <p:cNvSpPr/>
          <p:nvPr/>
        </p:nvSpPr>
        <p:spPr>
          <a:xfrm>
            <a:off x="5208588" y="4052888"/>
            <a:ext cx="1371600" cy="1270000"/>
          </a:xfrm>
          <a:custGeom>
            <a:avLst/>
            <a:gdLst>
              <a:gd name="connsiteX0" fmla="*/ 847725 w 1371600"/>
              <a:gd name="connsiteY0" fmla="*/ 485775 h 1269206"/>
              <a:gd name="connsiteX1" fmla="*/ 921544 w 1371600"/>
              <a:gd name="connsiteY1" fmla="*/ 397668 h 1269206"/>
              <a:gd name="connsiteX2" fmla="*/ 1004887 w 1371600"/>
              <a:gd name="connsiteY2" fmla="*/ 280987 h 1269206"/>
              <a:gd name="connsiteX3" fmla="*/ 1054894 w 1371600"/>
              <a:gd name="connsiteY3" fmla="*/ 192881 h 1269206"/>
              <a:gd name="connsiteX4" fmla="*/ 1057275 w 1371600"/>
              <a:gd name="connsiteY4" fmla="*/ 173831 h 1269206"/>
              <a:gd name="connsiteX5" fmla="*/ 1050131 w 1371600"/>
              <a:gd name="connsiteY5" fmla="*/ 138112 h 1269206"/>
              <a:gd name="connsiteX6" fmla="*/ 973931 w 1371600"/>
              <a:gd name="connsiteY6" fmla="*/ 0 h 1269206"/>
              <a:gd name="connsiteX7" fmla="*/ 1262062 w 1371600"/>
              <a:gd name="connsiteY7" fmla="*/ 64293 h 1269206"/>
              <a:gd name="connsiteX8" fmla="*/ 1293019 w 1371600"/>
              <a:gd name="connsiteY8" fmla="*/ 111918 h 1269206"/>
              <a:gd name="connsiteX9" fmla="*/ 1338262 w 1371600"/>
              <a:gd name="connsiteY9" fmla="*/ 171450 h 1269206"/>
              <a:gd name="connsiteX10" fmla="*/ 1362075 w 1371600"/>
              <a:gd name="connsiteY10" fmla="*/ 195262 h 1269206"/>
              <a:gd name="connsiteX11" fmla="*/ 1371600 w 1371600"/>
              <a:gd name="connsiteY11" fmla="*/ 211931 h 1269206"/>
              <a:gd name="connsiteX12" fmla="*/ 1371600 w 1371600"/>
              <a:gd name="connsiteY12" fmla="*/ 233362 h 1269206"/>
              <a:gd name="connsiteX13" fmla="*/ 1362075 w 1371600"/>
              <a:gd name="connsiteY13" fmla="*/ 257175 h 1269206"/>
              <a:gd name="connsiteX14" fmla="*/ 1338262 w 1371600"/>
              <a:gd name="connsiteY14" fmla="*/ 273843 h 1269206"/>
              <a:gd name="connsiteX15" fmla="*/ 1309687 w 1371600"/>
              <a:gd name="connsiteY15" fmla="*/ 290512 h 1269206"/>
              <a:gd name="connsiteX16" fmla="*/ 1140619 w 1371600"/>
              <a:gd name="connsiteY16" fmla="*/ 450056 h 1269206"/>
              <a:gd name="connsiteX17" fmla="*/ 895350 w 1371600"/>
              <a:gd name="connsiteY17" fmla="*/ 669131 h 1269206"/>
              <a:gd name="connsiteX18" fmla="*/ 669131 w 1371600"/>
              <a:gd name="connsiteY18" fmla="*/ 866775 h 1269206"/>
              <a:gd name="connsiteX19" fmla="*/ 431006 w 1371600"/>
              <a:gd name="connsiteY19" fmla="*/ 1038225 h 1269206"/>
              <a:gd name="connsiteX20" fmla="*/ 195262 w 1371600"/>
              <a:gd name="connsiteY20" fmla="*/ 1176337 h 1269206"/>
              <a:gd name="connsiteX21" fmla="*/ 52387 w 1371600"/>
              <a:gd name="connsiteY21" fmla="*/ 1259681 h 1269206"/>
              <a:gd name="connsiteX22" fmla="*/ 26194 w 1371600"/>
              <a:gd name="connsiteY22" fmla="*/ 1269206 h 1269206"/>
              <a:gd name="connsiteX23" fmla="*/ 9525 w 1371600"/>
              <a:gd name="connsiteY23" fmla="*/ 1269206 h 1269206"/>
              <a:gd name="connsiteX24" fmla="*/ 2381 w 1371600"/>
              <a:gd name="connsiteY24" fmla="*/ 1259681 h 1269206"/>
              <a:gd name="connsiteX25" fmla="*/ 0 w 1371600"/>
              <a:gd name="connsiteY25" fmla="*/ 1238250 h 1269206"/>
              <a:gd name="connsiteX26" fmla="*/ 7144 w 1371600"/>
              <a:gd name="connsiteY26" fmla="*/ 1212056 h 1269206"/>
              <a:gd name="connsiteX27" fmla="*/ 26194 w 1371600"/>
              <a:gd name="connsiteY27" fmla="*/ 1197768 h 1269206"/>
              <a:gd name="connsiteX28" fmla="*/ 230981 w 1371600"/>
              <a:gd name="connsiteY28" fmla="*/ 1059656 h 1269206"/>
              <a:gd name="connsiteX29" fmla="*/ 466725 w 1371600"/>
              <a:gd name="connsiteY29" fmla="*/ 878681 h 1269206"/>
              <a:gd name="connsiteX30" fmla="*/ 659606 w 1371600"/>
              <a:gd name="connsiteY30" fmla="*/ 697706 h 1269206"/>
              <a:gd name="connsiteX31" fmla="*/ 847725 w 1371600"/>
              <a:gd name="connsiteY31" fmla="*/ 485775 h 12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71600" h="1269206">
                <a:moveTo>
                  <a:pt x="847725" y="485775"/>
                </a:moveTo>
                <a:lnTo>
                  <a:pt x="921544" y="397668"/>
                </a:lnTo>
                <a:lnTo>
                  <a:pt x="1004887" y="280987"/>
                </a:lnTo>
                <a:lnTo>
                  <a:pt x="1054894" y="192881"/>
                </a:lnTo>
                <a:lnTo>
                  <a:pt x="1057275" y="173831"/>
                </a:lnTo>
                <a:lnTo>
                  <a:pt x="1050131" y="138112"/>
                </a:lnTo>
                <a:lnTo>
                  <a:pt x="973931" y="0"/>
                </a:lnTo>
                <a:lnTo>
                  <a:pt x="1262062" y="64293"/>
                </a:lnTo>
                <a:lnTo>
                  <a:pt x="1293019" y="111918"/>
                </a:lnTo>
                <a:lnTo>
                  <a:pt x="1338262" y="171450"/>
                </a:lnTo>
                <a:lnTo>
                  <a:pt x="1362075" y="195262"/>
                </a:lnTo>
                <a:lnTo>
                  <a:pt x="1371600" y="211931"/>
                </a:lnTo>
                <a:lnTo>
                  <a:pt x="1371600" y="233362"/>
                </a:lnTo>
                <a:lnTo>
                  <a:pt x="1362075" y="257175"/>
                </a:lnTo>
                <a:lnTo>
                  <a:pt x="1338262" y="273843"/>
                </a:lnTo>
                <a:lnTo>
                  <a:pt x="1309687" y="290512"/>
                </a:lnTo>
                <a:lnTo>
                  <a:pt x="1140619" y="450056"/>
                </a:lnTo>
                <a:lnTo>
                  <a:pt x="895350" y="669131"/>
                </a:lnTo>
                <a:lnTo>
                  <a:pt x="669131" y="866775"/>
                </a:lnTo>
                <a:lnTo>
                  <a:pt x="431006" y="1038225"/>
                </a:lnTo>
                <a:lnTo>
                  <a:pt x="195262" y="1176337"/>
                </a:lnTo>
                <a:lnTo>
                  <a:pt x="52387" y="1259681"/>
                </a:lnTo>
                <a:lnTo>
                  <a:pt x="26194" y="1269206"/>
                </a:lnTo>
                <a:lnTo>
                  <a:pt x="9525" y="1269206"/>
                </a:lnTo>
                <a:lnTo>
                  <a:pt x="2381" y="1259681"/>
                </a:lnTo>
                <a:lnTo>
                  <a:pt x="0" y="1238250"/>
                </a:lnTo>
                <a:lnTo>
                  <a:pt x="7144" y="1212056"/>
                </a:lnTo>
                <a:lnTo>
                  <a:pt x="26194" y="1197768"/>
                </a:lnTo>
                <a:lnTo>
                  <a:pt x="230981" y="1059656"/>
                </a:lnTo>
                <a:lnTo>
                  <a:pt x="466725" y="878681"/>
                </a:lnTo>
                <a:lnTo>
                  <a:pt x="659606" y="697706"/>
                </a:lnTo>
                <a:lnTo>
                  <a:pt x="847725" y="4857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C58E8C0-02B6-4079-A193-A051A0DA0CA3}"/>
              </a:ext>
            </a:extLst>
          </p:cNvPr>
          <p:cNvSpPr/>
          <p:nvPr/>
        </p:nvSpPr>
        <p:spPr>
          <a:xfrm>
            <a:off x="5494338" y="3954464"/>
            <a:ext cx="1822450" cy="1798637"/>
          </a:xfrm>
          <a:custGeom>
            <a:avLst/>
            <a:gdLst>
              <a:gd name="connsiteX0" fmla="*/ 852487 w 1824037"/>
              <a:gd name="connsiteY0" fmla="*/ 1035844 h 1797844"/>
              <a:gd name="connsiteX1" fmla="*/ 1052512 w 1824037"/>
              <a:gd name="connsiteY1" fmla="*/ 828675 h 1797844"/>
              <a:gd name="connsiteX2" fmla="*/ 1262062 w 1824037"/>
              <a:gd name="connsiteY2" fmla="*/ 566738 h 1797844"/>
              <a:gd name="connsiteX3" fmla="*/ 1381125 w 1824037"/>
              <a:gd name="connsiteY3" fmla="*/ 392907 h 1797844"/>
              <a:gd name="connsiteX4" fmla="*/ 1466850 w 1824037"/>
              <a:gd name="connsiteY4" fmla="*/ 254794 h 1797844"/>
              <a:gd name="connsiteX5" fmla="*/ 1490662 w 1824037"/>
              <a:gd name="connsiteY5" fmla="*/ 211932 h 1797844"/>
              <a:gd name="connsiteX6" fmla="*/ 1490662 w 1824037"/>
              <a:gd name="connsiteY6" fmla="*/ 197644 h 1797844"/>
              <a:gd name="connsiteX7" fmla="*/ 1485900 w 1824037"/>
              <a:gd name="connsiteY7" fmla="*/ 166688 h 1797844"/>
              <a:gd name="connsiteX8" fmla="*/ 1473994 w 1824037"/>
              <a:gd name="connsiteY8" fmla="*/ 147638 h 1797844"/>
              <a:gd name="connsiteX9" fmla="*/ 1447800 w 1824037"/>
              <a:gd name="connsiteY9" fmla="*/ 114300 h 1797844"/>
              <a:gd name="connsiteX10" fmla="*/ 1354931 w 1824037"/>
              <a:gd name="connsiteY10" fmla="*/ 0 h 1797844"/>
              <a:gd name="connsiteX11" fmla="*/ 1688306 w 1824037"/>
              <a:gd name="connsiteY11" fmla="*/ 69057 h 1797844"/>
              <a:gd name="connsiteX12" fmla="*/ 1750219 w 1824037"/>
              <a:gd name="connsiteY12" fmla="*/ 140494 h 1797844"/>
              <a:gd name="connsiteX13" fmla="*/ 1800225 w 1824037"/>
              <a:gd name="connsiteY13" fmla="*/ 185738 h 1797844"/>
              <a:gd name="connsiteX14" fmla="*/ 1819275 w 1824037"/>
              <a:gd name="connsiteY14" fmla="*/ 211932 h 1797844"/>
              <a:gd name="connsiteX15" fmla="*/ 1824037 w 1824037"/>
              <a:gd name="connsiteY15" fmla="*/ 228600 h 1797844"/>
              <a:gd name="connsiteX16" fmla="*/ 1821656 w 1824037"/>
              <a:gd name="connsiteY16" fmla="*/ 257175 h 1797844"/>
              <a:gd name="connsiteX17" fmla="*/ 1812131 w 1824037"/>
              <a:gd name="connsiteY17" fmla="*/ 273844 h 1797844"/>
              <a:gd name="connsiteX18" fmla="*/ 1774031 w 1824037"/>
              <a:gd name="connsiteY18" fmla="*/ 311944 h 1797844"/>
              <a:gd name="connsiteX19" fmla="*/ 1740694 w 1824037"/>
              <a:gd name="connsiteY19" fmla="*/ 340519 h 1797844"/>
              <a:gd name="connsiteX20" fmla="*/ 1428750 w 1824037"/>
              <a:gd name="connsiteY20" fmla="*/ 697707 h 1797844"/>
              <a:gd name="connsiteX21" fmla="*/ 1164431 w 1824037"/>
              <a:gd name="connsiteY21" fmla="*/ 976313 h 1797844"/>
              <a:gd name="connsiteX22" fmla="*/ 950119 w 1824037"/>
              <a:gd name="connsiteY22" fmla="*/ 1181100 h 1797844"/>
              <a:gd name="connsiteX23" fmla="*/ 642937 w 1824037"/>
              <a:gd name="connsiteY23" fmla="*/ 1404938 h 1797844"/>
              <a:gd name="connsiteX24" fmla="*/ 400050 w 1824037"/>
              <a:gd name="connsiteY24" fmla="*/ 1571625 h 1797844"/>
              <a:gd name="connsiteX25" fmla="*/ 171450 w 1824037"/>
              <a:gd name="connsiteY25" fmla="*/ 1712119 h 1797844"/>
              <a:gd name="connsiteX26" fmla="*/ 50006 w 1824037"/>
              <a:gd name="connsiteY26" fmla="*/ 1790700 h 1797844"/>
              <a:gd name="connsiteX27" fmla="*/ 35719 w 1824037"/>
              <a:gd name="connsiteY27" fmla="*/ 1795463 h 1797844"/>
              <a:gd name="connsiteX28" fmla="*/ 14287 w 1824037"/>
              <a:gd name="connsiteY28" fmla="*/ 1797844 h 1797844"/>
              <a:gd name="connsiteX29" fmla="*/ 0 w 1824037"/>
              <a:gd name="connsiteY29" fmla="*/ 1795463 h 1797844"/>
              <a:gd name="connsiteX30" fmla="*/ 0 w 1824037"/>
              <a:gd name="connsiteY30" fmla="*/ 1783557 h 1797844"/>
              <a:gd name="connsiteX31" fmla="*/ 7144 w 1824037"/>
              <a:gd name="connsiteY31" fmla="*/ 1764507 h 1797844"/>
              <a:gd name="connsiteX32" fmla="*/ 23812 w 1824037"/>
              <a:gd name="connsiteY32" fmla="*/ 1745457 h 1797844"/>
              <a:gd name="connsiteX33" fmla="*/ 166687 w 1824037"/>
              <a:gd name="connsiteY33" fmla="*/ 1635919 h 1797844"/>
              <a:gd name="connsiteX34" fmla="*/ 350044 w 1824037"/>
              <a:gd name="connsiteY34" fmla="*/ 1488282 h 1797844"/>
              <a:gd name="connsiteX35" fmla="*/ 542925 w 1824037"/>
              <a:gd name="connsiteY35" fmla="*/ 1323975 h 1797844"/>
              <a:gd name="connsiteX36" fmla="*/ 800100 w 1824037"/>
              <a:gd name="connsiteY36" fmla="*/ 1090613 h 1797844"/>
              <a:gd name="connsiteX37" fmla="*/ 852487 w 1824037"/>
              <a:gd name="connsiteY37" fmla="*/ 1035844 h 179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4037" h="1797844">
                <a:moveTo>
                  <a:pt x="852487" y="1035844"/>
                </a:moveTo>
                <a:lnTo>
                  <a:pt x="1052512" y="828675"/>
                </a:lnTo>
                <a:lnTo>
                  <a:pt x="1262062" y="566738"/>
                </a:lnTo>
                <a:lnTo>
                  <a:pt x="1381125" y="392907"/>
                </a:lnTo>
                <a:lnTo>
                  <a:pt x="1466850" y="254794"/>
                </a:lnTo>
                <a:lnTo>
                  <a:pt x="1490662" y="211932"/>
                </a:lnTo>
                <a:lnTo>
                  <a:pt x="1490662" y="197644"/>
                </a:lnTo>
                <a:lnTo>
                  <a:pt x="1485900" y="166688"/>
                </a:lnTo>
                <a:lnTo>
                  <a:pt x="1473994" y="147638"/>
                </a:lnTo>
                <a:lnTo>
                  <a:pt x="1447800" y="114300"/>
                </a:lnTo>
                <a:lnTo>
                  <a:pt x="1354931" y="0"/>
                </a:lnTo>
                <a:lnTo>
                  <a:pt x="1688306" y="69057"/>
                </a:lnTo>
                <a:lnTo>
                  <a:pt x="1750219" y="140494"/>
                </a:lnTo>
                <a:lnTo>
                  <a:pt x="1800225" y="185738"/>
                </a:lnTo>
                <a:lnTo>
                  <a:pt x="1819275" y="211932"/>
                </a:lnTo>
                <a:lnTo>
                  <a:pt x="1824037" y="228600"/>
                </a:lnTo>
                <a:lnTo>
                  <a:pt x="1821656" y="257175"/>
                </a:lnTo>
                <a:lnTo>
                  <a:pt x="1812131" y="273844"/>
                </a:lnTo>
                <a:lnTo>
                  <a:pt x="1774031" y="311944"/>
                </a:lnTo>
                <a:lnTo>
                  <a:pt x="1740694" y="340519"/>
                </a:lnTo>
                <a:lnTo>
                  <a:pt x="1428750" y="697707"/>
                </a:lnTo>
                <a:lnTo>
                  <a:pt x="1164431" y="976313"/>
                </a:lnTo>
                <a:lnTo>
                  <a:pt x="950119" y="1181100"/>
                </a:lnTo>
                <a:lnTo>
                  <a:pt x="642937" y="1404938"/>
                </a:lnTo>
                <a:lnTo>
                  <a:pt x="400050" y="1571625"/>
                </a:lnTo>
                <a:lnTo>
                  <a:pt x="171450" y="1712119"/>
                </a:lnTo>
                <a:lnTo>
                  <a:pt x="50006" y="1790700"/>
                </a:lnTo>
                <a:lnTo>
                  <a:pt x="35719" y="1795463"/>
                </a:lnTo>
                <a:lnTo>
                  <a:pt x="14287" y="1797844"/>
                </a:lnTo>
                <a:lnTo>
                  <a:pt x="0" y="1795463"/>
                </a:lnTo>
                <a:lnTo>
                  <a:pt x="0" y="1783557"/>
                </a:lnTo>
                <a:lnTo>
                  <a:pt x="7144" y="1764507"/>
                </a:lnTo>
                <a:lnTo>
                  <a:pt x="23812" y="1745457"/>
                </a:lnTo>
                <a:lnTo>
                  <a:pt x="166687" y="1635919"/>
                </a:lnTo>
                <a:lnTo>
                  <a:pt x="350044" y="1488282"/>
                </a:lnTo>
                <a:lnTo>
                  <a:pt x="542925" y="1323975"/>
                </a:lnTo>
                <a:lnTo>
                  <a:pt x="800100" y="1090613"/>
                </a:lnTo>
                <a:lnTo>
                  <a:pt x="852487" y="10358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D99BED-F091-49F9-B513-FCAA2534F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73" y="1468268"/>
            <a:ext cx="4865030" cy="45845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8AF5EE5-B685-4C8E-8497-14BC9125D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129" y="1429115"/>
            <a:ext cx="4865030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10" grpId="0" animBg="1"/>
      <p:bldP spid="5" grpId="0" animBg="1"/>
      <p:bldP spid="4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315046-73F8-411D-B016-75D7CC7B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485" y="1136705"/>
            <a:ext cx="4865030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33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90CE111C-6D06-4BA3-9848-E90D7921E43A}"/>
              </a:ext>
            </a:extLst>
          </p:cNvPr>
          <p:cNvSpPr/>
          <p:nvPr/>
        </p:nvSpPr>
        <p:spPr>
          <a:xfrm>
            <a:off x="4219576" y="1952625"/>
            <a:ext cx="754063" cy="685800"/>
          </a:xfrm>
          <a:custGeom>
            <a:avLst/>
            <a:gdLst>
              <a:gd name="connsiteX0" fmla="*/ 464344 w 754856"/>
              <a:gd name="connsiteY0" fmla="*/ 183356 h 685800"/>
              <a:gd name="connsiteX1" fmla="*/ 290513 w 754856"/>
              <a:gd name="connsiteY1" fmla="*/ 100013 h 685800"/>
              <a:gd name="connsiteX2" fmla="*/ 95250 w 754856"/>
              <a:gd name="connsiteY2" fmla="*/ 26194 h 685800"/>
              <a:gd name="connsiteX3" fmla="*/ 30956 w 754856"/>
              <a:gd name="connsiteY3" fmla="*/ 0 h 685800"/>
              <a:gd name="connsiteX4" fmla="*/ 7144 w 754856"/>
              <a:gd name="connsiteY4" fmla="*/ 0 h 685800"/>
              <a:gd name="connsiteX5" fmla="*/ 0 w 754856"/>
              <a:gd name="connsiteY5" fmla="*/ 14288 h 685800"/>
              <a:gd name="connsiteX6" fmla="*/ 4763 w 754856"/>
              <a:gd name="connsiteY6" fmla="*/ 33338 h 685800"/>
              <a:gd name="connsiteX7" fmla="*/ 21431 w 754856"/>
              <a:gd name="connsiteY7" fmla="*/ 57150 h 685800"/>
              <a:gd name="connsiteX8" fmla="*/ 145256 w 754856"/>
              <a:gd name="connsiteY8" fmla="*/ 211931 h 685800"/>
              <a:gd name="connsiteX9" fmla="*/ 250031 w 754856"/>
              <a:gd name="connsiteY9" fmla="*/ 330994 h 685800"/>
              <a:gd name="connsiteX10" fmla="*/ 390525 w 754856"/>
              <a:gd name="connsiteY10" fmla="*/ 476250 h 685800"/>
              <a:gd name="connsiteX11" fmla="*/ 540544 w 754856"/>
              <a:gd name="connsiteY11" fmla="*/ 611981 h 685800"/>
              <a:gd name="connsiteX12" fmla="*/ 616744 w 754856"/>
              <a:gd name="connsiteY12" fmla="*/ 669131 h 685800"/>
              <a:gd name="connsiteX13" fmla="*/ 645319 w 754856"/>
              <a:gd name="connsiteY13" fmla="*/ 683419 h 685800"/>
              <a:gd name="connsiteX14" fmla="*/ 669131 w 754856"/>
              <a:gd name="connsiteY14" fmla="*/ 685800 h 685800"/>
              <a:gd name="connsiteX15" fmla="*/ 700088 w 754856"/>
              <a:gd name="connsiteY15" fmla="*/ 681038 h 685800"/>
              <a:gd name="connsiteX16" fmla="*/ 723900 w 754856"/>
              <a:gd name="connsiteY16" fmla="*/ 666750 h 685800"/>
              <a:gd name="connsiteX17" fmla="*/ 738188 w 754856"/>
              <a:gd name="connsiteY17" fmla="*/ 645319 h 685800"/>
              <a:gd name="connsiteX18" fmla="*/ 752475 w 754856"/>
              <a:gd name="connsiteY18" fmla="*/ 604838 h 685800"/>
              <a:gd name="connsiteX19" fmla="*/ 754856 w 754856"/>
              <a:gd name="connsiteY19" fmla="*/ 557213 h 685800"/>
              <a:gd name="connsiteX20" fmla="*/ 702469 w 754856"/>
              <a:gd name="connsiteY20" fmla="*/ 428625 h 685800"/>
              <a:gd name="connsiteX21" fmla="*/ 623888 w 754856"/>
              <a:gd name="connsiteY21" fmla="*/ 283369 h 685800"/>
              <a:gd name="connsiteX22" fmla="*/ 592931 w 754856"/>
              <a:gd name="connsiteY22" fmla="*/ 250031 h 685800"/>
              <a:gd name="connsiteX23" fmla="*/ 464344 w 754856"/>
              <a:gd name="connsiteY23" fmla="*/ 18335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4856" h="685800">
                <a:moveTo>
                  <a:pt x="464344" y="183356"/>
                </a:moveTo>
                <a:lnTo>
                  <a:pt x="290513" y="100013"/>
                </a:lnTo>
                <a:lnTo>
                  <a:pt x="95250" y="26194"/>
                </a:lnTo>
                <a:lnTo>
                  <a:pt x="30956" y="0"/>
                </a:lnTo>
                <a:lnTo>
                  <a:pt x="7144" y="0"/>
                </a:lnTo>
                <a:lnTo>
                  <a:pt x="0" y="14288"/>
                </a:lnTo>
                <a:lnTo>
                  <a:pt x="4763" y="33338"/>
                </a:lnTo>
                <a:lnTo>
                  <a:pt x="21431" y="57150"/>
                </a:lnTo>
                <a:lnTo>
                  <a:pt x="145256" y="211931"/>
                </a:lnTo>
                <a:lnTo>
                  <a:pt x="250031" y="330994"/>
                </a:lnTo>
                <a:lnTo>
                  <a:pt x="390525" y="476250"/>
                </a:lnTo>
                <a:lnTo>
                  <a:pt x="540544" y="611981"/>
                </a:lnTo>
                <a:lnTo>
                  <a:pt x="616744" y="669131"/>
                </a:lnTo>
                <a:lnTo>
                  <a:pt x="645319" y="683419"/>
                </a:lnTo>
                <a:lnTo>
                  <a:pt x="669131" y="685800"/>
                </a:lnTo>
                <a:lnTo>
                  <a:pt x="700088" y="681038"/>
                </a:lnTo>
                <a:lnTo>
                  <a:pt x="723900" y="666750"/>
                </a:lnTo>
                <a:lnTo>
                  <a:pt x="738188" y="645319"/>
                </a:lnTo>
                <a:lnTo>
                  <a:pt x="752475" y="604838"/>
                </a:lnTo>
                <a:lnTo>
                  <a:pt x="754856" y="557213"/>
                </a:lnTo>
                <a:lnTo>
                  <a:pt x="702469" y="428625"/>
                </a:lnTo>
                <a:lnTo>
                  <a:pt x="623888" y="283369"/>
                </a:lnTo>
                <a:lnTo>
                  <a:pt x="592931" y="250031"/>
                </a:lnTo>
                <a:lnTo>
                  <a:pt x="464344" y="1833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2CF84D1B-0062-4A7D-BC0A-D6E26E737127}"/>
              </a:ext>
            </a:extLst>
          </p:cNvPr>
          <p:cNvSpPr/>
          <p:nvPr/>
        </p:nvSpPr>
        <p:spPr>
          <a:xfrm>
            <a:off x="3976688" y="2970213"/>
            <a:ext cx="1143000" cy="971550"/>
          </a:xfrm>
          <a:custGeom>
            <a:avLst/>
            <a:gdLst>
              <a:gd name="connsiteX0" fmla="*/ 504825 w 1143000"/>
              <a:gd name="connsiteY0" fmla="*/ 450056 h 971550"/>
              <a:gd name="connsiteX1" fmla="*/ 414337 w 1143000"/>
              <a:gd name="connsiteY1" fmla="*/ 514350 h 971550"/>
              <a:gd name="connsiteX2" fmla="*/ 366712 w 1143000"/>
              <a:gd name="connsiteY2" fmla="*/ 540544 h 971550"/>
              <a:gd name="connsiteX3" fmla="*/ 300037 w 1143000"/>
              <a:gd name="connsiteY3" fmla="*/ 569119 h 971550"/>
              <a:gd name="connsiteX4" fmla="*/ 254793 w 1143000"/>
              <a:gd name="connsiteY4" fmla="*/ 573881 h 971550"/>
              <a:gd name="connsiteX5" fmla="*/ 192881 w 1143000"/>
              <a:gd name="connsiteY5" fmla="*/ 559594 h 971550"/>
              <a:gd name="connsiteX6" fmla="*/ 138112 w 1143000"/>
              <a:gd name="connsiteY6" fmla="*/ 526256 h 971550"/>
              <a:gd name="connsiteX7" fmla="*/ 78581 w 1143000"/>
              <a:gd name="connsiteY7" fmla="*/ 478631 h 971550"/>
              <a:gd name="connsiteX8" fmla="*/ 45243 w 1143000"/>
              <a:gd name="connsiteY8" fmla="*/ 454819 h 971550"/>
              <a:gd name="connsiteX9" fmla="*/ 28575 w 1143000"/>
              <a:gd name="connsiteY9" fmla="*/ 454819 h 971550"/>
              <a:gd name="connsiteX10" fmla="*/ 7143 w 1143000"/>
              <a:gd name="connsiteY10" fmla="*/ 457200 h 971550"/>
              <a:gd name="connsiteX11" fmla="*/ 0 w 1143000"/>
              <a:gd name="connsiteY11" fmla="*/ 476250 h 971550"/>
              <a:gd name="connsiteX12" fmla="*/ 30956 w 1143000"/>
              <a:gd name="connsiteY12" fmla="*/ 557212 h 971550"/>
              <a:gd name="connsiteX13" fmla="*/ 92868 w 1143000"/>
              <a:gd name="connsiteY13" fmla="*/ 695325 h 971550"/>
              <a:gd name="connsiteX14" fmla="*/ 171450 w 1143000"/>
              <a:gd name="connsiteY14" fmla="*/ 835819 h 971550"/>
              <a:gd name="connsiteX15" fmla="*/ 250031 w 1143000"/>
              <a:gd name="connsiteY15" fmla="*/ 931069 h 971550"/>
              <a:gd name="connsiteX16" fmla="*/ 288131 w 1143000"/>
              <a:gd name="connsiteY16" fmla="*/ 962025 h 971550"/>
              <a:gd name="connsiteX17" fmla="*/ 300037 w 1143000"/>
              <a:gd name="connsiteY17" fmla="*/ 969169 h 971550"/>
              <a:gd name="connsiteX18" fmla="*/ 321468 w 1143000"/>
              <a:gd name="connsiteY18" fmla="*/ 971550 h 971550"/>
              <a:gd name="connsiteX19" fmla="*/ 354806 w 1143000"/>
              <a:gd name="connsiteY19" fmla="*/ 964406 h 971550"/>
              <a:gd name="connsiteX20" fmla="*/ 376237 w 1143000"/>
              <a:gd name="connsiteY20" fmla="*/ 950119 h 971550"/>
              <a:gd name="connsiteX21" fmla="*/ 419100 w 1143000"/>
              <a:gd name="connsiteY21" fmla="*/ 883444 h 971550"/>
              <a:gd name="connsiteX22" fmla="*/ 573881 w 1143000"/>
              <a:gd name="connsiteY22" fmla="*/ 692944 h 971550"/>
              <a:gd name="connsiteX23" fmla="*/ 762000 w 1143000"/>
              <a:gd name="connsiteY23" fmla="*/ 471487 h 971550"/>
              <a:gd name="connsiteX24" fmla="*/ 976312 w 1143000"/>
              <a:gd name="connsiteY24" fmla="*/ 228600 h 971550"/>
              <a:gd name="connsiteX25" fmla="*/ 1078706 w 1143000"/>
              <a:gd name="connsiteY25" fmla="*/ 119062 h 971550"/>
              <a:gd name="connsiteX26" fmla="*/ 1126331 w 1143000"/>
              <a:gd name="connsiteY26" fmla="*/ 69056 h 971550"/>
              <a:gd name="connsiteX27" fmla="*/ 1138237 w 1143000"/>
              <a:gd name="connsiteY27" fmla="*/ 45244 h 971550"/>
              <a:gd name="connsiteX28" fmla="*/ 1143000 w 1143000"/>
              <a:gd name="connsiteY28" fmla="*/ 21431 h 971550"/>
              <a:gd name="connsiteX29" fmla="*/ 1138237 w 1143000"/>
              <a:gd name="connsiteY29" fmla="*/ 7144 h 971550"/>
              <a:gd name="connsiteX30" fmla="*/ 1121568 w 1143000"/>
              <a:gd name="connsiteY30" fmla="*/ 0 h 971550"/>
              <a:gd name="connsiteX31" fmla="*/ 1088231 w 1143000"/>
              <a:gd name="connsiteY31" fmla="*/ 9525 h 971550"/>
              <a:gd name="connsiteX32" fmla="*/ 788193 w 1143000"/>
              <a:gd name="connsiteY32" fmla="*/ 238125 h 971550"/>
              <a:gd name="connsiteX33" fmla="*/ 504825 w 1143000"/>
              <a:gd name="connsiteY33" fmla="*/ 450056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3000" h="971550">
                <a:moveTo>
                  <a:pt x="504825" y="450056"/>
                </a:moveTo>
                <a:lnTo>
                  <a:pt x="414337" y="514350"/>
                </a:lnTo>
                <a:lnTo>
                  <a:pt x="366712" y="540544"/>
                </a:lnTo>
                <a:lnTo>
                  <a:pt x="300037" y="569119"/>
                </a:lnTo>
                <a:lnTo>
                  <a:pt x="254793" y="573881"/>
                </a:lnTo>
                <a:lnTo>
                  <a:pt x="192881" y="559594"/>
                </a:lnTo>
                <a:lnTo>
                  <a:pt x="138112" y="526256"/>
                </a:lnTo>
                <a:lnTo>
                  <a:pt x="78581" y="478631"/>
                </a:lnTo>
                <a:lnTo>
                  <a:pt x="45243" y="454819"/>
                </a:lnTo>
                <a:lnTo>
                  <a:pt x="28575" y="454819"/>
                </a:lnTo>
                <a:lnTo>
                  <a:pt x="7143" y="457200"/>
                </a:lnTo>
                <a:lnTo>
                  <a:pt x="0" y="476250"/>
                </a:lnTo>
                <a:lnTo>
                  <a:pt x="30956" y="557212"/>
                </a:lnTo>
                <a:lnTo>
                  <a:pt x="92868" y="695325"/>
                </a:lnTo>
                <a:lnTo>
                  <a:pt x="171450" y="835819"/>
                </a:lnTo>
                <a:lnTo>
                  <a:pt x="250031" y="931069"/>
                </a:lnTo>
                <a:lnTo>
                  <a:pt x="288131" y="962025"/>
                </a:lnTo>
                <a:lnTo>
                  <a:pt x="300037" y="969169"/>
                </a:lnTo>
                <a:lnTo>
                  <a:pt x="321468" y="971550"/>
                </a:lnTo>
                <a:lnTo>
                  <a:pt x="354806" y="964406"/>
                </a:lnTo>
                <a:lnTo>
                  <a:pt x="376237" y="950119"/>
                </a:lnTo>
                <a:lnTo>
                  <a:pt x="419100" y="883444"/>
                </a:lnTo>
                <a:lnTo>
                  <a:pt x="573881" y="692944"/>
                </a:lnTo>
                <a:lnTo>
                  <a:pt x="762000" y="471487"/>
                </a:lnTo>
                <a:lnTo>
                  <a:pt x="976312" y="228600"/>
                </a:lnTo>
                <a:lnTo>
                  <a:pt x="1078706" y="119062"/>
                </a:lnTo>
                <a:lnTo>
                  <a:pt x="1126331" y="69056"/>
                </a:lnTo>
                <a:lnTo>
                  <a:pt x="1138237" y="45244"/>
                </a:lnTo>
                <a:lnTo>
                  <a:pt x="1143000" y="21431"/>
                </a:lnTo>
                <a:lnTo>
                  <a:pt x="1138237" y="7144"/>
                </a:lnTo>
                <a:lnTo>
                  <a:pt x="1121568" y="0"/>
                </a:lnTo>
                <a:lnTo>
                  <a:pt x="1088231" y="9525"/>
                </a:lnTo>
                <a:lnTo>
                  <a:pt x="788193" y="238125"/>
                </a:lnTo>
                <a:lnTo>
                  <a:pt x="504825" y="4500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47B04912-DE71-4798-AAFA-6D966D56C580}"/>
              </a:ext>
            </a:extLst>
          </p:cNvPr>
          <p:cNvSpPr/>
          <p:nvPr/>
        </p:nvSpPr>
        <p:spPr>
          <a:xfrm>
            <a:off x="5611814" y="1376364"/>
            <a:ext cx="549275" cy="923925"/>
          </a:xfrm>
          <a:custGeom>
            <a:avLst/>
            <a:gdLst>
              <a:gd name="connsiteX0" fmla="*/ 371475 w 547688"/>
              <a:gd name="connsiteY0" fmla="*/ 521493 h 923925"/>
              <a:gd name="connsiteX1" fmla="*/ 171450 w 547688"/>
              <a:gd name="connsiteY1" fmla="*/ 797718 h 923925"/>
              <a:gd name="connsiteX2" fmla="*/ 150019 w 547688"/>
              <a:gd name="connsiteY2" fmla="*/ 821531 h 923925"/>
              <a:gd name="connsiteX3" fmla="*/ 0 w 547688"/>
              <a:gd name="connsiteY3" fmla="*/ 923925 h 923925"/>
              <a:gd name="connsiteX4" fmla="*/ 26194 w 547688"/>
              <a:gd name="connsiteY4" fmla="*/ 826293 h 923925"/>
              <a:gd name="connsiteX5" fmla="*/ 109538 w 547688"/>
              <a:gd name="connsiteY5" fmla="*/ 642937 h 923925"/>
              <a:gd name="connsiteX6" fmla="*/ 145257 w 547688"/>
              <a:gd name="connsiteY6" fmla="*/ 552450 h 923925"/>
              <a:gd name="connsiteX7" fmla="*/ 161925 w 547688"/>
              <a:gd name="connsiteY7" fmla="*/ 495300 h 923925"/>
              <a:gd name="connsiteX8" fmla="*/ 192882 w 547688"/>
              <a:gd name="connsiteY8" fmla="*/ 416718 h 923925"/>
              <a:gd name="connsiteX9" fmla="*/ 211932 w 547688"/>
              <a:gd name="connsiteY9" fmla="*/ 354806 h 923925"/>
              <a:gd name="connsiteX10" fmla="*/ 228600 w 547688"/>
              <a:gd name="connsiteY10" fmla="*/ 292893 h 923925"/>
              <a:gd name="connsiteX11" fmla="*/ 233363 w 547688"/>
              <a:gd name="connsiteY11" fmla="*/ 257175 h 923925"/>
              <a:gd name="connsiteX12" fmla="*/ 228600 w 547688"/>
              <a:gd name="connsiteY12" fmla="*/ 214312 h 923925"/>
              <a:gd name="connsiteX13" fmla="*/ 219075 w 547688"/>
              <a:gd name="connsiteY13" fmla="*/ 176212 h 923925"/>
              <a:gd name="connsiteX14" fmla="*/ 200025 w 547688"/>
              <a:gd name="connsiteY14" fmla="*/ 145256 h 923925"/>
              <a:gd name="connsiteX15" fmla="*/ 176213 w 547688"/>
              <a:gd name="connsiteY15" fmla="*/ 119062 h 923925"/>
              <a:gd name="connsiteX16" fmla="*/ 135732 w 547688"/>
              <a:gd name="connsiteY16" fmla="*/ 88106 h 923925"/>
              <a:gd name="connsiteX17" fmla="*/ 100013 w 547688"/>
              <a:gd name="connsiteY17" fmla="*/ 69056 h 923925"/>
              <a:gd name="connsiteX18" fmla="*/ 90488 w 547688"/>
              <a:gd name="connsiteY18" fmla="*/ 52387 h 923925"/>
              <a:gd name="connsiteX19" fmla="*/ 92869 w 547688"/>
              <a:gd name="connsiteY19" fmla="*/ 30956 h 923925"/>
              <a:gd name="connsiteX20" fmla="*/ 102394 w 547688"/>
              <a:gd name="connsiteY20" fmla="*/ 7143 h 923925"/>
              <a:gd name="connsiteX21" fmla="*/ 121444 w 547688"/>
              <a:gd name="connsiteY21" fmla="*/ 0 h 923925"/>
              <a:gd name="connsiteX22" fmla="*/ 211932 w 547688"/>
              <a:gd name="connsiteY22" fmla="*/ 16668 h 923925"/>
              <a:gd name="connsiteX23" fmla="*/ 326232 w 547688"/>
              <a:gd name="connsiteY23" fmla="*/ 52387 h 923925"/>
              <a:gd name="connsiteX24" fmla="*/ 397669 w 547688"/>
              <a:gd name="connsiteY24" fmla="*/ 80962 h 923925"/>
              <a:gd name="connsiteX25" fmla="*/ 447675 w 547688"/>
              <a:gd name="connsiteY25" fmla="*/ 109537 h 923925"/>
              <a:gd name="connsiteX26" fmla="*/ 490538 w 547688"/>
              <a:gd name="connsiteY26" fmla="*/ 140493 h 923925"/>
              <a:gd name="connsiteX27" fmla="*/ 514350 w 547688"/>
              <a:gd name="connsiteY27" fmla="*/ 164306 h 923925"/>
              <a:gd name="connsiteX28" fmla="*/ 535782 w 547688"/>
              <a:gd name="connsiteY28" fmla="*/ 200025 h 923925"/>
              <a:gd name="connsiteX29" fmla="*/ 545307 w 547688"/>
              <a:gd name="connsiteY29" fmla="*/ 230981 h 923925"/>
              <a:gd name="connsiteX30" fmla="*/ 547688 w 547688"/>
              <a:gd name="connsiteY30" fmla="*/ 271462 h 923925"/>
              <a:gd name="connsiteX31" fmla="*/ 540544 w 547688"/>
              <a:gd name="connsiteY31" fmla="*/ 297656 h 923925"/>
              <a:gd name="connsiteX32" fmla="*/ 371475 w 547688"/>
              <a:gd name="connsiteY32" fmla="*/ 521493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7688" h="923925">
                <a:moveTo>
                  <a:pt x="371475" y="521493"/>
                </a:moveTo>
                <a:lnTo>
                  <a:pt x="171450" y="797718"/>
                </a:lnTo>
                <a:lnTo>
                  <a:pt x="150019" y="821531"/>
                </a:lnTo>
                <a:lnTo>
                  <a:pt x="0" y="923925"/>
                </a:lnTo>
                <a:lnTo>
                  <a:pt x="26194" y="826293"/>
                </a:lnTo>
                <a:lnTo>
                  <a:pt x="109538" y="642937"/>
                </a:lnTo>
                <a:lnTo>
                  <a:pt x="145257" y="552450"/>
                </a:lnTo>
                <a:lnTo>
                  <a:pt x="161925" y="495300"/>
                </a:lnTo>
                <a:lnTo>
                  <a:pt x="192882" y="416718"/>
                </a:lnTo>
                <a:lnTo>
                  <a:pt x="211932" y="354806"/>
                </a:lnTo>
                <a:lnTo>
                  <a:pt x="228600" y="292893"/>
                </a:lnTo>
                <a:lnTo>
                  <a:pt x="233363" y="257175"/>
                </a:lnTo>
                <a:lnTo>
                  <a:pt x="228600" y="214312"/>
                </a:lnTo>
                <a:lnTo>
                  <a:pt x="219075" y="176212"/>
                </a:lnTo>
                <a:lnTo>
                  <a:pt x="200025" y="145256"/>
                </a:lnTo>
                <a:lnTo>
                  <a:pt x="176213" y="119062"/>
                </a:lnTo>
                <a:lnTo>
                  <a:pt x="135732" y="88106"/>
                </a:lnTo>
                <a:lnTo>
                  <a:pt x="100013" y="69056"/>
                </a:lnTo>
                <a:lnTo>
                  <a:pt x="90488" y="52387"/>
                </a:lnTo>
                <a:lnTo>
                  <a:pt x="92869" y="30956"/>
                </a:lnTo>
                <a:lnTo>
                  <a:pt x="102394" y="7143"/>
                </a:lnTo>
                <a:lnTo>
                  <a:pt x="121444" y="0"/>
                </a:lnTo>
                <a:lnTo>
                  <a:pt x="211932" y="16668"/>
                </a:lnTo>
                <a:lnTo>
                  <a:pt x="326232" y="52387"/>
                </a:lnTo>
                <a:lnTo>
                  <a:pt x="397669" y="80962"/>
                </a:lnTo>
                <a:lnTo>
                  <a:pt x="447675" y="109537"/>
                </a:lnTo>
                <a:lnTo>
                  <a:pt x="490538" y="140493"/>
                </a:lnTo>
                <a:lnTo>
                  <a:pt x="514350" y="164306"/>
                </a:lnTo>
                <a:lnTo>
                  <a:pt x="535782" y="200025"/>
                </a:lnTo>
                <a:lnTo>
                  <a:pt x="545307" y="230981"/>
                </a:lnTo>
                <a:lnTo>
                  <a:pt x="547688" y="271462"/>
                </a:lnTo>
                <a:lnTo>
                  <a:pt x="540544" y="297656"/>
                </a:lnTo>
                <a:lnTo>
                  <a:pt x="371475" y="521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D0415B7-BAED-431A-BB32-4CA8CAC12138}"/>
              </a:ext>
            </a:extLst>
          </p:cNvPr>
          <p:cNvSpPr/>
          <p:nvPr/>
        </p:nvSpPr>
        <p:spPr>
          <a:xfrm>
            <a:off x="6935788" y="1693863"/>
            <a:ext cx="893762" cy="952500"/>
          </a:xfrm>
          <a:custGeom>
            <a:avLst/>
            <a:gdLst>
              <a:gd name="connsiteX0" fmla="*/ 440532 w 892969"/>
              <a:gd name="connsiteY0" fmla="*/ 428625 h 952500"/>
              <a:gd name="connsiteX1" fmla="*/ 531019 w 892969"/>
              <a:gd name="connsiteY1" fmla="*/ 321469 h 952500"/>
              <a:gd name="connsiteX2" fmla="*/ 566738 w 892969"/>
              <a:gd name="connsiteY2" fmla="*/ 276225 h 952500"/>
              <a:gd name="connsiteX3" fmla="*/ 571500 w 892969"/>
              <a:gd name="connsiteY3" fmla="*/ 254794 h 952500"/>
              <a:gd name="connsiteX4" fmla="*/ 564357 w 892969"/>
              <a:gd name="connsiteY4" fmla="*/ 223837 h 952500"/>
              <a:gd name="connsiteX5" fmla="*/ 545307 w 892969"/>
              <a:gd name="connsiteY5" fmla="*/ 173831 h 952500"/>
              <a:gd name="connsiteX6" fmla="*/ 502444 w 892969"/>
              <a:gd name="connsiteY6" fmla="*/ 111919 h 952500"/>
              <a:gd name="connsiteX7" fmla="*/ 473869 w 892969"/>
              <a:gd name="connsiteY7" fmla="*/ 71437 h 952500"/>
              <a:gd name="connsiteX8" fmla="*/ 459582 w 892969"/>
              <a:gd name="connsiteY8" fmla="*/ 35719 h 952500"/>
              <a:gd name="connsiteX9" fmla="*/ 461963 w 892969"/>
              <a:gd name="connsiteY9" fmla="*/ 7144 h 952500"/>
              <a:gd name="connsiteX10" fmla="*/ 471488 w 892969"/>
              <a:gd name="connsiteY10" fmla="*/ 0 h 952500"/>
              <a:gd name="connsiteX11" fmla="*/ 516732 w 892969"/>
              <a:gd name="connsiteY11" fmla="*/ 7144 h 952500"/>
              <a:gd name="connsiteX12" fmla="*/ 628650 w 892969"/>
              <a:gd name="connsiteY12" fmla="*/ 59531 h 952500"/>
              <a:gd name="connsiteX13" fmla="*/ 754857 w 892969"/>
              <a:gd name="connsiteY13" fmla="*/ 135731 h 952500"/>
              <a:gd name="connsiteX14" fmla="*/ 790575 w 892969"/>
              <a:gd name="connsiteY14" fmla="*/ 164306 h 952500"/>
              <a:gd name="connsiteX15" fmla="*/ 838200 w 892969"/>
              <a:gd name="connsiteY15" fmla="*/ 211931 h 952500"/>
              <a:gd name="connsiteX16" fmla="*/ 859632 w 892969"/>
              <a:gd name="connsiteY16" fmla="*/ 240506 h 952500"/>
              <a:gd name="connsiteX17" fmla="*/ 876300 w 892969"/>
              <a:gd name="connsiteY17" fmla="*/ 273844 h 952500"/>
              <a:gd name="connsiteX18" fmla="*/ 892969 w 892969"/>
              <a:gd name="connsiteY18" fmla="*/ 316706 h 952500"/>
              <a:gd name="connsiteX19" fmla="*/ 892969 w 892969"/>
              <a:gd name="connsiteY19" fmla="*/ 335756 h 952500"/>
              <a:gd name="connsiteX20" fmla="*/ 885825 w 892969"/>
              <a:gd name="connsiteY20" fmla="*/ 352425 h 952500"/>
              <a:gd name="connsiteX21" fmla="*/ 866775 w 892969"/>
              <a:gd name="connsiteY21" fmla="*/ 376237 h 952500"/>
              <a:gd name="connsiteX22" fmla="*/ 585788 w 892969"/>
              <a:gd name="connsiteY22" fmla="*/ 576262 h 952500"/>
              <a:gd name="connsiteX23" fmla="*/ 276225 w 892969"/>
              <a:gd name="connsiteY23" fmla="*/ 800100 h 952500"/>
              <a:gd name="connsiteX24" fmla="*/ 240507 w 892969"/>
              <a:gd name="connsiteY24" fmla="*/ 821531 h 952500"/>
              <a:gd name="connsiteX25" fmla="*/ 61913 w 892969"/>
              <a:gd name="connsiteY25" fmla="*/ 938212 h 952500"/>
              <a:gd name="connsiteX26" fmla="*/ 33338 w 892969"/>
              <a:gd name="connsiteY26" fmla="*/ 950119 h 952500"/>
              <a:gd name="connsiteX27" fmla="*/ 16669 w 892969"/>
              <a:gd name="connsiteY27" fmla="*/ 952500 h 952500"/>
              <a:gd name="connsiteX28" fmla="*/ 4763 w 892969"/>
              <a:gd name="connsiteY28" fmla="*/ 940594 h 952500"/>
              <a:gd name="connsiteX29" fmla="*/ 0 w 892969"/>
              <a:gd name="connsiteY29" fmla="*/ 923925 h 952500"/>
              <a:gd name="connsiteX30" fmla="*/ 7144 w 892969"/>
              <a:gd name="connsiteY30" fmla="*/ 907256 h 952500"/>
              <a:gd name="connsiteX31" fmla="*/ 85725 w 892969"/>
              <a:gd name="connsiteY31" fmla="*/ 816769 h 952500"/>
              <a:gd name="connsiteX32" fmla="*/ 280988 w 892969"/>
              <a:gd name="connsiteY32" fmla="*/ 607219 h 952500"/>
              <a:gd name="connsiteX33" fmla="*/ 440532 w 892969"/>
              <a:gd name="connsiteY33" fmla="*/ 428625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2969" h="952500">
                <a:moveTo>
                  <a:pt x="440532" y="428625"/>
                </a:moveTo>
                <a:lnTo>
                  <a:pt x="531019" y="321469"/>
                </a:lnTo>
                <a:lnTo>
                  <a:pt x="566738" y="276225"/>
                </a:lnTo>
                <a:lnTo>
                  <a:pt x="571500" y="254794"/>
                </a:lnTo>
                <a:lnTo>
                  <a:pt x="564357" y="223837"/>
                </a:lnTo>
                <a:lnTo>
                  <a:pt x="545307" y="173831"/>
                </a:lnTo>
                <a:lnTo>
                  <a:pt x="502444" y="111919"/>
                </a:lnTo>
                <a:lnTo>
                  <a:pt x="473869" y="71437"/>
                </a:lnTo>
                <a:lnTo>
                  <a:pt x="459582" y="35719"/>
                </a:lnTo>
                <a:lnTo>
                  <a:pt x="461963" y="7144"/>
                </a:lnTo>
                <a:lnTo>
                  <a:pt x="471488" y="0"/>
                </a:lnTo>
                <a:lnTo>
                  <a:pt x="516732" y="7144"/>
                </a:lnTo>
                <a:lnTo>
                  <a:pt x="628650" y="59531"/>
                </a:lnTo>
                <a:lnTo>
                  <a:pt x="754857" y="135731"/>
                </a:lnTo>
                <a:lnTo>
                  <a:pt x="790575" y="164306"/>
                </a:lnTo>
                <a:lnTo>
                  <a:pt x="838200" y="211931"/>
                </a:lnTo>
                <a:lnTo>
                  <a:pt x="859632" y="240506"/>
                </a:lnTo>
                <a:lnTo>
                  <a:pt x="876300" y="273844"/>
                </a:lnTo>
                <a:lnTo>
                  <a:pt x="892969" y="316706"/>
                </a:lnTo>
                <a:lnTo>
                  <a:pt x="892969" y="335756"/>
                </a:lnTo>
                <a:lnTo>
                  <a:pt x="885825" y="352425"/>
                </a:lnTo>
                <a:lnTo>
                  <a:pt x="866775" y="376237"/>
                </a:lnTo>
                <a:lnTo>
                  <a:pt x="585788" y="576262"/>
                </a:lnTo>
                <a:lnTo>
                  <a:pt x="276225" y="800100"/>
                </a:lnTo>
                <a:lnTo>
                  <a:pt x="240507" y="821531"/>
                </a:lnTo>
                <a:lnTo>
                  <a:pt x="61913" y="938212"/>
                </a:lnTo>
                <a:lnTo>
                  <a:pt x="33338" y="950119"/>
                </a:lnTo>
                <a:lnTo>
                  <a:pt x="16669" y="952500"/>
                </a:lnTo>
                <a:lnTo>
                  <a:pt x="4763" y="940594"/>
                </a:lnTo>
                <a:lnTo>
                  <a:pt x="0" y="923925"/>
                </a:lnTo>
                <a:lnTo>
                  <a:pt x="7144" y="907256"/>
                </a:lnTo>
                <a:lnTo>
                  <a:pt x="85725" y="816769"/>
                </a:lnTo>
                <a:lnTo>
                  <a:pt x="280988" y="607219"/>
                </a:lnTo>
                <a:lnTo>
                  <a:pt x="440532" y="428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6EFF1B5E-B3DE-49BD-A129-1E910ECC2355}"/>
              </a:ext>
            </a:extLst>
          </p:cNvPr>
          <p:cNvSpPr/>
          <p:nvPr/>
        </p:nvSpPr>
        <p:spPr>
          <a:xfrm>
            <a:off x="7015163" y="2903538"/>
            <a:ext cx="1016000" cy="887412"/>
          </a:xfrm>
          <a:custGeom>
            <a:avLst/>
            <a:gdLst>
              <a:gd name="connsiteX0" fmla="*/ 366712 w 1016793"/>
              <a:gd name="connsiteY0" fmla="*/ 161925 h 888206"/>
              <a:gd name="connsiteX1" fmla="*/ 171450 w 1016793"/>
              <a:gd name="connsiteY1" fmla="*/ 69056 h 888206"/>
              <a:gd name="connsiteX2" fmla="*/ 69056 w 1016793"/>
              <a:gd name="connsiteY2" fmla="*/ 21431 h 888206"/>
              <a:gd name="connsiteX3" fmla="*/ 35718 w 1016793"/>
              <a:gd name="connsiteY3" fmla="*/ 7144 h 888206"/>
              <a:gd name="connsiteX4" fmla="*/ 16668 w 1016793"/>
              <a:gd name="connsiteY4" fmla="*/ 0 h 888206"/>
              <a:gd name="connsiteX5" fmla="*/ 2381 w 1016793"/>
              <a:gd name="connsiteY5" fmla="*/ 2381 h 888206"/>
              <a:gd name="connsiteX6" fmla="*/ 0 w 1016793"/>
              <a:gd name="connsiteY6" fmla="*/ 23812 h 888206"/>
              <a:gd name="connsiteX7" fmla="*/ 14287 w 1016793"/>
              <a:gd name="connsiteY7" fmla="*/ 64294 h 888206"/>
              <a:gd name="connsiteX8" fmla="*/ 119062 w 1016793"/>
              <a:gd name="connsiteY8" fmla="*/ 161925 h 888206"/>
              <a:gd name="connsiteX9" fmla="*/ 292893 w 1016793"/>
              <a:gd name="connsiteY9" fmla="*/ 323850 h 888206"/>
              <a:gd name="connsiteX10" fmla="*/ 483393 w 1016793"/>
              <a:gd name="connsiteY10" fmla="*/ 511969 h 888206"/>
              <a:gd name="connsiteX11" fmla="*/ 673893 w 1016793"/>
              <a:gd name="connsiteY11" fmla="*/ 700087 h 888206"/>
              <a:gd name="connsiteX12" fmla="*/ 778668 w 1016793"/>
              <a:gd name="connsiteY12" fmla="*/ 804862 h 888206"/>
              <a:gd name="connsiteX13" fmla="*/ 809625 w 1016793"/>
              <a:gd name="connsiteY13" fmla="*/ 833437 h 888206"/>
              <a:gd name="connsiteX14" fmla="*/ 866775 w 1016793"/>
              <a:gd name="connsiteY14" fmla="*/ 869156 h 888206"/>
              <a:gd name="connsiteX15" fmla="*/ 902493 w 1016793"/>
              <a:gd name="connsiteY15" fmla="*/ 881062 h 888206"/>
              <a:gd name="connsiteX16" fmla="*/ 938212 w 1016793"/>
              <a:gd name="connsiteY16" fmla="*/ 888206 h 888206"/>
              <a:gd name="connsiteX17" fmla="*/ 966787 w 1016793"/>
              <a:gd name="connsiteY17" fmla="*/ 881062 h 888206"/>
              <a:gd name="connsiteX18" fmla="*/ 992981 w 1016793"/>
              <a:gd name="connsiteY18" fmla="*/ 857250 h 888206"/>
              <a:gd name="connsiteX19" fmla="*/ 1014412 w 1016793"/>
              <a:gd name="connsiteY19" fmla="*/ 821531 h 888206"/>
              <a:gd name="connsiteX20" fmla="*/ 1016793 w 1016793"/>
              <a:gd name="connsiteY20" fmla="*/ 788194 h 888206"/>
              <a:gd name="connsiteX21" fmla="*/ 983456 w 1016793"/>
              <a:gd name="connsiteY21" fmla="*/ 704850 h 888206"/>
              <a:gd name="connsiteX22" fmla="*/ 940593 w 1016793"/>
              <a:gd name="connsiteY22" fmla="*/ 611981 h 888206"/>
              <a:gd name="connsiteX23" fmla="*/ 862012 w 1016793"/>
              <a:gd name="connsiteY23" fmla="*/ 500062 h 888206"/>
              <a:gd name="connsiteX24" fmla="*/ 766762 w 1016793"/>
              <a:gd name="connsiteY24" fmla="*/ 400050 h 888206"/>
              <a:gd name="connsiteX25" fmla="*/ 661987 w 1016793"/>
              <a:gd name="connsiteY25" fmla="*/ 307181 h 888206"/>
              <a:gd name="connsiteX26" fmla="*/ 366712 w 1016793"/>
              <a:gd name="connsiteY26" fmla="*/ 161925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6793" h="888206">
                <a:moveTo>
                  <a:pt x="366712" y="161925"/>
                </a:moveTo>
                <a:lnTo>
                  <a:pt x="171450" y="69056"/>
                </a:lnTo>
                <a:lnTo>
                  <a:pt x="69056" y="21431"/>
                </a:lnTo>
                <a:lnTo>
                  <a:pt x="35718" y="7144"/>
                </a:lnTo>
                <a:lnTo>
                  <a:pt x="16668" y="0"/>
                </a:lnTo>
                <a:lnTo>
                  <a:pt x="2381" y="2381"/>
                </a:lnTo>
                <a:lnTo>
                  <a:pt x="0" y="23812"/>
                </a:lnTo>
                <a:lnTo>
                  <a:pt x="14287" y="64294"/>
                </a:lnTo>
                <a:lnTo>
                  <a:pt x="119062" y="161925"/>
                </a:lnTo>
                <a:lnTo>
                  <a:pt x="292893" y="323850"/>
                </a:lnTo>
                <a:lnTo>
                  <a:pt x="483393" y="511969"/>
                </a:lnTo>
                <a:lnTo>
                  <a:pt x="673893" y="700087"/>
                </a:lnTo>
                <a:lnTo>
                  <a:pt x="778668" y="804862"/>
                </a:lnTo>
                <a:lnTo>
                  <a:pt x="809625" y="833437"/>
                </a:lnTo>
                <a:lnTo>
                  <a:pt x="866775" y="869156"/>
                </a:lnTo>
                <a:lnTo>
                  <a:pt x="902493" y="881062"/>
                </a:lnTo>
                <a:lnTo>
                  <a:pt x="938212" y="888206"/>
                </a:lnTo>
                <a:lnTo>
                  <a:pt x="966787" y="881062"/>
                </a:lnTo>
                <a:lnTo>
                  <a:pt x="992981" y="857250"/>
                </a:lnTo>
                <a:lnTo>
                  <a:pt x="1014412" y="821531"/>
                </a:lnTo>
                <a:lnTo>
                  <a:pt x="1016793" y="788194"/>
                </a:lnTo>
                <a:lnTo>
                  <a:pt x="983456" y="704850"/>
                </a:lnTo>
                <a:lnTo>
                  <a:pt x="940593" y="611981"/>
                </a:lnTo>
                <a:lnTo>
                  <a:pt x="862012" y="500062"/>
                </a:lnTo>
                <a:lnTo>
                  <a:pt x="766762" y="400050"/>
                </a:lnTo>
                <a:lnTo>
                  <a:pt x="661987" y="307181"/>
                </a:lnTo>
                <a:lnTo>
                  <a:pt x="366712" y="1619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17EC449E-D5FE-4702-AB26-B6D0ED9F7921}"/>
              </a:ext>
            </a:extLst>
          </p:cNvPr>
          <p:cNvSpPr/>
          <p:nvPr/>
        </p:nvSpPr>
        <p:spPr>
          <a:xfrm>
            <a:off x="3868738" y="4143376"/>
            <a:ext cx="4214812" cy="652463"/>
          </a:xfrm>
          <a:custGeom>
            <a:avLst/>
            <a:gdLst>
              <a:gd name="connsiteX0" fmla="*/ 1614647 w 4215078"/>
              <a:gd name="connsiteY0" fmla="*/ 244746 h 652657"/>
              <a:gd name="connsiteX1" fmla="*/ 1152348 w 4215078"/>
              <a:gd name="connsiteY1" fmla="*/ 292336 h 652657"/>
              <a:gd name="connsiteX2" fmla="*/ 557478 w 4215078"/>
              <a:gd name="connsiteY2" fmla="*/ 356922 h 652657"/>
              <a:gd name="connsiteX3" fmla="*/ 462299 w 4215078"/>
              <a:gd name="connsiteY3" fmla="*/ 363720 h 652657"/>
              <a:gd name="connsiteX4" fmla="*/ 373918 w 4215078"/>
              <a:gd name="connsiteY4" fmla="*/ 363720 h 652657"/>
              <a:gd name="connsiteX5" fmla="*/ 265142 w 4215078"/>
              <a:gd name="connsiteY5" fmla="*/ 350123 h 652657"/>
              <a:gd name="connsiteX6" fmla="*/ 149567 w 4215078"/>
              <a:gd name="connsiteY6" fmla="*/ 322929 h 652657"/>
              <a:gd name="connsiteX7" fmla="*/ 61186 w 4215078"/>
              <a:gd name="connsiteY7" fmla="*/ 295735 h 652657"/>
              <a:gd name="connsiteX8" fmla="*/ 23795 w 4215078"/>
              <a:gd name="connsiteY8" fmla="*/ 282138 h 652657"/>
              <a:gd name="connsiteX9" fmla="*/ 3399 w 4215078"/>
              <a:gd name="connsiteY9" fmla="*/ 285537 h 652657"/>
              <a:gd name="connsiteX10" fmla="*/ 0 w 4215078"/>
              <a:gd name="connsiteY10" fmla="*/ 309332 h 652657"/>
              <a:gd name="connsiteX11" fmla="*/ 16996 w 4215078"/>
              <a:gd name="connsiteY11" fmla="*/ 346724 h 652657"/>
              <a:gd name="connsiteX12" fmla="*/ 95179 w 4215078"/>
              <a:gd name="connsiteY12" fmla="*/ 435105 h 652657"/>
              <a:gd name="connsiteX13" fmla="*/ 220951 w 4215078"/>
              <a:gd name="connsiteY13" fmla="*/ 560877 h 652657"/>
              <a:gd name="connsiteX14" fmla="*/ 316131 w 4215078"/>
              <a:gd name="connsiteY14" fmla="*/ 625463 h 652657"/>
              <a:gd name="connsiteX15" fmla="*/ 373918 w 4215078"/>
              <a:gd name="connsiteY15" fmla="*/ 649258 h 652657"/>
              <a:gd name="connsiteX16" fmla="*/ 407910 w 4215078"/>
              <a:gd name="connsiteY16" fmla="*/ 652657 h 652657"/>
              <a:gd name="connsiteX17" fmla="*/ 441903 w 4215078"/>
              <a:gd name="connsiteY17" fmla="*/ 635661 h 652657"/>
              <a:gd name="connsiteX18" fmla="*/ 530284 w 4215078"/>
              <a:gd name="connsiteY18" fmla="*/ 598269 h 652657"/>
              <a:gd name="connsiteX19" fmla="*/ 656056 w 4215078"/>
              <a:gd name="connsiteY19" fmla="*/ 564276 h 652657"/>
              <a:gd name="connsiteX20" fmla="*/ 1114956 w 4215078"/>
              <a:gd name="connsiteY20" fmla="*/ 496291 h 652657"/>
              <a:gd name="connsiteX21" fmla="*/ 1550061 w 4215078"/>
              <a:gd name="connsiteY21" fmla="*/ 431705 h 652657"/>
              <a:gd name="connsiteX22" fmla="*/ 1774412 w 4215078"/>
              <a:gd name="connsiteY22" fmla="*/ 397713 h 652657"/>
              <a:gd name="connsiteX23" fmla="*/ 2335289 w 4215078"/>
              <a:gd name="connsiteY23" fmla="*/ 333127 h 652657"/>
              <a:gd name="connsiteX24" fmla="*/ 2716006 w 4215078"/>
              <a:gd name="connsiteY24" fmla="*/ 316131 h 652657"/>
              <a:gd name="connsiteX25" fmla="*/ 3086525 w 4215078"/>
              <a:gd name="connsiteY25" fmla="*/ 302534 h 652657"/>
              <a:gd name="connsiteX26" fmla="*/ 3324473 w 4215078"/>
              <a:gd name="connsiteY26" fmla="*/ 299134 h 652657"/>
              <a:gd name="connsiteX27" fmla="*/ 3657600 w 4215078"/>
              <a:gd name="connsiteY27" fmla="*/ 295735 h 652657"/>
              <a:gd name="connsiteX28" fmla="*/ 3977130 w 4215078"/>
              <a:gd name="connsiteY28" fmla="*/ 292336 h 652657"/>
              <a:gd name="connsiteX29" fmla="*/ 4130096 w 4215078"/>
              <a:gd name="connsiteY29" fmla="*/ 295735 h 652657"/>
              <a:gd name="connsiteX30" fmla="*/ 4157290 w 4215078"/>
              <a:gd name="connsiteY30" fmla="*/ 288936 h 652657"/>
              <a:gd name="connsiteX31" fmla="*/ 4194682 w 4215078"/>
              <a:gd name="connsiteY31" fmla="*/ 265142 h 652657"/>
              <a:gd name="connsiteX32" fmla="*/ 4215078 w 4215078"/>
              <a:gd name="connsiteY32" fmla="*/ 237948 h 652657"/>
              <a:gd name="connsiteX33" fmla="*/ 4211679 w 4215078"/>
              <a:gd name="connsiteY33" fmla="*/ 214153 h 652657"/>
              <a:gd name="connsiteX34" fmla="*/ 4191283 w 4215078"/>
              <a:gd name="connsiteY34" fmla="*/ 169963 h 652657"/>
              <a:gd name="connsiteX35" fmla="*/ 4160690 w 4215078"/>
              <a:gd name="connsiteY35" fmla="*/ 135970 h 652657"/>
              <a:gd name="connsiteX36" fmla="*/ 4031518 w 4215078"/>
              <a:gd name="connsiteY36" fmla="*/ 84981 h 652657"/>
              <a:gd name="connsiteX37" fmla="*/ 3922742 w 4215078"/>
              <a:gd name="connsiteY37" fmla="*/ 30593 h 652657"/>
              <a:gd name="connsiteX38" fmla="*/ 3834361 w 4215078"/>
              <a:gd name="connsiteY38" fmla="*/ 10197 h 652657"/>
              <a:gd name="connsiteX39" fmla="*/ 3756178 w 4215078"/>
              <a:gd name="connsiteY39" fmla="*/ 0 h 652657"/>
              <a:gd name="connsiteX40" fmla="*/ 3708589 w 4215078"/>
              <a:gd name="connsiteY40" fmla="*/ 27194 h 652657"/>
              <a:gd name="connsiteX41" fmla="*/ 3623607 w 4215078"/>
              <a:gd name="connsiteY41" fmla="*/ 67985 h 652657"/>
              <a:gd name="connsiteX42" fmla="*/ 3531827 w 4215078"/>
              <a:gd name="connsiteY42" fmla="*/ 88380 h 652657"/>
              <a:gd name="connsiteX43" fmla="*/ 3263286 w 4215078"/>
              <a:gd name="connsiteY43" fmla="*/ 105377 h 652657"/>
              <a:gd name="connsiteX44" fmla="*/ 2518849 w 4215078"/>
              <a:gd name="connsiteY44" fmla="*/ 176761 h 652657"/>
              <a:gd name="connsiteX45" fmla="*/ 2199319 w 4215078"/>
              <a:gd name="connsiteY45" fmla="*/ 203955 h 652657"/>
              <a:gd name="connsiteX46" fmla="*/ 2032755 w 4215078"/>
              <a:gd name="connsiteY46" fmla="*/ 203955 h 652657"/>
              <a:gd name="connsiteX47" fmla="*/ 1614647 w 4215078"/>
              <a:gd name="connsiteY47" fmla="*/ 244746 h 6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215078" h="652657">
                <a:moveTo>
                  <a:pt x="1614647" y="244746"/>
                </a:moveTo>
                <a:lnTo>
                  <a:pt x="1152348" y="292336"/>
                </a:lnTo>
                <a:lnTo>
                  <a:pt x="557478" y="356922"/>
                </a:lnTo>
                <a:lnTo>
                  <a:pt x="462299" y="363720"/>
                </a:lnTo>
                <a:lnTo>
                  <a:pt x="373918" y="363720"/>
                </a:lnTo>
                <a:lnTo>
                  <a:pt x="265142" y="350123"/>
                </a:lnTo>
                <a:lnTo>
                  <a:pt x="149567" y="322929"/>
                </a:lnTo>
                <a:lnTo>
                  <a:pt x="61186" y="295735"/>
                </a:lnTo>
                <a:lnTo>
                  <a:pt x="23795" y="282138"/>
                </a:lnTo>
                <a:lnTo>
                  <a:pt x="3399" y="285537"/>
                </a:lnTo>
                <a:lnTo>
                  <a:pt x="0" y="309332"/>
                </a:lnTo>
                <a:lnTo>
                  <a:pt x="16996" y="346724"/>
                </a:lnTo>
                <a:lnTo>
                  <a:pt x="95179" y="435105"/>
                </a:lnTo>
                <a:lnTo>
                  <a:pt x="220951" y="560877"/>
                </a:lnTo>
                <a:lnTo>
                  <a:pt x="316131" y="625463"/>
                </a:lnTo>
                <a:lnTo>
                  <a:pt x="373918" y="649258"/>
                </a:lnTo>
                <a:lnTo>
                  <a:pt x="407910" y="652657"/>
                </a:lnTo>
                <a:lnTo>
                  <a:pt x="441903" y="635661"/>
                </a:lnTo>
                <a:lnTo>
                  <a:pt x="530284" y="598269"/>
                </a:lnTo>
                <a:lnTo>
                  <a:pt x="656056" y="564276"/>
                </a:lnTo>
                <a:lnTo>
                  <a:pt x="1114956" y="496291"/>
                </a:lnTo>
                <a:lnTo>
                  <a:pt x="1550061" y="431705"/>
                </a:lnTo>
                <a:lnTo>
                  <a:pt x="1774412" y="397713"/>
                </a:lnTo>
                <a:lnTo>
                  <a:pt x="2335289" y="333127"/>
                </a:lnTo>
                <a:lnTo>
                  <a:pt x="2716006" y="316131"/>
                </a:lnTo>
                <a:lnTo>
                  <a:pt x="3086525" y="302534"/>
                </a:lnTo>
                <a:lnTo>
                  <a:pt x="3324473" y="299134"/>
                </a:lnTo>
                <a:lnTo>
                  <a:pt x="3657600" y="295735"/>
                </a:lnTo>
                <a:lnTo>
                  <a:pt x="3977130" y="292336"/>
                </a:lnTo>
                <a:lnTo>
                  <a:pt x="4130096" y="295735"/>
                </a:lnTo>
                <a:lnTo>
                  <a:pt x="4157290" y="288936"/>
                </a:lnTo>
                <a:lnTo>
                  <a:pt x="4194682" y="265142"/>
                </a:lnTo>
                <a:lnTo>
                  <a:pt x="4215078" y="237948"/>
                </a:lnTo>
                <a:lnTo>
                  <a:pt x="4211679" y="214153"/>
                </a:lnTo>
                <a:lnTo>
                  <a:pt x="4191283" y="169963"/>
                </a:lnTo>
                <a:lnTo>
                  <a:pt x="4160690" y="135970"/>
                </a:lnTo>
                <a:lnTo>
                  <a:pt x="4031518" y="84981"/>
                </a:lnTo>
                <a:lnTo>
                  <a:pt x="3922742" y="30593"/>
                </a:lnTo>
                <a:lnTo>
                  <a:pt x="3834361" y="10197"/>
                </a:lnTo>
                <a:lnTo>
                  <a:pt x="3756178" y="0"/>
                </a:lnTo>
                <a:lnTo>
                  <a:pt x="3708589" y="27194"/>
                </a:lnTo>
                <a:lnTo>
                  <a:pt x="3623607" y="67985"/>
                </a:lnTo>
                <a:lnTo>
                  <a:pt x="3531827" y="88380"/>
                </a:lnTo>
                <a:lnTo>
                  <a:pt x="3263286" y="105377"/>
                </a:lnTo>
                <a:lnTo>
                  <a:pt x="2518849" y="176761"/>
                </a:lnTo>
                <a:lnTo>
                  <a:pt x="2199319" y="203955"/>
                </a:lnTo>
                <a:lnTo>
                  <a:pt x="2032755" y="203955"/>
                </a:lnTo>
                <a:lnTo>
                  <a:pt x="1614647" y="24474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F8FB5296-1CE8-4DF7-979B-89EFD43A3BE7}"/>
              </a:ext>
            </a:extLst>
          </p:cNvPr>
          <p:cNvSpPr/>
          <p:nvPr/>
        </p:nvSpPr>
        <p:spPr>
          <a:xfrm>
            <a:off x="5153025" y="2062163"/>
            <a:ext cx="458788" cy="1681162"/>
          </a:xfrm>
          <a:custGeom>
            <a:avLst/>
            <a:gdLst>
              <a:gd name="connsiteX0" fmla="*/ 180975 w 459581"/>
              <a:gd name="connsiteY0" fmla="*/ 692943 h 1681162"/>
              <a:gd name="connsiteX1" fmla="*/ 161925 w 459581"/>
              <a:gd name="connsiteY1" fmla="*/ 469106 h 1681162"/>
              <a:gd name="connsiteX2" fmla="*/ 152400 w 459581"/>
              <a:gd name="connsiteY2" fmla="*/ 357187 h 1681162"/>
              <a:gd name="connsiteX3" fmla="*/ 142875 w 459581"/>
              <a:gd name="connsiteY3" fmla="*/ 300037 h 1681162"/>
              <a:gd name="connsiteX4" fmla="*/ 111919 w 459581"/>
              <a:gd name="connsiteY4" fmla="*/ 207168 h 1681162"/>
              <a:gd name="connsiteX5" fmla="*/ 61913 w 459581"/>
              <a:gd name="connsiteY5" fmla="*/ 102393 h 1681162"/>
              <a:gd name="connsiteX6" fmla="*/ 42863 w 459581"/>
              <a:gd name="connsiteY6" fmla="*/ 76200 h 1681162"/>
              <a:gd name="connsiteX7" fmla="*/ 19050 w 459581"/>
              <a:gd name="connsiteY7" fmla="*/ 54768 h 1681162"/>
              <a:gd name="connsiteX8" fmla="*/ 2381 w 459581"/>
              <a:gd name="connsiteY8" fmla="*/ 33337 h 1681162"/>
              <a:gd name="connsiteX9" fmla="*/ 0 w 459581"/>
              <a:gd name="connsiteY9" fmla="*/ 11906 h 1681162"/>
              <a:gd name="connsiteX10" fmla="*/ 16669 w 459581"/>
              <a:gd name="connsiteY10" fmla="*/ 0 h 1681162"/>
              <a:gd name="connsiteX11" fmla="*/ 80963 w 459581"/>
              <a:gd name="connsiteY11" fmla="*/ 4762 h 1681162"/>
              <a:gd name="connsiteX12" fmla="*/ 166688 w 459581"/>
              <a:gd name="connsiteY12" fmla="*/ 26193 h 1681162"/>
              <a:gd name="connsiteX13" fmla="*/ 235744 w 459581"/>
              <a:gd name="connsiteY13" fmla="*/ 54768 h 1681162"/>
              <a:gd name="connsiteX14" fmla="*/ 285750 w 459581"/>
              <a:gd name="connsiteY14" fmla="*/ 83343 h 1681162"/>
              <a:gd name="connsiteX15" fmla="*/ 311944 w 459581"/>
              <a:gd name="connsiteY15" fmla="*/ 109537 h 1681162"/>
              <a:gd name="connsiteX16" fmla="*/ 338138 w 459581"/>
              <a:gd name="connsiteY16" fmla="*/ 147637 h 1681162"/>
              <a:gd name="connsiteX17" fmla="*/ 357188 w 459581"/>
              <a:gd name="connsiteY17" fmla="*/ 314325 h 1681162"/>
              <a:gd name="connsiteX18" fmla="*/ 400050 w 459581"/>
              <a:gd name="connsiteY18" fmla="*/ 764381 h 1681162"/>
              <a:gd name="connsiteX19" fmla="*/ 400050 w 459581"/>
              <a:gd name="connsiteY19" fmla="*/ 883443 h 1681162"/>
              <a:gd name="connsiteX20" fmla="*/ 440531 w 459581"/>
              <a:gd name="connsiteY20" fmla="*/ 1354931 h 1681162"/>
              <a:gd name="connsiteX21" fmla="*/ 450056 w 459581"/>
              <a:gd name="connsiteY21" fmla="*/ 1450181 h 1681162"/>
              <a:gd name="connsiteX22" fmla="*/ 459581 w 459581"/>
              <a:gd name="connsiteY22" fmla="*/ 1512093 h 1681162"/>
              <a:gd name="connsiteX23" fmla="*/ 459581 w 459581"/>
              <a:gd name="connsiteY23" fmla="*/ 1590675 h 1681162"/>
              <a:gd name="connsiteX24" fmla="*/ 438150 w 459581"/>
              <a:gd name="connsiteY24" fmla="*/ 1635918 h 1681162"/>
              <a:gd name="connsiteX25" fmla="*/ 419100 w 459581"/>
              <a:gd name="connsiteY25" fmla="*/ 1664493 h 1681162"/>
              <a:gd name="connsiteX26" fmla="*/ 392906 w 459581"/>
              <a:gd name="connsiteY26" fmla="*/ 1678781 h 1681162"/>
              <a:gd name="connsiteX27" fmla="*/ 352425 w 459581"/>
              <a:gd name="connsiteY27" fmla="*/ 1681162 h 1681162"/>
              <a:gd name="connsiteX28" fmla="*/ 323850 w 459581"/>
              <a:gd name="connsiteY28" fmla="*/ 1669256 h 1681162"/>
              <a:gd name="connsiteX29" fmla="*/ 288131 w 459581"/>
              <a:gd name="connsiteY29" fmla="*/ 1635918 h 1681162"/>
              <a:gd name="connsiteX30" fmla="*/ 264319 w 459581"/>
              <a:gd name="connsiteY30" fmla="*/ 1595437 h 1681162"/>
              <a:gd name="connsiteX31" fmla="*/ 242888 w 459581"/>
              <a:gd name="connsiteY31" fmla="*/ 1533525 h 1681162"/>
              <a:gd name="connsiteX32" fmla="*/ 230981 w 459581"/>
              <a:gd name="connsiteY32" fmla="*/ 1462087 h 1681162"/>
              <a:gd name="connsiteX33" fmla="*/ 223838 w 459581"/>
              <a:gd name="connsiteY33" fmla="*/ 1423987 h 1681162"/>
              <a:gd name="connsiteX34" fmla="*/ 223838 w 459581"/>
              <a:gd name="connsiteY34" fmla="*/ 1219200 h 1681162"/>
              <a:gd name="connsiteX35" fmla="*/ 221456 w 459581"/>
              <a:gd name="connsiteY35" fmla="*/ 1140618 h 1681162"/>
              <a:gd name="connsiteX36" fmla="*/ 211931 w 459581"/>
              <a:gd name="connsiteY36" fmla="*/ 1023937 h 1681162"/>
              <a:gd name="connsiteX37" fmla="*/ 180975 w 459581"/>
              <a:gd name="connsiteY37" fmla="*/ 692943 h 168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9581" h="1681162">
                <a:moveTo>
                  <a:pt x="180975" y="692943"/>
                </a:moveTo>
                <a:lnTo>
                  <a:pt x="161925" y="469106"/>
                </a:lnTo>
                <a:lnTo>
                  <a:pt x="152400" y="357187"/>
                </a:lnTo>
                <a:lnTo>
                  <a:pt x="142875" y="300037"/>
                </a:lnTo>
                <a:lnTo>
                  <a:pt x="111919" y="207168"/>
                </a:lnTo>
                <a:lnTo>
                  <a:pt x="61913" y="102393"/>
                </a:lnTo>
                <a:lnTo>
                  <a:pt x="42863" y="76200"/>
                </a:lnTo>
                <a:lnTo>
                  <a:pt x="19050" y="54768"/>
                </a:lnTo>
                <a:lnTo>
                  <a:pt x="2381" y="33337"/>
                </a:lnTo>
                <a:lnTo>
                  <a:pt x="0" y="11906"/>
                </a:lnTo>
                <a:lnTo>
                  <a:pt x="16669" y="0"/>
                </a:lnTo>
                <a:lnTo>
                  <a:pt x="80963" y="4762"/>
                </a:lnTo>
                <a:lnTo>
                  <a:pt x="166688" y="26193"/>
                </a:lnTo>
                <a:lnTo>
                  <a:pt x="235744" y="54768"/>
                </a:lnTo>
                <a:lnTo>
                  <a:pt x="285750" y="83343"/>
                </a:lnTo>
                <a:lnTo>
                  <a:pt x="311944" y="109537"/>
                </a:lnTo>
                <a:lnTo>
                  <a:pt x="338138" y="147637"/>
                </a:lnTo>
                <a:lnTo>
                  <a:pt x="357188" y="314325"/>
                </a:lnTo>
                <a:lnTo>
                  <a:pt x="400050" y="764381"/>
                </a:lnTo>
                <a:lnTo>
                  <a:pt x="400050" y="883443"/>
                </a:lnTo>
                <a:lnTo>
                  <a:pt x="440531" y="1354931"/>
                </a:lnTo>
                <a:lnTo>
                  <a:pt x="450056" y="1450181"/>
                </a:lnTo>
                <a:lnTo>
                  <a:pt x="459581" y="1512093"/>
                </a:lnTo>
                <a:lnTo>
                  <a:pt x="459581" y="1590675"/>
                </a:lnTo>
                <a:lnTo>
                  <a:pt x="438150" y="1635918"/>
                </a:lnTo>
                <a:lnTo>
                  <a:pt x="419100" y="1664493"/>
                </a:lnTo>
                <a:lnTo>
                  <a:pt x="392906" y="1678781"/>
                </a:lnTo>
                <a:lnTo>
                  <a:pt x="352425" y="1681162"/>
                </a:lnTo>
                <a:lnTo>
                  <a:pt x="323850" y="1669256"/>
                </a:lnTo>
                <a:lnTo>
                  <a:pt x="288131" y="1635918"/>
                </a:lnTo>
                <a:lnTo>
                  <a:pt x="264319" y="1595437"/>
                </a:lnTo>
                <a:lnTo>
                  <a:pt x="242888" y="1533525"/>
                </a:lnTo>
                <a:lnTo>
                  <a:pt x="230981" y="1462087"/>
                </a:lnTo>
                <a:lnTo>
                  <a:pt x="223838" y="1423987"/>
                </a:lnTo>
                <a:lnTo>
                  <a:pt x="223838" y="1219200"/>
                </a:lnTo>
                <a:lnTo>
                  <a:pt x="221456" y="1140618"/>
                </a:lnTo>
                <a:lnTo>
                  <a:pt x="211931" y="1023937"/>
                </a:lnTo>
                <a:lnTo>
                  <a:pt x="180975" y="6929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7E490360-CAD5-45D1-94B9-185C778F1391}"/>
              </a:ext>
            </a:extLst>
          </p:cNvPr>
          <p:cNvSpPr/>
          <p:nvPr/>
        </p:nvSpPr>
        <p:spPr>
          <a:xfrm>
            <a:off x="5353050" y="2024063"/>
            <a:ext cx="1447800" cy="1701800"/>
          </a:xfrm>
          <a:custGeom>
            <a:avLst/>
            <a:gdLst>
              <a:gd name="connsiteX0" fmla="*/ 623888 w 1447800"/>
              <a:gd name="connsiteY0" fmla="*/ 138112 h 1702593"/>
              <a:gd name="connsiteX1" fmla="*/ 476250 w 1447800"/>
              <a:gd name="connsiteY1" fmla="*/ 154781 h 1702593"/>
              <a:gd name="connsiteX2" fmla="*/ 414338 w 1447800"/>
              <a:gd name="connsiteY2" fmla="*/ 157162 h 1702593"/>
              <a:gd name="connsiteX3" fmla="*/ 297656 w 1447800"/>
              <a:gd name="connsiteY3" fmla="*/ 154781 h 1702593"/>
              <a:gd name="connsiteX4" fmla="*/ 216694 w 1447800"/>
              <a:gd name="connsiteY4" fmla="*/ 176212 h 1702593"/>
              <a:gd name="connsiteX5" fmla="*/ 130969 w 1447800"/>
              <a:gd name="connsiteY5" fmla="*/ 180975 h 1702593"/>
              <a:gd name="connsiteX6" fmla="*/ 0 w 1447800"/>
              <a:gd name="connsiteY6" fmla="*/ 185737 h 1702593"/>
              <a:gd name="connsiteX7" fmla="*/ 150019 w 1447800"/>
              <a:gd name="connsiteY7" fmla="*/ 335756 h 1702593"/>
              <a:gd name="connsiteX8" fmla="*/ 311944 w 1447800"/>
              <a:gd name="connsiteY8" fmla="*/ 319087 h 1702593"/>
              <a:gd name="connsiteX9" fmla="*/ 533400 w 1447800"/>
              <a:gd name="connsiteY9" fmla="*/ 295275 h 1702593"/>
              <a:gd name="connsiteX10" fmla="*/ 809625 w 1447800"/>
              <a:gd name="connsiteY10" fmla="*/ 254793 h 1702593"/>
              <a:gd name="connsiteX11" fmla="*/ 995363 w 1447800"/>
              <a:gd name="connsiteY11" fmla="*/ 216693 h 1702593"/>
              <a:gd name="connsiteX12" fmla="*/ 1054894 w 1447800"/>
              <a:gd name="connsiteY12" fmla="*/ 197643 h 1702593"/>
              <a:gd name="connsiteX13" fmla="*/ 1078706 w 1447800"/>
              <a:gd name="connsiteY13" fmla="*/ 195262 h 1702593"/>
              <a:gd name="connsiteX14" fmla="*/ 1102519 w 1447800"/>
              <a:gd name="connsiteY14" fmla="*/ 204787 h 1702593"/>
              <a:gd name="connsiteX15" fmla="*/ 1121569 w 1447800"/>
              <a:gd name="connsiteY15" fmla="*/ 226218 h 1702593"/>
              <a:gd name="connsiteX16" fmla="*/ 1135856 w 1447800"/>
              <a:gd name="connsiteY16" fmla="*/ 264318 h 1702593"/>
              <a:gd name="connsiteX17" fmla="*/ 1133475 w 1447800"/>
              <a:gd name="connsiteY17" fmla="*/ 426243 h 1702593"/>
              <a:gd name="connsiteX18" fmla="*/ 1114425 w 1447800"/>
              <a:gd name="connsiteY18" fmla="*/ 711993 h 1702593"/>
              <a:gd name="connsiteX19" fmla="*/ 1112044 w 1447800"/>
              <a:gd name="connsiteY19" fmla="*/ 845343 h 1702593"/>
              <a:gd name="connsiteX20" fmla="*/ 1088231 w 1447800"/>
              <a:gd name="connsiteY20" fmla="*/ 1178718 h 1702593"/>
              <a:gd name="connsiteX21" fmla="*/ 1069181 w 1447800"/>
              <a:gd name="connsiteY21" fmla="*/ 1404937 h 1702593"/>
              <a:gd name="connsiteX22" fmla="*/ 1069181 w 1447800"/>
              <a:gd name="connsiteY22" fmla="*/ 1500187 h 1702593"/>
              <a:gd name="connsiteX23" fmla="*/ 1076325 w 1447800"/>
              <a:gd name="connsiteY23" fmla="*/ 1569243 h 1702593"/>
              <a:gd name="connsiteX24" fmla="*/ 1088231 w 1447800"/>
              <a:gd name="connsiteY24" fmla="*/ 1609725 h 1702593"/>
              <a:gd name="connsiteX25" fmla="*/ 1109663 w 1447800"/>
              <a:gd name="connsiteY25" fmla="*/ 1650206 h 1702593"/>
              <a:gd name="connsiteX26" fmla="*/ 1145381 w 1447800"/>
              <a:gd name="connsiteY26" fmla="*/ 1683543 h 1702593"/>
              <a:gd name="connsiteX27" fmla="*/ 1169194 w 1447800"/>
              <a:gd name="connsiteY27" fmla="*/ 1697831 h 1702593"/>
              <a:gd name="connsiteX28" fmla="*/ 1190625 w 1447800"/>
              <a:gd name="connsiteY28" fmla="*/ 1702593 h 1702593"/>
              <a:gd name="connsiteX29" fmla="*/ 1212056 w 1447800"/>
              <a:gd name="connsiteY29" fmla="*/ 1693068 h 1702593"/>
              <a:gd name="connsiteX30" fmla="*/ 1226344 w 1447800"/>
              <a:gd name="connsiteY30" fmla="*/ 1674018 h 1702593"/>
              <a:gd name="connsiteX31" fmla="*/ 1283494 w 1447800"/>
              <a:gd name="connsiteY31" fmla="*/ 1564481 h 1702593"/>
              <a:gd name="connsiteX32" fmla="*/ 1297781 w 1447800"/>
              <a:gd name="connsiteY32" fmla="*/ 1538287 h 1702593"/>
              <a:gd name="connsiteX33" fmla="*/ 1307306 w 1447800"/>
              <a:gd name="connsiteY33" fmla="*/ 1397793 h 1702593"/>
              <a:gd name="connsiteX34" fmla="*/ 1335881 w 1447800"/>
              <a:gd name="connsiteY34" fmla="*/ 997743 h 1702593"/>
              <a:gd name="connsiteX35" fmla="*/ 1357313 w 1447800"/>
              <a:gd name="connsiteY35" fmla="*/ 695325 h 1702593"/>
              <a:gd name="connsiteX36" fmla="*/ 1378744 w 1447800"/>
              <a:gd name="connsiteY36" fmla="*/ 416718 h 1702593"/>
              <a:gd name="connsiteX37" fmla="*/ 1385888 w 1447800"/>
              <a:gd name="connsiteY37" fmla="*/ 378618 h 1702593"/>
              <a:gd name="connsiteX38" fmla="*/ 1402556 w 1447800"/>
              <a:gd name="connsiteY38" fmla="*/ 342900 h 1702593"/>
              <a:gd name="connsiteX39" fmla="*/ 1438275 w 1447800"/>
              <a:gd name="connsiteY39" fmla="*/ 273843 h 1702593"/>
              <a:gd name="connsiteX40" fmla="*/ 1445419 w 1447800"/>
              <a:gd name="connsiteY40" fmla="*/ 250031 h 1702593"/>
              <a:gd name="connsiteX41" fmla="*/ 1447800 w 1447800"/>
              <a:gd name="connsiteY41" fmla="*/ 230981 h 1702593"/>
              <a:gd name="connsiteX42" fmla="*/ 1443038 w 1447800"/>
              <a:gd name="connsiteY42" fmla="*/ 211931 h 1702593"/>
              <a:gd name="connsiteX43" fmla="*/ 1416844 w 1447800"/>
              <a:gd name="connsiteY43" fmla="*/ 173831 h 1702593"/>
              <a:gd name="connsiteX44" fmla="*/ 1309688 w 1447800"/>
              <a:gd name="connsiteY44" fmla="*/ 100012 h 1702593"/>
              <a:gd name="connsiteX45" fmla="*/ 1212056 w 1447800"/>
              <a:gd name="connsiteY45" fmla="*/ 47625 h 1702593"/>
              <a:gd name="connsiteX46" fmla="*/ 1102519 w 1447800"/>
              <a:gd name="connsiteY46" fmla="*/ 0 h 1702593"/>
              <a:gd name="connsiteX47" fmla="*/ 1090613 w 1447800"/>
              <a:gd name="connsiteY47" fmla="*/ 0 h 1702593"/>
              <a:gd name="connsiteX48" fmla="*/ 1064419 w 1447800"/>
              <a:gd name="connsiteY48" fmla="*/ 7143 h 1702593"/>
              <a:gd name="connsiteX49" fmla="*/ 990600 w 1447800"/>
              <a:gd name="connsiteY49" fmla="*/ 61912 h 1702593"/>
              <a:gd name="connsiteX50" fmla="*/ 935831 w 1447800"/>
              <a:gd name="connsiteY50" fmla="*/ 80962 h 1702593"/>
              <a:gd name="connsiteX51" fmla="*/ 623888 w 1447800"/>
              <a:gd name="connsiteY51" fmla="*/ 138112 h 17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47800" h="1702593">
                <a:moveTo>
                  <a:pt x="623888" y="138112"/>
                </a:moveTo>
                <a:lnTo>
                  <a:pt x="476250" y="154781"/>
                </a:lnTo>
                <a:lnTo>
                  <a:pt x="414338" y="157162"/>
                </a:lnTo>
                <a:lnTo>
                  <a:pt x="297656" y="154781"/>
                </a:lnTo>
                <a:lnTo>
                  <a:pt x="216694" y="176212"/>
                </a:lnTo>
                <a:lnTo>
                  <a:pt x="130969" y="180975"/>
                </a:lnTo>
                <a:lnTo>
                  <a:pt x="0" y="185737"/>
                </a:lnTo>
                <a:lnTo>
                  <a:pt x="150019" y="335756"/>
                </a:lnTo>
                <a:lnTo>
                  <a:pt x="311944" y="319087"/>
                </a:lnTo>
                <a:lnTo>
                  <a:pt x="533400" y="295275"/>
                </a:lnTo>
                <a:lnTo>
                  <a:pt x="809625" y="254793"/>
                </a:lnTo>
                <a:lnTo>
                  <a:pt x="995363" y="216693"/>
                </a:lnTo>
                <a:lnTo>
                  <a:pt x="1054894" y="197643"/>
                </a:lnTo>
                <a:lnTo>
                  <a:pt x="1078706" y="195262"/>
                </a:lnTo>
                <a:lnTo>
                  <a:pt x="1102519" y="204787"/>
                </a:lnTo>
                <a:lnTo>
                  <a:pt x="1121569" y="226218"/>
                </a:lnTo>
                <a:lnTo>
                  <a:pt x="1135856" y="264318"/>
                </a:lnTo>
                <a:cubicBezTo>
                  <a:pt x="1135062" y="318293"/>
                  <a:pt x="1134269" y="372268"/>
                  <a:pt x="1133475" y="426243"/>
                </a:cubicBezTo>
                <a:lnTo>
                  <a:pt x="1114425" y="711993"/>
                </a:lnTo>
                <a:cubicBezTo>
                  <a:pt x="1113631" y="756443"/>
                  <a:pt x="1112838" y="800893"/>
                  <a:pt x="1112044" y="845343"/>
                </a:cubicBezTo>
                <a:lnTo>
                  <a:pt x="1088231" y="1178718"/>
                </a:lnTo>
                <a:lnTo>
                  <a:pt x="1069181" y="1404937"/>
                </a:lnTo>
                <a:lnTo>
                  <a:pt x="1069181" y="1500187"/>
                </a:lnTo>
                <a:lnTo>
                  <a:pt x="1076325" y="1569243"/>
                </a:lnTo>
                <a:lnTo>
                  <a:pt x="1088231" y="1609725"/>
                </a:lnTo>
                <a:lnTo>
                  <a:pt x="1109663" y="1650206"/>
                </a:lnTo>
                <a:lnTo>
                  <a:pt x="1145381" y="1683543"/>
                </a:lnTo>
                <a:lnTo>
                  <a:pt x="1169194" y="1697831"/>
                </a:lnTo>
                <a:lnTo>
                  <a:pt x="1190625" y="1702593"/>
                </a:lnTo>
                <a:lnTo>
                  <a:pt x="1212056" y="1693068"/>
                </a:lnTo>
                <a:lnTo>
                  <a:pt x="1226344" y="1674018"/>
                </a:lnTo>
                <a:lnTo>
                  <a:pt x="1283494" y="1564481"/>
                </a:lnTo>
                <a:lnTo>
                  <a:pt x="1297781" y="1538287"/>
                </a:lnTo>
                <a:lnTo>
                  <a:pt x="1307306" y="1397793"/>
                </a:lnTo>
                <a:lnTo>
                  <a:pt x="1335881" y="997743"/>
                </a:lnTo>
                <a:lnTo>
                  <a:pt x="1357313" y="695325"/>
                </a:lnTo>
                <a:lnTo>
                  <a:pt x="1378744" y="416718"/>
                </a:lnTo>
                <a:lnTo>
                  <a:pt x="1385888" y="378618"/>
                </a:lnTo>
                <a:lnTo>
                  <a:pt x="1402556" y="342900"/>
                </a:lnTo>
                <a:lnTo>
                  <a:pt x="1438275" y="273843"/>
                </a:lnTo>
                <a:lnTo>
                  <a:pt x="1445419" y="250031"/>
                </a:lnTo>
                <a:lnTo>
                  <a:pt x="1447800" y="230981"/>
                </a:lnTo>
                <a:lnTo>
                  <a:pt x="1443038" y="211931"/>
                </a:lnTo>
                <a:lnTo>
                  <a:pt x="1416844" y="173831"/>
                </a:lnTo>
                <a:lnTo>
                  <a:pt x="1309688" y="100012"/>
                </a:lnTo>
                <a:lnTo>
                  <a:pt x="1212056" y="47625"/>
                </a:lnTo>
                <a:lnTo>
                  <a:pt x="1102519" y="0"/>
                </a:lnTo>
                <a:lnTo>
                  <a:pt x="1090613" y="0"/>
                </a:lnTo>
                <a:lnTo>
                  <a:pt x="1064419" y="7143"/>
                </a:lnTo>
                <a:lnTo>
                  <a:pt x="990600" y="61912"/>
                </a:lnTo>
                <a:lnTo>
                  <a:pt x="935831" y="80962"/>
                </a:lnTo>
                <a:lnTo>
                  <a:pt x="623888" y="13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EBF52DE3-EE46-4014-AFD7-FA0421F08991}"/>
              </a:ext>
            </a:extLst>
          </p:cNvPr>
          <p:cNvSpPr/>
          <p:nvPr/>
        </p:nvSpPr>
        <p:spPr>
          <a:xfrm>
            <a:off x="5405438" y="2714625"/>
            <a:ext cx="1206500" cy="249238"/>
          </a:xfrm>
          <a:custGeom>
            <a:avLst/>
            <a:gdLst>
              <a:gd name="connsiteX0" fmla="*/ 483393 w 1207293"/>
              <a:gd name="connsiteY0" fmla="*/ 71438 h 250031"/>
              <a:gd name="connsiteX1" fmla="*/ 185737 w 1207293"/>
              <a:gd name="connsiteY1" fmla="*/ 88106 h 250031"/>
              <a:gd name="connsiteX2" fmla="*/ 133350 w 1207293"/>
              <a:gd name="connsiteY2" fmla="*/ 90488 h 250031"/>
              <a:gd name="connsiteX3" fmla="*/ 0 w 1207293"/>
              <a:gd name="connsiteY3" fmla="*/ 121444 h 250031"/>
              <a:gd name="connsiteX4" fmla="*/ 145256 w 1207293"/>
              <a:gd name="connsiteY4" fmla="*/ 250031 h 250031"/>
              <a:gd name="connsiteX5" fmla="*/ 338137 w 1207293"/>
              <a:gd name="connsiteY5" fmla="*/ 226219 h 250031"/>
              <a:gd name="connsiteX6" fmla="*/ 669131 w 1207293"/>
              <a:gd name="connsiteY6" fmla="*/ 192881 h 250031"/>
              <a:gd name="connsiteX7" fmla="*/ 1002506 w 1207293"/>
              <a:gd name="connsiteY7" fmla="*/ 161925 h 250031"/>
              <a:gd name="connsiteX8" fmla="*/ 1078706 w 1207293"/>
              <a:gd name="connsiteY8" fmla="*/ 161925 h 250031"/>
              <a:gd name="connsiteX9" fmla="*/ 1207293 w 1207293"/>
              <a:gd name="connsiteY9" fmla="*/ 85725 h 250031"/>
              <a:gd name="connsiteX10" fmla="*/ 1069181 w 1207293"/>
              <a:gd name="connsiteY10" fmla="*/ 0 h 250031"/>
              <a:gd name="connsiteX11" fmla="*/ 809625 w 1207293"/>
              <a:gd name="connsiteY11" fmla="*/ 28575 h 250031"/>
              <a:gd name="connsiteX12" fmla="*/ 538162 w 1207293"/>
              <a:gd name="connsiteY12" fmla="*/ 61913 h 250031"/>
              <a:gd name="connsiteX13" fmla="*/ 483393 w 1207293"/>
              <a:gd name="connsiteY13" fmla="*/ 71438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7293" h="250031">
                <a:moveTo>
                  <a:pt x="483393" y="71438"/>
                </a:moveTo>
                <a:lnTo>
                  <a:pt x="185737" y="88106"/>
                </a:lnTo>
                <a:lnTo>
                  <a:pt x="133350" y="90488"/>
                </a:lnTo>
                <a:lnTo>
                  <a:pt x="0" y="121444"/>
                </a:lnTo>
                <a:lnTo>
                  <a:pt x="145256" y="250031"/>
                </a:lnTo>
                <a:lnTo>
                  <a:pt x="338137" y="226219"/>
                </a:lnTo>
                <a:lnTo>
                  <a:pt x="669131" y="192881"/>
                </a:lnTo>
                <a:lnTo>
                  <a:pt x="1002506" y="161925"/>
                </a:lnTo>
                <a:lnTo>
                  <a:pt x="1078706" y="161925"/>
                </a:lnTo>
                <a:lnTo>
                  <a:pt x="1207293" y="85725"/>
                </a:lnTo>
                <a:lnTo>
                  <a:pt x="1069181" y="0"/>
                </a:lnTo>
                <a:lnTo>
                  <a:pt x="809625" y="28575"/>
                </a:lnTo>
                <a:lnTo>
                  <a:pt x="538162" y="61913"/>
                </a:lnTo>
                <a:lnTo>
                  <a:pt x="483393" y="71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457C75F6-4031-4640-8F29-4CA8CD86D469}"/>
              </a:ext>
            </a:extLst>
          </p:cNvPr>
          <p:cNvSpPr/>
          <p:nvPr/>
        </p:nvSpPr>
        <p:spPr>
          <a:xfrm>
            <a:off x="5486401" y="3409950"/>
            <a:ext cx="1077913" cy="242888"/>
          </a:xfrm>
          <a:custGeom>
            <a:avLst/>
            <a:gdLst>
              <a:gd name="connsiteX0" fmla="*/ 238125 w 1078706"/>
              <a:gd name="connsiteY0" fmla="*/ 85725 h 242888"/>
              <a:gd name="connsiteX1" fmla="*/ 111919 w 1078706"/>
              <a:gd name="connsiteY1" fmla="*/ 85725 h 242888"/>
              <a:gd name="connsiteX2" fmla="*/ 0 w 1078706"/>
              <a:gd name="connsiteY2" fmla="*/ 126206 h 242888"/>
              <a:gd name="connsiteX3" fmla="*/ 123825 w 1078706"/>
              <a:gd name="connsiteY3" fmla="*/ 242888 h 242888"/>
              <a:gd name="connsiteX4" fmla="*/ 269081 w 1078706"/>
              <a:gd name="connsiteY4" fmla="*/ 226219 h 242888"/>
              <a:gd name="connsiteX5" fmla="*/ 597694 w 1078706"/>
              <a:gd name="connsiteY5" fmla="*/ 178594 h 242888"/>
              <a:gd name="connsiteX6" fmla="*/ 902494 w 1078706"/>
              <a:gd name="connsiteY6" fmla="*/ 138113 h 242888"/>
              <a:gd name="connsiteX7" fmla="*/ 966788 w 1078706"/>
              <a:gd name="connsiteY7" fmla="*/ 135731 h 242888"/>
              <a:gd name="connsiteX8" fmla="*/ 1078706 w 1078706"/>
              <a:gd name="connsiteY8" fmla="*/ 66675 h 242888"/>
              <a:gd name="connsiteX9" fmla="*/ 940594 w 1078706"/>
              <a:gd name="connsiteY9" fmla="*/ 2381 h 242888"/>
              <a:gd name="connsiteX10" fmla="*/ 842963 w 1078706"/>
              <a:gd name="connsiteY10" fmla="*/ 0 h 242888"/>
              <a:gd name="connsiteX11" fmla="*/ 795338 w 1078706"/>
              <a:gd name="connsiteY11" fmla="*/ 4763 h 242888"/>
              <a:gd name="connsiteX12" fmla="*/ 519113 w 1078706"/>
              <a:gd name="connsiteY12" fmla="*/ 50006 h 242888"/>
              <a:gd name="connsiteX13" fmla="*/ 238125 w 1078706"/>
              <a:gd name="connsiteY13" fmla="*/ 85725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8706" h="242888">
                <a:moveTo>
                  <a:pt x="238125" y="85725"/>
                </a:moveTo>
                <a:lnTo>
                  <a:pt x="111919" y="85725"/>
                </a:lnTo>
                <a:lnTo>
                  <a:pt x="0" y="126206"/>
                </a:lnTo>
                <a:cubicBezTo>
                  <a:pt x="40896" y="165498"/>
                  <a:pt x="67112" y="242888"/>
                  <a:pt x="123825" y="242888"/>
                </a:cubicBezTo>
                <a:lnTo>
                  <a:pt x="269081" y="226219"/>
                </a:lnTo>
                <a:lnTo>
                  <a:pt x="597694" y="178594"/>
                </a:lnTo>
                <a:lnTo>
                  <a:pt x="902494" y="138113"/>
                </a:lnTo>
                <a:lnTo>
                  <a:pt x="966788" y="135731"/>
                </a:lnTo>
                <a:lnTo>
                  <a:pt x="1078706" y="66675"/>
                </a:lnTo>
                <a:lnTo>
                  <a:pt x="940594" y="2381"/>
                </a:lnTo>
                <a:lnTo>
                  <a:pt x="842963" y="0"/>
                </a:lnTo>
                <a:lnTo>
                  <a:pt x="795338" y="4763"/>
                </a:lnTo>
                <a:lnTo>
                  <a:pt x="519113" y="50006"/>
                </a:lnTo>
                <a:lnTo>
                  <a:pt x="238125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BE8DDC50-F27D-4DFC-9031-BA6869B658E5}"/>
              </a:ext>
            </a:extLst>
          </p:cNvPr>
          <p:cNvSpPr/>
          <p:nvPr/>
        </p:nvSpPr>
        <p:spPr>
          <a:xfrm>
            <a:off x="5688014" y="3732214"/>
            <a:ext cx="515937" cy="2365375"/>
          </a:xfrm>
          <a:custGeom>
            <a:avLst/>
            <a:gdLst>
              <a:gd name="connsiteX0" fmla="*/ 203955 w 516687"/>
              <a:gd name="connsiteY0" fmla="*/ 1142150 h 2365882"/>
              <a:gd name="connsiteX1" fmla="*/ 200556 w 516687"/>
              <a:gd name="connsiteY1" fmla="*/ 336526 h 2365882"/>
              <a:gd name="connsiteX2" fmla="*/ 200556 w 516687"/>
              <a:gd name="connsiteY2" fmla="*/ 258343 h 2365882"/>
              <a:gd name="connsiteX3" fmla="*/ 193758 w 516687"/>
              <a:gd name="connsiteY3" fmla="*/ 214153 h 2365882"/>
              <a:gd name="connsiteX4" fmla="*/ 180161 w 516687"/>
              <a:gd name="connsiteY4" fmla="*/ 180160 h 2365882"/>
              <a:gd name="connsiteX5" fmla="*/ 156366 w 516687"/>
              <a:gd name="connsiteY5" fmla="*/ 152966 h 2365882"/>
              <a:gd name="connsiteX6" fmla="*/ 101978 w 516687"/>
              <a:gd name="connsiteY6" fmla="*/ 115574 h 2365882"/>
              <a:gd name="connsiteX7" fmla="*/ 50989 w 516687"/>
              <a:gd name="connsiteY7" fmla="*/ 91780 h 2365882"/>
              <a:gd name="connsiteX8" fmla="*/ 20395 w 516687"/>
              <a:gd name="connsiteY8" fmla="*/ 78183 h 2365882"/>
              <a:gd name="connsiteX9" fmla="*/ 3399 w 516687"/>
              <a:gd name="connsiteY9" fmla="*/ 61186 h 2365882"/>
              <a:gd name="connsiteX10" fmla="*/ 0 w 516687"/>
              <a:gd name="connsiteY10" fmla="*/ 44190 h 2365882"/>
              <a:gd name="connsiteX11" fmla="*/ 10198 w 516687"/>
              <a:gd name="connsiteY11" fmla="*/ 13597 h 2365882"/>
              <a:gd name="connsiteX12" fmla="*/ 37392 w 516687"/>
              <a:gd name="connsiteY12" fmla="*/ 3399 h 2365882"/>
              <a:gd name="connsiteX13" fmla="*/ 108776 w 516687"/>
              <a:gd name="connsiteY13" fmla="*/ 0 h 2365882"/>
              <a:gd name="connsiteX14" fmla="*/ 203955 w 516687"/>
              <a:gd name="connsiteY14" fmla="*/ 13597 h 2365882"/>
              <a:gd name="connsiteX15" fmla="*/ 305933 w 516687"/>
              <a:gd name="connsiteY15" fmla="*/ 47589 h 2365882"/>
              <a:gd name="connsiteX16" fmla="*/ 363720 w 516687"/>
              <a:gd name="connsiteY16" fmla="*/ 81582 h 2365882"/>
              <a:gd name="connsiteX17" fmla="*/ 421508 w 516687"/>
              <a:gd name="connsiteY17" fmla="*/ 118974 h 2365882"/>
              <a:gd name="connsiteX18" fmla="*/ 455500 w 516687"/>
              <a:gd name="connsiteY18" fmla="*/ 152966 h 2365882"/>
              <a:gd name="connsiteX19" fmla="*/ 492892 w 516687"/>
              <a:gd name="connsiteY19" fmla="*/ 186959 h 2365882"/>
              <a:gd name="connsiteX20" fmla="*/ 506489 w 516687"/>
              <a:gd name="connsiteY20" fmla="*/ 207354 h 2365882"/>
              <a:gd name="connsiteX21" fmla="*/ 516687 w 516687"/>
              <a:gd name="connsiteY21" fmla="*/ 234548 h 2365882"/>
              <a:gd name="connsiteX22" fmla="*/ 509888 w 516687"/>
              <a:gd name="connsiteY22" fmla="*/ 261742 h 2365882"/>
              <a:gd name="connsiteX23" fmla="*/ 486094 w 516687"/>
              <a:gd name="connsiteY23" fmla="*/ 292336 h 2365882"/>
              <a:gd name="connsiteX24" fmla="*/ 441903 w 516687"/>
              <a:gd name="connsiteY24" fmla="*/ 326328 h 2365882"/>
              <a:gd name="connsiteX25" fmla="*/ 418108 w 516687"/>
              <a:gd name="connsiteY25" fmla="*/ 363720 h 2365882"/>
              <a:gd name="connsiteX26" fmla="*/ 404511 w 516687"/>
              <a:gd name="connsiteY26" fmla="*/ 428306 h 2365882"/>
              <a:gd name="connsiteX27" fmla="*/ 401112 w 516687"/>
              <a:gd name="connsiteY27" fmla="*/ 642459 h 2365882"/>
              <a:gd name="connsiteX28" fmla="*/ 404511 w 516687"/>
              <a:gd name="connsiteY28" fmla="*/ 1240728 h 2365882"/>
              <a:gd name="connsiteX29" fmla="*/ 414709 w 516687"/>
              <a:gd name="connsiteY29" fmla="*/ 1546661 h 2365882"/>
              <a:gd name="connsiteX30" fmla="*/ 424907 w 516687"/>
              <a:gd name="connsiteY30" fmla="*/ 1920580 h 2365882"/>
              <a:gd name="connsiteX31" fmla="*/ 424907 w 516687"/>
              <a:gd name="connsiteY31" fmla="*/ 2158528 h 2365882"/>
              <a:gd name="connsiteX32" fmla="*/ 418108 w 516687"/>
              <a:gd name="connsiteY32" fmla="*/ 2280901 h 2365882"/>
              <a:gd name="connsiteX33" fmla="*/ 407911 w 516687"/>
              <a:gd name="connsiteY33" fmla="*/ 2325091 h 2365882"/>
              <a:gd name="connsiteX34" fmla="*/ 387515 w 516687"/>
              <a:gd name="connsiteY34" fmla="*/ 2348886 h 2365882"/>
              <a:gd name="connsiteX35" fmla="*/ 353523 w 516687"/>
              <a:gd name="connsiteY35" fmla="*/ 2365882 h 2365882"/>
              <a:gd name="connsiteX36" fmla="*/ 322929 w 516687"/>
              <a:gd name="connsiteY36" fmla="*/ 2365882 h 2365882"/>
              <a:gd name="connsiteX37" fmla="*/ 282138 w 516687"/>
              <a:gd name="connsiteY37" fmla="*/ 2345487 h 2365882"/>
              <a:gd name="connsiteX38" fmla="*/ 237948 w 516687"/>
              <a:gd name="connsiteY38" fmla="*/ 2297897 h 2365882"/>
              <a:gd name="connsiteX39" fmla="*/ 197157 w 516687"/>
              <a:gd name="connsiteY39" fmla="*/ 2236710 h 2365882"/>
              <a:gd name="connsiteX40" fmla="*/ 169963 w 516687"/>
              <a:gd name="connsiteY40" fmla="*/ 2158528 h 2365882"/>
              <a:gd name="connsiteX41" fmla="*/ 156366 w 516687"/>
              <a:gd name="connsiteY41" fmla="*/ 2087143 h 2365882"/>
              <a:gd name="connsiteX42" fmla="*/ 156366 w 516687"/>
              <a:gd name="connsiteY42" fmla="*/ 1991964 h 2365882"/>
              <a:gd name="connsiteX43" fmla="*/ 183560 w 516687"/>
              <a:gd name="connsiteY43" fmla="*/ 1777811 h 2365882"/>
              <a:gd name="connsiteX44" fmla="*/ 203955 w 516687"/>
              <a:gd name="connsiteY44" fmla="*/ 1672434 h 2365882"/>
              <a:gd name="connsiteX45" fmla="*/ 203955 w 516687"/>
              <a:gd name="connsiteY45" fmla="*/ 1142150 h 236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6687" h="2365882">
                <a:moveTo>
                  <a:pt x="203955" y="1142150"/>
                </a:moveTo>
                <a:lnTo>
                  <a:pt x="200556" y="336526"/>
                </a:lnTo>
                <a:lnTo>
                  <a:pt x="200556" y="258343"/>
                </a:lnTo>
                <a:lnTo>
                  <a:pt x="193758" y="214153"/>
                </a:lnTo>
                <a:lnTo>
                  <a:pt x="180161" y="180160"/>
                </a:lnTo>
                <a:lnTo>
                  <a:pt x="156366" y="152966"/>
                </a:lnTo>
                <a:lnTo>
                  <a:pt x="101978" y="115574"/>
                </a:lnTo>
                <a:lnTo>
                  <a:pt x="50989" y="91780"/>
                </a:lnTo>
                <a:lnTo>
                  <a:pt x="20395" y="78183"/>
                </a:lnTo>
                <a:lnTo>
                  <a:pt x="3399" y="61186"/>
                </a:lnTo>
                <a:lnTo>
                  <a:pt x="0" y="44190"/>
                </a:lnTo>
                <a:lnTo>
                  <a:pt x="10198" y="13597"/>
                </a:lnTo>
                <a:lnTo>
                  <a:pt x="37392" y="3399"/>
                </a:lnTo>
                <a:lnTo>
                  <a:pt x="108776" y="0"/>
                </a:lnTo>
                <a:lnTo>
                  <a:pt x="203955" y="13597"/>
                </a:lnTo>
                <a:lnTo>
                  <a:pt x="305933" y="47589"/>
                </a:lnTo>
                <a:lnTo>
                  <a:pt x="363720" y="81582"/>
                </a:lnTo>
                <a:lnTo>
                  <a:pt x="421508" y="118974"/>
                </a:lnTo>
                <a:lnTo>
                  <a:pt x="455500" y="152966"/>
                </a:lnTo>
                <a:lnTo>
                  <a:pt x="492892" y="186959"/>
                </a:lnTo>
                <a:lnTo>
                  <a:pt x="506489" y="207354"/>
                </a:lnTo>
                <a:lnTo>
                  <a:pt x="516687" y="234548"/>
                </a:lnTo>
                <a:lnTo>
                  <a:pt x="509888" y="261742"/>
                </a:lnTo>
                <a:lnTo>
                  <a:pt x="486094" y="292336"/>
                </a:lnTo>
                <a:lnTo>
                  <a:pt x="441903" y="326328"/>
                </a:lnTo>
                <a:lnTo>
                  <a:pt x="418108" y="363720"/>
                </a:lnTo>
                <a:lnTo>
                  <a:pt x="404511" y="428306"/>
                </a:lnTo>
                <a:lnTo>
                  <a:pt x="401112" y="642459"/>
                </a:lnTo>
                <a:lnTo>
                  <a:pt x="404511" y="1240728"/>
                </a:lnTo>
                <a:lnTo>
                  <a:pt x="414709" y="1546661"/>
                </a:lnTo>
                <a:lnTo>
                  <a:pt x="424907" y="1920580"/>
                </a:lnTo>
                <a:lnTo>
                  <a:pt x="424907" y="2158528"/>
                </a:lnTo>
                <a:lnTo>
                  <a:pt x="418108" y="2280901"/>
                </a:lnTo>
                <a:lnTo>
                  <a:pt x="407911" y="2325091"/>
                </a:lnTo>
                <a:lnTo>
                  <a:pt x="387515" y="2348886"/>
                </a:lnTo>
                <a:lnTo>
                  <a:pt x="353523" y="2365882"/>
                </a:lnTo>
                <a:lnTo>
                  <a:pt x="322929" y="2365882"/>
                </a:lnTo>
                <a:lnTo>
                  <a:pt x="282138" y="2345487"/>
                </a:lnTo>
                <a:lnTo>
                  <a:pt x="237948" y="2297897"/>
                </a:lnTo>
                <a:lnTo>
                  <a:pt x="197157" y="2236710"/>
                </a:lnTo>
                <a:lnTo>
                  <a:pt x="169963" y="2158528"/>
                </a:lnTo>
                <a:lnTo>
                  <a:pt x="156366" y="2087143"/>
                </a:lnTo>
                <a:lnTo>
                  <a:pt x="156366" y="1991964"/>
                </a:lnTo>
                <a:lnTo>
                  <a:pt x="183560" y="1777811"/>
                </a:lnTo>
                <a:lnTo>
                  <a:pt x="203955" y="1672434"/>
                </a:lnTo>
                <a:lnTo>
                  <a:pt x="203955" y="1142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7730282-DC7E-4AC0-A96A-18DBC116F1D2}"/>
              </a:ext>
            </a:extLst>
          </p:cNvPr>
          <p:cNvSpPr/>
          <p:nvPr/>
        </p:nvSpPr>
        <p:spPr>
          <a:xfrm>
            <a:off x="3906839" y="4494214"/>
            <a:ext cx="1997075" cy="1354137"/>
          </a:xfrm>
          <a:custGeom>
            <a:avLst/>
            <a:gdLst>
              <a:gd name="connsiteX0" fmla="*/ 1445419 w 1995488"/>
              <a:gd name="connsiteY0" fmla="*/ 292894 h 1354931"/>
              <a:gd name="connsiteX1" fmla="*/ 1576388 w 1995488"/>
              <a:gd name="connsiteY1" fmla="*/ 176212 h 1354931"/>
              <a:gd name="connsiteX2" fmla="*/ 1688307 w 1995488"/>
              <a:gd name="connsiteY2" fmla="*/ 76200 h 1354931"/>
              <a:gd name="connsiteX3" fmla="*/ 1743075 w 1995488"/>
              <a:gd name="connsiteY3" fmla="*/ 26194 h 1354931"/>
              <a:gd name="connsiteX4" fmla="*/ 1995488 w 1995488"/>
              <a:gd name="connsiteY4" fmla="*/ 0 h 1354931"/>
              <a:gd name="connsiteX5" fmla="*/ 1990725 w 1995488"/>
              <a:gd name="connsiteY5" fmla="*/ 90487 h 1354931"/>
              <a:gd name="connsiteX6" fmla="*/ 1857375 w 1995488"/>
              <a:gd name="connsiteY6" fmla="*/ 214312 h 1354931"/>
              <a:gd name="connsiteX7" fmla="*/ 1666875 w 1995488"/>
              <a:gd name="connsiteY7" fmla="*/ 385762 h 1354931"/>
              <a:gd name="connsiteX8" fmla="*/ 1454944 w 1995488"/>
              <a:gd name="connsiteY8" fmla="*/ 566737 h 1354931"/>
              <a:gd name="connsiteX9" fmla="*/ 1254919 w 1995488"/>
              <a:gd name="connsiteY9" fmla="*/ 714375 h 1354931"/>
              <a:gd name="connsiteX10" fmla="*/ 985838 w 1995488"/>
              <a:gd name="connsiteY10" fmla="*/ 883444 h 1354931"/>
              <a:gd name="connsiteX11" fmla="*/ 676275 w 1995488"/>
              <a:gd name="connsiteY11" fmla="*/ 1059656 h 1354931"/>
              <a:gd name="connsiteX12" fmla="*/ 371475 w 1995488"/>
              <a:gd name="connsiteY12" fmla="*/ 1212056 h 1354931"/>
              <a:gd name="connsiteX13" fmla="*/ 111919 w 1995488"/>
              <a:gd name="connsiteY13" fmla="*/ 1326356 h 1354931"/>
              <a:gd name="connsiteX14" fmla="*/ 57150 w 1995488"/>
              <a:gd name="connsiteY14" fmla="*/ 1347787 h 1354931"/>
              <a:gd name="connsiteX15" fmla="*/ 26194 w 1995488"/>
              <a:gd name="connsiteY15" fmla="*/ 1354931 h 1354931"/>
              <a:gd name="connsiteX16" fmla="*/ 11907 w 1995488"/>
              <a:gd name="connsiteY16" fmla="*/ 1350169 h 1354931"/>
              <a:gd name="connsiteX17" fmla="*/ 0 w 1995488"/>
              <a:gd name="connsiteY17" fmla="*/ 1340644 h 1354931"/>
              <a:gd name="connsiteX18" fmla="*/ 2382 w 1995488"/>
              <a:gd name="connsiteY18" fmla="*/ 1326356 h 1354931"/>
              <a:gd name="connsiteX19" fmla="*/ 11907 w 1995488"/>
              <a:gd name="connsiteY19" fmla="*/ 1304925 h 1354931"/>
              <a:gd name="connsiteX20" fmla="*/ 114300 w 1995488"/>
              <a:gd name="connsiteY20" fmla="*/ 1247775 h 1354931"/>
              <a:gd name="connsiteX21" fmla="*/ 407194 w 1995488"/>
              <a:gd name="connsiteY21" fmla="*/ 1076325 h 1354931"/>
              <a:gd name="connsiteX22" fmla="*/ 690563 w 1995488"/>
              <a:gd name="connsiteY22" fmla="*/ 900112 h 1354931"/>
              <a:gd name="connsiteX23" fmla="*/ 904875 w 1995488"/>
              <a:gd name="connsiteY23" fmla="*/ 750094 h 1354931"/>
              <a:gd name="connsiteX24" fmla="*/ 1116807 w 1995488"/>
              <a:gd name="connsiteY24" fmla="*/ 578644 h 1354931"/>
              <a:gd name="connsiteX25" fmla="*/ 1445419 w 1995488"/>
              <a:gd name="connsiteY25" fmla="*/ 292894 h 135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95488" h="1354931">
                <a:moveTo>
                  <a:pt x="1445419" y="292894"/>
                </a:moveTo>
                <a:lnTo>
                  <a:pt x="1576388" y="176212"/>
                </a:lnTo>
                <a:lnTo>
                  <a:pt x="1688307" y="76200"/>
                </a:lnTo>
                <a:lnTo>
                  <a:pt x="1743075" y="26194"/>
                </a:lnTo>
                <a:lnTo>
                  <a:pt x="1995488" y="0"/>
                </a:lnTo>
                <a:lnTo>
                  <a:pt x="1990725" y="90487"/>
                </a:lnTo>
                <a:lnTo>
                  <a:pt x="1857375" y="214312"/>
                </a:lnTo>
                <a:lnTo>
                  <a:pt x="1666875" y="385762"/>
                </a:lnTo>
                <a:lnTo>
                  <a:pt x="1454944" y="566737"/>
                </a:lnTo>
                <a:lnTo>
                  <a:pt x="1254919" y="714375"/>
                </a:lnTo>
                <a:lnTo>
                  <a:pt x="985838" y="883444"/>
                </a:lnTo>
                <a:lnTo>
                  <a:pt x="676275" y="1059656"/>
                </a:lnTo>
                <a:lnTo>
                  <a:pt x="371475" y="1212056"/>
                </a:lnTo>
                <a:lnTo>
                  <a:pt x="111919" y="1326356"/>
                </a:lnTo>
                <a:lnTo>
                  <a:pt x="57150" y="1347787"/>
                </a:lnTo>
                <a:lnTo>
                  <a:pt x="26194" y="1354931"/>
                </a:lnTo>
                <a:lnTo>
                  <a:pt x="11907" y="1350169"/>
                </a:lnTo>
                <a:lnTo>
                  <a:pt x="0" y="1340644"/>
                </a:lnTo>
                <a:lnTo>
                  <a:pt x="2382" y="1326356"/>
                </a:lnTo>
                <a:lnTo>
                  <a:pt x="11907" y="1304925"/>
                </a:lnTo>
                <a:lnTo>
                  <a:pt x="114300" y="1247775"/>
                </a:lnTo>
                <a:lnTo>
                  <a:pt x="407194" y="1076325"/>
                </a:lnTo>
                <a:lnTo>
                  <a:pt x="690563" y="900112"/>
                </a:lnTo>
                <a:lnTo>
                  <a:pt x="904875" y="750094"/>
                </a:lnTo>
                <a:lnTo>
                  <a:pt x="1116807" y="578644"/>
                </a:lnTo>
                <a:lnTo>
                  <a:pt x="1445419" y="2928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ABAA0B93-F046-4996-B13F-97DBFAE594ED}"/>
              </a:ext>
            </a:extLst>
          </p:cNvPr>
          <p:cNvSpPr/>
          <p:nvPr/>
        </p:nvSpPr>
        <p:spPr>
          <a:xfrm>
            <a:off x="6078539" y="4462464"/>
            <a:ext cx="2225675" cy="1404937"/>
          </a:xfrm>
          <a:custGeom>
            <a:avLst/>
            <a:gdLst>
              <a:gd name="connsiteX0" fmla="*/ 459582 w 2224088"/>
              <a:gd name="connsiteY0" fmla="*/ 266700 h 1404937"/>
              <a:gd name="connsiteX1" fmla="*/ 326232 w 2224088"/>
              <a:gd name="connsiteY1" fmla="*/ 164306 h 1404937"/>
              <a:gd name="connsiteX2" fmla="*/ 223838 w 2224088"/>
              <a:gd name="connsiteY2" fmla="*/ 83343 h 1404937"/>
              <a:gd name="connsiteX3" fmla="*/ 147638 w 2224088"/>
              <a:gd name="connsiteY3" fmla="*/ 19050 h 1404937"/>
              <a:gd name="connsiteX4" fmla="*/ 126207 w 2224088"/>
              <a:gd name="connsiteY4" fmla="*/ 0 h 1404937"/>
              <a:gd name="connsiteX5" fmla="*/ 0 w 2224088"/>
              <a:gd name="connsiteY5" fmla="*/ 14287 h 1404937"/>
              <a:gd name="connsiteX6" fmla="*/ 2382 w 2224088"/>
              <a:gd name="connsiteY6" fmla="*/ 64293 h 1404937"/>
              <a:gd name="connsiteX7" fmla="*/ 85725 w 2224088"/>
              <a:gd name="connsiteY7" fmla="*/ 133350 h 1404937"/>
              <a:gd name="connsiteX8" fmla="*/ 235744 w 2224088"/>
              <a:gd name="connsiteY8" fmla="*/ 280987 h 1404937"/>
              <a:gd name="connsiteX9" fmla="*/ 473869 w 2224088"/>
              <a:gd name="connsiteY9" fmla="*/ 511968 h 1404937"/>
              <a:gd name="connsiteX10" fmla="*/ 676275 w 2224088"/>
              <a:gd name="connsiteY10" fmla="*/ 721518 h 1404937"/>
              <a:gd name="connsiteX11" fmla="*/ 883444 w 2224088"/>
              <a:gd name="connsiteY11" fmla="*/ 933450 h 1404937"/>
              <a:gd name="connsiteX12" fmla="*/ 1042988 w 2224088"/>
              <a:gd name="connsiteY12" fmla="*/ 1109662 h 1404937"/>
              <a:gd name="connsiteX13" fmla="*/ 1190625 w 2224088"/>
              <a:gd name="connsiteY13" fmla="*/ 1257300 h 1404937"/>
              <a:gd name="connsiteX14" fmla="*/ 1304925 w 2224088"/>
              <a:gd name="connsiteY14" fmla="*/ 1357312 h 1404937"/>
              <a:gd name="connsiteX15" fmla="*/ 1340644 w 2224088"/>
              <a:gd name="connsiteY15" fmla="*/ 1383506 h 1404937"/>
              <a:gd name="connsiteX16" fmla="*/ 1369219 w 2224088"/>
              <a:gd name="connsiteY16" fmla="*/ 1400175 h 1404937"/>
              <a:gd name="connsiteX17" fmla="*/ 1407319 w 2224088"/>
              <a:gd name="connsiteY17" fmla="*/ 1404937 h 1404937"/>
              <a:gd name="connsiteX18" fmla="*/ 1633538 w 2224088"/>
              <a:gd name="connsiteY18" fmla="*/ 1400175 h 1404937"/>
              <a:gd name="connsiteX19" fmla="*/ 1857375 w 2224088"/>
              <a:gd name="connsiteY19" fmla="*/ 1369218 h 1404937"/>
              <a:gd name="connsiteX20" fmla="*/ 2119313 w 2224088"/>
              <a:gd name="connsiteY20" fmla="*/ 1343025 h 1404937"/>
              <a:gd name="connsiteX21" fmla="*/ 2197894 w 2224088"/>
              <a:gd name="connsiteY21" fmla="*/ 1333500 h 1404937"/>
              <a:gd name="connsiteX22" fmla="*/ 2216944 w 2224088"/>
              <a:gd name="connsiteY22" fmla="*/ 1321593 h 1404937"/>
              <a:gd name="connsiteX23" fmla="*/ 2224088 w 2224088"/>
              <a:gd name="connsiteY23" fmla="*/ 1304925 h 1404937"/>
              <a:gd name="connsiteX24" fmla="*/ 2224088 w 2224088"/>
              <a:gd name="connsiteY24" fmla="*/ 1283493 h 1404937"/>
              <a:gd name="connsiteX25" fmla="*/ 2209800 w 2224088"/>
              <a:gd name="connsiteY25" fmla="*/ 1269206 h 1404937"/>
              <a:gd name="connsiteX26" fmla="*/ 2105025 w 2224088"/>
              <a:gd name="connsiteY26" fmla="*/ 1238250 h 1404937"/>
              <a:gd name="connsiteX27" fmla="*/ 1869282 w 2224088"/>
              <a:gd name="connsiteY27" fmla="*/ 1164431 h 1404937"/>
              <a:gd name="connsiteX28" fmla="*/ 1576388 w 2224088"/>
              <a:gd name="connsiteY28" fmla="*/ 1045368 h 1404937"/>
              <a:gd name="connsiteX29" fmla="*/ 1321594 w 2224088"/>
              <a:gd name="connsiteY29" fmla="*/ 907256 h 1404937"/>
              <a:gd name="connsiteX30" fmla="*/ 1071563 w 2224088"/>
              <a:gd name="connsiteY30" fmla="*/ 735806 h 1404937"/>
              <a:gd name="connsiteX31" fmla="*/ 721519 w 2224088"/>
              <a:gd name="connsiteY31" fmla="*/ 476250 h 1404937"/>
              <a:gd name="connsiteX32" fmla="*/ 459582 w 2224088"/>
              <a:gd name="connsiteY32" fmla="*/ 266700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4088" h="1404937">
                <a:moveTo>
                  <a:pt x="459582" y="266700"/>
                </a:moveTo>
                <a:lnTo>
                  <a:pt x="326232" y="164306"/>
                </a:lnTo>
                <a:lnTo>
                  <a:pt x="223838" y="83343"/>
                </a:lnTo>
                <a:lnTo>
                  <a:pt x="147638" y="19050"/>
                </a:lnTo>
                <a:lnTo>
                  <a:pt x="126207" y="0"/>
                </a:lnTo>
                <a:lnTo>
                  <a:pt x="0" y="14287"/>
                </a:lnTo>
                <a:lnTo>
                  <a:pt x="2382" y="64293"/>
                </a:lnTo>
                <a:lnTo>
                  <a:pt x="85725" y="133350"/>
                </a:lnTo>
                <a:lnTo>
                  <a:pt x="235744" y="280987"/>
                </a:lnTo>
                <a:lnTo>
                  <a:pt x="473869" y="511968"/>
                </a:lnTo>
                <a:lnTo>
                  <a:pt x="676275" y="721518"/>
                </a:lnTo>
                <a:lnTo>
                  <a:pt x="883444" y="933450"/>
                </a:lnTo>
                <a:lnTo>
                  <a:pt x="1042988" y="1109662"/>
                </a:lnTo>
                <a:lnTo>
                  <a:pt x="1190625" y="1257300"/>
                </a:lnTo>
                <a:lnTo>
                  <a:pt x="1304925" y="1357312"/>
                </a:lnTo>
                <a:lnTo>
                  <a:pt x="1340644" y="1383506"/>
                </a:lnTo>
                <a:lnTo>
                  <a:pt x="1369219" y="1400175"/>
                </a:lnTo>
                <a:lnTo>
                  <a:pt x="1407319" y="1404937"/>
                </a:lnTo>
                <a:lnTo>
                  <a:pt x="1633538" y="1400175"/>
                </a:lnTo>
                <a:lnTo>
                  <a:pt x="1857375" y="1369218"/>
                </a:lnTo>
                <a:lnTo>
                  <a:pt x="2119313" y="1343025"/>
                </a:lnTo>
                <a:lnTo>
                  <a:pt x="2197894" y="1333500"/>
                </a:lnTo>
                <a:lnTo>
                  <a:pt x="2216944" y="1321593"/>
                </a:lnTo>
                <a:lnTo>
                  <a:pt x="2224088" y="1304925"/>
                </a:lnTo>
                <a:lnTo>
                  <a:pt x="2224088" y="1283493"/>
                </a:lnTo>
                <a:lnTo>
                  <a:pt x="2209800" y="1269206"/>
                </a:lnTo>
                <a:lnTo>
                  <a:pt x="2105025" y="1238250"/>
                </a:lnTo>
                <a:lnTo>
                  <a:pt x="1869282" y="1164431"/>
                </a:lnTo>
                <a:lnTo>
                  <a:pt x="1576388" y="1045368"/>
                </a:lnTo>
                <a:lnTo>
                  <a:pt x="1321594" y="907256"/>
                </a:lnTo>
                <a:lnTo>
                  <a:pt x="1071563" y="735806"/>
                </a:lnTo>
                <a:lnTo>
                  <a:pt x="721519" y="476250"/>
                </a:lnTo>
                <a:lnTo>
                  <a:pt x="459582" y="2667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EDE41A7-199D-4C7B-B78A-0B122BE9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385227"/>
            <a:ext cx="4432176" cy="47187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7E41C62-7502-40FE-87B7-66A3E40EB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28" y="1363458"/>
            <a:ext cx="4438273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5" grpId="0" animBg="1"/>
      <p:bldP spid="86" grpId="0" animBg="1"/>
      <p:bldP spid="87" grpId="0" animBg="1"/>
      <p:bldP spid="81" grpId="0" animBg="1"/>
      <p:bldP spid="82" grpId="0" animBg="1"/>
      <p:bldP spid="83" grpId="0" animBg="1"/>
      <p:bldP spid="84" grpId="0" animBg="1"/>
      <p:bldP spid="88" grpId="0" animBg="1"/>
      <p:bldP spid="89" grpId="0" animBg="1"/>
      <p:bldP spid="9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99E387-5420-4507-9746-66F1F17F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069643"/>
            <a:ext cx="4432176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506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二つの漢字でできている言葉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牛 鳥 市 弓 毛 矢 同 古 門 光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976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8C82990-42C9-47D3-9635-B8FDCA9D5BE2}"/>
              </a:ext>
            </a:extLst>
          </p:cNvPr>
          <p:cNvSpPr/>
          <p:nvPr/>
        </p:nvSpPr>
        <p:spPr>
          <a:xfrm>
            <a:off x="4195763" y="1919288"/>
            <a:ext cx="1281112" cy="1581150"/>
          </a:xfrm>
          <a:custGeom>
            <a:avLst/>
            <a:gdLst>
              <a:gd name="connsiteX0" fmla="*/ 1057275 w 1281112"/>
              <a:gd name="connsiteY0" fmla="*/ 604837 h 1581150"/>
              <a:gd name="connsiteX1" fmla="*/ 942975 w 1281112"/>
              <a:gd name="connsiteY1" fmla="*/ 762000 h 1581150"/>
              <a:gd name="connsiteX2" fmla="*/ 747712 w 1281112"/>
              <a:gd name="connsiteY2" fmla="*/ 1000125 h 1581150"/>
              <a:gd name="connsiteX3" fmla="*/ 528637 w 1281112"/>
              <a:gd name="connsiteY3" fmla="*/ 1209675 h 1581150"/>
              <a:gd name="connsiteX4" fmla="*/ 338137 w 1281112"/>
              <a:gd name="connsiteY4" fmla="*/ 1371600 h 1581150"/>
              <a:gd name="connsiteX5" fmla="*/ 176212 w 1281112"/>
              <a:gd name="connsiteY5" fmla="*/ 1500187 h 1581150"/>
              <a:gd name="connsiteX6" fmla="*/ 85725 w 1281112"/>
              <a:gd name="connsiteY6" fmla="*/ 1557337 h 1581150"/>
              <a:gd name="connsiteX7" fmla="*/ 28575 w 1281112"/>
              <a:gd name="connsiteY7" fmla="*/ 1581150 h 1581150"/>
              <a:gd name="connsiteX8" fmla="*/ 0 w 1281112"/>
              <a:gd name="connsiteY8" fmla="*/ 1571625 h 1581150"/>
              <a:gd name="connsiteX9" fmla="*/ 0 w 1281112"/>
              <a:gd name="connsiteY9" fmla="*/ 1538287 h 1581150"/>
              <a:gd name="connsiteX10" fmla="*/ 33337 w 1281112"/>
              <a:gd name="connsiteY10" fmla="*/ 1500187 h 1581150"/>
              <a:gd name="connsiteX11" fmla="*/ 147637 w 1281112"/>
              <a:gd name="connsiteY11" fmla="*/ 1390650 h 1581150"/>
              <a:gd name="connsiteX12" fmla="*/ 261937 w 1281112"/>
              <a:gd name="connsiteY12" fmla="*/ 1266825 h 1581150"/>
              <a:gd name="connsiteX13" fmla="*/ 381000 w 1281112"/>
              <a:gd name="connsiteY13" fmla="*/ 1133475 h 1581150"/>
              <a:gd name="connsiteX14" fmla="*/ 485775 w 1281112"/>
              <a:gd name="connsiteY14" fmla="*/ 1004887 h 1581150"/>
              <a:gd name="connsiteX15" fmla="*/ 585787 w 1281112"/>
              <a:gd name="connsiteY15" fmla="*/ 852487 h 1581150"/>
              <a:gd name="connsiteX16" fmla="*/ 700087 w 1281112"/>
              <a:gd name="connsiteY16" fmla="*/ 666750 h 1581150"/>
              <a:gd name="connsiteX17" fmla="*/ 809625 w 1281112"/>
              <a:gd name="connsiteY17" fmla="*/ 461962 h 1581150"/>
              <a:gd name="connsiteX18" fmla="*/ 900112 w 1281112"/>
              <a:gd name="connsiteY18" fmla="*/ 238125 h 1581150"/>
              <a:gd name="connsiteX19" fmla="*/ 900112 w 1281112"/>
              <a:gd name="connsiteY19" fmla="*/ 214312 h 1581150"/>
              <a:gd name="connsiteX20" fmla="*/ 838200 w 1281112"/>
              <a:gd name="connsiteY20" fmla="*/ 133350 h 1581150"/>
              <a:gd name="connsiteX21" fmla="*/ 776287 w 1281112"/>
              <a:gd name="connsiteY21" fmla="*/ 71437 h 1581150"/>
              <a:gd name="connsiteX22" fmla="*/ 747712 w 1281112"/>
              <a:gd name="connsiteY22" fmla="*/ 47625 h 1581150"/>
              <a:gd name="connsiteX23" fmla="*/ 738187 w 1281112"/>
              <a:gd name="connsiteY23" fmla="*/ 14287 h 1581150"/>
              <a:gd name="connsiteX24" fmla="*/ 762000 w 1281112"/>
              <a:gd name="connsiteY24" fmla="*/ 0 h 1581150"/>
              <a:gd name="connsiteX25" fmla="*/ 819150 w 1281112"/>
              <a:gd name="connsiteY25" fmla="*/ 4762 h 1581150"/>
              <a:gd name="connsiteX26" fmla="*/ 890587 w 1281112"/>
              <a:gd name="connsiteY26" fmla="*/ 28575 h 1581150"/>
              <a:gd name="connsiteX27" fmla="*/ 985837 w 1281112"/>
              <a:gd name="connsiteY27" fmla="*/ 61912 h 1581150"/>
              <a:gd name="connsiteX28" fmla="*/ 1081087 w 1281112"/>
              <a:gd name="connsiteY28" fmla="*/ 119062 h 1581150"/>
              <a:gd name="connsiteX29" fmla="*/ 1162050 w 1281112"/>
              <a:gd name="connsiteY29" fmla="*/ 185737 h 1581150"/>
              <a:gd name="connsiteX30" fmla="*/ 1219200 w 1281112"/>
              <a:gd name="connsiteY30" fmla="*/ 238125 h 1581150"/>
              <a:gd name="connsiteX31" fmla="*/ 1266825 w 1281112"/>
              <a:gd name="connsiteY31" fmla="*/ 295275 h 1581150"/>
              <a:gd name="connsiteX32" fmla="*/ 1281112 w 1281112"/>
              <a:gd name="connsiteY32" fmla="*/ 338137 h 1581150"/>
              <a:gd name="connsiteX33" fmla="*/ 1271587 w 1281112"/>
              <a:gd name="connsiteY33" fmla="*/ 371475 h 1581150"/>
              <a:gd name="connsiteX34" fmla="*/ 1223962 w 1281112"/>
              <a:gd name="connsiteY34" fmla="*/ 409575 h 1581150"/>
              <a:gd name="connsiteX35" fmla="*/ 1185862 w 1281112"/>
              <a:gd name="connsiteY35" fmla="*/ 428625 h 1581150"/>
              <a:gd name="connsiteX36" fmla="*/ 1162050 w 1281112"/>
              <a:gd name="connsiteY36" fmla="*/ 442912 h 1581150"/>
              <a:gd name="connsiteX37" fmla="*/ 1057275 w 1281112"/>
              <a:gd name="connsiteY37" fmla="*/ 604837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81112" h="1581150">
                <a:moveTo>
                  <a:pt x="1057275" y="604837"/>
                </a:moveTo>
                <a:lnTo>
                  <a:pt x="942975" y="762000"/>
                </a:lnTo>
                <a:lnTo>
                  <a:pt x="747712" y="1000125"/>
                </a:lnTo>
                <a:lnTo>
                  <a:pt x="528637" y="1209675"/>
                </a:lnTo>
                <a:lnTo>
                  <a:pt x="338137" y="1371600"/>
                </a:lnTo>
                <a:lnTo>
                  <a:pt x="176212" y="1500187"/>
                </a:lnTo>
                <a:lnTo>
                  <a:pt x="85725" y="1557337"/>
                </a:lnTo>
                <a:lnTo>
                  <a:pt x="28575" y="1581150"/>
                </a:lnTo>
                <a:lnTo>
                  <a:pt x="0" y="1571625"/>
                </a:lnTo>
                <a:lnTo>
                  <a:pt x="0" y="1538287"/>
                </a:lnTo>
                <a:lnTo>
                  <a:pt x="33337" y="1500187"/>
                </a:lnTo>
                <a:lnTo>
                  <a:pt x="147637" y="1390650"/>
                </a:lnTo>
                <a:lnTo>
                  <a:pt x="261937" y="1266825"/>
                </a:lnTo>
                <a:lnTo>
                  <a:pt x="381000" y="1133475"/>
                </a:lnTo>
                <a:lnTo>
                  <a:pt x="485775" y="1004887"/>
                </a:lnTo>
                <a:lnTo>
                  <a:pt x="585787" y="852487"/>
                </a:lnTo>
                <a:lnTo>
                  <a:pt x="700087" y="666750"/>
                </a:lnTo>
                <a:lnTo>
                  <a:pt x="809625" y="461962"/>
                </a:lnTo>
                <a:lnTo>
                  <a:pt x="900112" y="238125"/>
                </a:lnTo>
                <a:lnTo>
                  <a:pt x="900112" y="214312"/>
                </a:lnTo>
                <a:lnTo>
                  <a:pt x="838200" y="133350"/>
                </a:lnTo>
                <a:lnTo>
                  <a:pt x="776287" y="71437"/>
                </a:lnTo>
                <a:lnTo>
                  <a:pt x="747712" y="47625"/>
                </a:lnTo>
                <a:lnTo>
                  <a:pt x="738187" y="14287"/>
                </a:lnTo>
                <a:lnTo>
                  <a:pt x="762000" y="0"/>
                </a:lnTo>
                <a:lnTo>
                  <a:pt x="819150" y="4762"/>
                </a:lnTo>
                <a:lnTo>
                  <a:pt x="890587" y="28575"/>
                </a:lnTo>
                <a:lnTo>
                  <a:pt x="985837" y="61912"/>
                </a:lnTo>
                <a:lnTo>
                  <a:pt x="1081087" y="119062"/>
                </a:lnTo>
                <a:lnTo>
                  <a:pt x="1162050" y="185737"/>
                </a:lnTo>
                <a:lnTo>
                  <a:pt x="1219200" y="238125"/>
                </a:lnTo>
                <a:lnTo>
                  <a:pt x="1266825" y="295275"/>
                </a:lnTo>
                <a:lnTo>
                  <a:pt x="1281112" y="338137"/>
                </a:lnTo>
                <a:lnTo>
                  <a:pt x="1271587" y="371475"/>
                </a:lnTo>
                <a:lnTo>
                  <a:pt x="1223962" y="409575"/>
                </a:lnTo>
                <a:lnTo>
                  <a:pt x="1185862" y="428625"/>
                </a:lnTo>
                <a:lnTo>
                  <a:pt x="1162050" y="442912"/>
                </a:lnTo>
                <a:lnTo>
                  <a:pt x="1057275" y="6048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602A8E0-A556-4C8F-BDBF-26E9B4ADE519}"/>
              </a:ext>
            </a:extLst>
          </p:cNvPr>
          <p:cNvSpPr/>
          <p:nvPr/>
        </p:nvSpPr>
        <p:spPr>
          <a:xfrm>
            <a:off x="4962525" y="2425700"/>
            <a:ext cx="2647950" cy="577850"/>
          </a:xfrm>
          <a:custGeom>
            <a:avLst/>
            <a:gdLst>
              <a:gd name="connsiteX0" fmla="*/ 784225 w 2647950"/>
              <a:gd name="connsiteY0" fmla="*/ 346075 h 577850"/>
              <a:gd name="connsiteX1" fmla="*/ 1257300 w 2647950"/>
              <a:gd name="connsiteY1" fmla="*/ 282575 h 577850"/>
              <a:gd name="connsiteX2" fmla="*/ 1527175 w 2647950"/>
              <a:gd name="connsiteY2" fmla="*/ 234950 h 577850"/>
              <a:gd name="connsiteX3" fmla="*/ 1866900 w 2647950"/>
              <a:gd name="connsiteY3" fmla="*/ 174625 h 577850"/>
              <a:gd name="connsiteX4" fmla="*/ 2035175 w 2647950"/>
              <a:gd name="connsiteY4" fmla="*/ 127000 h 577850"/>
              <a:gd name="connsiteX5" fmla="*/ 2130425 w 2647950"/>
              <a:gd name="connsiteY5" fmla="*/ 82550 h 577850"/>
              <a:gd name="connsiteX6" fmla="*/ 2314575 w 2647950"/>
              <a:gd name="connsiteY6" fmla="*/ 0 h 577850"/>
              <a:gd name="connsiteX7" fmla="*/ 2371725 w 2647950"/>
              <a:gd name="connsiteY7" fmla="*/ 0 h 577850"/>
              <a:gd name="connsiteX8" fmla="*/ 2479675 w 2647950"/>
              <a:gd name="connsiteY8" fmla="*/ 15875 h 577850"/>
              <a:gd name="connsiteX9" fmla="*/ 2562225 w 2647950"/>
              <a:gd name="connsiteY9" fmla="*/ 44450 h 577850"/>
              <a:gd name="connsiteX10" fmla="*/ 2632075 w 2647950"/>
              <a:gd name="connsiteY10" fmla="*/ 79375 h 577850"/>
              <a:gd name="connsiteX11" fmla="*/ 2647950 w 2647950"/>
              <a:gd name="connsiteY11" fmla="*/ 104775 h 577850"/>
              <a:gd name="connsiteX12" fmla="*/ 2647950 w 2647950"/>
              <a:gd name="connsiteY12" fmla="*/ 149225 h 577850"/>
              <a:gd name="connsiteX13" fmla="*/ 2597150 w 2647950"/>
              <a:gd name="connsiteY13" fmla="*/ 196850 h 577850"/>
              <a:gd name="connsiteX14" fmla="*/ 2536825 w 2647950"/>
              <a:gd name="connsiteY14" fmla="*/ 225425 h 577850"/>
              <a:gd name="connsiteX15" fmla="*/ 2368550 w 2647950"/>
              <a:gd name="connsiteY15" fmla="*/ 273050 h 577850"/>
              <a:gd name="connsiteX16" fmla="*/ 2079625 w 2647950"/>
              <a:gd name="connsiteY16" fmla="*/ 339725 h 577850"/>
              <a:gd name="connsiteX17" fmla="*/ 1717675 w 2647950"/>
              <a:gd name="connsiteY17" fmla="*/ 406400 h 577850"/>
              <a:gd name="connsiteX18" fmla="*/ 1397000 w 2647950"/>
              <a:gd name="connsiteY18" fmla="*/ 457200 h 577850"/>
              <a:gd name="connsiteX19" fmla="*/ 1174750 w 2647950"/>
              <a:gd name="connsiteY19" fmla="*/ 495300 h 577850"/>
              <a:gd name="connsiteX20" fmla="*/ 936625 w 2647950"/>
              <a:gd name="connsiteY20" fmla="*/ 527050 h 577850"/>
              <a:gd name="connsiteX21" fmla="*/ 669925 w 2647950"/>
              <a:gd name="connsiteY21" fmla="*/ 561975 h 577850"/>
              <a:gd name="connsiteX22" fmla="*/ 495300 w 2647950"/>
              <a:gd name="connsiteY22" fmla="*/ 577850 h 577850"/>
              <a:gd name="connsiteX23" fmla="*/ 285750 w 2647950"/>
              <a:gd name="connsiteY23" fmla="*/ 577850 h 577850"/>
              <a:gd name="connsiteX24" fmla="*/ 165100 w 2647950"/>
              <a:gd name="connsiteY24" fmla="*/ 552450 h 577850"/>
              <a:gd name="connsiteX25" fmla="*/ 82550 w 2647950"/>
              <a:gd name="connsiteY25" fmla="*/ 508000 h 577850"/>
              <a:gd name="connsiteX26" fmla="*/ 0 w 2647950"/>
              <a:gd name="connsiteY26" fmla="*/ 428625 h 577850"/>
              <a:gd name="connsiteX27" fmla="*/ 6350 w 2647950"/>
              <a:gd name="connsiteY27" fmla="*/ 279400 h 577850"/>
              <a:gd name="connsiteX28" fmla="*/ 114300 w 2647950"/>
              <a:gd name="connsiteY28" fmla="*/ 342900 h 577850"/>
              <a:gd name="connsiteX29" fmla="*/ 177800 w 2647950"/>
              <a:gd name="connsiteY29" fmla="*/ 377825 h 577850"/>
              <a:gd name="connsiteX30" fmla="*/ 257175 w 2647950"/>
              <a:gd name="connsiteY30" fmla="*/ 396875 h 577850"/>
              <a:gd name="connsiteX31" fmla="*/ 365125 w 2647950"/>
              <a:gd name="connsiteY31" fmla="*/ 403225 h 577850"/>
              <a:gd name="connsiteX32" fmla="*/ 784225 w 2647950"/>
              <a:gd name="connsiteY32" fmla="*/ 346075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47950" h="577850">
                <a:moveTo>
                  <a:pt x="784225" y="346075"/>
                </a:moveTo>
                <a:lnTo>
                  <a:pt x="1257300" y="282575"/>
                </a:lnTo>
                <a:lnTo>
                  <a:pt x="1527175" y="234950"/>
                </a:lnTo>
                <a:lnTo>
                  <a:pt x="1866900" y="174625"/>
                </a:lnTo>
                <a:lnTo>
                  <a:pt x="2035175" y="127000"/>
                </a:lnTo>
                <a:lnTo>
                  <a:pt x="2130425" y="82550"/>
                </a:lnTo>
                <a:lnTo>
                  <a:pt x="2314575" y="0"/>
                </a:lnTo>
                <a:lnTo>
                  <a:pt x="2371725" y="0"/>
                </a:lnTo>
                <a:lnTo>
                  <a:pt x="2479675" y="15875"/>
                </a:lnTo>
                <a:lnTo>
                  <a:pt x="2562225" y="44450"/>
                </a:lnTo>
                <a:lnTo>
                  <a:pt x="2632075" y="79375"/>
                </a:lnTo>
                <a:lnTo>
                  <a:pt x="2647950" y="104775"/>
                </a:lnTo>
                <a:lnTo>
                  <a:pt x="2647950" y="149225"/>
                </a:lnTo>
                <a:lnTo>
                  <a:pt x="2597150" y="196850"/>
                </a:lnTo>
                <a:lnTo>
                  <a:pt x="2536825" y="225425"/>
                </a:lnTo>
                <a:lnTo>
                  <a:pt x="2368550" y="273050"/>
                </a:lnTo>
                <a:lnTo>
                  <a:pt x="2079625" y="339725"/>
                </a:lnTo>
                <a:lnTo>
                  <a:pt x="1717675" y="406400"/>
                </a:lnTo>
                <a:lnTo>
                  <a:pt x="1397000" y="457200"/>
                </a:lnTo>
                <a:lnTo>
                  <a:pt x="1174750" y="495300"/>
                </a:lnTo>
                <a:lnTo>
                  <a:pt x="936625" y="527050"/>
                </a:lnTo>
                <a:lnTo>
                  <a:pt x="669925" y="561975"/>
                </a:lnTo>
                <a:lnTo>
                  <a:pt x="495300" y="577850"/>
                </a:lnTo>
                <a:lnTo>
                  <a:pt x="285750" y="577850"/>
                </a:lnTo>
                <a:lnTo>
                  <a:pt x="165100" y="552450"/>
                </a:lnTo>
                <a:lnTo>
                  <a:pt x="82550" y="508000"/>
                </a:lnTo>
                <a:lnTo>
                  <a:pt x="0" y="428625"/>
                </a:lnTo>
                <a:lnTo>
                  <a:pt x="6350" y="279400"/>
                </a:lnTo>
                <a:lnTo>
                  <a:pt x="114300" y="342900"/>
                </a:lnTo>
                <a:lnTo>
                  <a:pt x="177800" y="377825"/>
                </a:lnTo>
                <a:lnTo>
                  <a:pt x="257175" y="396875"/>
                </a:lnTo>
                <a:lnTo>
                  <a:pt x="365125" y="403225"/>
                </a:lnTo>
                <a:lnTo>
                  <a:pt x="784225" y="346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3066C3B-46A7-4473-A750-AF3A544468B2}"/>
              </a:ext>
            </a:extLst>
          </p:cNvPr>
          <p:cNvSpPr/>
          <p:nvPr/>
        </p:nvSpPr>
        <p:spPr>
          <a:xfrm>
            <a:off x="3981451" y="3590926"/>
            <a:ext cx="4448175" cy="866775"/>
          </a:xfrm>
          <a:custGeom>
            <a:avLst/>
            <a:gdLst>
              <a:gd name="connsiteX0" fmla="*/ 1733550 w 4448175"/>
              <a:gd name="connsiteY0" fmla="*/ 338138 h 866775"/>
              <a:gd name="connsiteX1" fmla="*/ 2590800 w 4448175"/>
              <a:gd name="connsiteY1" fmla="*/ 223838 h 866775"/>
              <a:gd name="connsiteX2" fmla="*/ 3257550 w 4448175"/>
              <a:gd name="connsiteY2" fmla="*/ 157163 h 866775"/>
              <a:gd name="connsiteX3" fmla="*/ 3686175 w 4448175"/>
              <a:gd name="connsiteY3" fmla="*/ 114300 h 866775"/>
              <a:gd name="connsiteX4" fmla="*/ 3867150 w 4448175"/>
              <a:gd name="connsiteY4" fmla="*/ 90488 h 866775"/>
              <a:gd name="connsiteX5" fmla="*/ 3971925 w 4448175"/>
              <a:gd name="connsiteY5" fmla="*/ 28575 h 866775"/>
              <a:gd name="connsiteX6" fmla="*/ 4038600 w 4448175"/>
              <a:gd name="connsiteY6" fmla="*/ 0 h 866775"/>
              <a:gd name="connsiteX7" fmla="*/ 4062413 w 4448175"/>
              <a:gd name="connsiteY7" fmla="*/ 0 h 866775"/>
              <a:gd name="connsiteX8" fmla="*/ 4129088 w 4448175"/>
              <a:gd name="connsiteY8" fmla="*/ 28575 h 866775"/>
              <a:gd name="connsiteX9" fmla="*/ 4291013 w 4448175"/>
              <a:gd name="connsiteY9" fmla="*/ 109538 h 866775"/>
              <a:gd name="connsiteX10" fmla="*/ 4381500 w 4448175"/>
              <a:gd name="connsiteY10" fmla="*/ 171450 h 866775"/>
              <a:gd name="connsiteX11" fmla="*/ 4429125 w 4448175"/>
              <a:gd name="connsiteY11" fmla="*/ 209550 h 866775"/>
              <a:gd name="connsiteX12" fmla="*/ 4448175 w 4448175"/>
              <a:gd name="connsiteY12" fmla="*/ 247650 h 866775"/>
              <a:gd name="connsiteX13" fmla="*/ 4438650 w 4448175"/>
              <a:gd name="connsiteY13" fmla="*/ 280988 h 866775"/>
              <a:gd name="connsiteX14" fmla="*/ 4400550 w 4448175"/>
              <a:gd name="connsiteY14" fmla="*/ 304800 h 866775"/>
              <a:gd name="connsiteX15" fmla="*/ 4305300 w 4448175"/>
              <a:gd name="connsiteY15" fmla="*/ 328613 h 866775"/>
              <a:gd name="connsiteX16" fmla="*/ 3333750 w 4448175"/>
              <a:gd name="connsiteY16" fmla="*/ 371475 h 866775"/>
              <a:gd name="connsiteX17" fmla="*/ 2424113 w 4448175"/>
              <a:gd name="connsiteY17" fmla="*/ 442913 h 866775"/>
              <a:gd name="connsiteX18" fmla="*/ 2128838 w 4448175"/>
              <a:gd name="connsiteY18" fmla="*/ 481013 h 866775"/>
              <a:gd name="connsiteX19" fmla="*/ 1462088 w 4448175"/>
              <a:gd name="connsiteY19" fmla="*/ 581025 h 866775"/>
              <a:gd name="connsiteX20" fmla="*/ 1062038 w 4448175"/>
              <a:gd name="connsiteY20" fmla="*/ 661988 h 866775"/>
              <a:gd name="connsiteX21" fmla="*/ 804863 w 4448175"/>
              <a:gd name="connsiteY21" fmla="*/ 723900 h 866775"/>
              <a:gd name="connsiteX22" fmla="*/ 633413 w 4448175"/>
              <a:gd name="connsiteY22" fmla="*/ 771525 h 866775"/>
              <a:gd name="connsiteX23" fmla="*/ 390525 w 4448175"/>
              <a:gd name="connsiteY23" fmla="*/ 866775 h 866775"/>
              <a:gd name="connsiteX24" fmla="*/ 309563 w 4448175"/>
              <a:gd name="connsiteY24" fmla="*/ 838200 h 866775"/>
              <a:gd name="connsiteX25" fmla="*/ 257175 w 4448175"/>
              <a:gd name="connsiteY25" fmla="*/ 804863 h 866775"/>
              <a:gd name="connsiteX26" fmla="*/ 185738 w 4448175"/>
              <a:gd name="connsiteY26" fmla="*/ 738188 h 866775"/>
              <a:gd name="connsiteX27" fmla="*/ 114300 w 4448175"/>
              <a:gd name="connsiteY27" fmla="*/ 638175 h 866775"/>
              <a:gd name="connsiteX28" fmla="*/ 52388 w 4448175"/>
              <a:gd name="connsiteY28" fmla="*/ 538163 h 866775"/>
              <a:gd name="connsiteX29" fmla="*/ 14288 w 4448175"/>
              <a:gd name="connsiteY29" fmla="*/ 442913 h 866775"/>
              <a:gd name="connsiteX30" fmla="*/ 0 w 4448175"/>
              <a:gd name="connsiteY30" fmla="*/ 390525 h 866775"/>
              <a:gd name="connsiteX31" fmla="*/ 19050 w 4448175"/>
              <a:gd name="connsiteY31" fmla="*/ 385763 h 866775"/>
              <a:gd name="connsiteX32" fmla="*/ 61913 w 4448175"/>
              <a:gd name="connsiteY32" fmla="*/ 400050 h 866775"/>
              <a:gd name="connsiteX33" fmla="*/ 119063 w 4448175"/>
              <a:gd name="connsiteY33" fmla="*/ 452438 h 866775"/>
              <a:gd name="connsiteX34" fmla="*/ 166688 w 4448175"/>
              <a:gd name="connsiteY34" fmla="*/ 485775 h 866775"/>
              <a:gd name="connsiteX35" fmla="*/ 233363 w 4448175"/>
              <a:gd name="connsiteY35" fmla="*/ 519113 h 866775"/>
              <a:gd name="connsiteX36" fmla="*/ 323850 w 4448175"/>
              <a:gd name="connsiteY36" fmla="*/ 547688 h 866775"/>
              <a:gd name="connsiteX37" fmla="*/ 423863 w 4448175"/>
              <a:gd name="connsiteY37" fmla="*/ 547688 h 866775"/>
              <a:gd name="connsiteX38" fmla="*/ 623888 w 4448175"/>
              <a:gd name="connsiteY38" fmla="*/ 523875 h 866775"/>
              <a:gd name="connsiteX39" fmla="*/ 1733550 w 4448175"/>
              <a:gd name="connsiteY39" fmla="*/ 33813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48175" h="866775">
                <a:moveTo>
                  <a:pt x="1733550" y="338138"/>
                </a:moveTo>
                <a:lnTo>
                  <a:pt x="2590800" y="223838"/>
                </a:lnTo>
                <a:lnTo>
                  <a:pt x="3257550" y="157163"/>
                </a:lnTo>
                <a:lnTo>
                  <a:pt x="3686175" y="114300"/>
                </a:lnTo>
                <a:lnTo>
                  <a:pt x="3867150" y="90488"/>
                </a:lnTo>
                <a:lnTo>
                  <a:pt x="3971925" y="28575"/>
                </a:lnTo>
                <a:lnTo>
                  <a:pt x="4038600" y="0"/>
                </a:lnTo>
                <a:lnTo>
                  <a:pt x="4062413" y="0"/>
                </a:lnTo>
                <a:lnTo>
                  <a:pt x="4129088" y="28575"/>
                </a:lnTo>
                <a:lnTo>
                  <a:pt x="4291013" y="109538"/>
                </a:lnTo>
                <a:lnTo>
                  <a:pt x="4381500" y="171450"/>
                </a:lnTo>
                <a:lnTo>
                  <a:pt x="4429125" y="209550"/>
                </a:lnTo>
                <a:lnTo>
                  <a:pt x="4448175" y="247650"/>
                </a:lnTo>
                <a:lnTo>
                  <a:pt x="4438650" y="280988"/>
                </a:lnTo>
                <a:lnTo>
                  <a:pt x="4400550" y="304800"/>
                </a:lnTo>
                <a:lnTo>
                  <a:pt x="4305300" y="328613"/>
                </a:lnTo>
                <a:lnTo>
                  <a:pt x="3333750" y="371475"/>
                </a:lnTo>
                <a:lnTo>
                  <a:pt x="2424113" y="442913"/>
                </a:lnTo>
                <a:lnTo>
                  <a:pt x="2128838" y="481013"/>
                </a:lnTo>
                <a:lnTo>
                  <a:pt x="1462088" y="581025"/>
                </a:lnTo>
                <a:lnTo>
                  <a:pt x="1062038" y="661988"/>
                </a:lnTo>
                <a:lnTo>
                  <a:pt x="804863" y="723900"/>
                </a:lnTo>
                <a:lnTo>
                  <a:pt x="633413" y="771525"/>
                </a:lnTo>
                <a:lnTo>
                  <a:pt x="390525" y="866775"/>
                </a:lnTo>
                <a:lnTo>
                  <a:pt x="309563" y="838200"/>
                </a:lnTo>
                <a:lnTo>
                  <a:pt x="257175" y="804863"/>
                </a:lnTo>
                <a:lnTo>
                  <a:pt x="185738" y="738188"/>
                </a:lnTo>
                <a:lnTo>
                  <a:pt x="114300" y="638175"/>
                </a:lnTo>
                <a:lnTo>
                  <a:pt x="52388" y="538163"/>
                </a:lnTo>
                <a:lnTo>
                  <a:pt x="14288" y="442913"/>
                </a:lnTo>
                <a:lnTo>
                  <a:pt x="0" y="390525"/>
                </a:lnTo>
                <a:lnTo>
                  <a:pt x="19050" y="385763"/>
                </a:lnTo>
                <a:lnTo>
                  <a:pt x="61913" y="400050"/>
                </a:lnTo>
                <a:lnTo>
                  <a:pt x="119063" y="452438"/>
                </a:lnTo>
                <a:lnTo>
                  <a:pt x="166688" y="485775"/>
                </a:lnTo>
                <a:lnTo>
                  <a:pt x="233363" y="519113"/>
                </a:lnTo>
                <a:lnTo>
                  <a:pt x="323850" y="547688"/>
                </a:lnTo>
                <a:lnTo>
                  <a:pt x="423863" y="547688"/>
                </a:lnTo>
                <a:lnTo>
                  <a:pt x="623888" y="523875"/>
                </a:lnTo>
                <a:lnTo>
                  <a:pt x="1733550" y="3381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DDBE6B7-70DD-4106-818A-68AB3040B3E0}"/>
              </a:ext>
            </a:extLst>
          </p:cNvPr>
          <p:cNvSpPr/>
          <p:nvPr/>
        </p:nvSpPr>
        <p:spPr>
          <a:xfrm>
            <a:off x="5948364" y="1466851"/>
            <a:ext cx="568325" cy="4614863"/>
          </a:xfrm>
          <a:custGeom>
            <a:avLst/>
            <a:gdLst>
              <a:gd name="connsiteX0" fmla="*/ 483079 w 569344"/>
              <a:gd name="connsiteY0" fmla="*/ 1009290 h 4615132"/>
              <a:gd name="connsiteX1" fmla="*/ 483079 w 569344"/>
              <a:gd name="connsiteY1" fmla="*/ 1552754 h 4615132"/>
              <a:gd name="connsiteX2" fmla="*/ 483079 w 569344"/>
              <a:gd name="connsiteY2" fmla="*/ 2372264 h 4615132"/>
              <a:gd name="connsiteX3" fmla="*/ 483079 w 569344"/>
              <a:gd name="connsiteY3" fmla="*/ 2674188 h 4615132"/>
              <a:gd name="connsiteX4" fmla="*/ 500332 w 569344"/>
              <a:gd name="connsiteY4" fmla="*/ 3234905 h 4615132"/>
              <a:gd name="connsiteX5" fmla="*/ 517585 w 569344"/>
              <a:gd name="connsiteY5" fmla="*/ 3881886 h 4615132"/>
              <a:gd name="connsiteX6" fmla="*/ 517585 w 569344"/>
              <a:gd name="connsiteY6" fmla="*/ 4132052 h 4615132"/>
              <a:gd name="connsiteX7" fmla="*/ 526212 w 569344"/>
              <a:gd name="connsiteY7" fmla="*/ 4356339 h 4615132"/>
              <a:gd name="connsiteX8" fmla="*/ 526212 w 569344"/>
              <a:gd name="connsiteY8" fmla="*/ 4433977 h 4615132"/>
              <a:gd name="connsiteX9" fmla="*/ 508959 w 569344"/>
              <a:gd name="connsiteY9" fmla="*/ 4502988 h 4615132"/>
              <a:gd name="connsiteX10" fmla="*/ 500332 w 569344"/>
              <a:gd name="connsiteY10" fmla="*/ 4563373 h 4615132"/>
              <a:gd name="connsiteX11" fmla="*/ 483079 w 569344"/>
              <a:gd name="connsiteY11" fmla="*/ 4597879 h 4615132"/>
              <a:gd name="connsiteX12" fmla="*/ 439947 w 569344"/>
              <a:gd name="connsiteY12" fmla="*/ 4615132 h 4615132"/>
              <a:gd name="connsiteX13" fmla="*/ 405442 w 569344"/>
              <a:gd name="connsiteY13" fmla="*/ 4615132 h 4615132"/>
              <a:gd name="connsiteX14" fmla="*/ 370936 w 569344"/>
              <a:gd name="connsiteY14" fmla="*/ 4589252 h 4615132"/>
              <a:gd name="connsiteX15" fmla="*/ 336430 w 569344"/>
              <a:gd name="connsiteY15" fmla="*/ 4520241 h 4615132"/>
              <a:gd name="connsiteX16" fmla="*/ 293298 w 569344"/>
              <a:gd name="connsiteY16" fmla="*/ 4356339 h 4615132"/>
              <a:gd name="connsiteX17" fmla="*/ 267419 w 569344"/>
              <a:gd name="connsiteY17" fmla="*/ 4201064 h 4615132"/>
              <a:gd name="connsiteX18" fmla="*/ 258793 w 569344"/>
              <a:gd name="connsiteY18" fmla="*/ 4063041 h 4615132"/>
              <a:gd name="connsiteX19" fmla="*/ 232913 w 569344"/>
              <a:gd name="connsiteY19" fmla="*/ 3838754 h 4615132"/>
              <a:gd name="connsiteX20" fmla="*/ 241540 w 569344"/>
              <a:gd name="connsiteY20" fmla="*/ 3666226 h 4615132"/>
              <a:gd name="connsiteX21" fmla="*/ 250166 w 569344"/>
              <a:gd name="connsiteY21" fmla="*/ 3329796 h 4615132"/>
              <a:gd name="connsiteX22" fmla="*/ 258793 w 569344"/>
              <a:gd name="connsiteY22" fmla="*/ 2777705 h 4615132"/>
              <a:gd name="connsiteX23" fmla="*/ 258793 w 569344"/>
              <a:gd name="connsiteY23" fmla="*/ 2294626 h 4615132"/>
              <a:gd name="connsiteX24" fmla="*/ 232913 w 569344"/>
              <a:gd name="connsiteY24" fmla="*/ 1371600 h 4615132"/>
              <a:gd name="connsiteX25" fmla="*/ 224287 w 569344"/>
              <a:gd name="connsiteY25" fmla="*/ 707366 h 4615132"/>
              <a:gd name="connsiteX26" fmla="*/ 215661 w 569344"/>
              <a:gd name="connsiteY26" fmla="*/ 388188 h 4615132"/>
              <a:gd name="connsiteX27" fmla="*/ 215661 w 569344"/>
              <a:gd name="connsiteY27" fmla="*/ 319177 h 4615132"/>
              <a:gd name="connsiteX28" fmla="*/ 198408 w 569344"/>
              <a:gd name="connsiteY28" fmla="*/ 232913 h 4615132"/>
              <a:gd name="connsiteX29" fmla="*/ 146649 w 569344"/>
              <a:gd name="connsiteY29" fmla="*/ 146649 h 4615132"/>
              <a:gd name="connsiteX30" fmla="*/ 86264 w 569344"/>
              <a:gd name="connsiteY30" fmla="*/ 86264 h 4615132"/>
              <a:gd name="connsiteX31" fmla="*/ 25879 w 569344"/>
              <a:gd name="connsiteY31" fmla="*/ 43132 h 4615132"/>
              <a:gd name="connsiteX32" fmla="*/ 0 w 569344"/>
              <a:gd name="connsiteY32" fmla="*/ 17252 h 4615132"/>
              <a:gd name="connsiteX33" fmla="*/ 34506 w 569344"/>
              <a:gd name="connsiteY33" fmla="*/ 0 h 4615132"/>
              <a:gd name="connsiteX34" fmla="*/ 112144 w 569344"/>
              <a:gd name="connsiteY34" fmla="*/ 0 h 4615132"/>
              <a:gd name="connsiteX35" fmla="*/ 215661 w 569344"/>
              <a:gd name="connsiteY35" fmla="*/ 17252 h 4615132"/>
              <a:gd name="connsiteX36" fmla="*/ 310551 w 569344"/>
              <a:gd name="connsiteY36" fmla="*/ 43132 h 4615132"/>
              <a:gd name="connsiteX37" fmla="*/ 405442 w 569344"/>
              <a:gd name="connsiteY37" fmla="*/ 86264 h 4615132"/>
              <a:gd name="connsiteX38" fmla="*/ 483079 w 569344"/>
              <a:gd name="connsiteY38" fmla="*/ 129396 h 4615132"/>
              <a:gd name="connsiteX39" fmla="*/ 534838 w 569344"/>
              <a:gd name="connsiteY39" fmla="*/ 172528 h 4615132"/>
              <a:gd name="connsiteX40" fmla="*/ 569344 w 569344"/>
              <a:gd name="connsiteY40" fmla="*/ 232913 h 4615132"/>
              <a:gd name="connsiteX41" fmla="*/ 560717 w 569344"/>
              <a:gd name="connsiteY41" fmla="*/ 293298 h 4615132"/>
              <a:gd name="connsiteX42" fmla="*/ 534838 w 569344"/>
              <a:gd name="connsiteY42" fmla="*/ 362309 h 4615132"/>
              <a:gd name="connsiteX43" fmla="*/ 508959 w 569344"/>
              <a:gd name="connsiteY43" fmla="*/ 431320 h 4615132"/>
              <a:gd name="connsiteX44" fmla="*/ 491706 w 569344"/>
              <a:gd name="connsiteY44" fmla="*/ 491705 h 4615132"/>
              <a:gd name="connsiteX45" fmla="*/ 483079 w 569344"/>
              <a:gd name="connsiteY45" fmla="*/ 543464 h 4615132"/>
              <a:gd name="connsiteX46" fmla="*/ 483079 w 569344"/>
              <a:gd name="connsiteY46" fmla="*/ 1009290 h 461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69344" h="4615132">
                <a:moveTo>
                  <a:pt x="483079" y="1009290"/>
                </a:moveTo>
                <a:lnTo>
                  <a:pt x="483079" y="1552754"/>
                </a:lnTo>
                <a:lnTo>
                  <a:pt x="483079" y="2372264"/>
                </a:lnTo>
                <a:lnTo>
                  <a:pt x="483079" y="2674188"/>
                </a:lnTo>
                <a:lnTo>
                  <a:pt x="500332" y="3234905"/>
                </a:lnTo>
                <a:lnTo>
                  <a:pt x="517585" y="3881886"/>
                </a:lnTo>
                <a:lnTo>
                  <a:pt x="517585" y="4132052"/>
                </a:lnTo>
                <a:lnTo>
                  <a:pt x="526212" y="4356339"/>
                </a:lnTo>
                <a:lnTo>
                  <a:pt x="526212" y="4433977"/>
                </a:lnTo>
                <a:lnTo>
                  <a:pt x="508959" y="4502988"/>
                </a:lnTo>
                <a:lnTo>
                  <a:pt x="500332" y="4563373"/>
                </a:lnTo>
                <a:lnTo>
                  <a:pt x="483079" y="4597879"/>
                </a:lnTo>
                <a:lnTo>
                  <a:pt x="439947" y="4615132"/>
                </a:lnTo>
                <a:lnTo>
                  <a:pt x="405442" y="4615132"/>
                </a:lnTo>
                <a:lnTo>
                  <a:pt x="370936" y="4589252"/>
                </a:lnTo>
                <a:lnTo>
                  <a:pt x="336430" y="4520241"/>
                </a:lnTo>
                <a:lnTo>
                  <a:pt x="293298" y="4356339"/>
                </a:lnTo>
                <a:lnTo>
                  <a:pt x="267419" y="4201064"/>
                </a:lnTo>
                <a:lnTo>
                  <a:pt x="258793" y="4063041"/>
                </a:lnTo>
                <a:lnTo>
                  <a:pt x="232913" y="3838754"/>
                </a:lnTo>
                <a:lnTo>
                  <a:pt x="241540" y="3666226"/>
                </a:lnTo>
                <a:lnTo>
                  <a:pt x="250166" y="3329796"/>
                </a:lnTo>
                <a:lnTo>
                  <a:pt x="258793" y="2777705"/>
                </a:lnTo>
                <a:lnTo>
                  <a:pt x="258793" y="2294626"/>
                </a:lnTo>
                <a:lnTo>
                  <a:pt x="232913" y="1371600"/>
                </a:lnTo>
                <a:lnTo>
                  <a:pt x="224287" y="707366"/>
                </a:lnTo>
                <a:lnTo>
                  <a:pt x="215661" y="388188"/>
                </a:lnTo>
                <a:lnTo>
                  <a:pt x="215661" y="319177"/>
                </a:lnTo>
                <a:lnTo>
                  <a:pt x="198408" y="232913"/>
                </a:lnTo>
                <a:lnTo>
                  <a:pt x="146649" y="146649"/>
                </a:lnTo>
                <a:lnTo>
                  <a:pt x="86264" y="86264"/>
                </a:lnTo>
                <a:lnTo>
                  <a:pt x="25879" y="43132"/>
                </a:lnTo>
                <a:lnTo>
                  <a:pt x="0" y="17252"/>
                </a:lnTo>
                <a:lnTo>
                  <a:pt x="34506" y="0"/>
                </a:lnTo>
                <a:lnTo>
                  <a:pt x="112144" y="0"/>
                </a:lnTo>
                <a:lnTo>
                  <a:pt x="215661" y="17252"/>
                </a:lnTo>
                <a:lnTo>
                  <a:pt x="310551" y="43132"/>
                </a:lnTo>
                <a:lnTo>
                  <a:pt x="405442" y="86264"/>
                </a:lnTo>
                <a:lnTo>
                  <a:pt x="483079" y="129396"/>
                </a:lnTo>
                <a:lnTo>
                  <a:pt x="534838" y="172528"/>
                </a:lnTo>
                <a:lnTo>
                  <a:pt x="569344" y="232913"/>
                </a:lnTo>
                <a:lnTo>
                  <a:pt x="560717" y="293298"/>
                </a:lnTo>
                <a:lnTo>
                  <a:pt x="534838" y="362309"/>
                </a:lnTo>
                <a:lnTo>
                  <a:pt x="508959" y="431320"/>
                </a:lnTo>
                <a:lnTo>
                  <a:pt x="491706" y="491705"/>
                </a:lnTo>
                <a:lnTo>
                  <a:pt x="483079" y="543464"/>
                </a:lnTo>
                <a:lnTo>
                  <a:pt x="483079" y="10092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0C7B627-5044-4A81-B5A3-5CA6CFB9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160" y="1466851"/>
            <a:ext cx="4450466" cy="46150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0F94648-DF69-4A1E-95AC-CCEA26E1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160" y="1505328"/>
            <a:ext cx="4450466" cy="461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39" grpId="0" animBg="1"/>
      <p:bldP spid="4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6662DD-D435-4556-8BC8-466FB546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767" y="1121464"/>
            <a:ext cx="4450466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818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B32127C-1217-400E-A00C-4087B3B02E11}"/>
              </a:ext>
            </a:extLst>
          </p:cNvPr>
          <p:cNvSpPr/>
          <p:nvPr/>
        </p:nvSpPr>
        <p:spPr>
          <a:xfrm>
            <a:off x="5119689" y="1344613"/>
            <a:ext cx="1095375" cy="958850"/>
          </a:xfrm>
          <a:custGeom>
            <a:avLst/>
            <a:gdLst>
              <a:gd name="connsiteX0" fmla="*/ 490537 w 1095375"/>
              <a:gd name="connsiteY0" fmla="*/ 421482 h 957263"/>
              <a:gd name="connsiteX1" fmla="*/ 592931 w 1095375"/>
              <a:gd name="connsiteY1" fmla="*/ 295275 h 957263"/>
              <a:gd name="connsiteX2" fmla="*/ 650081 w 1095375"/>
              <a:gd name="connsiteY2" fmla="*/ 221457 h 957263"/>
              <a:gd name="connsiteX3" fmla="*/ 659606 w 1095375"/>
              <a:gd name="connsiteY3" fmla="*/ 195263 h 957263"/>
              <a:gd name="connsiteX4" fmla="*/ 659606 w 1095375"/>
              <a:gd name="connsiteY4" fmla="*/ 164307 h 957263"/>
              <a:gd name="connsiteX5" fmla="*/ 647700 w 1095375"/>
              <a:gd name="connsiteY5" fmla="*/ 126207 h 957263"/>
              <a:gd name="connsiteX6" fmla="*/ 621506 w 1095375"/>
              <a:gd name="connsiteY6" fmla="*/ 85725 h 957263"/>
              <a:gd name="connsiteX7" fmla="*/ 592931 w 1095375"/>
              <a:gd name="connsiteY7" fmla="*/ 57150 h 957263"/>
              <a:gd name="connsiteX8" fmla="*/ 581025 w 1095375"/>
              <a:gd name="connsiteY8" fmla="*/ 35719 h 957263"/>
              <a:gd name="connsiteX9" fmla="*/ 578643 w 1095375"/>
              <a:gd name="connsiteY9" fmla="*/ 14288 h 957263"/>
              <a:gd name="connsiteX10" fmla="*/ 592931 w 1095375"/>
              <a:gd name="connsiteY10" fmla="*/ 0 h 957263"/>
              <a:gd name="connsiteX11" fmla="*/ 638175 w 1095375"/>
              <a:gd name="connsiteY11" fmla="*/ 2382 h 957263"/>
              <a:gd name="connsiteX12" fmla="*/ 707231 w 1095375"/>
              <a:gd name="connsiteY12" fmla="*/ 21432 h 957263"/>
              <a:gd name="connsiteX13" fmla="*/ 852487 w 1095375"/>
              <a:gd name="connsiteY13" fmla="*/ 69057 h 957263"/>
              <a:gd name="connsiteX14" fmla="*/ 981075 w 1095375"/>
              <a:gd name="connsiteY14" fmla="*/ 123825 h 957263"/>
              <a:gd name="connsiteX15" fmla="*/ 1054893 w 1095375"/>
              <a:gd name="connsiteY15" fmla="*/ 164307 h 957263"/>
              <a:gd name="connsiteX16" fmla="*/ 1078706 w 1095375"/>
              <a:gd name="connsiteY16" fmla="*/ 188119 h 957263"/>
              <a:gd name="connsiteX17" fmla="*/ 1095375 w 1095375"/>
              <a:gd name="connsiteY17" fmla="*/ 216694 h 957263"/>
              <a:gd name="connsiteX18" fmla="*/ 1095375 w 1095375"/>
              <a:gd name="connsiteY18" fmla="*/ 240507 h 957263"/>
              <a:gd name="connsiteX19" fmla="*/ 1083468 w 1095375"/>
              <a:gd name="connsiteY19" fmla="*/ 266700 h 957263"/>
              <a:gd name="connsiteX20" fmla="*/ 1040606 w 1095375"/>
              <a:gd name="connsiteY20" fmla="*/ 295275 h 957263"/>
              <a:gd name="connsiteX21" fmla="*/ 923925 w 1095375"/>
              <a:gd name="connsiteY21" fmla="*/ 330994 h 957263"/>
              <a:gd name="connsiteX22" fmla="*/ 700087 w 1095375"/>
              <a:gd name="connsiteY22" fmla="*/ 492919 h 957263"/>
              <a:gd name="connsiteX23" fmla="*/ 381000 w 1095375"/>
              <a:gd name="connsiteY23" fmla="*/ 733425 h 957263"/>
              <a:gd name="connsiteX24" fmla="*/ 264318 w 1095375"/>
              <a:gd name="connsiteY24" fmla="*/ 823913 h 957263"/>
              <a:gd name="connsiteX25" fmla="*/ 0 w 1095375"/>
              <a:gd name="connsiteY25" fmla="*/ 957263 h 957263"/>
              <a:gd name="connsiteX26" fmla="*/ 57150 w 1095375"/>
              <a:gd name="connsiteY26" fmla="*/ 866775 h 957263"/>
              <a:gd name="connsiteX27" fmla="*/ 169068 w 1095375"/>
              <a:gd name="connsiteY27" fmla="*/ 764382 h 957263"/>
              <a:gd name="connsiteX28" fmla="*/ 338137 w 1095375"/>
              <a:gd name="connsiteY28" fmla="*/ 595313 h 957263"/>
              <a:gd name="connsiteX29" fmla="*/ 490537 w 1095375"/>
              <a:gd name="connsiteY29" fmla="*/ 421482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5375" h="957263">
                <a:moveTo>
                  <a:pt x="490537" y="421482"/>
                </a:moveTo>
                <a:lnTo>
                  <a:pt x="592931" y="295275"/>
                </a:lnTo>
                <a:lnTo>
                  <a:pt x="650081" y="221457"/>
                </a:lnTo>
                <a:lnTo>
                  <a:pt x="659606" y="195263"/>
                </a:lnTo>
                <a:lnTo>
                  <a:pt x="659606" y="164307"/>
                </a:lnTo>
                <a:lnTo>
                  <a:pt x="647700" y="126207"/>
                </a:lnTo>
                <a:lnTo>
                  <a:pt x="621506" y="85725"/>
                </a:lnTo>
                <a:lnTo>
                  <a:pt x="592931" y="57150"/>
                </a:lnTo>
                <a:lnTo>
                  <a:pt x="581025" y="35719"/>
                </a:lnTo>
                <a:lnTo>
                  <a:pt x="578643" y="14288"/>
                </a:lnTo>
                <a:lnTo>
                  <a:pt x="592931" y="0"/>
                </a:lnTo>
                <a:lnTo>
                  <a:pt x="638175" y="2382"/>
                </a:lnTo>
                <a:lnTo>
                  <a:pt x="707231" y="21432"/>
                </a:lnTo>
                <a:lnTo>
                  <a:pt x="852487" y="69057"/>
                </a:lnTo>
                <a:lnTo>
                  <a:pt x="981075" y="123825"/>
                </a:lnTo>
                <a:lnTo>
                  <a:pt x="1054893" y="164307"/>
                </a:lnTo>
                <a:lnTo>
                  <a:pt x="1078706" y="188119"/>
                </a:lnTo>
                <a:lnTo>
                  <a:pt x="1095375" y="216694"/>
                </a:lnTo>
                <a:lnTo>
                  <a:pt x="1095375" y="240507"/>
                </a:lnTo>
                <a:lnTo>
                  <a:pt x="1083468" y="266700"/>
                </a:lnTo>
                <a:lnTo>
                  <a:pt x="1040606" y="295275"/>
                </a:lnTo>
                <a:lnTo>
                  <a:pt x="923925" y="330994"/>
                </a:lnTo>
                <a:lnTo>
                  <a:pt x="700087" y="492919"/>
                </a:lnTo>
                <a:lnTo>
                  <a:pt x="381000" y="733425"/>
                </a:lnTo>
                <a:lnTo>
                  <a:pt x="264318" y="823913"/>
                </a:lnTo>
                <a:lnTo>
                  <a:pt x="0" y="957263"/>
                </a:lnTo>
                <a:lnTo>
                  <a:pt x="57150" y="866775"/>
                </a:lnTo>
                <a:lnTo>
                  <a:pt x="169068" y="764382"/>
                </a:lnTo>
                <a:lnTo>
                  <a:pt x="338137" y="595313"/>
                </a:lnTo>
                <a:lnTo>
                  <a:pt x="490537" y="42148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89EB479-9A4A-4C4C-927B-375339D5375B}"/>
              </a:ext>
            </a:extLst>
          </p:cNvPr>
          <p:cNvSpPr/>
          <p:nvPr/>
        </p:nvSpPr>
        <p:spPr>
          <a:xfrm>
            <a:off x="6488114" y="4656138"/>
            <a:ext cx="517525" cy="711200"/>
          </a:xfrm>
          <a:custGeom>
            <a:avLst/>
            <a:gdLst>
              <a:gd name="connsiteX0" fmla="*/ 185738 w 516732"/>
              <a:gd name="connsiteY0" fmla="*/ 373856 h 711994"/>
              <a:gd name="connsiteX1" fmla="*/ 116682 w 516732"/>
              <a:gd name="connsiteY1" fmla="*/ 240506 h 711994"/>
              <a:gd name="connsiteX2" fmla="*/ 45244 w 516732"/>
              <a:gd name="connsiteY2" fmla="*/ 116681 h 711994"/>
              <a:gd name="connsiteX3" fmla="*/ 7144 w 516732"/>
              <a:gd name="connsiteY3" fmla="*/ 50006 h 711994"/>
              <a:gd name="connsiteX4" fmla="*/ 0 w 516732"/>
              <a:gd name="connsiteY4" fmla="*/ 26194 h 711994"/>
              <a:gd name="connsiteX5" fmla="*/ 0 w 516732"/>
              <a:gd name="connsiteY5" fmla="*/ 7144 h 711994"/>
              <a:gd name="connsiteX6" fmla="*/ 7144 w 516732"/>
              <a:gd name="connsiteY6" fmla="*/ 2381 h 711994"/>
              <a:gd name="connsiteX7" fmla="*/ 30957 w 516732"/>
              <a:gd name="connsiteY7" fmla="*/ 0 h 711994"/>
              <a:gd name="connsiteX8" fmla="*/ 66675 w 516732"/>
              <a:gd name="connsiteY8" fmla="*/ 14287 h 711994"/>
              <a:gd name="connsiteX9" fmla="*/ 230982 w 516732"/>
              <a:gd name="connsiteY9" fmla="*/ 114300 h 711994"/>
              <a:gd name="connsiteX10" fmla="*/ 388144 w 516732"/>
              <a:gd name="connsiteY10" fmla="*/ 230981 h 711994"/>
              <a:gd name="connsiteX11" fmla="*/ 407194 w 516732"/>
              <a:gd name="connsiteY11" fmla="*/ 254794 h 711994"/>
              <a:gd name="connsiteX12" fmla="*/ 435769 w 516732"/>
              <a:gd name="connsiteY12" fmla="*/ 314325 h 711994"/>
              <a:gd name="connsiteX13" fmla="*/ 476250 w 516732"/>
              <a:gd name="connsiteY13" fmla="*/ 423862 h 711994"/>
              <a:gd name="connsiteX14" fmla="*/ 514350 w 516732"/>
              <a:gd name="connsiteY14" fmla="*/ 559594 h 711994"/>
              <a:gd name="connsiteX15" fmla="*/ 516732 w 516732"/>
              <a:gd name="connsiteY15" fmla="*/ 604837 h 711994"/>
              <a:gd name="connsiteX16" fmla="*/ 511969 w 516732"/>
              <a:gd name="connsiteY16" fmla="*/ 640556 h 711994"/>
              <a:gd name="connsiteX17" fmla="*/ 502444 w 516732"/>
              <a:gd name="connsiteY17" fmla="*/ 673894 h 711994"/>
              <a:gd name="connsiteX18" fmla="*/ 488157 w 516732"/>
              <a:gd name="connsiteY18" fmla="*/ 695325 h 711994"/>
              <a:gd name="connsiteX19" fmla="*/ 457200 w 516732"/>
              <a:gd name="connsiteY19" fmla="*/ 704850 h 711994"/>
              <a:gd name="connsiteX20" fmla="*/ 423863 w 516732"/>
              <a:gd name="connsiteY20" fmla="*/ 711994 h 711994"/>
              <a:gd name="connsiteX21" fmla="*/ 404813 w 516732"/>
              <a:gd name="connsiteY21" fmla="*/ 711994 h 711994"/>
              <a:gd name="connsiteX22" fmla="*/ 378619 w 516732"/>
              <a:gd name="connsiteY22" fmla="*/ 700087 h 711994"/>
              <a:gd name="connsiteX23" fmla="*/ 350044 w 516732"/>
              <a:gd name="connsiteY23" fmla="*/ 681037 h 711994"/>
              <a:gd name="connsiteX24" fmla="*/ 323850 w 516732"/>
              <a:gd name="connsiteY24" fmla="*/ 650081 h 711994"/>
              <a:gd name="connsiteX25" fmla="*/ 300038 w 516732"/>
              <a:gd name="connsiteY25" fmla="*/ 607219 h 711994"/>
              <a:gd name="connsiteX26" fmla="*/ 259557 w 516732"/>
              <a:gd name="connsiteY26" fmla="*/ 521494 h 711994"/>
              <a:gd name="connsiteX27" fmla="*/ 185738 w 516732"/>
              <a:gd name="connsiteY27" fmla="*/ 373856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6732" h="711994">
                <a:moveTo>
                  <a:pt x="185738" y="373856"/>
                </a:moveTo>
                <a:lnTo>
                  <a:pt x="116682" y="240506"/>
                </a:lnTo>
                <a:lnTo>
                  <a:pt x="45244" y="116681"/>
                </a:lnTo>
                <a:lnTo>
                  <a:pt x="7144" y="50006"/>
                </a:lnTo>
                <a:lnTo>
                  <a:pt x="0" y="26194"/>
                </a:lnTo>
                <a:lnTo>
                  <a:pt x="0" y="7144"/>
                </a:lnTo>
                <a:lnTo>
                  <a:pt x="7144" y="2381"/>
                </a:lnTo>
                <a:lnTo>
                  <a:pt x="30957" y="0"/>
                </a:lnTo>
                <a:lnTo>
                  <a:pt x="66675" y="14287"/>
                </a:lnTo>
                <a:lnTo>
                  <a:pt x="230982" y="114300"/>
                </a:lnTo>
                <a:lnTo>
                  <a:pt x="388144" y="230981"/>
                </a:lnTo>
                <a:lnTo>
                  <a:pt x="407194" y="254794"/>
                </a:lnTo>
                <a:lnTo>
                  <a:pt x="435769" y="314325"/>
                </a:lnTo>
                <a:lnTo>
                  <a:pt x="476250" y="423862"/>
                </a:lnTo>
                <a:lnTo>
                  <a:pt x="514350" y="559594"/>
                </a:lnTo>
                <a:lnTo>
                  <a:pt x="516732" y="604837"/>
                </a:lnTo>
                <a:lnTo>
                  <a:pt x="511969" y="640556"/>
                </a:lnTo>
                <a:lnTo>
                  <a:pt x="502444" y="673894"/>
                </a:lnTo>
                <a:lnTo>
                  <a:pt x="488157" y="695325"/>
                </a:lnTo>
                <a:lnTo>
                  <a:pt x="457200" y="704850"/>
                </a:lnTo>
                <a:lnTo>
                  <a:pt x="423863" y="711994"/>
                </a:lnTo>
                <a:lnTo>
                  <a:pt x="404813" y="711994"/>
                </a:lnTo>
                <a:lnTo>
                  <a:pt x="378619" y="700087"/>
                </a:lnTo>
                <a:lnTo>
                  <a:pt x="350044" y="681037"/>
                </a:lnTo>
                <a:lnTo>
                  <a:pt x="323850" y="650081"/>
                </a:lnTo>
                <a:lnTo>
                  <a:pt x="300038" y="607219"/>
                </a:lnTo>
                <a:lnTo>
                  <a:pt x="259557" y="521494"/>
                </a:lnTo>
                <a:lnTo>
                  <a:pt x="185738" y="3738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10E16DA-74AE-45C6-944C-224E4F8AD132}"/>
              </a:ext>
            </a:extLst>
          </p:cNvPr>
          <p:cNvSpPr/>
          <p:nvPr/>
        </p:nvSpPr>
        <p:spPr>
          <a:xfrm>
            <a:off x="5592764" y="4684713"/>
            <a:ext cx="542925" cy="773112"/>
          </a:xfrm>
          <a:custGeom>
            <a:avLst/>
            <a:gdLst>
              <a:gd name="connsiteX0" fmla="*/ 164307 w 542925"/>
              <a:gd name="connsiteY0" fmla="*/ 392906 h 773906"/>
              <a:gd name="connsiteX1" fmla="*/ 126207 w 542925"/>
              <a:gd name="connsiteY1" fmla="*/ 321469 h 773906"/>
              <a:gd name="connsiteX2" fmla="*/ 92869 w 542925"/>
              <a:gd name="connsiteY2" fmla="*/ 257175 h 773906"/>
              <a:gd name="connsiteX3" fmla="*/ 40482 w 542925"/>
              <a:gd name="connsiteY3" fmla="*/ 140494 h 773906"/>
              <a:gd name="connsiteX4" fmla="*/ 7144 w 542925"/>
              <a:gd name="connsiteY4" fmla="*/ 69056 h 773906"/>
              <a:gd name="connsiteX5" fmla="*/ 0 w 542925"/>
              <a:gd name="connsiteY5" fmla="*/ 50006 h 773906"/>
              <a:gd name="connsiteX6" fmla="*/ 0 w 542925"/>
              <a:gd name="connsiteY6" fmla="*/ 19050 h 773906"/>
              <a:gd name="connsiteX7" fmla="*/ 11907 w 542925"/>
              <a:gd name="connsiteY7" fmla="*/ 0 h 773906"/>
              <a:gd name="connsiteX8" fmla="*/ 35719 w 542925"/>
              <a:gd name="connsiteY8" fmla="*/ 4762 h 773906"/>
              <a:gd name="connsiteX9" fmla="*/ 97632 w 542925"/>
              <a:gd name="connsiteY9" fmla="*/ 30956 h 773906"/>
              <a:gd name="connsiteX10" fmla="*/ 180975 w 542925"/>
              <a:gd name="connsiteY10" fmla="*/ 80962 h 773906"/>
              <a:gd name="connsiteX11" fmla="*/ 254794 w 542925"/>
              <a:gd name="connsiteY11" fmla="*/ 130969 h 773906"/>
              <a:gd name="connsiteX12" fmla="*/ 340519 w 542925"/>
              <a:gd name="connsiteY12" fmla="*/ 200025 h 773906"/>
              <a:gd name="connsiteX13" fmla="*/ 390525 w 542925"/>
              <a:gd name="connsiteY13" fmla="*/ 247650 h 773906"/>
              <a:gd name="connsiteX14" fmla="*/ 438150 w 542925"/>
              <a:gd name="connsiteY14" fmla="*/ 307181 h 773906"/>
              <a:gd name="connsiteX15" fmla="*/ 466725 w 542925"/>
              <a:gd name="connsiteY15" fmla="*/ 354806 h 773906"/>
              <a:gd name="connsiteX16" fmla="*/ 495300 w 542925"/>
              <a:gd name="connsiteY16" fmla="*/ 404812 h 773906"/>
              <a:gd name="connsiteX17" fmla="*/ 516732 w 542925"/>
              <a:gd name="connsiteY17" fmla="*/ 459581 h 773906"/>
              <a:gd name="connsiteX18" fmla="*/ 533400 w 542925"/>
              <a:gd name="connsiteY18" fmla="*/ 523875 h 773906"/>
              <a:gd name="connsiteX19" fmla="*/ 538163 w 542925"/>
              <a:gd name="connsiteY19" fmla="*/ 554831 h 773906"/>
              <a:gd name="connsiteX20" fmla="*/ 542925 w 542925"/>
              <a:gd name="connsiteY20" fmla="*/ 614362 h 773906"/>
              <a:gd name="connsiteX21" fmla="*/ 540544 w 542925"/>
              <a:gd name="connsiteY21" fmla="*/ 723900 h 773906"/>
              <a:gd name="connsiteX22" fmla="*/ 531019 w 542925"/>
              <a:gd name="connsiteY22" fmla="*/ 750094 h 773906"/>
              <a:gd name="connsiteX23" fmla="*/ 511969 w 542925"/>
              <a:gd name="connsiteY23" fmla="*/ 764381 h 773906"/>
              <a:gd name="connsiteX24" fmla="*/ 483394 w 542925"/>
              <a:gd name="connsiteY24" fmla="*/ 773906 h 773906"/>
              <a:gd name="connsiteX25" fmla="*/ 416719 w 542925"/>
              <a:gd name="connsiteY25" fmla="*/ 764381 h 773906"/>
              <a:gd name="connsiteX26" fmla="*/ 404813 w 542925"/>
              <a:gd name="connsiteY26" fmla="*/ 754856 h 773906"/>
              <a:gd name="connsiteX27" fmla="*/ 359569 w 542925"/>
              <a:gd name="connsiteY27" fmla="*/ 711994 h 773906"/>
              <a:gd name="connsiteX28" fmla="*/ 314325 w 542925"/>
              <a:gd name="connsiteY28" fmla="*/ 652462 h 773906"/>
              <a:gd name="connsiteX29" fmla="*/ 273844 w 542925"/>
              <a:gd name="connsiteY29" fmla="*/ 588169 h 773906"/>
              <a:gd name="connsiteX30" fmla="*/ 228600 w 542925"/>
              <a:gd name="connsiteY30" fmla="*/ 514350 h 773906"/>
              <a:gd name="connsiteX31" fmla="*/ 164307 w 542925"/>
              <a:gd name="connsiteY31" fmla="*/ 392906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2925" h="773906">
                <a:moveTo>
                  <a:pt x="164307" y="392906"/>
                </a:moveTo>
                <a:lnTo>
                  <a:pt x="126207" y="321469"/>
                </a:lnTo>
                <a:lnTo>
                  <a:pt x="92869" y="257175"/>
                </a:lnTo>
                <a:lnTo>
                  <a:pt x="40482" y="140494"/>
                </a:lnTo>
                <a:lnTo>
                  <a:pt x="7144" y="69056"/>
                </a:lnTo>
                <a:lnTo>
                  <a:pt x="0" y="50006"/>
                </a:lnTo>
                <a:lnTo>
                  <a:pt x="0" y="19050"/>
                </a:lnTo>
                <a:lnTo>
                  <a:pt x="11907" y="0"/>
                </a:lnTo>
                <a:lnTo>
                  <a:pt x="35719" y="4762"/>
                </a:lnTo>
                <a:lnTo>
                  <a:pt x="97632" y="30956"/>
                </a:lnTo>
                <a:lnTo>
                  <a:pt x="180975" y="80962"/>
                </a:lnTo>
                <a:lnTo>
                  <a:pt x="254794" y="130969"/>
                </a:lnTo>
                <a:lnTo>
                  <a:pt x="340519" y="200025"/>
                </a:lnTo>
                <a:lnTo>
                  <a:pt x="390525" y="247650"/>
                </a:lnTo>
                <a:lnTo>
                  <a:pt x="438150" y="307181"/>
                </a:lnTo>
                <a:lnTo>
                  <a:pt x="466725" y="354806"/>
                </a:lnTo>
                <a:lnTo>
                  <a:pt x="495300" y="404812"/>
                </a:lnTo>
                <a:lnTo>
                  <a:pt x="516732" y="459581"/>
                </a:lnTo>
                <a:lnTo>
                  <a:pt x="533400" y="523875"/>
                </a:lnTo>
                <a:lnTo>
                  <a:pt x="538163" y="554831"/>
                </a:lnTo>
                <a:lnTo>
                  <a:pt x="542925" y="614362"/>
                </a:lnTo>
                <a:cubicBezTo>
                  <a:pt x="542131" y="650875"/>
                  <a:pt x="541338" y="687387"/>
                  <a:pt x="540544" y="723900"/>
                </a:cubicBezTo>
                <a:lnTo>
                  <a:pt x="531019" y="750094"/>
                </a:lnTo>
                <a:lnTo>
                  <a:pt x="511969" y="764381"/>
                </a:lnTo>
                <a:lnTo>
                  <a:pt x="483394" y="773906"/>
                </a:lnTo>
                <a:lnTo>
                  <a:pt x="416719" y="764381"/>
                </a:lnTo>
                <a:lnTo>
                  <a:pt x="404813" y="754856"/>
                </a:lnTo>
                <a:lnTo>
                  <a:pt x="359569" y="711994"/>
                </a:lnTo>
                <a:lnTo>
                  <a:pt x="314325" y="652462"/>
                </a:lnTo>
                <a:lnTo>
                  <a:pt x="273844" y="588169"/>
                </a:lnTo>
                <a:lnTo>
                  <a:pt x="228600" y="514350"/>
                </a:lnTo>
                <a:lnTo>
                  <a:pt x="164307" y="3929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9966CA-0EEF-4D09-9BD7-D0165FB4EBD1}"/>
              </a:ext>
            </a:extLst>
          </p:cNvPr>
          <p:cNvSpPr/>
          <p:nvPr/>
        </p:nvSpPr>
        <p:spPr>
          <a:xfrm>
            <a:off x="3922714" y="4703763"/>
            <a:ext cx="492125" cy="1211262"/>
          </a:xfrm>
          <a:custGeom>
            <a:avLst/>
            <a:gdLst>
              <a:gd name="connsiteX0" fmla="*/ 488156 w 492919"/>
              <a:gd name="connsiteY0" fmla="*/ 235744 h 1212056"/>
              <a:gd name="connsiteX1" fmla="*/ 492919 w 492919"/>
              <a:gd name="connsiteY1" fmla="*/ 85725 h 1212056"/>
              <a:gd name="connsiteX2" fmla="*/ 490537 w 492919"/>
              <a:gd name="connsiteY2" fmla="*/ 42862 h 1212056"/>
              <a:gd name="connsiteX3" fmla="*/ 483394 w 492919"/>
              <a:gd name="connsiteY3" fmla="*/ 21431 h 1212056"/>
              <a:gd name="connsiteX4" fmla="*/ 466725 w 492919"/>
              <a:gd name="connsiteY4" fmla="*/ 7144 h 1212056"/>
              <a:gd name="connsiteX5" fmla="*/ 450056 w 492919"/>
              <a:gd name="connsiteY5" fmla="*/ 0 h 1212056"/>
              <a:gd name="connsiteX6" fmla="*/ 431006 w 492919"/>
              <a:gd name="connsiteY6" fmla="*/ 4762 h 1212056"/>
              <a:gd name="connsiteX7" fmla="*/ 411956 w 492919"/>
              <a:gd name="connsiteY7" fmla="*/ 26194 h 1212056"/>
              <a:gd name="connsiteX8" fmla="*/ 402431 w 492919"/>
              <a:gd name="connsiteY8" fmla="*/ 57150 h 1212056"/>
              <a:gd name="connsiteX9" fmla="*/ 376237 w 492919"/>
              <a:gd name="connsiteY9" fmla="*/ 192881 h 1212056"/>
              <a:gd name="connsiteX10" fmla="*/ 326231 w 492919"/>
              <a:gd name="connsiteY10" fmla="*/ 357187 h 1212056"/>
              <a:gd name="connsiteX11" fmla="*/ 266700 w 492919"/>
              <a:gd name="connsiteY11" fmla="*/ 495300 h 1212056"/>
              <a:gd name="connsiteX12" fmla="*/ 173831 w 492919"/>
              <a:gd name="connsiteY12" fmla="*/ 645319 h 1212056"/>
              <a:gd name="connsiteX13" fmla="*/ 28575 w 492919"/>
              <a:gd name="connsiteY13" fmla="*/ 821531 h 1212056"/>
              <a:gd name="connsiteX14" fmla="*/ 4762 w 492919"/>
              <a:gd name="connsiteY14" fmla="*/ 852487 h 1212056"/>
              <a:gd name="connsiteX15" fmla="*/ 0 w 492919"/>
              <a:gd name="connsiteY15" fmla="*/ 873919 h 1212056"/>
              <a:gd name="connsiteX16" fmla="*/ 7144 w 492919"/>
              <a:gd name="connsiteY16" fmla="*/ 1019175 h 1212056"/>
              <a:gd name="connsiteX17" fmla="*/ 19050 w 492919"/>
              <a:gd name="connsiteY17" fmla="*/ 1102519 h 1212056"/>
              <a:gd name="connsiteX18" fmla="*/ 38100 w 492919"/>
              <a:gd name="connsiteY18" fmla="*/ 1190625 h 1212056"/>
              <a:gd name="connsiteX19" fmla="*/ 50006 w 492919"/>
              <a:gd name="connsiteY19" fmla="*/ 1207294 h 1212056"/>
              <a:gd name="connsiteX20" fmla="*/ 59531 w 492919"/>
              <a:gd name="connsiteY20" fmla="*/ 1212056 h 1212056"/>
              <a:gd name="connsiteX21" fmla="*/ 80962 w 492919"/>
              <a:gd name="connsiteY21" fmla="*/ 1212056 h 1212056"/>
              <a:gd name="connsiteX22" fmla="*/ 130969 w 492919"/>
              <a:gd name="connsiteY22" fmla="*/ 1202531 h 1212056"/>
              <a:gd name="connsiteX23" fmla="*/ 166687 w 492919"/>
              <a:gd name="connsiteY23" fmla="*/ 1183481 h 1212056"/>
              <a:gd name="connsiteX24" fmla="*/ 190500 w 492919"/>
              <a:gd name="connsiteY24" fmla="*/ 1162050 h 1212056"/>
              <a:gd name="connsiteX25" fmla="*/ 214312 w 492919"/>
              <a:gd name="connsiteY25" fmla="*/ 1131094 h 1212056"/>
              <a:gd name="connsiteX26" fmla="*/ 269081 w 492919"/>
              <a:gd name="connsiteY26" fmla="*/ 1033462 h 1212056"/>
              <a:gd name="connsiteX27" fmla="*/ 300037 w 492919"/>
              <a:gd name="connsiteY27" fmla="*/ 971550 h 1212056"/>
              <a:gd name="connsiteX28" fmla="*/ 359569 w 492919"/>
              <a:gd name="connsiteY28" fmla="*/ 845344 h 1212056"/>
              <a:gd name="connsiteX29" fmla="*/ 402431 w 492919"/>
              <a:gd name="connsiteY29" fmla="*/ 733425 h 1212056"/>
              <a:gd name="connsiteX30" fmla="*/ 431006 w 492919"/>
              <a:gd name="connsiteY30" fmla="*/ 638175 h 1212056"/>
              <a:gd name="connsiteX31" fmla="*/ 454819 w 492919"/>
              <a:gd name="connsiteY31" fmla="*/ 538162 h 1212056"/>
              <a:gd name="connsiteX32" fmla="*/ 469106 w 492919"/>
              <a:gd name="connsiteY32" fmla="*/ 454819 h 1212056"/>
              <a:gd name="connsiteX33" fmla="*/ 488156 w 492919"/>
              <a:gd name="connsiteY33" fmla="*/ 235744 h 12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2919" h="1212056">
                <a:moveTo>
                  <a:pt x="488156" y="235744"/>
                </a:moveTo>
                <a:lnTo>
                  <a:pt x="492919" y="85725"/>
                </a:lnTo>
                <a:lnTo>
                  <a:pt x="490537" y="42862"/>
                </a:lnTo>
                <a:lnTo>
                  <a:pt x="483394" y="21431"/>
                </a:lnTo>
                <a:lnTo>
                  <a:pt x="466725" y="7144"/>
                </a:lnTo>
                <a:lnTo>
                  <a:pt x="450056" y="0"/>
                </a:lnTo>
                <a:lnTo>
                  <a:pt x="431006" y="4762"/>
                </a:lnTo>
                <a:lnTo>
                  <a:pt x="411956" y="26194"/>
                </a:lnTo>
                <a:lnTo>
                  <a:pt x="402431" y="57150"/>
                </a:lnTo>
                <a:lnTo>
                  <a:pt x="376237" y="192881"/>
                </a:lnTo>
                <a:lnTo>
                  <a:pt x="326231" y="357187"/>
                </a:lnTo>
                <a:lnTo>
                  <a:pt x="266700" y="495300"/>
                </a:lnTo>
                <a:lnTo>
                  <a:pt x="173831" y="645319"/>
                </a:lnTo>
                <a:lnTo>
                  <a:pt x="28575" y="821531"/>
                </a:lnTo>
                <a:lnTo>
                  <a:pt x="4762" y="852487"/>
                </a:lnTo>
                <a:lnTo>
                  <a:pt x="0" y="873919"/>
                </a:lnTo>
                <a:lnTo>
                  <a:pt x="7144" y="1019175"/>
                </a:lnTo>
                <a:lnTo>
                  <a:pt x="19050" y="1102519"/>
                </a:lnTo>
                <a:lnTo>
                  <a:pt x="38100" y="1190625"/>
                </a:lnTo>
                <a:lnTo>
                  <a:pt x="50006" y="1207294"/>
                </a:lnTo>
                <a:lnTo>
                  <a:pt x="59531" y="1212056"/>
                </a:lnTo>
                <a:lnTo>
                  <a:pt x="80962" y="1212056"/>
                </a:lnTo>
                <a:lnTo>
                  <a:pt x="130969" y="1202531"/>
                </a:lnTo>
                <a:lnTo>
                  <a:pt x="166687" y="1183481"/>
                </a:lnTo>
                <a:lnTo>
                  <a:pt x="190500" y="1162050"/>
                </a:lnTo>
                <a:lnTo>
                  <a:pt x="214312" y="1131094"/>
                </a:lnTo>
                <a:lnTo>
                  <a:pt x="269081" y="1033462"/>
                </a:lnTo>
                <a:lnTo>
                  <a:pt x="300037" y="971550"/>
                </a:lnTo>
                <a:lnTo>
                  <a:pt x="359569" y="845344"/>
                </a:lnTo>
                <a:lnTo>
                  <a:pt x="402431" y="733425"/>
                </a:lnTo>
                <a:lnTo>
                  <a:pt x="431006" y="638175"/>
                </a:lnTo>
                <a:lnTo>
                  <a:pt x="454819" y="538162"/>
                </a:lnTo>
                <a:lnTo>
                  <a:pt x="469106" y="454819"/>
                </a:lnTo>
                <a:lnTo>
                  <a:pt x="488156" y="2357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62AC428-14D2-4CB4-9103-77E8C7DCCA1E}"/>
              </a:ext>
            </a:extLst>
          </p:cNvPr>
          <p:cNvSpPr/>
          <p:nvPr/>
        </p:nvSpPr>
        <p:spPr>
          <a:xfrm>
            <a:off x="4783139" y="4781550"/>
            <a:ext cx="619125" cy="839788"/>
          </a:xfrm>
          <a:custGeom>
            <a:avLst/>
            <a:gdLst>
              <a:gd name="connsiteX0" fmla="*/ 257175 w 619125"/>
              <a:gd name="connsiteY0" fmla="*/ 154781 h 840581"/>
              <a:gd name="connsiteX1" fmla="*/ 145257 w 619125"/>
              <a:gd name="connsiteY1" fmla="*/ 73819 h 840581"/>
              <a:gd name="connsiteX2" fmla="*/ 78582 w 619125"/>
              <a:gd name="connsiteY2" fmla="*/ 28575 h 840581"/>
              <a:gd name="connsiteX3" fmla="*/ 50007 w 619125"/>
              <a:gd name="connsiteY3" fmla="*/ 9525 h 840581"/>
              <a:gd name="connsiteX4" fmla="*/ 30957 w 619125"/>
              <a:gd name="connsiteY4" fmla="*/ 0 h 840581"/>
              <a:gd name="connsiteX5" fmla="*/ 11907 w 619125"/>
              <a:gd name="connsiteY5" fmla="*/ 2381 h 840581"/>
              <a:gd name="connsiteX6" fmla="*/ 0 w 619125"/>
              <a:gd name="connsiteY6" fmla="*/ 11906 h 840581"/>
              <a:gd name="connsiteX7" fmla="*/ 0 w 619125"/>
              <a:gd name="connsiteY7" fmla="*/ 38100 h 840581"/>
              <a:gd name="connsiteX8" fmla="*/ 14288 w 619125"/>
              <a:gd name="connsiteY8" fmla="*/ 80963 h 840581"/>
              <a:gd name="connsiteX9" fmla="*/ 64294 w 619125"/>
              <a:gd name="connsiteY9" fmla="*/ 171450 h 840581"/>
              <a:gd name="connsiteX10" fmla="*/ 152400 w 619125"/>
              <a:gd name="connsiteY10" fmla="*/ 333375 h 840581"/>
              <a:gd name="connsiteX11" fmla="*/ 278607 w 619125"/>
              <a:gd name="connsiteY11" fmla="*/ 542925 h 840581"/>
              <a:gd name="connsiteX12" fmla="*/ 364332 w 619125"/>
              <a:gd name="connsiteY12" fmla="*/ 685800 h 840581"/>
              <a:gd name="connsiteX13" fmla="*/ 435769 w 619125"/>
              <a:gd name="connsiteY13" fmla="*/ 792956 h 840581"/>
              <a:gd name="connsiteX14" fmla="*/ 452438 w 619125"/>
              <a:gd name="connsiteY14" fmla="*/ 809625 h 840581"/>
              <a:gd name="connsiteX15" fmla="*/ 483394 w 619125"/>
              <a:gd name="connsiteY15" fmla="*/ 826294 h 840581"/>
              <a:gd name="connsiteX16" fmla="*/ 521494 w 619125"/>
              <a:gd name="connsiteY16" fmla="*/ 835819 h 840581"/>
              <a:gd name="connsiteX17" fmla="*/ 550069 w 619125"/>
              <a:gd name="connsiteY17" fmla="*/ 840581 h 840581"/>
              <a:gd name="connsiteX18" fmla="*/ 571500 w 619125"/>
              <a:gd name="connsiteY18" fmla="*/ 835819 h 840581"/>
              <a:gd name="connsiteX19" fmla="*/ 590550 w 619125"/>
              <a:gd name="connsiteY19" fmla="*/ 823913 h 840581"/>
              <a:gd name="connsiteX20" fmla="*/ 604838 w 619125"/>
              <a:gd name="connsiteY20" fmla="*/ 802481 h 840581"/>
              <a:gd name="connsiteX21" fmla="*/ 611982 w 619125"/>
              <a:gd name="connsiteY21" fmla="*/ 773906 h 840581"/>
              <a:gd name="connsiteX22" fmla="*/ 616744 w 619125"/>
              <a:gd name="connsiteY22" fmla="*/ 740569 h 840581"/>
              <a:gd name="connsiteX23" fmla="*/ 619125 w 619125"/>
              <a:gd name="connsiteY23" fmla="*/ 692944 h 840581"/>
              <a:gd name="connsiteX24" fmla="*/ 611982 w 619125"/>
              <a:gd name="connsiteY24" fmla="*/ 654844 h 840581"/>
              <a:gd name="connsiteX25" fmla="*/ 583407 w 619125"/>
              <a:gd name="connsiteY25" fmla="*/ 561975 h 840581"/>
              <a:gd name="connsiteX26" fmla="*/ 538163 w 619125"/>
              <a:gd name="connsiteY26" fmla="*/ 454819 h 840581"/>
              <a:gd name="connsiteX27" fmla="*/ 476250 w 619125"/>
              <a:gd name="connsiteY27" fmla="*/ 352425 h 840581"/>
              <a:gd name="connsiteX28" fmla="*/ 431007 w 619125"/>
              <a:gd name="connsiteY28" fmla="*/ 297656 h 840581"/>
              <a:gd name="connsiteX29" fmla="*/ 357188 w 619125"/>
              <a:gd name="connsiteY29" fmla="*/ 233363 h 840581"/>
              <a:gd name="connsiteX30" fmla="*/ 257175 w 619125"/>
              <a:gd name="connsiteY30" fmla="*/ 154781 h 84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9125" h="840581">
                <a:moveTo>
                  <a:pt x="257175" y="154781"/>
                </a:moveTo>
                <a:lnTo>
                  <a:pt x="145257" y="73819"/>
                </a:lnTo>
                <a:lnTo>
                  <a:pt x="78582" y="28575"/>
                </a:lnTo>
                <a:lnTo>
                  <a:pt x="50007" y="9525"/>
                </a:lnTo>
                <a:lnTo>
                  <a:pt x="30957" y="0"/>
                </a:lnTo>
                <a:lnTo>
                  <a:pt x="11907" y="2381"/>
                </a:lnTo>
                <a:lnTo>
                  <a:pt x="0" y="11906"/>
                </a:lnTo>
                <a:lnTo>
                  <a:pt x="0" y="38100"/>
                </a:lnTo>
                <a:lnTo>
                  <a:pt x="14288" y="80963"/>
                </a:lnTo>
                <a:lnTo>
                  <a:pt x="64294" y="171450"/>
                </a:lnTo>
                <a:lnTo>
                  <a:pt x="152400" y="333375"/>
                </a:lnTo>
                <a:lnTo>
                  <a:pt x="278607" y="542925"/>
                </a:lnTo>
                <a:lnTo>
                  <a:pt x="364332" y="685800"/>
                </a:lnTo>
                <a:lnTo>
                  <a:pt x="435769" y="792956"/>
                </a:lnTo>
                <a:lnTo>
                  <a:pt x="452438" y="809625"/>
                </a:lnTo>
                <a:lnTo>
                  <a:pt x="483394" y="826294"/>
                </a:lnTo>
                <a:lnTo>
                  <a:pt x="521494" y="835819"/>
                </a:lnTo>
                <a:lnTo>
                  <a:pt x="550069" y="840581"/>
                </a:lnTo>
                <a:lnTo>
                  <a:pt x="571500" y="835819"/>
                </a:lnTo>
                <a:lnTo>
                  <a:pt x="590550" y="823913"/>
                </a:lnTo>
                <a:lnTo>
                  <a:pt x="604838" y="802481"/>
                </a:lnTo>
                <a:lnTo>
                  <a:pt x="611982" y="773906"/>
                </a:lnTo>
                <a:lnTo>
                  <a:pt x="616744" y="740569"/>
                </a:lnTo>
                <a:lnTo>
                  <a:pt x="619125" y="692944"/>
                </a:lnTo>
                <a:lnTo>
                  <a:pt x="611982" y="654844"/>
                </a:lnTo>
                <a:lnTo>
                  <a:pt x="583407" y="561975"/>
                </a:lnTo>
                <a:lnTo>
                  <a:pt x="538163" y="454819"/>
                </a:lnTo>
                <a:lnTo>
                  <a:pt x="476250" y="352425"/>
                </a:lnTo>
                <a:lnTo>
                  <a:pt x="431007" y="297656"/>
                </a:lnTo>
                <a:lnTo>
                  <a:pt x="357188" y="233363"/>
                </a:lnTo>
                <a:lnTo>
                  <a:pt x="257175" y="1547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20ADB2E-89CF-4E8D-8FB4-BD6AAC31CFFE}"/>
              </a:ext>
            </a:extLst>
          </p:cNvPr>
          <p:cNvSpPr/>
          <p:nvPr/>
        </p:nvSpPr>
        <p:spPr>
          <a:xfrm>
            <a:off x="4851401" y="2108201"/>
            <a:ext cx="371475" cy="2524125"/>
          </a:xfrm>
          <a:custGeom>
            <a:avLst/>
            <a:gdLst>
              <a:gd name="connsiteX0" fmla="*/ 146050 w 371475"/>
              <a:gd name="connsiteY0" fmla="*/ 984250 h 2524125"/>
              <a:gd name="connsiteX1" fmla="*/ 158750 w 371475"/>
              <a:gd name="connsiteY1" fmla="*/ 663575 h 2524125"/>
              <a:gd name="connsiteX2" fmla="*/ 165100 w 371475"/>
              <a:gd name="connsiteY2" fmla="*/ 425450 h 2524125"/>
              <a:gd name="connsiteX3" fmla="*/ 165100 w 371475"/>
              <a:gd name="connsiteY3" fmla="*/ 346075 h 2524125"/>
              <a:gd name="connsiteX4" fmla="*/ 158750 w 371475"/>
              <a:gd name="connsiteY4" fmla="*/ 298450 h 2524125"/>
              <a:gd name="connsiteX5" fmla="*/ 146050 w 371475"/>
              <a:gd name="connsiteY5" fmla="*/ 250825 h 2524125"/>
              <a:gd name="connsiteX6" fmla="*/ 120650 w 371475"/>
              <a:gd name="connsiteY6" fmla="*/ 196850 h 2524125"/>
              <a:gd name="connsiteX7" fmla="*/ 88900 w 371475"/>
              <a:gd name="connsiteY7" fmla="*/ 149225 h 2524125"/>
              <a:gd name="connsiteX8" fmla="*/ 66675 w 371475"/>
              <a:gd name="connsiteY8" fmla="*/ 120650 h 2524125"/>
              <a:gd name="connsiteX9" fmla="*/ 47625 w 371475"/>
              <a:gd name="connsiteY9" fmla="*/ 98425 h 2524125"/>
              <a:gd name="connsiteX10" fmla="*/ 22225 w 371475"/>
              <a:gd name="connsiteY10" fmla="*/ 79375 h 2524125"/>
              <a:gd name="connsiteX11" fmla="*/ 6350 w 371475"/>
              <a:gd name="connsiteY11" fmla="*/ 57150 h 2524125"/>
              <a:gd name="connsiteX12" fmla="*/ 0 w 371475"/>
              <a:gd name="connsiteY12" fmla="*/ 31750 h 2524125"/>
              <a:gd name="connsiteX13" fmla="*/ 3175 w 371475"/>
              <a:gd name="connsiteY13" fmla="*/ 12700 h 2524125"/>
              <a:gd name="connsiteX14" fmla="*/ 12700 w 371475"/>
              <a:gd name="connsiteY14" fmla="*/ 3175 h 2524125"/>
              <a:gd name="connsiteX15" fmla="*/ 31750 w 371475"/>
              <a:gd name="connsiteY15" fmla="*/ 0 h 2524125"/>
              <a:gd name="connsiteX16" fmla="*/ 73025 w 371475"/>
              <a:gd name="connsiteY16" fmla="*/ 12700 h 2524125"/>
              <a:gd name="connsiteX17" fmla="*/ 139700 w 371475"/>
              <a:gd name="connsiteY17" fmla="*/ 41275 h 2524125"/>
              <a:gd name="connsiteX18" fmla="*/ 234950 w 371475"/>
              <a:gd name="connsiteY18" fmla="*/ 73025 h 2524125"/>
              <a:gd name="connsiteX19" fmla="*/ 317500 w 371475"/>
              <a:gd name="connsiteY19" fmla="*/ 98425 h 2524125"/>
              <a:gd name="connsiteX20" fmla="*/ 368300 w 371475"/>
              <a:gd name="connsiteY20" fmla="*/ 234950 h 2524125"/>
              <a:gd name="connsiteX21" fmla="*/ 368300 w 371475"/>
              <a:gd name="connsiteY21" fmla="*/ 1647825 h 2524125"/>
              <a:gd name="connsiteX22" fmla="*/ 371475 w 371475"/>
              <a:gd name="connsiteY22" fmla="*/ 2225675 h 2524125"/>
              <a:gd name="connsiteX23" fmla="*/ 368300 w 371475"/>
              <a:gd name="connsiteY23" fmla="*/ 2247900 h 2524125"/>
              <a:gd name="connsiteX24" fmla="*/ 327025 w 371475"/>
              <a:gd name="connsiteY24" fmla="*/ 2381250 h 2524125"/>
              <a:gd name="connsiteX25" fmla="*/ 314325 w 371475"/>
              <a:gd name="connsiteY25" fmla="*/ 2428875 h 2524125"/>
              <a:gd name="connsiteX26" fmla="*/ 298450 w 371475"/>
              <a:gd name="connsiteY26" fmla="*/ 2463800 h 2524125"/>
              <a:gd name="connsiteX27" fmla="*/ 269875 w 371475"/>
              <a:gd name="connsiteY27" fmla="*/ 2495550 h 2524125"/>
              <a:gd name="connsiteX28" fmla="*/ 244475 w 371475"/>
              <a:gd name="connsiteY28" fmla="*/ 2511425 h 2524125"/>
              <a:gd name="connsiteX29" fmla="*/ 231775 w 371475"/>
              <a:gd name="connsiteY29" fmla="*/ 2517775 h 2524125"/>
              <a:gd name="connsiteX30" fmla="*/ 203200 w 371475"/>
              <a:gd name="connsiteY30" fmla="*/ 2524125 h 2524125"/>
              <a:gd name="connsiteX31" fmla="*/ 187325 w 371475"/>
              <a:gd name="connsiteY31" fmla="*/ 2517775 h 2524125"/>
              <a:gd name="connsiteX32" fmla="*/ 165100 w 371475"/>
              <a:gd name="connsiteY32" fmla="*/ 2489200 h 2524125"/>
              <a:gd name="connsiteX33" fmla="*/ 142875 w 371475"/>
              <a:gd name="connsiteY33" fmla="*/ 2435225 h 2524125"/>
              <a:gd name="connsiteX34" fmla="*/ 107950 w 371475"/>
              <a:gd name="connsiteY34" fmla="*/ 2365375 h 2524125"/>
              <a:gd name="connsiteX35" fmla="*/ 76200 w 371475"/>
              <a:gd name="connsiteY35" fmla="*/ 2289175 h 2524125"/>
              <a:gd name="connsiteX36" fmla="*/ 60325 w 371475"/>
              <a:gd name="connsiteY36" fmla="*/ 2225675 h 2524125"/>
              <a:gd name="connsiteX37" fmla="*/ 53975 w 371475"/>
              <a:gd name="connsiteY37" fmla="*/ 2159000 h 2524125"/>
              <a:gd name="connsiteX38" fmla="*/ 53975 w 371475"/>
              <a:gd name="connsiteY38" fmla="*/ 2114550 h 2524125"/>
              <a:gd name="connsiteX39" fmla="*/ 98425 w 371475"/>
              <a:gd name="connsiteY39" fmla="*/ 1952625 h 2524125"/>
              <a:gd name="connsiteX40" fmla="*/ 120650 w 371475"/>
              <a:gd name="connsiteY40" fmla="*/ 1851025 h 2524125"/>
              <a:gd name="connsiteX41" fmla="*/ 123825 w 371475"/>
              <a:gd name="connsiteY41" fmla="*/ 1800225 h 2524125"/>
              <a:gd name="connsiteX42" fmla="*/ 133350 w 371475"/>
              <a:gd name="connsiteY42" fmla="*/ 1485900 h 2524125"/>
              <a:gd name="connsiteX43" fmla="*/ 146050 w 371475"/>
              <a:gd name="connsiteY43" fmla="*/ 984250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1475" h="2524125">
                <a:moveTo>
                  <a:pt x="146050" y="984250"/>
                </a:moveTo>
                <a:lnTo>
                  <a:pt x="158750" y="663575"/>
                </a:lnTo>
                <a:lnTo>
                  <a:pt x="165100" y="425450"/>
                </a:lnTo>
                <a:lnTo>
                  <a:pt x="165100" y="346075"/>
                </a:lnTo>
                <a:lnTo>
                  <a:pt x="158750" y="298450"/>
                </a:lnTo>
                <a:lnTo>
                  <a:pt x="146050" y="250825"/>
                </a:lnTo>
                <a:lnTo>
                  <a:pt x="120650" y="196850"/>
                </a:lnTo>
                <a:lnTo>
                  <a:pt x="88900" y="149225"/>
                </a:lnTo>
                <a:lnTo>
                  <a:pt x="66675" y="120650"/>
                </a:lnTo>
                <a:lnTo>
                  <a:pt x="47625" y="98425"/>
                </a:lnTo>
                <a:lnTo>
                  <a:pt x="22225" y="79375"/>
                </a:lnTo>
                <a:lnTo>
                  <a:pt x="6350" y="57150"/>
                </a:lnTo>
                <a:lnTo>
                  <a:pt x="0" y="31750"/>
                </a:lnTo>
                <a:lnTo>
                  <a:pt x="3175" y="12700"/>
                </a:lnTo>
                <a:lnTo>
                  <a:pt x="12700" y="3175"/>
                </a:lnTo>
                <a:lnTo>
                  <a:pt x="31750" y="0"/>
                </a:lnTo>
                <a:lnTo>
                  <a:pt x="73025" y="12700"/>
                </a:lnTo>
                <a:lnTo>
                  <a:pt x="139700" y="41275"/>
                </a:lnTo>
                <a:lnTo>
                  <a:pt x="234950" y="73025"/>
                </a:lnTo>
                <a:lnTo>
                  <a:pt x="317500" y="98425"/>
                </a:lnTo>
                <a:lnTo>
                  <a:pt x="368300" y="234950"/>
                </a:lnTo>
                <a:lnTo>
                  <a:pt x="368300" y="1647825"/>
                </a:lnTo>
                <a:cubicBezTo>
                  <a:pt x="369358" y="1840442"/>
                  <a:pt x="370417" y="2033058"/>
                  <a:pt x="371475" y="2225675"/>
                </a:cubicBezTo>
                <a:lnTo>
                  <a:pt x="368300" y="2247900"/>
                </a:lnTo>
                <a:lnTo>
                  <a:pt x="327025" y="2381250"/>
                </a:lnTo>
                <a:lnTo>
                  <a:pt x="314325" y="2428875"/>
                </a:lnTo>
                <a:lnTo>
                  <a:pt x="298450" y="2463800"/>
                </a:lnTo>
                <a:lnTo>
                  <a:pt x="269875" y="2495550"/>
                </a:lnTo>
                <a:lnTo>
                  <a:pt x="244475" y="2511425"/>
                </a:lnTo>
                <a:lnTo>
                  <a:pt x="231775" y="2517775"/>
                </a:lnTo>
                <a:lnTo>
                  <a:pt x="203200" y="2524125"/>
                </a:lnTo>
                <a:lnTo>
                  <a:pt x="187325" y="2517775"/>
                </a:lnTo>
                <a:lnTo>
                  <a:pt x="165100" y="2489200"/>
                </a:lnTo>
                <a:lnTo>
                  <a:pt x="142875" y="2435225"/>
                </a:lnTo>
                <a:lnTo>
                  <a:pt x="107950" y="2365375"/>
                </a:lnTo>
                <a:lnTo>
                  <a:pt x="76200" y="2289175"/>
                </a:lnTo>
                <a:lnTo>
                  <a:pt x="60325" y="2225675"/>
                </a:lnTo>
                <a:lnTo>
                  <a:pt x="53975" y="2159000"/>
                </a:lnTo>
                <a:lnTo>
                  <a:pt x="53975" y="2114550"/>
                </a:lnTo>
                <a:lnTo>
                  <a:pt x="98425" y="1952625"/>
                </a:lnTo>
                <a:lnTo>
                  <a:pt x="120650" y="1851025"/>
                </a:lnTo>
                <a:lnTo>
                  <a:pt x="123825" y="1800225"/>
                </a:lnTo>
                <a:lnTo>
                  <a:pt x="133350" y="1485900"/>
                </a:lnTo>
                <a:lnTo>
                  <a:pt x="146050" y="9842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B0435F3-A656-43C7-9FED-863750634EE2}"/>
              </a:ext>
            </a:extLst>
          </p:cNvPr>
          <p:cNvSpPr/>
          <p:nvPr/>
        </p:nvSpPr>
        <p:spPr>
          <a:xfrm>
            <a:off x="5024438" y="1933575"/>
            <a:ext cx="2127250" cy="1347788"/>
          </a:xfrm>
          <a:custGeom>
            <a:avLst/>
            <a:gdLst>
              <a:gd name="connsiteX0" fmla="*/ 816768 w 2126456"/>
              <a:gd name="connsiteY0" fmla="*/ 319088 h 1347788"/>
              <a:gd name="connsiteX1" fmla="*/ 547687 w 2126456"/>
              <a:gd name="connsiteY1" fmla="*/ 354806 h 1347788"/>
              <a:gd name="connsiteX2" fmla="*/ 461962 w 2126456"/>
              <a:gd name="connsiteY2" fmla="*/ 371475 h 1347788"/>
              <a:gd name="connsiteX3" fmla="*/ 183356 w 2126456"/>
              <a:gd name="connsiteY3" fmla="*/ 426244 h 1347788"/>
              <a:gd name="connsiteX4" fmla="*/ 0 w 2126456"/>
              <a:gd name="connsiteY4" fmla="*/ 245269 h 1347788"/>
              <a:gd name="connsiteX5" fmla="*/ 150018 w 2126456"/>
              <a:gd name="connsiteY5" fmla="*/ 271463 h 1347788"/>
              <a:gd name="connsiteX6" fmla="*/ 371475 w 2126456"/>
              <a:gd name="connsiteY6" fmla="*/ 221456 h 1347788"/>
              <a:gd name="connsiteX7" fmla="*/ 519112 w 2126456"/>
              <a:gd name="connsiteY7" fmla="*/ 228600 h 1347788"/>
              <a:gd name="connsiteX8" fmla="*/ 645318 w 2126456"/>
              <a:gd name="connsiteY8" fmla="*/ 207169 h 1347788"/>
              <a:gd name="connsiteX9" fmla="*/ 992981 w 2126456"/>
              <a:gd name="connsiteY9" fmla="*/ 142875 h 1347788"/>
              <a:gd name="connsiteX10" fmla="*/ 1395412 w 2126456"/>
              <a:gd name="connsiteY10" fmla="*/ 71438 h 1347788"/>
              <a:gd name="connsiteX11" fmla="*/ 1781175 w 2126456"/>
              <a:gd name="connsiteY11" fmla="*/ 0 h 1347788"/>
              <a:gd name="connsiteX12" fmla="*/ 1809750 w 2126456"/>
              <a:gd name="connsiteY12" fmla="*/ 0 h 1347788"/>
              <a:gd name="connsiteX13" fmla="*/ 1833562 w 2126456"/>
              <a:gd name="connsiteY13" fmla="*/ 7144 h 1347788"/>
              <a:gd name="connsiteX14" fmla="*/ 1869281 w 2126456"/>
              <a:gd name="connsiteY14" fmla="*/ 21431 h 1347788"/>
              <a:gd name="connsiteX15" fmla="*/ 1926431 w 2126456"/>
              <a:gd name="connsiteY15" fmla="*/ 54769 h 1347788"/>
              <a:gd name="connsiteX16" fmla="*/ 2040731 w 2126456"/>
              <a:gd name="connsiteY16" fmla="*/ 138113 h 1347788"/>
              <a:gd name="connsiteX17" fmla="*/ 2090737 w 2126456"/>
              <a:gd name="connsiteY17" fmla="*/ 180975 h 1347788"/>
              <a:gd name="connsiteX18" fmla="*/ 2107406 w 2126456"/>
              <a:gd name="connsiteY18" fmla="*/ 200025 h 1347788"/>
              <a:gd name="connsiteX19" fmla="*/ 2116931 w 2126456"/>
              <a:gd name="connsiteY19" fmla="*/ 219075 h 1347788"/>
              <a:gd name="connsiteX20" fmla="*/ 2124075 w 2126456"/>
              <a:gd name="connsiteY20" fmla="*/ 240506 h 1347788"/>
              <a:gd name="connsiteX21" fmla="*/ 2126456 w 2126456"/>
              <a:gd name="connsiteY21" fmla="*/ 264319 h 1347788"/>
              <a:gd name="connsiteX22" fmla="*/ 2119312 w 2126456"/>
              <a:gd name="connsiteY22" fmla="*/ 285750 h 1347788"/>
              <a:gd name="connsiteX23" fmla="*/ 2100262 w 2126456"/>
              <a:gd name="connsiteY23" fmla="*/ 304800 h 1347788"/>
              <a:gd name="connsiteX24" fmla="*/ 2062162 w 2126456"/>
              <a:gd name="connsiteY24" fmla="*/ 328613 h 1347788"/>
              <a:gd name="connsiteX25" fmla="*/ 2052637 w 2126456"/>
              <a:gd name="connsiteY25" fmla="*/ 354806 h 1347788"/>
              <a:gd name="connsiteX26" fmla="*/ 1938337 w 2126456"/>
              <a:gd name="connsiteY26" fmla="*/ 835819 h 1347788"/>
              <a:gd name="connsiteX27" fmla="*/ 1843087 w 2126456"/>
              <a:gd name="connsiteY27" fmla="*/ 1219200 h 1347788"/>
              <a:gd name="connsiteX28" fmla="*/ 1828800 w 2126456"/>
              <a:gd name="connsiteY28" fmla="*/ 1264444 h 1347788"/>
              <a:gd name="connsiteX29" fmla="*/ 1807368 w 2126456"/>
              <a:gd name="connsiteY29" fmla="*/ 1304925 h 1347788"/>
              <a:gd name="connsiteX30" fmla="*/ 1785937 w 2126456"/>
              <a:gd name="connsiteY30" fmla="*/ 1331119 h 1347788"/>
              <a:gd name="connsiteX31" fmla="*/ 1769268 w 2126456"/>
              <a:gd name="connsiteY31" fmla="*/ 1343025 h 1347788"/>
              <a:gd name="connsiteX32" fmla="*/ 1750218 w 2126456"/>
              <a:gd name="connsiteY32" fmla="*/ 1347788 h 1347788"/>
              <a:gd name="connsiteX33" fmla="*/ 1731168 w 2126456"/>
              <a:gd name="connsiteY33" fmla="*/ 1340644 h 1347788"/>
              <a:gd name="connsiteX34" fmla="*/ 1695450 w 2126456"/>
              <a:gd name="connsiteY34" fmla="*/ 1323975 h 1347788"/>
              <a:gd name="connsiteX35" fmla="*/ 1669256 w 2126456"/>
              <a:gd name="connsiteY35" fmla="*/ 1300163 h 1347788"/>
              <a:gd name="connsiteX36" fmla="*/ 1645443 w 2126456"/>
              <a:gd name="connsiteY36" fmla="*/ 1266825 h 1347788"/>
              <a:gd name="connsiteX37" fmla="*/ 1624012 w 2126456"/>
              <a:gd name="connsiteY37" fmla="*/ 1226344 h 1347788"/>
              <a:gd name="connsiteX38" fmla="*/ 1666875 w 2126456"/>
              <a:gd name="connsiteY38" fmla="*/ 1035844 h 1347788"/>
              <a:gd name="connsiteX39" fmla="*/ 1712118 w 2126456"/>
              <a:gd name="connsiteY39" fmla="*/ 676275 h 1347788"/>
              <a:gd name="connsiteX40" fmla="*/ 1712118 w 2126456"/>
              <a:gd name="connsiteY40" fmla="*/ 514350 h 1347788"/>
              <a:gd name="connsiteX41" fmla="*/ 1735931 w 2126456"/>
              <a:gd name="connsiteY41" fmla="*/ 290513 h 1347788"/>
              <a:gd name="connsiteX42" fmla="*/ 1731168 w 2126456"/>
              <a:gd name="connsiteY42" fmla="*/ 257175 h 1347788"/>
              <a:gd name="connsiteX43" fmla="*/ 1721643 w 2126456"/>
              <a:gd name="connsiteY43" fmla="*/ 233363 h 1347788"/>
              <a:gd name="connsiteX44" fmla="*/ 1704975 w 2126456"/>
              <a:gd name="connsiteY44" fmla="*/ 216694 h 1347788"/>
              <a:gd name="connsiteX45" fmla="*/ 1681162 w 2126456"/>
              <a:gd name="connsiteY45" fmla="*/ 204788 h 1347788"/>
              <a:gd name="connsiteX46" fmla="*/ 1659731 w 2126456"/>
              <a:gd name="connsiteY46" fmla="*/ 202406 h 1347788"/>
              <a:gd name="connsiteX47" fmla="*/ 1578768 w 2126456"/>
              <a:gd name="connsiteY47" fmla="*/ 211931 h 1347788"/>
              <a:gd name="connsiteX48" fmla="*/ 816768 w 2126456"/>
              <a:gd name="connsiteY48" fmla="*/ 319088 h 134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26456" h="1347788">
                <a:moveTo>
                  <a:pt x="816768" y="319088"/>
                </a:moveTo>
                <a:lnTo>
                  <a:pt x="547687" y="354806"/>
                </a:lnTo>
                <a:lnTo>
                  <a:pt x="461962" y="371475"/>
                </a:lnTo>
                <a:lnTo>
                  <a:pt x="183356" y="426244"/>
                </a:lnTo>
                <a:lnTo>
                  <a:pt x="0" y="245269"/>
                </a:lnTo>
                <a:lnTo>
                  <a:pt x="150018" y="271463"/>
                </a:lnTo>
                <a:lnTo>
                  <a:pt x="371475" y="221456"/>
                </a:lnTo>
                <a:lnTo>
                  <a:pt x="519112" y="228600"/>
                </a:lnTo>
                <a:lnTo>
                  <a:pt x="645318" y="207169"/>
                </a:lnTo>
                <a:lnTo>
                  <a:pt x="992981" y="142875"/>
                </a:lnTo>
                <a:lnTo>
                  <a:pt x="1395412" y="71438"/>
                </a:lnTo>
                <a:lnTo>
                  <a:pt x="1781175" y="0"/>
                </a:lnTo>
                <a:lnTo>
                  <a:pt x="1809750" y="0"/>
                </a:lnTo>
                <a:lnTo>
                  <a:pt x="1833562" y="7144"/>
                </a:lnTo>
                <a:lnTo>
                  <a:pt x="1869281" y="21431"/>
                </a:lnTo>
                <a:lnTo>
                  <a:pt x="1926431" y="54769"/>
                </a:lnTo>
                <a:lnTo>
                  <a:pt x="2040731" y="138113"/>
                </a:lnTo>
                <a:lnTo>
                  <a:pt x="2090737" y="180975"/>
                </a:lnTo>
                <a:lnTo>
                  <a:pt x="2107406" y="200025"/>
                </a:lnTo>
                <a:lnTo>
                  <a:pt x="2116931" y="219075"/>
                </a:lnTo>
                <a:lnTo>
                  <a:pt x="2124075" y="240506"/>
                </a:lnTo>
                <a:lnTo>
                  <a:pt x="2126456" y="264319"/>
                </a:lnTo>
                <a:lnTo>
                  <a:pt x="2119312" y="285750"/>
                </a:lnTo>
                <a:lnTo>
                  <a:pt x="2100262" y="304800"/>
                </a:lnTo>
                <a:lnTo>
                  <a:pt x="2062162" y="328613"/>
                </a:lnTo>
                <a:lnTo>
                  <a:pt x="2052637" y="354806"/>
                </a:lnTo>
                <a:lnTo>
                  <a:pt x="1938337" y="835819"/>
                </a:lnTo>
                <a:lnTo>
                  <a:pt x="1843087" y="1219200"/>
                </a:lnTo>
                <a:lnTo>
                  <a:pt x="1828800" y="1264444"/>
                </a:lnTo>
                <a:lnTo>
                  <a:pt x="1807368" y="1304925"/>
                </a:lnTo>
                <a:lnTo>
                  <a:pt x="1785937" y="1331119"/>
                </a:lnTo>
                <a:lnTo>
                  <a:pt x="1769268" y="1343025"/>
                </a:lnTo>
                <a:lnTo>
                  <a:pt x="1750218" y="1347788"/>
                </a:lnTo>
                <a:lnTo>
                  <a:pt x="1731168" y="1340644"/>
                </a:lnTo>
                <a:lnTo>
                  <a:pt x="1695450" y="1323975"/>
                </a:lnTo>
                <a:lnTo>
                  <a:pt x="1669256" y="1300163"/>
                </a:lnTo>
                <a:lnTo>
                  <a:pt x="1645443" y="1266825"/>
                </a:lnTo>
                <a:lnTo>
                  <a:pt x="1624012" y="1226344"/>
                </a:lnTo>
                <a:lnTo>
                  <a:pt x="1666875" y="1035844"/>
                </a:lnTo>
                <a:lnTo>
                  <a:pt x="1712118" y="676275"/>
                </a:lnTo>
                <a:lnTo>
                  <a:pt x="1712118" y="514350"/>
                </a:lnTo>
                <a:lnTo>
                  <a:pt x="1735931" y="290513"/>
                </a:lnTo>
                <a:lnTo>
                  <a:pt x="1731168" y="257175"/>
                </a:lnTo>
                <a:lnTo>
                  <a:pt x="1721643" y="233363"/>
                </a:lnTo>
                <a:lnTo>
                  <a:pt x="1704975" y="216694"/>
                </a:lnTo>
                <a:lnTo>
                  <a:pt x="1681162" y="204788"/>
                </a:lnTo>
                <a:lnTo>
                  <a:pt x="1659731" y="202406"/>
                </a:lnTo>
                <a:lnTo>
                  <a:pt x="1578768" y="211931"/>
                </a:lnTo>
                <a:lnTo>
                  <a:pt x="816768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8A8EE01-DAF2-4084-BC3A-09C7E1F75EEC}"/>
              </a:ext>
            </a:extLst>
          </p:cNvPr>
          <p:cNvSpPr/>
          <p:nvPr/>
        </p:nvSpPr>
        <p:spPr>
          <a:xfrm>
            <a:off x="5075238" y="2427288"/>
            <a:ext cx="1835150" cy="381000"/>
          </a:xfrm>
          <a:custGeom>
            <a:avLst/>
            <a:gdLst>
              <a:gd name="connsiteX0" fmla="*/ 1281112 w 1835944"/>
              <a:gd name="connsiteY0" fmla="*/ 54769 h 381000"/>
              <a:gd name="connsiteX1" fmla="*/ 140494 w 1835944"/>
              <a:gd name="connsiteY1" fmla="*/ 221456 h 381000"/>
              <a:gd name="connsiteX2" fmla="*/ 0 w 1835944"/>
              <a:gd name="connsiteY2" fmla="*/ 257175 h 381000"/>
              <a:gd name="connsiteX3" fmla="*/ 138112 w 1835944"/>
              <a:gd name="connsiteY3" fmla="*/ 381000 h 381000"/>
              <a:gd name="connsiteX4" fmla="*/ 1674019 w 1835944"/>
              <a:gd name="connsiteY4" fmla="*/ 197644 h 381000"/>
              <a:gd name="connsiteX5" fmla="*/ 1835944 w 1835944"/>
              <a:gd name="connsiteY5" fmla="*/ 109537 h 381000"/>
              <a:gd name="connsiteX6" fmla="*/ 1666875 w 1835944"/>
              <a:gd name="connsiteY6" fmla="*/ 0 h 381000"/>
              <a:gd name="connsiteX7" fmla="*/ 1281112 w 1835944"/>
              <a:gd name="connsiteY7" fmla="*/ 54769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944" h="381000">
                <a:moveTo>
                  <a:pt x="1281112" y="54769"/>
                </a:moveTo>
                <a:lnTo>
                  <a:pt x="140494" y="221456"/>
                </a:lnTo>
                <a:lnTo>
                  <a:pt x="0" y="257175"/>
                </a:lnTo>
                <a:lnTo>
                  <a:pt x="138112" y="381000"/>
                </a:lnTo>
                <a:lnTo>
                  <a:pt x="1674019" y="197644"/>
                </a:lnTo>
                <a:lnTo>
                  <a:pt x="1835944" y="109537"/>
                </a:lnTo>
                <a:lnTo>
                  <a:pt x="1666875" y="0"/>
                </a:lnTo>
                <a:lnTo>
                  <a:pt x="1281112" y="54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6F82773-2C79-48DC-9C1D-27BCC1E56871}"/>
              </a:ext>
            </a:extLst>
          </p:cNvPr>
          <p:cNvSpPr/>
          <p:nvPr/>
        </p:nvSpPr>
        <p:spPr>
          <a:xfrm>
            <a:off x="5072064" y="2963863"/>
            <a:ext cx="1755775" cy="355600"/>
          </a:xfrm>
          <a:custGeom>
            <a:avLst/>
            <a:gdLst>
              <a:gd name="connsiteX0" fmla="*/ 878681 w 1754981"/>
              <a:gd name="connsiteY0" fmla="*/ 100013 h 354807"/>
              <a:gd name="connsiteX1" fmla="*/ 138112 w 1754981"/>
              <a:gd name="connsiteY1" fmla="*/ 200025 h 354807"/>
              <a:gd name="connsiteX2" fmla="*/ 0 w 1754981"/>
              <a:gd name="connsiteY2" fmla="*/ 238125 h 354807"/>
              <a:gd name="connsiteX3" fmla="*/ 142875 w 1754981"/>
              <a:gd name="connsiteY3" fmla="*/ 354807 h 354807"/>
              <a:gd name="connsiteX4" fmla="*/ 1595437 w 1754981"/>
              <a:gd name="connsiteY4" fmla="*/ 197644 h 354807"/>
              <a:gd name="connsiteX5" fmla="*/ 1754981 w 1754981"/>
              <a:gd name="connsiteY5" fmla="*/ 95250 h 354807"/>
              <a:gd name="connsiteX6" fmla="*/ 1628775 w 1754981"/>
              <a:gd name="connsiteY6" fmla="*/ 0 h 354807"/>
              <a:gd name="connsiteX7" fmla="*/ 878681 w 1754981"/>
              <a:gd name="connsiteY7" fmla="*/ 100013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981" h="354807">
                <a:moveTo>
                  <a:pt x="878681" y="100013"/>
                </a:moveTo>
                <a:lnTo>
                  <a:pt x="138112" y="200025"/>
                </a:lnTo>
                <a:lnTo>
                  <a:pt x="0" y="238125"/>
                </a:lnTo>
                <a:lnTo>
                  <a:pt x="142875" y="354807"/>
                </a:lnTo>
                <a:lnTo>
                  <a:pt x="1595437" y="197644"/>
                </a:lnTo>
                <a:lnTo>
                  <a:pt x="1754981" y="95250"/>
                </a:lnTo>
                <a:lnTo>
                  <a:pt x="1628775" y="0"/>
                </a:lnTo>
                <a:lnTo>
                  <a:pt x="878681" y="1000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78EDF0B-9A13-4C7F-9354-3E146AF9F8E1}"/>
              </a:ext>
            </a:extLst>
          </p:cNvPr>
          <p:cNvSpPr/>
          <p:nvPr/>
        </p:nvSpPr>
        <p:spPr>
          <a:xfrm>
            <a:off x="5048250" y="3430588"/>
            <a:ext cx="2801938" cy="493712"/>
          </a:xfrm>
          <a:custGeom>
            <a:avLst/>
            <a:gdLst>
              <a:gd name="connsiteX0" fmla="*/ 1076325 w 2802731"/>
              <a:gd name="connsiteY0" fmla="*/ 223838 h 492919"/>
              <a:gd name="connsiteX1" fmla="*/ 652463 w 2802731"/>
              <a:gd name="connsiteY1" fmla="*/ 280988 h 492919"/>
              <a:gd name="connsiteX2" fmla="*/ 431006 w 2802731"/>
              <a:gd name="connsiteY2" fmla="*/ 309563 h 492919"/>
              <a:gd name="connsiteX3" fmla="*/ 388144 w 2802731"/>
              <a:gd name="connsiteY3" fmla="*/ 311944 h 492919"/>
              <a:gd name="connsiteX4" fmla="*/ 159544 w 2802731"/>
              <a:gd name="connsiteY4" fmla="*/ 314325 h 492919"/>
              <a:gd name="connsiteX5" fmla="*/ 0 w 2802731"/>
              <a:gd name="connsiteY5" fmla="*/ 347663 h 492919"/>
              <a:gd name="connsiteX6" fmla="*/ 164306 w 2802731"/>
              <a:gd name="connsiteY6" fmla="*/ 492919 h 492919"/>
              <a:gd name="connsiteX7" fmla="*/ 321469 w 2802731"/>
              <a:gd name="connsiteY7" fmla="*/ 481013 h 492919"/>
              <a:gd name="connsiteX8" fmla="*/ 557213 w 2802731"/>
              <a:gd name="connsiteY8" fmla="*/ 452438 h 492919"/>
              <a:gd name="connsiteX9" fmla="*/ 809625 w 2802731"/>
              <a:gd name="connsiteY9" fmla="*/ 428625 h 492919"/>
              <a:gd name="connsiteX10" fmla="*/ 1064419 w 2802731"/>
              <a:gd name="connsiteY10" fmla="*/ 392907 h 492919"/>
              <a:gd name="connsiteX11" fmla="*/ 1457325 w 2802731"/>
              <a:gd name="connsiteY11" fmla="*/ 345282 h 492919"/>
              <a:gd name="connsiteX12" fmla="*/ 1793081 w 2802731"/>
              <a:gd name="connsiteY12" fmla="*/ 309563 h 492919"/>
              <a:gd name="connsiteX13" fmla="*/ 2040731 w 2802731"/>
              <a:gd name="connsiteY13" fmla="*/ 290513 h 492919"/>
              <a:gd name="connsiteX14" fmla="*/ 2085975 w 2802731"/>
              <a:gd name="connsiteY14" fmla="*/ 288132 h 492919"/>
              <a:gd name="connsiteX15" fmla="*/ 2228850 w 2802731"/>
              <a:gd name="connsiteY15" fmla="*/ 266700 h 492919"/>
              <a:gd name="connsiteX16" fmla="*/ 2440781 w 2802731"/>
              <a:gd name="connsiteY16" fmla="*/ 247650 h 492919"/>
              <a:gd name="connsiteX17" fmla="*/ 2607469 w 2802731"/>
              <a:gd name="connsiteY17" fmla="*/ 245269 h 492919"/>
              <a:gd name="connsiteX18" fmla="*/ 2714625 w 2802731"/>
              <a:gd name="connsiteY18" fmla="*/ 238125 h 492919"/>
              <a:gd name="connsiteX19" fmla="*/ 2752725 w 2802731"/>
              <a:gd name="connsiteY19" fmla="*/ 223838 h 492919"/>
              <a:gd name="connsiteX20" fmla="*/ 2781300 w 2802731"/>
              <a:gd name="connsiteY20" fmla="*/ 202407 h 492919"/>
              <a:gd name="connsiteX21" fmla="*/ 2795588 w 2802731"/>
              <a:gd name="connsiteY21" fmla="*/ 178594 h 492919"/>
              <a:gd name="connsiteX22" fmla="*/ 2802731 w 2802731"/>
              <a:gd name="connsiteY22" fmla="*/ 150019 h 492919"/>
              <a:gd name="connsiteX23" fmla="*/ 2802731 w 2802731"/>
              <a:gd name="connsiteY23" fmla="*/ 126207 h 492919"/>
              <a:gd name="connsiteX24" fmla="*/ 2795588 w 2802731"/>
              <a:gd name="connsiteY24" fmla="*/ 107157 h 492919"/>
              <a:gd name="connsiteX25" fmla="*/ 2774156 w 2802731"/>
              <a:gd name="connsiteY25" fmla="*/ 83344 h 492919"/>
              <a:gd name="connsiteX26" fmla="*/ 2745581 w 2802731"/>
              <a:gd name="connsiteY26" fmla="*/ 61913 h 492919"/>
              <a:gd name="connsiteX27" fmla="*/ 2705100 w 2802731"/>
              <a:gd name="connsiteY27" fmla="*/ 40482 h 492919"/>
              <a:gd name="connsiteX28" fmla="*/ 2652713 w 2802731"/>
              <a:gd name="connsiteY28" fmla="*/ 26194 h 492919"/>
              <a:gd name="connsiteX29" fmla="*/ 2578894 w 2802731"/>
              <a:gd name="connsiteY29" fmla="*/ 11907 h 492919"/>
              <a:gd name="connsiteX30" fmla="*/ 2507456 w 2802731"/>
              <a:gd name="connsiteY30" fmla="*/ 2382 h 492919"/>
              <a:gd name="connsiteX31" fmla="*/ 2421731 w 2802731"/>
              <a:gd name="connsiteY31" fmla="*/ 0 h 492919"/>
              <a:gd name="connsiteX32" fmla="*/ 2340769 w 2802731"/>
              <a:gd name="connsiteY32" fmla="*/ 0 h 492919"/>
              <a:gd name="connsiteX33" fmla="*/ 2297906 w 2802731"/>
              <a:gd name="connsiteY33" fmla="*/ 2382 h 492919"/>
              <a:gd name="connsiteX34" fmla="*/ 2112169 w 2802731"/>
              <a:gd name="connsiteY34" fmla="*/ 52388 h 492919"/>
              <a:gd name="connsiteX35" fmla="*/ 1943100 w 2802731"/>
              <a:gd name="connsiteY35" fmla="*/ 111919 h 492919"/>
              <a:gd name="connsiteX36" fmla="*/ 1783556 w 2802731"/>
              <a:gd name="connsiteY36" fmla="*/ 133350 h 492919"/>
              <a:gd name="connsiteX37" fmla="*/ 1271588 w 2802731"/>
              <a:gd name="connsiteY37" fmla="*/ 197644 h 492919"/>
              <a:gd name="connsiteX38" fmla="*/ 1076325 w 2802731"/>
              <a:gd name="connsiteY38" fmla="*/ 223838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02731" h="492919">
                <a:moveTo>
                  <a:pt x="1076325" y="223838"/>
                </a:moveTo>
                <a:lnTo>
                  <a:pt x="652463" y="280988"/>
                </a:lnTo>
                <a:lnTo>
                  <a:pt x="431006" y="309563"/>
                </a:lnTo>
                <a:lnTo>
                  <a:pt x="388144" y="311944"/>
                </a:lnTo>
                <a:lnTo>
                  <a:pt x="159544" y="314325"/>
                </a:lnTo>
                <a:lnTo>
                  <a:pt x="0" y="347663"/>
                </a:lnTo>
                <a:lnTo>
                  <a:pt x="164306" y="492919"/>
                </a:lnTo>
                <a:lnTo>
                  <a:pt x="321469" y="481013"/>
                </a:lnTo>
                <a:lnTo>
                  <a:pt x="557213" y="452438"/>
                </a:lnTo>
                <a:lnTo>
                  <a:pt x="809625" y="428625"/>
                </a:lnTo>
                <a:lnTo>
                  <a:pt x="1064419" y="392907"/>
                </a:lnTo>
                <a:lnTo>
                  <a:pt x="1457325" y="345282"/>
                </a:lnTo>
                <a:lnTo>
                  <a:pt x="1793081" y="309563"/>
                </a:lnTo>
                <a:lnTo>
                  <a:pt x="2040731" y="290513"/>
                </a:lnTo>
                <a:lnTo>
                  <a:pt x="2085975" y="288132"/>
                </a:lnTo>
                <a:lnTo>
                  <a:pt x="2228850" y="266700"/>
                </a:lnTo>
                <a:lnTo>
                  <a:pt x="2440781" y="247650"/>
                </a:lnTo>
                <a:lnTo>
                  <a:pt x="2607469" y="245269"/>
                </a:lnTo>
                <a:lnTo>
                  <a:pt x="2714625" y="238125"/>
                </a:lnTo>
                <a:lnTo>
                  <a:pt x="2752725" y="223838"/>
                </a:lnTo>
                <a:lnTo>
                  <a:pt x="2781300" y="202407"/>
                </a:lnTo>
                <a:lnTo>
                  <a:pt x="2795588" y="178594"/>
                </a:lnTo>
                <a:lnTo>
                  <a:pt x="2802731" y="150019"/>
                </a:lnTo>
                <a:lnTo>
                  <a:pt x="2802731" y="126207"/>
                </a:lnTo>
                <a:lnTo>
                  <a:pt x="2795588" y="107157"/>
                </a:lnTo>
                <a:lnTo>
                  <a:pt x="2774156" y="83344"/>
                </a:lnTo>
                <a:lnTo>
                  <a:pt x="2745581" y="61913"/>
                </a:lnTo>
                <a:lnTo>
                  <a:pt x="2705100" y="40482"/>
                </a:lnTo>
                <a:lnTo>
                  <a:pt x="2652713" y="26194"/>
                </a:lnTo>
                <a:lnTo>
                  <a:pt x="2578894" y="11907"/>
                </a:lnTo>
                <a:lnTo>
                  <a:pt x="2507456" y="2382"/>
                </a:lnTo>
                <a:lnTo>
                  <a:pt x="2421731" y="0"/>
                </a:lnTo>
                <a:lnTo>
                  <a:pt x="2340769" y="0"/>
                </a:lnTo>
                <a:lnTo>
                  <a:pt x="2297906" y="2382"/>
                </a:lnTo>
                <a:lnTo>
                  <a:pt x="2112169" y="52388"/>
                </a:lnTo>
                <a:lnTo>
                  <a:pt x="1943100" y="111919"/>
                </a:lnTo>
                <a:lnTo>
                  <a:pt x="1783556" y="133350"/>
                </a:lnTo>
                <a:lnTo>
                  <a:pt x="1271588" y="197644"/>
                </a:lnTo>
                <a:lnTo>
                  <a:pt x="1076325" y="223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89A1E1C-8B8F-49E0-A7B0-EC72FA9F5E1B}"/>
              </a:ext>
            </a:extLst>
          </p:cNvPr>
          <p:cNvSpPr/>
          <p:nvPr/>
        </p:nvSpPr>
        <p:spPr>
          <a:xfrm>
            <a:off x="5035550" y="4075114"/>
            <a:ext cx="3221038" cy="2103437"/>
          </a:xfrm>
          <a:custGeom>
            <a:avLst/>
            <a:gdLst>
              <a:gd name="connsiteX0" fmla="*/ 843045 w 3221542"/>
              <a:gd name="connsiteY0" fmla="*/ 198208 h 2103649"/>
              <a:gd name="connsiteX1" fmla="*/ 406987 w 3221542"/>
              <a:gd name="connsiteY1" fmla="*/ 243136 h 2103649"/>
              <a:gd name="connsiteX2" fmla="*/ 330347 w 3221542"/>
              <a:gd name="connsiteY2" fmla="*/ 248421 h 2103649"/>
              <a:gd name="connsiteX3" fmla="*/ 177066 w 3221542"/>
              <a:gd name="connsiteY3" fmla="*/ 251064 h 2103649"/>
              <a:gd name="connsiteX4" fmla="*/ 0 w 3221542"/>
              <a:gd name="connsiteY4" fmla="*/ 269563 h 2103649"/>
              <a:gd name="connsiteX5" fmla="*/ 132139 w 3221542"/>
              <a:gd name="connsiteY5" fmla="*/ 428130 h 2103649"/>
              <a:gd name="connsiteX6" fmla="*/ 325061 w 3221542"/>
              <a:gd name="connsiteY6" fmla="*/ 414916 h 2103649"/>
              <a:gd name="connsiteX7" fmla="*/ 547054 w 3221542"/>
              <a:gd name="connsiteY7" fmla="*/ 393774 h 2103649"/>
              <a:gd name="connsiteX8" fmla="*/ 961970 w 3221542"/>
              <a:gd name="connsiteY8" fmla="*/ 364703 h 2103649"/>
              <a:gd name="connsiteX9" fmla="*/ 1345172 w 3221542"/>
              <a:gd name="connsiteY9" fmla="*/ 335633 h 2103649"/>
              <a:gd name="connsiteX10" fmla="*/ 1802372 w 3221542"/>
              <a:gd name="connsiteY10" fmla="*/ 301277 h 2103649"/>
              <a:gd name="connsiteX11" fmla="*/ 2148576 w 3221542"/>
              <a:gd name="connsiteY11" fmla="*/ 272206 h 2103649"/>
              <a:gd name="connsiteX12" fmla="*/ 2431353 w 3221542"/>
              <a:gd name="connsiteY12" fmla="*/ 248421 h 2103649"/>
              <a:gd name="connsiteX13" fmla="*/ 2640132 w 3221542"/>
              <a:gd name="connsiteY13" fmla="*/ 232565 h 2103649"/>
              <a:gd name="connsiteX14" fmla="*/ 2711487 w 3221542"/>
              <a:gd name="connsiteY14" fmla="*/ 224636 h 2103649"/>
              <a:gd name="connsiteX15" fmla="*/ 2737914 w 3221542"/>
              <a:gd name="connsiteY15" fmla="*/ 227279 h 2103649"/>
              <a:gd name="connsiteX16" fmla="*/ 2764342 w 3221542"/>
              <a:gd name="connsiteY16" fmla="*/ 235207 h 2103649"/>
              <a:gd name="connsiteX17" fmla="*/ 2788127 w 3221542"/>
              <a:gd name="connsiteY17" fmla="*/ 245778 h 2103649"/>
              <a:gd name="connsiteX18" fmla="*/ 2814555 w 3221542"/>
              <a:gd name="connsiteY18" fmla="*/ 266921 h 2103649"/>
              <a:gd name="connsiteX19" fmla="*/ 2838340 w 3221542"/>
              <a:gd name="connsiteY19" fmla="*/ 295991 h 2103649"/>
              <a:gd name="connsiteX20" fmla="*/ 2859482 w 3221542"/>
              <a:gd name="connsiteY20" fmla="*/ 327704 h 2103649"/>
              <a:gd name="connsiteX21" fmla="*/ 2862125 w 3221542"/>
              <a:gd name="connsiteY21" fmla="*/ 346204 h 2103649"/>
              <a:gd name="connsiteX22" fmla="*/ 2840983 w 3221542"/>
              <a:gd name="connsiteY22" fmla="*/ 494199 h 2103649"/>
              <a:gd name="connsiteX23" fmla="*/ 2801341 w 3221542"/>
              <a:gd name="connsiteY23" fmla="*/ 721478 h 2103649"/>
              <a:gd name="connsiteX24" fmla="*/ 2751128 w 3221542"/>
              <a:gd name="connsiteY24" fmla="*/ 940828 h 2103649"/>
              <a:gd name="connsiteX25" fmla="*/ 2698273 w 3221542"/>
              <a:gd name="connsiteY25" fmla="*/ 1131108 h 2103649"/>
              <a:gd name="connsiteX26" fmla="*/ 2608418 w 3221542"/>
              <a:gd name="connsiteY26" fmla="*/ 1361029 h 2103649"/>
              <a:gd name="connsiteX27" fmla="*/ 2531778 w 3221542"/>
              <a:gd name="connsiteY27" fmla="*/ 1527524 h 2103649"/>
              <a:gd name="connsiteX28" fmla="*/ 2367926 w 3221542"/>
              <a:gd name="connsiteY28" fmla="*/ 2087792 h 2103649"/>
              <a:gd name="connsiteX29" fmla="*/ 2391711 w 3221542"/>
              <a:gd name="connsiteY29" fmla="*/ 2103649 h 2103649"/>
              <a:gd name="connsiteX30" fmla="*/ 2423424 w 3221542"/>
              <a:gd name="connsiteY30" fmla="*/ 2101006 h 2103649"/>
              <a:gd name="connsiteX31" fmla="*/ 2473637 w 3221542"/>
              <a:gd name="connsiteY31" fmla="*/ 2079864 h 2103649"/>
              <a:gd name="connsiteX32" fmla="*/ 2529135 w 3221542"/>
              <a:gd name="connsiteY32" fmla="*/ 2048151 h 2103649"/>
              <a:gd name="connsiteX33" fmla="*/ 2589919 w 3221542"/>
              <a:gd name="connsiteY33" fmla="*/ 1997938 h 2103649"/>
              <a:gd name="connsiteX34" fmla="*/ 2626918 w 3221542"/>
              <a:gd name="connsiteY34" fmla="*/ 1960939 h 2103649"/>
              <a:gd name="connsiteX35" fmla="*/ 2663917 w 3221542"/>
              <a:gd name="connsiteY35" fmla="*/ 1905441 h 2103649"/>
              <a:gd name="connsiteX36" fmla="*/ 2722058 w 3221542"/>
              <a:gd name="connsiteY36" fmla="*/ 1810301 h 2103649"/>
              <a:gd name="connsiteX37" fmla="*/ 2777556 w 3221542"/>
              <a:gd name="connsiteY37" fmla="*/ 1686091 h 2103649"/>
              <a:gd name="connsiteX38" fmla="*/ 2851554 w 3221542"/>
              <a:gd name="connsiteY38" fmla="*/ 1487882 h 2103649"/>
              <a:gd name="connsiteX39" fmla="*/ 2904409 w 3221542"/>
              <a:gd name="connsiteY39" fmla="*/ 1318745 h 2103649"/>
              <a:gd name="connsiteX40" fmla="*/ 2975764 w 3221542"/>
              <a:gd name="connsiteY40" fmla="*/ 1070324 h 2103649"/>
              <a:gd name="connsiteX41" fmla="*/ 3047119 w 3221542"/>
              <a:gd name="connsiteY41" fmla="*/ 803404 h 2103649"/>
              <a:gd name="connsiteX42" fmla="*/ 3121117 w 3221542"/>
              <a:gd name="connsiteY42" fmla="*/ 502128 h 2103649"/>
              <a:gd name="connsiteX43" fmla="*/ 3152830 w 3221542"/>
              <a:gd name="connsiteY43" fmla="*/ 359418 h 2103649"/>
              <a:gd name="connsiteX44" fmla="*/ 3200400 w 3221542"/>
              <a:gd name="connsiteY44" fmla="*/ 269563 h 2103649"/>
              <a:gd name="connsiteX45" fmla="*/ 3221542 w 3221542"/>
              <a:gd name="connsiteY45" fmla="*/ 227279 h 2103649"/>
              <a:gd name="connsiteX46" fmla="*/ 3221542 w 3221542"/>
              <a:gd name="connsiteY46" fmla="*/ 216708 h 2103649"/>
              <a:gd name="connsiteX47" fmla="*/ 3213614 w 3221542"/>
              <a:gd name="connsiteY47" fmla="*/ 203494 h 2103649"/>
              <a:gd name="connsiteX48" fmla="*/ 3181901 w 3221542"/>
              <a:gd name="connsiteY48" fmla="*/ 171781 h 2103649"/>
              <a:gd name="connsiteX49" fmla="*/ 3118474 w 3221542"/>
              <a:gd name="connsiteY49" fmla="*/ 124211 h 2103649"/>
              <a:gd name="connsiteX50" fmla="*/ 3031262 w 3221542"/>
              <a:gd name="connsiteY50" fmla="*/ 71355 h 2103649"/>
              <a:gd name="connsiteX51" fmla="*/ 2930837 w 3221542"/>
              <a:gd name="connsiteY51" fmla="*/ 23785 h 2103649"/>
              <a:gd name="connsiteX52" fmla="*/ 2864768 w 3221542"/>
              <a:gd name="connsiteY52" fmla="*/ 5286 h 2103649"/>
              <a:gd name="connsiteX53" fmla="*/ 2817198 w 3221542"/>
              <a:gd name="connsiteY53" fmla="*/ 0 h 2103649"/>
              <a:gd name="connsiteX54" fmla="*/ 2759057 w 3221542"/>
              <a:gd name="connsiteY54" fmla="*/ 5286 h 2103649"/>
              <a:gd name="connsiteX55" fmla="*/ 2452495 w 3221542"/>
              <a:gd name="connsiteY55" fmla="*/ 39642 h 2103649"/>
              <a:gd name="connsiteX56" fmla="*/ 1984724 w 3221542"/>
              <a:gd name="connsiteY56" fmla="*/ 87212 h 2103649"/>
              <a:gd name="connsiteX57" fmla="*/ 1403313 w 3221542"/>
              <a:gd name="connsiteY57" fmla="*/ 142710 h 2103649"/>
              <a:gd name="connsiteX58" fmla="*/ 843045 w 3221542"/>
              <a:gd name="connsiteY58" fmla="*/ 198208 h 21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221542" h="2103649">
                <a:moveTo>
                  <a:pt x="843045" y="198208"/>
                </a:moveTo>
                <a:lnTo>
                  <a:pt x="406987" y="243136"/>
                </a:lnTo>
                <a:lnTo>
                  <a:pt x="330347" y="248421"/>
                </a:lnTo>
                <a:lnTo>
                  <a:pt x="177066" y="251064"/>
                </a:lnTo>
                <a:lnTo>
                  <a:pt x="0" y="269563"/>
                </a:lnTo>
                <a:lnTo>
                  <a:pt x="132139" y="428130"/>
                </a:lnTo>
                <a:lnTo>
                  <a:pt x="325061" y="414916"/>
                </a:lnTo>
                <a:lnTo>
                  <a:pt x="547054" y="393774"/>
                </a:lnTo>
                <a:lnTo>
                  <a:pt x="961970" y="364703"/>
                </a:lnTo>
                <a:lnTo>
                  <a:pt x="1345172" y="335633"/>
                </a:lnTo>
                <a:lnTo>
                  <a:pt x="1802372" y="301277"/>
                </a:lnTo>
                <a:lnTo>
                  <a:pt x="2148576" y="272206"/>
                </a:lnTo>
                <a:lnTo>
                  <a:pt x="2431353" y="248421"/>
                </a:lnTo>
                <a:lnTo>
                  <a:pt x="2640132" y="232565"/>
                </a:lnTo>
                <a:lnTo>
                  <a:pt x="2711487" y="224636"/>
                </a:lnTo>
                <a:lnTo>
                  <a:pt x="2737914" y="227279"/>
                </a:lnTo>
                <a:lnTo>
                  <a:pt x="2764342" y="235207"/>
                </a:lnTo>
                <a:lnTo>
                  <a:pt x="2788127" y="245778"/>
                </a:lnTo>
                <a:lnTo>
                  <a:pt x="2814555" y="266921"/>
                </a:lnTo>
                <a:lnTo>
                  <a:pt x="2838340" y="295991"/>
                </a:lnTo>
                <a:lnTo>
                  <a:pt x="2859482" y="327704"/>
                </a:lnTo>
                <a:lnTo>
                  <a:pt x="2862125" y="346204"/>
                </a:lnTo>
                <a:lnTo>
                  <a:pt x="2840983" y="494199"/>
                </a:lnTo>
                <a:lnTo>
                  <a:pt x="2801341" y="721478"/>
                </a:lnTo>
                <a:lnTo>
                  <a:pt x="2751128" y="940828"/>
                </a:lnTo>
                <a:lnTo>
                  <a:pt x="2698273" y="1131108"/>
                </a:lnTo>
                <a:lnTo>
                  <a:pt x="2608418" y="1361029"/>
                </a:lnTo>
                <a:lnTo>
                  <a:pt x="2531778" y="1527524"/>
                </a:lnTo>
                <a:lnTo>
                  <a:pt x="2367926" y="2087792"/>
                </a:lnTo>
                <a:lnTo>
                  <a:pt x="2391711" y="2103649"/>
                </a:lnTo>
                <a:lnTo>
                  <a:pt x="2423424" y="2101006"/>
                </a:lnTo>
                <a:lnTo>
                  <a:pt x="2473637" y="2079864"/>
                </a:lnTo>
                <a:lnTo>
                  <a:pt x="2529135" y="2048151"/>
                </a:lnTo>
                <a:lnTo>
                  <a:pt x="2589919" y="1997938"/>
                </a:lnTo>
                <a:lnTo>
                  <a:pt x="2626918" y="1960939"/>
                </a:lnTo>
                <a:lnTo>
                  <a:pt x="2663917" y="1905441"/>
                </a:lnTo>
                <a:lnTo>
                  <a:pt x="2722058" y="1810301"/>
                </a:lnTo>
                <a:lnTo>
                  <a:pt x="2777556" y="1686091"/>
                </a:lnTo>
                <a:lnTo>
                  <a:pt x="2851554" y="1487882"/>
                </a:lnTo>
                <a:lnTo>
                  <a:pt x="2904409" y="1318745"/>
                </a:lnTo>
                <a:lnTo>
                  <a:pt x="2975764" y="1070324"/>
                </a:lnTo>
                <a:lnTo>
                  <a:pt x="3047119" y="803404"/>
                </a:lnTo>
                <a:lnTo>
                  <a:pt x="3121117" y="502128"/>
                </a:lnTo>
                <a:lnTo>
                  <a:pt x="3152830" y="359418"/>
                </a:lnTo>
                <a:lnTo>
                  <a:pt x="3200400" y="269563"/>
                </a:lnTo>
                <a:lnTo>
                  <a:pt x="3221542" y="227279"/>
                </a:lnTo>
                <a:lnTo>
                  <a:pt x="3221542" y="216708"/>
                </a:lnTo>
                <a:lnTo>
                  <a:pt x="3213614" y="203494"/>
                </a:lnTo>
                <a:lnTo>
                  <a:pt x="3181901" y="171781"/>
                </a:lnTo>
                <a:lnTo>
                  <a:pt x="3118474" y="124211"/>
                </a:lnTo>
                <a:lnTo>
                  <a:pt x="3031262" y="71355"/>
                </a:lnTo>
                <a:lnTo>
                  <a:pt x="2930837" y="23785"/>
                </a:lnTo>
                <a:lnTo>
                  <a:pt x="2864768" y="5286"/>
                </a:lnTo>
                <a:lnTo>
                  <a:pt x="2817198" y="0"/>
                </a:lnTo>
                <a:lnTo>
                  <a:pt x="2759057" y="5286"/>
                </a:lnTo>
                <a:lnTo>
                  <a:pt x="2452495" y="39642"/>
                </a:lnTo>
                <a:lnTo>
                  <a:pt x="1984724" y="87212"/>
                </a:lnTo>
                <a:lnTo>
                  <a:pt x="1403313" y="142710"/>
                </a:lnTo>
                <a:lnTo>
                  <a:pt x="843045" y="1982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CBC1ED0-6B43-42E5-A3D6-61E869EBC9C8}"/>
              </a:ext>
            </a:extLst>
          </p:cNvPr>
          <p:cNvSpPr/>
          <p:nvPr/>
        </p:nvSpPr>
        <p:spPr>
          <a:xfrm>
            <a:off x="6786563" y="5551488"/>
            <a:ext cx="812800" cy="622300"/>
          </a:xfrm>
          <a:custGeom>
            <a:avLst/>
            <a:gdLst>
              <a:gd name="connsiteX0" fmla="*/ 238125 w 812006"/>
              <a:gd name="connsiteY0" fmla="*/ 104775 h 623887"/>
              <a:gd name="connsiteX1" fmla="*/ 392906 w 812006"/>
              <a:gd name="connsiteY1" fmla="*/ 133350 h 623887"/>
              <a:gd name="connsiteX2" fmla="*/ 519112 w 812006"/>
              <a:gd name="connsiteY2" fmla="*/ 157162 h 623887"/>
              <a:gd name="connsiteX3" fmla="*/ 569118 w 812006"/>
              <a:gd name="connsiteY3" fmla="*/ 164306 h 623887"/>
              <a:gd name="connsiteX4" fmla="*/ 609600 w 812006"/>
              <a:gd name="connsiteY4" fmla="*/ 164306 h 623887"/>
              <a:gd name="connsiteX5" fmla="*/ 654843 w 812006"/>
              <a:gd name="connsiteY5" fmla="*/ 154781 h 623887"/>
              <a:gd name="connsiteX6" fmla="*/ 702468 w 812006"/>
              <a:gd name="connsiteY6" fmla="*/ 135731 h 623887"/>
              <a:gd name="connsiteX7" fmla="*/ 738187 w 812006"/>
              <a:gd name="connsiteY7" fmla="*/ 111919 h 623887"/>
              <a:gd name="connsiteX8" fmla="*/ 762000 w 812006"/>
              <a:gd name="connsiteY8" fmla="*/ 92869 h 623887"/>
              <a:gd name="connsiteX9" fmla="*/ 812006 w 812006"/>
              <a:gd name="connsiteY9" fmla="*/ 0 h 623887"/>
              <a:gd name="connsiteX10" fmla="*/ 640556 w 812006"/>
              <a:gd name="connsiteY10" fmla="*/ 623887 h 623887"/>
              <a:gd name="connsiteX11" fmla="*/ 611981 w 812006"/>
              <a:gd name="connsiteY11" fmla="*/ 609600 h 623887"/>
              <a:gd name="connsiteX12" fmla="*/ 578643 w 812006"/>
              <a:gd name="connsiteY12" fmla="*/ 566737 h 623887"/>
              <a:gd name="connsiteX13" fmla="*/ 542925 w 812006"/>
              <a:gd name="connsiteY13" fmla="*/ 497681 h 623887"/>
              <a:gd name="connsiteX14" fmla="*/ 514350 w 812006"/>
              <a:gd name="connsiteY14" fmla="*/ 433387 h 623887"/>
              <a:gd name="connsiteX15" fmla="*/ 500062 w 812006"/>
              <a:gd name="connsiteY15" fmla="*/ 419100 h 623887"/>
              <a:gd name="connsiteX16" fmla="*/ 390525 w 812006"/>
              <a:gd name="connsiteY16" fmla="*/ 347662 h 623887"/>
              <a:gd name="connsiteX17" fmla="*/ 209550 w 812006"/>
              <a:gd name="connsiteY17" fmla="*/ 233362 h 623887"/>
              <a:gd name="connsiteX18" fmla="*/ 109537 w 812006"/>
              <a:gd name="connsiteY18" fmla="*/ 176212 h 623887"/>
              <a:gd name="connsiteX19" fmla="*/ 35718 w 812006"/>
              <a:gd name="connsiteY19" fmla="*/ 133350 h 623887"/>
              <a:gd name="connsiteX20" fmla="*/ 9525 w 812006"/>
              <a:gd name="connsiteY20" fmla="*/ 109537 h 623887"/>
              <a:gd name="connsiteX21" fmla="*/ 0 w 812006"/>
              <a:gd name="connsiteY21" fmla="*/ 92869 h 623887"/>
              <a:gd name="connsiteX22" fmla="*/ 0 w 812006"/>
              <a:gd name="connsiteY22" fmla="*/ 78581 h 623887"/>
              <a:gd name="connsiteX23" fmla="*/ 9525 w 812006"/>
              <a:gd name="connsiteY23" fmla="*/ 71437 h 623887"/>
              <a:gd name="connsiteX24" fmla="*/ 33337 w 812006"/>
              <a:gd name="connsiteY24" fmla="*/ 71437 h 623887"/>
              <a:gd name="connsiteX25" fmla="*/ 76200 w 812006"/>
              <a:gd name="connsiteY25" fmla="*/ 76200 h 623887"/>
              <a:gd name="connsiteX26" fmla="*/ 238125 w 812006"/>
              <a:gd name="connsiteY26" fmla="*/ 104775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2006" h="623887">
                <a:moveTo>
                  <a:pt x="238125" y="104775"/>
                </a:moveTo>
                <a:lnTo>
                  <a:pt x="392906" y="133350"/>
                </a:lnTo>
                <a:lnTo>
                  <a:pt x="519112" y="157162"/>
                </a:lnTo>
                <a:lnTo>
                  <a:pt x="569118" y="164306"/>
                </a:lnTo>
                <a:lnTo>
                  <a:pt x="609600" y="164306"/>
                </a:lnTo>
                <a:lnTo>
                  <a:pt x="654843" y="154781"/>
                </a:lnTo>
                <a:lnTo>
                  <a:pt x="702468" y="135731"/>
                </a:lnTo>
                <a:lnTo>
                  <a:pt x="738187" y="111919"/>
                </a:lnTo>
                <a:lnTo>
                  <a:pt x="762000" y="92869"/>
                </a:lnTo>
                <a:lnTo>
                  <a:pt x="812006" y="0"/>
                </a:lnTo>
                <a:lnTo>
                  <a:pt x="640556" y="623887"/>
                </a:lnTo>
                <a:lnTo>
                  <a:pt x="611981" y="609600"/>
                </a:lnTo>
                <a:lnTo>
                  <a:pt x="578643" y="566737"/>
                </a:lnTo>
                <a:lnTo>
                  <a:pt x="542925" y="497681"/>
                </a:lnTo>
                <a:lnTo>
                  <a:pt x="514350" y="433387"/>
                </a:lnTo>
                <a:lnTo>
                  <a:pt x="500062" y="419100"/>
                </a:lnTo>
                <a:lnTo>
                  <a:pt x="390525" y="347662"/>
                </a:lnTo>
                <a:lnTo>
                  <a:pt x="209550" y="233362"/>
                </a:lnTo>
                <a:lnTo>
                  <a:pt x="109537" y="176212"/>
                </a:lnTo>
                <a:lnTo>
                  <a:pt x="35718" y="133350"/>
                </a:lnTo>
                <a:lnTo>
                  <a:pt x="9525" y="109537"/>
                </a:lnTo>
                <a:lnTo>
                  <a:pt x="0" y="92869"/>
                </a:lnTo>
                <a:lnTo>
                  <a:pt x="0" y="78581"/>
                </a:lnTo>
                <a:lnTo>
                  <a:pt x="9525" y="71437"/>
                </a:lnTo>
                <a:lnTo>
                  <a:pt x="33337" y="71437"/>
                </a:lnTo>
                <a:lnTo>
                  <a:pt x="76200" y="76200"/>
                </a:lnTo>
                <a:lnTo>
                  <a:pt x="238125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AA6A89-A9FD-4D8C-8A2F-DC531FDE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84" y="1339241"/>
            <a:ext cx="4334632" cy="483454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8129C6A-42C3-464F-9103-238256580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60" y="1344613"/>
            <a:ext cx="434072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7" grpId="0" animBg="1"/>
      <p:bldP spid="5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073AF1-3B1C-4688-B4BC-E7106AFB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84" y="1011726"/>
            <a:ext cx="4334632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4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9E8760A-95A7-4501-9B80-5AC1521554C6}"/>
              </a:ext>
            </a:extLst>
          </p:cNvPr>
          <p:cNvSpPr/>
          <p:nvPr/>
        </p:nvSpPr>
        <p:spPr>
          <a:xfrm>
            <a:off x="4422776" y="1765300"/>
            <a:ext cx="631825" cy="1817688"/>
          </a:xfrm>
          <a:custGeom>
            <a:avLst/>
            <a:gdLst>
              <a:gd name="connsiteX0" fmla="*/ 307154 w 631960"/>
              <a:gd name="connsiteY0" fmla="*/ 910869 h 1818208"/>
              <a:gd name="connsiteX1" fmla="*/ 271849 w 631960"/>
              <a:gd name="connsiteY1" fmla="*/ 607246 h 1818208"/>
              <a:gd name="connsiteX2" fmla="*/ 250666 w 631960"/>
              <a:gd name="connsiteY2" fmla="*/ 458965 h 1818208"/>
              <a:gd name="connsiteX3" fmla="*/ 218891 w 631960"/>
              <a:gd name="connsiteY3" fmla="*/ 324806 h 1818208"/>
              <a:gd name="connsiteX4" fmla="*/ 169464 w 631960"/>
              <a:gd name="connsiteY4" fmla="*/ 218891 h 1818208"/>
              <a:gd name="connsiteX5" fmla="*/ 116507 w 631960"/>
              <a:gd name="connsiteY5" fmla="*/ 148281 h 1818208"/>
              <a:gd name="connsiteX6" fmla="*/ 35305 w 631960"/>
              <a:gd name="connsiteY6" fmla="*/ 81202 h 1818208"/>
              <a:gd name="connsiteX7" fmla="*/ 14122 w 631960"/>
              <a:gd name="connsiteY7" fmla="*/ 60018 h 1818208"/>
              <a:gd name="connsiteX8" fmla="*/ 0 w 631960"/>
              <a:gd name="connsiteY8" fmla="*/ 31774 h 1818208"/>
              <a:gd name="connsiteX9" fmla="*/ 14122 w 631960"/>
              <a:gd name="connsiteY9" fmla="*/ 7061 h 1818208"/>
              <a:gd name="connsiteX10" fmla="*/ 31775 w 631960"/>
              <a:gd name="connsiteY10" fmla="*/ 0 h 1818208"/>
              <a:gd name="connsiteX11" fmla="*/ 91793 w 631960"/>
              <a:gd name="connsiteY11" fmla="*/ 7061 h 1818208"/>
              <a:gd name="connsiteX12" fmla="*/ 243605 w 631960"/>
              <a:gd name="connsiteY12" fmla="*/ 35305 h 1818208"/>
              <a:gd name="connsiteX13" fmla="*/ 388356 w 631960"/>
              <a:gd name="connsiteY13" fmla="*/ 84732 h 1818208"/>
              <a:gd name="connsiteX14" fmla="*/ 476618 w 631960"/>
              <a:gd name="connsiteY14" fmla="*/ 127098 h 1818208"/>
              <a:gd name="connsiteX15" fmla="*/ 487210 w 631960"/>
              <a:gd name="connsiteY15" fmla="*/ 328337 h 1818208"/>
              <a:gd name="connsiteX16" fmla="*/ 508393 w 631960"/>
              <a:gd name="connsiteY16" fmla="*/ 571941 h 1818208"/>
              <a:gd name="connsiteX17" fmla="*/ 533106 w 631960"/>
              <a:gd name="connsiteY17" fmla="*/ 815546 h 1818208"/>
              <a:gd name="connsiteX18" fmla="*/ 554289 w 631960"/>
              <a:gd name="connsiteY18" fmla="*/ 1016785 h 1818208"/>
              <a:gd name="connsiteX19" fmla="*/ 571942 w 631960"/>
              <a:gd name="connsiteY19" fmla="*/ 1235676 h 1818208"/>
              <a:gd name="connsiteX20" fmla="*/ 596655 w 631960"/>
              <a:gd name="connsiteY20" fmla="*/ 1433384 h 1818208"/>
              <a:gd name="connsiteX21" fmla="*/ 631960 w 631960"/>
              <a:gd name="connsiteY21" fmla="*/ 1624031 h 1818208"/>
              <a:gd name="connsiteX22" fmla="*/ 628430 w 631960"/>
              <a:gd name="connsiteY22" fmla="*/ 1684049 h 1818208"/>
              <a:gd name="connsiteX23" fmla="*/ 603716 w 631960"/>
              <a:gd name="connsiteY23" fmla="*/ 1758190 h 1818208"/>
              <a:gd name="connsiteX24" fmla="*/ 579003 w 631960"/>
              <a:gd name="connsiteY24" fmla="*/ 1793495 h 1818208"/>
              <a:gd name="connsiteX25" fmla="*/ 557820 w 631960"/>
              <a:gd name="connsiteY25" fmla="*/ 1814678 h 1818208"/>
              <a:gd name="connsiteX26" fmla="*/ 529576 w 631960"/>
              <a:gd name="connsiteY26" fmla="*/ 1818208 h 1818208"/>
              <a:gd name="connsiteX27" fmla="*/ 501332 w 631960"/>
              <a:gd name="connsiteY27" fmla="*/ 1797025 h 1818208"/>
              <a:gd name="connsiteX28" fmla="*/ 448374 w 631960"/>
              <a:gd name="connsiteY28" fmla="*/ 1729946 h 1818208"/>
              <a:gd name="connsiteX29" fmla="*/ 406008 w 631960"/>
              <a:gd name="connsiteY29" fmla="*/ 1648744 h 1818208"/>
              <a:gd name="connsiteX30" fmla="*/ 360111 w 631960"/>
              <a:gd name="connsiteY30" fmla="*/ 1528707 h 1818208"/>
              <a:gd name="connsiteX31" fmla="*/ 349520 w 631960"/>
              <a:gd name="connsiteY31" fmla="*/ 1422792 h 1818208"/>
              <a:gd name="connsiteX32" fmla="*/ 331867 w 631960"/>
              <a:gd name="connsiteY32" fmla="*/ 1210962 h 1818208"/>
              <a:gd name="connsiteX33" fmla="*/ 307154 w 631960"/>
              <a:gd name="connsiteY33" fmla="*/ 910869 h 181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1960" h="1818208">
                <a:moveTo>
                  <a:pt x="307154" y="910869"/>
                </a:moveTo>
                <a:lnTo>
                  <a:pt x="271849" y="607246"/>
                </a:lnTo>
                <a:lnTo>
                  <a:pt x="250666" y="458965"/>
                </a:lnTo>
                <a:lnTo>
                  <a:pt x="218891" y="324806"/>
                </a:lnTo>
                <a:lnTo>
                  <a:pt x="169464" y="218891"/>
                </a:lnTo>
                <a:lnTo>
                  <a:pt x="116507" y="148281"/>
                </a:lnTo>
                <a:lnTo>
                  <a:pt x="35305" y="81202"/>
                </a:lnTo>
                <a:lnTo>
                  <a:pt x="14122" y="60018"/>
                </a:lnTo>
                <a:lnTo>
                  <a:pt x="0" y="31774"/>
                </a:lnTo>
                <a:lnTo>
                  <a:pt x="14122" y="7061"/>
                </a:lnTo>
                <a:lnTo>
                  <a:pt x="31775" y="0"/>
                </a:lnTo>
                <a:lnTo>
                  <a:pt x="91793" y="7061"/>
                </a:lnTo>
                <a:lnTo>
                  <a:pt x="243605" y="35305"/>
                </a:lnTo>
                <a:lnTo>
                  <a:pt x="388356" y="84732"/>
                </a:lnTo>
                <a:lnTo>
                  <a:pt x="476618" y="127098"/>
                </a:lnTo>
                <a:lnTo>
                  <a:pt x="487210" y="328337"/>
                </a:lnTo>
                <a:lnTo>
                  <a:pt x="508393" y="571941"/>
                </a:lnTo>
                <a:lnTo>
                  <a:pt x="533106" y="815546"/>
                </a:lnTo>
                <a:lnTo>
                  <a:pt x="554289" y="1016785"/>
                </a:lnTo>
                <a:lnTo>
                  <a:pt x="571942" y="1235676"/>
                </a:lnTo>
                <a:lnTo>
                  <a:pt x="596655" y="1433384"/>
                </a:lnTo>
                <a:lnTo>
                  <a:pt x="631960" y="1624031"/>
                </a:lnTo>
                <a:lnTo>
                  <a:pt x="628430" y="1684049"/>
                </a:lnTo>
                <a:lnTo>
                  <a:pt x="603716" y="1758190"/>
                </a:lnTo>
                <a:lnTo>
                  <a:pt x="579003" y="1793495"/>
                </a:lnTo>
                <a:lnTo>
                  <a:pt x="557820" y="1814678"/>
                </a:lnTo>
                <a:lnTo>
                  <a:pt x="529576" y="1818208"/>
                </a:lnTo>
                <a:lnTo>
                  <a:pt x="501332" y="1797025"/>
                </a:lnTo>
                <a:lnTo>
                  <a:pt x="448374" y="1729946"/>
                </a:lnTo>
                <a:lnTo>
                  <a:pt x="406008" y="1648744"/>
                </a:lnTo>
                <a:lnTo>
                  <a:pt x="360111" y="1528707"/>
                </a:lnTo>
                <a:lnTo>
                  <a:pt x="349520" y="1422792"/>
                </a:lnTo>
                <a:lnTo>
                  <a:pt x="331867" y="1210962"/>
                </a:lnTo>
                <a:lnTo>
                  <a:pt x="307154" y="910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187C11F-B718-4A80-A050-D763469E92CB}"/>
              </a:ext>
            </a:extLst>
          </p:cNvPr>
          <p:cNvSpPr/>
          <p:nvPr/>
        </p:nvSpPr>
        <p:spPr>
          <a:xfrm>
            <a:off x="4762501" y="1641475"/>
            <a:ext cx="2760663" cy="1695450"/>
          </a:xfrm>
          <a:custGeom>
            <a:avLst/>
            <a:gdLst>
              <a:gd name="connsiteX0" fmla="*/ 737875 w 2760853"/>
              <a:gd name="connsiteY0" fmla="*/ 370703 h 1694641"/>
              <a:gd name="connsiteX1" fmla="*/ 483679 w 2760853"/>
              <a:gd name="connsiteY1" fmla="*/ 409539 h 1694641"/>
              <a:gd name="connsiteX2" fmla="*/ 296563 w 2760853"/>
              <a:gd name="connsiteY2" fmla="*/ 444844 h 1694641"/>
              <a:gd name="connsiteX3" fmla="*/ 130629 w 2760853"/>
              <a:gd name="connsiteY3" fmla="*/ 444844 h 1694641"/>
              <a:gd name="connsiteX4" fmla="*/ 0 w 2760853"/>
              <a:gd name="connsiteY4" fmla="*/ 236544 h 1694641"/>
              <a:gd name="connsiteX5" fmla="*/ 123568 w 2760853"/>
              <a:gd name="connsiteY5" fmla="*/ 250666 h 1694641"/>
              <a:gd name="connsiteX6" fmla="*/ 518984 w 2760853"/>
              <a:gd name="connsiteY6" fmla="*/ 208300 h 1694641"/>
              <a:gd name="connsiteX7" fmla="*/ 1002663 w 2760853"/>
              <a:gd name="connsiteY7" fmla="*/ 155342 h 1694641"/>
              <a:gd name="connsiteX8" fmla="*/ 1585196 w 2760853"/>
              <a:gd name="connsiteY8" fmla="*/ 95324 h 1694641"/>
              <a:gd name="connsiteX9" fmla="*/ 1892350 w 2760853"/>
              <a:gd name="connsiteY9" fmla="*/ 67080 h 1694641"/>
              <a:gd name="connsiteX10" fmla="*/ 2065344 w 2760853"/>
              <a:gd name="connsiteY10" fmla="*/ 49427 h 1694641"/>
              <a:gd name="connsiteX11" fmla="*/ 2153607 w 2760853"/>
              <a:gd name="connsiteY11" fmla="*/ 35305 h 1694641"/>
              <a:gd name="connsiteX12" fmla="*/ 2337193 w 2760853"/>
              <a:gd name="connsiteY12" fmla="*/ 3531 h 1694641"/>
              <a:gd name="connsiteX13" fmla="*/ 2376028 w 2760853"/>
              <a:gd name="connsiteY13" fmla="*/ 0 h 1694641"/>
              <a:gd name="connsiteX14" fmla="*/ 2436047 w 2760853"/>
              <a:gd name="connsiteY14" fmla="*/ 17653 h 1694641"/>
              <a:gd name="connsiteX15" fmla="*/ 2637285 w 2760853"/>
              <a:gd name="connsiteY15" fmla="*/ 123568 h 1694641"/>
              <a:gd name="connsiteX16" fmla="*/ 2718487 w 2760853"/>
              <a:gd name="connsiteY16" fmla="*/ 176525 h 1694641"/>
              <a:gd name="connsiteX17" fmla="*/ 2750261 w 2760853"/>
              <a:gd name="connsiteY17" fmla="*/ 211831 h 1694641"/>
              <a:gd name="connsiteX18" fmla="*/ 2760853 w 2760853"/>
              <a:gd name="connsiteY18" fmla="*/ 236544 h 1694641"/>
              <a:gd name="connsiteX19" fmla="*/ 2750261 w 2760853"/>
              <a:gd name="connsiteY19" fmla="*/ 268319 h 1694641"/>
              <a:gd name="connsiteX20" fmla="*/ 2725548 w 2760853"/>
              <a:gd name="connsiteY20" fmla="*/ 303624 h 1694641"/>
              <a:gd name="connsiteX21" fmla="*/ 2686712 w 2760853"/>
              <a:gd name="connsiteY21" fmla="*/ 349520 h 1694641"/>
              <a:gd name="connsiteX22" fmla="*/ 2637285 w 2760853"/>
              <a:gd name="connsiteY22" fmla="*/ 540167 h 1694641"/>
              <a:gd name="connsiteX23" fmla="*/ 2566675 w 2760853"/>
              <a:gd name="connsiteY23" fmla="*/ 921461 h 1694641"/>
              <a:gd name="connsiteX24" fmla="*/ 2510187 w 2760853"/>
              <a:gd name="connsiteY24" fmla="*/ 1288634 h 1694641"/>
              <a:gd name="connsiteX25" fmla="*/ 2467821 w 2760853"/>
              <a:gd name="connsiteY25" fmla="*/ 1518116 h 1694641"/>
              <a:gd name="connsiteX26" fmla="*/ 2453699 w 2760853"/>
              <a:gd name="connsiteY26" fmla="*/ 1574604 h 1694641"/>
              <a:gd name="connsiteX27" fmla="*/ 2407803 w 2760853"/>
              <a:gd name="connsiteY27" fmla="*/ 1641684 h 1694641"/>
              <a:gd name="connsiteX28" fmla="*/ 2368967 w 2760853"/>
              <a:gd name="connsiteY28" fmla="*/ 1673458 h 1694641"/>
              <a:gd name="connsiteX29" fmla="*/ 2294827 w 2760853"/>
              <a:gd name="connsiteY29" fmla="*/ 1694641 h 1694641"/>
              <a:gd name="connsiteX30" fmla="*/ 2245400 w 2760853"/>
              <a:gd name="connsiteY30" fmla="*/ 1694641 h 1694641"/>
              <a:gd name="connsiteX31" fmla="*/ 2199503 w 2760853"/>
              <a:gd name="connsiteY31" fmla="*/ 1676989 h 1694641"/>
              <a:gd name="connsiteX32" fmla="*/ 2174790 w 2760853"/>
              <a:gd name="connsiteY32" fmla="*/ 1634623 h 1694641"/>
              <a:gd name="connsiteX33" fmla="*/ 2157137 w 2760853"/>
              <a:gd name="connsiteY33" fmla="*/ 1585196 h 1694641"/>
              <a:gd name="connsiteX34" fmla="*/ 2241869 w 2760853"/>
              <a:gd name="connsiteY34" fmla="*/ 1398079 h 1694641"/>
              <a:gd name="connsiteX35" fmla="*/ 2277174 w 2760853"/>
              <a:gd name="connsiteY35" fmla="*/ 1129761 h 1694641"/>
              <a:gd name="connsiteX36" fmla="*/ 2326601 w 2760853"/>
              <a:gd name="connsiteY36" fmla="*/ 730814 h 1694641"/>
              <a:gd name="connsiteX37" fmla="*/ 2372498 w 2760853"/>
              <a:gd name="connsiteY37" fmla="*/ 345990 h 1694641"/>
              <a:gd name="connsiteX38" fmla="*/ 2376028 w 2760853"/>
              <a:gd name="connsiteY38" fmla="*/ 289502 h 1694641"/>
              <a:gd name="connsiteX39" fmla="*/ 2376028 w 2760853"/>
              <a:gd name="connsiteY39" fmla="*/ 268319 h 1694641"/>
              <a:gd name="connsiteX40" fmla="*/ 2358376 w 2760853"/>
              <a:gd name="connsiteY40" fmla="*/ 243605 h 1694641"/>
              <a:gd name="connsiteX41" fmla="*/ 2323071 w 2760853"/>
              <a:gd name="connsiteY41" fmla="*/ 229483 h 1694641"/>
              <a:gd name="connsiteX42" fmla="*/ 2263052 w 2760853"/>
              <a:gd name="connsiteY42" fmla="*/ 218892 h 1694641"/>
              <a:gd name="connsiteX43" fmla="*/ 2001795 w 2760853"/>
              <a:gd name="connsiteY43" fmla="*/ 229483 h 1694641"/>
              <a:gd name="connsiteX44" fmla="*/ 1376896 w 2760853"/>
              <a:gd name="connsiteY44" fmla="*/ 278910 h 1694641"/>
              <a:gd name="connsiteX45" fmla="*/ 882626 w 2760853"/>
              <a:gd name="connsiteY45" fmla="*/ 342459 h 1694641"/>
              <a:gd name="connsiteX46" fmla="*/ 737875 w 2760853"/>
              <a:gd name="connsiteY46" fmla="*/ 370703 h 169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760853" h="1694641">
                <a:moveTo>
                  <a:pt x="737875" y="370703"/>
                </a:moveTo>
                <a:lnTo>
                  <a:pt x="483679" y="409539"/>
                </a:lnTo>
                <a:lnTo>
                  <a:pt x="296563" y="444844"/>
                </a:lnTo>
                <a:lnTo>
                  <a:pt x="130629" y="444844"/>
                </a:lnTo>
                <a:lnTo>
                  <a:pt x="0" y="236544"/>
                </a:lnTo>
                <a:lnTo>
                  <a:pt x="123568" y="250666"/>
                </a:lnTo>
                <a:lnTo>
                  <a:pt x="518984" y="208300"/>
                </a:lnTo>
                <a:lnTo>
                  <a:pt x="1002663" y="155342"/>
                </a:lnTo>
                <a:lnTo>
                  <a:pt x="1585196" y="95324"/>
                </a:lnTo>
                <a:lnTo>
                  <a:pt x="1892350" y="67080"/>
                </a:lnTo>
                <a:lnTo>
                  <a:pt x="2065344" y="49427"/>
                </a:lnTo>
                <a:lnTo>
                  <a:pt x="2153607" y="35305"/>
                </a:lnTo>
                <a:lnTo>
                  <a:pt x="2337193" y="3531"/>
                </a:lnTo>
                <a:lnTo>
                  <a:pt x="2376028" y="0"/>
                </a:lnTo>
                <a:lnTo>
                  <a:pt x="2436047" y="17653"/>
                </a:lnTo>
                <a:lnTo>
                  <a:pt x="2637285" y="123568"/>
                </a:lnTo>
                <a:lnTo>
                  <a:pt x="2718487" y="176525"/>
                </a:lnTo>
                <a:lnTo>
                  <a:pt x="2750261" y="211831"/>
                </a:lnTo>
                <a:lnTo>
                  <a:pt x="2760853" y="236544"/>
                </a:lnTo>
                <a:lnTo>
                  <a:pt x="2750261" y="268319"/>
                </a:lnTo>
                <a:lnTo>
                  <a:pt x="2725548" y="303624"/>
                </a:lnTo>
                <a:lnTo>
                  <a:pt x="2686712" y="349520"/>
                </a:lnTo>
                <a:lnTo>
                  <a:pt x="2637285" y="540167"/>
                </a:lnTo>
                <a:lnTo>
                  <a:pt x="2566675" y="921461"/>
                </a:lnTo>
                <a:lnTo>
                  <a:pt x="2510187" y="1288634"/>
                </a:lnTo>
                <a:lnTo>
                  <a:pt x="2467821" y="1518116"/>
                </a:lnTo>
                <a:lnTo>
                  <a:pt x="2453699" y="1574604"/>
                </a:lnTo>
                <a:lnTo>
                  <a:pt x="2407803" y="1641684"/>
                </a:lnTo>
                <a:lnTo>
                  <a:pt x="2368967" y="1673458"/>
                </a:lnTo>
                <a:lnTo>
                  <a:pt x="2294827" y="1694641"/>
                </a:lnTo>
                <a:lnTo>
                  <a:pt x="2245400" y="1694641"/>
                </a:lnTo>
                <a:lnTo>
                  <a:pt x="2199503" y="1676989"/>
                </a:lnTo>
                <a:lnTo>
                  <a:pt x="2174790" y="1634623"/>
                </a:lnTo>
                <a:lnTo>
                  <a:pt x="2157137" y="1585196"/>
                </a:lnTo>
                <a:lnTo>
                  <a:pt x="2241869" y="1398079"/>
                </a:lnTo>
                <a:lnTo>
                  <a:pt x="2277174" y="1129761"/>
                </a:lnTo>
                <a:lnTo>
                  <a:pt x="2326601" y="730814"/>
                </a:lnTo>
                <a:lnTo>
                  <a:pt x="2372498" y="345990"/>
                </a:lnTo>
                <a:lnTo>
                  <a:pt x="2376028" y="289502"/>
                </a:lnTo>
                <a:lnTo>
                  <a:pt x="2376028" y="268319"/>
                </a:lnTo>
                <a:lnTo>
                  <a:pt x="2358376" y="243605"/>
                </a:lnTo>
                <a:lnTo>
                  <a:pt x="2323071" y="229483"/>
                </a:lnTo>
                <a:lnTo>
                  <a:pt x="2263052" y="218892"/>
                </a:lnTo>
                <a:lnTo>
                  <a:pt x="2001795" y="229483"/>
                </a:lnTo>
                <a:lnTo>
                  <a:pt x="1376896" y="278910"/>
                </a:lnTo>
                <a:lnTo>
                  <a:pt x="882626" y="342459"/>
                </a:lnTo>
                <a:lnTo>
                  <a:pt x="737875" y="3707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37E772E-95C4-411F-8F17-B8159658A20B}"/>
              </a:ext>
            </a:extLst>
          </p:cNvPr>
          <p:cNvSpPr/>
          <p:nvPr/>
        </p:nvSpPr>
        <p:spPr>
          <a:xfrm>
            <a:off x="4870451" y="3038476"/>
            <a:ext cx="2212975" cy="346075"/>
          </a:xfrm>
          <a:custGeom>
            <a:avLst/>
            <a:gdLst>
              <a:gd name="connsiteX0" fmla="*/ 612775 w 2212975"/>
              <a:gd name="connsiteY0" fmla="*/ 288925 h 346075"/>
              <a:gd name="connsiteX1" fmla="*/ 352425 w 2212975"/>
              <a:gd name="connsiteY1" fmla="*/ 327025 h 346075"/>
              <a:gd name="connsiteX2" fmla="*/ 238125 w 2212975"/>
              <a:gd name="connsiteY2" fmla="*/ 339725 h 346075"/>
              <a:gd name="connsiteX3" fmla="*/ 149225 w 2212975"/>
              <a:gd name="connsiteY3" fmla="*/ 346075 h 346075"/>
              <a:gd name="connsiteX4" fmla="*/ 0 w 2212975"/>
              <a:gd name="connsiteY4" fmla="*/ 161925 h 346075"/>
              <a:gd name="connsiteX5" fmla="*/ 241300 w 2212975"/>
              <a:gd name="connsiteY5" fmla="*/ 165100 h 346075"/>
              <a:gd name="connsiteX6" fmla="*/ 495300 w 2212975"/>
              <a:gd name="connsiteY6" fmla="*/ 146050 h 346075"/>
              <a:gd name="connsiteX7" fmla="*/ 968375 w 2212975"/>
              <a:gd name="connsiteY7" fmla="*/ 92075 h 346075"/>
              <a:gd name="connsiteX8" fmla="*/ 1298575 w 2212975"/>
              <a:gd name="connsiteY8" fmla="*/ 53975 h 346075"/>
              <a:gd name="connsiteX9" fmla="*/ 1577975 w 2212975"/>
              <a:gd name="connsiteY9" fmla="*/ 15875 h 346075"/>
              <a:gd name="connsiteX10" fmla="*/ 1762125 w 2212975"/>
              <a:gd name="connsiteY10" fmla="*/ 0 h 346075"/>
              <a:gd name="connsiteX11" fmla="*/ 2041525 w 2212975"/>
              <a:gd name="connsiteY11" fmla="*/ 0 h 346075"/>
              <a:gd name="connsiteX12" fmla="*/ 2149475 w 2212975"/>
              <a:gd name="connsiteY12" fmla="*/ 6350 h 346075"/>
              <a:gd name="connsiteX13" fmla="*/ 2212975 w 2212975"/>
              <a:gd name="connsiteY13" fmla="*/ 196850 h 346075"/>
              <a:gd name="connsiteX14" fmla="*/ 1870075 w 2212975"/>
              <a:gd name="connsiteY14" fmla="*/ 177800 h 346075"/>
              <a:gd name="connsiteX15" fmla="*/ 1603375 w 2212975"/>
              <a:gd name="connsiteY15" fmla="*/ 184150 h 346075"/>
              <a:gd name="connsiteX16" fmla="*/ 1206500 w 2212975"/>
              <a:gd name="connsiteY16" fmla="*/ 212725 h 346075"/>
              <a:gd name="connsiteX17" fmla="*/ 847725 w 2212975"/>
              <a:gd name="connsiteY17" fmla="*/ 260350 h 346075"/>
              <a:gd name="connsiteX18" fmla="*/ 612775 w 2212975"/>
              <a:gd name="connsiteY18" fmla="*/ 28892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2975" h="346075">
                <a:moveTo>
                  <a:pt x="612775" y="288925"/>
                </a:moveTo>
                <a:lnTo>
                  <a:pt x="352425" y="327025"/>
                </a:lnTo>
                <a:lnTo>
                  <a:pt x="238125" y="339725"/>
                </a:lnTo>
                <a:lnTo>
                  <a:pt x="149225" y="346075"/>
                </a:lnTo>
                <a:lnTo>
                  <a:pt x="0" y="161925"/>
                </a:lnTo>
                <a:lnTo>
                  <a:pt x="241300" y="165100"/>
                </a:lnTo>
                <a:lnTo>
                  <a:pt x="495300" y="146050"/>
                </a:lnTo>
                <a:lnTo>
                  <a:pt x="968375" y="92075"/>
                </a:lnTo>
                <a:lnTo>
                  <a:pt x="1298575" y="53975"/>
                </a:lnTo>
                <a:lnTo>
                  <a:pt x="1577975" y="15875"/>
                </a:lnTo>
                <a:lnTo>
                  <a:pt x="1762125" y="0"/>
                </a:lnTo>
                <a:lnTo>
                  <a:pt x="2041525" y="0"/>
                </a:lnTo>
                <a:lnTo>
                  <a:pt x="2149475" y="6350"/>
                </a:lnTo>
                <a:lnTo>
                  <a:pt x="2212975" y="196850"/>
                </a:lnTo>
                <a:lnTo>
                  <a:pt x="1870075" y="177800"/>
                </a:lnTo>
                <a:lnTo>
                  <a:pt x="1603375" y="184150"/>
                </a:lnTo>
                <a:lnTo>
                  <a:pt x="1206500" y="212725"/>
                </a:lnTo>
                <a:lnTo>
                  <a:pt x="847725" y="260350"/>
                </a:lnTo>
                <a:lnTo>
                  <a:pt x="612775" y="288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440AFAC-5CC7-4938-B181-30ACF580A32A}"/>
              </a:ext>
            </a:extLst>
          </p:cNvPr>
          <p:cNvSpPr/>
          <p:nvPr/>
        </p:nvSpPr>
        <p:spPr>
          <a:xfrm>
            <a:off x="4102100" y="3311526"/>
            <a:ext cx="1557338" cy="2557463"/>
          </a:xfrm>
          <a:custGeom>
            <a:avLst/>
            <a:gdLst>
              <a:gd name="connsiteX0" fmla="*/ 1024931 w 1557494"/>
              <a:gd name="connsiteY0" fmla="*/ 1180681 h 2557305"/>
              <a:gd name="connsiteX1" fmla="*/ 1115367 w 1557494"/>
              <a:gd name="connsiteY1" fmla="*/ 939521 h 2557305"/>
              <a:gd name="connsiteX2" fmla="*/ 1175657 w 1557494"/>
              <a:gd name="connsiteY2" fmla="*/ 748602 h 2557305"/>
              <a:gd name="connsiteX3" fmla="*/ 1205802 w 1557494"/>
              <a:gd name="connsiteY3" fmla="*/ 648119 h 2557305"/>
              <a:gd name="connsiteX4" fmla="*/ 1215850 w 1557494"/>
              <a:gd name="connsiteY4" fmla="*/ 467248 h 2557305"/>
              <a:gd name="connsiteX5" fmla="*/ 1210826 w 1557494"/>
              <a:gd name="connsiteY5" fmla="*/ 376813 h 2557305"/>
              <a:gd name="connsiteX6" fmla="*/ 1185705 w 1557494"/>
              <a:gd name="connsiteY6" fmla="*/ 311499 h 2557305"/>
              <a:gd name="connsiteX7" fmla="*/ 1100294 w 1557494"/>
              <a:gd name="connsiteY7" fmla="*/ 185894 h 2557305"/>
              <a:gd name="connsiteX8" fmla="*/ 974690 w 1557494"/>
              <a:gd name="connsiteY8" fmla="*/ 0 h 2557305"/>
              <a:gd name="connsiteX9" fmla="*/ 1130439 w 1557494"/>
              <a:gd name="connsiteY9" fmla="*/ 55266 h 2557305"/>
              <a:gd name="connsiteX10" fmla="*/ 1316334 w 1557494"/>
              <a:gd name="connsiteY10" fmla="*/ 190919 h 2557305"/>
              <a:gd name="connsiteX11" fmla="*/ 1451986 w 1557494"/>
              <a:gd name="connsiteY11" fmla="*/ 301450 h 2557305"/>
              <a:gd name="connsiteX12" fmla="*/ 1517301 w 1557494"/>
              <a:gd name="connsiteY12" fmla="*/ 386861 h 2557305"/>
              <a:gd name="connsiteX13" fmla="*/ 1552470 w 1557494"/>
              <a:gd name="connsiteY13" fmla="*/ 447152 h 2557305"/>
              <a:gd name="connsiteX14" fmla="*/ 1557494 w 1557494"/>
              <a:gd name="connsiteY14" fmla="*/ 497393 h 2557305"/>
              <a:gd name="connsiteX15" fmla="*/ 1532373 w 1557494"/>
              <a:gd name="connsiteY15" fmla="*/ 572756 h 2557305"/>
              <a:gd name="connsiteX16" fmla="*/ 1472083 w 1557494"/>
              <a:gd name="connsiteY16" fmla="*/ 638070 h 2557305"/>
              <a:gd name="connsiteX17" fmla="*/ 1376624 w 1557494"/>
              <a:gd name="connsiteY17" fmla="*/ 954593 h 2557305"/>
              <a:gd name="connsiteX18" fmla="*/ 1256044 w 1557494"/>
              <a:gd name="connsiteY18" fmla="*/ 1266092 h 2557305"/>
              <a:gd name="connsiteX19" fmla="*/ 1120391 w 1557494"/>
              <a:gd name="connsiteY19" fmla="*/ 1532373 h 2557305"/>
              <a:gd name="connsiteX20" fmla="*/ 1014883 w 1557494"/>
              <a:gd name="connsiteY20" fmla="*/ 1703195 h 2557305"/>
              <a:gd name="connsiteX21" fmla="*/ 894303 w 1557494"/>
              <a:gd name="connsiteY21" fmla="*/ 1863969 h 2557305"/>
              <a:gd name="connsiteX22" fmla="*/ 693336 w 1557494"/>
              <a:gd name="connsiteY22" fmla="*/ 2074984 h 2557305"/>
              <a:gd name="connsiteX23" fmla="*/ 422030 w 1557494"/>
              <a:gd name="connsiteY23" fmla="*/ 2306097 h 2557305"/>
              <a:gd name="connsiteX24" fmla="*/ 170822 w 1557494"/>
              <a:gd name="connsiteY24" fmla="*/ 2502039 h 2557305"/>
              <a:gd name="connsiteX25" fmla="*/ 110531 w 1557494"/>
              <a:gd name="connsiteY25" fmla="*/ 2532184 h 2557305"/>
              <a:gd name="connsiteX26" fmla="*/ 45217 w 1557494"/>
              <a:gd name="connsiteY26" fmla="*/ 2552281 h 2557305"/>
              <a:gd name="connsiteX27" fmla="*/ 10048 w 1557494"/>
              <a:gd name="connsiteY27" fmla="*/ 2557305 h 2557305"/>
              <a:gd name="connsiteX28" fmla="*/ 0 w 1557494"/>
              <a:gd name="connsiteY28" fmla="*/ 2557305 h 2557305"/>
              <a:gd name="connsiteX29" fmla="*/ 0 w 1557494"/>
              <a:gd name="connsiteY29" fmla="*/ 2537209 h 2557305"/>
              <a:gd name="connsiteX30" fmla="*/ 20096 w 1557494"/>
              <a:gd name="connsiteY30" fmla="*/ 2497015 h 2557305"/>
              <a:gd name="connsiteX31" fmla="*/ 85411 w 1557494"/>
              <a:gd name="connsiteY31" fmla="*/ 2436725 h 2557305"/>
              <a:gd name="connsiteX32" fmla="*/ 361740 w 1557494"/>
              <a:gd name="connsiteY32" fmla="*/ 2195565 h 2557305"/>
              <a:gd name="connsiteX33" fmla="*/ 552659 w 1557494"/>
              <a:gd name="connsiteY33" fmla="*/ 1989573 h 2557305"/>
              <a:gd name="connsiteX34" fmla="*/ 693336 w 1557494"/>
              <a:gd name="connsiteY34" fmla="*/ 1793631 h 2557305"/>
              <a:gd name="connsiteX35" fmla="*/ 834013 w 1557494"/>
              <a:gd name="connsiteY35" fmla="*/ 1592664 h 2557305"/>
              <a:gd name="connsiteX36" fmla="*/ 934496 w 1557494"/>
              <a:gd name="connsiteY36" fmla="*/ 1396721 h 2557305"/>
              <a:gd name="connsiteX37" fmla="*/ 1024931 w 1557494"/>
              <a:gd name="connsiteY37" fmla="*/ 1180681 h 25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57494" h="2557305">
                <a:moveTo>
                  <a:pt x="1024931" y="1180681"/>
                </a:moveTo>
                <a:lnTo>
                  <a:pt x="1115367" y="939521"/>
                </a:lnTo>
                <a:lnTo>
                  <a:pt x="1175657" y="748602"/>
                </a:lnTo>
                <a:lnTo>
                  <a:pt x="1205802" y="648119"/>
                </a:lnTo>
                <a:lnTo>
                  <a:pt x="1215850" y="467248"/>
                </a:lnTo>
                <a:lnTo>
                  <a:pt x="1210826" y="376813"/>
                </a:lnTo>
                <a:lnTo>
                  <a:pt x="1185705" y="311499"/>
                </a:lnTo>
                <a:lnTo>
                  <a:pt x="1100294" y="185894"/>
                </a:lnTo>
                <a:lnTo>
                  <a:pt x="974690" y="0"/>
                </a:lnTo>
                <a:lnTo>
                  <a:pt x="1130439" y="55266"/>
                </a:lnTo>
                <a:lnTo>
                  <a:pt x="1316334" y="190919"/>
                </a:lnTo>
                <a:lnTo>
                  <a:pt x="1451986" y="301450"/>
                </a:lnTo>
                <a:lnTo>
                  <a:pt x="1517301" y="386861"/>
                </a:lnTo>
                <a:lnTo>
                  <a:pt x="1552470" y="447152"/>
                </a:lnTo>
                <a:lnTo>
                  <a:pt x="1557494" y="497393"/>
                </a:lnTo>
                <a:lnTo>
                  <a:pt x="1532373" y="572756"/>
                </a:lnTo>
                <a:lnTo>
                  <a:pt x="1472083" y="638070"/>
                </a:lnTo>
                <a:lnTo>
                  <a:pt x="1376624" y="954593"/>
                </a:lnTo>
                <a:lnTo>
                  <a:pt x="1256044" y="1266092"/>
                </a:lnTo>
                <a:lnTo>
                  <a:pt x="1120391" y="1532373"/>
                </a:lnTo>
                <a:lnTo>
                  <a:pt x="1014883" y="1703195"/>
                </a:lnTo>
                <a:lnTo>
                  <a:pt x="894303" y="1863969"/>
                </a:lnTo>
                <a:lnTo>
                  <a:pt x="693336" y="2074984"/>
                </a:lnTo>
                <a:lnTo>
                  <a:pt x="422030" y="2306097"/>
                </a:lnTo>
                <a:lnTo>
                  <a:pt x="170822" y="2502039"/>
                </a:lnTo>
                <a:lnTo>
                  <a:pt x="110531" y="2532184"/>
                </a:lnTo>
                <a:lnTo>
                  <a:pt x="45217" y="2552281"/>
                </a:lnTo>
                <a:lnTo>
                  <a:pt x="10048" y="2557305"/>
                </a:lnTo>
                <a:lnTo>
                  <a:pt x="0" y="2557305"/>
                </a:lnTo>
                <a:lnTo>
                  <a:pt x="0" y="2537209"/>
                </a:lnTo>
                <a:lnTo>
                  <a:pt x="20096" y="2497015"/>
                </a:lnTo>
                <a:lnTo>
                  <a:pt x="85411" y="2436725"/>
                </a:lnTo>
                <a:lnTo>
                  <a:pt x="361740" y="2195565"/>
                </a:lnTo>
                <a:lnTo>
                  <a:pt x="552659" y="1989573"/>
                </a:lnTo>
                <a:lnTo>
                  <a:pt x="693336" y="1793631"/>
                </a:lnTo>
                <a:lnTo>
                  <a:pt x="834013" y="1592664"/>
                </a:lnTo>
                <a:lnTo>
                  <a:pt x="934496" y="1396721"/>
                </a:lnTo>
                <a:lnTo>
                  <a:pt x="1024931" y="11806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FDEC06B-D5C0-41A5-9AF5-BF22B4FF1573}"/>
              </a:ext>
            </a:extLst>
          </p:cNvPr>
          <p:cNvSpPr/>
          <p:nvPr/>
        </p:nvSpPr>
        <p:spPr>
          <a:xfrm>
            <a:off x="5921376" y="3203576"/>
            <a:ext cx="2505075" cy="2720975"/>
          </a:xfrm>
          <a:custGeom>
            <a:avLst/>
            <a:gdLst>
              <a:gd name="connsiteX0" fmla="*/ 206137 w 2505351"/>
              <a:gd name="connsiteY0" fmla="*/ 1321387 h 2722058"/>
              <a:gd name="connsiteX1" fmla="*/ 232565 w 2505351"/>
              <a:gd name="connsiteY1" fmla="*/ 940828 h 2722058"/>
              <a:gd name="connsiteX2" fmla="*/ 258992 w 2505351"/>
              <a:gd name="connsiteY2" fmla="*/ 623695 h 2722058"/>
              <a:gd name="connsiteX3" fmla="*/ 258992 w 2505351"/>
              <a:gd name="connsiteY3" fmla="*/ 475699 h 2722058"/>
              <a:gd name="connsiteX4" fmla="*/ 248421 w 2505351"/>
              <a:gd name="connsiteY4" fmla="*/ 406987 h 2722058"/>
              <a:gd name="connsiteX5" fmla="*/ 211422 w 2505351"/>
              <a:gd name="connsiteY5" fmla="*/ 295991 h 2722058"/>
              <a:gd name="connsiteX6" fmla="*/ 116282 w 2505351"/>
              <a:gd name="connsiteY6" fmla="*/ 142710 h 2722058"/>
              <a:gd name="connsiteX7" fmla="*/ 0 w 2505351"/>
              <a:gd name="connsiteY7" fmla="*/ 0 h 2722058"/>
              <a:gd name="connsiteX8" fmla="*/ 163852 w 2505351"/>
              <a:gd name="connsiteY8" fmla="*/ 47570 h 2722058"/>
              <a:gd name="connsiteX9" fmla="*/ 216708 w 2505351"/>
              <a:gd name="connsiteY9" fmla="*/ 95140 h 2722058"/>
              <a:gd name="connsiteX10" fmla="*/ 422844 w 2505351"/>
              <a:gd name="connsiteY10" fmla="*/ 243135 h 2722058"/>
              <a:gd name="connsiteX11" fmla="*/ 549698 w 2505351"/>
              <a:gd name="connsiteY11" fmla="*/ 348846 h 2722058"/>
              <a:gd name="connsiteX12" fmla="*/ 581411 w 2505351"/>
              <a:gd name="connsiteY12" fmla="*/ 396416 h 2722058"/>
              <a:gd name="connsiteX13" fmla="*/ 591982 w 2505351"/>
              <a:gd name="connsiteY13" fmla="*/ 443986 h 2722058"/>
              <a:gd name="connsiteX14" fmla="*/ 570840 w 2505351"/>
              <a:gd name="connsiteY14" fmla="*/ 475699 h 2722058"/>
              <a:gd name="connsiteX15" fmla="*/ 528555 w 2505351"/>
              <a:gd name="connsiteY15" fmla="*/ 512698 h 2722058"/>
              <a:gd name="connsiteX16" fmla="*/ 496842 w 2505351"/>
              <a:gd name="connsiteY16" fmla="*/ 591981 h 2722058"/>
              <a:gd name="connsiteX17" fmla="*/ 480985 w 2505351"/>
              <a:gd name="connsiteY17" fmla="*/ 687121 h 2722058"/>
              <a:gd name="connsiteX18" fmla="*/ 443987 w 2505351"/>
              <a:gd name="connsiteY18" fmla="*/ 988397 h 2722058"/>
              <a:gd name="connsiteX19" fmla="*/ 422844 w 2505351"/>
              <a:gd name="connsiteY19" fmla="*/ 1374243 h 2722058"/>
              <a:gd name="connsiteX20" fmla="*/ 412273 w 2505351"/>
              <a:gd name="connsiteY20" fmla="*/ 1823514 h 2722058"/>
              <a:gd name="connsiteX21" fmla="*/ 412273 w 2505351"/>
              <a:gd name="connsiteY21" fmla="*/ 2124791 h 2722058"/>
              <a:gd name="connsiteX22" fmla="*/ 428130 w 2505351"/>
              <a:gd name="connsiteY22" fmla="*/ 2230502 h 2722058"/>
              <a:gd name="connsiteX23" fmla="*/ 465129 w 2505351"/>
              <a:gd name="connsiteY23" fmla="*/ 2320356 h 2722058"/>
              <a:gd name="connsiteX24" fmla="*/ 517984 w 2505351"/>
              <a:gd name="connsiteY24" fmla="*/ 2373211 h 2722058"/>
              <a:gd name="connsiteX25" fmla="*/ 660694 w 2505351"/>
              <a:gd name="connsiteY25" fmla="*/ 2426067 h 2722058"/>
              <a:gd name="connsiteX26" fmla="*/ 798118 w 2505351"/>
              <a:gd name="connsiteY26" fmla="*/ 2457780 h 2722058"/>
              <a:gd name="connsiteX27" fmla="*/ 972541 w 2505351"/>
              <a:gd name="connsiteY27" fmla="*/ 2478922 h 2722058"/>
              <a:gd name="connsiteX28" fmla="*/ 1305531 w 2505351"/>
              <a:gd name="connsiteY28" fmla="*/ 2484208 h 2722058"/>
              <a:gd name="connsiteX29" fmla="*/ 1638521 w 2505351"/>
              <a:gd name="connsiteY29" fmla="*/ 2468351 h 2722058"/>
              <a:gd name="connsiteX30" fmla="*/ 1876370 w 2505351"/>
              <a:gd name="connsiteY30" fmla="*/ 2431352 h 2722058"/>
              <a:gd name="connsiteX31" fmla="*/ 2008509 w 2505351"/>
              <a:gd name="connsiteY31" fmla="*/ 2389068 h 2722058"/>
              <a:gd name="connsiteX32" fmla="*/ 2056079 w 2505351"/>
              <a:gd name="connsiteY32" fmla="*/ 2357355 h 2722058"/>
              <a:gd name="connsiteX33" fmla="*/ 2219931 w 2505351"/>
              <a:gd name="connsiteY33" fmla="*/ 2315070 h 2722058"/>
              <a:gd name="connsiteX34" fmla="*/ 2383783 w 2505351"/>
              <a:gd name="connsiteY34" fmla="*/ 2357355 h 2722058"/>
              <a:gd name="connsiteX35" fmla="*/ 2404925 w 2505351"/>
              <a:gd name="connsiteY35" fmla="*/ 2394354 h 2722058"/>
              <a:gd name="connsiteX36" fmla="*/ 2452495 w 2505351"/>
              <a:gd name="connsiteY36" fmla="*/ 2441923 h 2722058"/>
              <a:gd name="connsiteX37" fmla="*/ 2489494 w 2505351"/>
              <a:gd name="connsiteY37" fmla="*/ 2478922 h 2722058"/>
              <a:gd name="connsiteX38" fmla="*/ 2505351 w 2505351"/>
              <a:gd name="connsiteY38" fmla="*/ 2515921 h 2722058"/>
              <a:gd name="connsiteX39" fmla="*/ 2505351 w 2505351"/>
              <a:gd name="connsiteY39" fmla="*/ 2558206 h 2722058"/>
              <a:gd name="connsiteX40" fmla="*/ 2489494 w 2505351"/>
              <a:gd name="connsiteY40" fmla="*/ 2600490 h 2722058"/>
              <a:gd name="connsiteX41" fmla="*/ 2441924 w 2505351"/>
              <a:gd name="connsiteY41" fmla="*/ 2648060 h 2722058"/>
              <a:gd name="connsiteX42" fmla="*/ 2378498 w 2505351"/>
              <a:gd name="connsiteY42" fmla="*/ 2669202 h 2722058"/>
              <a:gd name="connsiteX43" fmla="*/ 2299214 w 2505351"/>
              <a:gd name="connsiteY43" fmla="*/ 2685059 h 2722058"/>
              <a:gd name="connsiteX44" fmla="*/ 2119506 w 2505351"/>
              <a:gd name="connsiteY44" fmla="*/ 2711486 h 2722058"/>
              <a:gd name="connsiteX45" fmla="*/ 1654377 w 2505351"/>
              <a:gd name="connsiteY45" fmla="*/ 2722058 h 2722058"/>
              <a:gd name="connsiteX46" fmla="*/ 1300246 w 2505351"/>
              <a:gd name="connsiteY46" fmla="*/ 2722058 h 2722058"/>
              <a:gd name="connsiteX47" fmla="*/ 946114 w 2505351"/>
              <a:gd name="connsiteY47" fmla="*/ 2695630 h 2722058"/>
              <a:gd name="connsiteX48" fmla="*/ 771691 w 2505351"/>
              <a:gd name="connsiteY48" fmla="*/ 2669202 h 2722058"/>
              <a:gd name="connsiteX49" fmla="*/ 602553 w 2505351"/>
              <a:gd name="connsiteY49" fmla="*/ 2637489 h 2722058"/>
              <a:gd name="connsiteX50" fmla="*/ 465129 w 2505351"/>
              <a:gd name="connsiteY50" fmla="*/ 2584633 h 2722058"/>
              <a:gd name="connsiteX51" fmla="*/ 380560 w 2505351"/>
              <a:gd name="connsiteY51" fmla="*/ 2547634 h 2722058"/>
              <a:gd name="connsiteX52" fmla="*/ 317133 w 2505351"/>
              <a:gd name="connsiteY52" fmla="*/ 2494779 h 2722058"/>
              <a:gd name="connsiteX53" fmla="*/ 269563 w 2505351"/>
              <a:gd name="connsiteY53" fmla="*/ 2441923 h 2722058"/>
              <a:gd name="connsiteX54" fmla="*/ 237850 w 2505351"/>
              <a:gd name="connsiteY54" fmla="*/ 2373211 h 2722058"/>
              <a:gd name="connsiteX55" fmla="*/ 211422 w 2505351"/>
              <a:gd name="connsiteY55" fmla="*/ 2315070 h 2722058"/>
              <a:gd name="connsiteX56" fmla="*/ 195566 w 2505351"/>
              <a:gd name="connsiteY56" fmla="*/ 2225216 h 2722058"/>
              <a:gd name="connsiteX57" fmla="*/ 184995 w 2505351"/>
              <a:gd name="connsiteY57" fmla="*/ 1992652 h 2722058"/>
              <a:gd name="connsiteX58" fmla="*/ 200851 w 2505351"/>
              <a:gd name="connsiteY58" fmla="*/ 1585665 h 2722058"/>
              <a:gd name="connsiteX59" fmla="*/ 206137 w 2505351"/>
              <a:gd name="connsiteY59" fmla="*/ 1321387 h 272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05351" h="2722058">
                <a:moveTo>
                  <a:pt x="206137" y="1321387"/>
                </a:moveTo>
                <a:lnTo>
                  <a:pt x="232565" y="940828"/>
                </a:lnTo>
                <a:lnTo>
                  <a:pt x="258992" y="623695"/>
                </a:lnTo>
                <a:lnTo>
                  <a:pt x="258992" y="475699"/>
                </a:lnTo>
                <a:lnTo>
                  <a:pt x="248421" y="406987"/>
                </a:lnTo>
                <a:lnTo>
                  <a:pt x="211422" y="295991"/>
                </a:lnTo>
                <a:lnTo>
                  <a:pt x="116282" y="142710"/>
                </a:lnTo>
                <a:lnTo>
                  <a:pt x="0" y="0"/>
                </a:lnTo>
                <a:lnTo>
                  <a:pt x="163852" y="47570"/>
                </a:lnTo>
                <a:lnTo>
                  <a:pt x="216708" y="95140"/>
                </a:lnTo>
                <a:lnTo>
                  <a:pt x="422844" y="243135"/>
                </a:lnTo>
                <a:lnTo>
                  <a:pt x="549698" y="348846"/>
                </a:lnTo>
                <a:lnTo>
                  <a:pt x="581411" y="396416"/>
                </a:lnTo>
                <a:lnTo>
                  <a:pt x="591982" y="443986"/>
                </a:lnTo>
                <a:lnTo>
                  <a:pt x="570840" y="475699"/>
                </a:lnTo>
                <a:lnTo>
                  <a:pt x="528555" y="512698"/>
                </a:lnTo>
                <a:lnTo>
                  <a:pt x="496842" y="591981"/>
                </a:lnTo>
                <a:lnTo>
                  <a:pt x="480985" y="687121"/>
                </a:lnTo>
                <a:lnTo>
                  <a:pt x="443987" y="988397"/>
                </a:lnTo>
                <a:lnTo>
                  <a:pt x="422844" y="1374243"/>
                </a:lnTo>
                <a:lnTo>
                  <a:pt x="412273" y="1823514"/>
                </a:lnTo>
                <a:lnTo>
                  <a:pt x="412273" y="2124791"/>
                </a:lnTo>
                <a:lnTo>
                  <a:pt x="428130" y="2230502"/>
                </a:lnTo>
                <a:lnTo>
                  <a:pt x="465129" y="2320356"/>
                </a:lnTo>
                <a:lnTo>
                  <a:pt x="517984" y="2373211"/>
                </a:lnTo>
                <a:lnTo>
                  <a:pt x="660694" y="2426067"/>
                </a:lnTo>
                <a:lnTo>
                  <a:pt x="798118" y="2457780"/>
                </a:lnTo>
                <a:lnTo>
                  <a:pt x="972541" y="2478922"/>
                </a:lnTo>
                <a:lnTo>
                  <a:pt x="1305531" y="2484208"/>
                </a:lnTo>
                <a:lnTo>
                  <a:pt x="1638521" y="2468351"/>
                </a:lnTo>
                <a:lnTo>
                  <a:pt x="1876370" y="2431352"/>
                </a:lnTo>
                <a:lnTo>
                  <a:pt x="2008509" y="2389068"/>
                </a:lnTo>
                <a:lnTo>
                  <a:pt x="2056079" y="2357355"/>
                </a:lnTo>
                <a:cubicBezTo>
                  <a:pt x="2216348" y="2314616"/>
                  <a:pt x="2159943" y="2315070"/>
                  <a:pt x="2219931" y="2315070"/>
                </a:cubicBezTo>
                <a:lnTo>
                  <a:pt x="2383783" y="2357355"/>
                </a:lnTo>
                <a:lnTo>
                  <a:pt x="2404925" y="2394354"/>
                </a:lnTo>
                <a:lnTo>
                  <a:pt x="2452495" y="2441923"/>
                </a:lnTo>
                <a:lnTo>
                  <a:pt x="2489494" y="2478922"/>
                </a:lnTo>
                <a:lnTo>
                  <a:pt x="2505351" y="2515921"/>
                </a:lnTo>
                <a:lnTo>
                  <a:pt x="2505351" y="2558206"/>
                </a:lnTo>
                <a:lnTo>
                  <a:pt x="2489494" y="2600490"/>
                </a:lnTo>
                <a:lnTo>
                  <a:pt x="2441924" y="2648060"/>
                </a:lnTo>
                <a:lnTo>
                  <a:pt x="2378498" y="2669202"/>
                </a:lnTo>
                <a:lnTo>
                  <a:pt x="2299214" y="2685059"/>
                </a:lnTo>
                <a:lnTo>
                  <a:pt x="2119506" y="2711486"/>
                </a:lnTo>
                <a:lnTo>
                  <a:pt x="1654377" y="2722058"/>
                </a:lnTo>
                <a:lnTo>
                  <a:pt x="1300246" y="2722058"/>
                </a:lnTo>
                <a:lnTo>
                  <a:pt x="946114" y="2695630"/>
                </a:lnTo>
                <a:lnTo>
                  <a:pt x="771691" y="2669202"/>
                </a:lnTo>
                <a:lnTo>
                  <a:pt x="602553" y="2637489"/>
                </a:lnTo>
                <a:lnTo>
                  <a:pt x="465129" y="2584633"/>
                </a:lnTo>
                <a:lnTo>
                  <a:pt x="380560" y="2547634"/>
                </a:lnTo>
                <a:lnTo>
                  <a:pt x="317133" y="2494779"/>
                </a:lnTo>
                <a:lnTo>
                  <a:pt x="269563" y="2441923"/>
                </a:lnTo>
                <a:lnTo>
                  <a:pt x="237850" y="2373211"/>
                </a:lnTo>
                <a:lnTo>
                  <a:pt x="211422" y="2315070"/>
                </a:lnTo>
                <a:lnTo>
                  <a:pt x="195566" y="2225216"/>
                </a:lnTo>
                <a:lnTo>
                  <a:pt x="184995" y="1992652"/>
                </a:lnTo>
                <a:lnTo>
                  <a:pt x="200851" y="1585665"/>
                </a:lnTo>
                <a:lnTo>
                  <a:pt x="206137" y="1321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948EEE9-CAB5-42B0-A3E5-EDA5D06D1900}"/>
              </a:ext>
            </a:extLst>
          </p:cNvPr>
          <p:cNvSpPr/>
          <p:nvPr/>
        </p:nvSpPr>
        <p:spPr>
          <a:xfrm>
            <a:off x="7970839" y="4872039"/>
            <a:ext cx="339725" cy="714375"/>
          </a:xfrm>
          <a:custGeom>
            <a:avLst/>
            <a:gdLst>
              <a:gd name="connsiteX0" fmla="*/ 126206 w 340519"/>
              <a:gd name="connsiteY0" fmla="*/ 364331 h 714375"/>
              <a:gd name="connsiteX1" fmla="*/ 100012 w 340519"/>
              <a:gd name="connsiteY1" fmla="*/ 478631 h 714375"/>
              <a:gd name="connsiteX2" fmla="*/ 42862 w 340519"/>
              <a:gd name="connsiteY2" fmla="*/ 621506 h 714375"/>
              <a:gd name="connsiteX3" fmla="*/ 0 w 340519"/>
              <a:gd name="connsiteY3" fmla="*/ 711993 h 714375"/>
              <a:gd name="connsiteX4" fmla="*/ 340519 w 340519"/>
              <a:gd name="connsiteY4" fmla="*/ 714375 h 714375"/>
              <a:gd name="connsiteX5" fmla="*/ 328612 w 340519"/>
              <a:gd name="connsiteY5" fmla="*/ 659606 h 714375"/>
              <a:gd name="connsiteX6" fmla="*/ 316706 w 340519"/>
              <a:gd name="connsiteY6" fmla="*/ 626268 h 714375"/>
              <a:gd name="connsiteX7" fmla="*/ 297656 w 340519"/>
              <a:gd name="connsiteY7" fmla="*/ 552450 h 714375"/>
              <a:gd name="connsiteX8" fmla="*/ 288131 w 340519"/>
              <a:gd name="connsiteY8" fmla="*/ 459581 h 714375"/>
              <a:gd name="connsiteX9" fmla="*/ 273844 w 340519"/>
              <a:gd name="connsiteY9" fmla="*/ 352425 h 714375"/>
              <a:gd name="connsiteX10" fmla="*/ 266700 w 340519"/>
              <a:gd name="connsiteY10" fmla="*/ 233362 h 714375"/>
              <a:gd name="connsiteX11" fmla="*/ 266700 w 340519"/>
              <a:gd name="connsiteY11" fmla="*/ 130968 h 714375"/>
              <a:gd name="connsiteX12" fmla="*/ 264319 w 340519"/>
              <a:gd name="connsiteY12" fmla="*/ 100012 h 714375"/>
              <a:gd name="connsiteX13" fmla="*/ 254794 w 340519"/>
              <a:gd name="connsiteY13" fmla="*/ 38100 h 714375"/>
              <a:gd name="connsiteX14" fmla="*/ 242887 w 340519"/>
              <a:gd name="connsiteY14" fmla="*/ 16668 h 714375"/>
              <a:gd name="connsiteX15" fmla="*/ 223837 w 340519"/>
              <a:gd name="connsiteY15" fmla="*/ 2381 h 714375"/>
              <a:gd name="connsiteX16" fmla="*/ 202406 w 340519"/>
              <a:gd name="connsiteY16" fmla="*/ 0 h 714375"/>
              <a:gd name="connsiteX17" fmla="*/ 188119 w 340519"/>
              <a:gd name="connsiteY17" fmla="*/ 9525 h 714375"/>
              <a:gd name="connsiteX18" fmla="*/ 173831 w 340519"/>
              <a:gd name="connsiteY18" fmla="*/ 52387 h 714375"/>
              <a:gd name="connsiteX19" fmla="*/ 166687 w 340519"/>
              <a:gd name="connsiteY19" fmla="*/ 107156 h 714375"/>
              <a:gd name="connsiteX20" fmla="*/ 150019 w 340519"/>
              <a:gd name="connsiteY20" fmla="*/ 211931 h 714375"/>
              <a:gd name="connsiteX21" fmla="*/ 126206 w 340519"/>
              <a:gd name="connsiteY21" fmla="*/ 364331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714375">
                <a:moveTo>
                  <a:pt x="126206" y="364331"/>
                </a:moveTo>
                <a:lnTo>
                  <a:pt x="100012" y="478631"/>
                </a:lnTo>
                <a:lnTo>
                  <a:pt x="42862" y="621506"/>
                </a:lnTo>
                <a:lnTo>
                  <a:pt x="0" y="711993"/>
                </a:lnTo>
                <a:lnTo>
                  <a:pt x="340519" y="714375"/>
                </a:lnTo>
                <a:lnTo>
                  <a:pt x="328612" y="659606"/>
                </a:lnTo>
                <a:lnTo>
                  <a:pt x="316706" y="626268"/>
                </a:lnTo>
                <a:lnTo>
                  <a:pt x="297656" y="552450"/>
                </a:lnTo>
                <a:lnTo>
                  <a:pt x="288131" y="459581"/>
                </a:lnTo>
                <a:lnTo>
                  <a:pt x="273844" y="352425"/>
                </a:lnTo>
                <a:lnTo>
                  <a:pt x="266700" y="233362"/>
                </a:lnTo>
                <a:lnTo>
                  <a:pt x="266700" y="130968"/>
                </a:lnTo>
                <a:lnTo>
                  <a:pt x="264319" y="100012"/>
                </a:lnTo>
                <a:lnTo>
                  <a:pt x="254794" y="38100"/>
                </a:lnTo>
                <a:lnTo>
                  <a:pt x="242887" y="16668"/>
                </a:lnTo>
                <a:lnTo>
                  <a:pt x="223837" y="2381"/>
                </a:lnTo>
                <a:lnTo>
                  <a:pt x="202406" y="0"/>
                </a:lnTo>
                <a:lnTo>
                  <a:pt x="188119" y="9525"/>
                </a:lnTo>
                <a:lnTo>
                  <a:pt x="173831" y="52387"/>
                </a:lnTo>
                <a:lnTo>
                  <a:pt x="166687" y="107156"/>
                </a:lnTo>
                <a:lnTo>
                  <a:pt x="150019" y="211931"/>
                </a:lnTo>
                <a:lnTo>
                  <a:pt x="126206" y="3643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18CB592-2CB5-4BFA-AACA-45EA04F5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12" y="1641475"/>
            <a:ext cx="4322439" cy="42858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3CF0F0-4384-4C5B-BA6C-3D4F26316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1583130"/>
            <a:ext cx="4328535" cy="428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D599830-36E4-4956-91BE-E2BE02F85DB8}"/>
              </a:ext>
            </a:extLst>
          </p:cNvPr>
          <p:cNvSpPr/>
          <p:nvPr/>
        </p:nvSpPr>
        <p:spPr>
          <a:xfrm>
            <a:off x="5713414" y="1462089"/>
            <a:ext cx="600075" cy="777875"/>
          </a:xfrm>
          <a:custGeom>
            <a:avLst/>
            <a:gdLst>
              <a:gd name="connsiteX0" fmla="*/ 221456 w 600075"/>
              <a:gd name="connsiteY0" fmla="*/ 552450 h 778668"/>
              <a:gd name="connsiteX1" fmla="*/ 216694 w 600075"/>
              <a:gd name="connsiteY1" fmla="*/ 335756 h 778668"/>
              <a:gd name="connsiteX2" fmla="*/ 197644 w 600075"/>
              <a:gd name="connsiteY2" fmla="*/ 219075 h 778668"/>
              <a:gd name="connsiteX3" fmla="*/ 178594 w 600075"/>
              <a:gd name="connsiteY3" fmla="*/ 178593 h 778668"/>
              <a:gd name="connsiteX4" fmla="*/ 100012 w 600075"/>
              <a:gd name="connsiteY4" fmla="*/ 109537 h 778668"/>
              <a:gd name="connsiteX5" fmla="*/ 7144 w 600075"/>
              <a:gd name="connsiteY5" fmla="*/ 45243 h 778668"/>
              <a:gd name="connsiteX6" fmla="*/ 0 w 600075"/>
              <a:gd name="connsiteY6" fmla="*/ 26193 h 778668"/>
              <a:gd name="connsiteX7" fmla="*/ 7144 w 600075"/>
              <a:gd name="connsiteY7" fmla="*/ 7143 h 778668"/>
              <a:gd name="connsiteX8" fmla="*/ 21431 w 600075"/>
              <a:gd name="connsiteY8" fmla="*/ 0 h 778668"/>
              <a:gd name="connsiteX9" fmla="*/ 71437 w 600075"/>
              <a:gd name="connsiteY9" fmla="*/ 2381 h 778668"/>
              <a:gd name="connsiteX10" fmla="*/ 216694 w 600075"/>
              <a:gd name="connsiteY10" fmla="*/ 38100 h 778668"/>
              <a:gd name="connsiteX11" fmla="*/ 473869 w 600075"/>
              <a:gd name="connsiteY11" fmla="*/ 119062 h 778668"/>
              <a:gd name="connsiteX12" fmla="*/ 557212 w 600075"/>
              <a:gd name="connsiteY12" fmla="*/ 157162 h 778668"/>
              <a:gd name="connsiteX13" fmla="*/ 583406 w 600075"/>
              <a:gd name="connsiteY13" fmla="*/ 180975 h 778668"/>
              <a:gd name="connsiteX14" fmla="*/ 597694 w 600075"/>
              <a:gd name="connsiteY14" fmla="*/ 204787 h 778668"/>
              <a:gd name="connsiteX15" fmla="*/ 600075 w 600075"/>
              <a:gd name="connsiteY15" fmla="*/ 233362 h 778668"/>
              <a:gd name="connsiteX16" fmla="*/ 585787 w 600075"/>
              <a:gd name="connsiteY16" fmla="*/ 264318 h 778668"/>
              <a:gd name="connsiteX17" fmla="*/ 554831 w 600075"/>
              <a:gd name="connsiteY17" fmla="*/ 290512 h 778668"/>
              <a:gd name="connsiteX18" fmla="*/ 533400 w 600075"/>
              <a:gd name="connsiteY18" fmla="*/ 340518 h 778668"/>
              <a:gd name="connsiteX19" fmla="*/ 514350 w 600075"/>
              <a:gd name="connsiteY19" fmla="*/ 419100 h 778668"/>
              <a:gd name="connsiteX20" fmla="*/ 509587 w 600075"/>
              <a:gd name="connsiteY20" fmla="*/ 531018 h 778668"/>
              <a:gd name="connsiteX21" fmla="*/ 509587 w 600075"/>
              <a:gd name="connsiteY21" fmla="*/ 652462 h 778668"/>
              <a:gd name="connsiteX22" fmla="*/ 511969 w 600075"/>
              <a:gd name="connsiteY22" fmla="*/ 721518 h 778668"/>
              <a:gd name="connsiteX23" fmla="*/ 219075 w 600075"/>
              <a:gd name="connsiteY23" fmla="*/ 778668 h 778668"/>
              <a:gd name="connsiteX24" fmla="*/ 226219 w 600075"/>
              <a:gd name="connsiteY24" fmla="*/ 688181 h 778668"/>
              <a:gd name="connsiteX25" fmla="*/ 221456 w 600075"/>
              <a:gd name="connsiteY25" fmla="*/ 552450 h 77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0075" h="778668">
                <a:moveTo>
                  <a:pt x="221456" y="552450"/>
                </a:moveTo>
                <a:lnTo>
                  <a:pt x="216694" y="335756"/>
                </a:lnTo>
                <a:lnTo>
                  <a:pt x="197644" y="219075"/>
                </a:lnTo>
                <a:lnTo>
                  <a:pt x="178594" y="178593"/>
                </a:lnTo>
                <a:lnTo>
                  <a:pt x="100012" y="109537"/>
                </a:lnTo>
                <a:lnTo>
                  <a:pt x="7144" y="45243"/>
                </a:lnTo>
                <a:lnTo>
                  <a:pt x="0" y="26193"/>
                </a:lnTo>
                <a:lnTo>
                  <a:pt x="7144" y="7143"/>
                </a:lnTo>
                <a:lnTo>
                  <a:pt x="21431" y="0"/>
                </a:lnTo>
                <a:lnTo>
                  <a:pt x="71437" y="2381"/>
                </a:lnTo>
                <a:lnTo>
                  <a:pt x="216694" y="38100"/>
                </a:lnTo>
                <a:lnTo>
                  <a:pt x="473869" y="119062"/>
                </a:lnTo>
                <a:lnTo>
                  <a:pt x="557212" y="157162"/>
                </a:lnTo>
                <a:lnTo>
                  <a:pt x="583406" y="180975"/>
                </a:lnTo>
                <a:lnTo>
                  <a:pt x="597694" y="204787"/>
                </a:lnTo>
                <a:lnTo>
                  <a:pt x="600075" y="233362"/>
                </a:lnTo>
                <a:lnTo>
                  <a:pt x="585787" y="264318"/>
                </a:lnTo>
                <a:lnTo>
                  <a:pt x="554831" y="290512"/>
                </a:lnTo>
                <a:lnTo>
                  <a:pt x="533400" y="340518"/>
                </a:lnTo>
                <a:lnTo>
                  <a:pt x="514350" y="419100"/>
                </a:lnTo>
                <a:lnTo>
                  <a:pt x="509587" y="531018"/>
                </a:lnTo>
                <a:lnTo>
                  <a:pt x="509587" y="652462"/>
                </a:lnTo>
                <a:lnTo>
                  <a:pt x="511969" y="721518"/>
                </a:lnTo>
                <a:lnTo>
                  <a:pt x="219075" y="778668"/>
                </a:lnTo>
                <a:lnTo>
                  <a:pt x="226219" y="688181"/>
                </a:lnTo>
                <a:lnTo>
                  <a:pt x="221456" y="552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77370A6-D7C9-4ECD-AC6A-E630A3D9391D}"/>
              </a:ext>
            </a:extLst>
          </p:cNvPr>
          <p:cNvSpPr/>
          <p:nvPr/>
        </p:nvSpPr>
        <p:spPr>
          <a:xfrm>
            <a:off x="4386264" y="3168651"/>
            <a:ext cx="409575" cy="2111375"/>
          </a:xfrm>
          <a:custGeom>
            <a:avLst/>
            <a:gdLst>
              <a:gd name="connsiteX0" fmla="*/ 157227 w 409618"/>
              <a:gd name="connsiteY0" fmla="*/ 1158516 h 2110154"/>
              <a:gd name="connsiteX1" fmla="*/ 165503 w 409618"/>
              <a:gd name="connsiteY1" fmla="*/ 682697 h 2110154"/>
              <a:gd name="connsiteX2" fmla="*/ 161365 w 409618"/>
              <a:gd name="connsiteY2" fmla="*/ 417894 h 2110154"/>
              <a:gd name="connsiteX3" fmla="*/ 136540 w 409618"/>
              <a:gd name="connsiteY3" fmla="*/ 273079 h 2110154"/>
              <a:gd name="connsiteX4" fmla="*/ 103439 w 409618"/>
              <a:gd name="connsiteY4" fmla="*/ 194465 h 2110154"/>
              <a:gd name="connsiteX5" fmla="*/ 45513 w 409618"/>
              <a:gd name="connsiteY5" fmla="*/ 103439 h 2110154"/>
              <a:gd name="connsiteX6" fmla="*/ 8275 w 409618"/>
              <a:gd name="connsiteY6" fmla="*/ 62064 h 2110154"/>
              <a:gd name="connsiteX7" fmla="*/ 0 w 409618"/>
              <a:gd name="connsiteY7" fmla="*/ 37238 h 2110154"/>
              <a:gd name="connsiteX8" fmla="*/ 0 w 409618"/>
              <a:gd name="connsiteY8" fmla="*/ 12413 h 2110154"/>
              <a:gd name="connsiteX9" fmla="*/ 12413 w 409618"/>
              <a:gd name="connsiteY9" fmla="*/ 0 h 2110154"/>
              <a:gd name="connsiteX10" fmla="*/ 53789 w 409618"/>
              <a:gd name="connsiteY10" fmla="*/ 8275 h 2110154"/>
              <a:gd name="connsiteX11" fmla="*/ 165503 w 409618"/>
              <a:gd name="connsiteY11" fmla="*/ 41376 h 2110154"/>
              <a:gd name="connsiteX12" fmla="*/ 285492 w 409618"/>
              <a:gd name="connsiteY12" fmla="*/ 91027 h 2110154"/>
              <a:gd name="connsiteX13" fmla="*/ 347555 w 409618"/>
              <a:gd name="connsiteY13" fmla="*/ 128265 h 2110154"/>
              <a:gd name="connsiteX14" fmla="*/ 397206 w 409618"/>
              <a:gd name="connsiteY14" fmla="*/ 169640 h 2110154"/>
              <a:gd name="connsiteX15" fmla="*/ 405481 w 409618"/>
              <a:gd name="connsiteY15" fmla="*/ 355830 h 2110154"/>
              <a:gd name="connsiteX16" fmla="*/ 409618 w 409618"/>
              <a:gd name="connsiteY16" fmla="*/ 653734 h 2110154"/>
              <a:gd name="connsiteX17" fmla="*/ 397206 w 409618"/>
              <a:gd name="connsiteY17" fmla="*/ 1042665 h 2110154"/>
              <a:gd name="connsiteX18" fmla="*/ 380656 w 409618"/>
              <a:gd name="connsiteY18" fmla="*/ 1361256 h 2110154"/>
              <a:gd name="connsiteX19" fmla="*/ 355830 w 409618"/>
              <a:gd name="connsiteY19" fmla="*/ 1737774 h 2110154"/>
              <a:gd name="connsiteX20" fmla="*/ 347555 w 409618"/>
              <a:gd name="connsiteY20" fmla="*/ 1857763 h 2110154"/>
              <a:gd name="connsiteX21" fmla="*/ 302042 w 409618"/>
              <a:gd name="connsiteY21" fmla="*/ 1998440 h 2110154"/>
              <a:gd name="connsiteX22" fmla="*/ 260666 w 409618"/>
              <a:gd name="connsiteY22" fmla="*/ 2077054 h 2110154"/>
              <a:gd name="connsiteX23" fmla="*/ 223428 w 409618"/>
              <a:gd name="connsiteY23" fmla="*/ 2106017 h 2110154"/>
              <a:gd name="connsiteX24" fmla="*/ 202741 w 409618"/>
              <a:gd name="connsiteY24" fmla="*/ 2110154 h 2110154"/>
              <a:gd name="connsiteX25" fmla="*/ 173778 w 409618"/>
              <a:gd name="connsiteY25" fmla="*/ 2101879 h 2110154"/>
              <a:gd name="connsiteX26" fmla="*/ 128265 w 409618"/>
              <a:gd name="connsiteY26" fmla="*/ 2056366 h 2110154"/>
              <a:gd name="connsiteX27" fmla="*/ 107577 w 409618"/>
              <a:gd name="connsiteY27" fmla="*/ 2006715 h 2110154"/>
              <a:gd name="connsiteX28" fmla="*/ 78614 w 409618"/>
              <a:gd name="connsiteY28" fmla="*/ 1861901 h 2110154"/>
              <a:gd name="connsiteX29" fmla="*/ 74476 w 409618"/>
              <a:gd name="connsiteY29" fmla="*/ 1717086 h 2110154"/>
              <a:gd name="connsiteX30" fmla="*/ 86889 w 409618"/>
              <a:gd name="connsiteY30" fmla="*/ 1655023 h 2110154"/>
              <a:gd name="connsiteX31" fmla="*/ 119989 w 409618"/>
              <a:gd name="connsiteY31" fmla="*/ 1530896 h 2110154"/>
              <a:gd name="connsiteX32" fmla="*/ 140677 w 409618"/>
              <a:gd name="connsiteY32" fmla="*/ 1402632 h 2110154"/>
              <a:gd name="connsiteX33" fmla="*/ 157227 w 409618"/>
              <a:gd name="connsiteY33" fmla="*/ 1158516 h 211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9618" h="2110154">
                <a:moveTo>
                  <a:pt x="157227" y="1158516"/>
                </a:moveTo>
                <a:lnTo>
                  <a:pt x="165503" y="682697"/>
                </a:lnTo>
                <a:cubicBezTo>
                  <a:pt x="164124" y="594429"/>
                  <a:pt x="167571" y="486164"/>
                  <a:pt x="161365" y="417894"/>
                </a:cubicBezTo>
                <a:lnTo>
                  <a:pt x="136540" y="273079"/>
                </a:lnTo>
                <a:lnTo>
                  <a:pt x="103439" y="194465"/>
                </a:lnTo>
                <a:lnTo>
                  <a:pt x="45513" y="103439"/>
                </a:lnTo>
                <a:lnTo>
                  <a:pt x="8275" y="62064"/>
                </a:lnTo>
                <a:lnTo>
                  <a:pt x="0" y="37238"/>
                </a:lnTo>
                <a:lnTo>
                  <a:pt x="0" y="12413"/>
                </a:lnTo>
                <a:lnTo>
                  <a:pt x="12413" y="0"/>
                </a:lnTo>
                <a:lnTo>
                  <a:pt x="53789" y="8275"/>
                </a:lnTo>
                <a:lnTo>
                  <a:pt x="165503" y="41376"/>
                </a:lnTo>
                <a:lnTo>
                  <a:pt x="285492" y="91027"/>
                </a:lnTo>
                <a:lnTo>
                  <a:pt x="347555" y="128265"/>
                </a:lnTo>
                <a:lnTo>
                  <a:pt x="397206" y="169640"/>
                </a:lnTo>
                <a:lnTo>
                  <a:pt x="405481" y="355830"/>
                </a:lnTo>
                <a:lnTo>
                  <a:pt x="409618" y="653734"/>
                </a:lnTo>
                <a:lnTo>
                  <a:pt x="397206" y="1042665"/>
                </a:lnTo>
                <a:lnTo>
                  <a:pt x="380656" y="1361256"/>
                </a:lnTo>
                <a:lnTo>
                  <a:pt x="355830" y="1737774"/>
                </a:lnTo>
                <a:lnTo>
                  <a:pt x="347555" y="1857763"/>
                </a:lnTo>
                <a:lnTo>
                  <a:pt x="302042" y="1998440"/>
                </a:lnTo>
                <a:lnTo>
                  <a:pt x="260666" y="2077054"/>
                </a:lnTo>
                <a:lnTo>
                  <a:pt x="223428" y="2106017"/>
                </a:lnTo>
                <a:lnTo>
                  <a:pt x="202741" y="2110154"/>
                </a:lnTo>
                <a:lnTo>
                  <a:pt x="173778" y="2101879"/>
                </a:lnTo>
                <a:lnTo>
                  <a:pt x="128265" y="2056366"/>
                </a:lnTo>
                <a:lnTo>
                  <a:pt x="107577" y="2006715"/>
                </a:lnTo>
                <a:lnTo>
                  <a:pt x="78614" y="1861901"/>
                </a:lnTo>
                <a:lnTo>
                  <a:pt x="74476" y="1717086"/>
                </a:lnTo>
                <a:lnTo>
                  <a:pt x="86889" y="1655023"/>
                </a:lnTo>
                <a:lnTo>
                  <a:pt x="119989" y="1530896"/>
                </a:lnTo>
                <a:lnTo>
                  <a:pt x="140677" y="1402632"/>
                </a:lnTo>
                <a:lnTo>
                  <a:pt x="157227" y="115851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80CE567-470F-43E8-803C-3226EF46A070}"/>
              </a:ext>
            </a:extLst>
          </p:cNvPr>
          <p:cNvSpPr/>
          <p:nvPr/>
        </p:nvSpPr>
        <p:spPr>
          <a:xfrm>
            <a:off x="3824289" y="1981200"/>
            <a:ext cx="4429125" cy="666750"/>
          </a:xfrm>
          <a:custGeom>
            <a:avLst/>
            <a:gdLst>
              <a:gd name="connsiteX0" fmla="*/ 1905000 w 4429125"/>
              <a:gd name="connsiteY0" fmla="*/ 385763 h 666750"/>
              <a:gd name="connsiteX1" fmla="*/ 1562100 w 4429125"/>
              <a:gd name="connsiteY1" fmla="*/ 438150 h 666750"/>
              <a:gd name="connsiteX2" fmla="*/ 1176337 w 4429125"/>
              <a:gd name="connsiteY2" fmla="*/ 500063 h 666750"/>
              <a:gd name="connsiteX3" fmla="*/ 885825 w 4429125"/>
              <a:gd name="connsiteY3" fmla="*/ 566738 h 666750"/>
              <a:gd name="connsiteX4" fmla="*/ 595312 w 4429125"/>
              <a:gd name="connsiteY4" fmla="*/ 652463 h 666750"/>
              <a:gd name="connsiteX5" fmla="*/ 542925 w 4429125"/>
              <a:gd name="connsiteY5" fmla="*/ 666750 h 666750"/>
              <a:gd name="connsiteX6" fmla="*/ 485775 w 4429125"/>
              <a:gd name="connsiteY6" fmla="*/ 661988 h 666750"/>
              <a:gd name="connsiteX7" fmla="*/ 376237 w 4429125"/>
              <a:gd name="connsiteY7" fmla="*/ 638175 h 666750"/>
              <a:gd name="connsiteX8" fmla="*/ 252412 w 4429125"/>
              <a:gd name="connsiteY8" fmla="*/ 581025 h 666750"/>
              <a:gd name="connsiteX9" fmla="*/ 128587 w 4429125"/>
              <a:gd name="connsiteY9" fmla="*/ 509588 h 666750"/>
              <a:gd name="connsiteX10" fmla="*/ 57150 w 4429125"/>
              <a:gd name="connsiteY10" fmla="*/ 452438 h 666750"/>
              <a:gd name="connsiteX11" fmla="*/ 28575 w 4429125"/>
              <a:gd name="connsiteY11" fmla="*/ 404813 h 666750"/>
              <a:gd name="connsiteX12" fmla="*/ 9525 w 4429125"/>
              <a:gd name="connsiteY12" fmla="*/ 352425 h 666750"/>
              <a:gd name="connsiteX13" fmla="*/ 0 w 4429125"/>
              <a:gd name="connsiteY13" fmla="*/ 323850 h 666750"/>
              <a:gd name="connsiteX14" fmla="*/ 4762 w 4429125"/>
              <a:gd name="connsiteY14" fmla="*/ 295275 h 666750"/>
              <a:gd name="connsiteX15" fmla="*/ 14287 w 4429125"/>
              <a:gd name="connsiteY15" fmla="*/ 285750 h 666750"/>
              <a:gd name="connsiteX16" fmla="*/ 42862 w 4429125"/>
              <a:gd name="connsiteY16" fmla="*/ 290513 h 666750"/>
              <a:gd name="connsiteX17" fmla="*/ 180975 w 4429125"/>
              <a:gd name="connsiteY17" fmla="*/ 342900 h 666750"/>
              <a:gd name="connsiteX18" fmla="*/ 309562 w 4429125"/>
              <a:gd name="connsiteY18" fmla="*/ 371475 h 666750"/>
              <a:gd name="connsiteX19" fmla="*/ 509587 w 4429125"/>
              <a:gd name="connsiteY19" fmla="*/ 371475 h 666750"/>
              <a:gd name="connsiteX20" fmla="*/ 833437 w 4429125"/>
              <a:gd name="connsiteY20" fmla="*/ 338138 h 666750"/>
              <a:gd name="connsiteX21" fmla="*/ 1428750 w 4429125"/>
              <a:gd name="connsiteY21" fmla="*/ 271463 h 666750"/>
              <a:gd name="connsiteX22" fmla="*/ 1857375 w 4429125"/>
              <a:gd name="connsiteY22" fmla="*/ 214313 h 666750"/>
              <a:gd name="connsiteX23" fmla="*/ 2128837 w 4429125"/>
              <a:gd name="connsiteY23" fmla="*/ 176213 h 666750"/>
              <a:gd name="connsiteX24" fmla="*/ 2471737 w 4429125"/>
              <a:gd name="connsiteY24" fmla="*/ 152400 h 666750"/>
              <a:gd name="connsiteX25" fmla="*/ 2971800 w 4429125"/>
              <a:gd name="connsiteY25" fmla="*/ 114300 h 666750"/>
              <a:gd name="connsiteX26" fmla="*/ 3419475 w 4429125"/>
              <a:gd name="connsiteY26" fmla="*/ 85725 h 666750"/>
              <a:gd name="connsiteX27" fmla="*/ 3638550 w 4429125"/>
              <a:gd name="connsiteY27" fmla="*/ 76200 h 666750"/>
              <a:gd name="connsiteX28" fmla="*/ 3676650 w 4429125"/>
              <a:gd name="connsiteY28" fmla="*/ 71438 h 666750"/>
              <a:gd name="connsiteX29" fmla="*/ 3786187 w 4429125"/>
              <a:gd name="connsiteY29" fmla="*/ 33338 h 666750"/>
              <a:gd name="connsiteX30" fmla="*/ 3876675 w 4429125"/>
              <a:gd name="connsiteY30" fmla="*/ 0 h 666750"/>
              <a:gd name="connsiteX31" fmla="*/ 3895725 w 4429125"/>
              <a:gd name="connsiteY31" fmla="*/ 0 h 666750"/>
              <a:gd name="connsiteX32" fmla="*/ 3971925 w 4429125"/>
              <a:gd name="connsiteY32" fmla="*/ 14288 h 666750"/>
              <a:gd name="connsiteX33" fmla="*/ 4143375 w 4429125"/>
              <a:gd name="connsiteY33" fmla="*/ 66675 h 666750"/>
              <a:gd name="connsiteX34" fmla="*/ 4338637 w 4429125"/>
              <a:gd name="connsiteY34" fmla="*/ 142875 h 666750"/>
              <a:gd name="connsiteX35" fmla="*/ 4400550 w 4429125"/>
              <a:gd name="connsiteY35" fmla="*/ 185738 h 666750"/>
              <a:gd name="connsiteX36" fmla="*/ 4429125 w 4429125"/>
              <a:gd name="connsiteY36" fmla="*/ 228600 h 666750"/>
              <a:gd name="connsiteX37" fmla="*/ 4424362 w 4429125"/>
              <a:gd name="connsiteY37" fmla="*/ 271463 h 666750"/>
              <a:gd name="connsiteX38" fmla="*/ 4395787 w 4429125"/>
              <a:gd name="connsiteY38" fmla="*/ 304800 h 666750"/>
              <a:gd name="connsiteX39" fmla="*/ 4348162 w 4429125"/>
              <a:gd name="connsiteY39" fmla="*/ 333375 h 666750"/>
              <a:gd name="connsiteX40" fmla="*/ 4310062 w 4429125"/>
              <a:gd name="connsiteY40" fmla="*/ 342900 h 666750"/>
              <a:gd name="connsiteX41" fmla="*/ 4057650 w 4429125"/>
              <a:gd name="connsiteY41" fmla="*/ 309563 h 666750"/>
              <a:gd name="connsiteX42" fmla="*/ 3781425 w 4429125"/>
              <a:gd name="connsiteY42" fmla="*/ 290513 h 666750"/>
              <a:gd name="connsiteX43" fmla="*/ 3348037 w 4429125"/>
              <a:gd name="connsiteY43" fmla="*/ 285750 h 666750"/>
              <a:gd name="connsiteX44" fmla="*/ 2933700 w 4429125"/>
              <a:gd name="connsiteY44" fmla="*/ 295275 h 666750"/>
              <a:gd name="connsiteX45" fmla="*/ 2290762 w 4429125"/>
              <a:gd name="connsiteY45" fmla="*/ 338138 h 666750"/>
              <a:gd name="connsiteX46" fmla="*/ 1905000 w 4429125"/>
              <a:gd name="connsiteY46" fmla="*/ 385763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429125" h="666750">
                <a:moveTo>
                  <a:pt x="1905000" y="385763"/>
                </a:moveTo>
                <a:lnTo>
                  <a:pt x="1562100" y="438150"/>
                </a:lnTo>
                <a:lnTo>
                  <a:pt x="1176337" y="500063"/>
                </a:lnTo>
                <a:lnTo>
                  <a:pt x="885825" y="566738"/>
                </a:lnTo>
                <a:lnTo>
                  <a:pt x="595312" y="652463"/>
                </a:lnTo>
                <a:lnTo>
                  <a:pt x="542925" y="666750"/>
                </a:lnTo>
                <a:lnTo>
                  <a:pt x="485775" y="661988"/>
                </a:lnTo>
                <a:lnTo>
                  <a:pt x="376237" y="638175"/>
                </a:lnTo>
                <a:lnTo>
                  <a:pt x="252412" y="581025"/>
                </a:lnTo>
                <a:lnTo>
                  <a:pt x="128587" y="509588"/>
                </a:lnTo>
                <a:lnTo>
                  <a:pt x="57150" y="452438"/>
                </a:lnTo>
                <a:lnTo>
                  <a:pt x="28575" y="404813"/>
                </a:lnTo>
                <a:lnTo>
                  <a:pt x="9525" y="352425"/>
                </a:lnTo>
                <a:lnTo>
                  <a:pt x="0" y="323850"/>
                </a:lnTo>
                <a:lnTo>
                  <a:pt x="4762" y="295275"/>
                </a:lnTo>
                <a:lnTo>
                  <a:pt x="14287" y="285750"/>
                </a:lnTo>
                <a:lnTo>
                  <a:pt x="42862" y="290513"/>
                </a:lnTo>
                <a:lnTo>
                  <a:pt x="180975" y="342900"/>
                </a:lnTo>
                <a:lnTo>
                  <a:pt x="309562" y="371475"/>
                </a:lnTo>
                <a:lnTo>
                  <a:pt x="509587" y="371475"/>
                </a:lnTo>
                <a:lnTo>
                  <a:pt x="833437" y="338138"/>
                </a:lnTo>
                <a:lnTo>
                  <a:pt x="1428750" y="271463"/>
                </a:lnTo>
                <a:lnTo>
                  <a:pt x="1857375" y="214313"/>
                </a:lnTo>
                <a:lnTo>
                  <a:pt x="2128837" y="176213"/>
                </a:lnTo>
                <a:lnTo>
                  <a:pt x="2471737" y="152400"/>
                </a:lnTo>
                <a:lnTo>
                  <a:pt x="2971800" y="114300"/>
                </a:lnTo>
                <a:lnTo>
                  <a:pt x="3419475" y="85725"/>
                </a:lnTo>
                <a:lnTo>
                  <a:pt x="3638550" y="76200"/>
                </a:lnTo>
                <a:lnTo>
                  <a:pt x="3676650" y="71438"/>
                </a:lnTo>
                <a:lnTo>
                  <a:pt x="3786187" y="33338"/>
                </a:lnTo>
                <a:lnTo>
                  <a:pt x="3876675" y="0"/>
                </a:lnTo>
                <a:lnTo>
                  <a:pt x="3895725" y="0"/>
                </a:lnTo>
                <a:lnTo>
                  <a:pt x="3971925" y="14288"/>
                </a:lnTo>
                <a:lnTo>
                  <a:pt x="4143375" y="66675"/>
                </a:lnTo>
                <a:lnTo>
                  <a:pt x="4338637" y="142875"/>
                </a:lnTo>
                <a:lnTo>
                  <a:pt x="4400550" y="185738"/>
                </a:lnTo>
                <a:lnTo>
                  <a:pt x="4429125" y="228600"/>
                </a:lnTo>
                <a:lnTo>
                  <a:pt x="4424362" y="271463"/>
                </a:lnTo>
                <a:lnTo>
                  <a:pt x="4395787" y="304800"/>
                </a:lnTo>
                <a:lnTo>
                  <a:pt x="4348162" y="333375"/>
                </a:lnTo>
                <a:lnTo>
                  <a:pt x="4310062" y="342900"/>
                </a:lnTo>
                <a:lnTo>
                  <a:pt x="4057650" y="309563"/>
                </a:lnTo>
                <a:lnTo>
                  <a:pt x="3781425" y="290513"/>
                </a:lnTo>
                <a:lnTo>
                  <a:pt x="3348037" y="285750"/>
                </a:lnTo>
                <a:lnTo>
                  <a:pt x="2933700" y="295275"/>
                </a:lnTo>
                <a:lnTo>
                  <a:pt x="2290762" y="338138"/>
                </a:lnTo>
                <a:lnTo>
                  <a:pt x="1905000" y="3857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3CB3314-9CD0-4573-AAAF-6DCF9127D9CD}"/>
              </a:ext>
            </a:extLst>
          </p:cNvPr>
          <p:cNvSpPr/>
          <p:nvPr/>
        </p:nvSpPr>
        <p:spPr>
          <a:xfrm>
            <a:off x="4651376" y="3008314"/>
            <a:ext cx="3160713" cy="2143125"/>
          </a:xfrm>
          <a:custGeom>
            <a:avLst/>
            <a:gdLst>
              <a:gd name="connsiteX0" fmla="*/ 835786 w 3161093"/>
              <a:gd name="connsiteY0" fmla="*/ 417893 h 2143254"/>
              <a:gd name="connsiteX1" fmla="*/ 542020 w 3161093"/>
              <a:gd name="connsiteY1" fmla="*/ 471681 h 2143254"/>
              <a:gd name="connsiteX2" fmla="*/ 380655 w 3161093"/>
              <a:gd name="connsiteY2" fmla="*/ 504782 h 2143254"/>
              <a:gd name="connsiteX3" fmla="*/ 322729 w 3161093"/>
              <a:gd name="connsiteY3" fmla="*/ 513057 h 2143254"/>
              <a:gd name="connsiteX4" fmla="*/ 252391 w 3161093"/>
              <a:gd name="connsiteY4" fmla="*/ 521332 h 2143254"/>
              <a:gd name="connsiteX5" fmla="*/ 165502 w 3161093"/>
              <a:gd name="connsiteY5" fmla="*/ 517194 h 2143254"/>
              <a:gd name="connsiteX6" fmla="*/ 86889 w 3161093"/>
              <a:gd name="connsiteY6" fmla="*/ 513057 h 2143254"/>
              <a:gd name="connsiteX7" fmla="*/ 0 w 3161093"/>
              <a:gd name="connsiteY7" fmla="*/ 302041 h 2143254"/>
              <a:gd name="connsiteX8" fmla="*/ 144814 w 3161093"/>
              <a:gd name="connsiteY8" fmla="*/ 322729 h 2143254"/>
              <a:gd name="connsiteX9" fmla="*/ 347555 w 3161093"/>
              <a:gd name="connsiteY9" fmla="*/ 306179 h 2143254"/>
              <a:gd name="connsiteX10" fmla="*/ 831649 w 3161093"/>
              <a:gd name="connsiteY10" fmla="*/ 244115 h 2143254"/>
              <a:gd name="connsiteX11" fmla="*/ 1311605 w 3161093"/>
              <a:gd name="connsiteY11" fmla="*/ 169639 h 2143254"/>
              <a:gd name="connsiteX12" fmla="*/ 1572271 w 3161093"/>
              <a:gd name="connsiteY12" fmla="*/ 124126 h 2143254"/>
              <a:gd name="connsiteX13" fmla="*/ 2031540 w 3161093"/>
              <a:gd name="connsiteY13" fmla="*/ 86888 h 2143254"/>
              <a:gd name="connsiteX14" fmla="*/ 2383233 w 3161093"/>
              <a:gd name="connsiteY14" fmla="*/ 49650 h 2143254"/>
              <a:gd name="connsiteX15" fmla="*/ 2490809 w 3161093"/>
              <a:gd name="connsiteY15" fmla="*/ 41375 h 2143254"/>
              <a:gd name="connsiteX16" fmla="*/ 2623211 w 3161093"/>
              <a:gd name="connsiteY16" fmla="*/ 12412 h 2143254"/>
              <a:gd name="connsiteX17" fmla="*/ 2668724 w 3161093"/>
              <a:gd name="connsiteY17" fmla="*/ 0 h 2143254"/>
              <a:gd name="connsiteX18" fmla="*/ 2722512 w 3161093"/>
              <a:gd name="connsiteY18" fmla="*/ 16550 h 2143254"/>
              <a:gd name="connsiteX19" fmla="*/ 2875602 w 3161093"/>
              <a:gd name="connsiteY19" fmla="*/ 66201 h 2143254"/>
              <a:gd name="connsiteX20" fmla="*/ 3115580 w 3161093"/>
              <a:gd name="connsiteY20" fmla="*/ 165502 h 2143254"/>
              <a:gd name="connsiteX21" fmla="*/ 3148681 w 3161093"/>
              <a:gd name="connsiteY21" fmla="*/ 190327 h 2143254"/>
              <a:gd name="connsiteX22" fmla="*/ 3161093 w 3161093"/>
              <a:gd name="connsiteY22" fmla="*/ 235840 h 2143254"/>
              <a:gd name="connsiteX23" fmla="*/ 3152818 w 3161093"/>
              <a:gd name="connsiteY23" fmla="*/ 281353 h 2143254"/>
              <a:gd name="connsiteX24" fmla="*/ 3119718 w 3161093"/>
              <a:gd name="connsiteY24" fmla="*/ 318591 h 2143254"/>
              <a:gd name="connsiteX25" fmla="*/ 3086617 w 3161093"/>
              <a:gd name="connsiteY25" fmla="*/ 380655 h 2143254"/>
              <a:gd name="connsiteX26" fmla="*/ 3061792 w 3161093"/>
              <a:gd name="connsiteY26" fmla="*/ 459268 h 2143254"/>
              <a:gd name="connsiteX27" fmla="*/ 3070067 w 3161093"/>
              <a:gd name="connsiteY27" fmla="*/ 657871 h 2143254"/>
              <a:gd name="connsiteX28" fmla="*/ 3053517 w 3161093"/>
              <a:gd name="connsiteY28" fmla="*/ 1146103 h 2143254"/>
              <a:gd name="connsiteX29" fmla="*/ 3032829 w 3161093"/>
              <a:gd name="connsiteY29" fmla="*/ 1609509 h 2143254"/>
              <a:gd name="connsiteX30" fmla="*/ 3020416 w 3161093"/>
              <a:gd name="connsiteY30" fmla="*/ 1675710 h 2143254"/>
              <a:gd name="connsiteX31" fmla="*/ 2954215 w 3161093"/>
              <a:gd name="connsiteY31" fmla="*/ 1832937 h 2143254"/>
              <a:gd name="connsiteX32" fmla="*/ 2854914 w 3161093"/>
              <a:gd name="connsiteY32" fmla="*/ 2019127 h 2143254"/>
              <a:gd name="connsiteX33" fmla="*/ 2788713 w 3161093"/>
              <a:gd name="connsiteY33" fmla="*/ 2130841 h 2143254"/>
              <a:gd name="connsiteX34" fmla="*/ 2772163 w 3161093"/>
              <a:gd name="connsiteY34" fmla="*/ 2139116 h 2143254"/>
              <a:gd name="connsiteX35" fmla="*/ 2751475 w 3161093"/>
              <a:gd name="connsiteY35" fmla="*/ 2143254 h 2143254"/>
              <a:gd name="connsiteX36" fmla="*/ 2718375 w 3161093"/>
              <a:gd name="connsiteY36" fmla="*/ 2130841 h 2143254"/>
              <a:gd name="connsiteX37" fmla="*/ 2627348 w 3161093"/>
              <a:gd name="connsiteY37" fmla="*/ 1803974 h 2143254"/>
              <a:gd name="connsiteX38" fmla="*/ 2685274 w 3161093"/>
              <a:gd name="connsiteY38" fmla="*/ 1580546 h 2143254"/>
              <a:gd name="connsiteX39" fmla="*/ 2718375 w 3161093"/>
              <a:gd name="connsiteY39" fmla="*/ 1543308 h 2143254"/>
              <a:gd name="connsiteX40" fmla="*/ 2751475 w 3161093"/>
              <a:gd name="connsiteY40" fmla="*/ 1464695 h 2143254"/>
              <a:gd name="connsiteX41" fmla="*/ 2772163 w 3161093"/>
              <a:gd name="connsiteY41" fmla="*/ 1398494 h 2143254"/>
              <a:gd name="connsiteX42" fmla="*/ 2788713 w 3161093"/>
              <a:gd name="connsiteY42" fmla="*/ 1175066 h 2143254"/>
              <a:gd name="connsiteX43" fmla="*/ 2801126 w 3161093"/>
              <a:gd name="connsiteY43" fmla="*/ 628908 h 2143254"/>
              <a:gd name="connsiteX44" fmla="*/ 2796988 w 3161093"/>
              <a:gd name="connsiteY44" fmla="*/ 405480 h 2143254"/>
              <a:gd name="connsiteX45" fmla="*/ 2796988 w 3161093"/>
              <a:gd name="connsiteY45" fmla="*/ 355829 h 2143254"/>
              <a:gd name="connsiteX46" fmla="*/ 2776300 w 3161093"/>
              <a:gd name="connsiteY46" fmla="*/ 314454 h 2143254"/>
              <a:gd name="connsiteX47" fmla="*/ 2697687 w 3161093"/>
              <a:gd name="connsiteY47" fmla="*/ 302041 h 2143254"/>
              <a:gd name="connsiteX48" fmla="*/ 2503222 w 3161093"/>
              <a:gd name="connsiteY48" fmla="*/ 281353 h 2143254"/>
              <a:gd name="connsiteX49" fmla="*/ 2184630 w 3161093"/>
              <a:gd name="connsiteY49" fmla="*/ 281353 h 2143254"/>
              <a:gd name="connsiteX50" fmla="*/ 1754324 w 3161093"/>
              <a:gd name="connsiteY50" fmla="*/ 306179 h 2143254"/>
              <a:gd name="connsiteX51" fmla="*/ 1563996 w 3161093"/>
              <a:gd name="connsiteY51" fmla="*/ 331004 h 2143254"/>
              <a:gd name="connsiteX52" fmla="*/ 1282642 w 3161093"/>
              <a:gd name="connsiteY52" fmla="*/ 351692 h 2143254"/>
              <a:gd name="connsiteX53" fmla="*/ 835786 w 3161093"/>
              <a:gd name="connsiteY53" fmla="*/ 417893 h 214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61093" h="2143254">
                <a:moveTo>
                  <a:pt x="835786" y="417893"/>
                </a:moveTo>
                <a:lnTo>
                  <a:pt x="542020" y="471681"/>
                </a:lnTo>
                <a:lnTo>
                  <a:pt x="380655" y="504782"/>
                </a:lnTo>
                <a:lnTo>
                  <a:pt x="322729" y="513057"/>
                </a:lnTo>
                <a:lnTo>
                  <a:pt x="252391" y="521332"/>
                </a:lnTo>
                <a:lnTo>
                  <a:pt x="165502" y="517194"/>
                </a:lnTo>
                <a:lnTo>
                  <a:pt x="86889" y="513057"/>
                </a:lnTo>
                <a:lnTo>
                  <a:pt x="0" y="302041"/>
                </a:lnTo>
                <a:lnTo>
                  <a:pt x="144814" y="322729"/>
                </a:lnTo>
                <a:lnTo>
                  <a:pt x="347555" y="306179"/>
                </a:lnTo>
                <a:lnTo>
                  <a:pt x="831649" y="244115"/>
                </a:lnTo>
                <a:lnTo>
                  <a:pt x="1311605" y="169639"/>
                </a:lnTo>
                <a:lnTo>
                  <a:pt x="1572271" y="124126"/>
                </a:lnTo>
                <a:lnTo>
                  <a:pt x="2031540" y="86888"/>
                </a:lnTo>
                <a:lnTo>
                  <a:pt x="2383233" y="49650"/>
                </a:lnTo>
                <a:lnTo>
                  <a:pt x="2490809" y="41375"/>
                </a:lnTo>
                <a:lnTo>
                  <a:pt x="2623211" y="12412"/>
                </a:lnTo>
                <a:lnTo>
                  <a:pt x="2668724" y="0"/>
                </a:lnTo>
                <a:lnTo>
                  <a:pt x="2722512" y="16550"/>
                </a:lnTo>
                <a:lnTo>
                  <a:pt x="2875602" y="66201"/>
                </a:lnTo>
                <a:lnTo>
                  <a:pt x="3115580" y="165502"/>
                </a:lnTo>
                <a:lnTo>
                  <a:pt x="3148681" y="190327"/>
                </a:lnTo>
                <a:lnTo>
                  <a:pt x="3161093" y="235840"/>
                </a:lnTo>
                <a:lnTo>
                  <a:pt x="3152818" y="281353"/>
                </a:lnTo>
                <a:lnTo>
                  <a:pt x="3119718" y="318591"/>
                </a:lnTo>
                <a:lnTo>
                  <a:pt x="3086617" y="380655"/>
                </a:lnTo>
                <a:lnTo>
                  <a:pt x="3061792" y="459268"/>
                </a:lnTo>
                <a:lnTo>
                  <a:pt x="3070067" y="657871"/>
                </a:lnTo>
                <a:lnTo>
                  <a:pt x="3053517" y="1146103"/>
                </a:lnTo>
                <a:lnTo>
                  <a:pt x="3032829" y="1609509"/>
                </a:lnTo>
                <a:lnTo>
                  <a:pt x="3020416" y="1675710"/>
                </a:lnTo>
                <a:lnTo>
                  <a:pt x="2954215" y="1832937"/>
                </a:lnTo>
                <a:lnTo>
                  <a:pt x="2854914" y="2019127"/>
                </a:lnTo>
                <a:lnTo>
                  <a:pt x="2788713" y="2130841"/>
                </a:lnTo>
                <a:lnTo>
                  <a:pt x="2772163" y="2139116"/>
                </a:lnTo>
                <a:lnTo>
                  <a:pt x="2751475" y="2143254"/>
                </a:lnTo>
                <a:lnTo>
                  <a:pt x="2718375" y="2130841"/>
                </a:lnTo>
                <a:lnTo>
                  <a:pt x="2627348" y="1803974"/>
                </a:lnTo>
                <a:lnTo>
                  <a:pt x="2685274" y="1580546"/>
                </a:lnTo>
                <a:lnTo>
                  <a:pt x="2718375" y="1543308"/>
                </a:lnTo>
                <a:lnTo>
                  <a:pt x="2751475" y="1464695"/>
                </a:lnTo>
                <a:lnTo>
                  <a:pt x="2772163" y="1398494"/>
                </a:lnTo>
                <a:lnTo>
                  <a:pt x="2788713" y="1175066"/>
                </a:lnTo>
                <a:lnTo>
                  <a:pt x="2801126" y="628908"/>
                </a:lnTo>
                <a:cubicBezTo>
                  <a:pt x="2799747" y="554432"/>
                  <a:pt x="2798367" y="479956"/>
                  <a:pt x="2796988" y="405480"/>
                </a:cubicBezTo>
                <a:lnTo>
                  <a:pt x="2796988" y="355829"/>
                </a:lnTo>
                <a:lnTo>
                  <a:pt x="2776300" y="314454"/>
                </a:lnTo>
                <a:lnTo>
                  <a:pt x="2697687" y="302041"/>
                </a:lnTo>
                <a:lnTo>
                  <a:pt x="2503222" y="281353"/>
                </a:lnTo>
                <a:lnTo>
                  <a:pt x="2184630" y="281353"/>
                </a:lnTo>
                <a:lnTo>
                  <a:pt x="1754324" y="306179"/>
                </a:lnTo>
                <a:lnTo>
                  <a:pt x="1563996" y="331004"/>
                </a:lnTo>
                <a:lnTo>
                  <a:pt x="1282642" y="351692"/>
                </a:lnTo>
                <a:lnTo>
                  <a:pt x="835786" y="4178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E1FC0FB-7504-4B1C-80F9-1BBF1DC041E0}"/>
              </a:ext>
            </a:extLst>
          </p:cNvPr>
          <p:cNvSpPr/>
          <p:nvPr/>
        </p:nvSpPr>
        <p:spPr>
          <a:xfrm>
            <a:off x="6789738" y="4586289"/>
            <a:ext cx="582612" cy="555625"/>
          </a:xfrm>
          <a:custGeom>
            <a:avLst/>
            <a:gdLst>
              <a:gd name="connsiteX0" fmla="*/ 180975 w 583406"/>
              <a:gd name="connsiteY0" fmla="*/ 157162 h 554831"/>
              <a:gd name="connsiteX1" fmla="*/ 273844 w 583406"/>
              <a:gd name="connsiteY1" fmla="*/ 219075 h 554831"/>
              <a:gd name="connsiteX2" fmla="*/ 373856 w 583406"/>
              <a:gd name="connsiteY2" fmla="*/ 302418 h 554831"/>
              <a:gd name="connsiteX3" fmla="*/ 454819 w 583406"/>
              <a:gd name="connsiteY3" fmla="*/ 381000 h 554831"/>
              <a:gd name="connsiteX4" fmla="*/ 483394 w 583406"/>
              <a:gd name="connsiteY4" fmla="*/ 421481 h 554831"/>
              <a:gd name="connsiteX5" fmla="*/ 526256 w 583406"/>
              <a:gd name="connsiteY5" fmla="*/ 483393 h 554831"/>
              <a:gd name="connsiteX6" fmla="*/ 550069 w 583406"/>
              <a:gd name="connsiteY6" fmla="*/ 511968 h 554831"/>
              <a:gd name="connsiteX7" fmla="*/ 583406 w 583406"/>
              <a:gd name="connsiteY7" fmla="*/ 554831 h 554831"/>
              <a:gd name="connsiteX8" fmla="*/ 550069 w 583406"/>
              <a:gd name="connsiteY8" fmla="*/ 0 h 554831"/>
              <a:gd name="connsiteX9" fmla="*/ 516731 w 583406"/>
              <a:gd name="connsiteY9" fmla="*/ 33337 h 554831"/>
              <a:gd name="connsiteX10" fmla="*/ 490537 w 583406"/>
              <a:gd name="connsiteY10" fmla="*/ 42862 h 554831"/>
              <a:gd name="connsiteX11" fmla="*/ 450056 w 583406"/>
              <a:gd name="connsiteY11" fmla="*/ 50006 h 554831"/>
              <a:gd name="connsiteX12" fmla="*/ 378619 w 583406"/>
              <a:gd name="connsiteY12" fmla="*/ 47625 h 554831"/>
              <a:gd name="connsiteX13" fmla="*/ 238125 w 583406"/>
              <a:gd name="connsiteY13" fmla="*/ 33337 h 554831"/>
              <a:gd name="connsiteX14" fmla="*/ 66675 w 583406"/>
              <a:gd name="connsiteY14" fmla="*/ 4762 h 554831"/>
              <a:gd name="connsiteX15" fmla="*/ 16669 w 583406"/>
              <a:gd name="connsiteY15" fmla="*/ 4762 h 554831"/>
              <a:gd name="connsiteX16" fmla="*/ 0 w 583406"/>
              <a:gd name="connsiteY16" fmla="*/ 14287 h 554831"/>
              <a:gd name="connsiteX17" fmla="*/ 0 w 583406"/>
              <a:gd name="connsiteY17" fmla="*/ 33337 h 554831"/>
              <a:gd name="connsiteX18" fmla="*/ 7144 w 583406"/>
              <a:gd name="connsiteY18" fmla="*/ 50006 h 554831"/>
              <a:gd name="connsiteX19" fmla="*/ 26194 w 583406"/>
              <a:gd name="connsiteY19" fmla="*/ 69056 h 554831"/>
              <a:gd name="connsiteX20" fmla="*/ 59531 w 583406"/>
              <a:gd name="connsiteY20" fmla="*/ 85725 h 554831"/>
              <a:gd name="connsiteX21" fmla="*/ 180975 w 583406"/>
              <a:gd name="connsiteY21" fmla="*/ 157162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406" h="554831">
                <a:moveTo>
                  <a:pt x="180975" y="157162"/>
                </a:moveTo>
                <a:lnTo>
                  <a:pt x="273844" y="219075"/>
                </a:lnTo>
                <a:lnTo>
                  <a:pt x="373856" y="302418"/>
                </a:lnTo>
                <a:lnTo>
                  <a:pt x="454819" y="381000"/>
                </a:lnTo>
                <a:lnTo>
                  <a:pt x="483394" y="421481"/>
                </a:lnTo>
                <a:lnTo>
                  <a:pt x="526256" y="483393"/>
                </a:lnTo>
                <a:lnTo>
                  <a:pt x="550069" y="511968"/>
                </a:lnTo>
                <a:lnTo>
                  <a:pt x="583406" y="554831"/>
                </a:lnTo>
                <a:lnTo>
                  <a:pt x="550069" y="0"/>
                </a:lnTo>
                <a:lnTo>
                  <a:pt x="516731" y="33337"/>
                </a:lnTo>
                <a:lnTo>
                  <a:pt x="490537" y="42862"/>
                </a:lnTo>
                <a:lnTo>
                  <a:pt x="450056" y="50006"/>
                </a:lnTo>
                <a:lnTo>
                  <a:pt x="378619" y="47625"/>
                </a:lnTo>
                <a:lnTo>
                  <a:pt x="238125" y="33337"/>
                </a:lnTo>
                <a:lnTo>
                  <a:pt x="66675" y="4762"/>
                </a:lnTo>
                <a:lnTo>
                  <a:pt x="16669" y="4762"/>
                </a:lnTo>
                <a:lnTo>
                  <a:pt x="0" y="14287"/>
                </a:lnTo>
                <a:lnTo>
                  <a:pt x="0" y="33337"/>
                </a:lnTo>
                <a:lnTo>
                  <a:pt x="7144" y="50006"/>
                </a:lnTo>
                <a:lnTo>
                  <a:pt x="26194" y="69056"/>
                </a:lnTo>
                <a:lnTo>
                  <a:pt x="59531" y="85725"/>
                </a:lnTo>
                <a:lnTo>
                  <a:pt x="180975" y="1571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92AC016-1CED-426E-9B7A-7FDA29AAA0A0}"/>
              </a:ext>
            </a:extLst>
          </p:cNvPr>
          <p:cNvSpPr/>
          <p:nvPr/>
        </p:nvSpPr>
        <p:spPr>
          <a:xfrm>
            <a:off x="5789613" y="2422526"/>
            <a:ext cx="533400" cy="3643313"/>
          </a:xfrm>
          <a:custGeom>
            <a:avLst/>
            <a:gdLst>
              <a:gd name="connsiteX0" fmla="*/ 163773 w 532262"/>
              <a:gd name="connsiteY0" fmla="*/ 1678674 h 3643952"/>
              <a:gd name="connsiteX1" fmla="*/ 184244 w 532262"/>
              <a:gd name="connsiteY1" fmla="*/ 955343 h 3643952"/>
              <a:gd name="connsiteX2" fmla="*/ 184244 w 532262"/>
              <a:gd name="connsiteY2" fmla="*/ 702859 h 3643952"/>
              <a:gd name="connsiteX3" fmla="*/ 191068 w 532262"/>
              <a:gd name="connsiteY3" fmla="*/ 470847 h 3643952"/>
              <a:gd name="connsiteX4" fmla="*/ 177421 w 532262"/>
              <a:gd name="connsiteY4" fmla="*/ 375313 h 3643952"/>
              <a:gd name="connsiteX5" fmla="*/ 156949 w 532262"/>
              <a:gd name="connsiteY5" fmla="*/ 272955 h 3643952"/>
              <a:gd name="connsiteX6" fmla="*/ 136477 w 532262"/>
              <a:gd name="connsiteY6" fmla="*/ 211540 h 3643952"/>
              <a:gd name="connsiteX7" fmla="*/ 109182 w 532262"/>
              <a:gd name="connsiteY7" fmla="*/ 150125 h 3643952"/>
              <a:gd name="connsiteX8" fmla="*/ 68238 w 532262"/>
              <a:gd name="connsiteY8" fmla="*/ 109182 h 3643952"/>
              <a:gd name="connsiteX9" fmla="*/ 6824 w 532262"/>
              <a:gd name="connsiteY9" fmla="*/ 68238 h 3643952"/>
              <a:gd name="connsiteX10" fmla="*/ 0 w 532262"/>
              <a:gd name="connsiteY10" fmla="*/ 34119 h 3643952"/>
              <a:gd name="connsiteX11" fmla="*/ 40943 w 532262"/>
              <a:gd name="connsiteY11" fmla="*/ 0 h 3643952"/>
              <a:gd name="connsiteX12" fmla="*/ 116006 w 532262"/>
              <a:gd name="connsiteY12" fmla="*/ 20471 h 3643952"/>
              <a:gd name="connsiteX13" fmla="*/ 313898 w 532262"/>
              <a:gd name="connsiteY13" fmla="*/ 109182 h 3643952"/>
              <a:gd name="connsiteX14" fmla="*/ 477671 w 532262"/>
              <a:gd name="connsiteY14" fmla="*/ 211540 h 3643952"/>
              <a:gd name="connsiteX15" fmla="*/ 518615 w 532262"/>
              <a:gd name="connsiteY15" fmla="*/ 252483 h 3643952"/>
              <a:gd name="connsiteX16" fmla="*/ 532262 w 532262"/>
              <a:gd name="connsiteY16" fmla="*/ 307074 h 3643952"/>
              <a:gd name="connsiteX17" fmla="*/ 491319 w 532262"/>
              <a:gd name="connsiteY17" fmla="*/ 354841 h 3643952"/>
              <a:gd name="connsiteX18" fmla="*/ 457200 w 532262"/>
              <a:gd name="connsiteY18" fmla="*/ 382137 h 3643952"/>
              <a:gd name="connsiteX19" fmla="*/ 436728 w 532262"/>
              <a:gd name="connsiteY19" fmla="*/ 477671 h 3643952"/>
              <a:gd name="connsiteX20" fmla="*/ 436728 w 532262"/>
              <a:gd name="connsiteY20" fmla="*/ 682388 h 3643952"/>
              <a:gd name="connsiteX21" fmla="*/ 423080 w 532262"/>
              <a:gd name="connsiteY21" fmla="*/ 982638 h 3643952"/>
              <a:gd name="connsiteX22" fmla="*/ 409433 w 532262"/>
              <a:gd name="connsiteY22" fmla="*/ 1494429 h 3643952"/>
              <a:gd name="connsiteX23" fmla="*/ 402609 w 532262"/>
              <a:gd name="connsiteY23" fmla="*/ 2163170 h 3643952"/>
              <a:gd name="connsiteX24" fmla="*/ 388961 w 532262"/>
              <a:gd name="connsiteY24" fmla="*/ 2729552 h 3643952"/>
              <a:gd name="connsiteX25" fmla="*/ 388961 w 532262"/>
              <a:gd name="connsiteY25" fmla="*/ 3098041 h 3643952"/>
              <a:gd name="connsiteX26" fmla="*/ 388961 w 532262"/>
              <a:gd name="connsiteY26" fmla="*/ 3214047 h 3643952"/>
              <a:gd name="connsiteX27" fmla="*/ 368489 w 532262"/>
              <a:gd name="connsiteY27" fmla="*/ 3357349 h 3643952"/>
              <a:gd name="connsiteX28" fmla="*/ 341194 w 532262"/>
              <a:gd name="connsiteY28" fmla="*/ 3527946 h 3643952"/>
              <a:gd name="connsiteX29" fmla="*/ 307074 w 532262"/>
              <a:gd name="connsiteY29" fmla="*/ 3603009 h 3643952"/>
              <a:gd name="connsiteX30" fmla="*/ 266131 w 532262"/>
              <a:gd name="connsiteY30" fmla="*/ 3637128 h 3643952"/>
              <a:gd name="connsiteX31" fmla="*/ 218364 w 532262"/>
              <a:gd name="connsiteY31" fmla="*/ 3643952 h 3643952"/>
              <a:gd name="connsiteX32" fmla="*/ 184244 w 532262"/>
              <a:gd name="connsiteY32" fmla="*/ 3616656 h 3643952"/>
              <a:gd name="connsiteX33" fmla="*/ 163773 w 532262"/>
              <a:gd name="connsiteY33" fmla="*/ 3541594 h 3643952"/>
              <a:gd name="connsiteX34" fmla="*/ 143301 w 532262"/>
              <a:gd name="connsiteY34" fmla="*/ 3459707 h 3643952"/>
              <a:gd name="connsiteX35" fmla="*/ 143301 w 532262"/>
              <a:gd name="connsiteY35" fmla="*/ 3330053 h 3643952"/>
              <a:gd name="connsiteX36" fmla="*/ 150125 w 532262"/>
              <a:gd name="connsiteY36" fmla="*/ 2906973 h 3643952"/>
              <a:gd name="connsiteX37" fmla="*/ 150125 w 532262"/>
              <a:gd name="connsiteY37" fmla="*/ 2429301 h 3643952"/>
              <a:gd name="connsiteX38" fmla="*/ 163773 w 532262"/>
              <a:gd name="connsiteY38" fmla="*/ 1958453 h 3643952"/>
              <a:gd name="connsiteX39" fmla="*/ 163773 w 532262"/>
              <a:gd name="connsiteY39" fmla="*/ 1678674 h 364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2262" h="3643952">
                <a:moveTo>
                  <a:pt x="163773" y="1678674"/>
                </a:moveTo>
                <a:lnTo>
                  <a:pt x="184244" y="955343"/>
                </a:lnTo>
                <a:lnTo>
                  <a:pt x="184244" y="702859"/>
                </a:lnTo>
                <a:lnTo>
                  <a:pt x="191068" y="470847"/>
                </a:lnTo>
                <a:lnTo>
                  <a:pt x="177421" y="375313"/>
                </a:lnTo>
                <a:lnTo>
                  <a:pt x="156949" y="272955"/>
                </a:lnTo>
                <a:lnTo>
                  <a:pt x="136477" y="211540"/>
                </a:lnTo>
                <a:lnTo>
                  <a:pt x="109182" y="150125"/>
                </a:lnTo>
                <a:lnTo>
                  <a:pt x="68238" y="109182"/>
                </a:lnTo>
                <a:lnTo>
                  <a:pt x="6824" y="68238"/>
                </a:lnTo>
                <a:lnTo>
                  <a:pt x="0" y="34119"/>
                </a:lnTo>
                <a:lnTo>
                  <a:pt x="40943" y="0"/>
                </a:lnTo>
                <a:lnTo>
                  <a:pt x="116006" y="20471"/>
                </a:lnTo>
                <a:lnTo>
                  <a:pt x="313898" y="109182"/>
                </a:lnTo>
                <a:lnTo>
                  <a:pt x="477671" y="211540"/>
                </a:lnTo>
                <a:lnTo>
                  <a:pt x="518615" y="252483"/>
                </a:lnTo>
                <a:lnTo>
                  <a:pt x="532262" y="307074"/>
                </a:lnTo>
                <a:lnTo>
                  <a:pt x="491319" y="354841"/>
                </a:lnTo>
                <a:lnTo>
                  <a:pt x="457200" y="382137"/>
                </a:lnTo>
                <a:lnTo>
                  <a:pt x="436728" y="477671"/>
                </a:lnTo>
                <a:lnTo>
                  <a:pt x="436728" y="682388"/>
                </a:lnTo>
                <a:lnTo>
                  <a:pt x="423080" y="982638"/>
                </a:lnTo>
                <a:lnTo>
                  <a:pt x="409433" y="1494429"/>
                </a:lnTo>
                <a:cubicBezTo>
                  <a:pt x="407158" y="1717343"/>
                  <a:pt x="404884" y="1940256"/>
                  <a:pt x="402609" y="2163170"/>
                </a:cubicBezTo>
                <a:lnTo>
                  <a:pt x="388961" y="2729552"/>
                </a:lnTo>
                <a:lnTo>
                  <a:pt x="388961" y="3098041"/>
                </a:lnTo>
                <a:lnTo>
                  <a:pt x="388961" y="3214047"/>
                </a:lnTo>
                <a:lnTo>
                  <a:pt x="368489" y="3357349"/>
                </a:lnTo>
                <a:lnTo>
                  <a:pt x="341194" y="3527946"/>
                </a:lnTo>
                <a:lnTo>
                  <a:pt x="307074" y="3603009"/>
                </a:lnTo>
                <a:lnTo>
                  <a:pt x="266131" y="3637128"/>
                </a:lnTo>
                <a:lnTo>
                  <a:pt x="218364" y="3643952"/>
                </a:lnTo>
                <a:lnTo>
                  <a:pt x="184244" y="3616656"/>
                </a:lnTo>
                <a:lnTo>
                  <a:pt x="163773" y="3541594"/>
                </a:lnTo>
                <a:lnTo>
                  <a:pt x="143301" y="3459707"/>
                </a:lnTo>
                <a:lnTo>
                  <a:pt x="143301" y="3330053"/>
                </a:lnTo>
                <a:lnTo>
                  <a:pt x="150125" y="2906973"/>
                </a:lnTo>
                <a:lnTo>
                  <a:pt x="150125" y="2429301"/>
                </a:lnTo>
                <a:lnTo>
                  <a:pt x="163773" y="1958453"/>
                </a:lnTo>
                <a:lnTo>
                  <a:pt x="163773" y="167867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3D004F-E4DD-44DD-813C-E267348C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462960"/>
            <a:ext cx="4432176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2586902-4E37-434F-9571-92EDCEE3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176" y="1462089"/>
            <a:ext cx="4438273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518561-9D65-40D8-A08F-EF5051F06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127560"/>
            <a:ext cx="443217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27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8FA1FED-4569-4B6C-B4BB-E8762CEC6F40}"/>
              </a:ext>
            </a:extLst>
          </p:cNvPr>
          <p:cNvSpPr/>
          <p:nvPr/>
        </p:nvSpPr>
        <p:spPr>
          <a:xfrm>
            <a:off x="4776789" y="1466850"/>
            <a:ext cx="2714625" cy="1157288"/>
          </a:xfrm>
          <a:custGeom>
            <a:avLst/>
            <a:gdLst>
              <a:gd name="connsiteX0" fmla="*/ 609600 w 2714625"/>
              <a:gd name="connsiteY0" fmla="*/ 333375 h 1157288"/>
              <a:gd name="connsiteX1" fmla="*/ 1138237 w 2714625"/>
              <a:gd name="connsiteY1" fmla="*/ 247650 h 1157288"/>
              <a:gd name="connsiteX2" fmla="*/ 1781175 w 2714625"/>
              <a:gd name="connsiteY2" fmla="*/ 133350 h 1157288"/>
              <a:gd name="connsiteX3" fmla="*/ 2205037 w 2714625"/>
              <a:gd name="connsiteY3" fmla="*/ 42863 h 1157288"/>
              <a:gd name="connsiteX4" fmla="*/ 2347912 w 2714625"/>
              <a:gd name="connsiteY4" fmla="*/ 0 h 1157288"/>
              <a:gd name="connsiteX5" fmla="*/ 2409825 w 2714625"/>
              <a:gd name="connsiteY5" fmla="*/ 19050 h 1157288"/>
              <a:gd name="connsiteX6" fmla="*/ 2481262 w 2714625"/>
              <a:gd name="connsiteY6" fmla="*/ 42863 h 1157288"/>
              <a:gd name="connsiteX7" fmla="*/ 2557462 w 2714625"/>
              <a:gd name="connsiteY7" fmla="*/ 90488 h 1157288"/>
              <a:gd name="connsiteX8" fmla="*/ 2628900 w 2714625"/>
              <a:gd name="connsiteY8" fmla="*/ 152400 h 1157288"/>
              <a:gd name="connsiteX9" fmla="*/ 2690812 w 2714625"/>
              <a:gd name="connsiteY9" fmla="*/ 223838 h 1157288"/>
              <a:gd name="connsiteX10" fmla="*/ 2714625 w 2714625"/>
              <a:gd name="connsiteY10" fmla="*/ 285750 h 1157288"/>
              <a:gd name="connsiteX11" fmla="*/ 2714625 w 2714625"/>
              <a:gd name="connsiteY11" fmla="*/ 309563 h 1157288"/>
              <a:gd name="connsiteX12" fmla="*/ 2700337 w 2714625"/>
              <a:gd name="connsiteY12" fmla="*/ 338138 h 1157288"/>
              <a:gd name="connsiteX13" fmla="*/ 2667000 w 2714625"/>
              <a:gd name="connsiteY13" fmla="*/ 376238 h 1157288"/>
              <a:gd name="connsiteX14" fmla="*/ 2624137 w 2714625"/>
              <a:gd name="connsiteY14" fmla="*/ 428625 h 1157288"/>
              <a:gd name="connsiteX15" fmla="*/ 2566987 w 2714625"/>
              <a:gd name="connsiteY15" fmla="*/ 585788 h 1157288"/>
              <a:gd name="connsiteX16" fmla="*/ 2381250 w 2714625"/>
              <a:gd name="connsiteY16" fmla="*/ 1157288 h 1157288"/>
              <a:gd name="connsiteX17" fmla="*/ 2205037 w 2714625"/>
              <a:gd name="connsiteY17" fmla="*/ 1104900 h 1157288"/>
              <a:gd name="connsiteX18" fmla="*/ 2219325 w 2714625"/>
              <a:gd name="connsiteY18" fmla="*/ 981075 h 1157288"/>
              <a:gd name="connsiteX19" fmla="*/ 2276475 w 2714625"/>
              <a:gd name="connsiteY19" fmla="*/ 609600 h 1157288"/>
              <a:gd name="connsiteX20" fmla="*/ 2314575 w 2714625"/>
              <a:gd name="connsiteY20" fmla="*/ 376238 h 1157288"/>
              <a:gd name="connsiteX21" fmla="*/ 2324100 w 2714625"/>
              <a:gd name="connsiteY21" fmla="*/ 319088 h 1157288"/>
              <a:gd name="connsiteX22" fmla="*/ 2314575 w 2714625"/>
              <a:gd name="connsiteY22" fmla="*/ 280988 h 1157288"/>
              <a:gd name="connsiteX23" fmla="*/ 2276475 w 2714625"/>
              <a:gd name="connsiteY23" fmla="*/ 257175 h 1157288"/>
              <a:gd name="connsiteX24" fmla="*/ 2228850 w 2714625"/>
              <a:gd name="connsiteY24" fmla="*/ 242888 h 1157288"/>
              <a:gd name="connsiteX25" fmla="*/ 2138362 w 2714625"/>
              <a:gd name="connsiteY25" fmla="*/ 252413 h 1157288"/>
              <a:gd name="connsiteX26" fmla="*/ 1752600 w 2714625"/>
              <a:gd name="connsiteY26" fmla="*/ 309563 h 1157288"/>
              <a:gd name="connsiteX27" fmla="*/ 1162050 w 2714625"/>
              <a:gd name="connsiteY27" fmla="*/ 419100 h 1157288"/>
              <a:gd name="connsiteX28" fmla="*/ 723900 w 2714625"/>
              <a:gd name="connsiteY28" fmla="*/ 514350 h 1157288"/>
              <a:gd name="connsiteX29" fmla="*/ 471487 w 2714625"/>
              <a:gd name="connsiteY29" fmla="*/ 590550 h 1157288"/>
              <a:gd name="connsiteX30" fmla="*/ 390525 w 2714625"/>
              <a:gd name="connsiteY30" fmla="*/ 623888 h 1157288"/>
              <a:gd name="connsiteX31" fmla="*/ 347662 w 2714625"/>
              <a:gd name="connsiteY31" fmla="*/ 623888 h 1157288"/>
              <a:gd name="connsiteX32" fmla="*/ 300037 w 2714625"/>
              <a:gd name="connsiteY32" fmla="*/ 609600 h 1157288"/>
              <a:gd name="connsiteX33" fmla="*/ 242887 w 2714625"/>
              <a:gd name="connsiteY33" fmla="*/ 571500 h 1157288"/>
              <a:gd name="connsiteX34" fmla="*/ 142875 w 2714625"/>
              <a:gd name="connsiteY34" fmla="*/ 471488 h 1157288"/>
              <a:gd name="connsiteX35" fmla="*/ 23812 w 2714625"/>
              <a:gd name="connsiteY35" fmla="*/ 309563 h 1157288"/>
              <a:gd name="connsiteX36" fmla="*/ 4762 w 2714625"/>
              <a:gd name="connsiteY36" fmla="*/ 261938 h 1157288"/>
              <a:gd name="connsiteX37" fmla="*/ 0 w 2714625"/>
              <a:gd name="connsiteY37" fmla="*/ 195263 h 1157288"/>
              <a:gd name="connsiteX38" fmla="*/ 28575 w 2714625"/>
              <a:gd name="connsiteY38" fmla="*/ 195263 h 1157288"/>
              <a:gd name="connsiteX39" fmla="*/ 66675 w 2714625"/>
              <a:gd name="connsiteY39" fmla="*/ 223838 h 1157288"/>
              <a:gd name="connsiteX40" fmla="*/ 166687 w 2714625"/>
              <a:gd name="connsiteY40" fmla="*/ 300038 h 1157288"/>
              <a:gd name="connsiteX41" fmla="*/ 223837 w 2714625"/>
              <a:gd name="connsiteY41" fmla="*/ 323850 h 1157288"/>
              <a:gd name="connsiteX42" fmla="*/ 304800 w 2714625"/>
              <a:gd name="connsiteY42" fmla="*/ 357188 h 1157288"/>
              <a:gd name="connsiteX43" fmla="*/ 400050 w 2714625"/>
              <a:gd name="connsiteY43" fmla="*/ 361950 h 1157288"/>
              <a:gd name="connsiteX44" fmla="*/ 609600 w 2714625"/>
              <a:gd name="connsiteY44" fmla="*/ 333375 h 115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714625" h="1157288">
                <a:moveTo>
                  <a:pt x="609600" y="333375"/>
                </a:moveTo>
                <a:lnTo>
                  <a:pt x="1138237" y="247650"/>
                </a:lnTo>
                <a:lnTo>
                  <a:pt x="1781175" y="133350"/>
                </a:lnTo>
                <a:lnTo>
                  <a:pt x="2205037" y="42863"/>
                </a:lnTo>
                <a:lnTo>
                  <a:pt x="2347912" y="0"/>
                </a:lnTo>
                <a:lnTo>
                  <a:pt x="2409825" y="19050"/>
                </a:lnTo>
                <a:lnTo>
                  <a:pt x="2481262" y="42863"/>
                </a:lnTo>
                <a:lnTo>
                  <a:pt x="2557462" y="90488"/>
                </a:lnTo>
                <a:lnTo>
                  <a:pt x="2628900" y="152400"/>
                </a:lnTo>
                <a:lnTo>
                  <a:pt x="2690812" y="223838"/>
                </a:lnTo>
                <a:lnTo>
                  <a:pt x="2714625" y="285750"/>
                </a:lnTo>
                <a:lnTo>
                  <a:pt x="2714625" y="309563"/>
                </a:lnTo>
                <a:lnTo>
                  <a:pt x="2700337" y="338138"/>
                </a:lnTo>
                <a:lnTo>
                  <a:pt x="2667000" y="376238"/>
                </a:lnTo>
                <a:lnTo>
                  <a:pt x="2624137" y="428625"/>
                </a:lnTo>
                <a:lnTo>
                  <a:pt x="2566987" y="585788"/>
                </a:lnTo>
                <a:lnTo>
                  <a:pt x="2381250" y="1157288"/>
                </a:lnTo>
                <a:lnTo>
                  <a:pt x="2205037" y="1104900"/>
                </a:lnTo>
                <a:lnTo>
                  <a:pt x="2219325" y="981075"/>
                </a:lnTo>
                <a:lnTo>
                  <a:pt x="2276475" y="609600"/>
                </a:lnTo>
                <a:lnTo>
                  <a:pt x="2314575" y="376238"/>
                </a:lnTo>
                <a:lnTo>
                  <a:pt x="2324100" y="319088"/>
                </a:lnTo>
                <a:lnTo>
                  <a:pt x="2314575" y="280988"/>
                </a:lnTo>
                <a:lnTo>
                  <a:pt x="2276475" y="257175"/>
                </a:lnTo>
                <a:lnTo>
                  <a:pt x="2228850" y="242888"/>
                </a:lnTo>
                <a:lnTo>
                  <a:pt x="2138362" y="252413"/>
                </a:lnTo>
                <a:lnTo>
                  <a:pt x="1752600" y="309563"/>
                </a:lnTo>
                <a:lnTo>
                  <a:pt x="1162050" y="419100"/>
                </a:lnTo>
                <a:lnTo>
                  <a:pt x="723900" y="514350"/>
                </a:lnTo>
                <a:lnTo>
                  <a:pt x="471487" y="590550"/>
                </a:lnTo>
                <a:lnTo>
                  <a:pt x="390525" y="623888"/>
                </a:lnTo>
                <a:lnTo>
                  <a:pt x="347662" y="623888"/>
                </a:lnTo>
                <a:lnTo>
                  <a:pt x="300037" y="609600"/>
                </a:lnTo>
                <a:lnTo>
                  <a:pt x="242887" y="571500"/>
                </a:lnTo>
                <a:lnTo>
                  <a:pt x="142875" y="471488"/>
                </a:lnTo>
                <a:lnTo>
                  <a:pt x="23812" y="309563"/>
                </a:lnTo>
                <a:lnTo>
                  <a:pt x="4762" y="261938"/>
                </a:lnTo>
                <a:lnTo>
                  <a:pt x="0" y="195263"/>
                </a:lnTo>
                <a:lnTo>
                  <a:pt x="28575" y="195263"/>
                </a:lnTo>
                <a:lnTo>
                  <a:pt x="66675" y="223838"/>
                </a:lnTo>
                <a:lnTo>
                  <a:pt x="166687" y="300038"/>
                </a:lnTo>
                <a:lnTo>
                  <a:pt x="223837" y="323850"/>
                </a:lnTo>
                <a:lnTo>
                  <a:pt x="304800" y="357188"/>
                </a:lnTo>
                <a:lnTo>
                  <a:pt x="400050" y="361950"/>
                </a:lnTo>
                <a:lnTo>
                  <a:pt x="609600" y="3333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28FFF29-6114-4FEA-B23C-E21FB69EAED4}"/>
              </a:ext>
            </a:extLst>
          </p:cNvPr>
          <p:cNvSpPr/>
          <p:nvPr/>
        </p:nvSpPr>
        <p:spPr>
          <a:xfrm>
            <a:off x="5257800" y="2509839"/>
            <a:ext cx="2019300" cy="485775"/>
          </a:xfrm>
          <a:custGeom>
            <a:avLst/>
            <a:gdLst>
              <a:gd name="connsiteX0" fmla="*/ 1000125 w 2019300"/>
              <a:gd name="connsiteY0" fmla="*/ 328612 h 485775"/>
              <a:gd name="connsiteX1" fmla="*/ 471488 w 2019300"/>
              <a:gd name="connsiteY1" fmla="*/ 404812 h 485775"/>
              <a:gd name="connsiteX2" fmla="*/ 0 w 2019300"/>
              <a:gd name="connsiteY2" fmla="*/ 485775 h 485775"/>
              <a:gd name="connsiteX3" fmla="*/ 0 w 2019300"/>
              <a:gd name="connsiteY3" fmla="*/ 381000 h 485775"/>
              <a:gd name="connsiteX4" fmla="*/ 100013 w 2019300"/>
              <a:gd name="connsiteY4" fmla="*/ 285750 h 485775"/>
              <a:gd name="connsiteX5" fmla="*/ 195263 w 2019300"/>
              <a:gd name="connsiteY5" fmla="*/ 271462 h 485775"/>
              <a:gd name="connsiteX6" fmla="*/ 1133475 w 2019300"/>
              <a:gd name="connsiteY6" fmla="*/ 95250 h 485775"/>
              <a:gd name="connsiteX7" fmla="*/ 1743075 w 2019300"/>
              <a:gd name="connsiteY7" fmla="*/ 0 h 485775"/>
              <a:gd name="connsiteX8" fmla="*/ 1909763 w 2019300"/>
              <a:gd name="connsiteY8" fmla="*/ 9525 h 485775"/>
              <a:gd name="connsiteX9" fmla="*/ 1947863 w 2019300"/>
              <a:gd name="connsiteY9" fmla="*/ 19050 h 485775"/>
              <a:gd name="connsiteX10" fmla="*/ 1995488 w 2019300"/>
              <a:gd name="connsiteY10" fmla="*/ 61912 h 485775"/>
              <a:gd name="connsiteX11" fmla="*/ 2014538 w 2019300"/>
              <a:gd name="connsiteY11" fmla="*/ 95250 h 485775"/>
              <a:gd name="connsiteX12" fmla="*/ 2019300 w 2019300"/>
              <a:gd name="connsiteY12" fmla="*/ 114300 h 485775"/>
              <a:gd name="connsiteX13" fmla="*/ 2000250 w 2019300"/>
              <a:gd name="connsiteY13" fmla="*/ 166687 h 485775"/>
              <a:gd name="connsiteX14" fmla="*/ 1957388 w 2019300"/>
              <a:gd name="connsiteY14" fmla="*/ 204787 h 485775"/>
              <a:gd name="connsiteX15" fmla="*/ 1924050 w 2019300"/>
              <a:gd name="connsiteY15" fmla="*/ 228600 h 485775"/>
              <a:gd name="connsiteX16" fmla="*/ 1000125 w 2019300"/>
              <a:gd name="connsiteY16" fmla="*/ 3286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9300" h="485775">
                <a:moveTo>
                  <a:pt x="1000125" y="328612"/>
                </a:moveTo>
                <a:lnTo>
                  <a:pt x="471488" y="404812"/>
                </a:lnTo>
                <a:lnTo>
                  <a:pt x="0" y="485775"/>
                </a:lnTo>
                <a:lnTo>
                  <a:pt x="0" y="381000"/>
                </a:lnTo>
                <a:lnTo>
                  <a:pt x="100013" y="285750"/>
                </a:lnTo>
                <a:lnTo>
                  <a:pt x="195263" y="271462"/>
                </a:lnTo>
                <a:lnTo>
                  <a:pt x="1133475" y="95250"/>
                </a:lnTo>
                <a:lnTo>
                  <a:pt x="1743075" y="0"/>
                </a:lnTo>
                <a:lnTo>
                  <a:pt x="1909763" y="9525"/>
                </a:lnTo>
                <a:lnTo>
                  <a:pt x="1947863" y="19050"/>
                </a:lnTo>
                <a:lnTo>
                  <a:pt x="1995488" y="61912"/>
                </a:lnTo>
                <a:lnTo>
                  <a:pt x="2014538" y="95250"/>
                </a:lnTo>
                <a:lnTo>
                  <a:pt x="2019300" y="114300"/>
                </a:lnTo>
                <a:lnTo>
                  <a:pt x="2000250" y="166687"/>
                </a:lnTo>
                <a:lnTo>
                  <a:pt x="1957388" y="204787"/>
                </a:lnTo>
                <a:lnTo>
                  <a:pt x="1924050" y="228600"/>
                </a:lnTo>
                <a:lnTo>
                  <a:pt x="1000125" y="3286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A1A43AB-070E-47D5-B51A-78AE9E61AE14}"/>
              </a:ext>
            </a:extLst>
          </p:cNvPr>
          <p:cNvSpPr/>
          <p:nvPr/>
        </p:nvSpPr>
        <p:spPr>
          <a:xfrm>
            <a:off x="4576763" y="2528889"/>
            <a:ext cx="881062" cy="1671637"/>
          </a:xfrm>
          <a:custGeom>
            <a:avLst/>
            <a:gdLst>
              <a:gd name="connsiteX0" fmla="*/ 657225 w 881062"/>
              <a:gd name="connsiteY0" fmla="*/ 647700 h 1671637"/>
              <a:gd name="connsiteX1" fmla="*/ 157162 w 881062"/>
              <a:gd name="connsiteY1" fmla="*/ 1628775 h 1671637"/>
              <a:gd name="connsiteX2" fmla="*/ 123825 w 881062"/>
              <a:gd name="connsiteY2" fmla="*/ 1652587 h 1671637"/>
              <a:gd name="connsiteX3" fmla="*/ 90487 w 881062"/>
              <a:gd name="connsiteY3" fmla="*/ 1671637 h 1671637"/>
              <a:gd name="connsiteX4" fmla="*/ 71437 w 881062"/>
              <a:gd name="connsiteY4" fmla="*/ 1662112 h 1671637"/>
              <a:gd name="connsiteX5" fmla="*/ 42862 w 881062"/>
              <a:gd name="connsiteY5" fmla="*/ 1628775 h 1671637"/>
              <a:gd name="connsiteX6" fmla="*/ 0 w 881062"/>
              <a:gd name="connsiteY6" fmla="*/ 1371600 h 1671637"/>
              <a:gd name="connsiteX7" fmla="*/ 38100 w 881062"/>
              <a:gd name="connsiteY7" fmla="*/ 1304925 h 1671637"/>
              <a:gd name="connsiteX8" fmla="*/ 152400 w 881062"/>
              <a:gd name="connsiteY8" fmla="*/ 1152525 h 1671637"/>
              <a:gd name="connsiteX9" fmla="*/ 233362 w 881062"/>
              <a:gd name="connsiteY9" fmla="*/ 981075 h 1671637"/>
              <a:gd name="connsiteX10" fmla="*/ 452437 w 881062"/>
              <a:gd name="connsiteY10" fmla="*/ 523875 h 1671637"/>
              <a:gd name="connsiteX11" fmla="*/ 557212 w 881062"/>
              <a:gd name="connsiteY11" fmla="*/ 290512 h 1671637"/>
              <a:gd name="connsiteX12" fmla="*/ 576262 w 881062"/>
              <a:gd name="connsiteY12" fmla="*/ 223837 h 1671637"/>
              <a:gd name="connsiteX13" fmla="*/ 576262 w 881062"/>
              <a:gd name="connsiteY13" fmla="*/ 185737 h 1671637"/>
              <a:gd name="connsiteX14" fmla="*/ 566737 w 881062"/>
              <a:gd name="connsiteY14" fmla="*/ 138112 h 1671637"/>
              <a:gd name="connsiteX15" fmla="*/ 533400 w 881062"/>
              <a:gd name="connsiteY15" fmla="*/ 85725 h 1671637"/>
              <a:gd name="connsiteX16" fmla="*/ 504825 w 881062"/>
              <a:gd name="connsiteY16" fmla="*/ 38100 h 1671637"/>
              <a:gd name="connsiteX17" fmla="*/ 504825 w 881062"/>
              <a:gd name="connsiteY17" fmla="*/ 14287 h 1671637"/>
              <a:gd name="connsiteX18" fmla="*/ 528637 w 881062"/>
              <a:gd name="connsiteY18" fmla="*/ 0 h 1671637"/>
              <a:gd name="connsiteX19" fmla="*/ 581025 w 881062"/>
              <a:gd name="connsiteY19" fmla="*/ 9525 h 1671637"/>
              <a:gd name="connsiteX20" fmla="*/ 676275 w 881062"/>
              <a:gd name="connsiteY20" fmla="*/ 61912 h 1671637"/>
              <a:gd name="connsiteX21" fmla="*/ 776287 w 881062"/>
              <a:gd name="connsiteY21" fmla="*/ 138112 h 1671637"/>
              <a:gd name="connsiteX22" fmla="*/ 828675 w 881062"/>
              <a:gd name="connsiteY22" fmla="*/ 190500 h 1671637"/>
              <a:gd name="connsiteX23" fmla="*/ 881062 w 881062"/>
              <a:gd name="connsiteY23" fmla="*/ 257175 h 1671637"/>
              <a:gd name="connsiteX24" fmla="*/ 657225 w 881062"/>
              <a:gd name="connsiteY24" fmla="*/ 64770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81062" h="1671637">
                <a:moveTo>
                  <a:pt x="657225" y="647700"/>
                </a:moveTo>
                <a:lnTo>
                  <a:pt x="157162" y="1628775"/>
                </a:lnTo>
                <a:lnTo>
                  <a:pt x="123825" y="1652587"/>
                </a:lnTo>
                <a:lnTo>
                  <a:pt x="90487" y="1671637"/>
                </a:lnTo>
                <a:lnTo>
                  <a:pt x="71437" y="1662112"/>
                </a:lnTo>
                <a:lnTo>
                  <a:pt x="42862" y="1628775"/>
                </a:lnTo>
                <a:lnTo>
                  <a:pt x="0" y="1371600"/>
                </a:lnTo>
                <a:lnTo>
                  <a:pt x="38100" y="1304925"/>
                </a:lnTo>
                <a:lnTo>
                  <a:pt x="152400" y="1152525"/>
                </a:lnTo>
                <a:lnTo>
                  <a:pt x="233362" y="981075"/>
                </a:lnTo>
                <a:lnTo>
                  <a:pt x="452437" y="523875"/>
                </a:lnTo>
                <a:lnTo>
                  <a:pt x="557212" y="290512"/>
                </a:lnTo>
                <a:lnTo>
                  <a:pt x="576262" y="223837"/>
                </a:lnTo>
                <a:lnTo>
                  <a:pt x="576262" y="185737"/>
                </a:lnTo>
                <a:lnTo>
                  <a:pt x="566737" y="138112"/>
                </a:lnTo>
                <a:lnTo>
                  <a:pt x="533400" y="85725"/>
                </a:lnTo>
                <a:lnTo>
                  <a:pt x="504825" y="38100"/>
                </a:lnTo>
                <a:lnTo>
                  <a:pt x="504825" y="14287"/>
                </a:lnTo>
                <a:lnTo>
                  <a:pt x="528637" y="0"/>
                </a:lnTo>
                <a:lnTo>
                  <a:pt x="581025" y="9525"/>
                </a:lnTo>
                <a:lnTo>
                  <a:pt x="676275" y="61912"/>
                </a:lnTo>
                <a:lnTo>
                  <a:pt x="776287" y="138112"/>
                </a:lnTo>
                <a:lnTo>
                  <a:pt x="828675" y="190500"/>
                </a:lnTo>
                <a:lnTo>
                  <a:pt x="881062" y="257175"/>
                </a:lnTo>
                <a:lnTo>
                  <a:pt x="657225" y="647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0892114-3588-423B-A5C2-172BB2B3ED07}"/>
              </a:ext>
            </a:extLst>
          </p:cNvPr>
          <p:cNvSpPr/>
          <p:nvPr/>
        </p:nvSpPr>
        <p:spPr>
          <a:xfrm>
            <a:off x="4711701" y="3341688"/>
            <a:ext cx="3033713" cy="825500"/>
          </a:xfrm>
          <a:custGeom>
            <a:avLst/>
            <a:gdLst>
              <a:gd name="connsiteX0" fmla="*/ 2736402 w 3021939"/>
              <a:gd name="connsiteY0" fmla="*/ 50989 h 826019"/>
              <a:gd name="connsiteX1" fmla="*/ 2872372 w 3021939"/>
              <a:gd name="connsiteY1" fmla="*/ 173362 h 826019"/>
              <a:gd name="connsiteX2" fmla="*/ 2957353 w 3021939"/>
              <a:gd name="connsiteY2" fmla="*/ 251545 h 826019"/>
              <a:gd name="connsiteX3" fmla="*/ 3001544 w 3021939"/>
              <a:gd name="connsiteY3" fmla="*/ 295735 h 826019"/>
              <a:gd name="connsiteX4" fmla="*/ 3021939 w 3021939"/>
              <a:gd name="connsiteY4" fmla="*/ 319530 h 826019"/>
              <a:gd name="connsiteX5" fmla="*/ 3018540 w 3021939"/>
              <a:gd name="connsiteY5" fmla="*/ 363721 h 826019"/>
              <a:gd name="connsiteX6" fmla="*/ 2515450 w 3021939"/>
              <a:gd name="connsiteY6" fmla="*/ 251545 h 826019"/>
              <a:gd name="connsiteX7" fmla="*/ 2277502 w 3021939"/>
              <a:gd name="connsiteY7" fmla="*/ 248146 h 826019"/>
              <a:gd name="connsiteX8" fmla="*/ 1747218 w 3021939"/>
              <a:gd name="connsiteY8" fmla="*/ 282138 h 826019"/>
              <a:gd name="connsiteX9" fmla="*/ 1233930 w 3021939"/>
              <a:gd name="connsiteY9" fmla="*/ 360321 h 826019"/>
              <a:gd name="connsiteX10" fmla="*/ 812423 w 3021939"/>
              <a:gd name="connsiteY10" fmla="*/ 458900 h 826019"/>
              <a:gd name="connsiteX11" fmla="*/ 438504 w 3021939"/>
              <a:gd name="connsiteY11" fmla="*/ 584672 h 826019"/>
              <a:gd name="connsiteX12" fmla="*/ 139370 w 3021939"/>
              <a:gd name="connsiteY12" fmla="*/ 727441 h 826019"/>
              <a:gd name="connsiteX13" fmla="*/ 0 w 3021939"/>
              <a:gd name="connsiteY13" fmla="*/ 826019 h 826019"/>
              <a:gd name="connsiteX14" fmla="*/ 193758 w 3021939"/>
              <a:gd name="connsiteY14" fmla="*/ 421508 h 826019"/>
              <a:gd name="connsiteX15" fmla="*/ 339926 w 3021939"/>
              <a:gd name="connsiteY15" fmla="*/ 384116 h 826019"/>
              <a:gd name="connsiteX16" fmla="*/ 747837 w 3021939"/>
              <a:gd name="connsiteY16" fmla="*/ 282138 h 826019"/>
              <a:gd name="connsiteX17" fmla="*/ 1407293 w 3021939"/>
              <a:gd name="connsiteY17" fmla="*/ 156366 h 826019"/>
              <a:gd name="connsiteX18" fmla="*/ 1961371 w 3021939"/>
              <a:gd name="connsiteY18" fmla="*/ 84982 h 826019"/>
              <a:gd name="connsiteX19" fmla="*/ 2321693 w 3021939"/>
              <a:gd name="connsiteY19" fmla="*/ 67985 h 826019"/>
              <a:gd name="connsiteX20" fmla="*/ 2437267 w 3021939"/>
              <a:gd name="connsiteY20" fmla="*/ 64586 h 826019"/>
              <a:gd name="connsiteX21" fmla="*/ 2532446 w 3021939"/>
              <a:gd name="connsiteY21" fmla="*/ 50989 h 826019"/>
              <a:gd name="connsiteX22" fmla="*/ 2597032 w 3021939"/>
              <a:gd name="connsiteY22" fmla="*/ 30593 h 826019"/>
              <a:gd name="connsiteX23" fmla="*/ 2627626 w 3021939"/>
              <a:gd name="connsiteY23" fmla="*/ 10198 h 826019"/>
              <a:gd name="connsiteX24" fmla="*/ 2651420 w 3021939"/>
              <a:gd name="connsiteY24" fmla="*/ 0 h 826019"/>
              <a:gd name="connsiteX25" fmla="*/ 2675215 w 3021939"/>
              <a:gd name="connsiteY25" fmla="*/ 10198 h 826019"/>
              <a:gd name="connsiteX26" fmla="*/ 2736402 w 3021939"/>
              <a:gd name="connsiteY26" fmla="*/ 50989 h 826019"/>
              <a:gd name="connsiteX0" fmla="*/ 2736402 w 3033949"/>
              <a:gd name="connsiteY0" fmla="*/ 50989 h 826019"/>
              <a:gd name="connsiteX1" fmla="*/ 2872372 w 3033949"/>
              <a:gd name="connsiteY1" fmla="*/ 173362 h 826019"/>
              <a:gd name="connsiteX2" fmla="*/ 2957353 w 3033949"/>
              <a:gd name="connsiteY2" fmla="*/ 251545 h 826019"/>
              <a:gd name="connsiteX3" fmla="*/ 3001544 w 3033949"/>
              <a:gd name="connsiteY3" fmla="*/ 295735 h 826019"/>
              <a:gd name="connsiteX4" fmla="*/ 3021939 w 3033949"/>
              <a:gd name="connsiteY4" fmla="*/ 319530 h 826019"/>
              <a:gd name="connsiteX5" fmla="*/ 3018540 w 3033949"/>
              <a:gd name="connsiteY5" fmla="*/ 363721 h 826019"/>
              <a:gd name="connsiteX6" fmla="*/ 2515450 w 3033949"/>
              <a:gd name="connsiteY6" fmla="*/ 251545 h 826019"/>
              <a:gd name="connsiteX7" fmla="*/ 2277502 w 3033949"/>
              <a:gd name="connsiteY7" fmla="*/ 248146 h 826019"/>
              <a:gd name="connsiteX8" fmla="*/ 1747218 w 3033949"/>
              <a:gd name="connsiteY8" fmla="*/ 282138 h 826019"/>
              <a:gd name="connsiteX9" fmla="*/ 1233930 w 3033949"/>
              <a:gd name="connsiteY9" fmla="*/ 360321 h 826019"/>
              <a:gd name="connsiteX10" fmla="*/ 812423 w 3033949"/>
              <a:gd name="connsiteY10" fmla="*/ 458900 h 826019"/>
              <a:gd name="connsiteX11" fmla="*/ 438504 w 3033949"/>
              <a:gd name="connsiteY11" fmla="*/ 584672 h 826019"/>
              <a:gd name="connsiteX12" fmla="*/ 139370 w 3033949"/>
              <a:gd name="connsiteY12" fmla="*/ 727441 h 826019"/>
              <a:gd name="connsiteX13" fmla="*/ 0 w 3033949"/>
              <a:gd name="connsiteY13" fmla="*/ 826019 h 826019"/>
              <a:gd name="connsiteX14" fmla="*/ 193758 w 3033949"/>
              <a:gd name="connsiteY14" fmla="*/ 421508 h 826019"/>
              <a:gd name="connsiteX15" fmla="*/ 339926 w 3033949"/>
              <a:gd name="connsiteY15" fmla="*/ 384116 h 826019"/>
              <a:gd name="connsiteX16" fmla="*/ 747837 w 3033949"/>
              <a:gd name="connsiteY16" fmla="*/ 282138 h 826019"/>
              <a:gd name="connsiteX17" fmla="*/ 1407293 w 3033949"/>
              <a:gd name="connsiteY17" fmla="*/ 156366 h 826019"/>
              <a:gd name="connsiteX18" fmla="*/ 1961371 w 3033949"/>
              <a:gd name="connsiteY18" fmla="*/ 84982 h 826019"/>
              <a:gd name="connsiteX19" fmla="*/ 2321693 w 3033949"/>
              <a:gd name="connsiteY19" fmla="*/ 67985 h 826019"/>
              <a:gd name="connsiteX20" fmla="*/ 2437267 w 3033949"/>
              <a:gd name="connsiteY20" fmla="*/ 64586 h 826019"/>
              <a:gd name="connsiteX21" fmla="*/ 2532446 w 3033949"/>
              <a:gd name="connsiteY21" fmla="*/ 50989 h 826019"/>
              <a:gd name="connsiteX22" fmla="*/ 2597032 w 3033949"/>
              <a:gd name="connsiteY22" fmla="*/ 30593 h 826019"/>
              <a:gd name="connsiteX23" fmla="*/ 2627626 w 3033949"/>
              <a:gd name="connsiteY23" fmla="*/ 10198 h 826019"/>
              <a:gd name="connsiteX24" fmla="*/ 2651420 w 3033949"/>
              <a:gd name="connsiteY24" fmla="*/ 0 h 826019"/>
              <a:gd name="connsiteX25" fmla="*/ 2675215 w 3033949"/>
              <a:gd name="connsiteY25" fmla="*/ 10198 h 826019"/>
              <a:gd name="connsiteX26" fmla="*/ 2736402 w 3033949"/>
              <a:gd name="connsiteY26" fmla="*/ 50989 h 8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3949" h="826019">
                <a:moveTo>
                  <a:pt x="2736402" y="50989"/>
                </a:moveTo>
                <a:lnTo>
                  <a:pt x="2872372" y="173362"/>
                </a:lnTo>
                <a:lnTo>
                  <a:pt x="2957353" y="251545"/>
                </a:lnTo>
                <a:lnTo>
                  <a:pt x="3001544" y="295735"/>
                </a:lnTo>
                <a:lnTo>
                  <a:pt x="3021939" y="319530"/>
                </a:lnTo>
                <a:cubicBezTo>
                  <a:pt x="3020806" y="334260"/>
                  <a:pt x="3033949" y="363277"/>
                  <a:pt x="3018540" y="363721"/>
                </a:cubicBezTo>
                <a:lnTo>
                  <a:pt x="2515450" y="251545"/>
                </a:lnTo>
                <a:lnTo>
                  <a:pt x="2277502" y="248146"/>
                </a:lnTo>
                <a:lnTo>
                  <a:pt x="1747218" y="282138"/>
                </a:lnTo>
                <a:lnTo>
                  <a:pt x="1233930" y="360321"/>
                </a:lnTo>
                <a:lnTo>
                  <a:pt x="812423" y="458900"/>
                </a:lnTo>
                <a:lnTo>
                  <a:pt x="438504" y="584672"/>
                </a:lnTo>
                <a:lnTo>
                  <a:pt x="139370" y="727441"/>
                </a:lnTo>
                <a:lnTo>
                  <a:pt x="0" y="826019"/>
                </a:lnTo>
                <a:lnTo>
                  <a:pt x="193758" y="421508"/>
                </a:lnTo>
                <a:lnTo>
                  <a:pt x="339926" y="384116"/>
                </a:lnTo>
                <a:lnTo>
                  <a:pt x="747837" y="282138"/>
                </a:lnTo>
                <a:lnTo>
                  <a:pt x="1407293" y="156366"/>
                </a:lnTo>
                <a:lnTo>
                  <a:pt x="1961371" y="84982"/>
                </a:lnTo>
                <a:lnTo>
                  <a:pt x="2321693" y="67985"/>
                </a:lnTo>
                <a:lnTo>
                  <a:pt x="2437267" y="64586"/>
                </a:lnTo>
                <a:lnTo>
                  <a:pt x="2532446" y="50989"/>
                </a:lnTo>
                <a:lnTo>
                  <a:pt x="2597032" y="30593"/>
                </a:lnTo>
                <a:lnTo>
                  <a:pt x="2627626" y="10198"/>
                </a:lnTo>
                <a:lnTo>
                  <a:pt x="2651420" y="0"/>
                </a:lnTo>
                <a:lnTo>
                  <a:pt x="2675215" y="10198"/>
                </a:lnTo>
                <a:lnTo>
                  <a:pt x="2736402" y="509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55B35A6-3D46-460D-B56B-B7CD0BE1684F}"/>
              </a:ext>
            </a:extLst>
          </p:cNvPr>
          <p:cNvSpPr/>
          <p:nvPr/>
        </p:nvSpPr>
        <p:spPr>
          <a:xfrm>
            <a:off x="5948363" y="3576639"/>
            <a:ext cx="1795462" cy="2509837"/>
          </a:xfrm>
          <a:custGeom>
            <a:avLst/>
            <a:gdLst>
              <a:gd name="connsiteX0" fmla="*/ 1595437 w 1795462"/>
              <a:gd name="connsiteY0" fmla="*/ 495300 h 2509837"/>
              <a:gd name="connsiteX1" fmla="*/ 1471612 w 1795462"/>
              <a:gd name="connsiteY1" fmla="*/ 895350 h 2509837"/>
              <a:gd name="connsiteX2" fmla="*/ 1343025 w 1795462"/>
              <a:gd name="connsiteY2" fmla="*/ 1243012 h 2509837"/>
              <a:gd name="connsiteX3" fmla="*/ 1181100 w 1795462"/>
              <a:gd name="connsiteY3" fmla="*/ 1590675 h 2509837"/>
              <a:gd name="connsiteX4" fmla="*/ 1023937 w 1795462"/>
              <a:gd name="connsiteY4" fmla="*/ 1843087 h 2509837"/>
              <a:gd name="connsiteX5" fmla="*/ 881062 w 1795462"/>
              <a:gd name="connsiteY5" fmla="*/ 2024062 h 2509837"/>
              <a:gd name="connsiteX6" fmla="*/ 685800 w 1795462"/>
              <a:gd name="connsiteY6" fmla="*/ 2205037 h 2509837"/>
              <a:gd name="connsiteX7" fmla="*/ 461962 w 1795462"/>
              <a:gd name="connsiteY7" fmla="*/ 2371725 h 2509837"/>
              <a:gd name="connsiteX8" fmla="*/ 261937 w 1795462"/>
              <a:gd name="connsiteY8" fmla="*/ 2466975 h 2509837"/>
              <a:gd name="connsiteX9" fmla="*/ 123825 w 1795462"/>
              <a:gd name="connsiteY9" fmla="*/ 2509837 h 2509837"/>
              <a:gd name="connsiteX10" fmla="*/ 80962 w 1795462"/>
              <a:gd name="connsiteY10" fmla="*/ 2500312 h 2509837"/>
              <a:gd name="connsiteX11" fmla="*/ 52387 w 1795462"/>
              <a:gd name="connsiteY11" fmla="*/ 2462212 h 2509837"/>
              <a:gd name="connsiteX12" fmla="*/ 23812 w 1795462"/>
              <a:gd name="connsiteY12" fmla="*/ 2305050 h 2509837"/>
              <a:gd name="connsiteX13" fmla="*/ 0 w 1795462"/>
              <a:gd name="connsiteY13" fmla="*/ 2233612 h 2509837"/>
              <a:gd name="connsiteX14" fmla="*/ 447675 w 1795462"/>
              <a:gd name="connsiteY14" fmla="*/ 2014537 h 2509837"/>
              <a:gd name="connsiteX15" fmla="*/ 581025 w 1795462"/>
              <a:gd name="connsiteY15" fmla="*/ 1924050 h 2509837"/>
              <a:gd name="connsiteX16" fmla="*/ 709612 w 1795462"/>
              <a:gd name="connsiteY16" fmla="*/ 1795462 h 2509837"/>
              <a:gd name="connsiteX17" fmla="*/ 847725 w 1795462"/>
              <a:gd name="connsiteY17" fmla="*/ 1604962 h 2509837"/>
              <a:gd name="connsiteX18" fmla="*/ 1009650 w 1795462"/>
              <a:gd name="connsiteY18" fmla="*/ 1328737 h 2509837"/>
              <a:gd name="connsiteX19" fmla="*/ 1138237 w 1795462"/>
              <a:gd name="connsiteY19" fmla="*/ 1042987 h 2509837"/>
              <a:gd name="connsiteX20" fmla="*/ 1266825 w 1795462"/>
              <a:gd name="connsiteY20" fmla="*/ 690562 h 2509837"/>
              <a:gd name="connsiteX21" fmla="*/ 1347787 w 1795462"/>
              <a:gd name="connsiteY21" fmla="*/ 438150 h 2509837"/>
              <a:gd name="connsiteX22" fmla="*/ 1390650 w 1795462"/>
              <a:gd name="connsiteY22" fmla="*/ 257175 h 2509837"/>
              <a:gd name="connsiteX23" fmla="*/ 1400175 w 1795462"/>
              <a:gd name="connsiteY23" fmla="*/ 128587 h 2509837"/>
              <a:gd name="connsiteX24" fmla="*/ 1381125 w 1795462"/>
              <a:gd name="connsiteY24" fmla="*/ 66675 h 2509837"/>
              <a:gd name="connsiteX25" fmla="*/ 1328737 w 1795462"/>
              <a:gd name="connsiteY25" fmla="*/ 0 h 2509837"/>
              <a:gd name="connsiteX26" fmla="*/ 1781175 w 1795462"/>
              <a:gd name="connsiteY26" fmla="*/ 80962 h 2509837"/>
              <a:gd name="connsiteX27" fmla="*/ 1790700 w 1795462"/>
              <a:gd name="connsiteY27" fmla="*/ 114300 h 2509837"/>
              <a:gd name="connsiteX28" fmla="*/ 1795462 w 1795462"/>
              <a:gd name="connsiteY28" fmla="*/ 157162 h 2509837"/>
              <a:gd name="connsiteX29" fmla="*/ 1790700 w 1795462"/>
              <a:gd name="connsiteY29" fmla="*/ 195262 h 2509837"/>
              <a:gd name="connsiteX30" fmla="*/ 1743075 w 1795462"/>
              <a:gd name="connsiteY30" fmla="*/ 242887 h 2509837"/>
              <a:gd name="connsiteX31" fmla="*/ 1657350 w 1795462"/>
              <a:gd name="connsiteY31" fmla="*/ 304800 h 2509837"/>
              <a:gd name="connsiteX32" fmla="*/ 1638300 w 1795462"/>
              <a:gd name="connsiteY32" fmla="*/ 328612 h 2509837"/>
              <a:gd name="connsiteX33" fmla="*/ 1595437 w 1795462"/>
              <a:gd name="connsiteY33" fmla="*/ 495300 h 250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95462" h="2509837">
                <a:moveTo>
                  <a:pt x="1595437" y="495300"/>
                </a:moveTo>
                <a:lnTo>
                  <a:pt x="1471612" y="895350"/>
                </a:lnTo>
                <a:lnTo>
                  <a:pt x="1343025" y="1243012"/>
                </a:lnTo>
                <a:lnTo>
                  <a:pt x="1181100" y="1590675"/>
                </a:lnTo>
                <a:lnTo>
                  <a:pt x="1023937" y="1843087"/>
                </a:lnTo>
                <a:lnTo>
                  <a:pt x="881062" y="2024062"/>
                </a:lnTo>
                <a:lnTo>
                  <a:pt x="685800" y="2205037"/>
                </a:lnTo>
                <a:lnTo>
                  <a:pt x="461962" y="2371725"/>
                </a:lnTo>
                <a:lnTo>
                  <a:pt x="261937" y="2466975"/>
                </a:lnTo>
                <a:lnTo>
                  <a:pt x="123825" y="2509837"/>
                </a:lnTo>
                <a:lnTo>
                  <a:pt x="80962" y="2500312"/>
                </a:lnTo>
                <a:lnTo>
                  <a:pt x="52387" y="2462212"/>
                </a:lnTo>
                <a:lnTo>
                  <a:pt x="23812" y="2305050"/>
                </a:lnTo>
                <a:lnTo>
                  <a:pt x="0" y="2233612"/>
                </a:lnTo>
                <a:lnTo>
                  <a:pt x="447675" y="2014537"/>
                </a:lnTo>
                <a:lnTo>
                  <a:pt x="581025" y="1924050"/>
                </a:lnTo>
                <a:lnTo>
                  <a:pt x="709612" y="1795462"/>
                </a:lnTo>
                <a:lnTo>
                  <a:pt x="847725" y="1604962"/>
                </a:lnTo>
                <a:lnTo>
                  <a:pt x="1009650" y="1328737"/>
                </a:lnTo>
                <a:lnTo>
                  <a:pt x="1138237" y="1042987"/>
                </a:lnTo>
                <a:lnTo>
                  <a:pt x="1266825" y="690562"/>
                </a:lnTo>
                <a:lnTo>
                  <a:pt x="1347787" y="438150"/>
                </a:lnTo>
                <a:lnTo>
                  <a:pt x="1390650" y="257175"/>
                </a:lnTo>
                <a:lnTo>
                  <a:pt x="1400175" y="128587"/>
                </a:lnTo>
                <a:lnTo>
                  <a:pt x="1381125" y="66675"/>
                </a:lnTo>
                <a:lnTo>
                  <a:pt x="1328737" y="0"/>
                </a:lnTo>
                <a:lnTo>
                  <a:pt x="1781175" y="80962"/>
                </a:lnTo>
                <a:lnTo>
                  <a:pt x="1790700" y="114300"/>
                </a:lnTo>
                <a:lnTo>
                  <a:pt x="1795462" y="157162"/>
                </a:lnTo>
                <a:lnTo>
                  <a:pt x="1790700" y="195262"/>
                </a:lnTo>
                <a:lnTo>
                  <a:pt x="1743075" y="242887"/>
                </a:lnTo>
                <a:lnTo>
                  <a:pt x="1657350" y="304800"/>
                </a:lnTo>
                <a:lnTo>
                  <a:pt x="1638300" y="328612"/>
                </a:lnTo>
                <a:lnTo>
                  <a:pt x="1595437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DB436A7-906F-4FCC-A5F7-EE01E7BFDA10}"/>
              </a:ext>
            </a:extLst>
          </p:cNvPr>
          <p:cNvSpPr/>
          <p:nvPr/>
        </p:nvSpPr>
        <p:spPr>
          <a:xfrm>
            <a:off x="5459414" y="5291139"/>
            <a:ext cx="911225" cy="555625"/>
          </a:xfrm>
          <a:custGeom>
            <a:avLst/>
            <a:gdLst>
              <a:gd name="connsiteX0" fmla="*/ 159544 w 909638"/>
              <a:gd name="connsiteY0" fmla="*/ 197643 h 554831"/>
              <a:gd name="connsiteX1" fmla="*/ 61913 w 909638"/>
              <a:gd name="connsiteY1" fmla="*/ 114300 h 554831"/>
              <a:gd name="connsiteX2" fmla="*/ 14288 w 909638"/>
              <a:gd name="connsiteY2" fmla="*/ 66675 h 554831"/>
              <a:gd name="connsiteX3" fmla="*/ 0 w 909638"/>
              <a:gd name="connsiteY3" fmla="*/ 42862 h 554831"/>
              <a:gd name="connsiteX4" fmla="*/ 0 w 909638"/>
              <a:gd name="connsiteY4" fmla="*/ 19050 h 554831"/>
              <a:gd name="connsiteX5" fmla="*/ 7144 w 909638"/>
              <a:gd name="connsiteY5" fmla="*/ 0 h 554831"/>
              <a:gd name="connsiteX6" fmla="*/ 33338 w 909638"/>
              <a:gd name="connsiteY6" fmla="*/ 7143 h 554831"/>
              <a:gd name="connsiteX7" fmla="*/ 635794 w 909638"/>
              <a:gd name="connsiteY7" fmla="*/ 319087 h 554831"/>
              <a:gd name="connsiteX8" fmla="*/ 688182 w 909638"/>
              <a:gd name="connsiteY8" fmla="*/ 342900 h 554831"/>
              <a:gd name="connsiteX9" fmla="*/ 740569 w 909638"/>
              <a:gd name="connsiteY9" fmla="*/ 350043 h 554831"/>
              <a:gd name="connsiteX10" fmla="*/ 833438 w 909638"/>
              <a:gd name="connsiteY10" fmla="*/ 342900 h 554831"/>
              <a:gd name="connsiteX11" fmla="*/ 883444 w 909638"/>
              <a:gd name="connsiteY11" fmla="*/ 328612 h 554831"/>
              <a:gd name="connsiteX12" fmla="*/ 909638 w 909638"/>
              <a:gd name="connsiteY12" fmla="*/ 328612 h 554831"/>
              <a:gd name="connsiteX13" fmla="*/ 500063 w 909638"/>
              <a:gd name="connsiteY13" fmla="*/ 554831 h 554831"/>
              <a:gd name="connsiteX14" fmla="*/ 478632 w 909638"/>
              <a:gd name="connsiteY14" fmla="*/ 488156 h 554831"/>
              <a:gd name="connsiteX15" fmla="*/ 466725 w 909638"/>
              <a:gd name="connsiteY15" fmla="*/ 471487 h 554831"/>
              <a:gd name="connsiteX16" fmla="*/ 400050 w 909638"/>
              <a:gd name="connsiteY16" fmla="*/ 411956 h 554831"/>
              <a:gd name="connsiteX17" fmla="*/ 159544 w 909638"/>
              <a:gd name="connsiteY17" fmla="*/ 197643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9638" h="554831">
                <a:moveTo>
                  <a:pt x="159544" y="197643"/>
                </a:moveTo>
                <a:lnTo>
                  <a:pt x="61913" y="114300"/>
                </a:lnTo>
                <a:lnTo>
                  <a:pt x="14288" y="66675"/>
                </a:lnTo>
                <a:lnTo>
                  <a:pt x="0" y="42862"/>
                </a:lnTo>
                <a:lnTo>
                  <a:pt x="0" y="19050"/>
                </a:lnTo>
                <a:lnTo>
                  <a:pt x="7144" y="0"/>
                </a:lnTo>
                <a:lnTo>
                  <a:pt x="33338" y="7143"/>
                </a:lnTo>
                <a:lnTo>
                  <a:pt x="635794" y="319087"/>
                </a:lnTo>
                <a:lnTo>
                  <a:pt x="688182" y="342900"/>
                </a:lnTo>
                <a:lnTo>
                  <a:pt x="740569" y="350043"/>
                </a:lnTo>
                <a:lnTo>
                  <a:pt x="833438" y="342900"/>
                </a:lnTo>
                <a:lnTo>
                  <a:pt x="883444" y="328612"/>
                </a:lnTo>
                <a:lnTo>
                  <a:pt x="909638" y="328612"/>
                </a:lnTo>
                <a:lnTo>
                  <a:pt x="500063" y="554831"/>
                </a:lnTo>
                <a:lnTo>
                  <a:pt x="478632" y="488156"/>
                </a:lnTo>
                <a:lnTo>
                  <a:pt x="466725" y="471487"/>
                </a:lnTo>
                <a:lnTo>
                  <a:pt x="400050" y="411956"/>
                </a:lnTo>
                <a:lnTo>
                  <a:pt x="159544" y="1976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EFFF7D2-0423-43C1-AE5D-0B24D8E2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27" y="1446902"/>
            <a:ext cx="3164098" cy="46150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F870CB-574D-4D83-84BD-C39D28C14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30" y="1446902"/>
            <a:ext cx="3170195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9" grpId="0" animBg="1"/>
      <p:bldP spid="26" grpId="0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50BF4F3-33E3-4057-BE9B-93FBDC0F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51" y="1121464"/>
            <a:ext cx="3164098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6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7A1D95-D079-4C0B-821C-DFF4F2F039BB}"/>
              </a:ext>
            </a:extLst>
          </p:cNvPr>
          <p:cNvSpPr/>
          <p:nvPr/>
        </p:nvSpPr>
        <p:spPr>
          <a:xfrm>
            <a:off x="4476750" y="1463676"/>
            <a:ext cx="2362200" cy="1050925"/>
          </a:xfrm>
          <a:custGeom>
            <a:avLst/>
            <a:gdLst>
              <a:gd name="connsiteX0" fmla="*/ 1987550 w 2362200"/>
              <a:gd name="connsiteY0" fmla="*/ 536575 h 1050925"/>
              <a:gd name="connsiteX1" fmla="*/ 1565275 w 2362200"/>
              <a:gd name="connsiteY1" fmla="*/ 692150 h 1050925"/>
              <a:gd name="connsiteX2" fmla="*/ 1298575 w 2362200"/>
              <a:gd name="connsiteY2" fmla="*/ 790575 h 1050925"/>
              <a:gd name="connsiteX3" fmla="*/ 1003300 w 2362200"/>
              <a:gd name="connsiteY3" fmla="*/ 869950 h 1050925"/>
              <a:gd name="connsiteX4" fmla="*/ 625475 w 2362200"/>
              <a:gd name="connsiteY4" fmla="*/ 958850 h 1050925"/>
              <a:gd name="connsiteX5" fmla="*/ 279400 w 2362200"/>
              <a:gd name="connsiteY5" fmla="*/ 1022350 h 1050925"/>
              <a:gd name="connsiteX6" fmla="*/ 66675 w 2362200"/>
              <a:gd name="connsiteY6" fmla="*/ 1047750 h 1050925"/>
              <a:gd name="connsiteX7" fmla="*/ 19050 w 2362200"/>
              <a:gd name="connsiteY7" fmla="*/ 1050925 h 1050925"/>
              <a:gd name="connsiteX8" fmla="*/ 0 w 2362200"/>
              <a:gd name="connsiteY8" fmla="*/ 1028700 h 1050925"/>
              <a:gd name="connsiteX9" fmla="*/ 9525 w 2362200"/>
              <a:gd name="connsiteY9" fmla="*/ 1000125 h 1050925"/>
              <a:gd name="connsiteX10" fmla="*/ 73025 w 2362200"/>
              <a:gd name="connsiteY10" fmla="*/ 971550 h 1050925"/>
              <a:gd name="connsiteX11" fmla="*/ 311150 w 2362200"/>
              <a:gd name="connsiteY11" fmla="*/ 908050 h 1050925"/>
              <a:gd name="connsiteX12" fmla="*/ 650875 w 2362200"/>
              <a:gd name="connsiteY12" fmla="*/ 809625 h 1050925"/>
              <a:gd name="connsiteX13" fmla="*/ 1092200 w 2362200"/>
              <a:gd name="connsiteY13" fmla="*/ 660400 h 1050925"/>
              <a:gd name="connsiteX14" fmla="*/ 1454150 w 2362200"/>
              <a:gd name="connsiteY14" fmla="*/ 511175 h 1050925"/>
              <a:gd name="connsiteX15" fmla="*/ 1714500 w 2362200"/>
              <a:gd name="connsiteY15" fmla="*/ 374650 h 1050925"/>
              <a:gd name="connsiteX16" fmla="*/ 1841500 w 2362200"/>
              <a:gd name="connsiteY16" fmla="*/ 279400 h 1050925"/>
              <a:gd name="connsiteX17" fmla="*/ 1895475 w 2362200"/>
              <a:gd name="connsiteY17" fmla="*/ 222250 h 1050925"/>
              <a:gd name="connsiteX18" fmla="*/ 1905000 w 2362200"/>
              <a:gd name="connsiteY18" fmla="*/ 193675 h 1050925"/>
              <a:gd name="connsiteX19" fmla="*/ 1905000 w 2362200"/>
              <a:gd name="connsiteY19" fmla="*/ 168275 h 1050925"/>
              <a:gd name="connsiteX20" fmla="*/ 1892300 w 2362200"/>
              <a:gd name="connsiteY20" fmla="*/ 133350 h 1050925"/>
              <a:gd name="connsiteX21" fmla="*/ 1860550 w 2362200"/>
              <a:gd name="connsiteY21" fmla="*/ 104775 h 1050925"/>
              <a:gd name="connsiteX22" fmla="*/ 1825625 w 2362200"/>
              <a:gd name="connsiteY22" fmla="*/ 73025 h 1050925"/>
              <a:gd name="connsiteX23" fmla="*/ 1790700 w 2362200"/>
              <a:gd name="connsiteY23" fmla="*/ 25400 h 1050925"/>
              <a:gd name="connsiteX24" fmla="*/ 1790700 w 2362200"/>
              <a:gd name="connsiteY24" fmla="*/ 3175 h 1050925"/>
              <a:gd name="connsiteX25" fmla="*/ 1822450 w 2362200"/>
              <a:gd name="connsiteY25" fmla="*/ 0 h 1050925"/>
              <a:gd name="connsiteX26" fmla="*/ 1889125 w 2362200"/>
              <a:gd name="connsiteY26" fmla="*/ 15875 h 1050925"/>
              <a:gd name="connsiteX27" fmla="*/ 1990725 w 2362200"/>
              <a:gd name="connsiteY27" fmla="*/ 57150 h 1050925"/>
              <a:gd name="connsiteX28" fmla="*/ 2136775 w 2362200"/>
              <a:gd name="connsiteY28" fmla="*/ 142875 h 1050925"/>
              <a:gd name="connsiteX29" fmla="*/ 2241550 w 2362200"/>
              <a:gd name="connsiteY29" fmla="*/ 219075 h 1050925"/>
              <a:gd name="connsiteX30" fmla="*/ 2301875 w 2362200"/>
              <a:gd name="connsiteY30" fmla="*/ 266700 h 1050925"/>
              <a:gd name="connsiteX31" fmla="*/ 2349500 w 2362200"/>
              <a:gd name="connsiteY31" fmla="*/ 314325 h 1050925"/>
              <a:gd name="connsiteX32" fmla="*/ 2362200 w 2362200"/>
              <a:gd name="connsiteY32" fmla="*/ 352425 h 1050925"/>
              <a:gd name="connsiteX33" fmla="*/ 2359025 w 2362200"/>
              <a:gd name="connsiteY33" fmla="*/ 377825 h 1050925"/>
              <a:gd name="connsiteX34" fmla="*/ 2317750 w 2362200"/>
              <a:gd name="connsiteY34" fmla="*/ 406400 h 1050925"/>
              <a:gd name="connsiteX35" fmla="*/ 2216150 w 2362200"/>
              <a:gd name="connsiteY35" fmla="*/ 447675 h 1050925"/>
              <a:gd name="connsiteX36" fmla="*/ 1987550 w 2362200"/>
              <a:gd name="connsiteY36" fmla="*/ 536575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62200" h="1050925">
                <a:moveTo>
                  <a:pt x="1987550" y="536575"/>
                </a:moveTo>
                <a:lnTo>
                  <a:pt x="1565275" y="692150"/>
                </a:lnTo>
                <a:lnTo>
                  <a:pt x="1298575" y="790575"/>
                </a:lnTo>
                <a:lnTo>
                  <a:pt x="1003300" y="869950"/>
                </a:lnTo>
                <a:lnTo>
                  <a:pt x="625475" y="958850"/>
                </a:lnTo>
                <a:lnTo>
                  <a:pt x="279400" y="1022350"/>
                </a:lnTo>
                <a:lnTo>
                  <a:pt x="66675" y="1047750"/>
                </a:lnTo>
                <a:lnTo>
                  <a:pt x="19050" y="1050925"/>
                </a:lnTo>
                <a:lnTo>
                  <a:pt x="0" y="1028700"/>
                </a:lnTo>
                <a:lnTo>
                  <a:pt x="9525" y="1000125"/>
                </a:lnTo>
                <a:lnTo>
                  <a:pt x="73025" y="971550"/>
                </a:lnTo>
                <a:lnTo>
                  <a:pt x="311150" y="908050"/>
                </a:lnTo>
                <a:lnTo>
                  <a:pt x="650875" y="809625"/>
                </a:lnTo>
                <a:lnTo>
                  <a:pt x="1092200" y="660400"/>
                </a:lnTo>
                <a:lnTo>
                  <a:pt x="1454150" y="511175"/>
                </a:lnTo>
                <a:lnTo>
                  <a:pt x="1714500" y="374650"/>
                </a:lnTo>
                <a:lnTo>
                  <a:pt x="1841500" y="279400"/>
                </a:lnTo>
                <a:lnTo>
                  <a:pt x="1895475" y="222250"/>
                </a:lnTo>
                <a:lnTo>
                  <a:pt x="1905000" y="193675"/>
                </a:lnTo>
                <a:lnTo>
                  <a:pt x="1905000" y="168275"/>
                </a:lnTo>
                <a:lnTo>
                  <a:pt x="1892300" y="133350"/>
                </a:lnTo>
                <a:lnTo>
                  <a:pt x="1860550" y="104775"/>
                </a:lnTo>
                <a:lnTo>
                  <a:pt x="1825625" y="73025"/>
                </a:lnTo>
                <a:lnTo>
                  <a:pt x="1790700" y="25400"/>
                </a:lnTo>
                <a:lnTo>
                  <a:pt x="1790700" y="3175"/>
                </a:lnTo>
                <a:lnTo>
                  <a:pt x="1822450" y="0"/>
                </a:lnTo>
                <a:lnTo>
                  <a:pt x="1889125" y="15875"/>
                </a:lnTo>
                <a:lnTo>
                  <a:pt x="1990725" y="57150"/>
                </a:lnTo>
                <a:lnTo>
                  <a:pt x="2136775" y="142875"/>
                </a:lnTo>
                <a:lnTo>
                  <a:pt x="2241550" y="219075"/>
                </a:lnTo>
                <a:lnTo>
                  <a:pt x="2301875" y="266700"/>
                </a:lnTo>
                <a:lnTo>
                  <a:pt x="2349500" y="314325"/>
                </a:lnTo>
                <a:lnTo>
                  <a:pt x="2362200" y="352425"/>
                </a:lnTo>
                <a:lnTo>
                  <a:pt x="2359025" y="377825"/>
                </a:lnTo>
                <a:lnTo>
                  <a:pt x="2317750" y="406400"/>
                </a:lnTo>
                <a:lnTo>
                  <a:pt x="2216150" y="447675"/>
                </a:lnTo>
                <a:lnTo>
                  <a:pt x="1987550" y="5365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B5C0BFE-4632-466C-8AC3-8AE6A51C92A3}"/>
              </a:ext>
            </a:extLst>
          </p:cNvPr>
          <p:cNvSpPr/>
          <p:nvPr/>
        </p:nvSpPr>
        <p:spPr>
          <a:xfrm>
            <a:off x="3781426" y="3790950"/>
            <a:ext cx="3990975" cy="933450"/>
          </a:xfrm>
          <a:custGeom>
            <a:avLst/>
            <a:gdLst>
              <a:gd name="connsiteX0" fmla="*/ 1519238 w 3990975"/>
              <a:gd name="connsiteY0" fmla="*/ 400050 h 933450"/>
              <a:gd name="connsiteX1" fmla="*/ 1109663 w 3990975"/>
              <a:gd name="connsiteY1" fmla="*/ 500063 h 933450"/>
              <a:gd name="connsiteX2" fmla="*/ 819150 w 3990975"/>
              <a:gd name="connsiteY2" fmla="*/ 585788 h 933450"/>
              <a:gd name="connsiteX3" fmla="*/ 666750 w 3990975"/>
              <a:gd name="connsiteY3" fmla="*/ 619125 h 933450"/>
              <a:gd name="connsiteX4" fmla="*/ 481013 w 3990975"/>
              <a:gd name="connsiteY4" fmla="*/ 647700 h 933450"/>
              <a:gd name="connsiteX5" fmla="*/ 347663 w 3990975"/>
              <a:gd name="connsiteY5" fmla="*/ 652463 h 933450"/>
              <a:gd name="connsiteX6" fmla="*/ 261938 w 3990975"/>
              <a:gd name="connsiteY6" fmla="*/ 628650 h 933450"/>
              <a:gd name="connsiteX7" fmla="*/ 95250 w 3990975"/>
              <a:gd name="connsiteY7" fmla="*/ 561975 h 933450"/>
              <a:gd name="connsiteX8" fmla="*/ 33338 w 3990975"/>
              <a:gd name="connsiteY8" fmla="*/ 528638 h 933450"/>
              <a:gd name="connsiteX9" fmla="*/ 9525 w 3990975"/>
              <a:gd name="connsiteY9" fmla="*/ 528638 h 933450"/>
              <a:gd name="connsiteX10" fmla="*/ 0 w 3990975"/>
              <a:gd name="connsiteY10" fmla="*/ 557213 h 933450"/>
              <a:gd name="connsiteX11" fmla="*/ 23813 w 3990975"/>
              <a:gd name="connsiteY11" fmla="*/ 600075 h 933450"/>
              <a:gd name="connsiteX12" fmla="*/ 152400 w 3990975"/>
              <a:gd name="connsiteY12" fmla="*/ 733425 h 933450"/>
              <a:gd name="connsiteX13" fmla="*/ 261938 w 3990975"/>
              <a:gd name="connsiteY13" fmla="*/ 814388 h 933450"/>
              <a:gd name="connsiteX14" fmla="*/ 395288 w 3990975"/>
              <a:gd name="connsiteY14" fmla="*/ 885825 h 933450"/>
              <a:gd name="connsiteX15" fmla="*/ 523875 w 3990975"/>
              <a:gd name="connsiteY15" fmla="*/ 923925 h 933450"/>
              <a:gd name="connsiteX16" fmla="*/ 676275 w 3990975"/>
              <a:gd name="connsiteY16" fmla="*/ 933450 h 933450"/>
              <a:gd name="connsiteX17" fmla="*/ 785813 w 3990975"/>
              <a:gd name="connsiteY17" fmla="*/ 871538 h 933450"/>
              <a:gd name="connsiteX18" fmla="*/ 1009650 w 3990975"/>
              <a:gd name="connsiteY18" fmla="*/ 771525 h 933450"/>
              <a:gd name="connsiteX19" fmla="*/ 1433513 w 3990975"/>
              <a:gd name="connsiteY19" fmla="*/ 652463 h 933450"/>
              <a:gd name="connsiteX20" fmla="*/ 1952625 w 3990975"/>
              <a:gd name="connsiteY20" fmla="*/ 523875 h 933450"/>
              <a:gd name="connsiteX21" fmla="*/ 2281238 w 3990975"/>
              <a:gd name="connsiteY21" fmla="*/ 461963 h 933450"/>
              <a:gd name="connsiteX22" fmla="*/ 3043238 w 3990975"/>
              <a:gd name="connsiteY22" fmla="*/ 357188 h 933450"/>
              <a:gd name="connsiteX23" fmla="*/ 3457575 w 3990975"/>
              <a:gd name="connsiteY23" fmla="*/ 309563 h 933450"/>
              <a:gd name="connsiteX24" fmla="*/ 3771900 w 3990975"/>
              <a:gd name="connsiteY24" fmla="*/ 304800 h 933450"/>
              <a:gd name="connsiteX25" fmla="*/ 3929063 w 3990975"/>
              <a:gd name="connsiteY25" fmla="*/ 290513 h 933450"/>
              <a:gd name="connsiteX26" fmla="*/ 3962400 w 3990975"/>
              <a:gd name="connsiteY26" fmla="*/ 261938 h 933450"/>
              <a:gd name="connsiteX27" fmla="*/ 3990975 w 3990975"/>
              <a:gd name="connsiteY27" fmla="*/ 195263 h 933450"/>
              <a:gd name="connsiteX28" fmla="*/ 3986213 w 3990975"/>
              <a:gd name="connsiteY28" fmla="*/ 152400 h 933450"/>
              <a:gd name="connsiteX29" fmla="*/ 3943350 w 3990975"/>
              <a:gd name="connsiteY29" fmla="*/ 114300 h 933450"/>
              <a:gd name="connsiteX30" fmla="*/ 3833813 w 3990975"/>
              <a:gd name="connsiteY30" fmla="*/ 80963 h 933450"/>
              <a:gd name="connsiteX31" fmla="*/ 3538538 w 3990975"/>
              <a:gd name="connsiteY31" fmla="*/ 0 h 933450"/>
              <a:gd name="connsiteX32" fmla="*/ 3371850 w 3990975"/>
              <a:gd name="connsiteY32" fmla="*/ 57150 h 933450"/>
              <a:gd name="connsiteX33" fmla="*/ 3276600 w 3990975"/>
              <a:gd name="connsiteY33" fmla="*/ 85725 h 933450"/>
              <a:gd name="connsiteX34" fmla="*/ 2805113 w 3990975"/>
              <a:gd name="connsiteY34" fmla="*/ 152400 h 933450"/>
              <a:gd name="connsiteX35" fmla="*/ 1995488 w 3990975"/>
              <a:gd name="connsiteY35" fmla="*/ 271463 h 933450"/>
              <a:gd name="connsiteX36" fmla="*/ 1933575 w 3990975"/>
              <a:gd name="connsiteY36" fmla="*/ 304800 h 933450"/>
              <a:gd name="connsiteX37" fmla="*/ 1519238 w 3990975"/>
              <a:gd name="connsiteY37" fmla="*/ 4000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990975" h="933450">
                <a:moveTo>
                  <a:pt x="1519238" y="400050"/>
                </a:moveTo>
                <a:lnTo>
                  <a:pt x="1109663" y="500063"/>
                </a:lnTo>
                <a:lnTo>
                  <a:pt x="819150" y="585788"/>
                </a:lnTo>
                <a:lnTo>
                  <a:pt x="666750" y="619125"/>
                </a:lnTo>
                <a:lnTo>
                  <a:pt x="481013" y="647700"/>
                </a:lnTo>
                <a:lnTo>
                  <a:pt x="347663" y="652463"/>
                </a:lnTo>
                <a:lnTo>
                  <a:pt x="261938" y="628650"/>
                </a:lnTo>
                <a:lnTo>
                  <a:pt x="95250" y="561975"/>
                </a:lnTo>
                <a:lnTo>
                  <a:pt x="33338" y="528638"/>
                </a:lnTo>
                <a:lnTo>
                  <a:pt x="9525" y="528638"/>
                </a:lnTo>
                <a:lnTo>
                  <a:pt x="0" y="557213"/>
                </a:lnTo>
                <a:lnTo>
                  <a:pt x="23813" y="600075"/>
                </a:lnTo>
                <a:lnTo>
                  <a:pt x="152400" y="733425"/>
                </a:lnTo>
                <a:lnTo>
                  <a:pt x="261938" y="814388"/>
                </a:lnTo>
                <a:lnTo>
                  <a:pt x="395288" y="885825"/>
                </a:lnTo>
                <a:lnTo>
                  <a:pt x="523875" y="923925"/>
                </a:lnTo>
                <a:lnTo>
                  <a:pt x="676275" y="933450"/>
                </a:lnTo>
                <a:lnTo>
                  <a:pt x="785813" y="871538"/>
                </a:lnTo>
                <a:lnTo>
                  <a:pt x="1009650" y="771525"/>
                </a:lnTo>
                <a:lnTo>
                  <a:pt x="1433513" y="652463"/>
                </a:lnTo>
                <a:lnTo>
                  <a:pt x="1952625" y="523875"/>
                </a:lnTo>
                <a:lnTo>
                  <a:pt x="2281238" y="461963"/>
                </a:lnTo>
                <a:lnTo>
                  <a:pt x="3043238" y="357188"/>
                </a:lnTo>
                <a:lnTo>
                  <a:pt x="3457575" y="309563"/>
                </a:lnTo>
                <a:lnTo>
                  <a:pt x="3771900" y="304800"/>
                </a:lnTo>
                <a:lnTo>
                  <a:pt x="3929063" y="290513"/>
                </a:lnTo>
                <a:lnTo>
                  <a:pt x="3962400" y="261938"/>
                </a:lnTo>
                <a:lnTo>
                  <a:pt x="3990975" y="195263"/>
                </a:lnTo>
                <a:lnTo>
                  <a:pt x="3986213" y="152400"/>
                </a:lnTo>
                <a:lnTo>
                  <a:pt x="3943350" y="114300"/>
                </a:lnTo>
                <a:lnTo>
                  <a:pt x="3833813" y="80963"/>
                </a:lnTo>
                <a:lnTo>
                  <a:pt x="3538538" y="0"/>
                </a:lnTo>
                <a:lnTo>
                  <a:pt x="3371850" y="57150"/>
                </a:lnTo>
                <a:lnTo>
                  <a:pt x="3276600" y="85725"/>
                </a:lnTo>
                <a:lnTo>
                  <a:pt x="2805113" y="152400"/>
                </a:lnTo>
                <a:lnTo>
                  <a:pt x="1995488" y="271463"/>
                </a:lnTo>
                <a:lnTo>
                  <a:pt x="1933575" y="304800"/>
                </a:lnTo>
                <a:lnTo>
                  <a:pt x="1519238" y="4000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6783051-C466-4591-B3A8-0D65E582B3D6}"/>
              </a:ext>
            </a:extLst>
          </p:cNvPr>
          <p:cNvSpPr/>
          <p:nvPr/>
        </p:nvSpPr>
        <p:spPr>
          <a:xfrm>
            <a:off x="4162426" y="2824164"/>
            <a:ext cx="3262313" cy="757237"/>
          </a:xfrm>
          <a:custGeom>
            <a:avLst/>
            <a:gdLst>
              <a:gd name="connsiteX0" fmla="*/ 795338 w 3262313"/>
              <a:gd name="connsiteY0" fmla="*/ 404812 h 757237"/>
              <a:gd name="connsiteX1" fmla="*/ 1666875 w 3262313"/>
              <a:gd name="connsiteY1" fmla="*/ 247650 h 757237"/>
              <a:gd name="connsiteX2" fmla="*/ 1971675 w 3262313"/>
              <a:gd name="connsiteY2" fmla="*/ 195262 h 757237"/>
              <a:gd name="connsiteX3" fmla="*/ 2338388 w 3262313"/>
              <a:gd name="connsiteY3" fmla="*/ 138112 h 757237"/>
              <a:gd name="connsiteX4" fmla="*/ 2681288 w 3262313"/>
              <a:gd name="connsiteY4" fmla="*/ 76200 h 757237"/>
              <a:gd name="connsiteX5" fmla="*/ 2795588 w 3262313"/>
              <a:gd name="connsiteY5" fmla="*/ 33337 h 757237"/>
              <a:gd name="connsiteX6" fmla="*/ 2862263 w 3262313"/>
              <a:gd name="connsiteY6" fmla="*/ 4762 h 757237"/>
              <a:gd name="connsiteX7" fmla="*/ 2890838 w 3262313"/>
              <a:gd name="connsiteY7" fmla="*/ 0 h 757237"/>
              <a:gd name="connsiteX8" fmla="*/ 3014663 w 3262313"/>
              <a:gd name="connsiteY8" fmla="*/ 23812 h 757237"/>
              <a:gd name="connsiteX9" fmla="*/ 3138488 w 3262313"/>
              <a:gd name="connsiteY9" fmla="*/ 61912 h 757237"/>
              <a:gd name="connsiteX10" fmla="*/ 3200400 w 3262313"/>
              <a:gd name="connsiteY10" fmla="*/ 95250 h 757237"/>
              <a:gd name="connsiteX11" fmla="*/ 3238500 w 3262313"/>
              <a:gd name="connsiteY11" fmla="*/ 123825 h 757237"/>
              <a:gd name="connsiteX12" fmla="*/ 3262313 w 3262313"/>
              <a:gd name="connsiteY12" fmla="*/ 161925 h 757237"/>
              <a:gd name="connsiteX13" fmla="*/ 3248025 w 3262313"/>
              <a:gd name="connsiteY13" fmla="*/ 200025 h 757237"/>
              <a:gd name="connsiteX14" fmla="*/ 3209925 w 3262313"/>
              <a:gd name="connsiteY14" fmla="*/ 242887 h 757237"/>
              <a:gd name="connsiteX15" fmla="*/ 3152775 w 3262313"/>
              <a:gd name="connsiteY15" fmla="*/ 276225 h 757237"/>
              <a:gd name="connsiteX16" fmla="*/ 3033713 w 3262313"/>
              <a:gd name="connsiteY16" fmla="*/ 276225 h 757237"/>
              <a:gd name="connsiteX17" fmla="*/ 2747963 w 3262313"/>
              <a:gd name="connsiteY17" fmla="*/ 290512 h 757237"/>
              <a:gd name="connsiteX18" fmla="*/ 2457450 w 3262313"/>
              <a:gd name="connsiteY18" fmla="*/ 333375 h 757237"/>
              <a:gd name="connsiteX19" fmla="*/ 1766888 w 3262313"/>
              <a:gd name="connsiteY19" fmla="*/ 438150 h 757237"/>
              <a:gd name="connsiteX20" fmla="*/ 1552575 w 3262313"/>
              <a:gd name="connsiteY20" fmla="*/ 461962 h 757237"/>
              <a:gd name="connsiteX21" fmla="*/ 1147763 w 3262313"/>
              <a:gd name="connsiteY21" fmla="*/ 552450 h 757237"/>
              <a:gd name="connsiteX22" fmla="*/ 695325 w 3262313"/>
              <a:gd name="connsiteY22" fmla="*/ 676275 h 757237"/>
              <a:gd name="connsiteX23" fmla="*/ 552450 w 3262313"/>
              <a:gd name="connsiteY23" fmla="*/ 719137 h 757237"/>
              <a:gd name="connsiteX24" fmla="*/ 533400 w 3262313"/>
              <a:gd name="connsiteY24" fmla="*/ 733425 h 757237"/>
              <a:gd name="connsiteX25" fmla="*/ 500063 w 3262313"/>
              <a:gd name="connsiteY25" fmla="*/ 752475 h 757237"/>
              <a:gd name="connsiteX26" fmla="*/ 476250 w 3262313"/>
              <a:gd name="connsiteY26" fmla="*/ 757237 h 757237"/>
              <a:gd name="connsiteX27" fmla="*/ 433388 w 3262313"/>
              <a:gd name="connsiteY27" fmla="*/ 747712 h 757237"/>
              <a:gd name="connsiteX28" fmla="*/ 347663 w 3262313"/>
              <a:gd name="connsiteY28" fmla="*/ 704850 h 757237"/>
              <a:gd name="connsiteX29" fmla="*/ 247650 w 3262313"/>
              <a:gd name="connsiteY29" fmla="*/ 642937 h 757237"/>
              <a:gd name="connsiteX30" fmla="*/ 147638 w 3262313"/>
              <a:gd name="connsiteY30" fmla="*/ 552450 h 757237"/>
              <a:gd name="connsiteX31" fmla="*/ 61913 w 3262313"/>
              <a:gd name="connsiteY31" fmla="*/ 461962 h 757237"/>
              <a:gd name="connsiteX32" fmla="*/ 14288 w 3262313"/>
              <a:gd name="connsiteY32" fmla="*/ 400050 h 757237"/>
              <a:gd name="connsiteX33" fmla="*/ 0 w 3262313"/>
              <a:gd name="connsiteY33" fmla="*/ 357187 h 757237"/>
              <a:gd name="connsiteX34" fmla="*/ 0 w 3262313"/>
              <a:gd name="connsiteY34" fmla="*/ 338137 h 757237"/>
              <a:gd name="connsiteX35" fmla="*/ 4763 w 3262313"/>
              <a:gd name="connsiteY35" fmla="*/ 323850 h 757237"/>
              <a:gd name="connsiteX36" fmla="*/ 57150 w 3262313"/>
              <a:gd name="connsiteY36" fmla="*/ 342900 h 757237"/>
              <a:gd name="connsiteX37" fmla="*/ 185738 w 3262313"/>
              <a:gd name="connsiteY37" fmla="*/ 400050 h 757237"/>
              <a:gd name="connsiteX38" fmla="*/ 304800 w 3262313"/>
              <a:gd name="connsiteY38" fmla="*/ 442912 h 757237"/>
              <a:gd name="connsiteX39" fmla="*/ 395288 w 3262313"/>
              <a:gd name="connsiteY39" fmla="*/ 461962 h 757237"/>
              <a:gd name="connsiteX40" fmla="*/ 457200 w 3262313"/>
              <a:gd name="connsiteY40" fmla="*/ 461962 h 757237"/>
              <a:gd name="connsiteX41" fmla="*/ 795338 w 3262313"/>
              <a:gd name="connsiteY41" fmla="*/ 404812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262313" h="757237">
                <a:moveTo>
                  <a:pt x="795338" y="404812"/>
                </a:moveTo>
                <a:lnTo>
                  <a:pt x="1666875" y="247650"/>
                </a:lnTo>
                <a:lnTo>
                  <a:pt x="1971675" y="195262"/>
                </a:lnTo>
                <a:lnTo>
                  <a:pt x="2338388" y="138112"/>
                </a:lnTo>
                <a:lnTo>
                  <a:pt x="2681288" y="76200"/>
                </a:lnTo>
                <a:lnTo>
                  <a:pt x="2795588" y="33337"/>
                </a:lnTo>
                <a:lnTo>
                  <a:pt x="2862263" y="4762"/>
                </a:lnTo>
                <a:lnTo>
                  <a:pt x="2890838" y="0"/>
                </a:lnTo>
                <a:lnTo>
                  <a:pt x="3014663" y="23812"/>
                </a:lnTo>
                <a:lnTo>
                  <a:pt x="3138488" y="61912"/>
                </a:lnTo>
                <a:lnTo>
                  <a:pt x="3200400" y="95250"/>
                </a:lnTo>
                <a:lnTo>
                  <a:pt x="3238500" y="123825"/>
                </a:lnTo>
                <a:lnTo>
                  <a:pt x="3262313" y="161925"/>
                </a:lnTo>
                <a:lnTo>
                  <a:pt x="3248025" y="200025"/>
                </a:lnTo>
                <a:lnTo>
                  <a:pt x="3209925" y="242887"/>
                </a:lnTo>
                <a:lnTo>
                  <a:pt x="3152775" y="276225"/>
                </a:lnTo>
                <a:lnTo>
                  <a:pt x="3033713" y="276225"/>
                </a:lnTo>
                <a:lnTo>
                  <a:pt x="2747963" y="290512"/>
                </a:lnTo>
                <a:lnTo>
                  <a:pt x="2457450" y="333375"/>
                </a:lnTo>
                <a:lnTo>
                  <a:pt x="1766888" y="438150"/>
                </a:lnTo>
                <a:lnTo>
                  <a:pt x="1552575" y="461962"/>
                </a:lnTo>
                <a:lnTo>
                  <a:pt x="1147763" y="552450"/>
                </a:lnTo>
                <a:lnTo>
                  <a:pt x="695325" y="676275"/>
                </a:lnTo>
                <a:lnTo>
                  <a:pt x="552450" y="719137"/>
                </a:lnTo>
                <a:lnTo>
                  <a:pt x="533400" y="733425"/>
                </a:lnTo>
                <a:lnTo>
                  <a:pt x="500063" y="752475"/>
                </a:lnTo>
                <a:lnTo>
                  <a:pt x="476250" y="757237"/>
                </a:lnTo>
                <a:lnTo>
                  <a:pt x="433388" y="747712"/>
                </a:lnTo>
                <a:lnTo>
                  <a:pt x="347663" y="704850"/>
                </a:lnTo>
                <a:lnTo>
                  <a:pt x="247650" y="642937"/>
                </a:lnTo>
                <a:lnTo>
                  <a:pt x="147638" y="552450"/>
                </a:lnTo>
                <a:lnTo>
                  <a:pt x="61913" y="461962"/>
                </a:lnTo>
                <a:lnTo>
                  <a:pt x="14288" y="400050"/>
                </a:lnTo>
                <a:lnTo>
                  <a:pt x="0" y="357187"/>
                </a:lnTo>
                <a:lnTo>
                  <a:pt x="0" y="338137"/>
                </a:lnTo>
                <a:lnTo>
                  <a:pt x="4763" y="323850"/>
                </a:lnTo>
                <a:lnTo>
                  <a:pt x="57150" y="342900"/>
                </a:lnTo>
                <a:lnTo>
                  <a:pt x="185738" y="400050"/>
                </a:lnTo>
                <a:lnTo>
                  <a:pt x="304800" y="442912"/>
                </a:lnTo>
                <a:lnTo>
                  <a:pt x="395288" y="461962"/>
                </a:lnTo>
                <a:lnTo>
                  <a:pt x="457200" y="461962"/>
                </a:lnTo>
                <a:lnTo>
                  <a:pt x="795338" y="4048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B31C434-53FD-4FA3-BFA2-68E1826010FA}"/>
              </a:ext>
            </a:extLst>
          </p:cNvPr>
          <p:cNvSpPr/>
          <p:nvPr/>
        </p:nvSpPr>
        <p:spPr>
          <a:xfrm>
            <a:off x="5489576" y="2238375"/>
            <a:ext cx="3063875" cy="3651250"/>
          </a:xfrm>
          <a:custGeom>
            <a:avLst/>
            <a:gdLst>
              <a:gd name="connsiteX0" fmla="*/ 566382 w 3063922"/>
              <a:gd name="connsiteY0" fmla="*/ 675564 h 3650776"/>
              <a:gd name="connsiteX1" fmla="*/ 525439 w 3063922"/>
              <a:gd name="connsiteY1" fmla="*/ 1091821 h 3650776"/>
              <a:gd name="connsiteX2" fmla="*/ 470848 w 3063922"/>
              <a:gd name="connsiteY2" fmla="*/ 1658203 h 3650776"/>
              <a:gd name="connsiteX3" fmla="*/ 429904 w 3063922"/>
              <a:gd name="connsiteY3" fmla="*/ 2272352 h 3650776"/>
              <a:gd name="connsiteX4" fmla="*/ 416257 w 3063922"/>
              <a:gd name="connsiteY4" fmla="*/ 2715904 h 3650776"/>
              <a:gd name="connsiteX5" fmla="*/ 429904 w 3063922"/>
              <a:gd name="connsiteY5" fmla="*/ 2913797 h 3650776"/>
              <a:gd name="connsiteX6" fmla="*/ 450376 w 3063922"/>
              <a:gd name="connsiteY6" fmla="*/ 3029803 h 3650776"/>
              <a:gd name="connsiteX7" fmla="*/ 491319 w 3063922"/>
              <a:gd name="connsiteY7" fmla="*/ 3138985 h 3650776"/>
              <a:gd name="connsiteX8" fmla="*/ 539087 w 3063922"/>
              <a:gd name="connsiteY8" fmla="*/ 3214048 h 3650776"/>
              <a:gd name="connsiteX9" fmla="*/ 614149 w 3063922"/>
              <a:gd name="connsiteY9" fmla="*/ 3275463 h 3650776"/>
              <a:gd name="connsiteX10" fmla="*/ 736979 w 3063922"/>
              <a:gd name="connsiteY10" fmla="*/ 3330054 h 3650776"/>
              <a:gd name="connsiteX11" fmla="*/ 921224 w 3063922"/>
              <a:gd name="connsiteY11" fmla="*/ 3391468 h 3650776"/>
              <a:gd name="connsiteX12" fmla="*/ 1009934 w 3063922"/>
              <a:gd name="connsiteY12" fmla="*/ 3405116 h 3650776"/>
              <a:gd name="connsiteX13" fmla="*/ 1276066 w 3063922"/>
              <a:gd name="connsiteY13" fmla="*/ 3418764 h 3650776"/>
              <a:gd name="connsiteX14" fmla="*/ 2019869 w 3063922"/>
              <a:gd name="connsiteY14" fmla="*/ 3405116 h 3650776"/>
              <a:gd name="connsiteX15" fmla="*/ 2333767 w 3063922"/>
              <a:gd name="connsiteY15" fmla="*/ 3377821 h 3650776"/>
              <a:gd name="connsiteX16" fmla="*/ 2470245 w 3063922"/>
              <a:gd name="connsiteY16" fmla="*/ 3350525 h 3650776"/>
              <a:gd name="connsiteX17" fmla="*/ 3002507 w 3063922"/>
              <a:gd name="connsiteY17" fmla="*/ 3343701 h 3650776"/>
              <a:gd name="connsiteX18" fmla="*/ 3036627 w 3063922"/>
              <a:gd name="connsiteY18" fmla="*/ 3391468 h 3650776"/>
              <a:gd name="connsiteX19" fmla="*/ 3057098 w 3063922"/>
              <a:gd name="connsiteY19" fmla="*/ 3432412 h 3650776"/>
              <a:gd name="connsiteX20" fmla="*/ 3063922 w 3063922"/>
              <a:gd name="connsiteY20" fmla="*/ 3480179 h 3650776"/>
              <a:gd name="connsiteX21" fmla="*/ 3036627 w 3063922"/>
              <a:gd name="connsiteY21" fmla="*/ 3521122 h 3650776"/>
              <a:gd name="connsiteX22" fmla="*/ 2988860 w 3063922"/>
              <a:gd name="connsiteY22" fmla="*/ 3548418 h 3650776"/>
              <a:gd name="connsiteX23" fmla="*/ 2906973 w 3063922"/>
              <a:gd name="connsiteY23" fmla="*/ 3575713 h 3650776"/>
              <a:gd name="connsiteX24" fmla="*/ 2743200 w 3063922"/>
              <a:gd name="connsiteY24" fmla="*/ 3596185 h 3650776"/>
              <a:gd name="connsiteX25" fmla="*/ 2415654 w 3063922"/>
              <a:gd name="connsiteY25" fmla="*/ 3623480 h 3650776"/>
              <a:gd name="connsiteX26" fmla="*/ 1985749 w 3063922"/>
              <a:gd name="connsiteY26" fmla="*/ 3643952 h 3650776"/>
              <a:gd name="connsiteX27" fmla="*/ 1480782 w 3063922"/>
              <a:gd name="connsiteY27" fmla="*/ 3650776 h 3650776"/>
              <a:gd name="connsiteX28" fmla="*/ 1084997 w 3063922"/>
              <a:gd name="connsiteY28" fmla="*/ 3623480 h 3650776"/>
              <a:gd name="connsiteX29" fmla="*/ 900752 w 3063922"/>
              <a:gd name="connsiteY29" fmla="*/ 3603009 h 3650776"/>
              <a:gd name="connsiteX30" fmla="*/ 682388 w 3063922"/>
              <a:gd name="connsiteY30" fmla="*/ 3562066 h 3650776"/>
              <a:gd name="connsiteX31" fmla="*/ 545910 w 3063922"/>
              <a:gd name="connsiteY31" fmla="*/ 3514298 h 3650776"/>
              <a:gd name="connsiteX32" fmla="*/ 477672 w 3063922"/>
              <a:gd name="connsiteY32" fmla="*/ 3480179 h 3650776"/>
              <a:gd name="connsiteX33" fmla="*/ 423081 w 3063922"/>
              <a:gd name="connsiteY33" fmla="*/ 3439236 h 3650776"/>
              <a:gd name="connsiteX34" fmla="*/ 375313 w 3063922"/>
              <a:gd name="connsiteY34" fmla="*/ 3384645 h 3650776"/>
              <a:gd name="connsiteX35" fmla="*/ 327546 w 3063922"/>
              <a:gd name="connsiteY35" fmla="*/ 3316406 h 3650776"/>
              <a:gd name="connsiteX36" fmla="*/ 293427 w 3063922"/>
              <a:gd name="connsiteY36" fmla="*/ 3248167 h 3650776"/>
              <a:gd name="connsiteX37" fmla="*/ 259307 w 3063922"/>
              <a:gd name="connsiteY37" fmla="*/ 3173104 h 3650776"/>
              <a:gd name="connsiteX38" fmla="*/ 225188 w 3063922"/>
              <a:gd name="connsiteY38" fmla="*/ 3022979 h 3650776"/>
              <a:gd name="connsiteX39" fmla="*/ 197892 w 3063922"/>
              <a:gd name="connsiteY39" fmla="*/ 2811439 h 3650776"/>
              <a:gd name="connsiteX40" fmla="*/ 191069 w 3063922"/>
              <a:gd name="connsiteY40" fmla="*/ 2531660 h 3650776"/>
              <a:gd name="connsiteX41" fmla="*/ 191069 w 3063922"/>
              <a:gd name="connsiteY41" fmla="*/ 2279176 h 3650776"/>
              <a:gd name="connsiteX42" fmla="*/ 238836 w 3063922"/>
              <a:gd name="connsiteY42" fmla="*/ 1562668 h 3650776"/>
              <a:gd name="connsiteX43" fmla="*/ 272955 w 3063922"/>
              <a:gd name="connsiteY43" fmla="*/ 989463 h 3650776"/>
              <a:gd name="connsiteX44" fmla="*/ 300251 w 3063922"/>
              <a:gd name="connsiteY44" fmla="*/ 668740 h 3650776"/>
              <a:gd name="connsiteX45" fmla="*/ 313898 w 3063922"/>
              <a:gd name="connsiteY45" fmla="*/ 491319 h 3650776"/>
              <a:gd name="connsiteX46" fmla="*/ 300251 w 3063922"/>
              <a:gd name="connsiteY46" fmla="*/ 409433 h 3650776"/>
              <a:gd name="connsiteX47" fmla="*/ 272955 w 3063922"/>
              <a:gd name="connsiteY47" fmla="*/ 300251 h 3650776"/>
              <a:gd name="connsiteX48" fmla="*/ 232012 w 3063922"/>
              <a:gd name="connsiteY48" fmla="*/ 211540 h 3650776"/>
              <a:gd name="connsiteX49" fmla="*/ 197892 w 3063922"/>
              <a:gd name="connsiteY49" fmla="*/ 170597 h 3650776"/>
              <a:gd name="connsiteX50" fmla="*/ 129654 w 3063922"/>
              <a:gd name="connsiteY50" fmla="*/ 116006 h 3650776"/>
              <a:gd name="connsiteX51" fmla="*/ 0 w 3063922"/>
              <a:gd name="connsiteY51" fmla="*/ 47767 h 3650776"/>
              <a:gd name="connsiteX52" fmla="*/ 13648 w 3063922"/>
              <a:gd name="connsiteY52" fmla="*/ 20471 h 3650776"/>
              <a:gd name="connsiteX53" fmla="*/ 266131 w 3063922"/>
              <a:gd name="connsiteY53" fmla="*/ 0 h 3650776"/>
              <a:gd name="connsiteX54" fmla="*/ 245660 w 3063922"/>
              <a:gd name="connsiteY54" fmla="*/ 34119 h 3650776"/>
              <a:gd name="connsiteX55" fmla="*/ 245660 w 3063922"/>
              <a:gd name="connsiteY55" fmla="*/ 54591 h 3650776"/>
              <a:gd name="connsiteX56" fmla="*/ 266131 w 3063922"/>
              <a:gd name="connsiteY56" fmla="*/ 88710 h 3650776"/>
              <a:gd name="connsiteX57" fmla="*/ 313898 w 3063922"/>
              <a:gd name="connsiteY57" fmla="*/ 116006 h 3650776"/>
              <a:gd name="connsiteX58" fmla="*/ 388961 w 3063922"/>
              <a:gd name="connsiteY58" fmla="*/ 143301 h 3650776"/>
              <a:gd name="connsiteX59" fmla="*/ 457200 w 3063922"/>
              <a:gd name="connsiteY59" fmla="*/ 177421 h 3650776"/>
              <a:gd name="connsiteX60" fmla="*/ 532263 w 3063922"/>
              <a:gd name="connsiteY60" fmla="*/ 218364 h 3650776"/>
              <a:gd name="connsiteX61" fmla="*/ 573206 w 3063922"/>
              <a:gd name="connsiteY61" fmla="*/ 245660 h 3650776"/>
              <a:gd name="connsiteX62" fmla="*/ 614149 w 3063922"/>
              <a:gd name="connsiteY62" fmla="*/ 286603 h 3650776"/>
              <a:gd name="connsiteX63" fmla="*/ 634621 w 3063922"/>
              <a:gd name="connsiteY63" fmla="*/ 327546 h 3650776"/>
              <a:gd name="connsiteX64" fmla="*/ 641445 w 3063922"/>
              <a:gd name="connsiteY64" fmla="*/ 361666 h 3650776"/>
              <a:gd name="connsiteX65" fmla="*/ 627797 w 3063922"/>
              <a:gd name="connsiteY65" fmla="*/ 416257 h 3650776"/>
              <a:gd name="connsiteX66" fmla="*/ 593678 w 3063922"/>
              <a:gd name="connsiteY66" fmla="*/ 504967 h 3650776"/>
              <a:gd name="connsiteX67" fmla="*/ 566382 w 3063922"/>
              <a:gd name="connsiteY67" fmla="*/ 675564 h 365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063922" h="3650776">
                <a:moveTo>
                  <a:pt x="566382" y="675564"/>
                </a:moveTo>
                <a:lnTo>
                  <a:pt x="525439" y="1091821"/>
                </a:lnTo>
                <a:lnTo>
                  <a:pt x="470848" y="1658203"/>
                </a:lnTo>
                <a:lnTo>
                  <a:pt x="429904" y="2272352"/>
                </a:lnTo>
                <a:lnTo>
                  <a:pt x="416257" y="2715904"/>
                </a:lnTo>
                <a:lnTo>
                  <a:pt x="429904" y="2913797"/>
                </a:lnTo>
                <a:lnTo>
                  <a:pt x="450376" y="3029803"/>
                </a:lnTo>
                <a:lnTo>
                  <a:pt x="491319" y="3138985"/>
                </a:lnTo>
                <a:lnTo>
                  <a:pt x="539087" y="3214048"/>
                </a:lnTo>
                <a:lnTo>
                  <a:pt x="614149" y="3275463"/>
                </a:lnTo>
                <a:lnTo>
                  <a:pt x="736979" y="3330054"/>
                </a:lnTo>
                <a:lnTo>
                  <a:pt x="921224" y="3391468"/>
                </a:lnTo>
                <a:lnTo>
                  <a:pt x="1009934" y="3405116"/>
                </a:lnTo>
                <a:lnTo>
                  <a:pt x="1276066" y="3418764"/>
                </a:lnTo>
                <a:lnTo>
                  <a:pt x="2019869" y="3405116"/>
                </a:lnTo>
                <a:lnTo>
                  <a:pt x="2333767" y="3377821"/>
                </a:lnTo>
                <a:lnTo>
                  <a:pt x="2470245" y="3350525"/>
                </a:lnTo>
                <a:lnTo>
                  <a:pt x="3002507" y="3343701"/>
                </a:lnTo>
                <a:lnTo>
                  <a:pt x="3036627" y="3391468"/>
                </a:lnTo>
                <a:lnTo>
                  <a:pt x="3057098" y="3432412"/>
                </a:lnTo>
                <a:lnTo>
                  <a:pt x="3063922" y="3480179"/>
                </a:lnTo>
                <a:lnTo>
                  <a:pt x="3036627" y="3521122"/>
                </a:lnTo>
                <a:lnTo>
                  <a:pt x="2988860" y="3548418"/>
                </a:lnTo>
                <a:lnTo>
                  <a:pt x="2906973" y="3575713"/>
                </a:lnTo>
                <a:lnTo>
                  <a:pt x="2743200" y="3596185"/>
                </a:lnTo>
                <a:lnTo>
                  <a:pt x="2415654" y="3623480"/>
                </a:lnTo>
                <a:lnTo>
                  <a:pt x="1985749" y="3643952"/>
                </a:lnTo>
                <a:lnTo>
                  <a:pt x="1480782" y="3650776"/>
                </a:lnTo>
                <a:lnTo>
                  <a:pt x="1084997" y="3623480"/>
                </a:lnTo>
                <a:lnTo>
                  <a:pt x="900752" y="3603009"/>
                </a:lnTo>
                <a:lnTo>
                  <a:pt x="682388" y="3562066"/>
                </a:lnTo>
                <a:lnTo>
                  <a:pt x="545910" y="3514298"/>
                </a:lnTo>
                <a:lnTo>
                  <a:pt x="477672" y="3480179"/>
                </a:lnTo>
                <a:lnTo>
                  <a:pt x="423081" y="3439236"/>
                </a:lnTo>
                <a:lnTo>
                  <a:pt x="375313" y="3384645"/>
                </a:lnTo>
                <a:lnTo>
                  <a:pt x="327546" y="3316406"/>
                </a:lnTo>
                <a:lnTo>
                  <a:pt x="293427" y="3248167"/>
                </a:lnTo>
                <a:lnTo>
                  <a:pt x="259307" y="3173104"/>
                </a:lnTo>
                <a:lnTo>
                  <a:pt x="225188" y="3022979"/>
                </a:lnTo>
                <a:lnTo>
                  <a:pt x="197892" y="2811439"/>
                </a:lnTo>
                <a:lnTo>
                  <a:pt x="191069" y="2531660"/>
                </a:lnTo>
                <a:lnTo>
                  <a:pt x="191069" y="2279176"/>
                </a:lnTo>
                <a:lnTo>
                  <a:pt x="238836" y="1562668"/>
                </a:lnTo>
                <a:lnTo>
                  <a:pt x="272955" y="989463"/>
                </a:lnTo>
                <a:lnTo>
                  <a:pt x="300251" y="668740"/>
                </a:lnTo>
                <a:lnTo>
                  <a:pt x="313898" y="491319"/>
                </a:lnTo>
                <a:lnTo>
                  <a:pt x="300251" y="409433"/>
                </a:lnTo>
                <a:lnTo>
                  <a:pt x="272955" y="300251"/>
                </a:lnTo>
                <a:lnTo>
                  <a:pt x="232012" y="211540"/>
                </a:lnTo>
                <a:lnTo>
                  <a:pt x="197892" y="170597"/>
                </a:lnTo>
                <a:lnTo>
                  <a:pt x="129654" y="116006"/>
                </a:lnTo>
                <a:lnTo>
                  <a:pt x="0" y="47767"/>
                </a:lnTo>
                <a:lnTo>
                  <a:pt x="13648" y="20471"/>
                </a:lnTo>
                <a:lnTo>
                  <a:pt x="266131" y="0"/>
                </a:lnTo>
                <a:lnTo>
                  <a:pt x="245660" y="34119"/>
                </a:lnTo>
                <a:lnTo>
                  <a:pt x="245660" y="54591"/>
                </a:lnTo>
                <a:lnTo>
                  <a:pt x="266131" y="88710"/>
                </a:lnTo>
                <a:lnTo>
                  <a:pt x="313898" y="116006"/>
                </a:lnTo>
                <a:lnTo>
                  <a:pt x="388961" y="143301"/>
                </a:lnTo>
                <a:lnTo>
                  <a:pt x="457200" y="177421"/>
                </a:lnTo>
                <a:lnTo>
                  <a:pt x="532263" y="218364"/>
                </a:lnTo>
                <a:lnTo>
                  <a:pt x="573206" y="245660"/>
                </a:lnTo>
                <a:lnTo>
                  <a:pt x="614149" y="286603"/>
                </a:lnTo>
                <a:lnTo>
                  <a:pt x="634621" y="327546"/>
                </a:lnTo>
                <a:lnTo>
                  <a:pt x="641445" y="361666"/>
                </a:lnTo>
                <a:lnTo>
                  <a:pt x="627797" y="416257"/>
                </a:lnTo>
                <a:lnTo>
                  <a:pt x="593678" y="504967"/>
                </a:lnTo>
                <a:lnTo>
                  <a:pt x="566382" y="6755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A8F0912-12FE-4DC9-BFEB-3DB7011B11FF}"/>
              </a:ext>
            </a:extLst>
          </p:cNvPr>
          <p:cNvSpPr/>
          <p:nvPr/>
        </p:nvSpPr>
        <p:spPr>
          <a:xfrm>
            <a:off x="7943851" y="4581525"/>
            <a:ext cx="557213" cy="1023938"/>
          </a:xfrm>
          <a:custGeom>
            <a:avLst/>
            <a:gdLst>
              <a:gd name="connsiteX0" fmla="*/ 419100 w 557213"/>
              <a:gd name="connsiteY0" fmla="*/ 585788 h 1023938"/>
              <a:gd name="connsiteX1" fmla="*/ 371475 w 557213"/>
              <a:gd name="connsiteY1" fmla="*/ 133350 h 1023938"/>
              <a:gd name="connsiteX2" fmla="*/ 338138 w 557213"/>
              <a:gd name="connsiteY2" fmla="*/ 0 h 1023938"/>
              <a:gd name="connsiteX3" fmla="*/ 304800 w 557213"/>
              <a:gd name="connsiteY3" fmla="*/ 76200 h 1023938"/>
              <a:gd name="connsiteX4" fmla="*/ 304800 w 557213"/>
              <a:gd name="connsiteY4" fmla="*/ 195263 h 1023938"/>
              <a:gd name="connsiteX5" fmla="*/ 261938 w 557213"/>
              <a:gd name="connsiteY5" fmla="*/ 661988 h 1023938"/>
              <a:gd name="connsiteX6" fmla="*/ 238125 w 557213"/>
              <a:gd name="connsiteY6" fmla="*/ 790575 h 1023938"/>
              <a:gd name="connsiteX7" fmla="*/ 200025 w 557213"/>
              <a:gd name="connsiteY7" fmla="*/ 876300 h 1023938"/>
              <a:gd name="connsiteX8" fmla="*/ 152400 w 557213"/>
              <a:gd name="connsiteY8" fmla="*/ 938213 h 1023938"/>
              <a:gd name="connsiteX9" fmla="*/ 90488 w 557213"/>
              <a:gd name="connsiteY9" fmla="*/ 981075 h 1023938"/>
              <a:gd name="connsiteX10" fmla="*/ 0 w 557213"/>
              <a:gd name="connsiteY10" fmla="*/ 1023938 h 1023938"/>
              <a:gd name="connsiteX11" fmla="*/ 557213 w 557213"/>
              <a:gd name="connsiteY11" fmla="*/ 1014413 h 1023938"/>
              <a:gd name="connsiteX12" fmla="*/ 509588 w 557213"/>
              <a:gd name="connsiteY12" fmla="*/ 928688 h 1023938"/>
              <a:gd name="connsiteX13" fmla="*/ 471488 w 557213"/>
              <a:gd name="connsiteY13" fmla="*/ 838200 h 1023938"/>
              <a:gd name="connsiteX14" fmla="*/ 452438 w 557213"/>
              <a:gd name="connsiteY14" fmla="*/ 762000 h 1023938"/>
              <a:gd name="connsiteX15" fmla="*/ 419100 w 557213"/>
              <a:gd name="connsiteY15" fmla="*/ 585788 h 102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213" h="1023938">
                <a:moveTo>
                  <a:pt x="419100" y="585788"/>
                </a:moveTo>
                <a:lnTo>
                  <a:pt x="371475" y="133350"/>
                </a:lnTo>
                <a:lnTo>
                  <a:pt x="338138" y="0"/>
                </a:lnTo>
                <a:lnTo>
                  <a:pt x="304800" y="76200"/>
                </a:lnTo>
                <a:lnTo>
                  <a:pt x="304800" y="195263"/>
                </a:lnTo>
                <a:lnTo>
                  <a:pt x="261938" y="661988"/>
                </a:lnTo>
                <a:lnTo>
                  <a:pt x="238125" y="790575"/>
                </a:lnTo>
                <a:lnTo>
                  <a:pt x="200025" y="876300"/>
                </a:lnTo>
                <a:lnTo>
                  <a:pt x="152400" y="938213"/>
                </a:lnTo>
                <a:lnTo>
                  <a:pt x="90488" y="981075"/>
                </a:lnTo>
                <a:lnTo>
                  <a:pt x="0" y="1023938"/>
                </a:lnTo>
                <a:lnTo>
                  <a:pt x="557213" y="1014413"/>
                </a:lnTo>
                <a:lnTo>
                  <a:pt x="509588" y="928688"/>
                </a:lnTo>
                <a:lnTo>
                  <a:pt x="471488" y="838200"/>
                </a:lnTo>
                <a:lnTo>
                  <a:pt x="452438" y="762000"/>
                </a:lnTo>
                <a:lnTo>
                  <a:pt x="419100" y="5857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22AD5C1-B679-4DBD-8923-42A93D80F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51" y="1463545"/>
            <a:ext cx="4773582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053FA35-D568-461D-8EF3-41A9B1EC6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15" y="1457449"/>
            <a:ext cx="477967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EC799A-54A8-421A-A2AE-FD16B8AC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215960"/>
            <a:ext cx="4773582" cy="442608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162DCA9-870C-4F5C-A83A-34261798ADE4}"/>
              </a:ext>
            </a:extLst>
          </p:cNvPr>
          <p:cNvSpPr/>
          <p:nvPr/>
        </p:nvSpPr>
        <p:spPr>
          <a:xfrm>
            <a:off x="4016376" y="1581151"/>
            <a:ext cx="1558925" cy="1666875"/>
          </a:xfrm>
          <a:custGeom>
            <a:avLst/>
            <a:gdLst>
              <a:gd name="connsiteX0" fmla="*/ 708025 w 1558925"/>
              <a:gd name="connsiteY0" fmla="*/ 1184275 h 1666875"/>
              <a:gd name="connsiteX1" fmla="*/ 520700 w 1558925"/>
              <a:gd name="connsiteY1" fmla="*/ 1339850 h 1666875"/>
              <a:gd name="connsiteX2" fmla="*/ 358775 w 1558925"/>
              <a:gd name="connsiteY2" fmla="*/ 1463675 h 1666875"/>
              <a:gd name="connsiteX3" fmla="*/ 171450 w 1558925"/>
              <a:gd name="connsiteY3" fmla="*/ 1584325 h 1666875"/>
              <a:gd name="connsiteX4" fmla="*/ 57150 w 1558925"/>
              <a:gd name="connsiteY4" fmla="*/ 1651000 h 1666875"/>
              <a:gd name="connsiteX5" fmla="*/ 28575 w 1558925"/>
              <a:gd name="connsiteY5" fmla="*/ 1666875 h 1666875"/>
              <a:gd name="connsiteX6" fmla="*/ 6350 w 1558925"/>
              <a:gd name="connsiteY6" fmla="*/ 1660525 h 1666875"/>
              <a:gd name="connsiteX7" fmla="*/ 0 w 1558925"/>
              <a:gd name="connsiteY7" fmla="*/ 1638300 h 1666875"/>
              <a:gd name="connsiteX8" fmla="*/ 25400 w 1558925"/>
              <a:gd name="connsiteY8" fmla="*/ 1587500 h 1666875"/>
              <a:gd name="connsiteX9" fmla="*/ 187325 w 1558925"/>
              <a:gd name="connsiteY9" fmla="*/ 1447800 h 1666875"/>
              <a:gd name="connsiteX10" fmla="*/ 428625 w 1558925"/>
              <a:gd name="connsiteY10" fmla="*/ 1225550 h 1666875"/>
              <a:gd name="connsiteX11" fmla="*/ 657225 w 1558925"/>
              <a:gd name="connsiteY11" fmla="*/ 990600 h 1666875"/>
              <a:gd name="connsiteX12" fmla="*/ 854075 w 1558925"/>
              <a:gd name="connsiteY12" fmla="*/ 742950 h 1666875"/>
              <a:gd name="connsiteX13" fmla="*/ 968375 w 1558925"/>
              <a:gd name="connsiteY13" fmla="*/ 565150 h 1666875"/>
              <a:gd name="connsiteX14" fmla="*/ 1069975 w 1558925"/>
              <a:gd name="connsiteY14" fmla="*/ 381000 h 1666875"/>
              <a:gd name="connsiteX15" fmla="*/ 1092200 w 1558925"/>
              <a:gd name="connsiteY15" fmla="*/ 282575 h 1666875"/>
              <a:gd name="connsiteX16" fmla="*/ 1085850 w 1558925"/>
              <a:gd name="connsiteY16" fmla="*/ 212725 h 1666875"/>
              <a:gd name="connsiteX17" fmla="*/ 1063625 w 1558925"/>
              <a:gd name="connsiteY17" fmla="*/ 171450 h 1666875"/>
              <a:gd name="connsiteX18" fmla="*/ 1038225 w 1558925"/>
              <a:gd name="connsiteY18" fmla="*/ 142875 h 1666875"/>
              <a:gd name="connsiteX19" fmla="*/ 996950 w 1558925"/>
              <a:gd name="connsiteY19" fmla="*/ 117475 h 1666875"/>
              <a:gd name="connsiteX20" fmla="*/ 962025 w 1558925"/>
              <a:gd name="connsiteY20" fmla="*/ 92075 h 1666875"/>
              <a:gd name="connsiteX21" fmla="*/ 930275 w 1558925"/>
              <a:gd name="connsiteY21" fmla="*/ 41275 h 1666875"/>
              <a:gd name="connsiteX22" fmla="*/ 933450 w 1558925"/>
              <a:gd name="connsiteY22" fmla="*/ 15875 h 1666875"/>
              <a:gd name="connsiteX23" fmla="*/ 946150 w 1558925"/>
              <a:gd name="connsiteY23" fmla="*/ 3175 h 1666875"/>
              <a:gd name="connsiteX24" fmla="*/ 974725 w 1558925"/>
              <a:gd name="connsiteY24" fmla="*/ 0 h 1666875"/>
              <a:gd name="connsiteX25" fmla="*/ 1108075 w 1558925"/>
              <a:gd name="connsiteY25" fmla="*/ 22225 h 1666875"/>
              <a:gd name="connsiteX26" fmla="*/ 1184275 w 1558925"/>
              <a:gd name="connsiteY26" fmla="*/ 50800 h 1666875"/>
              <a:gd name="connsiteX27" fmla="*/ 1317625 w 1558925"/>
              <a:gd name="connsiteY27" fmla="*/ 114300 h 1666875"/>
              <a:gd name="connsiteX28" fmla="*/ 1425575 w 1558925"/>
              <a:gd name="connsiteY28" fmla="*/ 184150 h 1666875"/>
              <a:gd name="connsiteX29" fmla="*/ 1533525 w 1558925"/>
              <a:gd name="connsiteY29" fmla="*/ 276225 h 1666875"/>
              <a:gd name="connsiteX30" fmla="*/ 1552575 w 1558925"/>
              <a:gd name="connsiteY30" fmla="*/ 301625 h 1666875"/>
              <a:gd name="connsiteX31" fmla="*/ 1558925 w 1558925"/>
              <a:gd name="connsiteY31" fmla="*/ 327025 h 1666875"/>
              <a:gd name="connsiteX32" fmla="*/ 1543050 w 1558925"/>
              <a:gd name="connsiteY32" fmla="*/ 342900 h 1666875"/>
              <a:gd name="connsiteX33" fmla="*/ 1495425 w 1558925"/>
              <a:gd name="connsiteY33" fmla="*/ 346075 h 1666875"/>
              <a:gd name="connsiteX34" fmla="*/ 1333500 w 1558925"/>
              <a:gd name="connsiteY34" fmla="*/ 511175 h 1666875"/>
              <a:gd name="connsiteX35" fmla="*/ 1085850 w 1558925"/>
              <a:gd name="connsiteY35" fmla="*/ 822325 h 1666875"/>
              <a:gd name="connsiteX36" fmla="*/ 1038225 w 1558925"/>
              <a:gd name="connsiteY36" fmla="*/ 873125 h 1666875"/>
              <a:gd name="connsiteX37" fmla="*/ 917575 w 1558925"/>
              <a:gd name="connsiteY37" fmla="*/ 1012825 h 1666875"/>
              <a:gd name="connsiteX38" fmla="*/ 708025 w 1558925"/>
              <a:gd name="connsiteY38" fmla="*/ 11842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58925" h="1666875">
                <a:moveTo>
                  <a:pt x="708025" y="1184275"/>
                </a:moveTo>
                <a:lnTo>
                  <a:pt x="520700" y="1339850"/>
                </a:lnTo>
                <a:lnTo>
                  <a:pt x="358775" y="1463675"/>
                </a:lnTo>
                <a:lnTo>
                  <a:pt x="171450" y="1584325"/>
                </a:lnTo>
                <a:lnTo>
                  <a:pt x="57150" y="1651000"/>
                </a:lnTo>
                <a:lnTo>
                  <a:pt x="28575" y="1666875"/>
                </a:lnTo>
                <a:lnTo>
                  <a:pt x="6350" y="1660525"/>
                </a:lnTo>
                <a:lnTo>
                  <a:pt x="0" y="1638300"/>
                </a:lnTo>
                <a:lnTo>
                  <a:pt x="25400" y="1587500"/>
                </a:lnTo>
                <a:lnTo>
                  <a:pt x="187325" y="1447800"/>
                </a:lnTo>
                <a:lnTo>
                  <a:pt x="428625" y="1225550"/>
                </a:lnTo>
                <a:lnTo>
                  <a:pt x="657225" y="990600"/>
                </a:lnTo>
                <a:lnTo>
                  <a:pt x="854075" y="742950"/>
                </a:lnTo>
                <a:lnTo>
                  <a:pt x="968375" y="565150"/>
                </a:lnTo>
                <a:lnTo>
                  <a:pt x="1069975" y="381000"/>
                </a:lnTo>
                <a:lnTo>
                  <a:pt x="1092200" y="282575"/>
                </a:lnTo>
                <a:lnTo>
                  <a:pt x="1085850" y="212725"/>
                </a:lnTo>
                <a:lnTo>
                  <a:pt x="1063625" y="171450"/>
                </a:lnTo>
                <a:lnTo>
                  <a:pt x="1038225" y="142875"/>
                </a:lnTo>
                <a:lnTo>
                  <a:pt x="996950" y="117475"/>
                </a:lnTo>
                <a:lnTo>
                  <a:pt x="962025" y="92075"/>
                </a:lnTo>
                <a:lnTo>
                  <a:pt x="930275" y="41275"/>
                </a:lnTo>
                <a:lnTo>
                  <a:pt x="933450" y="15875"/>
                </a:lnTo>
                <a:lnTo>
                  <a:pt x="946150" y="3175"/>
                </a:lnTo>
                <a:lnTo>
                  <a:pt x="974725" y="0"/>
                </a:lnTo>
                <a:lnTo>
                  <a:pt x="1108075" y="22225"/>
                </a:lnTo>
                <a:lnTo>
                  <a:pt x="1184275" y="50800"/>
                </a:lnTo>
                <a:lnTo>
                  <a:pt x="1317625" y="114300"/>
                </a:lnTo>
                <a:lnTo>
                  <a:pt x="1425575" y="184150"/>
                </a:lnTo>
                <a:lnTo>
                  <a:pt x="1533525" y="276225"/>
                </a:lnTo>
                <a:lnTo>
                  <a:pt x="1552575" y="301625"/>
                </a:lnTo>
                <a:lnTo>
                  <a:pt x="1558925" y="327025"/>
                </a:lnTo>
                <a:lnTo>
                  <a:pt x="1543050" y="342900"/>
                </a:lnTo>
                <a:lnTo>
                  <a:pt x="1495425" y="346075"/>
                </a:lnTo>
                <a:lnTo>
                  <a:pt x="1333500" y="511175"/>
                </a:lnTo>
                <a:lnTo>
                  <a:pt x="1085850" y="822325"/>
                </a:lnTo>
                <a:lnTo>
                  <a:pt x="1038225" y="873125"/>
                </a:lnTo>
                <a:lnTo>
                  <a:pt x="917575" y="1012825"/>
                </a:lnTo>
                <a:lnTo>
                  <a:pt x="708025" y="11842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E5F40A7-8F7B-401C-B2A8-F66B0EFD57A4}"/>
              </a:ext>
            </a:extLst>
          </p:cNvPr>
          <p:cNvSpPr/>
          <p:nvPr/>
        </p:nvSpPr>
        <p:spPr>
          <a:xfrm>
            <a:off x="4932364" y="2176463"/>
            <a:ext cx="2193925" cy="501650"/>
          </a:xfrm>
          <a:custGeom>
            <a:avLst/>
            <a:gdLst>
              <a:gd name="connsiteX0" fmla="*/ 530609 w 2194560"/>
              <a:gd name="connsiteY0" fmla="*/ 499700 h 502276"/>
              <a:gd name="connsiteX1" fmla="*/ 311668 w 2194560"/>
              <a:gd name="connsiteY1" fmla="*/ 502276 h 502276"/>
              <a:gd name="connsiteX2" fmla="*/ 236971 w 2194560"/>
              <a:gd name="connsiteY2" fmla="*/ 499700 h 502276"/>
              <a:gd name="connsiteX3" fmla="*/ 180304 w 2194560"/>
              <a:gd name="connsiteY3" fmla="*/ 486821 h 502276"/>
              <a:gd name="connsiteX4" fmla="*/ 0 w 2194560"/>
              <a:gd name="connsiteY4" fmla="*/ 394093 h 502276"/>
              <a:gd name="connsiteX5" fmla="*/ 85000 w 2194560"/>
              <a:gd name="connsiteY5" fmla="*/ 190607 h 502276"/>
              <a:gd name="connsiteX6" fmla="*/ 133940 w 2194560"/>
              <a:gd name="connsiteY6" fmla="*/ 285911 h 502276"/>
              <a:gd name="connsiteX7" fmla="*/ 164849 w 2194560"/>
              <a:gd name="connsiteY7" fmla="*/ 314244 h 502276"/>
              <a:gd name="connsiteX8" fmla="*/ 221516 w 2194560"/>
              <a:gd name="connsiteY8" fmla="*/ 334850 h 502276"/>
              <a:gd name="connsiteX9" fmla="*/ 396669 w 2194560"/>
              <a:gd name="connsiteY9" fmla="*/ 337426 h 502276"/>
              <a:gd name="connsiteX10" fmla="*/ 700610 w 2194560"/>
              <a:gd name="connsiteY10" fmla="*/ 311668 h 502276"/>
              <a:gd name="connsiteX11" fmla="*/ 842278 w 2194560"/>
              <a:gd name="connsiteY11" fmla="*/ 296214 h 502276"/>
              <a:gd name="connsiteX12" fmla="*/ 1133340 w 2194560"/>
              <a:gd name="connsiteY12" fmla="*/ 236971 h 502276"/>
              <a:gd name="connsiteX13" fmla="*/ 1437282 w 2194560"/>
              <a:gd name="connsiteY13" fmla="*/ 154546 h 502276"/>
              <a:gd name="connsiteX14" fmla="*/ 1669101 w 2194560"/>
              <a:gd name="connsiteY14" fmla="*/ 79849 h 502276"/>
              <a:gd name="connsiteX15" fmla="*/ 1833951 w 2194560"/>
              <a:gd name="connsiteY15" fmla="*/ 10303 h 502276"/>
              <a:gd name="connsiteX16" fmla="*/ 1867436 w 2194560"/>
              <a:gd name="connsiteY16" fmla="*/ 0 h 502276"/>
              <a:gd name="connsiteX17" fmla="*/ 1960164 w 2194560"/>
              <a:gd name="connsiteY17" fmla="*/ 7727 h 502276"/>
              <a:gd name="connsiteX18" fmla="*/ 2070922 w 2194560"/>
              <a:gd name="connsiteY18" fmla="*/ 38636 h 502276"/>
              <a:gd name="connsiteX19" fmla="*/ 2150771 w 2194560"/>
              <a:gd name="connsiteY19" fmla="*/ 74697 h 502276"/>
              <a:gd name="connsiteX20" fmla="*/ 2186832 w 2194560"/>
              <a:gd name="connsiteY20" fmla="*/ 103031 h 502276"/>
              <a:gd name="connsiteX21" fmla="*/ 2194560 w 2194560"/>
              <a:gd name="connsiteY21" fmla="*/ 126213 h 502276"/>
              <a:gd name="connsiteX22" fmla="*/ 2189408 w 2194560"/>
              <a:gd name="connsiteY22" fmla="*/ 159698 h 502276"/>
              <a:gd name="connsiteX23" fmla="*/ 2161074 w 2194560"/>
              <a:gd name="connsiteY23" fmla="*/ 180304 h 502276"/>
              <a:gd name="connsiteX24" fmla="*/ 2034861 w 2194560"/>
              <a:gd name="connsiteY24" fmla="*/ 229244 h 502276"/>
              <a:gd name="connsiteX25" fmla="*/ 1846830 w 2194560"/>
              <a:gd name="connsiteY25" fmla="*/ 275607 h 502276"/>
              <a:gd name="connsiteX26" fmla="*/ 1532585 w 2194560"/>
              <a:gd name="connsiteY26" fmla="*/ 345153 h 502276"/>
              <a:gd name="connsiteX27" fmla="*/ 1148795 w 2194560"/>
              <a:gd name="connsiteY27" fmla="*/ 427578 h 502276"/>
              <a:gd name="connsiteX28" fmla="*/ 914400 w 2194560"/>
              <a:gd name="connsiteY28" fmla="*/ 471366 h 502276"/>
              <a:gd name="connsiteX29" fmla="*/ 746974 w 2194560"/>
              <a:gd name="connsiteY29" fmla="*/ 489397 h 502276"/>
              <a:gd name="connsiteX30" fmla="*/ 530609 w 2194560"/>
              <a:gd name="connsiteY30" fmla="*/ 499700 h 50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94560" h="502276">
                <a:moveTo>
                  <a:pt x="530609" y="499700"/>
                </a:moveTo>
                <a:lnTo>
                  <a:pt x="311668" y="502276"/>
                </a:lnTo>
                <a:lnTo>
                  <a:pt x="236971" y="499700"/>
                </a:lnTo>
                <a:lnTo>
                  <a:pt x="180304" y="486821"/>
                </a:lnTo>
                <a:lnTo>
                  <a:pt x="0" y="394093"/>
                </a:lnTo>
                <a:lnTo>
                  <a:pt x="85000" y="190607"/>
                </a:lnTo>
                <a:lnTo>
                  <a:pt x="133940" y="285911"/>
                </a:lnTo>
                <a:lnTo>
                  <a:pt x="164849" y="314244"/>
                </a:lnTo>
                <a:lnTo>
                  <a:pt x="221516" y="334850"/>
                </a:lnTo>
                <a:lnTo>
                  <a:pt x="396669" y="337426"/>
                </a:lnTo>
                <a:lnTo>
                  <a:pt x="700610" y="311668"/>
                </a:lnTo>
                <a:lnTo>
                  <a:pt x="842278" y="296214"/>
                </a:lnTo>
                <a:lnTo>
                  <a:pt x="1133340" y="236971"/>
                </a:lnTo>
                <a:lnTo>
                  <a:pt x="1437282" y="154546"/>
                </a:lnTo>
                <a:lnTo>
                  <a:pt x="1669101" y="79849"/>
                </a:lnTo>
                <a:lnTo>
                  <a:pt x="1833951" y="10303"/>
                </a:lnTo>
                <a:lnTo>
                  <a:pt x="1867436" y="0"/>
                </a:lnTo>
                <a:lnTo>
                  <a:pt x="1960164" y="7727"/>
                </a:lnTo>
                <a:lnTo>
                  <a:pt x="2070922" y="38636"/>
                </a:lnTo>
                <a:lnTo>
                  <a:pt x="2150771" y="74697"/>
                </a:lnTo>
                <a:lnTo>
                  <a:pt x="2186832" y="103031"/>
                </a:lnTo>
                <a:lnTo>
                  <a:pt x="2194560" y="126213"/>
                </a:lnTo>
                <a:lnTo>
                  <a:pt x="2189408" y="159698"/>
                </a:lnTo>
                <a:lnTo>
                  <a:pt x="2161074" y="180304"/>
                </a:lnTo>
                <a:lnTo>
                  <a:pt x="2034861" y="229244"/>
                </a:lnTo>
                <a:lnTo>
                  <a:pt x="1846830" y="275607"/>
                </a:lnTo>
                <a:lnTo>
                  <a:pt x="1532585" y="345153"/>
                </a:lnTo>
                <a:lnTo>
                  <a:pt x="1148795" y="427578"/>
                </a:lnTo>
                <a:lnTo>
                  <a:pt x="914400" y="471366"/>
                </a:lnTo>
                <a:lnTo>
                  <a:pt x="746974" y="489397"/>
                </a:lnTo>
                <a:lnTo>
                  <a:pt x="530609" y="499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3E676E3-37D9-47F0-AF4E-30D3C2159809}"/>
              </a:ext>
            </a:extLst>
          </p:cNvPr>
          <p:cNvSpPr/>
          <p:nvPr/>
        </p:nvSpPr>
        <p:spPr>
          <a:xfrm>
            <a:off x="4084638" y="3194050"/>
            <a:ext cx="3765550" cy="769938"/>
          </a:xfrm>
          <a:custGeom>
            <a:avLst/>
            <a:gdLst>
              <a:gd name="connsiteX0" fmla="*/ 2606660 w 3765176"/>
              <a:gd name="connsiteY0" fmla="*/ 322729 h 769585"/>
              <a:gd name="connsiteX1" fmla="*/ 2259106 w 3765176"/>
              <a:gd name="connsiteY1" fmla="*/ 359967 h 769585"/>
              <a:gd name="connsiteX2" fmla="*/ 2010852 w 3765176"/>
              <a:gd name="connsiteY2" fmla="*/ 409618 h 769585"/>
              <a:gd name="connsiteX3" fmla="*/ 1663297 w 3765176"/>
              <a:gd name="connsiteY3" fmla="*/ 484094 h 769585"/>
              <a:gd name="connsiteX4" fmla="*/ 1175066 w 3765176"/>
              <a:gd name="connsiteY4" fmla="*/ 583395 h 769585"/>
              <a:gd name="connsiteX5" fmla="*/ 889574 w 3765176"/>
              <a:gd name="connsiteY5" fmla="*/ 657871 h 769585"/>
              <a:gd name="connsiteX6" fmla="*/ 657871 w 3765176"/>
              <a:gd name="connsiteY6" fmla="*/ 732347 h 769585"/>
              <a:gd name="connsiteX7" fmla="*/ 599945 w 3765176"/>
              <a:gd name="connsiteY7" fmla="*/ 753035 h 769585"/>
              <a:gd name="connsiteX8" fmla="*/ 575120 w 3765176"/>
              <a:gd name="connsiteY8" fmla="*/ 765448 h 769585"/>
              <a:gd name="connsiteX9" fmla="*/ 542020 w 3765176"/>
              <a:gd name="connsiteY9" fmla="*/ 769585 h 769585"/>
              <a:gd name="connsiteX10" fmla="*/ 471681 w 3765176"/>
              <a:gd name="connsiteY10" fmla="*/ 765448 h 769585"/>
              <a:gd name="connsiteX11" fmla="*/ 388930 w 3765176"/>
              <a:gd name="connsiteY11" fmla="*/ 736485 h 769585"/>
              <a:gd name="connsiteX12" fmla="*/ 277216 w 3765176"/>
              <a:gd name="connsiteY12" fmla="*/ 666146 h 769585"/>
              <a:gd name="connsiteX13" fmla="*/ 169640 w 3765176"/>
              <a:gd name="connsiteY13" fmla="*/ 575120 h 769585"/>
              <a:gd name="connsiteX14" fmla="*/ 78613 w 3765176"/>
              <a:gd name="connsiteY14" fmla="*/ 488231 h 769585"/>
              <a:gd name="connsiteX15" fmla="*/ 37238 w 3765176"/>
              <a:gd name="connsiteY15" fmla="*/ 442718 h 769585"/>
              <a:gd name="connsiteX16" fmla="*/ 12412 w 3765176"/>
              <a:gd name="connsiteY16" fmla="*/ 405480 h 769585"/>
              <a:gd name="connsiteX17" fmla="*/ 0 w 3765176"/>
              <a:gd name="connsiteY17" fmla="*/ 376517 h 769585"/>
              <a:gd name="connsiteX18" fmla="*/ 4137 w 3765176"/>
              <a:gd name="connsiteY18" fmla="*/ 355830 h 769585"/>
              <a:gd name="connsiteX19" fmla="*/ 28963 w 3765176"/>
              <a:gd name="connsiteY19" fmla="*/ 347554 h 769585"/>
              <a:gd name="connsiteX20" fmla="*/ 62063 w 3765176"/>
              <a:gd name="connsiteY20" fmla="*/ 364105 h 769585"/>
              <a:gd name="connsiteX21" fmla="*/ 140677 w 3765176"/>
              <a:gd name="connsiteY21" fmla="*/ 413755 h 769585"/>
              <a:gd name="connsiteX22" fmla="*/ 202740 w 3765176"/>
              <a:gd name="connsiteY22" fmla="*/ 442718 h 769585"/>
              <a:gd name="connsiteX23" fmla="*/ 297904 w 3765176"/>
              <a:gd name="connsiteY23" fmla="*/ 479956 h 769585"/>
              <a:gd name="connsiteX24" fmla="*/ 376517 w 3765176"/>
              <a:gd name="connsiteY24" fmla="*/ 500644 h 769585"/>
              <a:gd name="connsiteX25" fmla="*/ 471681 w 3765176"/>
              <a:gd name="connsiteY25" fmla="*/ 508919 h 769585"/>
              <a:gd name="connsiteX26" fmla="*/ 612358 w 3765176"/>
              <a:gd name="connsiteY26" fmla="*/ 500644 h 769585"/>
              <a:gd name="connsiteX27" fmla="*/ 1055077 w 3765176"/>
              <a:gd name="connsiteY27" fmla="*/ 405480 h 769585"/>
              <a:gd name="connsiteX28" fmla="*/ 1605372 w 3765176"/>
              <a:gd name="connsiteY28" fmla="*/ 285491 h 769585"/>
              <a:gd name="connsiteX29" fmla="*/ 1741911 w 3765176"/>
              <a:gd name="connsiteY29" fmla="*/ 252391 h 769585"/>
              <a:gd name="connsiteX30" fmla="*/ 2039815 w 3765176"/>
              <a:gd name="connsiteY30" fmla="*/ 190327 h 769585"/>
              <a:gd name="connsiteX31" fmla="*/ 2416333 w 3765176"/>
              <a:gd name="connsiteY31" fmla="*/ 144814 h 769585"/>
              <a:gd name="connsiteX32" fmla="*/ 2796988 w 3765176"/>
              <a:gd name="connsiteY32" fmla="*/ 99301 h 769585"/>
              <a:gd name="connsiteX33" fmla="*/ 3024554 w 3765176"/>
              <a:gd name="connsiteY33" fmla="*/ 74476 h 769585"/>
              <a:gd name="connsiteX34" fmla="*/ 3127992 w 3765176"/>
              <a:gd name="connsiteY34" fmla="*/ 57925 h 769585"/>
              <a:gd name="connsiteX35" fmla="*/ 3264532 w 3765176"/>
              <a:gd name="connsiteY35" fmla="*/ 20687 h 769585"/>
              <a:gd name="connsiteX36" fmla="*/ 3314183 w 3765176"/>
              <a:gd name="connsiteY36" fmla="*/ 0 h 769585"/>
              <a:gd name="connsiteX37" fmla="*/ 3347283 w 3765176"/>
              <a:gd name="connsiteY37" fmla="*/ 0 h 769585"/>
              <a:gd name="connsiteX38" fmla="*/ 3487960 w 3765176"/>
              <a:gd name="connsiteY38" fmla="*/ 62063 h 769585"/>
              <a:gd name="connsiteX39" fmla="*/ 3698975 w 3765176"/>
              <a:gd name="connsiteY39" fmla="*/ 169639 h 769585"/>
              <a:gd name="connsiteX40" fmla="*/ 3756901 w 3765176"/>
              <a:gd name="connsiteY40" fmla="*/ 206877 h 769585"/>
              <a:gd name="connsiteX41" fmla="*/ 3765176 w 3765176"/>
              <a:gd name="connsiteY41" fmla="*/ 239978 h 769585"/>
              <a:gd name="connsiteX42" fmla="*/ 3748626 w 3765176"/>
              <a:gd name="connsiteY42" fmla="*/ 277216 h 769585"/>
              <a:gd name="connsiteX43" fmla="*/ 3703113 w 3765176"/>
              <a:gd name="connsiteY43" fmla="*/ 297904 h 769585"/>
              <a:gd name="connsiteX44" fmla="*/ 3396934 w 3765176"/>
              <a:gd name="connsiteY44" fmla="*/ 277216 h 769585"/>
              <a:gd name="connsiteX45" fmla="*/ 3227294 w 3765176"/>
              <a:gd name="connsiteY45" fmla="*/ 273078 h 769585"/>
              <a:gd name="connsiteX46" fmla="*/ 2945940 w 3765176"/>
              <a:gd name="connsiteY46" fmla="*/ 293766 h 769585"/>
              <a:gd name="connsiteX47" fmla="*/ 2606660 w 3765176"/>
              <a:gd name="connsiteY47" fmla="*/ 322729 h 76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765176" h="769585">
                <a:moveTo>
                  <a:pt x="2606660" y="322729"/>
                </a:moveTo>
                <a:lnTo>
                  <a:pt x="2259106" y="359967"/>
                </a:lnTo>
                <a:lnTo>
                  <a:pt x="2010852" y="409618"/>
                </a:lnTo>
                <a:lnTo>
                  <a:pt x="1663297" y="484094"/>
                </a:lnTo>
                <a:lnTo>
                  <a:pt x="1175066" y="583395"/>
                </a:lnTo>
                <a:lnTo>
                  <a:pt x="889574" y="657871"/>
                </a:lnTo>
                <a:lnTo>
                  <a:pt x="657871" y="732347"/>
                </a:lnTo>
                <a:lnTo>
                  <a:pt x="599945" y="753035"/>
                </a:lnTo>
                <a:lnTo>
                  <a:pt x="575120" y="765448"/>
                </a:lnTo>
                <a:lnTo>
                  <a:pt x="542020" y="769585"/>
                </a:lnTo>
                <a:lnTo>
                  <a:pt x="471681" y="765448"/>
                </a:lnTo>
                <a:lnTo>
                  <a:pt x="388930" y="736485"/>
                </a:lnTo>
                <a:lnTo>
                  <a:pt x="277216" y="666146"/>
                </a:lnTo>
                <a:lnTo>
                  <a:pt x="169640" y="575120"/>
                </a:lnTo>
                <a:lnTo>
                  <a:pt x="78613" y="488231"/>
                </a:lnTo>
                <a:lnTo>
                  <a:pt x="37238" y="442718"/>
                </a:lnTo>
                <a:lnTo>
                  <a:pt x="12412" y="405480"/>
                </a:lnTo>
                <a:lnTo>
                  <a:pt x="0" y="376517"/>
                </a:lnTo>
                <a:lnTo>
                  <a:pt x="4137" y="355830"/>
                </a:lnTo>
                <a:lnTo>
                  <a:pt x="28963" y="347554"/>
                </a:lnTo>
                <a:lnTo>
                  <a:pt x="62063" y="364105"/>
                </a:lnTo>
                <a:lnTo>
                  <a:pt x="140677" y="413755"/>
                </a:lnTo>
                <a:lnTo>
                  <a:pt x="202740" y="442718"/>
                </a:lnTo>
                <a:lnTo>
                  <a:pt x="297904" y="479956"/>
                </a:lnTo>
                <a:lnTo>
                  <a:pt x="376517" y="500644"/>
                </a:lnTo>
                <a:lnTo>
                  <a:pt x="471681" y="508919"/>
                </a:lnTo>
                <a:lnTo>
                  <a:pt x="612358" y="500644"/>
                </a:lnTo>
                <a:lnTo>
                  <a:pt x="1055077" y="405480"/>
                </a:lnTo>
                <a:lnTo>
                  <a:pt x="1605372" y="285491"/>
                </a:lnTo>
                <a:lnTo>
                  <a:pt x="1741911" y="252391"/>
                </a:lnTo>
                <a:lnTo>
                  <a:pt x="2039815" y="190327"/>
                </a:lnTo>
                <a:lnTo>
                  <a:pt x="2416333" y="144814"/>
                </a:lnTo>
                <a:lnTo>
                  <a:pt x="2796988" y="99301"/>
                </a:lnTo>
                <a:lnTo>
                  <a:pt x="3024554" y="74476"/>
                </a:lnTo>
                <a:lnTo>
                  <a:pt x="3127992" y="57925"/>
                </a:lnTo>
                <a:lnTo>
                  <a:pt x="3264532" y="20687"/>
                </a:lnTo>
                <a:lnTo>
                  <a:pt x="3314183" y="0"/>
                </a:lnTo>
                <a:lnTo>
                  <a:pt x="3347283" y="0"/>
                </a:lnTo>
                <a:lnTo>
                  <a:pt x="3487960" y="62063"/>
                </a:lnTo>
                <a:lnTo>
                  <a:pt x="3698975" y="169639"/>
                </a:lnTo>
                <a:lnTo>
                  <a:pt x="3756901" y="206877"/>
                </a:lnTo>
                <a:lnTo>
                  <a:pt x="3765176" y="239978"/>
                </a:lnTo>
                <a:lnTo>
                  <a:pt x="3748626" y="277216"/>
                </a:lnTo>
                <a:lnTo>
                  <a:pt x="3703113" y="297904"/>
                </a:lnTo>
                <a:lnTo>
                  <a:pt x="3396934" y="277216"/>
                </a:lnTo>
                <a:lnTo>
                  <a:pt x="3227294" y="273078"/>
                </a:lnTo>
                <a:lnTo>
                  <a:pt x="2945940" y="293766"/>
                </a:lnTo>
                <a:lnTo>
                  <a:pt x="2606660" y="3227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EAB039B-D7BB-4FF4-BD36-3DAA55A61891}"/>
              </a:ext>
            </a:extLst>
          </p:cNvPr>
          <p:cNvSpPr/>
          <p:nvPr/>
        </p:nvSpPr>
        <p:spPr>
          <a:xfrm>
            <a:off x="3924300" y="2571750"/>
            <a:ext cx="2298700" cy="3302000"/>
          </a:xfrm>
          <a:custGeom>
            <a:avLst/>
            <a:gdLst>
              <a:gd name="connsiteX0" fmla="*/ 1784350 w 2298700"/>
              <a:gd name="connsiteY0" fmla="*/ 1384300 h 3302000"/>
              <a:gd name="connsiteX1" fmla="*/ 1822450 w 2298700"/>
              <a:gd name="connsiteY1" fmla="*/ 1238250 h 3302000"/>
              <a:gd name="connsiteX2" fmla="*/ 1860550 w 2298700"/>
              <a:gd name="connsiteY2" fmla="*/ 1073150 h 3302000"/>
              <a:gd name="connsiteX3" fmla="*/ 1911350 w 2298700"/>
              <a:gd name="connsiteY3" fmla="*/ 800100 h 3302000"/>
              <a:gd name="connsiteX4" fmla="*/ 1943100 w 2298700"/>
              <a:gd name="connsiteY4" fmla="*/ 565150 h 3302000"/>
              <a:gd name="connsiteX5" fmla="*/ 1949450 w 2298700"/>
              <a:gd name="connsiteY5" fmla="*/ 412750 h 3302000"/>
              <a:gd name="connsiteX6" fmla="*/ 1930400 w 2298700"/>
              <a:gd name="connsiteY6" fmla="*/ 311150 h 3302000"/>
              <a:gd name="connsiteX7" fmla="*/ 1873250 w 2298700"/>
              <a:gd name="connsiteY7" fmla="*/ 228600 h 3302000"/>
              <a:gd name="connsiteX8" fmla="*/ 1676400 w 2298700"/>
              <a:gd name="connsiteY8" fmla="*/ 0 h 3302000"/>
              <a:gd name="connsiteX9" fmla="*/ 1911350 w 2298700"/>
              <a:gd name="connsiteY9" fmla="*/ 50800 h 3302000"/>
              <a:gd name="connsiteX10" fmla="*/ 1949450 w 2298700"/>
              <a:gd name="connsiteY10" fmla="*/ 95250 h 3302000"/>
              <a:gd name="connsiteX11" fmla="*/ 2095500 w 2298700"/>
              <a:gd name="connsiteY11" fmla="*/ 196850 h 3302000"/>
              <a:gd name="connsiteX12" fmla="*/ 2152650 w 2298700"/>
              <a:gd name="connsiteY12" fmla="*/ 228600 h 3302000"/>
              <a:gd name="connsiteX13" fmla="*/ 2247900 w 2298700"/>
              <a:gd name="connsiteY13" fmla="*/ 279400 h 3302000"/>
              <a:gd name="connsiteX14" fmla="*/ 2279650 w 2298700"/>
              <a:gd name="connsiteY14" fmla="*/ 317500 h 3302000"/>
              <a:gd name="connsiteX15" fmla="*/ 2298700 w 2298700"/>
              <a:gd name="connsiteY15" fmla="*/ 361950 h 3302000"/>
              <a:gd name="connsiteX16" fmla="*/ 2286000 w 2298700"/>
              <a:gd name="connsiteY16" fmla="*/ 393700 h 3302000"/>
              <a:gd name="connsiteX17" fmla="*/ 2247900 w 2298700"/>
              <a:gd name="connsiteY17" fmla="*/ 457200 h 3302000"/>
              <a:gd name="connsiteX18" fmla="*/ 2222500 w 2298700"/>
              <a:gd name="connsiteY18" fmla="*/ 546100 h 3302000"/>
              <a:gd name="connsiteX19" fmla="*/ 2197100 w 2298700"/>
              <a:gd name="connsiteY19" fmla="*/ 711200 h 3302000"/>
              <a:gd name="connsiteX20" fmla="*/ 2190750 w 2298700"/>
              <a:gd name="connsiteY20" fmla="*/ 869950 h 3302000"/>
              <a:gd name="connsiteX21" fmla="*/ 2152650 w 2298700"/>
              <a:gd name="connsiteY21" fmla="*/ 1098550 h 3302000"/>
              <a:gd name="connsiteX22" fmla="*/ 2101850 w 2298700"/>
              <a:gd name="connsiteY22" fmla="*/ 1263650 h 3302000"/>
              <a:gd name="connsiteX23" fmla="*/ 2012950 w 2298700"/>
              <a:gd name="connsiteY23" fmla="*/ 1562100 h 3302000"/>
              <a:gd name="connsiteX24" fmla="*/ 1924050 w 2298700"/>
              <a:gd name="connsiteY24" fmla="*/ 1758950 h 3302000"/>
              <a:gd name="connsiteX25" fmla="*/ 1790700 w 2298700"/>
              <a:gd name="connsiteY25" fmla="*/ 1993900 h 3302000"/>
              <a:gd name="connsiteX26" fmla="*/ 1651000 w 2298700"/>
              <a:gd name="connsiteY26" fmla="*/ 2190750 h 3302000"/>
              <a:gd name="connsiteX27" fmla="*/ 1492250 w 2298700"/>
              <a:gd name="connsiteY27" fmla="*/ 2368550 h 3302000"/>
              <a:gd name="connsiteX28" fmla="*/ 1371600 w 2298700"/>
              <a:gd name="connsiteY28" fmla="*/ 2489200 h 3302000"/>
              <a:gd name="connsiteX29" fmla="*/ 1168400 w 2298700"/>
              <a:gd name="connsiteY29" fmla="*/ 2667000 h 3302000"/>
              <a:gd name="connsiteX30" fmla="*/ 1047750 w 2298700"/>
              <a:gd name="connsiteY30" fmla="*/ 2762250 h 3302000"/>
              <a:gd name="connsiteX31" fmla="*/ 914400 w 2298700"/>
              <a:gd name="connsiteY31" fmla="*/ 2863850 h 3302000"/>
              <a:gd name="connsiteX32" fmla="*/ 692150 w 2298700"/>
              <a:gd name="connsiteY32" fmla="*/ 2997200 h 3302000"/>
              <a:gd name="connsiteX33" fmla="*/ 361950 w 2298700"/>
              <a:gd name="connsiteY33" fmla="*/ 3162300 h 3302000"/>
              <a:gd name="connsiteX34" fmla="*/ 158750 w 2298700"/>
              <a:gd name="connsiteY34" fmla="*/ 3251200 h 3302000"/>
              <a:gd name="connsiteX35" fmla="*/ 50800 w 2298700"/>
              <a:gd name="connsiteY35" fmla="*/ 3302000 h 3302000"/>
              <a:gd name="connsiteX36" fmla="*/ 19050 w 2298700"/>
              <a:gd name="connsiteY36" fmla="*/ 3302000 h 3302000"/>
              <a:gd name="connsiteX37" fmla="*/ 0 w 2298700"/>
              <a:gd name="connsiteY37" fmla="*/ 3276600 h 3302000"/>
              <a:gd name="connsiteX38" fmla="*/ 19050 w 2298700"/>
              <a:gd name="connsiteY38" fmla="*/ 3244850 h 3302000"/>
              <a:gd name="connsiteX39" fmla="*/ 184150 w 2298700"/>
              <a:gd name="connsiteY39" fmla="*/ 3162300 h 3302000"/>
              <a:gd name="connsiteX40" fmla="*/ 431800 w 2298700"/>
              <a:gd name="connsiteY40" fmla="*/ 3022600 h 3302000"/>
              <a:gd name="connsiteX41" fmla="*/ 692150 w 2298700"/>
              <a:gd name="connsiteY41" fmla="*/ 2851150 h 3302000"/>
              <a:gd name="connsiteX42" fmla="*/ 977900 w 2298700"/>
              <a:gd name="connsiteY42" fmla="*/ 2622550 h 3302000"/>
              <a:gd name="connsiteX43" fmla="*/ 1225550 w 2298700"/>
              <a:gd name="connsiteY43" fmla="*/ 2381250 h 3302000"/>
              <a:gd name="connsiteX44" fmla="*/ 1403350 w 2298700"/>
              <a:gd name="connsiteY44" fmla="*/ 2159000 h 3302000"/>
              <a:gd name="connsiteX45" fmla="*/ 1530350 w 2298700"/>
              <a:gd name="connsiteY45" fmla="*/ 1974850 h 3302000"/>
              <a:gd name="connsiteX46" fmla="*/ 1631950 w 2298700"/>
              <a:gd name="connsiteY46" fmla="*/ 1784350 h 3302000"/>
              <a:gd name="connsiteX47" fmla="*/ 1701800 w 2298700"/>
              <a:gd name="connsiteY47" fmla="*/ 1631950 h 3302000"/>
              <a:gd name="connsiteX48" fmla="*/ 1784350 w 2298700"/>
              <a:gd name="connsiteY48" fmla="*/ 1384300 h 33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298700" h="3302000">
                <a:moveTo>
                  <a:pt x="1784350" y="1384300"/>
                </a:moveTo>
                <a:lnTo>
                  <a:pt x="1822450" y="1238250"/>
                </a:lnTo>
                <a:lnTo>
                  <a:pt x="1860550" y="1073150"/>
                </a:lnTo>
                <a:lnTo>
                  <a:pt x="1911350" y="800100"/>
                </a:lnTo>
                <a:lnTo>
                  <a:pt x="1943100" y="565150"/>
                </a:lnTo>
                <a:lnTo>
                  <a:pt x="1949450" y="412750"/>
                </a:lnTo>
                <a:lnTo>
                  <a:pt x="1930400" y="311150"/>
                </a:lnTo>
                <a:lnTo>
                  <a:pt x="1873250" y="228600"/>
                </a:lnTo>
                <a:lnTo>
                  <a:pt x="1676400" y="0"/>
                </a:lnTo>
                <a:lnTo>
                  <a:pt x="1911350" y="50800"/>
                </a:lnTo>
                <a:lnTo>
                  <a:pt x="1949450" y="95250"/>
                </a:lnTo>
                <a:lnTo>
                  <a:pt x="2095500" y="196850"/>
                </a:lnTo>
                <a:lnTo>
                  <a:pt x="2152650" y="228600"/>
                </a:lnTo>
                <a:lnTo>
                  <a:pt x="2247900" y="279400"/>
                </a:lnTo>
                <a:lnTo>
                  <a:pt x="2279650" y="317500"/>
                </a:lnTo>
                <a:lnTo>
                  <a:pt x="2298700" y="361950"/>
                </a:lnTo>
                <a:lnTo>
                  <a:pt x="2286000" y="393700"/>
                </a:lnTo>
                <a:lnTo>
                  <a:pt x="2247900" y="457200"/>
                </a:lnTo>
                <a:lnTo>
                  <a:pt x="2222500" y="546100"/>
                </a:lnTo>
                <a:lnTo>
                  <a:pt x="2197100" y="711200"/>
                </a:lnTo>
                <a:lnTo>
                  <a:pt x="2190750" y="869950"/>
                </a:lnTo>
                <a:lnTo>
                  <a:pt x="2152650" y="1098550"/>
                </a:lnTo>
                <a:lnTo>
                  <a:pt x="2101850" y="1263650"/>
                </a:lnTo>
                <a:lnTo>
                  <a:pt x="2012950" y="1562100"/>
                </a:lnTo>
                <a:lnTo>
                  <a:pt x="1924050" y="1758950"/>
                </a:lnTo>
                <a:lnTo>
                  <a:pt x="1790700" y="1993900"/>
                </a:lnTo>
                <a:lnTo>
                  <a:pt x="1651000" y="2190750"/>
                </a:lnTo>
                <a:lnTo>
                  <a:pt x="1492250" y="2368550"/>
                </a:lnTo>
                <a:lnTo>
                  <a:pt x="1371600" y="2489200"/>
                </a:lnTo>
                <a:lnTo>
                  <a:pt x="1168400" y="2667000"/>
                </a:lnTo>
                <a:lnTo>
                  <a:pt x="1047750" y="2762250"/>
                </a:lnTo>
                <a:lnTo>
                  <a:pt x="914400" y="2863850"/>
                </a:lnTo>
                <a:lnTo>
                  <a:pt x="692150" y="2997200"/>
                </a:lnTo>
                <a:lnTo>
                  <a:pt x="361950" y="3162300"/>
                </a:lnTo>
                <a:lnTo>
                  <a:pt x="158750" y="3251200"/>
                </a:lnTo>
                <a:lnTo>
                  <a:pt x="50800" y="3302000"/>
                </a:lnTo>
                <a:lnTo>
                  <a:pt x="19050" y="3302000"/>
                </a:lnTo>
                <a:lnTo>
                  <a:pt x="0" y="3276600"/>
                </a:lnTo>
                <a:lnTo>
                  <a:pt x="19050" y="3244850"/>
                </a:lnTo>
                <a:lnTo>
                  <a:pt x="184150" y="3162300"/>
                </a:lnTo>
                <a:lnTo>
                  <a:pt x="431800" y="3022600"/>
                </a:lnTo>
                <a:lnTo>
                  <a:pt x="692150" y="2851150"/>
                </a:lnTo>
                <a:lnTo>
                  <a:pt x="977900" y="2622550"/>
                </a:lnTo>
                <a:lnTo>
                  <a:pt x="1225550" y="2381250"/>
                </a:lnTo>
                <a:lnTo>
                  <a:pt x="1403350" y="2159000"/>
                </a:lnTo>
                <a:lnTo>
                  <a:pt x="1530350" y="1974850"/>
                </a:lnTo>
                <a:lnTo>
                  <a:pt x="1631950" y="1784350"/>
                </a:lnTo>
                <a:lnTo>
                  <a:pt x="1701800" y="1631950"/>
                </a:lnTo>
                <a:lnTo>
                  <a:pt x="1784350" y="13843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683C74E-AE59-4CE4-8A90-64CB8A7C5BA8}"/>
              </a:ext>
            </a:extLst>
          </p:cNvPr>
          <p:cNvSpPr/>
          <p:nvPr/>
        </p:nvSpPr>
        <p:spPr>
          <a:xfrm>
            <a:off x="5975351" y="3709989"/>
            <a:ext cx="2500313" cy="2174875"/>
          </a:xfrm>
          <a:custGeom>
            <a:avLst/>
            <a:gdLst>
              <a:gd name="connsiteX0" fmla="*/ 615378 w 2500516"/>
              <a:gd name="connsiteY0" fmla="*/ 949069 h 2175492"/>
              <a:gd name="connsiteX1" fmla="*/ 398696 w 2500516"/>
              <a:gd name="connsiteY1" fmla="*/ 684716 h 2175492"/>
              <a:gd name="connsiteX2" fmla="*/ 242684 w 2500516"/>
              <a:gd name="connsiteY2" fmla="*/ 498369 h 2175492"/>
              <a:gd name="connsiteX3" fmla="*/ 78006 w 2500516"/>
              <a:gd name="connsiteY3" fmla="*/ 307689 h 2175492"/>
              <a:gd name="connsiteX4" fmla="*/ 0 w 2500516"/>
              <a:gd name="connsiteY4" fmla="*/ 221016 h 2175492"/>
              <a:gd name="connsiteX5" fmla="*/ 4334 w 2500516"/>
              <a:gd name="connsiteY5" fmla="*/ 0 h 2175492"/>
              <a:gd name="connsiteX6" fmla="*/ 117008 w 2500516"/>
              <a:gd name="connsiteY6" fmla="*/ 130009 h 2175492"/>
              <a:gd name="connsiteX7" fmla="*/ 281687 w 2500516"/>
              <a:gd name="connsiteY7" fmla="*/ 316356 h 2175492"/>
              <a:gd name="connsiteX8" fmla="*/ 476701 w 2500516"/>
              <a:gd name="connsiteY8" fmla="*/ 528705 h 2175492"/>
              <a:gd name="connsiteX9" fmla="*/ 689050 w 2500516"/>
              <a:gd name="connsiteY9" fmla="*/ 754055 h 2175492"/>
              <a:gd name="connsiteX10" fmla="*/ 918734 w 2500516"/>
              <a:gd name="connsiteY10" fmla="*/ 988072 h 2175492"/>
              <a:gd name="connsiteX11" fmla="*/ 1261092 w 2500516"/>
              <a:gd name="connsiteY11" fmla="*/ 1300095 h 2175492"/>
              <a:gd name="connsiteX12" fmla="*/ 1421437 w 2500516"/>
              <a:gd name="connsiteY12" fmla="*/ 1443105 h 2175492"/>
              <a:gd name="connsiteX13" fmla="*/ 1690123 w 2500516"/>
              <a:gd name="connsiteY13" fmla="*/ 1642453 h 2175492"/>
              <a:gd name="connsiteX14" fmla="*/ 2015147 w 2500516"/>
              <a:gd name="connsiteY14" fmla="*/ 1859135 h 2175492"/>
              <a:gd name="connsiteX15" fmla="*/ 2366172 w 2500516"/>
              <a:gd name="connsiteY15" fmla="*/ 2054150 h 2175492"/>
              <a:gd name="connsiteX16" fmla="*/ 2487515 w 2500516"/>
              <a:gd name="connsiteY16" fmla="*/ 2123488 h 2175492"/>
              <a:gd name="connsiteX17" fmla="*/ 2500516 w 2500516"/>
              <a:gd name="connsiteY17" fmla="*/ 2140823 h 2175492"/>
              <a:gd name="connsiteX18" fmla="*/ 2496182 w 2500516"/>
              <a:gd name="connsiteY18" fmla="*/ 2158157 h 2175492"/>
              <a:gd name="connsiteX19" fmla="*/ 2470180 w 2500516"/>
              <a:gd name="connsiteY19" fmla="*/ 2171158 h 2175492"/>
              <a:gd name="connsiteX20" fmla="*/ 2279499 w 2500516"/>
              <a:gd name="connsiteY20" fmla="*/ 2175492 h 2175492"/>
              <a:gd name="connsiteX21" fmla="*/ 1811465 w 2500516"/>
              <a:gd name="connsiteY21" fmla="*/ 2171158 h 2175492"/>
              <a:gd name="connsiteX22" fmla="*/ 1724792 w 2500516"/>
              <a:gd name="connsiteY22" fmla="*/ 2175492 h 2175492"/>
              <a:gd name="connsiteX23" fmla="*/ 1694457 w 2500516"/>
              <a:gd name="connsiteY23" fmla="*/ 2171158 h 2175492"/>
              <a:gd name="connsiteX24" fmla="*/ 1651120 w 2500516"/>
              <a:gd name="connsiteY24" fmla="*/ 2149490 h 2175492"/>
              <a:gd name="connsiteX25" fmla="*/ 1577448 w 2500516"/>
              <a:gd name="connsiteY25" fmla="*/ 2084485 h 2175492"/>
              <a:gd name="connsiteX26" fmla="*/ 1365099 w 2500516"/>
              <a:gd name="connsiteY26" fmla="*/ 1828800 h 2175492"/>
              <a:gd name="connsiteX27" fmla="*/ 996739 w 2500516"/>
              <a:gd name="connsiteY27" fmla="*/ 1395435 h 2175492"/>
              <a:gd name="connsiteX28" fmla="*/ 771390 w 2500516"/>
              <a:gd name="connsiteY28" fmla="*/ 1135416 h 2175492"/>
              <a:gd name="connsiteX29" fmla="*/ 615378 w 2500516"/>
              <a:gd name="connsiteY29" fmla="*/ 949069 h 21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00516" h="2175492">
                <a:moveTo>
                  <a:pt x="615378" y="949069"/>
                </a:moveTo>
                <a:lnTo>
                  <a:pt x="398696" y="684716"/>
                </a:lnTo>
                <a:lnTo>
                  <a:pt x="242684" y="498369"/>
                </a:lnTo>
                <a:lnTo>
                  <a:pt x="78006" y="307689"/>
                </a:lnTo>
                <a:lnTo>
                  <a:pt x="0" y="221016"/>
                </a:lnTo>
                <a:cubicBezTo>
                  <a:pt x="1445" y="147344"/>
                  <a:pt x="2889" y="73672"/>
                  <a:pt x="4334" y="0"/>
                </a:cubicBezTo>
                <a:lnTo>
                  <a:pt x="117008" y="130009"/>
                </a:lnTo>
                <a:lnTo>
                  <a:pt x="281687" y="316356"/>
                </a:lnTo>
                <a:lnTo>
                  <a:pt x="476701" y="528705"/>
                </a:lnTo>
                <a:lnTo>
                  <a:pt x="689050" y="754055"/>
                </a:lnTo>
                <a:lnTo>
                  <a:pt x="918734" y="988072"/>
                </a:lnTo>
                <a:lnTo>
                  <a:pt x="1261092" y="1300095"/>
                </a:lnTo>
                <a:lnTo>
                  <a:pt x="1421437" y="1443105"/>
                </a:lnTo>
                <a:lnTo>
                  <a:pt x="1690123" y="1642453"/>
                </a:lnTo>
                <a:lnTo>
                  <a:pt x="2015147" y="1859135"/>
                </a:lnTo>
                <a:lnTo>
                  <a:pt x="2366172" y="2054150"/>
                </a:lnTo>
                <a:lnTo>
                  <a:pt x="2487515" y="2123488"/>
                </a:lnTo>
                <a:lnTo>
                  <a:pt x="2500516" y="2140823"/>
                </a:lnTo>
                <a:lnTo>
                  <a:pt x="2496182" y="2158157"/>
                </a:lnTo>
                <a:lnTo>
                  <a:pt x="2470180" y="2171158"/>
                </a:lnTo>
                <a:lnTo>
                  <a:pt x="2279499" y="2175492"/>
                </a:lnTo>
                <a:lnTo>
                  <a:pt x="1811465" y="2171158"/>
                </a:lnTo>
                <a:lnTo>
                  <a:pt x="1724792" y="2175492"/>
                </a:lnTo>
                <a:lnTo>
                  <a:pt x="1694457" y="2171158"/>
                </a:lnTo>
                <a:lnTo>
                  <a:pt x="1651120" y="2149490"/>
                </a:lnTo>
                <a:lnTo>
                  <a:pt x="1577448" y="2084485"/>
                </a:lnTo>
                <a:lnTo>
                  <a:pt x="1365099" y="1828800"/>
                </a:lnTo>
                <a:lnTo>
                  <a:pt x="996739" y="1395435"/>
                </a:lnTo>
                <a:lnTo>
                  <a:pt x="771390" y="1135416"/>
                </a:lnTo>
                <a:lnTo>
                  <a:pt x="615378" y="9490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51BDE16-CD04-4BFE-ADA2-9DDA6487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557914"/>
            <a:ext cx="4548010" cy="43041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D7E88A4-DC8D-42EF-8B59-F9CDF0887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995" y="1564446"/>
            <a:ext cx="4548010" cy="431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96C098-B38D-4EA4-A86F-000D5447E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95" y="1276925"/>
            <a:ext cx="4548010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189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DB925B15-0C35-4C9C-B4CA-057895D1F851}"/>
              </a:ext>
            </a:extLst>
          </p:cNvPr>
          <p:cNvSpPr/>
          <p:nvPr/>
        </p:nvSpPr>
        <p:spPr>
          <a:xfrm>
            <a:off x="3997326" y="1819275"/>
            <a:ext cx="466725" cy="3873500"/>
          </a:xfrm>
          <a:custGeom>
            <a:avLst/>
            <a:gdLst>
              <a:gd name="connsiteX0" fmla="*/ 427055 w 467248"/>
              <a:gd name="connsiteY0" fmla="*/ 869182 h 3873639"/>
              <a:gd name="connsiteX1" fmla="*/ 442127 w 467248"/>
              <a:gd name="connsiteY1" fmla="*/ 396910 h 3873639"/>
              <a:gd name="connsiteX2" fmla="*/ 447152 w 467248"/>
              <a:gd name="connsiteY2" fmla="*/ 276329 h 3873639"/>
              <a:gd name="connsiteX3" fmla="*/ 467248 w 467248"/>
              <a:gd name="connsiteY3" fmla="*/ 195943 h 3873639"/>
              <a:gd name="connsiteX4" fmla="*/ 437103 w 467248"/>
              <a:gd name="connsiteY4" fmla="*/ 120580 h 3873639"/>
              <a:gd name="connsiteX5" fmla="*/ 376813 w 467248"/>
              <a:gd name="connsiteY5" fmla="*/ 80386 h 3873639"/>
              <a:gd name="connsiteX6" fmla="*/ 261257 w 467248"/>
              <a:gd name="connsiteY6" fmla="*/ 35169 h 3873639"/>
              <a:gd name="connsiteX7" fmla="*/ 155749 w 467248"/>
              <a:gd name="connsiteY7" fmla="*/ 10048 h 3873639"/>
              <a:gd name="connsiteX8" fmla="*/ 85411 w 467248"/>
              <a:gd name="connsiteY8" fmla="*/ 5024 h 3873639"/>
              <a:gd name="connsiteX9" fmla="*/ 25121 w 467248"/>
              <a:gd name="connsiteY9" fmla="*/ 0 h 3873639"/>
              <a:gd name="connsiteX10" fmla="*/ 0 w 467248"/>
              <a:gd name="connsiteY10" fmla="*/ 20096 h 3873639"/>
              <a:gd name="connsiteX11" fmla="*/ 10048 w 467248"/>
              <a:gd name="connsiteY11" fmla="*/ 40193 h 3873639"/>
              <a:gd name="connsiteX12" fmla="*/ 30145 w 467248"/>
              <a:gd name="connsiteY12" fmla="*/ 65314 h 3873639"/>
              <a:gd name="connsiteX13" fmla="*/ 65314 w 467248"/>
              <a:gd name="connsiteY13" fmla="*/ 105507 h 3873639"/>
              <a:gd name="connsiteX14" fmla="*/ 115556 w 467248"/>
              <a:gd name="connsiteY14" fmla="*/ 180870 h 3873639"/>
              <a:gd name="connsiteX15" fmla="*/ 140677 w 467248"/>
              <a:gd name="connsiteY15" fmla="*/ 241160 h 3873639"/>
              <a:gd name="connsiteX16" fmla="*/ 165798 w 467248"/>
              <a:gd name="connsiteY16" fmla="*/ 331595 h 3873639"/>
              <a:gd name="connsiteX17" fmla="*/ 175846 w 467248"/>
              <a:gd name="connsiteY17" fmla="*/ 376813 h 3873639"/>
              <a:gd name="connsiteX18" fmla="*/ 170822 w 467248"/>
              <a:gd name="connsiteY18" fmla="*/ 698360 h 3873639"/>
              <a:gd name="connsiteX19" fmla="*/ 175846 w 467248"/>
              <a:gd name="connsiteY19" fmla="*/ 1055077 h 3873639"/>
              <a:gd name="connsiteX20" fmla="*/ 170822 w 467248"/>
              <a:gd name="connsiteY20" fmla="*/ 1743389 h 3873639"/>
              <a:gd name="connsiteX21" fmla="*/ 150725 w 467248"/>
              <a:gd name="connsiteY21" fmla="*/ 2230734 h 3873639"/>
              <a:gd name="connsiteX22" fmla="*/ 135653 w 467248"/>
              <a:gd name="connsiteY22" fmla="*/ 2788417 h 3873639"/>
              <a:gd name="connsiteX23" fmla="*/ 125604 w 467248"/>
              <a:gd name="connsiteY23" fmla="*/ 3120013 h 3873639"/>
              <a:gd name="connsiteX24" fmla="*/ 75363 w 467248"/>
              <a:gd name="connsiteY24" fmla="*/ 3381270 h 3873639"/>
              <a:gd name="connsiteX25" fmla="*/ 65314 w 467248"/>
              <a:gd name="connsiteY25" fmla="*/ 3426488 h 3873639"/>
              <a:gd name="connsiteX26" fmla="*/ 75363 w 467248"/>
              <a:gd name="connsiteY26" fmla="*/ 3516923 h 3873639"/>
              <a:gd name="connsiteX27" fmla="*/ 115556 w 467248"/>
              <a:gd name="connsiteY27" fmla="*/ 3657600 h 3873639"/>
              <a:gd name="connsiteX28" fmla="*/ 155749 w 467248"/>
              <a:gd name="connsiteY28" fmla="*/ 3768132 h 3873639"/>
              <a:gd name="connsiteX29" fmla="*/ 195943 w 467248"/>
              <a:gd name="connsiteY29" fmla="*/ 3838470 h 3873639"/>
              <a:gd name="connsiteX30" fmla="*/ 231112 w 467248"/>
              <a:gd name="connsiteY30" fmla="*/ 3863591 h 3873639"/>
              <a:gd name="connsiteX31" fmla="*/ 266281 w 467248"/>
              <a:gd name="connsiteY31" fmla="*/ 3873639 h 3873639"/>
              <a:gd name="connsiteX32" fmla="*/ 296426 w 467248"/>
              <a:gd name="connsiteY32" fmla="*/ 3858567 h 3873639"/>
              <a:gd name="connsiteX33" fmla="*/ 331595 w 467248"/>
              <a:gd name="connsiteY33" fmla="*/ 3803301 h 3873639"/>
              <a:gd name="connsiteX34" fmla="*/ 351692 w 467248"/>
              <a:gd name="connsiteY34" fmla="*/ 3722914 h 3873639"/>
              <a:gd name="connsiteX35" fmla="*/ 366765 w 467248"/>
              <a:gd name="connsiteY35" fmla="*/ 3642527 h 3873639"/>
              <a:gd name="connsiteX36" fmla="*/ 371789 w 467248"/>
              <a:gd name="connsiteY36" fmla="*/ 3496826 h 3873639"/>
              <a:gd name="connsiteX37" fmla="*/ 381837 w 467248"/>
              <a:gd name="connsiteY37" fmla="*/ 3064747 h 3873639"/>
              <a:gd name="connsiteX38" fmla="*/ 396910 w 467248"/>
              <a:gd name="connsiteY38" fmla="*/ 2406580 h 3873639"/>
              <a:gd name="connsiteX39" fmla="*/ 427055 w 467248"/>
              <a:gd name="connsiteY39" fmla="*/ 869182 h 387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7248" h="3873639">
                <a:moveTo>
                  <a:pt x="427055" y="869182"/>
                </a:moveTo>
                <a:lnTo>
                  <a:pt x="442127" y="396910"/>
                </a:lnTo>
                <a:lnTo>
                  <a:pt x="447152" y="276329"/>
                </a:lnTo>
                <a:lnTo>
                  <a:pt x="467248" y="195943"/>
                </a:lnTo>
                <a:lnTo>
                  <a:pt x="437103" y="120580"/>
                </a:lnTo>
                <a:lnTo>
                  <a:pt x="376813" y="80386"/>
                </a:lnTo>
                <a:lnTo>
                  <a:pt x="261257" y="35169"/>
                </a:lnTo>
                <a:lnTo>
                  <a:pt x="155749" y="10048"/>
                </a:lnTo>
                <a:lnTo>
                  <a:pt x="85411" y="5024"/>
                </a:lnTo>
                <a:lnTo>
                  <a:pt x="25121" y="0"/>
                </a:lnTo>
                <a:lnTo>
                  <a:pt x="0" y="20096"/>
                </a:lnTo>
                <a:lnTo>
                  <a:pt x="10048" y="40193"/>
                </a:lnTo>
                <a:lnTo>
                  <a:pt x="30145" y="65314"/>
                </a:lnTo>
                <a:lnTo>
                  <a:pt x="65314" y="105507"/>
                </a:lnTo>
                <a:lnTo>
                  <a:pt x="115556" y="180870"/>
                </a:lnTo>
                <a:lnTo>
                  <a:pt x="140677" y="241160"/>
                </a:lnTo>
                <a:lnTo>
                  <a:pt x="165798" y="331595"/>
                </a:lnTo>
                <a:lnTo>
                  <a:pt x="175846" y="376813"/>
                </a:lnTo>
                <a:cubicBezTo>
                  <a:pt x="174171" y="483995"/>
                  <a:pt x="172497" y="591178"/>
                  <a:pt x="170822" y="698360"/>
                </a:cubicBezTo>
                <a:cubicBezTo>
                  <a:pt x="172497" y="817266"/>
                  <a:pt x="174171" y="936171"/>
                  <a:pt x="175846" y="1055077"/>
                </a:cubicBezTo>
                <a:cubicBezTo>
                  <a:pt x="174171" y="1284514"/>
                  <a:pt x="172497" y="1513952"/>
                  <a:pt x="170822" y="1743389"/>
                </a:cubicBezTo>
                <a:lnTo>
                  <a:pt x="150725" y="2230734"/>
                </a:lnTo>
                <a:lnTo>
                  <a:pt x="135653" y="2788417"/>
                </a:lnTo>
                <a:lnTo>
                  <a:pt x="125604" y="3120013"/>
                </a:lnTo>
                <a:lnTo>
                  <a:pt x="75363" y="3381270"/>
                </a:lnTo>
                <a:lnTo>
                  <a:pt x="65314" y="3426488"/>
                </a:lnTo>
                <a:lnTo>
                  <a:pt x="75363" y="3516923"/>
                </a:lnTo>
                <a:lnTo>
                  <a:pt x="115556" y="3657600"/>
                </a:lnTo>
                <a:lnTo>
                  <a:pt x="155749" y="3768132"/>
                </a:lnTo>
                <a:lnTo>
                  <a:pt x="195943" y="3838470"/>
                </a:lnTo>
                <a:lnTo>
                  <a:pt x="231112" y="3863591"/>
                </a:lnTo>
                <a:lnTo>
                  <a:pt x="266281" y="3873639"/>
                </a:lnTo>
                <a:lnTo>
                  <a:pt x="296426" y="3858567"/>
                </a:lnTo>
                <a:lnTo>
                  <a:pt x="331595" y="3803301"/>
                </a:lnTo>
                <a:lnTo>
                  <a:pt x="351692" y="3722914"/>
                </a:lnTo>
                <a:lnTo>
                  <a:pt x="366765" y="3642527"/>
                </a:lnTo>
                <a:lnTo>
                  <a:pt x="371789" y="3496826"/>
                </a:lnTo>
                <a:lnTo>
                  <a:pt x="381837" y="3064747"/>
                </a:lnTo>
                <a:lnTo>
                  <a:pt x="396910" y="2406580"/>
                </a:lnTo>
                <a:lnTo>
                  <a:pt x="427055" y="8691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4B453DEC-E7B5-4D8A-A35F-4FB673C89BEF}"/>
              </a:ext>
            </a:extLst>
          </p:cNvPr>
          <p:cNvSpPr/>
          <p:nvPr/>
        </p:nvSpPr>
        <p:spPr>
          <a:xfrm>
            <a:off x="4884739" y="2490788"/>
            <a:ext cx="2116137" cy="404812"/>
          </a:xfrm>
          <a:custGeom>
            <a:avLst/>
            <a:gdLst>
              <a:gd name="connsiteX0" fmla="*/ 1009650 w 2116931"/>
              <a:gd name="connsiteY0" fmla="*/ 326495 h 405076"/>
              <a:gd name="connsiteX1" fmla="*/ 609600 w 2116931"/>
              <a:gd name="connsiteY1" fmla="*/ 371739 h 405076"/>
              <a:gd name="connsiteX2" fmla="*/ 495300 w 2116931"/>
              <a:gd name="connsiteY2" fmla="*/ 381264 h 405076"/>
              <a:gd name="connsiteX3" fmla="*/ 459581 w 2116931"/>
              <a:gd name="connsiteY3" fmla="*/ 393170 h 405076"/>
              <a:gd name="connsiteX4" fmla="*/ 416719 w 2116931"/>
              <a:gd name="connsiteY4" fmla="*/ 405076 h 405076"/>
              <a:gd name="connsiteX5" fmla="*/ 373856 w 2116931"/>
              <a:gd name="connsiteY5" fmla="*/ 402695 h 405076"/>
              <a:gd name="connsiteX6" fmla="*/ 314325 w 2116931"/>
              <a:gd name="connsiteY6" fmla="*/ 390789 h 405076"/>
              <a:gd name="connsiteX7" fmla="*/ 257175 w 2116931"/>
              <a:gd name="connsiteY7" fmla="*/ 364595 h 405076"/>
              <a:gd name="connsiteX8" fmla="*/ 190500 w 2116931"/>
              <a:gd name="connsiteY8" fmla="*/ 319351 h 405076"/>
              <a:gd name="connsiteX9" fmla="*/ 130969 w 2116931"/>
              <a:gd name="connsiteY9" fmla="*/ 269345 h 405076"/>
              <a:gd name="connsiteX10" fmla="*/ 50006 w 2116931"/>
              <a:gd name="connsiteY10" fmla="*/ 190764 h 405076"/>
              <a:gd name="connsiteX11" fmla="*/ 11906 w 2116931"/>
              <a:gd name="connsiteY11" fmla="*/ 138376 h 405076"/>
              <a:gd name="connsiteX12" fmla="*/ 0 w 2116931"/>
              <a:gd name="connsiteY12" fmla="*/ 112182 h 405076"/>
              <a:gd name="connsiteX13" fmla="*/ 4762 w 2116931"/>
              <a:gd name="connsiteY13" fmla="*/ 97895 h 405076"/>
              <a:gd name="connsiteX14" fmla="*/ 23812 w 2116931"/>
              <a:gd name="connsiteY14" fmla="*/ 90751 h 405076"/>
              <a:gd name="connsiteX15" fmla="*/ 64294 w 2116931"/>
              <a:gd name="connsiteY15" fmla="*/ 97895 h 405076"/>
              <a:gd name="connsiteX16" fmla="*/ 140494 w 2116931"/>
              <a:gd name="connsiteY16" fmla="*/ 138376 h 405076"/>
              <a:gd name="connsiteX17" fmla="*/ 192881 w 2116931"/>
              <a:gd name="connsiteY17" fmla="*/ 162189 h 405076"/>
              <a:gd name="connsiteX18" fmla="*/ 254794 w 2116931"/>
              <a:gd name="connsiteY18" fmla="*/ 183620 h 405076"/>
              <a:gd name="connsiteX19" fmla="*/ 311944 w 2116931"/>
              <a:gd name="connsiteY19" fmla="*/ 197907 h 405076"/>
              <a:gd name="connsiteX20" fmla="*/ 350044 w 2116931"/>
              <a:gd name="connsiteY20" fmla="*/ 202670 h 405076"/>
              <a:gd name="connsiteX21" fmla="*/ 466725 w 2116931"/>
              <a:gd name="connsiteY21" fmla="*/ 202670 h 405076"/>
              <a:gd name="connsiteX22" fmla="*/ 545306 w 2116931"/>
              <a:gd name="connsiteY22" fmla="*/ 200289 h 405076"/>
              <a:gd name="connsiteX23" fmla="*/ 804862 w 2116931"/>
              <a:gd name="connsiteY23" fmla="*/ 174095 h 405076"/>
              <a:gd name="connsiteX24" fmla="*/ 1143000 w 2116931"/>
              <a:gd name="connsiteY24" fmla="*/ 133614 h 405076"/>
              <a:gd name="connsiteX25" fmla="*/ 1383506 w 2116931"/>
              <a:gd name="connsiteY25" fmla="*/ 97895 h 405076"/>
              <a:gd name="connsiteX26" fmla="*/ 1466850 w 2116931"/>
              <a:gd name="connsiteY26" fmla="*/ 85989 h 405076"/>
              <a:gd name="connsiteX27" fmla="*/ 1545431 w 2116931"/>
              <a:gd name="connsiteY27" fmla="*/ 59795 h 405076"/>
              <a:gd name="connsiteX28" fmla="*/ 1664494 w 2116931"/>
              <a:gd name="connsiteY28" fmla="*/ 14551 h 405076"/>
              <a:gd name="connsiteX29" fmla="*/ 1707356 w 2116931"/>
              <a:gd name="connsiteY29" fmla="*/ 264 h 405076"/>
              <a:gd name="connsiteX30" fmla="*/ 1764506 w 2116931"/>
              <a:gd name="connsiteY30" fmla="*/ 264 h 405076"/>
              <a:gd name="connsiteX31" fmla="*/ 1840706 w 2116931"/>
              <a:gd name="connsiteY31" fmla="*/ 7407 h 405076"/>
              <a:gd name="connsiteX32" fmla="*/ 1921669 w 2116931"/>
              <a:gd name="connsiteY32" fmla="*/ 28839 h 405076"/>
              <a:gd name="connsiteX33" fmla="*/ 1985962 w 2116931"/>
              <a:gd name="connsiteY33" fmla="*/ 50270 h 405076"/>
              <a:gd name="connsiteX34" fmla="*/ 2055019 w 2116931"/>
              <a:gd name="connsiteY34" fmla="*/ 78845 h 405076"/>
              <a:gd name="connsiteX35" fmla="*/ 2078831 w 2116931"/>
              <a:gd name="connsiteY35" fmla="*/ 93132 h 405076"/>
              <a:gd name="connsiteX36" fmla="*/ 2105025 w 2116931"/>
              <a:gd name="connsiteY36" fmla="*/ 114564 h 405076"/>
              <a:gd name="connsiteX37" fmla="*/ 2114550 w 2116931"/>
              <a:gd name="connsiteY37" fmla="*/ 135995 h 405076"/>
              <a:gd name="connsiteX38" fmla="*/ 2116931 w 2116931"/>
              <a:gd name="connsiteY38" fmla="*/ 152664 h 405076"/>
              <a:gd name="connsiteX39" fmla="*/ 2107406 w 2116931"/>
              <a:gd name="connsiteY39" fmla="*/ 171714 h 405076"/>
              <a:gd name="connsiteX40" fmla="*/ 2081212 w 2116931"/>
              <a:gd name="connsiteY40" fmla="*/ 190764 h 405076"/>
              <a:gd name="connsiteX41" fmla="*/ 2033587 w 2116931"/>
              <a:gd name="connsiteY41" fmla="*/ 209814 h 405076"/>
              <a:gd name="connsiteX42" fmla="*/ 1966912 w 2116931"/>
              <a:gd name="connsiteY42" fmla="*/ 216957 h 405076"/>
              <a:gd name="connsiteX43" fmla="*/ 1826419 w 2116931"/>
              <a:gd name="connsiteY43" fmla="*/ 233626 h 405076"/>
              <a:gd name="connsiteX44" fmla="*/ 1359694 w 2116931"/>
              <a:gd name="connsiteY44" fmla="*/ 290776 h 405076"/>
              <a:gd name="connsiteX45" fmla="*/ 1009650 w 2116931"/>
              <a:gd name="connsiteY45" fmla="*/ 326495 h 4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16931" h="405076">
                <a:moveTo>
                  <a:pt x="1009650" y="326495"/>
                </a:moveTo>
                <a:lnTo>
                  <a:pt x="609600" y="371739"/>
                </a:lnTo>
                <a:lnTo>
                  <a:pt x="495300" y="381264"/>
                </a:lnTo>
                <a:lnTo>
                  <a:pt x="459581" y="393170"/>
                </a:lnTo>
                <a:lnTo>
                  <a:pt x="416719" y="405076"/>
                </a:lnTo>
                <a:lnTo>
                  <a:pt x="373856" y="402695"/>
                </a:lnTo>
                <a:lnTo>
                  <a:pt x="314325" y="390789"/>
                </a:lnTo>
                <a:lnTo>
                  <a:pt x="257175" y="364595"/>
                </a:lnTo>
                <a:lnTo>
                  <a:pt x="190500" y="319351"/>
                </a:lnTo>
                <a:lnTo>
                  <a:pt x="130969" y="269345"/>
                </a:lnTo>
                <a:lnTo>
                  <a:pt x="50006" y="190764"/>
                </a:lnTo>
                <a:lnTo>
                  <a:pt x="11906" y="138376"/>
                </a:lnTo>
                <a:lnTo>
                  <a:pt x="0" y="112182"/>
                </a:lnTo>
                <a:lnTo>
                  <a:pt x="4762" y="97895"/>
                </a:lnTo>
                <a:lnTo>
                  <a:pt x="23812" y="90751"/>
                </a:lnTo>
                <a:lnTo>
                  <a:pt x="64294" y="97895"/>
                </a:lnTo>
                <a:lnTo>
                  <a:pt x="140494" y="138376"/>
                </a:lnTo>
                <a:lnTo>
                  <a:pt x="192881" y="162189"/>
                </a:lnTo>
                <a:lnTo>
                  <a:pt x="254794" y="183620"/>
                </a:lnTo>
                <a:lnTo>
                  <a:pt x="311944" y="197907"/>
                </a:lnTo>
                <a:lnTo>
                  <a:pt x="350044" y="202670"/>
                </a:lnTo>
                <a:lnTo>
                  <a:pt x="466725" y="202670"/>
                </a:lnTo>
                <a:lnTo>
                  <a:pt x="545306" y="200289"/>
                </a:lnTo>
                <a:lnTo>
                  <a:pt x="804862" y="174095"/>
                </a:lnTo>
                <a:lnTo>
                  <a:pt x="1143000" y="133614"/>
                </a:lnTo>
                <a:lnTo>
                  <a:pt x="1383506" y="97895"/>
                </a:lnTo>
                <a:lnTo>
                  <a:pt x="1466850" y="85989"/>
                </a:lnTo>
                <a:lnTo>
                  <a:pt x="1545431" y="59795"/>
                </a:lnTo>
                <a:lnTo>
                  <a:pt x="1664494" y="14551"/>
                </a:lnTo>
                <a:cubicBezTo>
                  <a:pt x="1705723" y="0"/>
                  <a:pt x="1690666" y="264"/>
                  <a:pt x="1707356" y="264"/>
                </a:cubicBezTo>
                <a:lnTo>
                  <a:pt x="1764506" y="264"/>
                </a:lnTo>
                <a:lnTo>
                  <a:pt x="1840706" y="7407"/>
                </a:lnTo>
                <a:lnTo>
                  <a:pt x="1921669" y="28839"/>
                </a:lnTo>
                <a:lnTo>
                  <a:pt x="1985962" y="50270"/>
                </a:lnTo>
                <a:lnTo>
                  <a:pt x="2055019" y="78845"/>
                </a:lnTo>
                <a:lnTo>
                  <a:pt x="2078831" y="93132"/>
                </a:lnTo>
                <a:lnTo>
                  <a:pt x="2105025" y="114564"/>
                </a:lnTo>
                <a:lnTo>
                  <a:pt x="2114550" y="135995"/>
                </a:lnTo>
                <a:lnTo>
                  <a:pt x="2116931" y="152664"/>
                </a:lnTo>
                <a:lnTo>
                  <a:pt x="2107406" y="171714"/>
                </a:lnTo>
                <a:lnTo>
                  <a:pt x="2081212" y="190764"/>
                </a:lnTo>
                <a:lnTo>
                  <a:pt x="2033587" y="209814"/>
                </a:lnTo>
                <a:lnTo>
                  <a:pt x="1966912" y="216957"/>
                </a:lnTo>
                <a:lnTo>
                  <a:pt x="1826419" y="233626"/>
                </a:lnTo>
                <a:lnTo>
                  <a:pt x="1359694" y="290776"/>
                </a:lnTo>
                <a:lnTo>
                  <a:pt x="1009650" y="32649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340BBCB9-765D-403C-B7F4-5B7F7D8D931B}"/>
              </a:ext>
            </a:extLst>
          </p:cNvPr>
          <p:cNvSpPr/>
          <p:nvPr/>
        </p:nvSpPr>
        <p:spPr>
          <a:xfrm>
            <a:off x="4981575" y="3427414"/>
            <a:ext cx="573088" cy="1430337"/>
          </a:xfrm>
          <a:custGeom>
            <a:avLst/>
            <a:gdLst>
              <a:gd name="connsiteX0" fmla="*/ 473869 w 573881"/>
              <a:gd name="connsiteY0" fmla="*/ 511969 h 1431131"/>
              <a:gd name="connsiteX1" fmla="*/ 445294 w 573881"/>
              <a:gd name="connsiteY1" fmla="*/ 302419 h 1431131"/>
              <a:gd name="connsiteX2" fmla="*/ 435769 w 573881"/>
              <a:gd name="connsiteY2" fmla="*/ 247650 h 1431131"/>
              <a:gd name="connsiteX3" fmla="*/ 416719 w 573881"/>
              <a:gd name="connsiteY3" fmla="*/ 159544 h 1431131"/>
              <a:gd name="connsiteX4" fmla="*/ 388144 w 573881"/>
              <a:gd name="connsiteY4" fmla="*/ 92869 h 1431131"/>
              <a:gd name="connsiteX5" fmla="*/ 328613 w 573881"/>
              <a:gd name="connsiteY5" fmla="*/ 64294 h 1431131"/>
              <a:gd name="connsiteX6" fmla="*/ 242888 w 573881"/>
              <a:gd name="connsiteY6" fmla="*/ 30956 h 1431131"/>
              <a:gd name="connsiteX7" fmla="*/ 157163 w 573881"/>
              <a:gd name="connsiteY7" fmla="*/ 11906 h 1431131"/>
              <a:gd name="connsiteX8" fmla="*/ 80963 w 573881"/>
              <a:gd name="connsiteY8" fmla="*/ 2381 h 1431131"/>
              <a:gd name="connsiteX9" fmla="*/ 28575 w 573881"/>
              <a:gd name="connsiteY9" fmla="*/ 0 h 1431131"/>
              <a:gd name="connsiteX10" fmla="*/ 2381 w 573881"/>
              <a:gd name="connsiteY10" fmla="*/ 9525 h 1431131"/>
              <a:gd name="connsiteX11" fmla="*/ 0 w 573881"/>
              <a:gd name="connsiteY11" fmla="*/ 28575 h 1431131"/>
              <a:gd name="connsiteX12" fmla="*/ 19050 w 573881"/>
              <a:gd name="connsiteY12" fmla="*/ 57150 h 1431131"/>
              <a:gd name="connsiteX13" fmla="*/ 69056 w 573881"/>
              <a:gd name="connsiteY13" fmla="*/ 100012 h 1431131"/>
              <a:gd name="connsiteX14" fmla="*/ 109538 w 573881"/>
              <a:gd name="connsiteY14" fmla="*/ 142875 h 1431131"/>
              <a:gd name="connsiteX15" fmla="*/ 147638 w 573881"/>
              <a:gd name="connsiteY15" fmla="*/ 200025 h 1431131"/>
              <a:gd name="connsiteX16" fmla="*/ 176213 w 573881"/>
              <a:gd name="connsiteY16" fmla="*/ 254794 h 1431131"/>
              <a:gd name="connsiteX17" fmla="*/ 207169 w 573881"/>
              <a:gd name="connsiteY17" fmla="*/ 335756 h 1431131"/>
              <a:gd name="connsiteX18" fmla="*/ 230981 w 573881"/>
              <a:gd name="connsiteY18" fmla="*/ 435769 h 1431131"/>
              <a:gd name="connsiteX19" fmla="*/ 261938 w 573881"/>
              <a:gd name="connsiteY19" fmla="*/ 645319 h 1431131"/>
              <a:gd name="connsiteX20" fmla="*/ 285750 w 573881"/>
              <a:gd name="connsiteY20" fmla="*/ 854869 h 1431131"/>
              <a:gd name="connsiteX21" fmla="*/ 302419 w 573881"/>
              <a:gd name="connsiteY21" fmla="*/ 1078706 h 1431131"/>
              <a:gd name="connsiteX22" fmla="*/ 304800 w 573881"/>
              <a:gd name="connsiteY22" fmla="*/ 1138237 h 1431131"/>
              <a:gd name="connsiteX23" fmla="*/ 319088 w 573881"/>
              <a:gd name="connsiteY23" fmla="*/ 1216819 h 1431131"/>
              <a:gd name="connsiteX24" fmla="*/ 345281 w 573881"/>
              <a:gd name="connsiteY24" fmla="*/ 1295400 h 1431131"/>
              <a:gd name="connsiteX25" fmla="*/ 369094 w 573881"/>
              <a:gd name="connsiteY25" fmla="*/ 1357312 h 1431131"/>
              <a:gd name="connsiteX26" fmla="*/ 390525 w 573881"/>
              <a:gd name="connsiteY26" fmla="*/ 1390650 h 1431131"/>
              <a:gd name="connsiteX27" fmla="*/ 416719 w 573881"/>
              <a:gd name="connsiteY27" fmla="*/ 1416844 h 1431131"/>
              <a:gd name="connsiteX28" fmla="*/ 435769 w 573881"/>
              <a:gd name="connsiteY28" fmla="*/ 1423987 h 1431131"/>
              <a:gd name="connsiteX29" fmla="*/ 459581 w 573881"/>
              <a:gd name="connsiteY29" fmla="*/ 1431131 h 1431131"/>
              <a:gd name="connsiteX30" fmla="*/ 488156 w 573881"/>
              <a:gd name="connsiteY30" fmla="*/ 1426369 h 1431131"/>
              <a:gd name="connsiteX31" fmla="*/ 521494 w 573881"/>
              <a:gd name="connsiteY31" fmla="*/ 1407319 h 1431131"/>
              <a:gd name="connsiteX32" fmla="*/ 540544 w 573881"/>
              <a:gd name="connsiteY32" fmla="*/ 1378744 h 1431131"/>
              <a:gd name="connsiteX33" fmla="*/ 557213 w 573881"/>
              <a:gd name="connsiteY33" fmla="*/ 1345406 h 1431131"/>
              <a:gd name="connsiteX34" fmla="*/ 569119 w 573881"/>
              <a:gd name="connsiteY34" fmla="*/ 1304925 h 1431131"/>
              <a:gd name="connsiteX35" fmla="*/ 573881 w 573881"/>
              <a:gd name="connsiteY35" fmla="*/ 1264444 h 1431131"/>
              <a:gd name="connsiteX36" fmla="*/ 573881 w 573881"/>
              <a:gd name="connsiteY36" fmla="*/ 1214437 h 1431131"/>
              <a:gd name="connsiteX37" fmla="*/ 545306 w 573881"/>
              <a:gd name="connsiteY37" fmla="*/ 1026319 h 1431131"/>
              <a:gd name="connsiteX38" fmla="*/ 492919 w 573881"/>
              <a:gd name="connsiteY38" fmla="*/ 661987 h 1431131"/>
              <a:gd name="connsiteX39" fmla="*/ 473869 w 573881"/>
              <a:gd name="connsiteY39" fmla="*/ 511969 h 143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881" h="1431131">
                <a:moveTo>
                  <a:pt x="473869" y="511969"/>
                </a:moveTo>
                <a:lnTo>
                  <a:pt x="445294" y="302419"/>
                </a:lnTo>
                <a:lnTo>
                  <a:pt x="435769" y="247650"/>
                </a:lnTo>
                <a:lnTo>
                  <a:pt x="416719" y="159544"/>
                </a:lnTo>
                <a:lnTo>
                  <a:pt x="388144" y="92869"/>
                </a:lnTo>
                <a:lnTo>
                  <a:pt x="328613" y="64294"/>
                </a:lnTo>
                <a:lnTo>
                  <a:pt x="242888" y="30956"/>
                </a:lnTo>
                <a:lnTo>
                  <a:pt x="157163" y="11906"/>
                </a:lnTo>
                <a:lnTo>
                  <a:pt x="80963" y="2381"/>
                </a:lnTo>
                <a:lnTo>
                  <a:pt x="28575" y="0"/>
                </a:lnTo>
                <a:lnTo>
                  <a:pt x="2381" y="9525"/>
                </a:lnTo>
                <a:lnTo>
                  <a:pt x="0" y="28575"/>
                </a:lnTo>
                <a:lnTo>
                  <a:pt x="19050" y="57150"/>
                </a:lnTo>
                <a:lnTo>
                  <a:pt x="69056" y="100012"/>
                </a:lnTo>
                <a:lnTo>
                  <a:pt x="109538" y="142875"/>
                </a:lnTo>
                <a:lnTo>
                  <a:pt x="147638" y="200025"/>
                </a:lnTo>
                <a:lnTo>
                  <a:pt x="176213" y="254794"/>
                </a:lnTo>
                <a:lnTo>
                  <a:pt x="207169" y="335756"/>
                </a:lnTo>
                <a:lnTo>
                  <a:pt x="230981" y="435769"/>
                </a:lnTo>
                <a:lnTo>
                  <a:pt x="261938" y="645319"/>
                </a:lnTo>
                <a:lnTo>
                  <a:pt x="285750" y="854869"/>
                </a:lnTo>
                <a:lnTo>
                  <a:pt x="302419" y="1078706"/>
                </a:lnTo>
                <a:cubicBezTo>
                  <a:pt x="303213" y="1098550"/>
                  <a:pt x="304006" y="1118393"/>
                  <a:pt x="304800" y="1138237"/>
                </a:cubicBezTo>
                <a:lnTo>
                  <a:pt x="319088" y="1216819"/>
                </a:lnTo>
                <a:lnTo>
                  <a:pt x="345281" y="1295400"/>
                </a:lnTo>
                <a:lnTo>
                  <a:pt x="369094" y="1357312"/>
                </a:lnTo>
                <a:lnTo>
                  <a:pt x="390525" y="1390650"/>
                </a:lnTo>
                <a:lnTo>
                  <a:pt x="416719" y="1416844"/>
                </a:lnTo>
                <a:lnTo>
                  <a:pt x="435769" y="1423987"/>
                </a:lnTo>
                <a:lnTo>
                  <a:pt x="459581" y="1431131"/>
                </a:lnTo>
                <a:lnTo>
                  <a:pt x="488156" y="1426369"/>
                </a:lnTo>
                <a:lnTo>
                  <a:pt x="521494" y="1407319"/>
                </a:lnTo>
                <a:lnTo>
                  <a:pt x="540544" y="1378744"/>
                </a:lnTo>
                <a:lnTo>
                  <a:pt x="557213" y="1345406"/>
                </a:lnTo>
                <a:lnTo>
                  <a:pt x="569119" y="1304925"/>
                </a:lnTo>
                <a:lnTo>
                  <a:pt x="573881" y="1264444"/>
                </a:lnTo>
                <a:lnTo>
                  <a:pt x="573881" y="1214437"/>
                </a:lnTo>
                <a:lnTo>
                  <a:pt x="545306" y="1026319"/>
                </a:lnTo>
                <a:lnTo>
                  <a:pt x="492919" y="661987"/>
                </a:lnTo>
                <a:lnTo>
                  <a:pt x="473869" y="5119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90EB1EB-D5D6-49B6-AB23-1CAC5FC40BED}"/>
              </a:ext>
            </a:extLst>
          </p:cNvPr>
          <p:cNvSpPr/>
          <p:nvPr/>
        </p:nvSpPr>
        <p:spPr>
          <a:xfrm>
            <a:off x="4233863" y="1582739"/>
            <a:ext cx="3803650" cy="4452937"/>
          </a:xfrm>
          <a:custGeom>
            <a:avLst/>
            <a:gdLst>
              <a:gd name="connsiteX0" fmla="*/ 3444427 w 3803719"/>
              <a:gd name="connsiteY0" fmla="*/ 774155 h 4454194"/>
              <a:gd name="connsiteX1" fmla="*/ 3438817 w 3803719"/>
              <a:gd name="connsiteY1" fmla="*/ 359028 h 4454194"/>
              <a:gd name="connsiteX2" fmla="*/ 3433207 w 3803719"/>
              <a:gd name="connsiteY2" fmla="*/ 302930 h 4454194"/>
              <a:gd name="connsiteX3" fmla="*/ 3399548 w 3803719"/>
              <a:gd name="connsiteY3" fmla="*/ 263661 h 4454194"/>
              <a:gd name="connsiteX4" fmla="*/ 3354670 w 3803719"/>
              <a:gd name="connsiteY4" fmla="*/ 241222 h 4454194"/>
              <a:gd name="connsiteX5" fmla="*/ 3315401 w 3803719"/>
              <a:gd name="connsiteY5" fmla="*/ 241222 h 4454194"/>
              <a:gd name="connsiteX6" fmla="*/ 3062959 w 3803719"/>
              <a:gd name="connsiteY6" fmla="*/ 263661 h 4454194"/>
              <a:gd name="connsiteX7" fmla="*/ 2518807 w 3803719"/>
              <a:gd name="connsiteY7" fmla="*/ 319760 h 4454194"/>
              <a:gd name="connsiteX8" fmla="*/ 1935386 w 3803719"/>
              <a:gd name="connsiteY8" fmla="*/ 370248 h 4454194"/>
              <a:gd name="connsiteX9" fmla="*/ 835862 w 3803719"/>
              <a:gd name="connsiteY9" fmla="*/ 476834 h 4454194"/>
              <a:gd name="connsiteX10" fmla="*/ 173904 w 3803719"/>
              <a:gd name="connsiteY10" fmla="*/ 532933 h 4454194"/>
              <a:gd name="connsiteX11" fmla="*/ 0 w 3803719"/>
              <a:gd name="connsiteY11" fmla="*/ 403907 h 4454194"/>
              <a:gd name="connsiteX12" fmla="*/ 185124 w 3803719"/>
              <a:gd name="connsiteY12" fmla="*/ 359028 h 4454194"/>
              <a:gd name="connsiteX13" fmla="*/ 431955 w 3803719"/>
              <a:gd name="connsiteY13" fmla="*/ 336589 h 4454194"/>
              <a:gd name="connsiteX14" fmla="*/ 841472 w 3803719"/>
              <a:gd name="connsiteY14" fmla="*/ 308540 h 4454194"/>
              <a:gd name="connsiteX15" fmla="*/ 1284647 w 3803719"/>
              <a:gd name="connsiteY15" fmla="*/ 269271 h 4454194"/>
              <a:gd name="connsiteX16" fmla="*/ 1896117 w 3803719"/>
              <a:gd name="connsiteY16" fmla="*/ 218783 h 4454194"/>
              <a:gd name="connsiteX17" fmla="*/ 2283195 w 3803719"/>
              <a:gd name="connsiteY17" fmla="*/ 185124 h 4454194"/>
              <a:gd name="connsiteX18" fmla="*/ 2602954 w 3803719"/>
              <a:gd name="connsiteY18" fmla="*/ 157075 h 4454194"/>
              <a:gd name="connsiteX19" fmla="*/ 3006861 w 3803719"/>
              <a:gd name="connsiteY19" fmla="*/ 112196 h 4454194"/>
              <a:gd name="connsiteX20" fmla="*/ 3135887 w 3803719"/>
              <a:gd name="connsiteY20" fmla="*/ 89757 h 4454194"/>
              <a:gd name="connsiteX21" fmla="*/ 3236863 w 3803719"/>
              <a:gd name="connsiteY21" fmla="*/ 56098 h 4454194"/>
              <a:gd name="connsiteX22" fmla="*/ 3321011 w 3803719"/>
              <a:gd name="connsiteY22" fmla="*/ 28049 h 4454194"/>
              <a:gd name="connsiteX23" fmla="*/ 3365889 w 3803719"/>
              <a:gd name="connsiteY23" fmla="*/ 0 h 4454194"/>
              <a:gd name="connsiteX24" fmla="*/ 3410768 w 3803719"/>
              <a:gd name="connsiteY24" fmla="*/ 11220 h 4454194"/>
              <a:gd name="connsiteX25" fmla="*/ 3517354 w 3803719"/>
              <a:gd name="connsiteY25" fmla="*/ 67318 h 4454194"/>
              <a:gd name="connsiteX26" fmla="*/ 3674429 w 3803719"/>
              <a:gd name="connsiteY26" fmla="*/ 162685 h 4454194"/>
              <a:gd name="connsiteX27" fmla="*/ 3741747 w 3803719"/>
              <a:gd name="connsiteY27" fmla="*/ 218783 h 4454194"/>
              <a:gd name="connsiteX28" fmla="*/ 3775406 w 3803719"/>
              <a:gd name="connsiteY28" fmla="*/ 252442 h 4454194"/>
              <a:gd name="connsiteX29" fmla="*/ 3797845 w 3803719"/>
              <a:gd name="connsiteY29" fmla="*/ 286101 h 4454194"/>
              <a:gd name="connsiteX30" fmla="*/ 3803455 w 3803719"/>
              <a:gd name="connsiteY30" fmla="*/ 330979 h 4454194"/>
              <a:gd name="connsiteX31" fmla="*/ 3786625 w 3803719"/>
              <a:gd name="connsiteY31" fmla="*/ 375858 h 4454194"/>
              <a:gd name="connsiteX32" fmla="*/ 3764186 w 3803719"/>
              <a:gd name="connsiteY32" fmla="*/ 437566 h 4454194"/>
              <a:gd name="connsiteX33" fmla="*/ 3736137 w 3803719"/>
              <a:gd name="connsiteY33" fmla="*/ 622690 h 4454194"/>
              <a:gd name="connsiteX34" fmla="*/ 3713698 w 3803719"/>
              <a:gd name="connsiteY34" fmla="*/ 953669 h 4454194"/>
              <a:gd name="connsiteX35" fmla="*/ 3708088 w 3803719"/>
              <a:gd name="connsiteY35" fmla="*/ 1329526 h 4454194"/>
              <a:gd name="connsiteX36" fmla="*/ 3708088 w 3803719"/>
              <a:gd name="connsiteY36" fmla="*/ 1868069 h 4454194"/>
              <a:gd name="connsiteX37" fmla="*/ 3719308 w 3803719"/>
              <a:gd name="connsiteY37" fmla="*/ 2434660 h 4454194"/>
              <a:gd name="connsiteX38" fmla="*/ 3724917 w 3803719"/>
              <a:gd name="connsiteY38" fmla="*/ 2939544 h 4454194"/>
              <a:gd name="connsiteX39" fmla="*/ 3730527 w 3803719"/>
              <a:gd name="connsiteY39" fmla="*/ 3360280 h 4454194"/>
              <a:gd name="connsiteX40" fmla="*/ 3741747 w 3803719"/>
              <a:gd name="connsiteY40" fmla="*/ 3623941 h 4454194"/>
              <a:gd name="connsiteX41" fmla="*/ 3764186 w 3803719"/>
              <a:gd name="connsiteY41" fmla="*/ 3876383 h 4454194"/>
              <a:gd name="connsiteX42" fmla="*/ 3775406 w 3803719"/>
              <a:gd name="connsiteY42" fmla="*/ 3949311 h 4454194"/>
              <a:gd name="connsiteX43" fmla="*/ 3769796 w 3803719"/>
              <a:gd name="connsiteY43" fmla="*/ 3994189 h 4454194"/>
              <a:gd name="connsiteX44" fmla="*/ 3702478 w 3803719"/>
              <a:gd name="connsiteY44" fmla="*/ 4212972 h 4454194"/>
              <a:gd name="connsiteX45" fmla="*/ 3646380 w 3803719"/>
              <a:gd name="connsiteY45" fmla="*/ 4347607 h 4454194"/>
              <a:gd name="connsiteX46" fmla="*/ 3601501 w 3803719"/>
              <a:gd name="connsiteY46" fmla="*/ 4426145 h 4454194"/>
              <a:gd name="connsiteX47" fmla="*/ 3562233 w 3803719"/>
              <a:gd name="connsiteY47" fmla="*/ 4454194 h 4454194"/>
              <a:gd name="connsiteX48" fmla="*/ 3517354 w 3803719"/>
              <a:gd name="connsiteY48" fmla="*/ 4448584 h 4454194"/>
              <a:gd name="connsiteX49" fmla="*/ 3478085 w 3803719"/>
              <a:gd name="connsiteY49" fmla="*/ 4420535 h 4454194"/>
              <a:gd name="connsiteX50" fmla="*/ 3438817 w 3803719"/>
              <a:gd name="connsiteY50" fmla="*/ 4341998 h 4454194"/>
              <a:gd name="connsiteX51" fmla="*/ 3388328 w 3803719"/>
              <a:gd name="connsiteY51" fmla="*/ 4050287 h 4454194"/>
              <a:gd name="connsiteX52" fmla="*/ 3466866 w 3803719"/>
              <a:gd name="connsiteY52" fmla="*/ 3792236 h 4454194"/>
              <a:gd name="connsiteX53" fmla="*/ 3461256 w 3803719"/>
              <a:gd name="connsiteY53" fmla="*/ 3545404 h 4454194"/>
              <a:gd name="connsiteX54" fmla="*/ 3455646 w 3803719"/>
              <a:gd name="connsiteY54" fmla="*/ 2760030 h 4454194"/>
              <a:gd name="connsiteX55" fmla="*/ 3450036 w 3803719"/>
              <a:gd name="connsiteY55" fmla="*/ 1980265 h 4454194"/>
              <a:gd name="connsiteX56" fmla="*/ 3444427 w 3803719"/>
              <a:gd name="connsiteY56" fmla="*/ 774155 h 445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803719" h="4454194">
                <a:moveTo>
                  <a:pt x="3444427" y="774155"/>
                </a:moveTo>
                <a:lnTo>
                  <a:pt x="3438817" y="359028"/>
                </a:lnTo>
                <a:lnTo>
                  <a:pt x="3433207" y="302930"/>
                </a:lnTo>
                <a:lnTo>
                  <a:pt x="3399548" y="263661"/>
                </a:lnTo>
                <a:lnTo>
                  <a:pt x="3354670" y="241222"/>
                </a:lnTo>
                <a:lnTo>
                  <a:pt x="3315401" y="241222"/>
                </a:lnTo>
                <a:lnTo>
                  <a:pt x="3062959" y="263661"/>
                </a:lnTo>
                <a:lnTo>
                  <a:pt x="2518807" y="319760"/>
                </a:lnTo>
                <a:lnTo>
                  <a:pt x="1935386" y="370248"/>
                </a:lnTo>
                <a:lnTo>
                  <a:pt x="835862" y="476834"/>
                </a:lnTo>
                <a:lnTo>
                  <a:pt x="173904" y="532933"/>
                </a:lnTo>
                <a:lnTo>
                  <a:pt x="0" y="403907"/>
                </a:lnTo>
                <a:lnTo>
                  <a:pt x="185124" y="359028"/>
                </a:lnTo>
                <a:lnTo>
                  <a:pt x="431955" y="336589"/>
                </a:lnTo>
                <a:lnTo>
                  <a:pt x="841472" y="308540"/>
                </a:lnTo>
                <a:lnTo>
                  <a:pt x="1284647" y="269271"/>
                </a:lnTo>
                <a:lnTo>
                  <a:pt x="1896117" y="218783"/>
                </a:lnTo>
                <a:lnTo>
                  <a:pt x="2283195" y="185124"/>
                </a:lnTo>
                <a:lnTo>
                  <a:pt x="2602954" y="157075"/>
                </a:lnTo>
                <a:lnTo>
                  <a:pt x="3006861" y="112196"/>
                </a:lnTo>
                <a:lnTo>
                  <a:pt x="3135887" y="89757"/>
                </a:lnTo>
                <a:lnTo>
                  <a:pt x="3236863" y="56098"/>
                </a:lnTo>
                <a:lnTo>
                  <a:pt x="3321011" y="28049"/>
                </a:lnTo>
                <a:lnTo>
                  <a:pt x="3365889" y="0"/>
                </a:lnTo>
                <a:lnTo>
                  <a:pt x="3410768" y="11220"/>
                </a:lnTo>
                <a:lnTo>
                  <a:pt x="3517354" y="67318"/>
                </a:lnTo>
                <a:lnTo>
                  <a:pt x="3674429" y="162685"/>
                </a:lnTo>
                <a:lnTo>
                  <a:pt x="3741747" y="218783"/>
                </a:lnTo>
                <a:lnTo>
                  <a:pt x="3775406" y="252442"/>
                </a:lnTo>
                <a:lnTo>
                  <a:pt x="3797845" y="286101"/>
                </a:lnTo>
                <a:cubicBezTo>
                  <a:pt x="3803719" y="327220"/>
                  <a:pt x="3803455" y="312147"/>
                  <a:pt x="3803455" y="330979"/>
                </a:cubicBezTo>
                <a:lnTo>
                  <a:pt x="3786625" y="375858"/>
                </a:lnTo>
                <a:lnTo>
                  <a:pt x="3764186" y="437566"/>
                </a:lnTo>
                <a:lnTo>
                  <a:pt x="3736137" y="622690"/>
                </a:lnTo>
                <a:lnTo>
                  <a:pt x="3713698" y="953669"/>
                </a:lnTo>
                <a:lnTo>
                  <a:pt x="3708088" y="1329526"/>
                </a:lnTo>
                <a:lnTo>
                  <a:pt x="3708088" y="1868069"/>
                </a:lnTo>
                <a:lnTo>
                  <a:pt x="3719308" y="2434660"/>
                </a:lnTo>
                <a:cubicBezTo>
                  <a:pt x="3721178" y="2602955"/>
                  <a:pt x="3723047" y="2771249"/>
                  <a:pt x="3724917" y="2939544"/>
                </a:cubicBezTo>
                <a:lnTo>
                  <a:pt x="3730527" y="3360280"/>
                </a:lnTo>
                <a:lnTo>
                  <a:pt x="3741747" y="3623941"/>
                </a:lnTo>
                <a:lnTo>
                  <a:pt x="3764186" y="3876383"/>
                </a:lnTo>
                <a:lnTo>
                  <a:pt x="3775406" y="3949311"/>
                </a:lnTo>
                <a:lnTo>
                  <a:pt x="3769796" y="3994189"/>
                </a:lnTo>
                <a:lnTo>
                  <a:pt x="3702478" y="4212972"/>
                </a:lnTo>
                <a:lnTo>
                  <a:pt x="3646380" y="4347607"/>
                </a:lnTo>
                <a:lnTo>
                  <a:pt x="3601501" y="4426145"/>
                </a:lnTo>
                <a:lnTo>
                  <a:pt x="3562233" y="4454194"/>
                </a:lnTo>
                <a:lnTo>
                  <a:pt x="3517354" y="4448584"/>
                </a:lnTo>
                <a:lnTo>
                  <a:pt x="3478085" y="4420535"/>
                </a:lnTo>
                <a:lnTo>
                  <a:pt x="3438817" y="4341998"/>
                </a:lnTo>
                <a:lnTo>
                  <a:pt x="3388328" y="4050287"/>
                </a:lnTo>
                <a:lnTo>
                  <a:pt x="3466866" y="3792236"/>
                </a:lnTo>
                <a:lnTo>
                  <a:pt x="3461256" y="3545404"/>
                </a:lnTo>
                <a:lnTo>
                  <a:pt x="3455646" y="2760030"/>
                </a:lnTo>
                <a:lnTo>
                  <a:pt x="3450036" y="1980265"/>
                </a:lnTo>
                <a:cubicBezTo>
                  <a:pt x="3448166" y="1591318"/>
                  <a:pt x="3446297" y="1202370"/>
                  <a:pt x="3444427" y="774155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78FF43C4-5F3F-4148-9B80-36523A296E08}"/>
              </a:ext>
            </a:extLst>
          </p:cNvPr>
          <p:cNvSpPr/>
          <p:nvPr/>
        </p:nvSpPr>
        <p:spPr>
          <a:xfrm>
            <a:off x="6981826" y="5183189"/>
            <a:ext cx="733425" cy="796925"/>
          </a:xfrm>
          <a:custGeom>
            <a:avLst/>
            <a:gdLst>
              <a:gd name="connsiteX0" fmla="*/ 350044 w 733425"/>
              <a:gd name="connsiteY0" fmla="*/ 128588 h 795338"/>
              <a:gd name="connsiteX1" fmla="*/ 173831 w 733425"/>
              <a:gd name="connsiteY1" fmla="*/ 57150 h 795338"/>
              <a:gd name="connsiteX2" fmla="*/ 66675 w 733425"/>
              <a:gd name="connsiteY2" fmla="*/ 11907 h 795338"/>
              <a:gd name="connsiteX3" fmla="*/ 40481 w 733425"/>
              <a:gd name="connsiteY3" fmla="*/ 0 h 795338"/>
              <a:gd name="connsiteX4" fmla="*/ 14288 w 733425"/>
              <a:gd name="connsiteY4" fmla="*/ 0 h 795338"/>
              <a:gd name="connsiteX5" fmla="*/ 2381 w 733425"/>
              <a:gd name="connsiteY5" fmla="*/ 7144 h 795338"/>
              <a:gd name="connsiteX6" fmla="*/ 0 w 733425"/>
              <a:gd name="connsiteY6" fmla="*/ 23813 h 795338"/>
              <a:gd name="connsiteX7" fmla="*/ 23813 w 733425"/>
              <a:gd name="connsiteY7" fmla="*/ 57150 h 795338"/>
              <a:gd name="connsiteX8" fmla="*/ 95250 w 733425"/>
              <a:gd name="connsiteY8" fmla="*/ 104775 h 795338"/>
              <a:gd name="connsiteX9" fmla="*/ 200025 w 733425"/>
              <a:gd name="connsiteY9" fmla="*/ 180975 h 795338"/>
              <a:gd name="connsiteX10" fmla="*/ 292894 w 733425"/>
              <a:gd name="connsiteY10" fmla="*/ 247650 h 795338"/>
              <a:gd name="connsiteX11" fmla="*/ 397669 w 733425"/>
              <a:gd name="connsiteY11" fmla="*/ 328613 h 795338"/>
              <a:gd name="connsiteX12" fmla="*/ 488156 w 733425"/>
              <a:gd name="connsiteY12" fmla="*/ 411957 h 795338"/>
              <a:gd name="connsiteX13" fmla="*/ 533400 w 733425"/>
              <a:gd name="connsiteY13" fmla="*/ 454819 h 795338"/>
              <a:gd name="connsiteX14" fmla="*/ 566738 w 733425"/>
              <a:gd name="connsiteY14" fmla="*/ 500063 h 795338"/>
              <a:gd name="connsiteX15" fmla="*/ 621506 w 733425"/>
              <a:gd name="connsiteY15" fmla="*/ 592932 h 795338"/>
              <a:gd name="connsiteX16" fmla="*/ 666750 w 733425"/>
              <a:gd name="connsiteY16" fmla="*/ 676275 h 795338"/>
              <a:gd name="connsiteX17" fmla="*/ 700088 w 733425"/>
              <a:gd name="connsiteY17" fmla="*/ 759619 h 795338"/>
              <a:gd name="connsiteX18" fmla="*/ 733425 w 733425"/>
              <a:gd name="connsiteY18" fmla="*/ 795338 h 795338"/>
              <a:gd name="connsiteX19" fmla="*/ 726281 w 733425"/>
              <a:gd name="connsiteY19" fmla="*/ 140494 h 795338"/>
              <a:gd name="connsiteX20" fmla="*/ 719138 w 733425"/>
              <a:gd name="connsiteY20" fmla="*/ 202407 h 795338"/>
              <a:gd name="connsiteX21" fmla="*/ 700088 w 733425"/>
              <a:gd name="connsiteY21" fmla="*/ 226219 h 795338"/>
              <a:gd name="connsiteX22" fmla="*/ 666750 w 733425"/>
              <a:gd name="connsiteY22" fmla="*/ 233363 h 795338"/>
              <a:gd name="connsiteX23" fmla="*/ 581025 w 733425"/>
              <a:gd name="connsiteY23" fmla="*/ 216694 h 795338"/>
              <a:gd name="connsiteX24" fmla="*/ 428625 w 733425"/>
              <a:gd name="connsiteY24" fmla="*/ 157163 h 795338"/>
              <a:gd name="connsiteX25" fmla="*/ 350044 w 733425"/>
              <a:gd name="connsiteY25" fmla="*/ 128588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3425" h="795338">
                <a:moveTo>
                  <a:pt x="350044" y="128588"/>
                </a:moveTo>
                <a:lnTo>
                  <a:pt x="173831" y="57150"/>
                </a:lnTo>
                <a:lnTo>
                  <a:pt x="66675" y="11907"/>
                </a:lnTo>
                <a:lnTo>
                  <a:pt x="40481" y="0"/>
                </a:lnTo>
                <a:lnTo>
                  <a:pt x="14288" y="0"/>
                </a:lnTo>
                <a:lnTo>
                  <a:pt x="2381" y="7144"/>
                </a:lnTo>
                <a:lnTo>
                  <a:pt x="0" y="23813"/>
                </a:lnTo>
                <a:lnTo>
                  <a:pt x="23813" y="57150"/>
                </a:lnTo>
                <a:lnTo>
                  <a:pt x="95250" y="104775"/>
                </a:lnTo>
                <a:lnTo>
                  <a:pt x="200025" y="180975"/>
                </a:lnTo>
                <a:lnTo>
                  <a:pt x="292894" y="247650"/>
                </a:lnTo>
                <a:lnTo>
                  <a:pt x="397669" y="328613"/>
                </a:lnTo>
                <a:lnTo>
                  <a:pt x="488156" y="411957"/>
                </a:lnTo>
                <a:lnTo>
                  <a:pt x="533400" y="454819"/>
                </a:lnTo>
                <a:lnTo>
                  <a:pt x="566738" y="500063"/>
                </a:lnTo>
                <a:lnTo>
                  <a:pt x="621506" y="592932"/>
                </a:lnTo>
                <a:lnTo>
                  <a:pt x="666750" y="676275"/>
                </a:lnTo>
                <a:lnTo>
                  <a:pt x="700088" y="759619"/>
                </a:lnTo>
                <a:lnTo>
                  <a:pt x="733425" y="795338"/>
                </a:lnTo>
                <a:cubicBezTo>
                  <a:pt x="731044" y="577057"/>
                  <a:pt x="728662" y="358775"/>
                  <a:pt x="726281" y="140494"/>
                </a:cubicBezTo>
                <a:lnTo>
                  <a:pt x="719138" y="202407"/>
                </a:lnTo>
                <a:lnTo>
                  <a:pt x="700088" y="226219"/>
                </a:lnTo>
                <a:lnTo>
                  <a:pt x="666750" y="233363"/>
                </a:lnTo>
                <a:lnTo>
                  <a:pt x="581025" y="216694"/>
                </a:lnTo>
                <a:lnTo>
                  <a:pt x="428625" y="157163"/>
                </a:lnTo>
                <a:lnTo>
                  <a:pt x="350044" y="1285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514B49BB-0AFC-4B15-8A84-77C2D7918583}"/>
              </a:ext>
            </a:extLst>
          </p:cNvPr>
          <p:cNvSpPr/>
          <p:nvPr/>
        </p:nvSpPr>
        <p:spPr>
          <a:xfrm>
            <a:off x="5243514" y="3362325"/>
            <a:ext cx="1685925" cy="1360488"/>
          </a:xfrm>
          <a:custGeom>
            <a:avLst/>
            <a:gdLst>
              <a:gd name="connsiteX0" fmla="*/ 685800 w 1685925"/>
              <a:gd name="connsiteY0" fmla="*/ 271463 h 1359694"/>
              <a:gd name="connsiteX1" fmla="*/ 397668 w 1685925"/>
              <a:gd name="connsiteY1" fmla="*/ 304800 h 1359694"/>
              <a:gd name="connsiteX2" fmla="*/ 145256 w 1685925"/>
              <a:gd name="connsiteY2" fmla="*/ 338138 h 1359694"/>
              <a:gd name="connsiteX3" fmla="*/ 0 w 1685925"/>
              <a:gd name="connsiteY3" fmla="*/ 230981 h 1359694"/>
              <a:gd name="connsiteX4" fmla="*/ 121443 w 1685925"/>
              <a:gd name="connsiteY4" fmla="*/ 159544 h 1359694"/>
              <a:gd name="connsiteX5" fmla="*/ 297656 w 1685925"/>
              <a:gd name="connsiteY5" fmla="*/ 142875 h 1359694"/>
              <a:gd name="connsiteX6" fmla="*/ 683418 w 1685925"/>
              <a:gd name="connsiteY6" fmla="*/ 100013 h 1359694"/>
              <a:gd name="connsiteX7" fmla="*/ 1143000 w 1685925"/>
              <a:gd name="connsiteY7" fmla="*/ 45244 h 1359694"/>
              <a:gd name="connsiteX8" fmla="*/ 1316831 w 1685925"/>
              <a:gd name="connsiteY8" fmla="*/ 16669 h 1359694"/>
              <a:gd name="connsiteX9" fmla="*/ 1397793 w 1685925"/>
              <a:gd name="connsiteY9" fmla="*/ 0 h 1359694"/>
              <a:gd name="connsiteX10" fmla="*/ 1414462 w 1685925"/>
              <a:gd name="connsiteY10" fmla="*/ 7144 h 1359694"/>
              <a:gd name="connsiteX11" fmla="*/ 1473993 w 1685925"/>
              <a:gd name="connsiteY11" fmla="*/ 40481 h 1359694"/>
              <a:gd name="connsiteX12" fmla="*/ 1574006 w 1685925"/>
              <a:gd name="connsiteY12" fmla="*/ 109538 h 1359694"/>
              <a:gd name="connsiteX13" fmla="*/ 1619250 w 1685925"/>
              <a:gd name="connsiteY13" fmla="*/ 142875 h 1359694"/>
              <a:gd name="connsiteX14" fmla="*/ 1647825 w 1685925"/>
              <a:gd name="connsiteY14" fmla="*/ 171450 h 1359694"/>
              <a:gd name="connsiteX15" fmla="*/ 1676400 w 1685925"/>
              <a:gd name="connsiteY15" fmla="*/ 211931 h 1359694"/>
              <a:gd name="connsiteX16" fmla="*/ 1685925 w 1685925"/>
              <a:gd name="connsiteY16" fmla="*/ 245269 h 1359694"/>
              <a:gd name="connsiteX17" fmla="*/ 1681162 w 1685925"/>
              <a:gd name="connsiteY17" fmla="*/ 278606 h 1359694"/>
              <a:gd name="connsiteX18" fmla="*/ 1664493 w 1685925"/>
              <a:gd name="connsiteY18" fmla="*/ 302419 h 1359694"/>
              <a:gd name="connsiteX19" fmla="*/ 1633537 w 1685925"/>
              <a:gd name="connsiteY19" fmla="*/ 330994 h 1359694"/>
              <a:gd name="connsiteX20" fmla="*/ 1604962 w 1685925"/>
              <a:gd name="connsiteY20" fmla="*/ 366713 h 1359694"/>
              <a:gd name="connsiteX21" fmla="*/ 1585912 w 1685925"/>
              <a:gd name="connsiteY21" fmla="*/ 416719 h 1359694"/>
              <a:gd name="connsiteX22" fmla="*/ 1576387 w 1685925"/>
              <a:gd name="connsiteY22" fmla="*/ 466725 h 1359694"/>
              <a:gd name="connsiteX23" fmla="*/ 1538287 w 1685925"/>
              <a:gd name="connsiteY23" fmla="*/ 719138 h 1359694"/>
              <a:gd name="connsiteX24" fmla="*/ 1485900 w 1685925"/>
              <a:gd name="connsiteY24" fmla="*/ 990600 h 1359694"/>
              <a:gd name="connsiteX25" fmla="*/ 1454943 w 1685925"/>
              <a:gd name="connsiteY25" fmla="*/ 1135856 h 1359694"/>
              <a:gd name="connsiteX26" fmla="*/ 1438275 w 1685925"/>
              <a:gd name="connsiteY26" fmla="*/ 1183481 h 1359694"/>
              <a:gd name="connsiteX27" fmla="*/ 1412081 w 1685925"/>
              <a:gd name="connsiteY27" fmla="*/ 1238250 h 1359694"/>
              <a:gd name="connsiteX28" fmla="*/ 1381125 w 1685925"/>
              <a:gd name="connsiteY28" fmla="*/ 1290638 h 1359694"/>
              <a:gd name="connsiteX29" fmla="*/ 1347787 w 1685925"/>
              <a:gd name="connsiteY29" fmla="*/ 1335881 h 1359694"/>
              <a:gd name="connsiteX30" fmla="*/ 1321593 w 1685925"/>
              <a:gd name="connsiteY30" fmla="*/ 1357313 h 1359694"/>
              <a:gd name="connsiteX31" fmla="*/ 1297781 w 1685925"/>
              <a:gd name="connsiteY31" fmla="*/ 1359694 h 1359694"/>
              <a:gd name="connsiteX32" fmla="*/ 1273968 w 1685925"/>
              <a:gd name="connsiteY32" fmla="*/ 1343025 h 1359694"/>
              <a:gd name="connsiteX33" fmla="*/ 1245393 w 1685925"/>
              <a:gd name="connsiteY33" fmla="*/ 1297781 h 1359694"/>
              <a:gd name="connsiteX34" fmla="*/ 1212056 w 1685925"/>
              <a:gd name="connsiteY34" fmla="*/ 1247775 h 1359694"/>
              <a:gd name="connsiteX35" fmla="*/ 1183481 w 1685925"/>
              <a:gd name="connsiteY35" fmla="*/ 1121569 h 1359694"/>
              <a:gd name="connsiteX36" fmla="*/ 1223962 w 1685925"/>
              <a:gd name="connsiteY36" fmla="*/ 1023938 h 1359694"/>
              <a:gd name="connsiteX37" fmla="*/ 1243012 w 1685925"/>
              <a:gd name="connsiteY37" fmla="*/ 947738 h 1359694"/>
              <a:gd name="connsiteX38" fmla="*/ 1283493 w 1685925"/>
              <a:gd name="connsiteY38" fmla="*/ 688181 h 1359694"/>
              <a:gd name="connsiteX39" fmla="*/ 1300162 w 1685925"/>
              <a:gd name="connsiteY39" fmla="*/ 476250 h 1359694"/>
              <a:gd name="connsiteX40" fmla="*/ 1312068 w 1685925"/>
              <a:gd name="connsiteY40" fmla="*/ 342900 h 1359694"/>
              <a:gd name="connsiteX41" fmla="*/ 1312068 w 1685925"/>
              <a:gd name="connsiteY41" fmla="*/ 290513 h 1359694"/>
              <a:gd name="connsiteX42" fmla="*/ 1304925 w 1685925"/>
              <a:gd name="connsiteY42" fmla="*/ 254794 h 1359694"/>
              <a:gd name="connsiteX43" fmla="*/ 1293018 w 1685925"/>
              <a:gd name="connsiteY43" fmla="*/ 230981 h 1359694"/>
              <a:gd name="connsiteX44" fmla="*/ 1273968 w 1685925"/>
              <a:gd name="connsiteY44" fmla="*/ 209550 h 1359694"/>
              <a:gd name="connsiteX45" fmla="*/ 1250156 w 1685925"/>
              <a:gd name="connsiteY45" fmla="*/ 200025 h 1359694"/>
              <a:gd name="connsiteX46" fmla="*/ 1112043 w 1685925"/>
              <a:gd name="connsiteY46" fmla="*/ 216694 h 1359694"/>
              <a:gd name="connsiteX47" fmla="*/ 685800 w 1685925"/>
              <a:gd name="connsiteY47" fmla="*/ 271463 h 135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85925" h="1359694">
                <a:moveTo>
                  <a:pt x="685800" y="271463"/>
                </a:moveTo>
                <a:lnTo>
                  <a:pt x="397668" y="304800"/>
                </a:lnTo>
                <a:lnTo>
                  <a:pt x="145256" y="338138"/>
                </a:lnTo>
                <a:lnTo>
                  <a:pt x="0" y="230981"/>
                </a:lnTo>
                <a:lnTo>
                  <a:pt x="121443" y="159544"/>
                </a:lnTo>
                <a:lnTo>
                  <a:pt x="297656" y="142875"/>
                </a:lnTo>
                <a:lnTo>
                  <a:pt x="683418" y="100013"/>
                </a:lnTo>
                <a:lnTo>
                  <a:pt x="1143000" y="45244"/>
                </a:lnTo>
                <a:lnTo>
                  <a:pt x="1316831" y="16669"/>
                </a:lnTo>
                <a:lnTo>
                  <a:pt x="1397793" y="0"/>
                </a:lnTo>
                <a:lnTo>
                  <a:pt x="1414462" y="7144"/>
                </a:lnTo>
                <a:lnTo>
                  <a:pt x="1473993" y="40481"/>
                </a:lnTo>
                <a:lnTo>
                  <a:pt x="1574006" y="109538"/>
                </a:lnTo>
                <a:lnTo>
                  <a:pt x="1619250" y="142875"/>
                </a:lnTo>
                <a:lnTo>
                  <a:pt x="1647825" y="171450"/>
                </a:lnTo>
                <a:lnTo>
                  <a:pt x="1676400" y="211931"/>
                </a:lnTo>
                <a:lnTo>
                  <a:pt x="1685925" y="245269"/>
                </a:lnTo>
                <a:lnTo>
                  <a:pt x="1681162" y="278606"/>
                </a:lnTo>
                <a:lnTo>
                  <a:pt x="1664493" y="302419"/>
                </a:lnTo>
                <a:lnTo>
                  <a:pt x="1633537" y="330994"/>
                </a:lnTo>
                <a:lnTo>
                  <a:pt x="1604962" y="366713"/>
                </a:lnTo>
                <a:lnTo>
                  <a:pt x="1585912" y="416719"/>
                </a:lnTo>
                <a:lnTo>
                  <a:pt x="1576387" y="466725"/>
                </a:lnTo>
                <a:lnTo>
                  <a:pt x="1538287" y="719138"/>
                </a:lnTo>
                <a:lnTo>
                  <a:pt x="1485900" y="990600"/>
                </a:lnTo>
                <a:lnTo>
                  <a:pt x="1454943" y="1135856"/>
                </a:lnTo>
                <a:lnTo>
                  <a:pt x="1438275" y="1183481"/>
                </a:lnTo>
                <a:lnTo>
                  <a:pt x="1412081" y="1238250"/>
                </a:lnTo>
                <a:lnTo>
                  <a:pt x="1381125" y="1290638"/>
                </a:lnTo>
                <a:lnTo>
                  <a:pt x="1347787" y="1335881"/>
                </a:lnTo>
                <a:lnTo>
                  <a:pt x="1321593" y="1357313"/>
                </a:lnTo>
                <a:lnTo>
                  <a:pt x="1297781" y="1359694"/>
                </a:lnTo>
                <a:lnTo>
                  <a:pt x="1273968" y="1343025"/>
                </a:lnTo>
                <a:lnTo>
                  <a:pt x="1245393" y="1297781"/>
                </a:lnTo>
                <a:lnTo>
                  <a:pt x="1212056" y="1247775"/>
                </a:lnTo>
                <a:lnTo>
                  <a:pt x="1183481" y="1121569"/>
                </a:lnTo>
                <a:lnTo>
                  <a:pt x="1223962" y="1023938"/>
                </a:lnTo>
                <a:lnTo>
                  <a:pt x="1243012" y="947738"/>
                </a:lnTo>
                <a:lnTo>
                  <a:pt x="1283493" y="688181"/>
                </a:lnTo>
                <a:lnTo>
                  <a:pt x="1300162" y="476250"/>
                </a:lnTo>
                <a:lnTo>
                  <a:pt x="1312068" y="342900"/>
                </a:lnTo>
                <a:lnTo>
                  <a:pt x="1312068" y="290513"/>
                </a:lnTo>
                <a:lnTo>
                  <a:pt x="1304925" y="254794"/>
                </a:lnTo>
                <a:lnTo>
                  <a:pt x="1293018" y="230981"/>
                </a:lnTo>
                <a:lnTo>
                  <a:pt x="1273968" y="209550"/>
                </a:lnTo>
                <a:lnTo>
                  <a:pt x="1250156" y="200025"/>
                </a:lnTo>
                <a:lnTo>
                  <a:pt x="1112043" y="216694"/>
                </a:lnTo>
                <a:lnTo>
                  <a:pt x="685800" y="271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5E8D4DD-DE13-45B1-A315-4D42C6B59C95}"/>
              </a:ext>
            </a:extLst>
          </p:cNvPr>
          <p:cNvSpPr/>
          <p:nvPr/>
        </p:nvSpPr>
        <p:spPr>
          <a:xfrm>
            <a:off x="5362575" y="4376738"/>
            <a:ext cx="1238250" cy="285750"/>
          </a:xfrm>
          <a:custGeom>
            <a:avLst/>
            <a:gdLst>
              <a:gd name="connsiteX0" fmla="*/ 411956 w 1238250"/>
              <a:gd name="connsiteY0" fmla="*/ 92868 h 285750"/>
              <a:gd name="connsiteX1" fmla="*/ 307181 w 1238250"/>
              <a:gd name="connsiteY1" fmla="*/ 109537 h 285750"/>
              <a:gd name="connsiteX2" fmla="*/ 226219 w 1238250"/>
              <a:gd name="connsiteY2" fmla="*/ 116681 h 285750"/>
              <a:gd name="connsiteX3" fmla="*/ 161925 w 1238250"/>
              <a:gd name="connsiteY3" fmla="*/ 104775 h 285750"/>
              <a:gd name="connsiteX4" fmla="*/ 0 w 1238250"/>
              <a:gd name="connsiteY4" fmla="*/ 78581 h 285750"/>
              <a:gd name="connsiteX5" fmla="*/ 185738 w 1238250"/>
              <a:gd name="connsiteY5" fmla="*/ 285750 h 285750"/>
              <a:gd name="connsiteX6" fmla="*/ 278606 w 1238250"/>
              <a:gd name="connsiteY6" fmla="*/ 266700 h 285750"/>
              <a:gd name="connsiteX7" fmla="*/ 435769 w 1238250"/>
              <a:gd name="connsiteY7" fmla="*/ 240506 h 285750"/>
              <a:gd name="connsiteX8" fmla="*/ 590550 w 1238250"/>
              <a:gd name="connsiteY8" fmla="*/ 219075 h 285750"/>
              <a:gd name="connsiteX9" fmla="*/ 773906 w 1238250"/>
              <a:gd name="connsiteY9" fmla="*/ 202406 h 285750"/>
              <a:gd name="connsiteX10" fmla="*/ 933450 w 1238250"/>
              <a:gd name="connsiteY10" fmla="*/ 195262 h 285750"/>
              <a:gd name="connsiteX11" fmla="*/ 1028700 w 1238250"/>
              <a:gd name="connsiteY11" fmla="*/ 192881 h 285750"/>
              <a:gd name="connsiteX12" fmla="*/ 1057275 w 1238250"/>
              <a:gd name="connsiteY12" fmla="*/ 202406 h 285750"/>
              <a:gd name="connsiteX13" fmla="*/ 1131094 w 1238250"/>
              <a:gd name="connsiteY13" fmla="*/ 245268 h 285750"/>
              <a:gd name="connsiteX14" fmla="*/ 1238250 w 1238250"/>
              <a:gd name="connsiteY14" fmla="*/ 138112 h 285750"/>
              <a:gd name="connsiteX15" fmla="*/ 1107281 w 1238250"/>
              <a:gd name="connsiteY15" fmla="*/ 14287 h 285750"/>
              <a:gd name="connsiteX16" fmla="*/ 1066800 w 1238250"/>
              <a:gd name="connsiteY16" fmla="*/ 4762 h 285750"/>
              <a:gd name="connsiteX17" fmla="*/ 1028700 w 1238250"/>
              <a:gd name="connsiteY17" fmla="*/ 0 h 285750"/>
              <a:gd name="connsiteX18" fmla="*/ 981075 w 1238250"/>
              <a:gd name="connsiteY18" fmla="*/ 9525 h 285750"/>
              <a:gd name="connsiteX19" fmla="*/ 902494 w 1238250"/>
              <a:gd name="connsiteY19" fmla="*/ 26193 h 285750"/>
              <a:gd name="connsiteX20" fmla="*/ 642938 w 1238250"/>
              <a:gd name="connsiteY20" fmla="*/ 64293 h 285750"/>
              <a:gd name="connsiteX21" fmla="*/ 411956 w 1238250"/>
              <a:gd name="connsiteY21" fmla="*/ 92868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8250" h="285750">
                <a:moveTo>
                  <a:pt x="411956" y="92868"/>
                </a:moveTo>
                <a:lnTo>
                  <a:pt x="307181" y="109537"/>
                </a:lnTo>
                <a:lnTo>
                  <a:pt x="226219" y="116681"/>
                </a:lnTo>
                <a:lnTo>
                  <a:pt x="161925" y="104775"/>
                </a:lnTo>
                <a:lnTo>
                  <a:pt x="0" y="78581"/>
                </a:lnTo>
                <a:lnTo>
                  <a:pt x="185738" y="285750"/>
                </a:lnTo>
                <a:lnTo>
                  <a:pt x="278606" y="266700"/>
                </a:lnTo>
                <a:lnTo>
                  <a:pt x="435769" y="240506"/>
                </a:lnTo>
                <a:lnTo>
                  <a:pt x="590550" y="219075"/>
                </a:lnTo>
                <a:lnTo>
                  <a:pt x="773906" y="202406"/>
                </a:lnTo>
                <a:lnTo>
                  <a:pt x="933450" y="195262"/>
                </a:lnTo>
                <a:lnTo>
                  <a:pt x="1028700" y="192881"/>
                </a:lnTo>
                <a:lnTo>
                  <a:pt x="1057275" y="202406"/>
                </a:lnTo>
                <a:cubicBezTo>
                  <a:pt x="1129394" y="245676"/>
                  <a:pt x="1100943" y="245268"/>
                  <a:pt x="1131094" y="245268"/>
                </a:cubicBezTo>
                <a:lnTo>
                  <a:pt x="1238250" y="138112"/>
                </a:lnTo>
                <a:lnTo>
                  <a:pt x="1107281" y="14287"/>
                </a:lnTo>
                <a:lnTo>
                  <a:pt x="1066800" y="4762"/>
                </a:lnTo>
                <a:lnTo>
                  <a:pt x="1028700" y="0"/>
                </a:lnTo>
                <a:lnTo>
                  <a:pt x="981075" y="9525"/>
                </a:lnTo>
                <a:lnTo>
                  <a:pt x="902494" y="26193"/>
                </a:lnTo>
                <a:lnTo>
                  <a:pt x="642938" y="64293"/>
                </a:lnTo>
                <a:lnTo>
                  <a:pt x="411956" y="928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85BAC6-EE75-4ADA-8096-152DCC0B8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326" y="1529648"/>
            <a:ext cx="4035902" cy="44504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0C4BE6-8263-4A5E-A2A7-7263457A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326" y="1582739"/>
            <a:ext cx="4035902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8" grpId="0" animBg="1"/>
      <p:bldP spid="119" grpId="0" animBg="1"/>
      <p:bldP spid="116" grpId="0" animBg="1"/>
      <p:bldP spid="117" grpId="0" animBg="1"/>
      <p:bldP spid="120" grpId="0" animBg="1"/>
      <p:bldP spid="12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3ECBA2-854F-4AB3-9C19-1A8E63DAE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049" y="1203767"/>
            <a:ext cx="4035902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CA93CF-C37E-4EDD-A6DA-37BA2CD5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80" y="1286070"/>
            <a:ext cx="4322439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44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A632AE-1834-450A-8357-59F3BFC9850C}"/>
              </a:ext>
            </a:extLst>
          </p:cNvPr>
          <p:cNvSpPr/>
          <p:nvPr/>
        </p:nvSpPr>
        <p:spPr>
          <a:xfrm>
            <a:off x="3838575" y="2652714"/>
            <a:ext cx="4362450" cy="642937"/>
          </a:xfrm>
          <a:custGeom>
            <a:avLst/>
            <a:gdLst>
              <a:gd name="connsiteX0" fmla="*/ 1576388 w 4362450"/>
              <a:gd name="connsiteY0" fmla="*/ 419100 h 642937"/>
              <a:gd name="connsiteX1" fmla="*/ 1233488 w 4362450"/>
              <a:gd name="connsiteY1" fmla="*/ 471487 h 642937"/>
              <a:gd name="connsiteX2" fmla="*/ 952500 w 4362450"/>
              <a:gd name="connsiteY2" fmla="*/ 519112 h 642937"/>
              <a:gd name="connsiteX3" fmla="*/ 681038 w 4362450"/>
              <a:gd name="connsiteY3" fmla="*/ 585787 h 642937"/>
              <a:gd name="connsiteX4" fmla="*/ 519113 w 4362450"/>
              <a:gd name="connsiteY4" fmla="*/ 628650 h 642937"/>
              <a:gd name="connsiteX5" fmla="*/ 471488 w 4362450"/>
              <a:gd name="connsiteY5" fmla="*/ 642937 h 642937"/>
              <a:gd name="connsiteX6" fmla="*/ 428625 w 4362450"/>
              <a:gd name="connsiteY6" fmla="*/ 642937 h 642937"/>
              <a:gd name="connsiteX7" fmla="*/ 314325 w 4362450"/>
              <a:gd name="connsiteY7" fmla="*/ 595312 h 642937"/>
              <a:gd name="connsiteX8" fmla="*/ 247650 w 4362450"/>
              <a:gd name="connsiteY8" fmla="*/ 547687 h 642937"/>
              <a:gd name="connsiteX9" fmla="*/ 171450 w 4362450"/>
              <a:gd name="connsiteY9" fmla="*/ 481012 h 642937"/>
              <a:gd name="connsiteX10" fmla="*/ 100013 w 4362450"/>
              <a:gd name="connsiteY10" fmla="*/ 395287 h 642937"/>
              <a:gd name="connsiteX11" fmla="*/ 42863 w 4362450"/>
              <a:gd name="connsiteY11" fmla="*/ 304800 h 642937"/>
              <a:gd name="connsiteX12" fmla="*/ 14288 w 4362450"/>
              <a:gd name="connsiteY12" fmla="*/ 257175 h 642937"/>
              <a:gd name="connsiteX13" fmla="*/ 0 w 4362450"/>
              <a:gd name="connsiteY13" fmla="*/ 233362 h 642937"/>
              <a:gd name="connsiteX14" fmla="*/ 4763 w 4362450"/>
              <a:gd name="connsiteY14" fmla="*/ 214312 h 642937"/>
              <a:gd name="connsiteX15" fmla="*/ 19050 w 4362450"/>
              <a:gd name="connsiteY15" fmla="*/ 204787 h 642937"/>
              <a:gd name="connsiteX16" fmla="*/ 71438 w 4362450"/>
              <a:gd name="connsiteY16" fmla="*/ 228600 h 642937"/>
              <a:gd name="connsiteX17" fmla="*/ 214313 w 4362450"/>
              <a:gd name="connsiteY17" fmla="*/ 290512 h 642937"/>
              <a:gd name="connsiteX18" fmla="*/ 347663 w 4362450"/>
              <a:gd name="connsiteY18" fmla="*/ 333375 h 642937"/>
              <a:gd name="connsiteX19" fmla="*/ 438150 w 4362450"/>
              <a:gd name="connsiteY19" fmla="*/ 357187 h 642937"/>
              <a:gd name="connsiteX20" fmla="*/ 500063 w 4362450"/>
              <a:gd name="connsiteY20" fmla="*/ 361950 h 642937"/>
              <a:gd name="connsiteX21" fmla="*/ 614363 w 4362450"/>
              <a:gd name="connsiteY21" fmla="*/ 347662 h 642937"/>
              <a:gd name="connsiteX22" fmla="*/ 1223963 w 4362450"/>
              <a:gd name="connsiteY22" fmla="*/ 261937 h 642937"/>
              <a:gd name="connsiteX23" fmla="*/ 1657350 w 4362450"/>
              <a:gd name="connsiteY23" fmla="*/ 214312 h 642937"/>
              <a:gd name="connsiteX24" fmla="*/ 2085975 w 4362450"/>
              <a:gd name="connsiteY24" fmla="*/ 171450 h 642937"/>
              <a:gd name="connsiteX25" fmla="*/ 2347913 w 4362450"/>
              <a:gd name="connsiteY25" fmla="*/ 147637 h 642937"/>
              <a:gd name="connsiteX26" fmla="*/ 2819400 w 4362450"/>
              <a:gd name="connsiteY26" fmla="*/ 123825 h 642937"/>
              <a:gd name="connsiteX27" fmla="*/ 3390900 w 4362450"/>
              <a:gd name="connsiteY27" fmla="*/ 85725 h 642937"/>
              <a:gd name="connsiteX28" fmla="*/ 3714750 w 4362450"/>
              <a:gd name="connsiteY28" fmla="*/ 66675 h 642937"/>
              <a:gd name="connsiteX29" fmla="*/ 3819525 w 4362450"/>
              <a:gd name="connsiteY29" fmla="*/ 42862 h 642937"/>
              <a:gd name="connsiteX30" fmla="*/ 3914775 w 4362450"/>
              <a:gd name="connsiteY30" fmla="*/ 4762 h 642937"/>
              <a:gd name="connsiteX31" fmla="*/ 3924300 w 4362450"/>
              <a:gd name="connsiteY31" fmla="*/ 0 h 642937"/>
              <a:gd name="connsiteX32" fmla="*/ 3948113 w 4362450"/>
              <a:gd name="connsiteY32" fmla="*/ 0 h 642937"/>
              <a:gd name="connsiteX33" fmla="*/ 4114800 w 4362450"/>
              <a:gd name="connsiteY33" fmla="*/ 42862 h 642937"/>
              <a:gd name="connsiteX34" fmla="*/ 4210050 w 4362450"/>
              <a:gd name="connsiteY34" fmla="*/ 80962 h 642937"/>
              <a:gd name="connsiteX35" fmla="*/ 4291013 w 4362450"/>
              <a:gd name="connsiteY35" fmla="*/ 138112 h 642937"/>
              <a:gd name="connsiteX36" fmla="*/ 4343400 w 4362450"/>
              <a:gd name="connsiteY36" fmla="*/ 190500 h 642937"/>
              <a:gd name="connsiteX37" fmla="*/ 4362450 w 4362450"/>
              <a:gd name="connsiteY37" fmla="*/ 233362 h 642937"/>
              <a:gd name="connsiteX38" fmla="*/ 4357688 w 4362450"/>
              <a:gd name="connsiteY38" fmla="*/ 276225 h 642937"/>
              <a:gd name="connsiteX39" fmla="*/ 4333875 w 4362450"/>
              <a:gd name="connsiteY39" fmla="*/ 300037 h 642937"/>
              <a:gd name="connsiteX40" fmla="*/ 4281488 w 4362450"/>
              <a:gd name="connsiteY40" fmla="*/ 323850 h 642937"/>
              <a:gd name="connsiteX41" fmla="*/ 4229100 w 4362450"/>
              <a:gd name="connsiteY41" fmla="*/ 328612 h 642937"/>
              <a:gd name="connsiteX42" fmla="*/ 3914775 w 4362450"/>
              <a:gd name="connsiteY42" fmla="*/ 300037 h 642937"/>
              <a:gd name="connsiteX43" fmla="*/ 3529013 w 4362450"/>
              <a:gd name="connsiteY43" fmla="*/ 290512 h 642937"/>
              <a:gd name="connsiteX44" fmla="*/ 2938463 w 4362450"/>
              <a:gd name="connsiteY44" fmla="*/ 300037 h 642937"/>
              <a:gd name="connsiteX45" fmla="*/ 2338388 w 4362450"/>
              <a:gd name="connsiteY45" fmla="*/ 338137 h 642937"/>
              <a:gd name="connsiteX46" fmla="*/ 2071688 w 4362450"/>
              <a:gd name="connsiteY46" fmla="*/ 361950 h 642937"/>
              <a:gd name="connsiteX47" fmla="*/ 1576388 w 4362450"/>
              <a:gd name="connsiteY47" fmla="*/ 419100 h 64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62450" h="642937">
                <a:moveTo>
                  <a:pt x="1576388" y="419100"/>
                </a:moveTo>
                <a:lnTo>
                  <a:pt x="1233488" y="471487"/>
                </a:lnTo>
                <a:lnTo>
                  <a:pt x="952500" y="519112"/>
                </a:lnTo>
                <a:lnTo>
                  <a:pt x="681038" y="585787"/>
                </a:lnTo>
                <a:lnTo>
                  <a:pt x="519113" y="628650"/>
                </a:lnTo>
                <a:lnTo>
                  <a:pt x="471488" y="642937"/>
                </a:lnTo>
                <a:lnTo>
                  <a:pt x="428625" y="642937"/>
                </a:lnTo>
                <a:lnTo>
                  <a:pt x="314325" y="595312"/>
                </a:lnTo>
                <a:lnTo>
                  <a:pt x="247650" y="547687"/>
                </a:lnTo>
                <a:lnTo>
                  <a:pt x="171450" y="481012"/>
                </a:lnTo>
                <a:lnTo>
                  <a:pt x="100013" y="395287"/>
                </a:lnTo>
                <a:lnTo>
                  <a:pt x="42863" y="304800"/>
                </a:lnTo>
                <a:lnTo>
                  <a:pt x="14288" y="257175"/>
                </a:lnTo>
                <a:lnTo>
                  <a:pt x="0" y="233362"/>
                </a:lnTo>
                <a:lnTo>
                  <a:pt x="4763" y="214312"/>
                </a:lnTo>
                <a:lnTo>
                  <a:pt x="19050" y="204787"/>
                </a:lnTo>
                <a:lnTo>
                  <a:pt x="71438" y="228600"/>
                </a:lnTo>
                <a:lnTo>
                  <a:pt x="214313" y="290512"/>
                </a:lnTo>
                <a:lnTo>
                  <a:pt x="347663" y="333375"/>
                </a:lnTo>
                <a:lnTo>
                  <a:pt x="438150" y="357187"/>
                </a:lnTo>
                <a:lnTo>
                  <a:pt x="500063" y="361950"/>
                </a:lnTo>
                <a:lnTo>
                  <a:pt x="614363" y="347662"/>
                </a:lnTo>
                <a:lnTo>
                  <a:pt x="1223963" y="261937"/>
                </a:lnTo>
                <a:lnTo>
                  <a:pt x="1657350" y="214312"/>
                </a:lnTo>
                <a:lnTo>
                  <a:pt x="2085975" y="171450"/>
                </a:lnTo>
                <a:lnTo>
                  <a:pt x="2347913" y="147637"/>
                </a:lnTo>
                <a:lnTo>
                  <a:pt x="2819400" y="123825"/>
                </a:lnTo>
                <a:lnTo>
                  <a:pt x="3390900" y="85725"/>
                </a:lnTo>
                <a:lnTo>
                  <a:pt x="3714750" y="66675"/>
                </a:lnTo>
                <a:lnTo>
                  <a:pt x="3819525" y="42862"/>
                </a:lnTo>
                <a:lnTo>
                  <a:pt x="3914775" y="4762"/>
                </a:lnTo>
                <a:lnTo>
                  <a:pt x="3924300" y="0"/>
                </a:lnTo>
                <a:lnTo>
                  <a:pt x="3948113" y="0"/>
                </a:lnTo>
                <a:lnTo>
                  <a:pt x="4114800" y="42862"/>
                </a:lnTo>
                <a:lnTo>
                  <a:pt x="4210050" y="80962"/>
                </a:lnTo>
                <a:lnTo>
                  <a:pt x="4291013" y="138112"/>
                </a:lnTo>
                <a:lnTo>
                  <a:pt x="4343400" y="190500"/>
                </a:lnTo>
                <a:lnTo>
                  <a:pt x="4362450" y="233362"/>
                </a:lnTo>
                <a:lnTo>
                  <a:pt x="4357688" y="276225"/>
                </a:lnTo>
                <a:lnTo>
                  <a:pt x="4333875" y="300037"/>
                </a:lnTo>
                <a:lnTo>
                  <a:pt x="4281488" y="323850"/>
                </a:lnTo>
                <a:lnTo>
                  <a:pt x="4229100" y="328612"/>
                </a:lnTo>
                <a:lnTo>
                  <a:pt x="3914775" y="300037"/>
                </a:lnTo>
                <a:lnTo>
                  <a:pt x="3529013" y="290512"/>
                </a:lnTo>
                <a:lnTo>
                  <a:pt x="2938463" y="300037"/>
                </a:lnTo>
                <a:lnTo>
                  <a:pt x="2338388" y="338137"/>
                </a:lnTo>
                <a:lnTo>
                  <a:pt x="2071688" y="361950"/>
                </a:lnTo>
                <a:lnTo>
                  <a:pt x="1576388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4F75B14-DDE5-4348-A2D4-320B61714614}"/>
              </a:ext>
            </a:extLst>
          </p:cNvPr>
          <p:cNvSpPr/>
          <p:nvPr/>
        </p:nvSpPr>
        <p:spPr>
          <a:xfrm>
            <a:off x="4610101" y="4071939"/>
            <a:ext cx="652463" cy="1798637"/>
          </a:xfrm>
          <a:custGeom>
            <a:avLst/>
            <a:gdLst>
              <a:gd name="connsiteX0" fmla="*/ 363720 w 652657"/>
              <a:gd name="connsiteY0" fmla="*/ 1308714 h 1798207"/>
              <a:gd name="connsiteX1" fmla="*/ 336526 w 652657"/>
              <a:gd name="connsiteY1" fmla="*/ 1148949 h 1798207"/>
              <a:gd name="connsiteX2" fmla="*/ 285537 w 652657"/>
              <a:gd name="connsiteY2" fmla="*/ 829419 h 1798207"/>
              <a:gd name="connsiteX3" fmla="*/ 217552 w 652657"/>
              <a:gd name="connsiteY3" fmla="*/ 516687 h 1798207"/>
              <a:gd name="connsiteX4" fmla="*/ 173362 w 652657"/>
              <a:gd name="connsiteY4" fmla="*/ 336527 h 1798207"/>
              <a:gd name="connsiteX5" fmla="*/ 152966 w 652657"/>
              <a:gd name="connsiteY5" fmla="*/ 261743 h 1798207"/>
              <a:gd name="connsiteX6" fmla="*/ 118974 w 652657"/>
              <a:gd name="connsiteY6" fmla="*/ 197157 h 1798207"/>
              <a:gd name="connsiteX7" fmla="*/ 16996 w 652657"/>
              <a:gd name="connsiteY7" fmla="*/ 61187 h 1798207"/>
              <a:gd name="connsiteX8" fmla="*/ 0 w 652657"/>
              <a:gd name="connsiteY8" fmla="*/ 37392 h 1798207"/>
              <a:gd name="connsiteX9" fmla="*/ 3399 w 652657"/>
              <a:gd name="connsiteY9" fmla="*/ 10198 h 1798207"/>
              <a:gd name="connsiteX10" fmla="*/ 27194 w 652657"/>
              <a:gd name="connsiteY10" fmla="*/ 0 h 1798207"/>
              <a:gd name="connsiteX11" fmla="*/ 64586 w 652657"/>
              <a:gd name="connsiteY11" fmla="*/ 0 h 1798207"/>
              <a:gd name="connsiteX12" fmla="*/ 149567 w 652657"/>
              <a:gd name="connsiteY12" fmla="*/ 27194 h 1798207"/>
              <a:gd name="connsiteX13" fmla="*/ 288936 w 652657"/>
              <a:gd name="connsiteY13" fmla="*/ 91780 h 1798207"/>
              <a:gd name="connsiteX14" fmla="*/ 367119 w 652657"/>
              <a:gd name="connsiteY14" fmla="*/ 146168 h 1798207"/>
              <a:gd name="connsiteX15" fmla="*/ 428306 w 652657"/>
              <a:gd name="connsiteY15" fmla="*/ 322930 h 1798207"/>
              <a:gd name="connsiteX16" fmla="*/ 516687 w 652657"/>
              <a:gd name="connsiteY16" fmla="*/ 866811 h 1798207"/>
              <a:gd name="connsiteX17" fmla="*/ 571075 w 652657"/>
              <a:gd name="connsiteY17" fmla="*/ 1199938 h 1798207"/>
              <a:gd name="connsiteX18" fmla="*/ 608467 w 652657"/>
              <a:gd name="connsiteY18" fmla="*/ 1424289 h 1798207"/>
              <a:gd name="connsiteX19" fmla="*/ 652657 w 652657"/>
              <a:gd name="connsiteY19" fmla="*/ 1652039 h 1798207"/>
              <a:gd name="connsiteX20" fmla="*/ 628862 w 652657"/>
              <a:gd name="connsiteY20" fmla="*/ 1760815 h 1798207"/>
              <a:gd name="connsiteX21" fmla="*/ 611866 w 652657"/>
              <a:gd name="connsiteY21" fmla="*/ 1791408 h 1798207"/>
              <a:gd name="connsiteX22" fmla="*/ 588071 w 652657"/>
              <a:gd name="connsiteY22" fmla="*/ 1798207 h 1798207"/>
              <a:gd name="connsiteX23" fmla="*/ 547280 w 652657"/>
              <a:gd name="connsiteY23" fmla="*/ 1784610 h 1798207"/>
              <a:gd name="connsiteX24" fmla="*/ 496291 w 652657"/>
              <a:gd name="connsiteY24" fmla="*/ 1730222 h 1798207"/>
              <a:gd name="connsiteX25" fmla="*/ 452101 w 652657"/>
              <a:gd name="connsiteY25" fmla="*/ 1652039 h 1798207"/>
              <a:gd name="connsiteX26" fmla="*/ 411310 w 652657"/>
              <a:gd name="connsiteY26" fmla="*/ 1556860 h 1798207"/>
              <a:gd name="connsiteX27" fmla="*/ 384116 w 652657"/>
              <a:gd name="connsiteY27" fmla="*/ 1502472 h 1798207"/>
              <a:gd name="connsiteX28" fmla="*/ 363720 w 652657"/>
              <a:gd name="connsiteY28" fmla="*/ 1308714 h 17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2657" h="1798207">
                <a:moveTo>
                  <a:pt x="363720" y="1308714"/>
                </a:moveTo>
                <a:lnTo>
                  <a:pt x="336526" y="1148949"/>
                </a:lnTo>
                <a:lnTo>
                  <a:pt x="285537" y="829419"/>
                </a:lnTo>
                <a:lnTo>
                  <a:pt x="217552" y="516687"/>
                </a:lnTo>
                <a:lnTo>
                  <a:pt x="173362" y="336527"/>
                </a:lnTo>
                <a:lnTo>
                  <a:pt x="152966" y="261743"/>
                </a:lnTo>
                <a:lnTo>
                  <a:pt x="118974" y="197157"/>
                </a:lnTo>
                <a:lnTo>
                  <a:pt x="16996" y="61187"/>
                </a:lnTo>
                <a:lnTo>
                  <a:pt x="0" y="37392"/>
                </a:lnTo>
                <a:lnTo>
                  <a:pt x="3399" y="10198"/>
                </a:lnTo>
                <a:lnTo>
                  <a:pt x="27194" y="0"/>
                </a:lnTo>
                <a:lnTo>
                  <a:pt x="64586" y="0"/>
                </a:lnTo>
                <a:lnTo>
                  <a:pt x="149567" y="27194"/>
                </a:lnTo>
                <a:lnTo>
                  <a:pt x="288936" y="91780"/>
                </a:lnTo>
                <a:lnTo>
                  <a:pt x="367119" y="146168"/>
                </a:lnTo>
                <a:lnTo>
                  <a:pt x="428306" y="322930"/>
                </a:lnTo>
                <a:lnTo>
                  <a:pt x="516687" y="866811"/>
                </a:lnTo>
                <a:lnTo>
                  <a:pt x="571075" y="1199938"/>
                </a:lnTo>
                <a:lnTo>
                  <a:pt x="608467" y="1424289"/>
                </a:lnTo>
                <a:lnTo>
                  <a:pt x="652657" y="1652039"/>
                </a:lnTo>
                <a:lnTo>
                  <a:pt x="628862" y="1760815"/>
                </a:lnTo>
                <a:lnTo>
                  <a:pt x="611866" y="1791408"/>
                </a:lnTo>
                <a:lnTo>
                  <a:pt x="588071" y="1798207"/>
                </a:lnTo>
                <a:lnTo>
                  <a:pt x="547280" y="1784610"/>
                </a:lnTo>
                <a:lnTo>
                  <a:pt x="496291" y="1730222"/>
                </a:lnTo>
                <a:lnTo>
                  <a:pt x="452101" y="1652039"/>
                </a:lnTo>
                <a:lnTo>
                  <a:pt x="411310" y="1556860"/>
                </a:lnTo>
                <a:lnTo>
                  <a:pt x="384116" y="1502472"/>
                </a:lnTo>
                <a:lnTo>
                  <a:pt x="363720" y="130871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C19F326-F75E-4221-B329-954C47062063}"/>
              </a:ext>
            </a:extLst>
          </p:cNvPr>
          <p:cNvSpPr/>
          <p:nvPr/>
        </p:nvSpPr>
        <p:spPr>
          <a:xfrm>
            <a:off x="5710239" y="1438275"/>
            <a:ext cx="560387" cy="2763838"/>
          </a:xfrm>
          <a:custGeom>
            <a:avLst/>
            <a:gdLst>
              <a:gd name="connsiteX0" fmla="*/ 216708 w 560269"/>
              <a:gd name="connsiteY0" fmla="*/ 1220962 h 2764343"/>
              <a:gd name="connsiteX1" fmla="*/ 221994 w 560269"/>
              <a:gd name="connsiteY1" fmla="*/ 1041254 h 2764343"/>
              <a:gd name="connsiteX2" fmla="*/ 216708 w 560269"/>
              <a:gd name="connsiteY2" fmla="*/ 882687 h 2764343"/>
              <a:gd name="connsiteX3" fmla="*/ 206137 w 560269"/>
              <a:gd name="connsiteY3" fmla="*/ 586696 h 2764343"/>
              <a:gd name="connsiteX4" fmla="*/ 200851 w 560269"/>
              <a:gd name="connsiteY4" fmla="*/ 322419 h 2764343"/>
              <a:gd name="connsiteX5" fmla="*/ 184995 w 560269"/>
              <a:gd name="connsiteY5" fmla="*/ 264278 h 2764343"/>
              <a:gd name="connsiteX6" fmla="*/ 147996 w 560269"/>
              <a:gd name="connsiteY6" fmla="*/ 195566 h 2764343"/>
              <a:gd name="connsiteX7" fmla="*/ 89855 w 560269"/>
              <a:gd name="connsiteY7" fmla="*/ 142710 h 2764343"/>
              <a:gd name="connsiteX8" fmla="*/ 15857 w 560269"/>
              <a:gd name="connsiteY8" fmla="*/ 100426 h 2764343"/>
              <a:gd name="connsiteX9" fmla="*/ 0 w 560269"/>
              <a:gd name="connsiteY9" fmla="*/ 73998 h 2764343"/>
              <a:gd name="connsiteX10" fmla="*/ 0 w 560269"/>
              <a:gd name="connsiteY10" fmla="*/ 42285 h 2764343"/>
              <a:gd name="connsiteX11" fmla="*/ 21143 w 560269"/>
              <a:gd name="connsiteY11" fmla="*/ 15857 h 2764343"/>
              <a:gd name="connsiteX12" fmla="*/ 105711 w 560269"/>
              <a:gd name="connsiteY12" fmla="*/ 0 h 2764343"/>
              <a:gd name="connsiteX13" fmla="*/ 200851 w 560269"/>
              <a:gd name="connsiteY13" fmla="*/ 5286 h 2764343"/>
              <a:gd name="connsiteX14" fmla="*/ 327704 w 560269"/>
              <a:gd name="connsiteY14" fmla="*/ 42285 h 2764343"/>
              <a:gd name="connsiteX15" fmla="*/ 449272 w 560269"/>
              <a:gd name="connsiteY15" fmla="*/ 121568 h 2764343"/>
              <a:gd name="connsiteX16" fmla="*/ 502128 w 560269"/>
              <a:gd name="connsiteY16" fmla="*/ 174423 h 2764343"/>
              <a:gd name="connsiteX17" fmla="*/ 554983 w 560269"/>
              <a:gd name="connsiteY17" fmla="*/ 243136 h 2764343"/>
              <a:gd name="connsiteX18" fmla="*/ 560269 w 560269"/>
              <a:gd name="connsiteY18" fmla="*/ 301277 h 2764343"/>
              <a:gd name="connsiteX19" fmla="*/ 549698 w 560269"/>
              <a:gd name="connsiteY19" fmla="*/ 369989 h 2764343"/>
              <a:gd name="connsiteX20" fmla="*/ 523270 w 560269"/>
              <a:gd name="connsiteY20" fmla="*/ 406988 h 2764343"/>
              <a:gd name="connsiteX21" fmla="*/ 491557 w 560269"/>
              <a:gd name="connsiteY21" fmla="*/ 454558 h 2764343"/>
              <a:gd name="connsiteX22" fmla="*/ 465129 w 560269"/>
              <a:gd name="connsiteY22" fmla="*/ 591982 h 2764343"/>
              <a:gd name="connsiteX23" fmla="*/ 470414 w 560269"/>
              <a:gd name="connsiteY23" fmla="*/ 856259 h 2764343"/>
              <a:gd name="connsiteX24" fmla="*/ 465129 w 560269"/>
              <a:gd name="connsiteY24" fmla="*/ 1363672 h 2764343"/>
              <a:gd name="connsiteX25" fmla="*/ 470414 w 560269"/>
              <a:gd name="connsiteY25" fmla="*/ 1617378 h 2764343"/>
              <a:gd name="connsiteX26" fmla="*/ 465129 w 560269"/>
              <a:gd name="connsiteY26" fmla="*/ 1881656 h 2764343"/>
              <a:gd name="connsiteX27" fmla="*/ 465129 w 560269"/>
              <a:gd name="connsiteY27" fmla="*/ 2235788 h 2764343"/>
              <a:gd name="connsiteX28" fmla="*/ 475700 w 560269"/>
              <a:gd name="connsiteY28" fmla="*/ 2685059 h 2764343"/>
              <a:gd name="connsiteX29" fmla="*/ 221994 w 560269"/>
              <a:gd name="connsiteY29" fmla="*/ 2764343 h 2764343"/>
              <a:gd name="connsiteX30" fmla="*/ 221994 w 560269"/>
              <a:gd name="connsiteY30" fmla="*/ 2383783 h 2764343"/>
              <a:gd name="connsiteX31" fmla="*/ 221994 w 560269"/>
              <a:gd name="connsiteY31" fmla="*/ 1918655 h 2764343"/>
              <a:gd name="connsiteX32" fmla="*/ 221994 w 560269"/>
              <a:gd name="connsiteY32" fmla="*/ 1564523 h 2764343"/>
              <a:gd name="connsiteX33" fmla="*/ 216708 w 560269"/>
              <a:gd name="connsiteY33" fmla="*/ 1358386 h 2764343"/>
              <a:gd name="connsiteX34" fmla="*/ 216708 w 560269"/>
              <a:gd name="connsiteY34" fmla="*/ 1220962 h 27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0269" h="2764343">
                <a:moveTo>
                  <a:pt x="216708" y="1220962"/>
                </a:moveTo>
                <a:lnTo>
                  <a:pt x="221994" y="1041254"/>
                </a:lnTo>
                <a:lnTo>
                  <a:pt x="216708" y="882687"/>
                </a:lnTo>
                <a:lnTo>
                  <a:pt x="206137" y="586696"/>
                </a:lnTo>
                <a:lnTo>
                  <a:pt x="200851" y="322419"/>
                </a:lnTo>
                <a:lnTo>
                  <a:pt x="184995" y="264278"/>
                </a:lnTo>
                <a:lnTo>
                  <a:pt x="147996" y="195566"/>
                </a:lnTo>
                <a:lnTo>
                  <a:pt x="89855" y="142710"/>
                </a:lnTo>
                <a:lnTo>
                  <a:pt x="15857" y="100426"/>
                </a:lnTo>
                <a:lnTo>
                  <a:pt x="0" y="73998"/>
                </a:lnTo>
                <a:lnTo>
                  <a:pt x="0" y="42285"/>
                </a:lnTo>
                <a:lnTo>
                  <a:pt x="21143" y="15857"/>
                </a:lnTo>
                <a:lnTo>
                  <a:pt x="105711" y="0"/>
                </a:lnTo>
                <a:lnTo>
                  <a:pt x="200851" y="5286"/>
                </a:lnTo>
                <a:lnTo>
                  <a:pt x="327704" y="42285"/>
                </a:lnTo>
                <a:lnTo>
                  <a:pt x="449272" y="121568"/>
                </a:lnTo>
                <a:lnTo>
                  <a:pt x="502128" y="174423"/>
                </a:lnTo>
                <a:lnTo>
                  <a:pt x="554983" y="243136"/>
                </a:lnTo>
                <a:lnTo>
                  <a:pt x="560269" y="301277"/>
                </a:lnTo>
                <a:lnTo>
                  <a:pt x="549698" y="369989"/>
                </a:lnTo>
                <a:lnTo>
                  <a:pt x="523270" y="406988"/>
                </a:lnTo>
                <a:lnTo>
                  <a:pt x="491557" y="454558"/>
                </a:lnTo>
                <a:lnTo>
                  <a:pt x="465129" y="591982"/>
                </a:lnTo>
                <a:lnTo>
                  <a:pt x="470414" y="856259"/>
                </a:lnTo>
                <a:cubicBezTo>
                  <a:pt x="468652" y="1025397"/>
                  <a:pt x="466891" y="1194534"/>
                  <a:pt x="465129" y="1363672"/>
                </a:cubicBezTo>
                <a:lnTo>
                  <a:pt x="470414" y="1617378"/>
                </a:lnTo>
                <a:lnTo>
                  <a:pt x="465129" y="1881656"/>
                </a:lnTo>
                <a:lnTo>
                  <a:pt x="465129" y="2235788"/>
                </a:lnTo>
                <a:lnTo>
                  <a:pt x="475700" y="2685059"/>
                </a:lnTo>
                <a:lnTo>
                  <a:pt x="221994" y="2764343"/>
                </a:lnTo>
                <a:lnTo>
                  <a:pt x="221994" y="2383783"/>
                </a:lnTo>
                <a:lnTo>
                  <a:pt x="221994" y="1918655"/>
                </a:lnTo>
                <a:lnTo>
                  <a:pt x="221994" y="1564523"/>
                </a:lnTo>
                <a:lnTo>
                  <a:pt x="216708" y="1358386"/>
                </a:lnTo>
                <a:lnTo>
                  <a:pt x="216708" y="12209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1FF07EA-ED7E-4D05-BD6F-470A1BABDCF6}"/>
              </a:ext>
            </a:extLst>
          </p:cNvPr>
          <p:cNvSpPr/>
          <p:nvPr/>
        </p:nvSpPr>
        <p:spPr>
          <a:xfrm>
            <a:off x="4867276" y="3968750"/>
            <a:ext cx="2740025" cy="1811338"/>
          </a:xfrm>
          <a:custGeom>
            <a:avLst/>
            <a:gdLst>
              <a:gd name="connsiteX0" fmla="*/ 586063 w 2739669"/>
              <a:gd name="connsiteY0" fmla="*/ 374233 h 1811148"/>
              <a:gd name="connsiteX1" fmla="*/ 398946 w 2739669"/>
              <a:gd name="connsiteY1" fmla="*/ 388355 h 1811148"/>
              <a:gd name="connsiteX2" fmla="*/ 151811 w 2739669"/>
              <a:gd name="connsiteY2" fmla="*/ 423660 h 1811148"/>
              <a:gd name="connsiteX3" fmla="*/ 0 w 2739669"/>
              <a:gd name="connsiteY3" fmla="*/ 229483 h 1811148"/>
              <a:gd name="connsiteX4" fmla="*/ 141220 w 2739669"/>
              <a:gd name="connsiteY4" fmla="*/ 240074 h 1811148"/>
              <a:gd name="connsiteX5" fmla="*/ 518983 w 2739669"/>
              <a:gd name="connsiteY5" fmla="*/ 201239 h 1811148"/>
              <a:gd name="connsiteX6" fmla="*/ 910869 w 2739669"/>
              <a:gd name="connsiteY6" fmla="*/ 151812 h 1811148"/>
              <a:gd name="connsiteX7" fmla="*/ 1073272 w 2739669"/>
              <a:gd name="connsiteY7" fmla="*/ 127098 h 1811148"/>
              <a:gd name="connsiteX8" fmla="*/ 1334529 w 2739669"/>
              <a:gd name="connsiteY8" fmla="*/ 102385 h 1811148"/>
              <a:gd name="connsiteX9" fmla="*/ 1705232 w 2739669"/>
              <a:gd name="connsiteY9" fmla="*/ 74141 h 1811148"/>
              <a:gd name="connsiteX10" fmla="*/ 2082996 w 2739669"/>
              <a:gd name="connsiteY10" fmla="*/ 35305 h 1811148"/>
              <a:gd name="connsiteX11" fmla="*/ 2245399 w 2739669"/>
              <a:gd name="connsiteY11" fmla="*/ 17653 h 1811148"/>
              <a:gd name="connsiteX12" fmla="*/ 2280704 w 2739669"/>
              <a:gd name="connsiteY12" fmla="*/ 3531 h 1811148"/>
              <a:gd name="connsiteX13" fmla="*/ 2330131 w 2739669"/>
              <a:gd name="connsiteY13" fmla="*/ 0 h 1811148"/>
              <a:gd name="connsiteX14" fmla="*/ 2400741 w 2739669"/>
              <a:gd name="connsiteY14" fmla="*/ 21183 h 1811148"/>
              <a:gd name="connsiteX15" fmla="*/ 2570205 w 2739669"/>
              <a:gd name="connsiteY15" fmla="*/ 120037 h 1811148"/>
              <a:gd name="connsiteX16" fmla="*/ 2690242 w 2739669"/>
              <a:gd name="connsiteY16" fmla="*/ 229483 h 1811148"/>
              <a:gd name="connsiteX17" fmla="*/ 2729078 w 2739669"/>
              <a:gd name="connsiteY17" fmla="*/ 285971 h 1811148"/>
              <a:gd name="connsiteX18" fmla="*/ 2739669 w 2739669"/>
              <a:gd name="connsiteY18" fmla="*/ 338928 h 1811148"/>
              <a:gd name="connsiteX19" fmla="*/ 2732608 w 2739669"/>
              <a:gd name="connsiteY19" fmla="*/ 377764 h 1811148"/>
              <a:gd name="connsiteX20" fmla="*/ 2697303 w 2739669"/>
              <a:gd name="connsiteY20" fmla="*/ 420130 h 1811148"/>
              <a:gd name="connsiteX21" fmla="*/ 2679651 w 2739669"/>
              <a:gd name="connsiteY21" fmla="*/ 476618 h 1811148"/>
              <a:gd name="connsiteX22" fmla="*/ 2573735 w 2739669"/>
              <a:gd name="connsiteY22" fmla="*/ 868504 h 1811148"/>
              <a:gd name="connsiteX23" fmla="*/ 2474881 w 2739669"/>
              <a:gd name="connsiteY23" fmla="*/ 1256859 h 1811148"/>
              <a:gd name="connsiteX24" fmla="*/ 2411332 w 2739669"/>
              <a:gd name="connsiteY24" fmla="*/ 1525177 h 1811148"/>
              <a:gd name="connsiteX25" fmla="*/ 2372497 w 2739669"/>
              <a:gd name="connsiteY25" fmla="*/ 1652275 h 1811148"/>
              <a:gd name="connsiteX26" fmla="*/ 2316009 w 2739669"/>
              <a:gd name="connsiteY26" fmla="*/ 1744068 h 1811148"/>
              <a:gd name="connsiteX27" fmla="*/ 2263051 w 2739669"/>
              <a:gd name="connsiteY27" fmla="*/ 1789965 h 1811148"/>
              <a:gd name="connsiteX28" fmla="*/ 2234807 w 2739669"/>
              <a:gd name="connsiteY28" fmla="*/ 1807617 h 1811148"/>
              <a:gd name="connsiteX29" fmla="*/ 2195972 w 2739669"/>
              <a:gd name="connsiteY29" fmla="*/ 1811148 h 1811148"/>
              <a:gd name="connsiteX30" fmla="*/ 2150075 w 2739669"/>
              <a:gd name="connsiteY30" fmla="*/ 1797026 h 1811148"/>
              <a:gd name="connsiteX31" fmla="*/ 2125362 w 2739669"/>
              <a:gd name="connsiteY31" fmla="*/ 1758190 h 1811148"/>
              <a:gd name="connsiteX32" fmla="*/ 2118301 w 2739669"/>
              <a:gd name="connsiteY32" fmla="*/ 1655806 h 1811148"/>
              <a:gd name="connsiteX33" fmla="*/ 2160667 w 2739669"/>
              <a:gd name="connsiteY33" fmla="*/ 1458097 h 1811148"/>
              <a:gd name="connsiteX34" fmla="*/ 2192441 w 2739669"/>
              <a:gd name="connsiteY34" fmla="*/ 1235676 h 1811148"/>
              <a:gd name="connsiteX35" fmla="*/ 2248929 w 2739669"/>
              <a:gd name="connsiteY35" fmla="*/ 872034 h 1811148"/>
              <a:gd name="connsiteX36" fmla="*/ 2308948 w 2739669"/>
              <a:gd name="connsiteY36" fmla="*/ 536636 h 1811148"/>
              <a:gd name="connsiteX37" fmla="*/ 2337192 w 2739669"/>
              <a:gd name="connsiteY37" fmla="*/ 356581 h 1811148"/>
              <a:gd name="connsiteX38" fmla="*/ 2340722 w 2739669"/>
              <a:gd name="connsiteY38" fmla="*/ 321276 h 1811148"/>
              <a:gd name="connsiteX39" fmla="*/ 2330131 w 2739669"/>
              <a:gd name="connsiteY39" fmla="*/ 293032 h 1811148"/>
              <a:gd name="connsiteX40" fmla="*/ 2301887 w 2739669"/>
              <a:gd name="connsiteY40" fmla="*/ 271849 h 1811148"/>
              <a:gd name="connsiteX41" fmla="*/ 2245399 w 2739669"/>
              <a:gd name="connsiteY41" fmla="*/ 257727 h 1811148"/>
              <a:gd name="connsiteX42" fmla="*/ 2086526 w 2739669"/>
              <a:gd name="connsiteY42" fmla="*/ 261257 h 1811148"/>
              <a:gd name="connsiteX43" fmla="*/ 1588725 w 2739669"/>
              <a:gd name="connsiteY43" fmla="*/ 278910 h 1811148"/>
              <a:gd name="connsiteX44" fmla="*/ 1391017 w 2739669"/>
              <a:gd name="connsiteY44" fmla="*/ 293032 h 1811148"/>
              <a:gd name="connsiteX45" fmla="*/ 1009723 w 2739669"/>
              <a:gd name="connsiteY45" fmla="*/ 324806 h 1811148"/>
              <a:gd name="connsiteX46" fmla="*/ 586063 w 2739669"/>
              <a:gd name="connsiteY46" fmla="*/ 374233 h 18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739669" h="1811148">
                <a:moveTo>
                  <a:pt x="586063" y="374233"/>
                </a:moveTo>
                <a:lnTo>
                  <a:pt x="398946" y="388355"/>
                </a:lnTo>
                <a:lnTo>
                  <a:pt x="151811" y="423660"/>
                </a:lnTo>
                <a:lnTo>
                  <a:pt x="0" y="229483"/>
                </a:lnTo>
                <a:lnTo>
                  <a:pt x="141220" y="240074"/>
                </a:lnTo>
                <a:lnTo>
                  <a:pt x="518983" y="201239"/>
                </a:lnTo>
                <a:lnTo>
                  <a:pt x="910869" y="151812"/>
                </a:lnTo>
                <a:lnTo>
                  <a:pt x="1073272" y="127098"/>
                </a:lnTo>
                <a:lnTo>
                  <a:pt x="1334529" y="102385"/>
                </a:lnTo>
                <a:lnTo>
                  <a:pt x="1705232" y="74141"/>
                </a:lnTo>
                <a:lnTo>
                  <a:pt x="2082996" y="35305"/>
                </a:lnTo>
                <a:lnTo>
                  <a:pt x="2245399" y="17653"/>
                </a:lnTo>
                <a:lnTo>
                  <a:pt x="2280704" y="3531"/>
                </a:lnTo>
                <a:lnTo>
                  <a:pt x="2330131" y="0"/>
                </a:lnTo>
                <a:lnTo>
                  <a:pt x="2400741" y="21183"/>
                </a:lnTo>
                <a:lnTo>
                  <a:pt x="2570205" y="120037"/>
                </a:lnTo>
                <a:lnTo>
                  <a:pt x="2690242" y="229483"/>
                </a:lnTo>
                <a:lnTo>
                  <a:pt x="2729078" y="285971"/>
                </a:lnTo>
                <a:lnTo>
                  <a:pt x="2739669" y="338928"/>
                </a:lnTo>
                <a:lnTo>
                  <a:pt x="2732608" y="377764"/>
                </a:lnTo>
                <a:lnTo>
                  <a:pt x="2697303" y="420130"/>
                </a:lnTo>
                <a:lnTo>
                  <a:pt x="2679651" y="476618"/>
                </a:lnTo>
                <a:lnTo>
                  <a:pt x="2573735" y="868504"/>
                </a:lnTo>
                <a:lnTo>
                  <a:pt x="2474881" y="1256859"/>
                </a:lnTo>
                <a:lnTo>
                  <a:pt x="2411332" y="1525177"/>
                </a:lnTo>
                <a:lnTo>
                  <a:pt x="2372497" y="1652275"/>
                </a:lnTo>
                <a:lnTo>
                  <a:pt x="2316009" y="1744068"/>
                </a:lnTo>
                <a:lnTo>
                  <a:pt x="2263051" y="1789965"/>
                </a:lnTo>
                <a:lnTo>
                  <a:pt x="2234807" y="1807617"/>
                </a:lnTo>
                <a:lnTo>
                  <a:pt x="2195972" y="1811148"/>
                </a:lnTo>
                <a:lnTo>
                  <a:pt x="2150075" y="1797026"/>
                </a:lnTo>
                <a:lnTo>
                  <a:pt x="2125362" y="1758190"/>
                </a:lnTo>
                <a:lnTo>
                  <a:pt x="2118301" y="1655806"/>
                </a:lnTo>
                <a:lnTo>
                  <a:pt x="2160667" y="1458097"/>
                </a:lnTo>
                <a:lnTo>
                  <a:pt x="2192441" y="1235676"/>
                </a:lnTo>
                <a:lnTo>
                  <a:pt x="2248929" y="872034"/>
                </a:lnTo>
                <a:lnTo>
                  <a:pt x="2308948" y="536636"/>
                </a:lnTo>
                <a:lnTo>
                  <a:pt x="2337192" y="356581"/>
                </a:lnTo>
                <a:lnTo>
                  <a:pt x="2340722" y="321276"/>
                </a:lnTo>
                <a:lnTo>
                  <a:pt x="2330131" y="293032"/>
                </a:lnTo>
                <a:lnTo>
                  <a:pt x="2301887" y="271849"/>
                </a:lnTo>
                <a:lnTo>
                  <a:pt x="2245399" y="257727"/>
                </a:lnTo>
                <a:lnTo>
                  <a:pt x="2086526" y="261257"/>
                </a:lnTo>
                <a:lnTo>
                  <a:pt x="1588725" y="278910"/>
                </a:lnTo>
                <a:lnTo>
                  <a:pt x="1391017" y="293032"/>
                </a:lnTo>
                <a:lnTo>
                  <a:pt x="1009723" y="324806"/>
                </a:lnTo>
                <a:lnTo>
                  <a:pt x="586063" y="37423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4E8422E-13B3-4132-AB9E-306C5AA0EB97}"/>
              </a:ext>
            </a:extLst>
          </p:cNvPr>
          <p:cNvSpPr/>
          <p:nvPr/>
        </p:nvSpPr>
        <p:spPr>
          <a:xfrm>
            <a:off x="5083175" y="5368925"/>
            <a:ext cx="2057400" cy="361950"/>
          </a:xfrm>
          <a:custGeom>
            <a:avLst/>
            <a:gdLst>
              <a:gd name="connsiteX0" fmla="*/ 555625 w 2057400"/>
              <a:gd name="connsiteY0" fmla="*/ 279400 h 361950"/>
              <a:gd name="connsiteX1" fmla="*/ 161925 w 2057400"/>
              <a:gd name="connsiteY1" fmla="*/ 361950 h 361950"/>
              <a:gd name="connsiteX2" fmla="*/ 0 w 2057400"/>
              <a:gd name="connsiteY2" fmla="*/ 127000 h 361950"/>
              <a:gd name="connsiteX3" fmla="*/ 155575 w 2057400"/>
              <a:gd name="connsiteY3" fmla="*/ 133350 h 361950"/>
              <a:gd name="connsiteX4" fmla="*/ 488950 w 2057400"/>
              <a:gd name="connsiteY4" fmla="*/ 101600 h 361950"/>
              <a:gd name="connsiteX5" fmla="*/ 857250 w 2057400"/>
              <a:gd name="connsiteY5" fmla="*/ 66675 h 361950"/>
              <a:gd name="connsiteX6" fmla="*/ 1216025 w 2057400"/>
              <a:gd name="connsiteY6" fmla="*/ 34925 h 361950"/>
              <a:gd name="connsiteX7" fmla="*/ 1587500 w 2057400"/>
              <a:gd name="connsiteY7" fmla="*/ 9525 h 361950"/>
              <a:gd name="connsiteX8" fmla="*/ 1752600 w 2057400"/>
              <a:gd name="connsiteY8" fmla="*/ 0 h 361950"/>
              <a:gd name="connsiteX9" fmla="*/ 1793875 w 2057400"/>
              <a:gd name="connsiteY9" fmla="*/ 6350 h 361950"/>
              <a:gd name="connsiteX10" fmla="*/ 1958975 w 2057400"/>
              <a:gd name="connsiteY10" fmla="*/ 69850 h 361950"/>
              <a:gd name="connsiteX11" fmla="*/ 2057400 w 2057400"/>
              <a:gd name="connsiteY11" fmla="*/ 266700 h 361950"/>
              <a:gd name="connsiteX12" fmla="*/ 1882775 w 2057400"/>
              <a:gd name="connsiteY12" fmla="*/ 222250 h 361950"/>
              <a:gd name="connsiteX13" fmla="*/ 1793875 w 2057400"/>
              <a:gd name="connsiteY13" fmla="*/ 209550 h 361950"/>
              <a:gd name="connsiteX14" fmla="*/ 1520825 w 2057400"/>
              <a:gd name="connsiteY14" fmla="*/ 203200 h 361950"/>
              <a:gd name="connsiteX15" fmla="*/ 1041400 w 2057400"/>
              <a:gd name="connsiteY15" fmla="*/ 225425 h 361950"/>
              <a:gd name="connsiteX16" fmla="*/ 555625 w 2057400"/>
              <a:gd name="connsiteY16" fmla="*/ 27940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7400" h="361950">
                <a:moveTo>
                  <a:pt x="555625" y="279400"/>
                </a:moveTo>
                <a:lnTo>
                  <a:pt x="161925" y="361950"/>
                </a:lnTo>
                <a:lnTo>
                  <a:pt x="0" y="127000"/>
                </a:lnTo>
                <a:lnTo>
                  <a:pt x="155575" y="133350"/>
                </a:lnTo>
                <a:lnTo>
                  <a:pt x="488950" y="101600"/>
                </a:lnTo>
                <a:lnTo>
                  <a:pt x="857250" y="66675"/>
                </a:lnTo>
                <a:lnTo>
                  <a:pt x="1216025" y="34925"/>
                </a:lnTo>
                <a:lnTo>
                  <a:pt x="1587500" y="9525"/>
                </a:lnTo>
                <a:lnTo>
                  <a:pt x="1752600" y="0"/>
                </a:lnTo>
                <a:lnTo>
                  <a:pt x="1793875" y="6350"/>
                </a:lnTo>
                <a:lnTo>
                  <a:pt x="1958975" y="69850"/>
                </a:lnTo>
                <a:lnTo>
                  <a:pt x="2057400" y="266700"/>
                </a:lnTo>
                <a:lnTo>
                  <a:pt x="1882775" y="222250"/>
                </a:lnTo>
                <a:lnTo>
                  <a:pt x="1793875" y="209550"/>
                </a:lnTo>
                <a:lnTo>
                  <a:pt x="1520825" y="203200"/>
                </a:lnTo>
                <a:lnTo>
                  <a:pt x="1041400" y="225425"/>
                </a:lnTo>
                <a:lnTo>
                  <a:pt x="555625" y="279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BC868A-93EF-4E61-BD00-852C5889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438400"/>
            <a:ext cx="4359018" cy="4432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1437D93-0489-469E-96EE-52CED7E0A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602" y="1467707"/>
            <a:ext cx="4365114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BB87A88-9C8D-4A6C-9076-7035660A0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212912"/>
            <a:ext cx="435901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470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7E2D48E-D3F8-457F-B606-451AE7AD3261}"/>
              </a:ext>
            </a:extLst>
          </p:cNvPr>
          <p:cNvSpPr/>
          <p:nvPr/>
        </p:nvSpPr>
        <p:spPr>
          <a:xfrm>
            <a:off x="6124575" y="1692275"/>
            <a:ext cx="438150" cy="1555750"/>
          </a:xfrm>
          <a:custGeom>
            <a:avLst/>
            <a:gdLst>
              <a:gd name="connsiteX0" fmla="*/ 187325 w 438150"/>
              <a:gd name="connsiteY0" fmla="*/ 815975 h 1555750"/>
              <a:gd name="connsiteX1" fmla="*/ 193675 w 438150"/>
              <a:gd name="connsiteY1" fmla="*/ 358775 h 1555750"/>
              <a:gd name="connsiteX2" fmla="*/ 190500 w 438150"/>
              <a:gd name="connsiteY2" fmla="*/ 285750 h 1555750"/>
              <a:gd name="connsiteX3" fmla="*/ 180975 w 438150"/>
              <a:gd name="connsiteY3" fmla="*/ 238125 h 1555750"/>
              <a:gd name="connsiteX4" fmla="*/ 152400 w 438150"/>
              <a:gd name="connsiteY4" fmla="*/ 177800 h 1555750"/>
              <a:gd name="connsiteX5" fmla="*/ 107950 w 438150"/>
              <a:gd name="connsiteY5" fmla="*/ 123825 h 1555750"/>
              <a:gd name="connsiteX6" fmla="*/ 57150 w 438150"/>
              <a:gd name="connsiteY6" fmla="*/ 79375 h 1555750"/>
              <a:gd name="connsiteX7" fmla="*/ 31750 w 438150"/>
              <a:gd name="connsiteY7" fmla="*/ 60325 h 1555750"/>
              <a:gd name="connsiteX8" fmla="*/ 6350 w 438150"/>
              <a:gd name="connsiteY8" fmla="*/ 41275 h 1555750"/>
              <a:gd name="connsiteX9" fmla="*/ 3175 w 438150"/>
              <a:gd name="connsiteY9" fmla="*/ 31750 h 1555750"/>
              <a:gd name="connsiteX10" fmla="*/ 0 w 438150"/>
              <a:gd name="connsiteY10" fmla="*/ 12700 h 1555750"/>
              <a:gd name="connsiteX11" fmla="*/ 19050 w 438150"/>
              <a:gd name="connsiteY11" fmla="*/ 0 h 1555750"/>
              <a:gd name="connsiteX12" fmla="*/ 120650 w 438150"/>
              <a:gd name="connsiteY12" fmla="*/ 12700 h 1555750"/>
              <a:gd name="connsiteX13" fmla="*/ 215900 w 438150"/>
              <a:gd name="connsiteY13" fmla="*/ 31750 h 1555750"/>
              <a:gd name="connsiteX14" fmla="*/ 298450 w 438150"/>
              <a:gd name="connsiteY14" fmla="*/ 60325 h 1555750"/>
              <a:gd name="connsiteX15" fmla="*/ 384175 w 438150"/>
              <a:gd name="connsiteY15" fmla="*/ 107950 h 1555750"/>
              <a:gd name="connsiteX16" fmla="*/ 406400 w 438150"/>
              <a:gd name="connsiteY16" fmla="*/ 292100 h 1555750"/>
              <a:gd name="connsiteX17" fmla="*/ 409575 w 438150"/>
              <a:gd name="connsiteY17" fmla="*/ 669925 h 1555750"/>
              <a:gd name="connsiteX18" fmla="*/ 415925 w 438150"/>
              <a:gd name="connsiteY18" fmla="*/ 854075 h 1555750"/>
              <a:gd name="connsiteX19" fmla="*/ 409575 w 438150"/>
              <a:gd name="connsiteY19" fmla="*/ 1285875 h 1555750"/>
              <a:gd name="connsiteX20" fmla="*/ 438150 w 438150"/>
              <a:gd name="connsiteY20" fmla="*/ 1441450 h 1555750"/>
              <a:gd name="connsiteX21" fmla="*/ 393700 w 438150"/>
              <a:gd name="connsiteY21" fmla="*/ 1511300 h 1555750"/>
              <a:gd name="connsiteX22" fmla="*/ 355600 w 438150"/>
              <a:gd name="connsiteY22" fmla="*/ 1546225 h 1555750"/>
              <a:gd name="connsiteX23" fmla="*/ 330200 w 438150"/>
              <a:gd name="connsiteY23" fmla="*/ 1555750 h 1555750"/>
              <a:gd name="connsiteX24" fmla="*/ 295275 w 438150"/>
              <a:gd name="connsiteY24" fmla="*/ 1549400 h 1555750"/>
              <a:gd name="connsiteX25" fmla="*/ 273050 w 438150"/>
              <a:gd name="connsiteY25" fmla="*/ 1539875 h 1555750"/>
              <a:gd name="connsiteX26" fmla="*/ 234950 w 438150"/>
              <a:gd name="connsiteY26" fmla="*/ 1470025 h 1555750"/>
              <a:gd name="connsiteX27" fmla="*/ 180975 w 438150"/>
              <a:gd name="connsiteY27" fmla="*/ 1365250 h 1555750"/>
              <a:gd name="connsiteX28" fmla="*/ 171450 w 438150"/>
              <a:gd name="connsiteY28" fmla="*/ 1327150 h 1555750"/>
              <a:gd name="connsiteX29" fmla="*/ 168275 w 438150"/>
              <a:gd name="connsiteY29" fmla="*/ 1273175 h 1555750"/>
              <a:gd name="connsiteX30" fmla="*/ 174625 w 438150"/>
              <a:gd name="connsiteY30" fmla="*/ 1219200 h 1555750"/>
              <a:gd name="connsiteX31" fmla="*/ 184150 w 438150"/>
              <a:gd name="connsiteY31" fmla="*/ 1155700 h 1555750"/>
              <a:gd name="connsiteX32" fmla="*/ 187325 w 438150"/>
              <a:gd name="connsiteY32" fmla="*/ 815975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8150" h="1555750">
                <a:moveTo>
                  <a:pt x="187325" y="815975"/>
                </a:moveTo>
                <a:cubicBezTo>
                  <a:pt x="189442" y="663575"/>
                  <a:pt x="191558" y="511175"/>
                  <a:pt x="193675" y="358775"/>
                </a:cubicBezTo>
                <a:lnTo>
                  <a:pt x="190500" y="285750"/>
                </a:lnTo>
                <a:lnTo>
                  <a:pt x="180975" y="238125"/>
                </a:lnTo>
                <a:lnTo>
                  <a:pt x="152400" y="177800"/>
                </a:lnTo>
                <a:lnTo>
                  <a:pt x="107950" y="123825"/>
                </a:lnTo>
                <a:lnTo>
                  <a:pt x="57150" y="79375"/>
                </a:lnTo>
                <a:lnTo>
                  <a:pt x="31750" y="60325"/>
                </a:lnTo>
                <a:lnTo>
                  <a:pt x="6350" y="41275"/>
                </a:lnTo>
                <a:lnTo>
                  <a:pt x="3175" y="31750"/>
                </a:lnTo>
                <a:lnTo>
                  <a:pt x="0" y="12700"/>
                </a:lnTo>
                <a:lnTo>
                  <a:pt x="19050" y="0"/>
                </a:lnTo>
                <a:lnTo>
                  <a:pt x="120650" y="12700"/>
                </a:lnTo>
                <a:lnTo>
                  <a:pt x="215900" y="31750"/>
                </a:lnTo>
                <a:lnTo>
                  <a:pt x="298450" y="60325"/>
                </a:lnTo>
                <a:lnTo>
                  <a:pt x="384175" y="107950"/>
                </a:lnTo>
                <a:lnTo>
                  <a:pt x="406400" y="292100"/>
                </a:lnTo>
                <a:cubicBezTo>
                  <a:pt x="407458" y="418042"/>
                  <a:pt x="408517" y="543983"/>
                  <a:pt x="409575" y="669925"/>
                </a:cubicBezTo>
                <a:lnTo>
                  <a:pt x="415925" y="854075"/>
                </a:lnTo>
                <a:cubicBezTo>
                  <a:pt x="413808" y="998008"/>
                  <a:pt x="411692" y="1141942"/>
                  <a:pt x="409575" y="1285875"/>
                </a:cubicBezTo>
                <a:lnTo>
                  <a:pt x="438150" y="1441450"/>
                </a:lnTo>
                <a:lnTo>
                  <a:pt x="393700" y="1511300"/>
                </a:lnTo>
                <a:lnTo>
                  <a:pt x="355600" y="1546225"/>
                </a:lnTo>
                <a:lnTo>
                  <a:pt x="330200" y="1555750"/>
                </a:lnTo>
                <a:lnTo>
                  <a:pt x="295275" y="1549400"/>
                </a:lnTo>
                <a:lnTo>
                  <a:pt x="273050" y="1539875"/>
                </a:lnTo>
                <a:lnTo>
                  <a:pt x="234950" y="1470025"/>
                </a:lnTo>
                <a:lnTo>
                  <a:pt x="180975" y="1365250"/>
                </a:lnTo>
                <a:lnTo>
                  <a:pt x="171450" y="1327150"/>
                </a:lnTo>
                <a:lnTo>
                  <a:pt x="168275" y="1273175"/>
                </a:lnTo>
                <a:lnTo>
                  <a:pt x="174625" y="1219200"/>
                </a:lnTo>
                <a:lnTo>
                  <a:pt x="184150" y="1155700"/>
                </a:lnTo>
                <a:cubicBezTo>
                  <a:pt x="185208" y="1042458"/>
                  <a:pt x="186267" y="929217"/>
                  <a:pt x="187325" y="81597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390879E-D1AA-4118-93B8-A2573E1581A2}"/>
              </a:ext>
            </a:extLst>
          </p:cNvPr>
          <p:cNvSpPr/>
          <p:nvPr/>
        </p:nvSpPr>
        <p:spPr>
          <a:xfrm rot="16200000">
            <a:off x="2131219" y="3618707"/>
            <a:ext cx="4017963" cy="406400"/>
          </a:xfrm>
          <a:custGeom>
            <a:avLst/>
            <a:gdLst>
              <a:gd name="connsiteX0" fmla="*/ 1675711 w 4017568"/>
              <a:gd name="connsiteY0" fmla="*/ 393068 h 405480"/>
              <a:gd name="connsiteX1" fmla="*/ 835787 w 4017568"/>
              <a:gd name="connsiteY1" fmla="*/ 364105 h 405480"/>
              <a:gd name="connsiteX2" fmla="*/ 235841 w 4017568"/>
              <a:gd name="connsiteY2" fmla="*/ 339279 h 405480"/>
              <a:gd name="connsiteX3" fmla="*/ 182053 w 4017568"/>
              <a:gd name="connsiteY3" fmla="*/ 331004 h 405480"/>
              <a:gd name="connsiteX4" fmla="*/ 91026 w 4017568"/>
              <a:gd name="connsiteY4" fmla="*/ 306179 h 405480"/>
              <a:gd name="connsiteX5" fmla="*/ 28963 w 4017568"/>
              <a:gd name="connsiteY5" fmla="*/ 268941 h 405480"/>
              <a:gd name="connsiteX6" fmla="*/ 0 w 4017568"/>
              <a:gd name="connsiteY6" fmla="*/ 227565 h 405480"/>
              <a:gd name="connsiteX7" fmla="*/ 0 w 4017568"/>
              <a:gd name="connsiteY7" fmla="*/ 206878 h 405480"/>
              <a:gd name="connsiteX8" fmla="*/ 4138 w 4017568"/>
              <a:gd name="connsiteY8" fmla="*/ 182052 h 405480"/>
              <a:gd name="connsiteX9" fmla="*/ 28963 w 4017568"/>
              <a:gd name="connsiteY9" fmla="*/ 148952 h 405480"/>
              <a:gd name="connsiteX10" fmla="*/ 132402 w 4017568"/>
              <a:gd name="connsiteY10" fmla="*/ 91026 h 405480"/>
              <a:gd name="connsiteX11" fmla="*/ 310317 w 4017568"/>
              <a:gd name="connsiteY11" fmla="*/ 24825 h 405480"/>
              <a:gd name="connsiteX12" fmla="*/ 384793 w 4017568"/>
              <a:gd name="connsiteY12" fmla="*/ 8275 h 405480"/>
              <a:gd name="connsiteX13" fmla="*/ 442719 w 4017568"/>
              <a:gd name="connsiteY13" fmla="*/ 8275 h 405480"/>
              <a:gd name="connsiteX14" fmla="*/ 529607 w 4017568"/>
              <a:gd name="connsiteY14" fmla="*/ 24825 h 405480"/>
              <a:gd name="connsiteX15" fmla="*/ 682697 w 4017568"/>
              <a:gd name="connsiteY15" fmla="*/ 78613 h 405480"/>
              <a:gd name="connsiteX16" fmla="*/ 827511 w 4017568"/>
              <a:gd name="connsiteY16" fmla="*/ 115851 h 405480"/>
              <a:gd name="connsiteX17" fmla="*/ 993014 w 4017568"/>
              <a:gd name="connsiteY17" fmla="*/ 128264 h 405480"/>
              <a:gd name="connsiteX18" fmla="*/ 1671573 w 4017568"/>
              <a:gd name="connsiteY18" fmla="*/ 161365 h 405480"/>
              <a:gd name="connsiteX19" fmla="*/ 2528047 w 4017568"/>
              <a:gd name="connsiteY19" fmla="*/ 190327 h 405480"/>
              <a:gd name="connsiteX20" fmla="*/ 3607949 w 4017568"/>
              <a:gd name="connsiteY20" fmla="*/ 211015 h 405480"/>
              <a:gd name="connsiteX21" fmla="*/ 3703113 w 4017568"/>
              <a:gd name="connsiteY21" fmla="*/ 202740 h 405480"/>
              <a:gd name="connsiteX22" fmla="*/ 3802415 w 4017568"/>
              <a:gd name="connsiteY22" fmla="*/ 165502 h 405480"/>
              <a:gd name="connsiteX23" fmla="*/ 3864478 w 4017568"/>
              <a:gd name="connsiteY23" fmla="*/ 111714 h 405480"/>
              <a:gd name="connsiteX24" fmla="*/ 3947229 w 4017568"/>
              <a:gd name="connsiteY24" fmla="*/ 20688 h 405480"/>
              <a:gd name="connsiteX25" fmla="*/ 3972054 w 4017568"/>
              <a:gd name="connsiteY25" fmla="*/ 0 h 405480"/>
              <a:gd name="connsiteX26" fmla="*/ 4005155 w 4017568"/>
              <a:gd name="connsiteY26" fmla="*/ 8275 h 405480"/>
              <a:gd name="connsiteX27" fmla="*/ 4013430 w 4017568"/>
              <a:gd name="connsiteY27" fmla="*/ 37238 h 405480"/>
              <a:gd name="connsiteX28" fmla="*/ 4017568 w 4017568"/>
              <a:gd name="connsiteY28" fmla="*/ 119989 h 405480"/>
              <a:gd name="connsiteX29" fmla="*/ 3992742 w 4017568"/>
              <a:gd name="connsiteY29" fmla="*/ 219290 h 405480"/>
              <a:gd name="connsiteX30" fmla="*/ 3947229 w 4017568"/>
              <a:gd name="connsiteY30" fmla="*/ 302041 h 405480"/>
              <a:gd name="connsiteX31" fmla="*/ 3897578 w 4017568"/>
              <a:gd name="connsiteY31" fmla="*/ 372380 h 405480"/>
              <a:gd name="connsiteX32" fmla="*/ 3736214 w 4017568"/>
              <a:gd name="connsiteY32" fmla="*/ 401343 h 405480"/>
              <a:gd name="connsiteX33" fmla="*/ 3285220 w 4017568"/>
              <a:gd name="connsiteY33" fmla="*/ 405480 h 405480"/>
              <a:gd name="connsiteX34" fmla="*/ 3070067 w 4017568"/>
              <a:gd name="connsiteY34" fmla="*/ 405480 h 405480"/>
              <a:gd name="connsiteX35" fmla="*/ 2424608 w 4017568"/>
              <a:gd name="connsiteY35" fmla="*/ 405480 h 405480"/>
              <a:gd name="connsiteX36" fmla="*/ 1675711 w 4017568"/>
              <a:gd name="connsiteY36" fmla="*/ 393068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17568" h="405480">
                <a:moveTo>
                  <a:pt x="1675711" y="393068"/>
                </a:moveTo>
                <a:lnTo>
                  <a:pt x="835787" y="364105"/>
                </a:lnTo>
                <a:lnTo>
                  <a:pt x="235841" y="339279"/>
                </a:lnTo>
                <a:lnTo>
                  <a:pt x="182053" y="331004"/>
                </a:lnTo>
                <a:lnTo>
                  <a:pt x="91026" y="306179"/>
                </a:lnTo>
                <a:lnTo>
                  <a:pt x="28963" y="268941"/>
                </a:lnTo>
                <a:lnTo>
                  <a:pt x="0" y="227565"/>
                </a:lnTo>
                <a:lnTo>
                  <a:pt x="0" y="206878"/>
                </a:lnTo>
                <a:lnTo>
                  <a:pt x="4138" y="182052"/>
                </a:lnTo>
                <a:lnTo>
                  <a:pt x="28963" y="148952"/>
                </a:lnTo>
                <a:lnTo>
                  <a:pt x="132402" y="91026"/>
                </a:lnTo>
                <a:lnTo>
                  <a:pt x="310317" y="24825"/>
                </a:lnTo>
                <a:lnTo>
                  <a:pt x="384793" y="8275"/>
                </a:lnTo>
                <a:lnTo>
                  <a:pt x="442719" y="8275"/>
                </a:lnTo>
                <a:lnTo>
                  <a:pt x="529607" y="24825"/>
                </a:lnTo>
                <a:lnTo>
                  <a:pt x="682697" y="78613"/>
                </a:lnTo>
                <a:lnTo>
                  <a:pt x="827511" y="115851"/>
                </a:lnTo>
                <a:lnTo>
                  <a:pt x="993014" y="128264"/>
                </a:lnTo>
                <a:lnTo>
                  <a:pt x="1671573" y="161365"/>
                </a:lnTo>
                <a:lnTo>
                  <a:pt x="2528047" y="190327"/>
                </a:lnTo>
                <a:lnTo>
                  <a:pt x="3607949" y="211015"/>
                </a:lnTo>
                <a:lnTo>
                  <a:pt x="3703113" y="202740"/>
                </a:lnTo>
                <a:lnTo>
                  <a:pt x="3802415" y="165502"/>
                </a:lnTo>
                <a:lnTo>
                  <a:pt x="3864478" y="111714"/>
                </a:lnTo>
                <a:lnTo>
                  <a:pt x="3947229" y="20688"/>
                </a:lnTo>
                <a:lnTo>
                  <a:pt x="3972054" y="0"/>
                </a:lnTo>
                <a:lnTo>
                  <a:pt x="4005155" y="8275"/>
                </a:lnTo>
                <a:lnTo>
                  <a:pt x="4013430" y="37238"/>
                </a:lnTo>
                <a:lnTo>
                  <a:pt x="4017568" y="119989"/>
                </a:lnTo>
                <a:lnTo>
                  <a:pt x="3992742" y="219290"/>
                </a:lnTo>
                <a:lnTo>
                  <a:pt x="3947229" y="302041"/>
                </a:lnTo>
                <a:lnTo>
                  <a:pt x="3897578" y="372380"/>
                </a:lnTo>
                <a:lnTo>
                  <a:pt x="3736214" y="401343"/>
                </a:lnTo>
                <a:lnTo>
                  <a:pt x="3285220" y="405480"/>
                </a:lnTo>
                <a:lnTo>
                  <a:pt x="3070067" y="405480"/>
                </a:lnTo>
                <a:lnTo>
                  <a:pt x="2424608" y="405480"/>
                </a:lnTo>
                <a:lnTo>
                  <a:pt x="1675711" y="3930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3BBD337-8ACC-4D9F-B500-21674A2166D5}"/>
              </a:ext>
            </a:extLst>
          </p:cNvPr>
          <p:cNvSpPr/>
          <p:nvPr/>
        </p:nvSpPr>
        <p:spPr>
          <a:xfrm>
            <a:off x="4203701" y="1663700"/>
            <a:ext cx="1539875" cy="1644650"/>
          </a:xfrm>
          <a:custGeom>
            <a:avLst/>
            <a:gdLst>
              <a:gd name="connsiteX0" fmla="*/ 422275 w 1539875"/>
              <a:gd name="connsiteY0" fmla="*/ 377825 h 1644650"/>
              <a:gd name="connsiteX1" fmla="*/ 85725 w 1539875"/>
              <a:gd name="connsiteY1" fmla="*/ 444500 h 1644650"/>
              <a:gd name="connsiteX2" fmla="*/ 0 w 1539875"/>
              <a:gd name="connsiteY2" fmla="*/ 260350 h 1644650"/>
              <a:gd name="connsiteX3" fmla="*/ 88900 w 1539875"/>
              <a:gd name="connsiteY3" fmla="*/ 254000 h 1644650"/>
              <a:gd name="connsiteX4" fmla="*/ 311150 w 1539875"/>
              <a:gd name="connsiteY4" fmla="*/ 228600 h 1644650"/>
              <a:gd name="connsiteX5" fmla="*/ 733425 w 1539875"/>
              <a:gd name="connsiteY5" fmla="*/ 155575 h 1644650"/>
              <a:gd name="connsiteX6" fmla="*/ 1047750 w 1539875"/>
              <a:gd name="connsiteY6" fmla="*/ 85725 h 1644650"/>
              <a:gd name="connsiteX7" fmla="*/ 1168400 w 1539875"/>
              <a:gd name="connsiteY7" fmla="*/ 12700 h 1644650"/>
              <a:gd name="connsiteX8" fmla="*/ 1203325 w 1539875"/>
              <a:gd name="connsiteY8" fmla="*/ 0 h 1644650"/>
              <a:gd name="connsiteX9" fmla="*/ 1228725 w 1539875"/>
              <a:gd name="connsiteY9" fmla="*/ 9525 h 1644650"/>
              <a:gd name="connsiteX10" fmla="*/ 1412875 w 1539875"/>
              <a:gd name="connsiteY10" fmla="*/ 136525 h 1644650"/>
              <a:gd name="connsiteX11" fmla="*/ 1444625 w 1539875"/>
              <a:gd name="connsiteY11" fmla="*/ 161925 h 1644650"/>
              <a:gd name="connsiteX12" fmla="*/ 1479550 w 1539875"/>
              <a:gd name="connsiteY12" fmla="*/ 177800 h 1644650"/>
              <a:gd name="connsiteX13" fmla="*/ 1501775 w 1539875"/>
              <a:gd name="connsiteY13" fmla="*/ 196850 h 1644650"/>
              <a:gd name="connsiteX14" fmla="*/ 1524000 w 1539875"/>
              <a:gd name="connsiteY14" fmla="*/ 222250 h 1644650"/>
              <a:gd name="connsiteX15" fmla="*/ 1536700 w 1539875"/>
              <a:gd name="connsiteY15" fmla="*/ 241300 h 1644650"/>
              <a:gd name="connsiteX16" fmla="*/ 1539875 w 1539875"/>
              <a:gd name="connsiteY16" fmla="*/ 266700 h 1644650"/>
              <a:gd name="connsiteX17" fmla="*/ 1533525 w 1539875"/>
              <a:gd name="connsiteY17" fmla="*/ 304800 h 1644650"/>
              <a:gd name="connsiteX18" fmla="*/ 1517650 w 1539875"/>
              <a:gd name="connsiteY18" fmla="*/ 346075 h 1644650"/>
              <a:gd name="connsiteX19" fmla="*/ 1482725 w 1539875"/>
              <a:gd name="connsiteY19" fmla="*/ 384175 h 1644650"/>
              <a:gd name="connsiteX20" fmla="*/ 1466850 w 1539875"/>
              <a:gd name="connsiteY20" fmla="*/ 460375 h 1644650"/>
              <a:gd name="connsiteX21" fmla="*/ 1431925 w 1539875"/>
              <a:gd name="connsiteY21" fmla="*/ 727075 h 1644650"/>
              <a:gd name="connsiteX22" fmla="*/ 1400175 w 1539875"/>
              <a:gd name="connsiteY22" fmla="*/ 1165225 h 1644650"/>
              <a:gd name="connsiteX23" fmla="*/ 1390650 w 1539875"/>
              <a:gd name="connsiteY23" fmla="*/ 1390650 h 1644650"/>
              <a:gd name="connsiteX24" fmla="*/ 1387475 w 1539875"/>
              <a:gd name="connsiteY24" fmla="*/ 1431925 h 1644650"/>
              <a:gd name="connsiteX25" fmla="*/ 1374775 w 1539875"/>
              <a:gd name="connsiteY25" fmla="*/ 1495425 h 1644650"/>
              <a:gd name="connsiteX26" fmla="*/ 1352550 w 1539875"/>
              <a:gd name="connsiteY26" fmla="*/ 1562100 h 1644650"/>
              <a:gd name="connsiteX27" fmla="*/ 1330325 w 1539875"/>
              <a:gd name="connsiteY27" fmla="*/ 1600200 h 1644650"/>
              <a:gd name="connsiteX28" fmla="*/ 1304925 w 1539875"/>
              <a:gd name="connsiteY28" fmla="*/ 1628775 h 1644650"/>
              <a:gd name="connsiteX29" fmla="*/ 1279525 w 1539875"/>
              <a:gd name="connsiteY29" fmla="*/ 1641475 h 1644650"/>
              <a:gd name="connsiteX30" fmla="*/ 1257300 w 1539875"/>
              <a:gd name="connsiteY30" fmla="*/ 1644650 h 1644650"/>
              <a:gd name="connsiteX31" fmla="*/ 1209675 w 1539875"/>
              <a:gd name="connsiteY31" fmla="*/ 1628775 h 1644650"/>
              <a:gd name="connsiteX32" fmla="*/ 1177925 w 1539875"/>
              <a:gd name="connsiteY32" fmla="*/ 1609725 h 1644650"/>
              <a:gd name="connsiteX33" fmla="*/ 1108075 w 1539875"/>
              <a:gd name="connsiteY33" fmla="*/ 1543050 h 1644650"/>
              <a:gd name="connsiteX34" fmla="*/ 1149350 w 1539875"/>
              <a:gd name="connsiteY34" fmla="*/ 1352550 h 1644650"/>
              <a:gd name="connsiteX35" fmla="*/ 1168400 w 1539875"/>
              <a:gd name="connsiteY35" fmla="*/ 1117600 h 1644650"/>
              <a:gd name="connsiteX36" fmla="*/ 1174750 w 1539875"/>
              <a:gd name="connsiteY36" fmla="*/ 866775 h 1644650"/>
              <a:gd name="connsiteX37" fmla="*/ 1184275 w 1539875"/>
              <a:gd name="connsiteY37" fmla="*/ 644525 h 1644650"/>
              <a:gd name="connsiteX38" fmla="*/ 1193800 w 1539875"/>
              <a:gd name="connsiteY38" fmla="*/ 361950 h 1644650"/>
              <a:gd name="connsiteX39" fmla="*/ 1187450 w 1539875"/>
              <a:gd name="connsiteY39" fmla="*/ 317500 h 1644650"/>
              <a:gd name="connsiteX40" fmla="*/ 1174750 w 1539875"/>
              <a:gd name="connsiteY40" fmla="*/ 292100 h 1644650"/>
              <a:gd name="connsiteX41" fmla="*/ 1139825 w 1539875"/>
              <a:gd name="connsiteY41" fmla="*/ 273050 h 1644650"/>
              <a:gd name="connsiteX42" fmla="*/ 1098550 w 1539875"/>
              <a:gd name="connsiteY42" fmla="*/ 269875 h 1644650"/>
              <a:gd name="connsiteX43" fmla="*/ 422275 w 1539875"/>
              <a:gd name="connsiteY43" fmla="*/ 377825 h 16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39875" h="1644650">
                <a:moveTo>
                  <a:pt x="422275" y="377825"/>
                </a:moveTo>
                <a:lnTo>
                  <a:pt x="85725" y="444500"/>
                </a:lnTo>
                <a:lnTo>
                  <a:pt x="0" y="260350"/>
                </a:lnTo>
                <a:lnTo>
                  <a:pt x="88900" y="254000"/>
                </a:lnTo>
                <a:lnTo>
                  <a:pt x="311150" y="228600"/>
                </a:lnTo>
                <a:lnTo>
                  <a:pt x="733425" y="155575"/>
                </a:lnTo>
                <a:lnTo>
                  <a:pt x="1047750" y="85725"/>
                </a:lnTo>
                <a:lnTo>
                  <a:pt x="1168400" y="12700"/>
                </a:lnTo>
                <a:lnTo>
                  <a:pt x="1203325" y="0"/>
                </a:lnTo>
                <a:lnTo>
                  <a:pt x="1228725" y="9525"/>
                </a:lnTo>
                <a:lnTo>
                  <a:pt x="1412875" y="136525"/>
                </a:lnTo>
                <a:lnTo>
                  <a:pt x="1444625" y="161925"/>
                </a:lnTo>
                <a:lnTo>
                  <a:pt x="1479550" y="177800"/>
                </a:lnTo>
                <a:lnTo>
                  <a:pt x="1501775" y="196850"/>
                </a:lnTo>
                <a:lnTo>
                  <a:pt x="1524000" y="222250"/>
                </a:lnTo>
                <a:lnTo>
                  <a:pt x="1536700" y="241300"/>
                </a:lnTo>
                <a:lnTo>
                  <a:pt x="1539875" y="266700"/>
                </a:lnTo>
                <a:lnTo>
                  <a:pt x="1533525" y="304800"/>
                </a:lnTo>
                <a:lnTo>
                  <a:pt x="1517650" y="346075"/>
                </a:lnTo>
                <a:lnTo>
                  <a:pt x="1482725" y="384175"/>
                </a:lnTo>
                <a:lnTo>
                  <a:pt x="1466850" y="460375"/>
                </a:lnTo>
                <a:lnTo>
                  <a:pt x="1431925" y="727075"/>
                </a:lnTo>
                <a:lnTo>
                  <a:pt x="1400175" y="1165225"/>
                </a:lnTo>
                <a:lnTo>
                  <a:pt x="1390650" y="1390650"/>
                </a:lnTo>
                <a:lnTo>
                  <a:pt x="1387475" y="1431925"/>
                </a:lnTo>
                <a:lnTo>
                  <a:pt x="1374775" y="1495425"/>
                </a:lnTo>
                <a:lnTo>
                  <a:pt x="1352550" y="1562100"/>
                </a:lnTo>
                <a:lnTo>
                  <a:pt x="1330325" y="1600200"/>
                </a:lnTo>
                <a:lnTo>
                  <a:pt x="1304925" y="1628775"/>
                </a:lnTo>
                <a:lnTo>
                  <a:pt x="1279525" y="1641475"/>
                </a:lnTo>
                <a:lnTo>
                  <a:pt x="1257300" y="1644650"/>
                </a:lnTo>
                <a:lnTo>
                  <a:pt x="1209675" y="1628775"/>
                </a:lnTo>
                <a:lnTo>
                  <a:pt x="1177925" y="1609725"/>
                </a:lnTo>
                <a:lnTo>
                  <a:pt x="1108075" y="1543050"/>
                </a:lnTo>
                <a:lnTo>
                  <a:pt x="1149350" y="1352550"/>
                </a:lnTo>
                <a:lnTo>
                  <a:pt x="1168400" y="1117600"/>
                </a:lnTo>
                <a:lnTo>
                  <a:pt x="1174750" y="866775"/>
                </a:lnTo>
                <a:lnTo>
                  <a:pt x="1184275" y="644525"/>
                </a:lnTo>
                <a:lnTo>
                  <a:pt x="1193800" y="361950"/>
                </a:lnTo>
                <a:lnTo>
                  <a:pt x="1187450" y="317500"/>
                </a:lnTo>
                <a:lnTo>
                  <a:pt x="1174750" y="292100"/>
                </a:lnTo>
                <a:lnTo>
                  <a:pt x="1139825" y="273050"/>
                </a:lnTo>
                <a:lnTo>
                  <a:pt x="1098550" y="269875"/>
                </a:lnTo>
                <a:lnTo>
                  <a:pt x="422275" y="377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5A8345E-3121-4999-8BE2-E9C297963A61}"/>
              </a:ext>
            </a:extLst>
          </p:cNvPr>
          <p:cNvSpPr/>
          <p:nvPr/>
        </p:nvSpPr>
        <p:spPr>
          <a:xfrm>
            <a:off x="4238625" y="2352675"/>
            <a:ext cx="1250950" cy="376238"/>
          </a:xfrm>
          <a:custGeom>
            <a:avLst/>
            <a:gdLst>
              <a:gd name="connsiteX0" fmla="*/ 538163 w 1250156"/>
              <a:gd name="connsiteY0" fmla="*/ 302419 h 376238"/>
              <a:gd name="connsiteX1" fmla="*/ 321469 w 1250156"/>
              <a:gd name="connsiteY1" fmla="*/ 342900 h 376238"/>
              <a:gd name="connsiteX2" fmla="*/ 114300 w 1250156"/>
              <a:gd name="connsiteY2" fmla="*/ 369094 h 376238"/>
              <a:gd name="connsiteX3" fmla="*/ 42863 w 1250156"/>
              <a:gd name="connsiteY3" fmla="*/ 376238 h 376238"/>
              <a:gd name="connsiteX4" fmla="*/ 0 w 1250156"/>
              <a:gd name="connsiteY4" fmla="*/ 169069 h 376238"/>
              <a:gd name="connsiteX5" fmla="*/ 111919 w 1250156"/>
              <a:gd name="connsiteY5" fmla="*/ 185738 h 376238"/>
              <a:gd name="connsiteX6" fmla="*/ 292894 w 1250156"/>
              <a:gd name="connsiteY6" fmla="*/ 183356 h 376238"/>
              <a:gd name="connsiteX7" fmla="*/ 378619 w 1250156"/>
              <a:gd name="connsiteY7" fmla="*/ 171450 h 376238"/>
              <a:gd name="connsiteX8" fmla="*/ 745331 w 1250156"/>
              <a:gd name="connsiteY8" fmla="*/ 92869 h 376238"/>
              <a:gd name="connsiteX9" fmla="*/ 1000125 w 1250156"/>
              <a:gd name="connsiteY9" fmla="*/ 28575 h 376238"/>
              <a:gd name="connsiteX10" fmla="*/ 1019175 w 1250156"/>
              <a:gd name="connsiteY10" fmla="*/ 14288 h 376238"/>
              <a:gd name="connsiteX11" fmla="*/ 1035844 w 1250156"/>
              <a:gd name="connsiteY11" fmla="*/ 7144 h 376238"/>
              <a:gd name="connsiteX12" fmla="*/ 1069181 w 1250156"/>
              <a:gd name="connsiteY12" fmla="*/ 0 h 376238"/>
              <a:gd name="connsiteX13" fmla="*/ 1104900 w 1250156"/>
              <a:gd name="connsiteY13" fmla="*/ 4763 h 376238"/>
              <a:gd name="connsiteX14" fmla="*/ 1185863 w 1250156"/>
              <a:gd name="connsiteY14" fmla="*/ 28575 h 376238"/>
              <a:gd name="connsiteX15" fmla="*/ 1250156 w 1250156"/>
              <a:gd name="connsiteY15" fmla="*/ 219075 h 376238"/>
              <a:gd name="connsiteX16" fmla="*/ 1131094 w 1250156"/>
              <a:gd name="connsiteY16" fmla="*/ 204788 h 376238"/>
              <a:gd name="connsiteX17" fmla="*/ 1012031 w 1250156"/>
              <a:gd name="connsiteY17" fmla="*/ 219075 h 376238"/>
              <a:gd name="connsiteX18" fmla="*/ 538163 w 1250156"/>
              <a:gd name="connsiteY18" fmla="*/ 302419 h 3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0156" h="376238">
                <a:moveTo>
                  <a:pt x="538163" y="302419"/>
                </a:moveTo>
                <a:lnTo>
                  <a:pt x="321469" y="342900"/>
                </a:lnTo>
                <a:lnTo>
                  <a:pt x="114300" y="369094"/>
                </a:lnTo>
                <a:lnTo>
                  <a:pt x="42863" y="376238"/>
                </a:lnTo>
                <a:lnTo>
                  <a:pt x="0" y="169069"/>
                </a:lnTo>
                <a:lnTo>
                  <a:pt x="111919" y="185738"/>
                </a:lnTo>
                <a:lnTo>
                  <a:pt x="292894" y="183356"/>
                </a:lnTo>
                <a:lnTo>
                  <a:pt x="378619" y="171450"/>
                </a:lnTo>
                <a:lnTo>
                  <a:pt x="745331" y="92869"/>
                </a:lnTo>
                <a:lnTo>
                  <a:pt x="1000125" y="28575"/>
                </a:lnTo>
                <a:lnTo>
                  <a:pt x="1019175" y="14288"/>
                </a:lnTo>
                <a:lnTo>
                  <a:pt x="1035844" y="7144"/>
                </a:lnTo>
                <a:lnTo>
                  <a:pt x="1069181" y="0"/>
                </a:lnTo>
                <a:lnTo>
                  <a:pt x="1104900" y="4763"/>
                </a:lnTo>
                <a:lnTo>
                  <a:pt x="1185863" y="28575"/>
                </a:lnTo>
                <a:lnTo>
                  <a:pt x="1250156" y="219075"/>
                </a:lnTo>
                <a:lnTo>
                  <a:pt x="1131094" y="204788"/>
                </a:lnTo>
                <a:lnTo>
                  <a:pt x="1012031" y="219075"/>
                </a:lnTo>
                <a:lnTo>
                  <a:pt x="538163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0A2BFBF-77A8-47BA-B023-6B9ABE50AC53}"/>
              </a:ext>
            </a:extLst>
          </p:cNvPr>
          <p:cNvSpPr/>
          <p:nvPr/>
        </p:nvSpPr>
        <p:spPr>
          <a:xfrm>
            <a:off x="4238626" y="3011489"/>
            <a:ext cx="1222375" cy="369887"/>
          </a:xfrm>
          <a:custGeom>
            <a:avLst/>
            <a:gdLst>
              <a:gd name="connsiteX0" fmla="*/ 426244 w 1221581"/>
              <a:gd name="connsiteY0" fmla="*/ 302419 h 369094"/>
              <a:gd name="connsiteX1" fmla="*/ 45244 w 1221581"/>
              <a:gd name="connsiteY1" fmla="*/ 369094 h 369094"/>
              <a:gd name="connsiteX2" fmla="*/ 0 w 1221581"/>
              <a:gd name="connsiteY2" fmla="*/ 200025 h 369094"/>
              <a:gd name="connsiteX3" fmla="*/ 121444 w 1221581"/>
              <a:gd name="connsiteY3" fmla="*/ 195263 h 369094"/>
              <a:gd name="connsiteX4" fmla="*/ 492919 w 1221581"/>
              <a:gd name="connsiteY4" fmla="*/ 126207 h 369094"/>
              <a:gd name="connsiteX5" fmla="*/ 847725 w 1221581"/>
              <a:gd name="connsiteY5" fmla="*/ 64294 h 369094"/>
              <a:gd name="connsiteX6" fmla="*/ 1073944 w 1221581"/>
              <a:gd name="connsiteY6" fmla="*/ 23813 h 369094"/>
              <a:gd name="connsiteX7" fmla="*/ 1166813 w 1221581"/>
              <a:gd name="connsiteY7" fmla="*/ 0 h 369094"/>
              <a:gd name="connsiteX8" fmla="*/ 1221581 w 1221581"/>
              <a:gd name="connsiteY8" fmla="*/ 192882 h 369094"/>
              <a:gd name="connsiteX9" fmla="*/ 1052513 w 1221581"/>
              <a:gd name="connsiteY9" fmla="*/ 197644 h 369094"/>
              <a:gd name="connsiteX10" fmla="*/ 426244 w 1221581"/>
              <a:gd name="connsiteY10" fmla="*/ 302419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581" h="369094">
                <a:moveTo>
                  <a:pt x="426244" y="302419"/>
                </a:moveTo>
                <a:lnTo>
                  <a:pt x="45244" y="369094"/>
                </a:lnTo>
                <a:lnTo>
                  <a:pt x="0" y="200025"/>
                </a:lnTo>
                <a:lnTo>
                  <a:pt x="121444" y="195263"/>
                </a:lnTo>
                <a:lnTo>
                  <a:pt x="492919" y="126207"/>
                </a:lnTo>
                <a:lnTo>
                  <a:pt x="847725" y="64294"/>
                </a:lnTo>
                <a:lnTo>
                  <a:pt x="1073944" y="23813"/>
                </a:lnTo>
                <a:lnTo>
                  <a:pt x="1166813" y="0"/>
                </a:lnTo>
                <a:lnTo>
                  <a:pt x="1221581" y="192882"/>
                </a:lnTo>
                <a:lnTo>
                  <a:pt x="1052513" y="197644"/>
                </a:lnTo>
                <a:lnTo>
                  <a:pt x="426244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2600230-6384-402F-ACE5-E207ED149102}"/>
              </a:ext>
            </a:extLst>
          </p:cNvPr>
          <p:cNvSpPr/>
          <p:nvPr/>
        </p:nvSpPr>
        <p:spPr>
          <a:xfrm rot="16200000">
            <a:off x="4958558" y="3026570"/>
            <a:ext cx="4548187" cy="1704975"/>
          </a:xfrm>
          <a:custGeom>
            <a:avLst/>
            <a:gdLst>
              <a:gd name="connsiteX0" fmla="*/ 1857375 w 4548187"/>
              <a:gd name="connsiteY0" fmla="*/ 1581150 h 1704975"/>
              <a:gd name="connsiteX1" fmla="*/ 600075 w 4548187"/>
              <a:gd name="connsiteY1" fmla="*/ 1609725 h 1704975"/>
              <a:gd name="connsiteX2" fmla="*/ 566737 w 4548187"/>
              <a:gd name="connsiteY2" fmla="*/ 1609725 h 1704975"/>
              <a:gd name="connsiteX3" fmla="*/ 519112 w 4548187"/>
              <a:gd name="connsiteY3" fmla="*/ 1628775 h 1704975"/>
              <a:gd name="connsiteX4" fmla="*/ 447675 w 4548187"/>
              <a:gd name="connsiteY4" fmla="*/ 1628775 h 1704975"/>
              <a:gd name="connsiteX5" fmla="*/ 352425 w 4548187"/>
              <a:gd name="connsiteY5" fmla="*/ 1604963 h 1704975"/>
              <a:gd name="connsiteX6" fmla="*/ 190500 w 4548187"/>
              <a:gd name="connsiteY6" fmla="*/ 1543050 h 1704975"/>
              <a:gd name="connsiteX7" fmla="*/ 95250 w 4548187"/>
              <a:gd name="connsiteY7" fmla="*/ 1485900 h 1704975"/>
              <a:gd name="connsiteX8" fmla="*/ 61912 w 4548187"/>
              <a:gd name="connsiteY8" fmla="*/ 1452563 h 1704975"/>
              <a:gd name="connsiteX9" fmla="*/ 19050 w 4548187"/>
              <a:gd name="connsiteY9" fmla="*/ 1404938 h 1704975"/>
              <a:gd name="connsiteX10" fmla="*/ 0 w 4548187"/>
              <a:gd name="connsiteY10" fmla="*/ 1343025 h 1704975"/>
              <a:gd name="connsiteX11" fmla="*/ 9525 w 4548187"/>
              <a:gd name="connsiteY11" fmla="*/ 1309688 h 1704975"/>
              <a:gd name="connsiteX12" fmla="*/ 300037 w 4548187"/>
              <a:gd name="connsiteY12" fmla="*/ 1290638 h 1704975"/>
              <a:gd name="connsiteX13" fmla="*/ 552450 w 4548187"/>
              <a:gd name="connsiteY13" fmla="*/ 1343025 h 1704975"/>
              <a:gd name="connsiteX14" fmla="*/ 581025 w 4548187"/>
              <a:gd name="connsiteY14" fmla="*/ 1357313 h 1704975"/>
              <a:gd name="connsiteX15" fmla="*/ 681037 w 4548187"/>
              <a:gd name="connsiteY15" fmla="*/ 1362075 h 1704975"/>
              <a:gd name="connsiteX16" fmla="*/ 1504950 w 4548187"/>
              <a:gd name="connsiteY16" fmla="*/ 1357313 h 1704975"/>
              <a:gd name="connsiteX17" fmla="*/ 3124200 w 4548187"/>
              <a:gd name="connsiteY17" fmla="*/ 1338263 h 1704975"/>
              <a:gd name="connsiteX18" fmla="*/ 3738562 w 4548187"/>
              <a:gd name="connsiteY18" fmla="*/ 1338263 h 1704975"/>
              <a:gd name="connsiteX19" fmla="*/ 4233862 w 4548187"/>
              <a:gd name="connsiteY19" fmla="*/ 1338263 h 1704975"/>
              <a:gd name="connsiteX20" fmla="*/ 4291012 w 4548187"/>
              <a:gd name="connsiteY20" fmla="*/ 1323975 h 1704975"/>
              <a:gd name="connsiteX21" fmla="*/ 4324350 w 4548187"/>
              <a:gd name="connsiteY21" fmla="*/ 1290638 h 1704975"/>
              <a:gd name="connsiteX22" fmla="*/ 4329112 w 4548187"/>
              <a:gd name="connsiteY22" fmla="*/ 1238250 h 1704975"/>
              <a:gd name="connsiteX23" fmla="*/ 4252912 w 4548187"/>
              <a:gd name="connsiteY23" fmla="*/ 766763 h 1704975"/>
              <a:gd name="connsiteX24" fmla="*/ 4157662 w 4548187"/>
              <a:gd name="connsiteY24" fmla="*/ 114300 h 1704975"/>
              <a:gd name="connsiteX25" fmla="*/ 4348162 w 4548187"/>
              <a:gd name="connsiteY25" fmla="*/ 0 h 1704975"/>
              <a:gd name="connsiteX26" fmla="*/ 4357687 w 4548187"/>
              <a:gd name="connsiteY26" fmla="*/ 238125 h 1704975"/>
              <a:gd name="connsiteX27" fmla="*/ 4386262 w 4548187"/>
              <a:gd name="connsiteY27" fmla="*/ 523875 h 1704975"/>
              <a:gd name="connsiteX28" fmla="*/ 4433887 w 4548187"/>
              <a:gd name="connsiteY28" fmla="*/ 871538 h 1704975"/>
              <a:gd name="connsiteX29" fmla="*/ 4471987 w 4548187"/>
              <a:gd name="connsiteY29" fmla="*/ 1085850 h 1704975"/>
              <a:gd name="connsiteX30" fmla="*/ 4533900 w 4548187"/>
              <a:gd name="connsiteY30" fmla="*/ 1300163 h 1704975"/>
              <a:gd name="connsiteX31" fmla="*/ 4548187 w 4548187"/>
              <a:gd name="connsiteY31" fmla="*/ 1347788 h 1704975"/>
              <a:gd name="connsiteX32" fmla="*/ 4519612 w 4548187"/>
              <a:gd name="connsiteY32" fmla="*/ 1428750 h 1704975"/>
              <a:gd name="connsiteX33" fmla="*/ 4414837 w 4548187"/>
              <a:gd name="connsiteY33" fmla="*/ 1614488 h 1704975"/>
              <a:gd name="connsiteX34" fmla="*/ 4352925 w 4548187"/>
              <a:gd name="connsiteY34" fmla="*/ 1690688 h 1704975"/>
              <a:gd name="connsiteX35" fmla="*/ 4314825 w 4548187"/>
              <a:gd name="connsiteY35" fmla="*/ 1704975 h 1704975"/>
              <a:gd name="connsiteX36" fmla="*/ 4281487 w 4548187"/>
              <a:gd name="connsiteY36" fmla="*/ 1695450 h 1704975"/>
              <a:gd name="connsiteX37" fmla="*/ 4229100 w 4548187"/>
              <a:gd name="connsiteY37" fmla="*/ 1643063 h 1704975"/>
              <a:gd name="connsiteX38" fmla="*/ 4186237 w 4548187"/>
              <a:gd name="connsiteY38" fmla="*/ 1619250 h 1704975"/>
              <a:gd name="connsiteX39" fmla="*/ 4129087 w 4548187"/>
              <a:gd name="connsiteY39" fmla="*/ 1609725 h 1704975"/>
              <a:gd name="connsiteX40" fmla="*/ 1857375 w 4548187"/>
              <a:gd name="connsiteY40" fmla="*/ 158115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548187" h="1704975">
                <a:moveTo>
                  <a:pt x="1857375" y="1581150"/>
                </a:moveTo>
                <a:lnTo>
                  <a:pt x="600075" y="1609725"/>
                </a:lnTo>
                <a:lnTo>
                  <a:pt x="566737" y="1609725"/>
                </a:lnTo>
                <a:lnTo>
                  <a:pt x="519112" y="1628775"/>
                </a:lnTo>
                <a:lnTo>
                  <a:pt x="447675" y="1628775"/>
                </a:lnTo>
                <a:lnTo>
                  <a:pt x="352425" y="1604963"/>
                </a:lnTo>
                <a:lnTo>
                  <a:pt x="190500" y="1543050"/>
                </a:lnTo>
                <a:lnTo>
                  <a:pt x="95250" y="1485900"/>
                </a:lnTo>
                <a:lnTo>
                  <a:pt x="61912" y="1452563"/>
                </a:lnTo>
                <a:lnTo>
                  <a:pt x="19050" y="1404938"/>
                </a:lnTo>
                <a:lnTo>
                  <a:pt x="0" y="1343025"/>
                </a:lnTo>
                <a:lnTo>
                  <a:pt x="9525" y="1309688"/>
                </a:lnTo>
                <a:lnTo>
                  <a:pt x="300037" y="1290638"/>
                </a:lnTo>
                <a:lnTo>
                  <a:pt x="552450" y="1343025"/>
                </a:lnTo>
                <a:lnTo>
                  <a:pt x="581025" y="1357313"/>
                </a:lnTo>
                <a:lnTo>
                  <a:pt x="681037" y="1362075"/>
                </a:lnTo>
                <a:lnTo>
                  <a:pt x="1504950" y="1357313"/>
                </a:lnTo>
                <a:lnTo>
                  <a:pt x="3124200" y="1338263"/>
                </a:lnTo>
                <a:lnTo>
                  <a:pt x="3738562" y="1338263"/>
                </a:lnTo>
                <a:lnTo>
                  <a:pt x="4233862" y="1338263"/>
                </a:lnTo>
                <a:lnTo>
                  <a:pt x="4291012" y="1323975"/>
                </a:lnTo>
                <a:lnTo>
                  <a:pt x="4324350" y="1290638"/>
                </a:lnTo>
                <a:lnTo>
                  <a:pt x="4329112" y="1238250"/>
                </a:lnTo>
                <a:lnTo>
                  <a:pt x="4252912" y="766763"/>
                </a:lnTo>
                <a:lnTo>
                  <a:pt x="4157662" y="114300"/>
                </a:lnTo>
                <a:lnTo>
                  <a:pt x="4348162" y="0"/>
                </a:lnTo>
                <a:lnTo>
                  <a:pt x="4357687" y="238125"/>
                </a:lnTo>
                <a:lnTo>
                  <a:pt x="4386262" y="523875"/>
                </a:lnTo>
                <a:lnTo>
                  <a:pt x="4433887" y="871538"/>
                </a:lnTo>
                <a:lnTo>
                  <a:pt x="4471987" y="1085850"/>
                </a:lnTo>
                <a:lnTo>
                  <a:pt x="4533900" y="1300163"/>
                </a:lnTo>
                <a:lnTo>
                  <a:pt x="4548187" y="1347788"/>
                </a:lnTo>
                <a:lnTo>
                  <a:pt x="4519612" y="1428750"/>
                </a:lnTo>
                <a:lnTo>
                  <a:pt x="4414837" y="1614488"/>
                </a:lnTo>
                <a:lnTo>
                  <a:pt x="4352925" y="1690688"/>
                </a:lnTo>
                <a:lnTo>
                  <a:pt x="4314825" y="1704975"/>
                </a:lnTo>
                <a:lnTo>
                  <a:pt x="4281487" y="1695450"/>
                </a:lnTo>
                <a:lnTo>
                  <a:pt x="4229100" y="1643063"/>
                </a:lnTo>
                <a:lnTo>
                  <a:pt x="4186237" y="1619250"/>
                </a:lnTo>
                <a:lnTo>
                  <a:pt x="4129087" y="1609725"/>
                </a:lnTo>
                <a:lnTo>
                  <a:pt x="1857375" y="15811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69623D6-997B-42A2-9F86-9164106A81E6}"/>
              </a:ext>
            </a:extLst>
          </p:cNvPr>
          <p:cNvSpPr/>
          <p:nvPr/>
        </p:nvSpPr>
        <p:spPr>
          <a:xfrm>
            <a:off x="6900864" y="5418139"/>
            <a:ext cx="873125" cy="727075"/>
          </a:xfrm>
          <a:custGeom>
            <a:avLst/>
            <a:gdLst>
              <a:gd name="connsiteX0" fmla="*/ 288131 w 873918"/>
              <a:gd name="connsiteY0" fmla="*/ 100012 h 728662"/>
              <a:gd name="connsiteX1" fmla="*/ 633412 w 873918"/>
              <a:gd name="connsiteY1" fmla="*/ 204787 h 728662"/>
              <a:gd name="connsiteX2" fmla="*/ 711993 w 873918"/>
              <a:gd name="connsiteY2" fmla="*/ 219075 h 728662"/>
              <a:gd name="connsiteX3" fmla="*/ 759618 w 873918"/>
              <a:gd name="connsiteY3" fmla="*/ 216694 h 728662"/>
              <a:gd name="connsiteX4" fmla="*/ 809625 w 873918"/>
              <a:gd name="connsiteY4" fmla="*/ 202406 h 728662"/>
              <a:gd name="connsiteX5" fmla="*/ 873918 w 873918"/>
              <a:gd name="connsiteY5" fmla="*/ 121444 h 728662"/>
              <a:gd name="connsiteX6" fmla="*/ 814387 w 873918"/>
              <a:gd name="connsiteY6" fmla="*/ 728662 h 728662"/>
              <a:gd name="connsiteX7" fmla="*/ 788193 w 873918"/>
              <a:gd name="connsiteY7" fmla="*/ 723900 h 728662"/>
              <a:gd name="connsiteX8" fmla="*/ 759618 w 873918"/>
              <a:gd name="connsiteY8" fmla="*/ 697706 h 728662"/>
              <a:gd name="connsiteX9" fmla="*/ 740568 w 873918"/>
              <a:gd name="connsiteY9" fmla="*/ 645319 h 728662"/>
              <a:gd name="connsiteX10" fmla="*/ 733425 w 873918"/>
              <a:gd name="connsiteY10" fmla="*/ 592931 h 728662"/>
              <a:gd name="connsiteX11" fmla="*/ 714375 w 873918"/>
              <a:gd name="connsiteY11" fmla="*/ 552450 h 728662"/>
              <a:gd name="connsiteX12" fmla="*/ 647700 w 873918"/>
              <a:gd name="connsiteY12" fmla="*/ 478631 h 728662"/>
              <a:gd name="connsiteX13" fmla="*/ 588168 w 873918"/>
              <a:gd name="connsiteY13" fmla="*/ 423862 h 728662"/>
              <a:gd name="connsiteX14" fmla="*/ 431006 w 873918"/>
              <a:gd name="connsiteY14" fmla="*/ 311944 h 728662"/>
              <a:gd name="connsiteX15" fmla="*/ 173831 w 873918"/>
              <a:gd name="connsiteY15" fmla="*/ 157162 h 728662"/>
              <a:gd name="connsiteX16" fmla="*/ 38100 w 873918"/>
              <a:gd name="connsiteY16" fmla="*/ 83344 h 728662"/>
              <a:gd name="connsiteX17" fmla="*/ 11906 w 873918"/>
              <a:gd name="connsiteY17" fmla="*/ 61912 h 728662"/>
              <a:gd name="connsiteX18" fmla="*/ 0 w 873918"/>
              <a:gd name="connsiteY18" fmla="*/ 35719 h 728662"/>
              <a:gd name="connsiteX19" fmla="*/ 4762 w 873918"/>
              <a:gd name="connsiteY19" fmla="*/ 14287 h 728662"/>
              <a:gd name="connsiteX20" fmla="*/ 21431 w 873918"/>
              <a:gd name="connsiteY20" fmla="*/ 0 h 728662"/>
              <a:gd name="connsiteX21" fmla="*/ 35718 w 873918"/>
              <a:gd name="connsiteY21" fmla="*/ 0 h 728662"/>
              <a:gd name="connsiteX22" fmla="*/ 71437 w 873918"/>
              <a:gd name="connsiteY22" fmla="*/ 19050 h 728662"/>
              <a:gd name="connsiteX23" fmla="*/ 288131 w 873918"/>
              <a:gd name="connsiteY23" fmla="*/ 100012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3918" h="728662">
                <a:moveTo>
                  <a:pt x="288131" y="100012"/>
                </a:moveTo>
                <a:lnTo>
                  <a:pt x="633412" y="204787"/>
                </a:lnTo>
                <a:lnTo>
                  <a:pt x="711993" y="219075"/>
                </a:lnTo>
                <a:lnTo>
                  <a:pt x="759618" y="216694"/>
                </a:lnTo>
                <a:lnTo>
                  <a:pt x="809625" y="202406"/>
                </a:lnTo>
                <a:lnTo>
                  <a:pt x="873918" y="121444"/>
                </a:lnTo>
                <a:lnTo>
                  <a:pt x="814387" y="728662"/>
                </a:lnTo>
                <a:lnTo>
                  <a:pt x="788193" y="723900"/>
                </a:lnTo>
                <a:lnTo>
                  <a:pt x="759618" y="697706"/>
                </a:lnTo>
                <a:lnTo>
                  <a:pt x="740568" y="645319"/>
                </a:lnTo>
                <a:lnTo>
                  <a:pt x="733425" y="592931"/>
                </a:lnTo>
                <a:lnTo>
                  <a:pt x="714375" y="552450"/>
                </a:lnTo>
                <a:lnTo>
                  <a:pt x="647700" y="478631"/>
                </a:lnTo>
                <a:lnTo>
                  <a:pt x="588168" y="423862"/>
                </a:lnTo>
                <a:lnTo>
                  <a:pt x="431006" y="311944"/>
                </a:lnTo>
                <a:lnTo>
                  <a:pt x="173831" y="157162"/>
                </a:lnTo>
                <a:lnTo>
                  <a:pt x="38100" y="83344"/>
                </a:lnTo>
                <a:lnTo>
                  <a:pt x="11906" y="61912"/>
                </a:lnTo>
                <a:lnTo>
                  <a:pt x="0" y="35719"/>
                </a:lnTo>
                <a:lnTo>
                  <a:pt x="4762" y="14287"/>
                </a:lnTo>
                <a:lnTo>
                  <a:pt x="21431" y="0"/>
                </a:lnTo>
                <a:lnTo>
                  <a:pt x="35718" y="0"/>
                </a:lnTo>
                <a:lnTo>
                  <a:pt x="71437" y="19050"/>
                </a:lnTo>
                <a:lnTo>
                  <a:pt x="288131" y="1000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C9BF188-4BCF-48A5-906B-A9007F41C639}"/>
              </a:ext>
            </a:extLst>
          </p:cNvPr>
          <p:cNvSpPr/>
          <p:nvPr/>
        </p:nvSpPr>
        <p:spPr>
          <a:xfrm>
            <a:off x="6437314" y="2233613"/>
            <a:ext cx="1400175" cy="309562"/>
          </a:xfrm>
          <a:custGeom>
            <a:avLst/>
            <a:gdLst>
              <a:gd name="connsiteX0" fmla="*/ 514350 w 1400175"/>
              <a:gd name="connsiteY0" fmla="*/ 283368 h 309562"/>
              <a:gd name="connsiteX1" fmla="*/ 269081 w 1400175"/>
              <a:gd name="connsiteY1" fmla="*/ 302418 h 309562"/>
              <a:gd name="connsiteX2" fmla="*/ 76200 w 1400175"/>
              <a:gd name="connsiteY2" fmla="*/ 309562 h 309562"/>
              <a:gd name="connsiteX3" fmla="*/ 0 w 1400175"/>
              <a:gd name="connsiteY3" fmla="*/ 114300 h 309562"/>
              <a:gd name="connsiteX4" fmla="*/ 109537 w 1400175"/>
              <a:gd name="connsiteY4" fmla="*/ 123825 h 309562"/>
              <a:gd name="connsiteX5" fmla="*/ 261937 w 1400175"/>
              <a:gd name="connsiteY5" fmla="*/ 121443 h 309562"/>
              <a:gd name="connsiteX6" fmla="*/ 616744 w 1400175"/>
              <a:gd name="connsiteY6" fmla="*/ 92868 h 309562"/>
              <a:gd name="connsiteX7" fmla="*/ 1042987 w 1400175"/>
              <a:gd name="connsiteY7" fmla="*/ 40481 h 309562"/>
              <a:gd name="connsiteX8" fmla="*/ 1290637 w 1400175"/>
              <a:gd name="connsiteY8" fmla="*/ 4762 h 309562"/>
              <a:gd name="connsiteX9" fmla="*/ 1326356 w 1400175"/>
              <a:gd name="connsiteY9" fmla="*/ 0 h 309562"/>
              <a:gd name="connsiteX10" fmla="*/ 1400175 w 1400175"/>
              <a:gd name="connsiteY10" fmla="*/ 171450 h 309562"/>
              <a:gd name="connsiteX11" fmla="*/ 1271587 w 1400175"/>
              <a:gd name="connsiteY11" fmla="*/ 195262 h 309562"/>
              <a:gd name="connsiteX12" fmla="*/ 1050131 w 1400175"/>
              <a:gd name="connsiteY12" fmla="*/ 223837 h 309562"/>
              <a:gd name="connsiteX13" fmla="*/ 514350 w 1400175"/>
              <a:gd name="connsiteY13" fmla="*/ 283368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0175" h="309562">
                <a:moveTo>
                  <a:pt x="514350" y="283368"/>
                </a:moveTo>
                <a:lnTo>
                  <a:pt x="269081" y="302418"/>
                </a:lnTo>
                <a:lnTo>
                  <a:pt x="76200" y="309562"/>
                </a:lnTo>
                <a:lnTo>
                  <a:pt x="0" y="114300"/>
                </a:lnTo>
                <a:lnTo>
                  <a:pt x="109537" y="123825"/>
                </a:lnTo>
                <a:lnTo>
                  <a:pt x="261937" y="121443"/>
                </a:lnTo>
                <a:lnTo>
                  <a:pt x="616744" y="92868"/>
                </a:lnTo>
                <a:lnTo>
                  <a:pt x="1042987" y="40481"/>
                </a:lnTo>
                <a:lnTo>
                  <a:pt x="1290637" y="4762"/>
                </a:lnTo>
                <a:lnTo>
                  <a:pt x="1326356" y="0"/>
                </a:lnTo>
                <a:lnTo>
                  <a:pt x="1400175" y="171450"/>
                </a:lnTo>
                <a:lnTo>
                  <a:pt x="1271587" y="195262"/>
                </a:lnTo>
                <a:lnTo>
                  <a:pt x="1050131" y="223837"/>
                </a:lnTo>
                <a:lnTo>
                  <a:pt x="514350" y="28336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8990CF9-266C-40AE-AB8A-5101AB68674C}"/>
              </a:ext>
            </a:extLst>
          </p:cNvPr>
          <p:cNvSpPr/>
          <p:nvPr/>
        </p:nvSpPr>
        <p:spPr>
          <a:xfrm>
            <a:off x="6462714" y="2849564"/>
            <a:ext cx="1374775" cy="293687"/>
          </a:xfrm>
          <a:custGeom>
            <a:avLst/>
            <a:gdLst>
              <a:gd name="connsiteX0" fmla="*/ 638175 w 1373981"/>
              <a:gd name="connsiteY0" fmla="*/ 235744 h 292894"/>
              <a:gd name="connsiteX1" fmla="*/ 71437 w 1373981"/>
              <a:gd name="connsiteY1" fmla="*/ 292894 h 292894"/>
              <a:gd name="connsiteX2" fmla="*/ 0 w 1373981"/>
              <a:gd name="connsiteY2" fmla="*/ 123825 h 292894"/>
              <a:gd name="connsiteX3" fmla="*/ 85725 w 1373981"/>
              <a:gd name="connsiteY3" fmla="*/ 130969 h 292894"/>
              <a:gd name="connsiteX4" fmla="*/ 283368 w 1373981"/>
              <a:gd name="connsiteY4" fmla="*/ 126207 h 292894"/>
              <a:gd name="connsiteX5" fmla="*/ 666750 w 1373981"/>
              <a:gd name="connsiteY5" fmla="*/ 88107 h 292894"/>
              <a:gd name="connsiteX6" fmla="*/ 962025 w 1373981"/>
              <a:gd name="connsiteY6" fmla="*/ 50007 h 292894"/>
              <a:gd name="connsiteX7" fmla="*/ 1012031 w 1373981"/>
              <a:gd name="connsiteY7" fmla="*/ 30957 h 292894"/>
              <a:gd name="connsiteX8" fmla="*/ 1052512 w 1373981"/>
              <a:gd name="connsiteY8" fmla="*/ 11907 h 292894"/>
              <a:gd name="connsiteX9" fmla="*/ 1100137 w 1373981"/>
              <a:gd name="connsiteY9" fmla="*/ 0 h 292894"/>
              <a:gd name="connsiteX10" fmla="*/ 1169193 w 1373981"/>
              <a:gd name="connsiteY10" fmla="*/ 0 h 292894"/>
              <a:gd name="connsiteX11" fmla="*/ 1226343 w 1373981"/>
              <a:gd name="connsiteY11" fmla="*/ 9525 h 292894"/>
              <a:gd name="connsiteX12" fmla="*/ 1319212 w 1373981"/>
              <a:gd name="connsiteY12" fmla="*/ 40482 h 292894"/>
              <a:gd name="connsiteX13" fmla="*/ 1373981 w 1373981"/>
              <a:gd name="connsiteY13" fmla="*/ 178594 h 292894"/>
              <a:gd name="connsiteX14" fmla="*/ 1252537 w 1373981"/>
              <a:gd name="connsiteY14" fmla="*/ 178594 h 292894"/>
              <a:gd name="connsiteX15" fmla="*/ 638175 w 1373981"/>
              <a:gd name="connsiteY15" fmla="*/ 235744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3981" h="292894">
                <a:moveTo>
                  <a:pt x="638175" y="235744"/>
                </a:moveTo>
                <a:lnTo>
                  <a:pt x="71437" y="292894"/>
                </a:lnTo>
                <a:lnTo>
                  <a:pt x="0" y="123825"/>
                </a:lnTo>
                <a:lnTo>
                  <a:pt x="85725" y="130969"/>
                </a:lnTo>
                <a:lnTo>
                  <a:pt x="283368" y="126207"/>
                </a:lnTo>
                <a:lnTo>
                  <a:pt x="666750" y="88107"/>
                </a:lnTo>
                <a:lnTo>
                  <a:pt x="962025" y="50007"/>
                </a:lnTo>
                <a:lnTo>
                  <a:pt x="1012031" y="30957"/>
                </a:lnTo>
                <a:lnTo>
                  <a:pt x="1052512" y="11907"/>
                </a:lnTo>
                <a:lnTo>
                  <a:pt x="1100137" y="0"/>
                </a:lnTo>
                <a:lnTo>
                  <a:pt x="1169193" y="0"/>
                </a:lnTo>
                <a:lnTo>
                  <a:pt x="1226343" y="9525"/>
                </a:lnTo>
                <a:lnTo>
                  <a:pt x="1319212" y="40482"/>
                </a:lnTo>
                <a:lnTo>
                  <a:pt x="1373981" y="178594"/>
                </a:lnTo>
                <a:lnTo>
                  <a:pt x="1252537" y="178594"/>
                </a:lnTo>
                <a:lnTo>
                  <a:pt x="638175" y="2357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7661D7B-C844-407E-B2F0-FDB37C5C4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1605141"/>
            <a:ext cx="4145639" cy="45480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624576-1B10-4C3E-A715-7E4A6C88A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0" y="1591107"/>
            <a:ext cx="4145639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9" grpId="0" animBg="1"/>
      <p:bldP spid="7" grpId="0" animBg="1"/>
      <p:bldP spid="8" grpId="0" animBg="1"/>
      <p:bldP spid="19" grpId="0" animBg="1"/>
      <p:bldP spid="22" grpId="0" animBg="1"/>
      <p:bldP spid="11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466813-F4D9-4807-9A94-925B16EE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180" y="1154995"/>
            <a:ext cx="4145639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877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0A9F043-086B-4B4C-B96C-C3B13E889720}"/>
              </a:ext>
            </a:extLst>
          </p:cNvPr>
          <p:cNvSpPr/>
          <p:nvPr/>
        </p:nvSpPr>
        <p:spPr>
          <a:xfrm>
            <a:off x="5743575" y="1462089"/>
            <a:ext cx="552450" cy="1838325"/>
          </a:xfrm>
          <a:custGeom>
            <a:avLst/>
            <a:gdLst>
              <a:gd name="connsiteX0" fmla="*/ 250031 w 552450"/>
              <a:gd name="connsiteY0" fmla="*/ 923925 h 1838325"/>
              <a:gd name="connsiteX1" fmla="*/ 240506 w 552450"/>
              <a:gd name="connsiteY1" fmla="*/ 538162 h 1838325"/>
              <a:gd name="connsiteX2" fmla="*/ 233363 w 552450"/>
              <a:gd name="connsiteY2" fmla="*/ 347662 h 1838325"/>
              <a:gd name="connsiteX3" fmla="*/ 228600 w 552450"/>
              <a:gd name="connsiteY3" fmla="*/ 302418 h 1838325"/>
              <a:gd name="connsiteX4" fmla="*/ 216694 w 552450"/>
              <a:gd name="connsiteY4" fmla="*/ 266700 h 1838325"/>
              <a:gd name="connsiteX5" fmla="*/ 185738 w 552450"/>
              <a:gd name="connsiteY5" fmla="*/ 211931 h 1838325"/>
              <a:gd name="connsiteX6" fmla="*/ 145256 w 552450"/>
              <a:gd name="connsiteY6" fmla="*/ 166687 h 1838325"/>
              <a:gd name="connsiteX7" fmla="*/ 97631 w 552450"/>
              <a:gd name="connsiteY7" fmla="*/ 119062 h 1838325"/>
              <a:gd name="connsiteX8" fmla="*/ 42863 w 552450"/>
              <a:gd name="connsiteY8" fmla="*/ 73818 h 1838325"/>
              <a:gd name="connsiteX9" fmla="*/ 9525 w 552450"/>
              <a:gd name="connsiteY9" fmla="*/ 45243 h 1838325"/>
              <a:gd name="connsiteX10" fmla="*/ 0 w 552450"/>
              <a:gd name="connsiteY10" fmla="*/ 26193 h 1838325"/>
              <a:gd name="connsiteX11" fmla="*/ 0 w 552450"/>
              <a:gd name="connsiteY11" fmla="*/ 9525 h 1838325"/>
              <a:gd name="connsiteX12" fmla="*/ 19050 w 552450"/>
              <a:gd name="connsiteY12" fmla="*/ 0 h 1838325"/>
              <a:gd name="connsiteX13" fmla="*/ 76200 w 552450"/>
              <a:gd name="connsiteY13" fmla="*/ 9525 h 1838325"/>
              <a:gd name="connsiteX14" fmla="*/ 223838 w 552450"/>
              <a:gd name="connsiteY14" fmla="*/ 52387 h 1838325"/>
              <a:gd name="connsiteX15" fmla="*/ 354806 w 552450"/>
              <a:gd name="connsiteY15" fmla="*/ 111918 h 1838325"/>
              <a:gd name="connsiteX16" fmla="*/ 450056 w 552450"/>
              <a:gd name="connsiteY16" fmla="*/ 171450 h 1838325"/>
              <a:gd name="connsiteX17" fmla="*/ 500063 w 552450"/>
              <a:gd name="connsiteY17" fmla="*/ 216693 h 1838325"/>
              <a:gd name="connsiteX18" fmla="*/ 531019 w 552450"/>
              <a:gd name="connsiteY18" fmla="*/ 254793 h 1838325"/>
              <a:gd name="connsiteX19" fmla="*/ 545306 w 552450"/>
              <a:gd name="connsiteY19" fmla="*/ 295275 h 1838325"/>
              <a:gd name="connsiteX20" fmla="*/ 552450 w 552450"/>
              <a:gd name="connsiteY20" fmla="*/ 333375 h 1838325"/>
              <a:gd name="connsiteX21" fmla="*/ 547688 w 552450"/>
              <a:gd name="connsiteY21" fmla="*/ 395287 h 1838325"/>
              <a:gd name="connsiteX22" fmla="*/ 526256 w 552450"/>
              <a:gd name="connsiteY22" fmla="*/ 490537 h 1838325"/>
              <a:gd name="connsiteX23" fmla="*/ 507206 w 552450"/>
              <a:gd name="connsiteY23" fmla="*/ 602456 h 1838325"/>
              <a:gd name="connsiteX24" fmla="*/ 502444 w 552450"/>
              <a:gd name="connsiteY24" fmla="*/ 688181 h 1838325"/>
              <a:gd name="connsiteX25" fmla="*/ 502444 w 552450"/>
              <a:gd name="connsiteY25" fmla="*/ 1657350 h 1838325"/>
              <a:gd name="connsiteX26" fmla="*/ 500063 w 552450"/>
              <a:gd name="connsiteY26" fmla="*/ 1743075 h 1838325"/>
              <a:gd name="connsiteX27" fmla="*/ 388144 w 552450"/>
              <a:gd name="connsiteY27" fmla="*/ 1838325 h 1838325"/>
              <a:gd name="connsiteX28" fmla="*/ 254794 w 552450"/>
              <a:gd name="connsiteY28" fmla="*/ 1788318 h 1838325"/>
              <a:gd name="connsiteX29" fmla="*/ 250031 w 552450"/>
              <a:gd name="connsiteY29" fmla="*/ 923925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2450" h="1838325">
                <a:moveTo>
                  <a:pt x="250031" y="923925"/>
                </a:moveTo>
                <a:lnTo>
                  <a:pt x="240506" y="538162"/>
                </a:lnTo>
                <a:lnTo>
                  <a:pt x="233363" y="347662"/>
                </a:lnTo>
                <a:lnTo>
                  <a:pt x="228600" y="302418"/>
                </a:lnTo>
                <a:lnTo>
                  <a:pt x="216694" y="266700"/>
                </a:lnTo>
                <a:lnTo>
                  <a:pt x="185738" y="211931"/>
                </a:lnTo>
                <a:lnTo>
                  <a:pt x="145256" y="166687"/>
                </a:lnTo>
                <a:lnTo>
                  <a:pt x="97631" y="119062"/>
                </a:lnTo>
                <a:lnTo>
                  <a:pt x="42863" y="73818"/>
                </a:lnTo>
                <a:lnTo>
                  <a:pt x="9525" y="45243"/>
                </a:lnTo>
                <a:lnTo>
                  <a:pt x="0" y="26193"/>
                </a:lnTo>
                <a:lnTo>
                  <a:pt x="0" y="9525"/>
                </a:lnTo>
                <a:lnTo>
                  <a:pt x="19050" y="0"/>
                </a:lnTo>
                <a:lnTo>
                  <a:pt x="76200" y="9525"/>
                </a:lnTo>
                <a:lnTo>
                  <a:pt x="223838" y="52387"/>
                </a:lnTo>
                <a:lnTo>
                  <a:pt x="354806" y="111918"/>
                </a:lnTo>
                <a:lnTo>
                  <a:pt x="450056" y="171450"/>
                </a:lnTo>
                <a:lnTo>
                  <a:pt x="500063" y="216693"/>
                </a:lnTo>
                <a:lnTo>
                  <a:pt x="531019" y="254793"/>
                </a:lnTo>
                <a:lnTo>
                  <a:pt x="545306" y="295275"/>
                </a:lnTo>
                <a:lnTo>
                  <a:pt x="552450" y="333375"/>
                </a:lnTo>
                <a:lnTo>
                  <a:pt x="547688" y="395287"/>
                </a:lnTo>
                <a:lnTo>
                  <a:pt x="526256" y="490537"/>
                </a:lnTo>
                <a:lnTo>
                  <a:pt x="507206" y="602456"/>
                </a:lnTo>
                <a:lnTo>
                  <a:pt x="502444" y="688181"/>
                </a:lnTo>
                <a:lnTo>
                  <a:pt x="502444" y="1657350"/>
                </a:lnTo>
                <a:cubicBezTo>
                  <a:pt x="501650" y="1685925"/>
                  <a:pt x="500857" y="1714500"/>
                  <a:pt x="500063" y="1743075"/>
                </a:cubicBezTo>
                <a:lnTo>
                  <a:pt x="388144" y="1838325"/>
                </a:lnTo>
                <a:lnTo>
                  <a:pt x="254794" y="1788318"/>
                </a:lnTo>
                <a:cubicBezTo>
                  <a:pt x="253206" y="1507331"/>
                  <a:pt x="251619" y="1226343"/>
                  <a:pt x="250031" y="9239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8C266BC-0E9F-4797-993B-5102EE176A1C}"/>
              </a:ext>
            </a:extLst>
          </p:cNvPr>
          <p:cNvSpPr/>
          <p:nvPr/>
        </p:nvSpPr>
        <p:spPr>
          <a:xfrm>
            <a:off x="6589713" y="1712913"/>
            <a:ext cx="1001712" cy="1173162"/>
          </a:xfrm>
          <a:custGeom>
            <a:avLst/>
            <a:gdLst>
              <a:gd name="connsiteX0" fmla="*/ 466725 w 1002506"/>
              <a:gd name="connsiteY0" fmla="*/ 504825 h 1173956"/>
              <a:gd name="connsiteX1" fmla="*/ 566737 w 1002506"/>
              <a:gd name="connsiteY1" fmla="*/ 364331 h 1173956"/>
              <a:gd name="connsiteX2" fmla="*/ 595312 w 1002506"/>
              <a:gd name="connsiteY2" fmla="*/ 316706 h 1173956"/>
              <a:gd name="connsiteX3" fmla="*/ 611981 w 1002506"/>
              <a:gd name="connsiteY3" fmla="*/ 278606 h 1173956"/>
              <a:gd name="connsiteX4" fmla="*/ 616744 w 1002506"/>
              <a:gd name="connsiteY4" fmla="*/ 247650 h 1173956"/>
              <a:gd name="connsiteX5" fmla="*/ 611981 w 1002506"/>
              <a:gd name="connsiteY5" fmla="*/ 211931 h 1173956"/>
              <a:gd name="connsiteX6" fmla="*/ 595312 w 1002506"/>
              <a:gd name="connsiteY6" fmla="*/ 166687 h 1173956"/>
              <a:gd name="connsiteX7" fmla="*/ 564356 w 1002506"/>
              <a:gd name="connsiteY7" fmla="*/ 104775 h 1173956"/>
              <a:gd name="connsiteX8" fmla="*/ 523875 w 1002506"/>
              <a:gd name="connsiteY8" fmla="*/ 33337 h 1173956"/>
              <a:gd name="connsiteX9" fmla="*/ 519112 w 1002506"/>
              <a:gd name="connsiteY9" fmla="*/ 14287 h 1173956"/>
              <a:gd name="connsiteX10" fmla="*/ 533400 w 1002506"/>
              <a:gd name="connsiteY10" fmla="*/ 0 h 1173956"/>
              <a:gd name="connsiteX11" fmla="*/ 566737 w 1002506"/>
              <a:gd name="connsiteY11" fmla="*/ 0 h 1173956"/>
              <a:gd name="connsiteX12" fmla="*/ 645319 w 1002506"/>
              <a:gd name="connsiteY12" fmla="*/ 14287 h 1173956"/>
              <a:gd name="connsiteX13" fmla="*/ 721519 w 1002506"/>
              <a:gd name="connsiteY13" fmla="*/ 52387 h 1173956"/>
              <a:gd name="connsiteX14" fmla="*/ 804862 w 1002506"/>
              <a:gd name="connsiteY14" fmla="*/ 114300 h 1173956"/>
              <a:gd name="connsiteX15" fmla="*/ 881062 w 1002506"/>
              <a:gd name="connsiteY15" fmla="*/ 195262 h 1173956"/>
              <a:gd name="connsiteX16" fmla="*/ 935831 w 1002506"/>
              <a:gd name="connsiteY16" fmla="*/ 266700 h 1173956"/>
              <a:gd name="connsiteX17" fmla="*/ 976312 w 1002506"/>
              <a:gd name="connsiteY17" fmla="*/ 335756 h 1173956"/>
              <a:gd name="connsiteX18" fmla="*/ 997744 w 1002506"/>
              <a:gd name="connsiteY18" fmla="*/ 383381 h 1173956"/>
              <a:gd name="connsiteX19" fmla="*/ 1002506 w 1002506"/>
              <a:gd name="connsiteY19" fmla="*/ 416719 h 1173956"/>
              <a:gd name="connsiteX20" fmla="*/ 995362 w 1002506"/>
              <a:gd name="connsiteY20" fmla="*/ 452437 h 1173956"/>
              <a:gd name="connsiteX21" fmla="*/ 983456 w 1002506"/>
              <a:gd name="connsiteY21" fmla="*/ 471487 h 1173956"/>
              <a:gd name="connsiteX22" fmla="*/ 957262 w 1002506"/>
              <a:gd name="connsiteY22" fmla="*/ 488156 h 1173956"/>
              <a:gd name="connsiteX23" fmla="*/ 876300 w 1002506"/>
              <a:gd name="connsiteY23" fmla="*/ 533400 h 1173956"/>
              <a:gd name="connsiteX24" fmla="*/ 407194 w 1002506"/>
              <a:gd name="connsiteY24" fmla="*/ 890587 h 1173956"/>
              <a:gd name="connsiteX25" fmla="*/ 66675 w 1002506"/>
              <a:gd name="connsiteY25" fmla="*/ 1157287 h 1173956"/>
              <a:gd name="connsiteX26" fmla="*/ 42862 w 1002506"/>
              <a:gd name="connsiteY26" fmla="*/ 1169194 h 1173956"/>
              <a:gd name="connsiteX27" fmla="*/ 21431 w 1002506"/>
              <a:gd name="connsiteY27" fmla="*/ 1173956 h 1173956"/>
              <a:gd name="connsiteX28" fmla="*/ 2381 w 1002506"/>
              <a:gd name="connsiteY28" fmla="*/ 1166812 h 1173956"/>
              <a:gd name="connsiteX29" fmla="*/ 0 w 1002506"/>
              <a:gd name="connsiteY29" fmla="*/ 1140619 h 1173956"/>
              <a:gd name="connsiteX30" fmla="*/ 21431 w 1002506"/>
              <a:gd name="connsiteY30" fmla="*/ 1104900 h 1173956"/>
              <a:gd name="connsiteX31" fmla="*/ 188119 w 1002506"/>
              <a:gd name="connsiteY31" fmla="*/ 888206 h 1173956"/>
              <a:gd name="connsiteX32" fmla="*/ 466725 w 1002506"/>
              <a:gd name="connsiteY32" fmla="*/ 504825 h 117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2506" h="1173956">
                <a:moveTo>
                  <a:pt x="466725" y="504825"/>
                </a:moveTo>
                <a:lnTo>
                  <a:pt x="566737" y="364331"/>
                </a:lnTo>
                <a:lnTo>
                  <a:pt x="595312" y="316706"/>
                </a:lnTo>
                <a:lnTo>
                  <a:pt x="611981" y="278606"/>
                </a:lnTo>
                <a:lnTo>
                  <a:pt x="616744" y="247650"/>
                </a:lnTo>
                <a:lnTo>
                  <a:pt x="611981" y="211931"/>
                </a:lnTo>
                <a:lnTo>
                  <a:pt x="595312" y="166687"/>
                </a:lnTo>
                <a:lnTo>
                  <a:pt x="564356" y="104775"/>
                </a:lnTo>
                <a:lnTo>
                  <a:pt x="523875" y="33337"/>
                </a:lnTo>
                <a:lnTo>
                  <a:pt x="519112" y="14287"/>
                </a:lnTo>
                <a:lnTo>
                  <a:pt x="533400" y="0"/>
                </a:lnTo>
                <a:lnTo>
                  <a:pt x="566737" y="0"/>
                </a:lnTo>
                <a:lnTo>
                  <a:pt x="645319" y="14287"/>
                </a:lnTo>
                <a:lnTo>
                  <a:pt x="721519" y="52387"/>
                </a:lnTo>
                <a:lnTo>
                  <a:pt x="804862" y="114300"/>
                </a:lnTo>
                <a:lnTo>
                  <a:pt x="881062" y="195262"/>
                </a:lnTo>
                <a:lnTo>
                  <a:pt x="935831" y="266700"/>
                </a:lnTo>
                <a:lnTo>
                  <a:pt x="976312" y="335756"/>
                </a:lnTo>
                <a:lnTo>
                  <a:pt x="997744" y="383381"/>
                </a:lnTo>
                <a:lnTo>
                  <a:pt x="1002506" y="416719"/>
                </a:lnTo>
                <a:lnTo>
                  <a:pt x="995362" y="452437"/>
                </a:lnTo>
                <a:lnTo>
                  <a:pt x="983456" y="471487"/>
                </a:lnTo>
                <a:lnTo>
                  <a:pt x="957262" y="488156"/>
                </a:lnTo>
                <a:lnTo>
                  <a:pt x="876300" y="533400"/>
                </a:lnTo>
                <a:lnTo>
                  <a:pt x="407194" y="890587"/>
                </a:lnTo>
                <a:lnTo>
                  <a:pt x="66675" y="1157287"/>
                </a:lnTo>
                <a:lnTo>
                  <a:pt x="42862" y="1169194"/>
                </a:lnTo>
                <a:lnTo>
                  <a:pt x="21431" y="1173956"/>
                </a:lnTo>
                <a:lnTo>
                  <a:pt x="2381" y="1166812"/>
                </a:lnTo>
                <a:lnTo>
                  <a:pt x="0" y="1140619"/>
                </a:lnTo>
                <a:lnTo>
                  <a:pt x="21431" y="1104900"/>
                </a:lnTo>
                <a:lnTo>
                  <a:pt x="188119" y="888206"/>
                </a:lnTo>
                <a:lnTo>
                  <a:pt x="466725" y="5048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3DE319A-1DFF-41E1-9A4C-B740B1DE104B}"/>
              </a:ext>
            </a:extLst>
          </p:cNvPr>
          <p:cNvSpPr/>
          <p:nvPr/>
        </p:nvSpPr>
        <p:spPr>
          <a:xfrm>
            <a:off x="4576763" y="2087563"/>
            <a:ext cx="730250" cy="1003300"/>
          </a:xfrm>
          <a:custGeom>
            <a:avLst/>
            <a:gdLst>
              <a:gd name="connsiteX0" fmla="*/ 326231 w 731043"/>
              <a:gd name="connsiteY0" fmla="*/ 226219 h 1002507"/>
              <a:gd name="connsiteX1" fmla="*/ 71437 w 731043"/>
              <a:gd name="connsiteY1" fmla="*/ 28575 h 1002507"/>
              <a:gd name="connsiteX2" fmla="*/ 35718 w 731043"/>
              <a:gd name="connsiteY2" fmla="*/ 2382 h 1002507"/>
              <a:gd name="connsiteX3" fmla="*/ 16668 w 731043"/>
              <a:gd name="connsiteY3" fmla="*/ 0 h 1002507"/>
              <a:gd name="connsiteX4" fmla="*/ 2381 w 731043"/>
              <a:gd name="connsiteY4" fmla="*/ 11907 h 1002507"/>
              <a:gd name="connsiteX5" fmla="*/ 0 w 731043"/>
              <a:gd name="connsiteY5" fmla="*/ 30957 h 1002507"/>
              <a:gd name="connsiteX6" fmla="*/ 11906 w 731043"/>
              <a:gd name="connsiteY6" fmla="*/ 59532 h 1002507"/>
              <a:gd name="connsiteX7" fmla="*/ 69056 w 731043"/>
              <a:gd name="connsiteY7" fmla="*/ 138113 h 1002507"/>
              <a:gd name="connsiteX8" fmla="*/ 109537 w 731043"/>
              <a:gd name="connsiteY8" fmla="*/ 192882 h 1002507"/>
              <a:gd name="connsiteX9" fmla="*/ 245268 w 731043"/>
              <a:gd name="connsiteY9" fmla="*/ 397669 h 1002507"/>
              <a:gd name="connsiteX10" fmla="*/ 342900 w 731043"/>
              <a:gd name="connsiteY10" fmla="*/ 581025 h 1002507"/>
              <a:gd name="connsiteX11" fmla="*/ 416718 w 731043"/>
              <a:gd name="connsiteY11" fmla="*/ 738188 h 1002507"/>
              <a:gd name="connsiteX12" fmla="*/ 452437 w 731043"/>
              <a:gd name="connsiteY12" fmla="*/ 826294 h 1002507"/>
              <a:gd name="connsiteX13" fmla="*/ 476250 w 731043"/>
              <a:gd name="connsiteY13" fmla="*/ 871538 h 1002507"/>
              <a:gd name="connsiteX14" fmla="*/ 509587 w 731043"/>
              <a:gd name="connsiteY14" fmla="*/ 926307 h 1002507"/>
              <a:gd name="connsiteX15" fmla="*/ 540543 w 731043"/>
              <a:gd name="connsiteY15" fmla="*/ 962025 h 1002507"/>
              <a:gd name="connsiteX16" fmla="*/ 559593 w 731043"/>
              <a:gd name="connsiteY16" fmla="*/ 981075 h 1002507"/>
              <a:gd name="connsiteX17" fmla="*/ 578643 w 731043"/>
              <a:gd name="connsiteY17" fmla="*/ 997744 h 1002507"/>
              <a:gd name="connsiteX18" fmla="*/ 604837 w 731043"/>
              <a:gd name="connsiteY18" fmla="*/ 1002507 h 1002507"/>
              <a:gd name="connsiteX19" fmla="*/ 631031 w 731043"/>
              <a:gd name="connsiteY19" fmla="*/ 997744 h 1002507"/>
              <a:gd name="connsiteX20" fmla="*/ 659606 w 731043"/>
              <a:gd name="connsiteY20" fmla="*/ 973932 h 1002507"/>
              <a:gd name="connsiteX21" fmla="*/ 678656 w 731043"/>
              <a:gd name="connsiteY21" fmla="*/ 945357 h 1002507"/>
              <a:gd name="connsiteX22" fmla="*/ 700087 w 731043"/>
              <a:gd name="connsiteY22" fmla="*/ 892969 h 1002507"/>
              <a:gd name="connsiteX23" fmla="*/ 731043 w 731043"/>
              <a:gd name="connsiteY23" fmla="*/ 785813 h 1002507"/>
              <a:gd name="connsiteX24" fmla="*/ 731043 w 731043"/>
              <a:gd name="connsiteY24" fmla="*/ 738188 h 1002507"/>
              <a:gd name="connsiteX25" fmla="*/ 707231 w 731043"/>
              <a:gd name="connsiteY25" fmla="*/ 633413 h 1002507"/>
              <a:gd name="connsiteX26" fmla="*/ 666750 w 731043"/>
              <a:gd name="connsiteY26" fmla="*/ 559594 h 1002507"/>
              <a:gd name="connsiteX27" fmla="*/ 611981 w 731043"/>
              <a:gd name="connsiteY27" fmla="*/ 483394 h 1002507"/>
              <a:gd name="connsiteX28" fmla="*/ 557212 w 731043"/>
              <a:gd name="connsiteY28" fmla="*/ 426244 h 1002507"/>
              <a:gd name="connsiteX29" fmla="*/ 326231 w 731043"/>
              <a:gd name="connsiteY29" fmla="*/ 226219 h 1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1043" h="1002507">
                <a:moveTo>
                  <a:pt x="326231" y="226219"/>
                </a:moveTo>
                <a:lnTo>
                  <a:pt x="71437" y="28575"/>
                </a:lnTo>
                <a:lnTo>
                  <a:pt x="35718" y="2382"/>
                </a:lnTo>
                <a:lnTo>
                  <a:pt x="16668" y="0"/>
                </a:lnTo>
                <a:lnTo>
                  <a:pt x="2381" y="11907"/>
                </a:lnTo>
                <a:lnTo>
                  <a:pt x="0" y="30957"/>
                </a:lnTo>
                <a:lnTo>
                  <a:pt x="11906" y="59532"/>
                </a:lnTo>
                <a:lnTo>
                  <a:pt x="69056" y="138113"/>
                </a:lnTo>
                <a:lnTo>
                  <a:pt x="109537" y="192882"/>
                </a:lnTo>
                <a:lnTo>
                  <a:pt x="245268" y="397669"/>
                </a:lnTo>
                <a:lnTo>
                  <a:pt x="342900" y="581025"/>
                </a:lnTo>
                <a:lnTo>
                  <a:pt x="416718" y="738188"/>
                </a:lnTo>
                <a:lnTo>
                  <a:pt x="452437" y="826294"/>
                </a:lnTo>
                <a:lnTo>
                  <a:pt x="476250" y="871538"/>
                </a:lnTo>
                <a:lnTo>
                  <a:pt x="509587" y="926307"/>
                </a:lnTo>
                <a:lnTo>
                  <a:pt x="540543" y="962025"/>
                </a:lnTo>
                <a:lnTo>
                  <a:pt x="559593" y="981075"/>
                </a:lnTo>
                <a:lnTo>
                  <a:pt x="578643" y="997744"/>
                </a:lnTo>
                <a:lnTo>
                  <a:pt x="604837" y="1002507"/>
                </a:lnTo>
                <a:lnTo>
                  <a:pt x="631031" y="997744"/>
                </a:lnTo>
                <a:lnTo>
                  <a:pt x="659606" y="973932"/>
                </a:lnTo>
                <a:lnTo>
                  <a:pt x="678656" y="945357"/>
                </a:lnTo>
                <a:lnTo>
                  <a:pt x="700087" y="892969"/>
                </a:lnTo>
                <a:lnTo>
                  <a:pt x="731043" y="785813"/>
                </a:lnTo>
                <a:lnTo>
                  <a:pt x="731043" y="738188"/>
                </a:lnTo>
                <a:lnTo>
                  <a:pt x="707231" y="633413"/>
                </a:lnTo>
                <a:lnTo>
                  <a:pt x="666750" y="559594"/>
                </a:lnTo>
                <a:lnTo>
                  <a:pt x="611981" y="483394"/>
                </a:lnTo>
                <a:lnTo>
                  <a:pt x="557212" y="426244"/>
                </a:lnTo>
                <a:lnTo>
                  <a:pt x="326231" y="226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CC6585E-E1AA-4713-8BEC-748B588B1EAC}"/>
              </a:ext>
            </a:extLst>
          </p:cNvPr>
          <p:cNvSpPr/>
          <p:nvPr/>
        </p:nvSpPr>
        <p:spPr>
          <a:xfrm>
            <a:off x="3892551" y="3008313"/>
            <a:ext cx="4225925" cy="825500"/>
          </a:xfrm>
          <a:custGeom>
            <a:avLst/>
            <a:gdLst>
              <a:gd name="connsiteX0" fmla="*/ 1533064 w 4225275"/>
              <a:gd name="connsiteY0" fmla="*/ 329728 h 826019"/>
              <a:gd name="connsiteX1" fmla="*/ 1900184 w 4225275"/>
              <a:gd name="connsiteY1" fmla="*/ 258344 h 826019"/>
              <a:gd name="connsiteX2" fmla="*/ 2155128 w 4225275"/>
              <a:gd name="connsiteY2" fmla="*/ 214153 h 826019"/>
              <a:gd name="connsiteX3" fmla="*/ 2345487 w 4225275"/>
              <a:gd name="connsiteY3" fmla="*/ 180161 h 826019"/>
              <a:gd name="connsiteX4" fmla="*/ 2654819 w 4225275"/>
              <a:gd name="connsiteY4" fmla="*/ 152967 h 826019"/>
              <a:gd name="connsiteX5" fmla="*/ 3212297 w 4225275"/>
              <a:gd name="connsiteY5" fmla="*/ 101978 h 826019"/>
              <a:gd name="connsiteX6" fmla="*/ 3538626 w 4225275"/>
              <a:gd name="connsiteY6" fmla="*/ 71384 h 826019"/>
              <a:gd name="connsiteX7" fmla="*/ 3603211 w 4225275"/>
              <a:gd name="connsiteY7" fmla="*/ 57787 h 826019"/>
              <a:gd name="connsiteX8" fmla="*/ 3708588 w 4225275"/>
              <a:gd name="connsiteY8" fmla="*/ 0 h 826019"/>
              <a:gd name="connsiteX9" fmla="*/ 3735782 w 4225275"/>
              <a:gd name="connsiteY9" fmla="*/ 3399 h 826019"/>
              <a:gd name="connsiteX10" fmla="*/ 3868353 w 4225275"/>
              <a:gd name="connsiteY10" fmla="*/ 30593 h 826019"/>
              <a:gd name="connsiteX11" fmla="*/ 4055313 w 4225275"/>
              <a:gd name="connsiteY11" fmla="*/ 88381 h 826019"/>
              <a:gd name="connsiteX12" fmla="*/ 4160689 w 4225275"/>
              <a:gd name="connsiteY12" fmla="*/ 139370 h 826019"/>
              <a:gd name="connsiteX13" fmla="*/ 4187884 w 4225275"/>
              <a:gd name="connsiteY13" fmla="*/ 166564 h 826019"/>
              <a:gd name="connsiteX14" fmla="*/ 4208279 w 4225275"/>
              <a:gd name="connsiteY14" fmla="*/ 193758 h 826019"/>
              <a:gd name="connsiteX15" fmla="*/ 4221876 w 4225275"/>
              <a:gd name="connsiteY15" fmla="*/ 224351 h 826019"/>
              <a:gd name="connsiteX16" fmla="*/ 4225275 w 4225275"/>
              <a:gd name="connsiteY16" fmla="*/ 258344 h 826019"/>
              <a:gd name="connsiteX17" fmla="*/ 4218477 w 4225275"/>
              <a:gd name="connsiteY17" fmla="*/ 282138 h 826019"/>
              <a:gd name="connsiteX18" fmla="*/ 4191283 w 4225275"/>
              <a:gd name="connsiteY18" fmla="*/ 316131 h 826019"/>
              <a:gd name="connsiteX19" fmla="*/ 4150492 w 4225275"/>
              <a:gd name="connsiteY19" fmla="*/ 329728 h 826019"/>
              <a:gd name="connsiteX20" fmla="*/ 4072309 w 4225275"/>
              <a:gd name="connsiteY20" fmla="*/ 333127 h 826019"/>
              <a:gd name="connsiteX21" fmla="*/ 3650801 w 4225275"/>
              <a:gd name="connsiteY21" fmla="*/ 326329 h 826019"/>
              <a:gd name="connsiteX22" fmla="*/ 3195301 w 4225275"/>
              <a:gd name="connsiteY22" fmla="*/ 339926 h 826019"/>
              <a:gd name="connsiteX23" fmla="*/ 2651420 w 4225275"/>
              <a:gd name="connsiteY23" fmla="*/ 367120 h 826019"/>
              <a:gd name="connsiteX24" fmla="*/ 2481457 w 4225275"/>
              <a:gd name="connsiteY24" fmla="*/ 380717 h 826019"/>
              <a:gd name="connsiteX25" fmla="*/ 2250307 w 4225275"/>
              <a:gd name="connsiteY25" fmla="*/ 404512 h 826019"/>
              <a:gd name="connsiteX26" fmla="*/ 1815202 w 4225275"/>
              <a:gd name="connsiteY26" fmla="*/ 469097 h 826019"/>
              <a:gd name="connsiteX27" fmla="*/ 1655437 w 4225275"/>
              <a:gd name="connsiteY27" fmla="*/ 496291 h 826019"/>
              <a:gd name="connsiteX28" fmla="*/ 1111556 w 4225275"/>
              <a:gd name="connsiteY28" fmla="*/ 622064 h 826019"/>
              <a:gd name="connsiteX29" fmla="*/ 880407 w 4225275"/>
              <a:gd name="connsiteY29" fmla="*/ 690049 h 826019"/>
              <a:gd name="connsiteX30" fmla="*/ 662855 w 4225275"/>
              <a:gd name="connsiteY30" fmla="*/ 771631 h 826019"/>
              <a:gd name="connsiteX31" fmla="*/ 547280 w 4225275"/>
              <a:gd name="connsiteY31" fmla="*/ 826019 h 826019"/>
              <a:gd name="connsiteX32" fmla="*/ 523485 w 4225275"/>
              <a:gd name="connsiteY32" fmla="*/ 826019 h 826019"/>
              <a:gd name="connsiteX33" fmla="*/ 445302 w 4225275"/>
              <a:gd name="connsiteY33" fmla="*/ 805624 h 826019"/>
              <a:gd name="connsiteX34" fmla="*/ 353522 w 4225275"/>
              <a:gd name="connsiteY34" fmla="*/ 764833 h 826019"/>
              <a:gd name="connsiteX35" fmla="*/ 220951 w 4225275"/>
              <a:gd name="connsiteY35" fmla="*/ 669654 h 826019"/>
              <a:gd name="connsiteX36" fmla="*/ 112175 w 4225275"/>
              <a:gd name="connsiteY36" fmla="*/ 577874 h 826019"/>
              <a:gd name="connsiteX37" fmla="*/ 13597 w 4225275"/>
              <a:gd name="connsiteY37" fmla="*/ 472497 h 826019"/>
              <a:gd name="connsiteX38" fmla="*/ 0 w 4225275"/>
              <a:gd name="connsiteY38" fmla="*/ 435105 h 826019"/>
              <a:gd name="connsiteX39" fmla="*/ 0 w 4225275"/>
              <a:gd name="connsiteY39" fmla="*/ 411310 h 826019"/>
              <a:gd name="connsiteX40" fmla="*/ 16996 w 4225275"/>
              <a:gd name="connsiteY40" fmla="*/ 411310 h 826019"/>
              <a:gd name="connsiteX41" fmla="*/ 67985 w 4225275"/>
              <a:gd name="connsiteY41" fmla="*/ 428306 h 826019"/>
              <a:gd name="connsiteX42" fmla="*/ 139369 w 4225275"/>
              <a:gd name="connsiteY42" fmla="*/ 455500 h 826019"/>
              <a:gd name="connsiteX43" fmla="*/ 220951 w 4225275"/>
              <a:gd name="connsiteY43" fmla="*/ 475896 h 826019"/>
              <a:gd name="connsiteX44" fmla="*/ 309332 w 4225275"/>
              <a:gd name="connsiteY44" fmla="*/ 492892 h 826019"/>
              <a:gd name="connsiteX45" fmla="*/ 452101 w 4225275"/>
              <a:gd name="connsiteY45" fmla="*/ 503090 h 826019"/>
              <a:gd name="connsiteX46" fmla="*/ 615265 w 4225275"/>
              <a:gd name="connsiteY46" fmla="*/ 503090 h 826019"/>
              <a:gd name="connsiteX47" fmla="*/ 724041 w 4225275"/>
              <a:gd name="connsiteY47" fmla="*/ 489493 h 826019"/>
              <a:gd name="connsiteX48" fmla="*/ 1533064 w 4225275"/>
              <a:gd name="connsiteY48" fmla="*/ 329728 h 8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25275" h="826019">
                <a:moveTo>
                  <a:pt x="1533064" y="329728"/>
                </a:moveTo>
                <a:lnTo>
                  <a:pt x="1900184" y="258344"/>
                </a:lnTo>
                <a:lnTo>
                  <a:pt x="2155128" y="214153"/>
                </a:lnTo>
                <a:lnTo>
                  <a:pt x="2345487" y="180161"/>
                </a:lnTo>
                <a:lnTo>
                  <a:pt x="2654819" y="152967"/>
                </a:lnTo>
                <a:lnTo>
                  <a:pt x="3212297" y="101978"/>
                </a:lnTo>
                <a:lnTo>
                  <a:pt x="3538626" y="71384"/>
                </a:lnTo>
                <a:lnTo>
                  <a:pt x="3603211" y="57787"/>
                </a:lnTo>
                <a:lnTo>
                  <a:pt x="3708588" y="0"/>
                </a:lnTo>
                <a:lnTo>
                  <a:pt x="3735782" y="3399"/>
                </a:lnTo>
                <a:lnTo>
                  <a:pt x="3868353" y="30593"/>
                </a:lnTo>
                <a:lnTo>
                  <a:pt x="4055313" y="88381"/>
                </a:lnTo>
                <a:lnTo>
                  <a:pt x="4160689" y="139370"/>
                </a:lnTo>
                <a:lnTo>
                  <a:pt x="4187884" y="166564"/>
                </a:lnTo>
                <a:lnTo>
                  <a:pt x="4208279" y="193758"/>
                </a:lnTo>
                <a:lnTo>
                  <a:pt x="4221876" y="224351"/>
                </a:lnTo>
                <a:lnTo>
                  <a:pt x="4225275" y="258344"/>
                </a:lnTo>
                <a:lnTo>
                  <a:pt x="4218477" y="282138"/>
                </a:lnTo>
                <a:lnTo>
                  <a:pt x="4191283" y="316131"/>
                </a:lnTo>
                <a:lnTo>
                  <a:pt x="4150492" y="329728"/>
                </a:lnTo>
                <a:lnTo>
                  <a:pt x="4072309" y="333127"/>
                </a:lnTo>
                <a:lnTo>
                  <a:pt x="3650801" y="326329"/>
                </a:lnTo>
                <a:lnTo>
                  <a:pt x="3195301" y="339926"/>
                </a:lnTo>
                <a:lnTo>
                  <a:pt x="2651420" y="367120"/>
                </a:lnTo>
                <a:lnTo>
                  <a:pt x="2481457" y="380717"/>
                </a:lnTo>
                <a:lnTo>
                  <a:pt x="2250307" y="404512"/>
                </a:lnTo>
                <a:lnTo>
                  <a:pt x="1815202" y="469097"/>
                </a:lnTo>
                <a:lnTo>
                  <a:pt x="1655437" y="496291"/>
                </a:lnTo>
                <a:lnTo>
                  <a:pt x="1111556" y="622064"/>
                </a:lnTo>
                <a:lnTo>
                  <a:pt x="880407" y="690049"/>
                </a:lnTo>
                <a:lnTo>
                  <a:pt x="662855" y="771631"/>
                </a:lnTo>
                <a:lnTo>
                  <a:pt x="547280" y="826019"/>
                </a:lnTo>
                <a:lnTo>
                  <a:pt x="523485" y="826019"/>
                </a:lnTo>
                <a:lnTo>
                  <a:pt x="445302" y="805624"/>
                </a:lnTo>
                <a:lnTo>
                  <a:pt x="353522" y="764833"/>
                </a:lnTo>
                <a:lnTo>
                  <a:pt x="220951" y="669654"/>
                </a:lnTo>
                <a:lnTo>
                  <a:pt x="112175" y="577874"/>
                </a:lnTo>
                <a:lnTo>
                  <a:pt x="13597" y="472497"/>
                </a:lnTo>
                <a:lnTo>
                  <a:pt x="0" y="435105"/>
                </a:lnTo>
                <a:lnTo>
                  <a:pt x="0" y="411310"/>
                </a:lnTo>
                <a:lnTo>
                  <a:pt x="16996" y="411310"/>
                </a:lnTo>
                <a:lnTo>
                  <a:pt x="67985" y="428306"/>
                </a:lnTo>
                <a:lnTo>
                  <a:pt x="139369" y="455500"/>
                </a:lnTo>
                <a:lnTo>
                  <a:pt x="220951" y="475896"/>
                </a:lnTo>
                <a:lnTo>
                  <a:pt x="309332" y="492892"/>
                </a:lnTo>
                <a:lnTo>
                  <a:pt x="452101" y="503090"/>
                </a:lnTo>
                <a:lnTo>
                  <a:pt x="615265" y="503090"/>
                </a:lnTo>
                <a:lnTo>
                  <a:pt x="724041" y="489493"/>
                </a:lnTo>
                <a:lnTo>
                  <a:pt x="1533064" y="3297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87343D0-C1A8-4905-988A-3B893E6EFD6E}"/>
              </a:ext>
            </a:extLst>
          </p:cNvPr>
          <p:cNvSpPr/>
          <p:nvPr/>
        </p:nvSpPr>
        <p:spPr>
          <a:xfrm>
            <a:off x="4003675" y="3419475"/>
            <a:ext cx="1835150" cy="2470150"/>
          </a:xfrm>
          <a:custGeom>
            <a:avLst/>
            <a:gdLst>
              <a:gd name="connsiteX0" fmla="*/ 1654175 w 1835150"/>
              <a:gd name="connsiteY0" fmla="*/ 838200 h 2470150"/>
              <a:gd name="connsiteX1" fmla="*/ 1758950 w 1835150"/>
              <a:gd name="connsiteY1" fmla="*/ 581025 h 2470150"/>
              <a:gd name="connsiteX2" fmla="*/ 1781175 w 1835150"/>
              <a:gd name="connsiteY2" fmla="*/ 539750 h 2470150"/>
              <a:gd name="connsiteX3" fmla="*/ 1809750 w 1835150"/>
              <a:gd name="connsiteY3" fmla="*/ 501650 h 2470150"/>
              <a:gd name="connsiteX4" fmla="*/ 1828800 w 1835150"/>
              <a:gd name="connsiteY4" fmla="*/ 460375 h 2470150"/>
              <a:gd name="connsiteX5" fmla="*/ 1835150 w 1835150"/>
              <a:gd name="connsiteY5" fmla="*/ 406400 h 2470150"/>
              <a:gd name="connsiteX6" fmla="*/ 1819275 w 1835150"/>
              <a:gd name="connsiteY6" fmla="*/ 365125 h 2470150"/>
              <a:gd name="connsiteX7" fmla="*/ 1768475 w 1835150"/>
              <a:gd name="connsiteY7" fmla="*/ 269875 h 2470150"/>
              <a:gd name="connsiteX8" fmla="*/ 1717675 w 1835150"/>
              <a:gd name="connsiteY8" fmla="*/ 209550 h 2470150"/>
              <a:gd name="connsiteX9" fmla="*/ 1625600 w 1835150"/>
              <a:gd name="connsiteY9" fmla="*/ 120650 h 2470150"/>
              <a:gd name="connsiteX10" fmla="*/ 1555750 w 1835150"/>
              <a:gd name="connsiteY10" fmla="*/ 66675 h 2470150"/>
              <a:gd name="connsiteX11" fmla="*/ 1311275 w 1835150"/>
              <a:gd name="connsiteY11" fmla="*/ 0 h 2470150"/>
              <a:gd name="connsiteX12" fmla="*/ 1397000 w 1835150"/>
              <a:gd name="connsiteY12" fmla="*/ 123825 h 2470150"/>
              <a:gd name="connsiteX13" fmla="*/ 1425575 w 1835150"/>
              <a:gd name="connsiteY13" fmla="*/ 158750 h 2470150"/>
              <a:gd name="connsiteX14" fmla="*/ 1454150 w 1835150"/>
              <a:gd name="connsiteY14" fmla="*/ 212725 h 2470150"/>
              <a:gd name="connsiteX15" fmla="*/ 1473200 w 1835150"/>
              <a:gd name="connsiteY15" fmla="*/ 269875 h 2470150"/>
              <a:gd name="connsiteX16" fmla="*/ 1479550 w 1835150"/>
              <a:gd name="connsiteY16" fmla="*/ 314325 h 2470150"/>
              <a:gd name="connsiteX17" fmla="*/ 1482725 w 1835150"/>
              <a:gd name="connsiteY17" fmla="*/ 384175 h 2470150"/>
              <a:gd name="connsiteX18" fmla="*/ 1473200 w 1835150"/>
              <a:gd name="connsiteY18" fmla="*/ 447675 h 2470150"/>
              <a:gd name="connsiteX19" fmla="*/ 1428750 w 1835150"/>
              <a:gd name="connsiteY19" fmla="*/ 647700 h 2470150"/>
              <a:gd name="connsiteX20" fmla="*/ 1346200 w 1835150"/>
              <a:gd name="connsiteY20" fmla="*/ 869950 h 2470150"/>
              <a:gd name="connsiteX21" fmla="*/ 1273175 w 1835150"/>
              <a:gd name="connsiteY21" fmla="*/ 1035050 h 2470150"/>
              <a:gd name="connsiteX22" fmla="*/ 1139825 w 1835150"/>
              <a:gd name="connsiteY22" fmla="*/ 1285875 h 2470150"/>
              <a:gd name="connsiteX23" fmla="*/ 974725 w 1835150"/>
              <a:gd name="connsiteY23" fmla="*/ 1520825 h 2470150"/>
              <a:gd name="connsiteX24" fmla="*/ 825500 w 1835150"/>
              <a:gd name="connsiteY24" fmla="*/ 1708150 h 2470150"/>
              <a:gd name="connsiteX25" fmla="*/ 565150 w 1835150"/>
              <a:gd name="connsiteY25" fmla="*/ 1978025 h 2470150"/>
              <a:gd name="connsiteX26" fmla="*/ 311150 w 1835150"/>
              <a:gd name="connsiteY26" fmla="*/ 2200275 h 2470150"/>
              <a:gd name="connsiteX27" fmla="*/ 34925 w 1835150"/>
              <a:gd name="connsiteY27" fmla="*/ 2403475 h 2470150"/>
              <a:gd name="connsiteX28" fmla="*/ 9525 w 1835150"/>
              <a:gd name="connsiteY28" fmla="*/ 2428875 h 2470150"/>
              <a:gd name="connsiteX29" fmla="*/ 0 w 1835150"/>
              <a:gd name="connsiteY29" fmla="*/ 2454275 h 2470150"/>
              <a:gd name="connsiteX30" fmla="*/ 3175 w 1835150"/>
              <a:gd name="connsiteY30" fmla="*/ 2463800 h 2470150"/>
              <a:gd name="connsiteX31" fmla="*/ 19050 w 1835150"/>
              <a:gd name="connsiteY31" fmla="*/ 2470150 h 2470150"/>
              <a:gd name="connsiteX32" fmla="*/ 47625 w 1835150"/>
              <a:gd name="connsiteY32" fmla="*/ 2470150 h 2470150"/>
              <a:gd name="connsiteX33" fmla="*/ 130175 w 1835150"/>
              <a:gd name="connsiteY33" fmla="*/ 2425700 h 2470150"/>
              <a:gd name="connsiteX34" fmla="*/ 536575 w 1835150"/>
              <a:gd name="connsiteY34" fmla="*/ 2178050 h 2470150"/>
              <a:gd name="connsiteX35" fmla="*/ 860425 w 1835150"/>
              <a:gd name="connsiteY35" fmla="*/ 1939925 h 2470150"/>
              <a:gd name="connsiteX36" fmla="*/ 984250 w 1835150"/>
              <a:gd name="connsiteY36" fmla="*/ 1835150 h 2470150"/>
              <a:gd name="connsiteX37" fmla="*/ 1098550 w 1835150"/>
              <a:gd name="connsiteY37" fmla="*/ 1724025 h 2470150"/>
              <a:gd name="connsiteX38" fmla="*/ 1235075 w 1835150"/>
              <a:gd name="connsiteY38" fmla="*/ 1568450 h 2470150"/>
              <a:gd name="connsiteX39" fmla="*/ 1352550 w 1835150"/>
              <a:gd name="connsiteY39" fmla="*/ 1403350 h 2470150"/>
              <a:gd name="connsiteX40" fmla="*/ 1447800 w 1835150"/>
              <a:gd name="connsiteY40" fmla="*/ 1244600 h 2470150"/>
              <a:gd name="connsiteX41" fmla="*/ 1520825 w 1835150"/>
              <a:gd name="connsiteY41" fmla="*/ 1117600 h 2470150"/>
              <a:gd name="connsiteX42" fmla="*/ 1654175 w 1835150"/>
              <a:gd name="connsiteY42" fmla="*/ 838200 h 24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35150" h="2470150">
                <a:moveTo>
                  <a:pt x="1654175" y="838200"/>
                </a:moveTo>
                <a:lnTo>
                  <a:pt x="1758950" y="581025"/>
                </a:lnTo>
                <a:lnTo>
                  <a:pt x="1781175" y="539750"/>
                </a:lnTo>
                <a:lnTo>
                  <a:pt x="1809750" y="501650"/>
                </a:lnTo>
                <a:lnTo>
                  <a:pt x="1828800" y="460375"/>
                </a:lnTo>
                <a:lnTo>
                  <a:pt x="1835150" y="406400"/>
                </a:lnTo>
                <a:lnTo>
                  <a:pt x="1819275" y="365125"/>
                </a:lnTo>
                <a:lnTo>
                  <a:pt x="1768475" y="269875"/>
                </a:lnTo>
                <a:lnTo>
                  <a:pt x="1717675" y="209550"/>
                </a:lnTo>
                <a:lnTo>
                  <a:pt x="1625600" y="120650"/>
                </a:lnTo>
                <a:lnTo>
                  <a:pt x="1555750" y="66675"/>
                </a:lnTo>
                <a:lnTo>
                  <a:pt x="1311275" y="0"/>
                </a:lnTo>
                <a:lnTo>
                  <a:pt x="1397000" y="123825"/>
                </a:lnTo>
                <a:lnTo>
                  <a:pt x="1425575" y="158750"/>
                </a:lnTo>
                <a:lnTo>
                  <a:pt x="1454150" y="212725"/>
                </a:lnTo>
                <a:lnTo>
                  <a:pt x="1473200" y="269875"/>
                </a:lnTo>
                <a:lnTo>
                  <a:pt x="1479550" y="314325"/>
                </a:lnTo>
                <a:lnTo>
                  <a:pt x="1482725" y="384175"/>
                </a:lnTo>
                <a:lnTo>
                  <a:pt x="1473200" y="447675"/>
                </a:lnTo>
                <a:lnTo>
                  <a:pt x="1428750" y="647700"/>
                </a:lnTo>
                <a:lnTo>
                  <a:pt x="1346200" y="869950"/>
                </a:lnTo>
                <a:lnTo>
                  <a:pt x="1273175" y="1035050"/>
                </a:lnTo>
                <a:lnTo>
                  <a:pt x="1139825" y="1285875"/>
                </a:lnTo>
                <a:lnTo>
                  <a:pt x="974725" y="1520825"/>
                </a:lnTo>
                <a:lnTo>
                  <a:pt x="825500" y="1708150"/>
                </a:lnTo>
                <a:lnTo>
                  <a:pt x="565150" y="1978025"/>
                </a:lnTo>
                <a:lnTo>
                  <a:pt x="311150" y="2200275"/>
                </a:lnTo>
                <a:lnTo>
                  <a:pt x="34925" y="2403475"/>
                </a:lnTo>
                <a:lnTo>
                  <a:pt x="9525" y="2428875"/>
                </a:lnTo>
                <a:lnTo>
                  <a:pt x="0" y="2454275"/>
                </a:lnTo>
                <a:lnTo>
                  <a:pt x="3175" y="2463800"/>
                </a:lnTo>
                <a:lnTo>
                  <a:pt x="19050" y="2470150"/>
                </a:lnTo>
                <a:lnTo>
                  <a:pt x="47625" y="2470150"/>
                </a:lnTo>
                <a:lnTo>
                  <a:pt x="130175" y="2425700"/>
                </a:lnTo>
                <a:lnTo>
                  <a:pt x="536575" y="2178050"/>
                </a:lnTo>
                <a:lnTo>
                  <a:pt x="860425" y="1939925"/>
                </a:lnTo>
                <a:lnTo>
                  <a:pt x="984250" y="1835150"/>
                </a:lnTo>
                <a:lnTo>
                  <a:pt x="1098550" y="1724025"/>
                </a:lnTo>
                <a:lnTo>
                  <a:pt x="1235075" y="1568450"/>
                </a:lnTo>
                <a:lnTo>
                  <a:pt x="1352550" y="1403350"/>
                </a:lnTo>
                <a:lnTo>
                  <a:pt x="1447800" y="1244600"/>
                </a:lnTo>
                <a:lnTo>
                  <a:pt x="1520825" y="1117600"/>
                </a:lnTo>
                <a:lnTo>
                  <a:pt x="1654175" y="838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0190406-CBA9-4BB1-8EC1-1264C6FC213A}"/>
              </a:ext>
            </a:extLst>
          </p:cNvPr>
          <p:cNvSpPr/>
          <p:nvPr/>
        </p:nvSpPr>
        <p:spPr>
          <a:xfrm>
            <a:off x="6067425" y="3282951"/>
            <a:ext cx="2444750" cy="2447925"/>
          </a:xfrm>
          <a:custGeom>
            <a:avLst/>
            <a:gdLst>
              <a:gd name="connsiteX0" fmla="*/ 234950 w 2444750"/>
              <a:gd name="connsiteY0" fmla="*/ 908050 h 2447925"/>
              <a:gd name="connsiteX1" fmla="*/ 241300 w 2444750"/>
              <a:gd name="connsiteY1" fmla="*/ 523875 h 2447925"/>
              <a:gd name="connsiteX2" fmla="*/ 244475 w 2444750"/>
              <a:gd name="connsiteY2" fmla="*/ 438150 h 2447925"/>
              <a:gd name="connsiteX3" fmla="*/ 244475 w 2444750"/>
              <a:gd name="connsiteY3" fmla="*/ 358775 h 2447925"/>
              <a:gd name="connsiteX4" fmla="*/ 234950 w 2444750"/>
              <a:gd name="connsiteY4" fmla="*/ 323850 h 2447925"/>
              <a:gd name="connsiteX5" fmla="*/ 209550 w 2444750"/>
              <a:gd name="connsiteY5" fmla="*/ 263525 h 2447925"/>
              <a:gd name="connsiteX6" fmla="*/ 168275 w 2444750"/>
              <a:gd name="connsiteY6" fmla="*/ 203200 h 2447925"/>
              <a:gd name="connsiteX7" fmla="*/ 92075 w 2444750"/>
              <a:gd name="connsiteY7" fmla="*/ 120650 h 2447925"/>
              <a:gd name="connsiteX8" fmla="*/ 0 w 2444750"/>
              <a:gd name="connsiteY8" fmla="*/ 0 h 2447925"/>
              <a:gd name="connsiteX9" fmla="*/ 333375 w 2444750"/>
              <a:gd name="connsiteY9" fmla="*/ 101600 h 2447925"/>
              <a:gd name="connsiteX10" fmla="*/ 355600 w 2444750"/>
              <a:gd name="connsiteY10" fmla="*/ 130175 h 2447925"/>
              <a:gd name="connsiteX11" fmla="*/ 419100 w 2444750"/>
              <a:gd name="connsiteY11" fmla="*/ 200025 h 2447925"/>
              <a:gd name="connsiteX12" fmla="*/ 482600 w 2444750"/>
              <a:gd name="connsiteY12" fmla="*/ 260350 h 2447925"/>
              <a:gd name="connsiteX13" fmla="*/ 527050 w 2444750"/>
              <a:gd name="connsiteY13" fmla="*/ 292100 h 2447925"/>
              <a:gd name="connsiteX14" fmla="*/ 565150 w 2444750"/>
              <a:gd name="connsiteY14" fmla="*/ 320675 h 2447925"/>
              <a:gd name="connsiteX15" fmla="*/ 584200 w 2444750"/>
              <a:gd name="connsiteY15" fmla="*/ 342900 h 2447925"/>
              <a:gd name="connsiteX16" fmla="*/ 593725 w 2444750"/>
              <a:gd name="connsiteY16" fmla="*/ 374650 h 2447925"/>
              <a:gd name="connsiteX17" fmla="*/ 587375 w 2444750"/>
              <a:gd name="connsiteY17" fmla="*/ 422275 h 2447925"/>
              <a:gd name="connsiteX18" fmla="*/ 555625 w 2444750"/>
              <a:gd name="connsiteY18" fmla="*/ 466725 h 2447925"/>
              <a:gd name="connsiteX19" fmla="*/ 523875 w 2444750"/>
              <a:gd name="connsiteY19" fmla="*/ 511175 h 2447925"/>
              <a:gd name="connsiteX20" fmla="*/ 495300 w 2444750"/>
              <a:gd name="connsiteY20" fmla="*/ 590550 h 2447925"/>
              <a:gd name="connsiteX21" fmla="*/ 479425 w 2444750"/>
              <a:gd name="connsiteY21" fmla="*/ 698500 h 2447925"/>
              <a:gd name="connsiteX22" fmla="*/ 441325 w 2444750"/>
              <a:gd name="connsiteY22" fmla="*/ 1047750 h 2447925"/>
              <a:gd name="connsiteX23" fmla="*/ 425450 w 2444750"/>
              <a:gd name="connsiteY23" fmla="*/ 1289050 h 2447925"/>
              <a:gd name="connsiteX24" fmla="*/ 425450 w 2444750"/>
              <a:gd name="connsiteY24" fmla="*/ 1644650 h 2447925"/>
              <a:gd name="connsiteX25" fmla="*/ 422275 w 2444750"/>
              <a:gd name="connsiteY25" fmla="*/ 1793875 h 2447925"/>
              <a:gd name="connsiteX26" fmla="*/ 431800 w 2444750"/>
              <a:gd name="connsiteY26" fmla="*/ 1917700 h 2447925"/>
              <a:gd name="connsiteX27" fmla="*/ 447675 w 2444750"/>
              <a:gd name="connsiteY27" fmla="*/ 1997075 h 2447925"/>
              <a:gd name="connsiteX28" fmla="*/ 469900 w 2444750"/>
              <a:gd name="connsiteY28" fmla="*/ 2054225 h 2447925"/>
              <a:gd name="connsiteX29" fmla="*/ 498475 w 2444750"/>
              <a:gd name="connsiteY29" fmla="*/ 2098675 h 2447925"/>
              <a:gd name="connsiteX30" fmla="*/ 530225 w 2444750"/>
              <a:gd name="connsiteY30" fmla="*/ 2136775 h 2447925"/>
              <a:gd name="connsiteX31" fmla="*/ 561975 w 2444750"/>
              <a:gd name="connsiteY31" fmla="*/ 2162175 h 2447925"/>
              <a:gd name="connsiteX32" fmla="*/ 619125 w 2444750"/>
              <a:gd name="connsiteY32" fmla="*/ 2187575 h 2447925"/>
              <a:gd name="connsiteX33" fmla="*/ 704850 w 2444750"/>
              <a:gd name="connsiteY33" fmla="*/ 2206625 h 2447925"/>
              <a:gd name="connsiteX34" fmla="*/ 844550 w 2444750"/>
              <a:gd name="connsiteY34" fmla="*/ 2222500 h 2447925"/>
              <a:gd name="connsiteX35" fmla="*/ 1085850 w 2444750"/>
              <a:gd name="connsiteY35" fmla="*/ 2225675 h 2447925"/>
              <a:gd name="connsiteX36" fmla="*/ 1470025 w 2444750"/>
              <a:gd name="connsiteY36" fmla="*/ 2206625 h 2447925"/>
              <a:gd name="connsiteX37" fmla="*/ 1603375 w 2444750"/>
              <a:gd name="connsiteY37" fmla="*/ 2187575 h 2447925"/>
              <a:gd name="connsiteX38" fmla="*/ 1724025 w 2444750"/>
              <a:gd name="connsiteY38" fmla="*/ 2162175 h 2447925"/>
              <a:gd name="connsiteX39" fmla="*/ 1851025 w 2444750"/>
              <a:gd name="connsiteY39" fmla="*/ 2114550 h 2447925"/>
              <a:gd name="connsiteX40" fmla="*/ 2362200 w 2444750"/>
              <a:gd name="connsiteY40" fmla="*/ 2092325 h 2447925"/>
              <a:gd name="connsiteX41" fmla="*/ 2384425 w 2444750"/>
              <a:gd name="connsiteY41" fmla="*/ 2101850 h 2447925"/>
              <a:gd name="connsiteX42" fmla="*/ 2416175 w 2444750"/>
              <a:gd name="connsiteY42" fmla="*/ 2117725 h 2447925"/>
              <a:gd name="connsiteX43" fmla="*/ 2435225 w 2444750"/>
              <a:gd name="connsiteY43" fmla="*/ 2136775 h 2447925"/>
              <a:gd name="connsiteX44" fmla="*/ 2444750 w 2444750"/>
              <a:gd name="connsiteY44" fmla="*/ 2168525 h 2447925"/>
              <a:gd name="connsiteX45" fmla="*/ 2438400 w 2444750"/>
              <a:gd name="connsiteY45" fmla="*/ 2209800 h 2447925"/>
              <a:gd name="connsiteX46" fmla="*/ 2419350 w 2444750"/>
              <a:gd name="connsiteY46" fmla="*/ 2260600 h 2447925"/>
              <a:gd name="connsiteX47" fmla="*/ 2397125 w 2444750"/>
              <a:gd name="connsiteY47" fmla="*/ 2276475 h 2447925"/>
              <a:gd name="connsiteX48" fmla="*/ 2257425 w 2444750"/>
              <a:gd name="connsiteY48" fmla="*/ 2324100 h 2447925"/>
              <a:gd name="connsiteX49" fmla="*/ 2082800 w 2444750"/>
              <a:gd name="connsiteY49" fmla="*/ 2368550 h 2447925"/>
              <a:gd name="connsiteX50" fmla="*/ 1841500 w 2444750"/>
              <a:gd name="connsiteY50" fmla="*/ 2409825 h 2447925"/>
              <a:gd name="connsiteX51" fmla="*/ 1504950 w 2444750"/>
              <a:gd name="connsiteY51" fmla="*/ 2435225 h 2447925"/>
              <a:gd name="connsiteX52" fmla="*/ 1098550 w 2444750"/>
              <a:gd name="connsiteY52" fmla="*/ 2447925 h 2447925"/>
              <a:gd name="connsiteX53" fmla="*/ 876300 w 2444750"/>
              <a:gd name="connsiteY53" fmla="*/ 2441575 h 2447925"/>
              <a:gd name="connsiteX54" fmla="*/ 762000 w 2444750"/>
              <a:gd name="connsiteY54" fmla="*/ 2428875 h 2447925"/>
              <a:gd name="connsiteX55" fmla="*/ 641350 w 2444750"/>
              <a:gd name="connsiteY55" fmla="*/ 2403475 h 2447925"/>
              <a:gd name="connsiteX56" fmla="*/ 511175 w 2444750"/>
              <a:gd name="connsiteY56" fmla="*/ 2355850 h 2447925"/>
              <a:gd name="connsiteX57" fmla="*/ 419100 w 2444750"/>
              <a:gd name="connsiteY57" fmla="*/ 2301875 h 2447925"/>
              <a:gd name="connsiteX58" fmla="*/ 361950 w 2444750"/>
              <a:gd name="connsiteY58" fmla="*/ 2254250 h 2447925"/>
              <a:gd name="connsiteX59" fmla="*/ 314325 w 2444750"/>
              <a:gd name="connsiteY59" fmla="*/ 2197100 h 2447925"/>
              <a:gd name="connsiteX60" fmla="*/ 292100 w 2444750"/>
              <a:gd name="connsiteY60" fmla="*/ 2143125 h 2447925"/>
              <a:gd name="connsiteX61" fmla="*/ 273050 w 2444750"/>
              <a:gd name="connsiteY61" fmla="*/ 2098675 h 2447925"/>
              <a:gd name="connsiteX62" fmla="*/ 250825 w 2444750"/>
              <a:gd name="connsiteY62" fmla="*/ 2000250 h 2447925"/>
              <a:gd name="connsiteX63" fmla="*/ 238125 w 2444750"/>
              <a:gd name="connsiteY63" fmla="*/ 1930400 h 2447925"/>
              <a:gd name="connsiteX64" fmla="*/ 225425 w 2444750"/>
              <a:gd name="connsiteY64" fmla="*/ 1809750 h 2447925"/>
              <a:gd name="connsiteX65" fmla="*/ 222250 w 2444750"/>
              <a:gd name="connsiteY65" fmla="*/ 1600200 h 2447925"/>
              <a:gd name="connsiteX66" fmla="*/ 225425 w 2444750"/>
              <a:gd name="connsiteY66" fmla="*/ 1225550 h 2447925"/>
              <a:gd name="connsiteX67" fmla="*/ 234950 w 2444750"/>
              <a:gd name="connsiteY67" fmla="*/ 90805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444750" h="2447925">
                <a:moveTo>
                  <a:pt x="234950" y="908050"/>
                </a:moveTo>
                <a:lnTo>
                  <a:pt x="241300" y="523875"/>
                </a:lnTo>
                <a:lnTo>
                  <a:pt x="244475" y="438150"/>
                </a:lnTo>
                <a:lnTo>
                  <a:pt x="244475" y="358775"/>
                </a:lnTo>
                <a:lnTo>
                  <a:pt x="234950" y="323850"/>
                </a:lnTo>
                <a:lnTo>
                  <a:pt x="209550" y="263525"/>
                </a:lnTo>
                <a:lnTo>
                  <a:pt x="168275" y="203200"/>
                </a:lnTo>
                <a:lnTo>
                  <a:pt x="92075" y="120650"/>
                </a:lnTo>
                <a:lnTo>
                  <a:pt x="0" y="0"/>
                </a:lnTo>
                <a:lnTo>
                  <a:pt x="333375" y="101600"/>
                </a:lnTo>
                <a:lnTo>
                  <a:pt x="355600" y="130175"/>
                </a:lnTo>
                <a:lnTo>
                  <a:pt x="419100" y="200025"/>
                </a:lnTo>
                <a:lnTo>
                  <a:pt x="482600" y="260350"/>
                </a:lnTo>
                <a:lnTo>
                  <a:pt x="527050" y="292100"/>
                </a:lnTo>
                <a:lnTo>
                  <a:pt x="565150" y="320675"/>
                </a:lnTo>
                <a:lnTo>
                  <a:pt x="584200" y="342900"/>
                </a:lnTo>
                <a:lnTo>
                  <a:pt x="593725" y="374650"/>
                </a:lnTo>
                <a:lnTo>
                  <a:pt x="587375" y="422275"/>
                </a:lnTo>
                <a:lnTo>
                  <a:pt x="555625" y="466725"/>
                </a:lnTo>
                <a:lnTo>
                  <a:pt x="523875" y="511175"/>
                </a:lnTo>
                <a:lnTo>
                  <a:pt x="495300" y="590550"/>
                </a:lnTo>
                <a:lnTo>
                  <a:pt x="479425" y="698500"/>
                </a:lnTo>
                <a:lnTo>
                  <a:pt x="441325" y="1047750"/>
                </a:lnTo>
                <a:lnTo>
                  <a:pt x="425450" y="1289050"/>
                </a:lnTo>
                <a:lnTo>
                  <a:pt x="425450" y="1644650"/>
                </a:lnTo>
                <a:cubicBezTo>
                  <a:pt x="424392" y="1694392"/>
                  <a:pt x="423333" y="1744133"/>
                  <a:pt x="422275" y="1793875"/>
                </a:cubicBezTo>
                <a:lnTo>
                  <a:pt x="431800" y="1917700"/>
                </a:lnTo>
                <a:lnTo>
                  <a:pt x="447675" y="1997075"/>
                </a:lnTo>
                <a:lnTo>
                  <a:pt x="469900" y="2054225"/>
                </a:lnTo>
                <a:lnTo>
                  <a:pt x="498475" y="2098675"/>
                </a:lnTo>
                <a:lnTo>
                  <a:pt x="530225" y="2136775"/>
                </a:lnTo>
                <a:lnTo>
                  <a:pt x="561975" y="2162175"/>
                </a:lnTo>
                <a:lnTo>
                  <a:pt x="619125" y="2187575"/>
                </a:lnTo>
                <a:lnTo>
                  <a:pt x="704850" y="2206625"/>
                </a:lnTo>
                <a:lnTo>
                  <a:pt x="844550" y="2222500"/>
                </a:lnTo>
                <a:lnTo>
                  <a:pt x="1085850" y="2225675"/>
                </a:lnTo>
                <a:lnTo>
                  <a:pt x="1470025" y="2206625"/>
                </a:lnTo>
                <a:lnTo>
                  <a:pt x="1603375" y="2187575"/>
                </a:lnTo>
                <a:lnTo>
                  <a:pt x="1724025" y="2162175"/>
                </a:lnTo>
                <a:lnTo>
                  <a:pt x="1851025" y="2114550"/>
                </a:lnTo>
                <a:lnTo>
                  <a:pt x="2362200" y="2092325"/>
                </a:lnTo>
                <a:lnTo>
                  <a:pt x="2384425" y="2101850"/>
                </a:lnTo>
                <a:lnTo>
                  <a:pt x="2416175" y="2117725"/>
                </a:lnTo>
                <a:lnTo>
                  <a:pt x="2435225" y="2136775"/>
                </a:lnTo>
                <a:lnTo>
                  <a:pt x="2444750" y="2168525"/>
                </a:lnTo>
                <a:lnTo>
                  <a:pt x="2438400" y="2209800"/>
                </a:lnTo>
                <a:lnTo>
                  <a:pt x="2419350" y="2260600"/>
                </a:lnTo>
                <a:lnTo>
                  <a:pt x="2397125" y="2276475"/>
                </a:lnTo>
                <a:lnTo>
                  <a:pt x="2257425" y="2324100"/>
                </a:lnTo>
                <a:lnTo>
                  <a:pt x="2082800" y="2368550"/>
                </a:lnTo>
                <a:lnTo>
                  <a:pt x="1841500" y="2409825"/>
                </a:lnTo>
                <a:lnTo>
                  <a:pt x="1504950" y="2435225"/>
                </a:lnTo>
                <a:lnTo>
                  <a:pt x="1098550" y="2447925"/>
                </a:lnTo>
                <a:lnTo>
                  <a:pt x="876300" y="2441575"/>
                </a:lnTo>
                <a:lnTo>
                  <a:pt x="762000" y="2428875"/>
                </a:lnTo>
                <a:lnTo>
                  <a:pt x="641350" y="2403475"/>
                </a:lnTo>
                <a:lnTo>
                  <a:pt x="511175" y="2355850"/>
                </a:lnTo>
                <a:lnTo>
                  <a:pt x="419100" y="2301875"/>
                </a:lnTo>
                <a:lnTo>
                  <a:pt x="361950" y="2254250"/>
                </a:lnTo>
                <a:lnTo>
                  <a:pt x="314325" y="2197100"/>
                </a:lnTo>
                <a:lnTo>
                  <a:pt x="292100" y="2143125"/>
                </a:lnTo>
                <a:lnTo>
                  <a:pt x="273050" y="2098675"/>
                </a:lnTo>
                <a:lnTo>
                  <a:pt x="250825" y="2000250"/>
                </a:lnTo>
                <a:lnTo>
                  <a:pt x="238125" y="1930400"/>
                </a:lnTo>
                <a:lnTo>
                  <a:pt x="225425" y="1809750"/>
                </a:lnTo>
                <a:cubicBezTo>
                  <a:pt x="224367" y="1739900"/>
                  <a:pt x="223308" y="1670050"/>
                  <a:pt x="222250" y="1600200"/>
                </a:cubicBezTo>
                <a:cubicBezTo>
                  <a:pt x="223308" y="1475317"/>
                  <a:pt x="224367" y="1350433"/>
                  <a:pt x="225425" y="1225550"/>
                </a:cubicBezTo>
                <a:lnTo>
                  <a:pt x="234950" y="9080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4F214F5-6E80-4E8E-BA6E-8AA5969189DC}"/>
              </a:ext>
            </a:extLst>
          </p:cNvPr>
          <p:cNvSpPr/>
          <p:nvPr/>
        </p:nvSpPr>
        <p:spPr>
          <a:xfrm>
            <a:off x="7859714" y="4598989"/>
            <a:ext cx="606425" cy="822325"/>
          </a:xfrm>
          <a:custGeom>
            <a:avLst/>
            <a:gdLst>
              <a:gd name="connsiteX0" fmla="*/ 278607 w 604838"/>
              <a:gd name="connsiteY0" fmla="*/ 388144 h 823912"/>
              <a:gd name="connsiteX1" fmla="*/ 240507 w 604838"/>
              <a:gd name="connsiteY1" fmla="*/ 566737 h 823912"/>
              <a:gd name="connsiteX2" fmla="*/ 200025 w 604838"/>
              <a:gd name="connsiteY2" fmla="*/ 697706 h 823912"/>
              <a:gd name="connsiteX3" fmla="*/ 185738 w 604838"/>
              <a:gd name="connsiteY3" fmla="*/ 716756 h 823912"/>
              <a:gd name="connsiteX4" fmla="*/ 147638 w 604838"/>
              <a:gd name="connsiteY4" fmla="*/ 750094 h 823912"/>
              <a:gd name="connsiteX5" fmla="*/ 85725 w 604838"/>
              <a:gd name="connsiteY5" fmla="*/ 790575 h 823912"/>
              <a:gd name="connsiteX6" fmla="*/ 0 w 604838"/>
              <a:gd name="connsiteY6" fmla="*/ 823912 h 823912"/>
              <a:gd name="connsiteX7" fmla="*/ 604838 w 604838"/>
              <a:gd name="connsiteY7" fmla="*/ 802481 h 823912"/>
              <a:gd name="connsiteX8" fmla="*/ 552450 w 604838"/>
              <a:gd name="connsiteY8" fmla="*/ 762000 h 823912"/>
              <a:gd name="connsiteX9" fmla="*/ 507207 w 604838"/>
              <a:gd name="connsiteY9" fmla="*/ 704850 h 823912"/>
              <a:gd name="connsiteX10" fmla="*/ 476250 w 604838"/>
              <a:gd name="connsiteY10" fmla="*/ 645319 h 823912"/>
              <a:gd name="connsiteX11" fmla="*/ 457200 w 604838"/>
              <a:gd name="connsiteY11" fmla="*/ 590550 h 823912"/>
              <a:gd name="connsiteX12" fmla="*/ 442913 w 604838"/>
              <a:gd name="connsiteY12" fmla="*/ 514350 h 823912"/>
              <a:gd name="connsiteX13" fmla="*/ 411957 w 604838"/>
              <a:gd name="connsiteY13" fmla="*/ 192881 h 823912"/>
              <a:gd name="connsiteX14" fmla="*/ 397669 w 604838"/>
              <a:gd name="connsiteY14" fmla="*/ 38100 h 823912"/>
              <a:gd name="connsiteX15" fmla="*/ 388144 w 604838"/>
              <a:gd name="connsiteY15" fmla="*/ 11906 h 823912"/>
              <a:gd name="connsiteX16" fmla="*/ 371475 w 604838"/>
              <a:gd name="connsiteY16" fmla="*/ 0 h 823912"/>
              <a:gd name="connsiteX17" fmla="*/ 350044 w 604838"/>
              <a:gd name="connsiteY17" fmla="*/ 7144 h 823912"/>
              <a:gd name="connsiteX18" fmla="*/ 342900 w 604838"/>
              <a:gd name="connsiteY18" fmla="*/ 38100 h 823912"/>
              <a:gd name="connsiteX19" fmla="*/ 278607 w 604838"/>
              <a:gd name="connsiteY19" fmla="*/ 388144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4838" h="823912">
                <a:moveTo>
                  <a:pt x="278607" y="388144"/>
                </a:moveTo>
                <a:lnTo>
                  <a:pt x="240507" y="566737"/>
                </a:lnTo>
                <a:lnTo>
                  <a:pt x="200025" y="697706"/>
                </a:lnTo>
                <a:lnTo>
                  <a:pt x="185738" y="716756"/>
                </a:lnTo>
                <a:lnTo>
                  <a:pt x="147638" y="750094"/>
                </a:lnTo>
                <a:lnTo>
                  <a:pt x="85725" y="790575"/>
                </a:lnTo>
                <a:lnTo>
                  <a:pt x="0" y="823912"/>
                </a:lnTo>
                <a:lnTo>
                  <a:pt x="604838" y="802481"/>
                </a:lnTo>
                <a:lnTo>
                  <a:pt x="552450" y="762000"/>
                </a:lnTo>
                <a:lnTo>
                  <a:pt x="507207" y="704850"/>
                </a:lnTo>
                <a:lnTo>
                  <a:pt x="476250" y="645319"/>
                </a:lnTo>
                <a:lnTo>
                  <a:pt x="457200" y="590550"/>
                </a:lnTo>
                <a:lnTo>
                  <a:pt x="442913" y="514350"/>
                </a:lnTo>
                <a:lnTo>
                  <a:pt x="411957" y="192881"/>
                </a:lnTo>
                <a:lnTo>
                  <a:pt x="397669" y="38100"/>
                </a:lnTo>
                <a:lnTo>
                  <a:pt x="388144" y="11906"/>
                </a:lnTo>
                <a:lnTo>
                  <a:pt x="371475" y="0"/>
                </a:lnTo>
                <a:lnTo>
                  <a:pt x="350044" y="7144"/>
                </a:lnTo>
                <a:lnTo>
                  <a:pt x="342900" y="38100"/>
                </a:lnTo>
                <a:lnTo>
                  <a:pt x="278607" y="3881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08E21A7-2B0B-4EF0-A262-F53EC07E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51" y="1436686"/>
            <a:ext cx="4615072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C5852E7-75A3-481D-A7FA-43D28F4AC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730" y="1462089"/>
            <a:ext cx="4621169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69165E-2DF9-4EAA-AA4C-6A3619463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64" y="1215960"/>
            <a:ext cx="4615072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313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わにのおじいさんのたからもの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kumimoji="1"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	頭 野 体 半 長 顔 紙 谷 岩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6601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D7AD226-B1F8-48DB-B1E2-7BFF8F0AB23F}"/>
              </a:ext>
            </a:extLst>
          </p:cNvPr>
          <p:cNvSpPr/>
          <p:nvPr/>
        </p:nvSpPr>
        <p:spPr>
          <a:xfrm>
            <a:off x="3770313" y="1754188"/>
            <a:ext cx="1878012" cy="495300"/>
          </a:xfrm>
          <a:custGeom>
            <a:avLst/>
            <a:gdLst>
              <a:gd name="connsiteX0" fmla="*/ 642937 w 1878806"/>
              <a:gd name="connsiteY0" fmla="*/ 245269 h 495300"/>
              <a:gd name="connsiteX1" fmla="*/ 1023937 w 1878806"/>
              <a:gd name="connsiteY1" fmla="*/ 188119 h 495300"/>
              <a:gd name="connsiteX2" fmla="*/ 1381125 w 1878806"/>
              <a:gd name="connsiteY2" fmla="*/ 114300 h 495300"/>
              <a:gd name="connsiteX3" fmla="*/ 1447800 w 1878806"/>
              <a:gd name="connsiteY3" fmla="*/ 88107 h 495300"/>
              <a:gd name="connsiteX4" fmla="*/ 1514475 w 1878806"/>
              <a:gd name="connsiteY4" fmla="*/ 45244 h 495300"/>
              <a:gd name="connsiteX5" fmla="*/ 1559719 w 1878806"/>
              <a:gd name="connsiteY5" fmla="*/ 0 h 495300"/>
              <a:gd name="connsiteX6" fmla="*/ 1633537 w 1878806"/>
              <a:gd name="connsiteY6" fmla="*/ 7144 h 495300"/>
              <a:gd name="connsiteX7" fmla="*/ 1721644 w 1878806"/>
              <a:gd name="connsiteY7" fmla="*/ 35719 h 495300"/>
              <a:gd name="connsiteX8" fmla="*/ 1800225 w 1878806"/>
              <a:gd name="connsiteY8" fmla="*/ 73819 h 495300"/>
              <a:gd name="connsiteX9" fmla="*/ 1843087 w 1878806"/>
              <a:gd name="connsiteY9" fmla="*/ 111919 h 495300"/>
              <a:gd name="connsiteX10" fmla="*/ 1874044 w 1878806"/>
              <a:gd name="connsiteY10" fmla="*/ 157163 h 495300"/>
              <a:gd name="connsiteX11" fmla="*/ 1878806 w 1878806"/>
              <a:gd name="connsiteY11" fmla="*/ 185738 h 495300"/>
              <a:gd name="connsiteX12" fmla="*/ 1854994 w 1878806"/>
              <a:gd name="connsiteY12" fmla="*/ 219075 h 495300"/>
              <a:gd name="connsiteX13" fmla="*/ 1814512 w 1878806"/>
              <a:gd name="connsiteY13" fmla="*/ 242888 h 495300"/>
              <a:gd name="connsiteX14" fmla="*/ 1778794 w 1878806"/>
              <a:gd name="connsiteY14" fmla="*/ 257175 h 495300"/>
              <a:gd name="connsiteX15" fmla="*/ 1743075 w 1878806"/>
              <a:gd name="connsiteY15" fmla="*/ 266700 h 495300"/>
              <a:gd name="connsiteX16" fmla="*/ 1488281 w 1878806"/>
              <a:gd name="connsiteY16" fmla="*/ 280988 h 495300"/>
              <a:gd name="connsiteX17" fmla="*/ 1259681 w 1878806"/>
              <a:gd name="connsiteY17" fmla="*/ 302419 h 495300"/>
              <a:gd name="connsiteX18" fmla="*/ 1007269 w 1878806"/>
              <a:gd name="connsiteY18" fmla="*/ 338138 h 495300"/>
              <a:gd name="connsiteX19" fmla="*/ 764381 w 1878806"/>
              <a:gd name="connsiteY19" fmla="*/ 381000 h 495300"/>
              <a:gd name="connsiteX20" fmla="*/ 576262 w 1878806"/>
              <a:gd name="connsiteY20" fmla="*/ 428625 h 495300"/>
              <a:gd name="connsiteX21" fmla="*/ 509587 w 1878806"/>
              <a:gd name="connsiteY21" fmla="*/ 445294 h 495300"/>
              <a:gd name="connsiteX22" fmla="*/ 473869 w 1878806"/>
              <a:gd name="connsiteY22" fmla="*/ 469107 h 495300"/>
              <a:gd name="connsiteX23" fmla="*/ 442912 w 1878806"/>
              <a:gd name="connsiteY23" fmla="*/ 483394 h 495300"/>
              <a:gd name="connsiteX24" fmla="*/ 402431 w 1878806"/>
              <a:gd name="connsiteY24" fmla="*/ 495300 h 495300"/>
              <a:gd name="connsiteX25" fmla="*/ 359569 w 1878806"/>
              <a:gd name="connsiteY25" fmla="*/ 495300 h 495300"/>
              <a:gd name="connsiteX26" fmla="*/ 319087 w 1878806"/>
              <a:gd name="connsiteY26" fmla="*/ 481013 h 495300"/>
              <a:gd name="connsiteX27" fmla="*/ 230981 w 1878806"/>
              <a:gd name="connsiteY27" fmla="*/ 438150 h 495300"/>
              <a:gd name="connsiteX28" fmla="*/ 154781 w 1878806"/>
              <a:gd name="connsiteY28" fmla="*/ 385763 h 495300"/>
              <a:gd name="connsiteX29" fmla="*/ 69056 w 1878806"/>
              <a:gd name="connsiteY29" fmla="*/ 300038 h 495300"/>
              <a:gd name="connsiteX30" fmla="*/ 19050 w 1878806"/>
              <a:gd name="connsiteY30" fmla="*/ 221457 h 495300"/>
              <a:gd name="connsiteX31" fmla="*/ 0 w 1878806"/>
              <a:gd name="connsiteY31" fmla="*/ 180975 h 495300"/>
              <a:gd name="connsiteX32" fmla="*/ 2381 w 1878806"/>
              <a:gd name="connsiteY32" fmla="*/ 159544 h 495300"/>
              <a:gd name="connsiteX33" fmla="*/ 33337 w 1878806"/>
              <a:gd name="connsiteY33" fmla="*/ 166688 h 495300"/>
              <a:gd name="connsiteX34" fmla="*/ 95250 w 1878806"/>
              <a:gd name="connsiteY34" fmla="*/ 202407 h 495300"/>
              <a:gd name="connsiteX35" fmla="*/ 147637 w 1878806"/>
              <a:gd name="connsiteY35" fmla="*/ 230982 h 495300"/>
              <a:gd name="connsiteX36" fmla="*/ 233362 w 1878806"/>
              <a:gd name="connsiteY36" fmla="*/ 259557 h 495300"/>
              <a:gd name="connsiteX37" fmla="*/ 321469 w 1878806"/>
              <a:gd name="connsiteY37" fmla="*/ 269082 h 495300"/>
              <a:gd name="connsiteX38" fmla="*/ 409575 w 1878806"/>
              <a:gd name="connsiteY38" fmla="*/ 271463 h 495300"/>
              <a:gd name="connsiteX39" fmla="*/ 642937 w 1878806"/>
              <a:gd name="connsiteY39" fmla="*/ 245269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78806" h="495300">
                <a:moveTo>
                  <a:pt x="642937" y="245269"/>
                </a:moveTo>
                <a:lnTo>
                  <a:pt x="1023937" y="188119"/>
                </a:lnTo>
                <a:lnTo>
                  <a:pt x="1381125" y="114300"/>
                </a:lnTo>
                <a:lnTo>
                  <a:pt x="1447800" y="88107"/>
                </a:lnTo>
                <a:lnTo>
                  <a:pt x="1514475" y="45244"/>
                </a:lnTo>
                <a:lnTo>
                  <a:pt x="1559719" y="0"/>
                </a:lnTo>
                <a:lnTo>
                  <a:pt x="1633537" y="7144"/>
                </a:lnTo>
                <a:lnTo>
                  <a:pt x="1721644" y="35719"/>
                </a:lnTo>
                <a:lnTo>
                  <a:pt x="1800225" y="73819"/>
                </a:lnTo>
                <a:lnTo>
                  <a:pt x="1843087" y="111919"/>
                </a:lnTo>
                <a:lnTo>
                  <a:pt x="1874044" y="157163"/>
                </a:lnTo>
                <a:lnTo>
                  <a:pt x="1878806" y="185738"/>
                </a:lnTo>
                <a:lnTo>
                  <a:pt x="1854994" y="219075"/>
                </a:lnTo>
                <a:lnTo>
                  <a:pt x="1814512" y="242888"/>
                </a:lnTo>
                <a:lnTo>
                  <a:pt x="1778794" y="257175"/>
                </a:lnTo>
                <a:lnTo>
                  <a:pt x="1743075" y="266700"/>
                </a:lnTo>
                <a:lnTo>
                  <a:pt x="1488281" y="280988"/>
                </a:lnTo>
                <a:lnTo>
                  <a:pt x="1259681" y="302419"/>
                </a:lnTo>
                <a:lnTo>
                  <a:pt x="1007269" y="338138"/>
                </a:lnTo>
                <a:lnTo>
                  <a:pt x="764381" y="381000"/>
                </a:lnTo>
                <a:lnTo>
                  <a:pt x="576262" y="428625"/>
                </a:lnTo>
                <a:lnTo>
                  <a:pt x="509587" y="445294"/>
                </a:lnTo>
                <a:lnTo>
                  <a:pt x="473869" y="469107"/>
                </a:lnTo>
                <a:lnTo>
                  <a:pt x="442912" y="483394"/>
                </a:lnTo>
                <a:lnTo>
                  <a:pt x="402431" y="495300"/>
                </a:lnTo>
                <a:lnTo>
                  <a:pt x="359569" y="495300"/>
                </a:lnTo>
                <a:lnTo>
                  <a:pt x="319087" y="481013"/>
                </a:lnTo>
                <a:lnTo>
                  <a:pt x="230981" y="438150"/>
                </a:lnTo>
                <a:lnTo>
                  <a:pt x="154781" y="385763"/>
                </a:lnTo>
                <a:lnTo>
                  <a:pt x="69056" y="300038"/>
                </a:lnTo>
                <a:lnTo>
                  <a:pt x="19050" y="221457"/>
                </a:lnTo>
                <a:lnTo>
                  <a:pt x="0" y="180975"/>
                </a:lnTo>
                <a:lnTo>
                  <a:pt x="2381" y="159544"/>
                </a:lnTo>
                <a:lnTo>
                  <a:pt x="33337" y="166688"/>
                </a:lnTo>
                <a:lnTo>
                  <a:pt x="95250" y="202407"/>
                </a:lnTo>
                <a:lnTo>
                  <a:pt x="147637" y="230982"/>
                </a:lnTo>
                <a:lnTo>
                  <a:pt x="233362" y="259557"/>
                </a:lnTo>
                <a:lnTo>
                  <a:pt x="321469" y="269082"/>
                </a:lnTo>
                <a:lnTo>
                  <a:pt x="409575" y="271463"/>
                </a:lnTo>
                <a:lnTo>
                  <a:pt x="642937" y="2452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D204576-E9A9-4BC0-815F-FE6B78D8AB20}"/>
              </a:ext>
            </a:extLst>
          </p:cNvPr>
          <p:cNvSpPr/>
          <p:nvPr/>
        </p:nvSpPr>
        <p:spPr>
          <a:xfrm>
            <a:off x="3838576" y="2649538"/>
            <a:ext cx="531813" cy="1149350"/>
          </a:xfrm>
          <a:custGeom>
            <a:avLst/>
            <a:gdLst>
              <a:gd name="connsiteX0" fmla="*/ 388144 w 531019"/>
              <a:gd name="connsiteY0" fmla="*/ 333375 h 1147763"/>
              <a:gd name="connsiteX1" fmla="*/ 431006 w 531019"/>
              <a:gd name="connsiteY1" fmla="*/ 581025 h 1147763"/>
              <a:gd name="connsiteX2" fmla="*/ 502444 w 531019"/>
              <a:gd name="connsiteY2" fmla="*/ 919163 h 1147763"/>
              <a:gd name="connsiteX3" fmla="*/ 531019 w 531019"/>
              <a:gd name="connsiteY3" fmla="*/ 1028700 h 1147763"/>
              <a:gd name="connsiteX4" fmla="*/ 504825 w 531019"/>
              <a:gd name="connsiteY4" fmla="*/ 1078707 h 1147763"/>
              <a:gd name="connsiteX5" fmla="*/ 478631 w 531019"/>
              <a:gd name="connsiteY5" fmla="*/ 1109663 h 1147763"/>
              <a:gd name="connsiteX6" fmla="*/ 457200 w 531019"/>
              <a:gd name="connsiteY6" fmla="*/ 1135857 h 1147763"/>
              <a:gd name="connsiteX7" fmla="*/ 438150 w 531019"/>
              <a:gd name="connsiteY7" fmla="*/ 1147763 h 1147763"/>
              <a:gd name="connsiteX8" fmla="*/ 426244 w 531019"/>
              <a:gd name="connsiteY8" fmla="*/ 1147763 h 1147763"/>
              <a:gd name="connsiteX9" fmla="*/ 400050 w 531019"/>
              <a:gd name="connsiteY9" fmla="*/ 1135857 h 1147763"/>
              <a:gd name="connsiteX10" fmla="*/ 350044 w 531019"/>
              <a:gd name="connsiteY10" fmla="*/ 1092994 h 1147763"/>
              <a:gd name="connsiteX11" fmla="*/ 309563 w 531019"/>
              <a:gd name="connsiteY11" fmla="*/ 1045369 h 1147763"/>
              <a:gd name="connsiteX12" fmla="*/ 283369 w 531019"/>
              <a:gd name="connsiteY12" fmla="*/ 995363 h 1147763"/>
              <a:gd name="connsiteX13" fmla="*/ 271463 w 531019"/>
              <a:gd name="connsiteY13" fmla="*/ 954882 h 1147763"/>
              <a:gd name="connsiteX14" fmla="*/ 269081 w 531019"/>
              <a:gd name="connsiteY14" fmla="*/ 912019 h 1147763"/>
              <a:gd name="connsiteX15" fmla="*/ 266700 w 531019"/>
              <a:gd name="connsiteY15" fmla="*/ 845344 h 1147763"/>
              <a:gd name="connsiteX16" fmla="*/ 257175 w 531019"/>
              <a:gd name="connsiteY16" fmla="*/ 750094 h 1147763"/>
              <a:gd name="connsiteX17" fmla="*/ 238125 w 531019"/>
              <a:gd name="connsiteY17" fmla="*/ 607219 h 1147763"/>
              <a:gd name="connsiteX18" fmla="*/ 204788 w 531019"/>
              <a:gd name="connsiteY18" fmla="*/ 490538 h 1147763"/>
              <a:gd name="connsiteX19" fmla="*/ 188119 w 531019"/>
              <a:gd name="connsiteY19" fmla="*/ 433388 h 1147763"/>
              <a:gd name="connsiteX20" fmla="*/ 159544 w 531019"/>
              <a:gd name="connsiteY20" fmla="*/ 304800 h 1147763"/>
              <a:gd name="connsiteX21" fmla="*/ 126206 w 531019"/>
              <a:gd name="connsiteY21" fmla="*/ 200025 h 1147763"/>
              <a:gd name="connsiteX22" fmla="*/ 95250 w 531019"/>
              <a:gd name="connsiteY22" fmla="*/ 138113 h 1147763"/>
              <a:gd name="connsiteX23" fmla="*/ 69056 w 531019"/>
              <a:gd name="connsiteY23" fmla="*/ 90488 h 1147763"/>
              <a:gd name="connsiteX24" fmla="*/ 57150 w 531019"/>
              <a:gd name="connsiteY24" fmla="*/ 80963 h 1147763"/>
              <a:gd name="connsiteX25" fmla="*/ 11906 w 531019"/>
              <a:gd name="connsiteY25" fmla="*/ 47625 h 1147763"/>
              <a:gd name="connsiteX26" fmla="*/ 2381 w 531019"/>
              <a:gd name="connsiteY26" fmla="*/ 30957 h 1147763"/>
              <a:gd name="connsiteX27" fmla="*/ 0 w 531019"/>
              <a:gd name="connsiteY27" fmla="*/ 9525 h 1147763"/>
              <a:gd name="connsiteX28" fmla="*/ 23813 w 531019"/>
              <a:gd name="connsiteY28" fmla="*/ 0 h 1147763"/>
              <a:gd name="connsiteX29" fmla="*/ 59531 w 531019"/>
              <a:gd name="connsiteY29" fmla="*/ 0 h 1147763"/>
              <a:gd name="connsiteX30" fmla="*/ 135731 w 531019"/>
              <a:gd name="connsiteY30" fmla="*/ 4763 h 1147763"/>
              <a:gd name="connsiteX31" fmla="*/ 209550 w 531019"/>
              <a:gd name="connsiteY31" fmla="*/ 23813 h 1147763"/>
              <a:gd name="connsiteX32" fmla="*/ 266700 w 531019"/>
              <a:gd name="connsiteY32" fmla="*/ 47625 h 1147763"/>
              <a:gd name="connsiteX33" fmla="*/ 333375 w 531019"/>
              <a:gd name="connsiteY33" fmla="*/ 88107 h 1147763"/>
              <a:gd name="connsiteX34" fmla="*/ 357188 w 531019"/>
              <a:gd name="connsiteY34" fmla="*/ 116682 h 1147763"/>
              <a:gd name="connsiteX35" fmla="*/ 388144 w 531019"/>
              <a:gd name="connsiteY35" fmla="*/ 333375 h 11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1019" h="1147763">
                <a:moveTo>
                  <a:pt x="388144" y="333375"/>
                </a:moveTo>
                <a:lnTo>
                  <a:pt x="431006" y="581025"/>
                </a:lnTo>
                <a:lnTo>
                  <a:pt x="502444" y="919163"/>
                </a:lnTo>
                <a:lnTo>
                  <a:pt x="531019" y="1028700"/>
                </a:lnTo>
                <a:lnTo>
                  <a:pt x="504825" y="1078707"/>
                </a:lnTo>
                <a:lnTo>
                  <a:pt x="478631" y="1109663"/>
                </a:lnTo>
                <a:lnTo>
                  <a:pt x="457200" y="1135857"/>
                </a:lnTo>
                <a:lnTo>
                  <a:pt x="438150" y="1147763"/>
                </a:lnTo>
                <a:lnTo>
                  <a:pt x="426244" y="1147763"/>
                </a:lnTo>
                <a:lnTo>
                  <a:pt x="400050" y="1135857"/>
                </a:lnTo>
                <a:lnTo>
                  <a:pt x="350044" y="1092994"/>
                </a:lnTo>
                <a:lnTo>
                  <a:pt x="309563" y="1045369"/>
                </a:lnTo>
                <a:lnTo>
                  <a:pt x="283369" y="995363"/>
                </a:lnTo>
                <a:lnTo>
                  <a:pt x="271463" y="954882"/>
                </a:lnTo>
                <a:lnTo>
                  <a:pt x="269081" y="912019"/>
                </a:lnTo>
                <a:cubicBezTo>
                  <a:pt x="268287" y="889794"/>
                  <a:pt x="267494" y="867569"/>
                  <a:pt x="266700" y="845344"/>
                </a:cubicBezTo>
                <a:lnTo>
                  <a:pt x="257175" y="750094"/>
                </a:lnTo>
                <a:lnTo>
                  <a:pt x="238125" y="607219"/>
                </a:lnTo>
                <a:lnTo>
                  <a:pt x="204788" y="490538"/>
                </a:lnTo>
                <a:lnTo>
                  <a:pt x="188119" y="433388"/>
                </a:lnTo>
                <a:lnTo>
                  <a:pt x="159544" y="304800"/>
                </a:lnTo>
                <a:lnTo>
                  <a:pt x="126206" y="200025"/>
                </a:lnTo>
                <a:lnTo>
                  <a:pt x="95250" y="138113"/>
                </a:lnTo>
                <a:lnTo>
                  <a:pt x="69056" y="90488"/>
                </a:lnTo>
                <a:lnTo>
                  <a:pt x="57150" y="80963"/>
                </a:lnTo>
                <a:lnTo>
                  <a:pt x="11906" y="47625"/>
                </a:lnTo>
                <a:lnTo>
                  <a:pt x="2381" y="30957"/>
                </a:lnTo>
                <a:lnTo>
                  <a:pt x="0" y="9525"/>
                </a:lnTo>
                <a:lnTo>
                  <a:pt x="23813" y="0"/>
                </a:lnTo>
                <a:lnTo>
                  <a:pt x="59531" y="0"/>
                </a:lnTo>
                <a:lnTo>
                  <a:pt x="135731" y="4763"/>
                </a:lnTo>
                <a:lnTo>
                  <a:pt x="209550" y="23813"/>
                </a:lnTo>
                <a:lnTo>
                  <a:pt x="266700" y="47625"/>
                </a:lnTo>
                <a:lnTo>
                  <a:pt x="333375" y="88107"/>
                </a:lnTo>
                <a:lnTo>
                  <a:pt x="357188" y="116682"/>
                </a:lnTo>
                <a:lnTo>
                  <a:pt x="388144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CAA1A20-867C-4905-A797-1585B84C3456}"/>
              </a:ext>
            </a:extLst>
          </p:cNvPr>
          <p:cNvSpPr/>
          <p:nvPr/>
        </p:nvSpPr>
        <p:spPr>
          <a:xfrm>
            <a:off x="4100514" y="4030664"/>
            <a:ext cx="585787" cy="1074737"/>
          </a:xfrm>
          <a:custGeom>
            <a:avLst/>
            <a:gdLst>
              <a:gd name="connsiteX0" fmla="*/ 90487 w 585787"/>
              <a:gd name="connsiteY0" fmla="*/ 154782 h 1073944"/>
              <a:gd name="connsiteX1" fmla="*/ 214312 w 585787"/>
              <a:gd name="connsiteY1" fmla="*/ 369094 h 1073944"/>
              <a:gd name="connsiteX2" fmla="*/ 259556 w 585787"/>
              <a:gd name="connsiteY2" fmla="*/ 459582 h 1073944"/>
              <a:gd name="connsiteX3" fmla="*/ 335756 w 585787"/>
              <a:gd name="connsiteY3" fmla="*/ 647700 h 1073944"/>
              <a:gd name="connsiteX4" fmla="*/ 407193 w 585787"/>
              <a:gd name="connsiteY4" fmla="*/ 852488 h 1073944"/>
              <a:gd name="connsiteX5" fmla="*/ 476250 w 585787"/>
              <a:gd name="connsiteY5" fmla="*/ 1073944 h 1073944"/>
              <a:gd name="connsiteX6" fmla="*/ 581025 w 585787"/>
              <a:gd name="connsiteY6" fmla="*/ 983457 h 1073944"/>
              <a:gd name="connsiteX7" fmla="*/ 585787 w 585787"/>
              <a:gd name="connsiteY7" fmla="*/ 921544 h 1073944"/>
              <a:gd name="connsiteX8" fmla="*/ 578643 w 585787"/>
              <a:gd name="connsiteY8" fmla="*/ 821532 h 1073944"/>
              <a:gd name="connsiteX9" fmla="*/ 557212 w 585787"/>
              <a:gd name="connsiteY9" fmla="*/ 664369 h 1073944"/>
              <a:gd name="connsiteX10" fmla="*/ 533400 w 585787"/>
              <a:gd name="connsiteY10" fmla="*/ 564357 h 1073944"/>
              <a:gd name="connsiteX11" fmla="*/ 492918 w 585787"/>
              <a:gd name="connsiteY11" fmla="*/ 461963 h 1073944"/>
              <a:gd name="connsiteX12" fmla="*/ 459581 w 585787"/>
              <a:gd name="connsiteY12" fmla="*/ 400050 h 1073944"/>
              <a:gd name="connsiteX13" fmla="*/ 407193 w 585787"/>
              <a:gd name="connsiteY13" fmla="*/ 326232 h 1073944"/>
              <a:gd name="connsiteX14" fmla="*/ 326231 w 585787"/>
              <a:gd name="connsiteY14" fmla="*/ 233363 h 1073944"/>
              <a:gd name="connsiteX15" fmla="*/ 233362 w 585787"/>
              <a:gd name="connsiteY15" fmla="*/ 147638 h 1073944"/>
              <a:gd name="connsiteX16" fmla="*/ 121443 w 585787"/>
              <a:gd name="connsiteY16" fmla="*/ 59532 h 1073944"/>
              <a:gd name="connsiteX17" fmla="*/ 42862 w 585787"/>
              <a:gd name="connsiteY17" fmla="*/ 9525 h 1073944"/>
              <a:gd name="connsiteX18" fmla="*/ 0 w 585787"/>
              <a:gd name="connsiteY18" fmla="*/ 0 h 1073944"/>
              <a:gd name="connsiteX19" fmla="*/ 21431 w 585787"/>
              <a:gd name="connsiteY19" fmla="*/ 52388 h 1073944"/>
              <a:gd name="connsiteX20" fmla="*/ 90487 w 585787"/>
              <a:gd name="connsiteY20" fmla="*/ 154782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5787" h="1073944">
                <a:moveTo>
                  <a:pt x="90487" y="154782"/>
                </a:moveTo>
                <a:lnTo>
                  <a:pt x="214312" y="369094"/>
                </a:lnTo>
                <a:lnTo>
                  <a:pt x="259556" y="459582"/>
                </a:lnTo>
                <a:lnTo>
                  <a:pt x="335756" y="647700"/>
                </a:lnTo>
                <a:lnTo>
                  <a:pt x="407193" y="852488"/>
                </a:lnTo>
                <a:lnTo>
                  <a:pt x="476250" y="1073944"/>
                </a:lnTo>
                <a:lnTo>
                  <a:pt x="581025" y="983457"/>
                </a:lnTo>
                <a:lnTo>
                  <a:pt x="585787" y="921544"/>
                </a:lnTo>
                <a:lnTo>
                  <a:pt x="578643" y="821532"/>
                </a:lnTo>
                <a:lnTo>
                  <a:pt x="557212" y="664369"/>
                </a:lnTo>
                <a:lnTo>
                  <a:pt x="533400" y="564357"/>
                </a:lnTo>
                <a:lnTo>
                  <a:pt x="492918" y="461963"/>
                </a:lnTo>
                <a:lnTo>
                  <a:pt x="459581" y="400050"/>
                </a:lnTo>
                <a:lnTo>
                  <a:pt x="407193" y="326232"/>
                </a:lnTo>
                <a:lnTo>
                  <a:pt x="326231" y="233363"/>
                </a:lnTo>
                <a:lnTo>
                  <a:pt x="233362" y="147638"/>
                </a:lnTo>
                <a:lnTo>
                  <a:pt x="121443" y="59532"/>
                </a:lnTo>
                <a:lnTo>
                  <a:pt x="42862" y="9525"/>
                </a:lnTo>
                <a:lnTo>
                  <a:pt x="0" y="0"/>
                </a:lnTo>
                <a:lnTo>
                  <a:pt x="21431" y="52388"/>
                </a:lnTo>
                <a:lnTo>
                  <a:pt x="90487" y="15478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27D15C0-9195-4234-8109-E6229185AD2D}"/>
              </a:ext>
            </a:extLst>
          </p:cNvPr>
          <p:cNvSpPr/>
          <p:nvPr/>
        </p:nvSpPr>
        <p:spPr>
          <a:xfrm>
            <a:off x="5046663" y="3697288"/>
            <a:ext cx="576262" cy="1200150"/>
          </a:xfrm>
          <a:custGeom>
            <a:avLst/>
            <a:gdLst>
              <a:gd name="connsiteX0" fmla="*/ 414337 w 576262"/>
              <a:gd name="connsiteY0" fmla="*/ 442913 h 1200150"/>
              <a:gd name="connsiteX1" fmla="*/ 102394 w 576262"/>
              <a:gd name="connsiteY1" fmla="*/ 1154907 h 1200150"/>
              <a:gd name="connsiteX2" fmla="*/ 0 w 576262"/>
              <a:gd name="connsiteY2" fmla="*/ 1200150 h 1200150"/>
              <a:gd name="connsiteX3" fmla="*/ 33337 w 576262"/>
              <a:gd name="connsiteY3" fmla="*/ 1035844 h 1200150"/>
              <a:gd name="connsiteX4" fmla="*/ 190500 w 576262"/>
              <a:gd name="connsiteY4" fmla="*/ 311944 h 1200150"/>
              <a:gd name="connsiteX5" fmla="*/ 207169 w 576262"/>
              <a:gd name="connsiteY5" fmla="*/ 266700 h 1200150"/>
              <a:gd name="connsiteX6" fmla="*/ 216694 w 576262"/>
              <a:gd name="connsiteY6" fmla="*/ 200025 h 1200150"/>
              <a:gd name="connsiteX7" fmla="*/ 216694 w 576262"/>
              <a:gd name="connsiteY7" fmla="*/ 157163 h 1200150"/>
              <a:gd name="connsiteX8" fmla="*/ 207169 w 576262"/>
              <a:gd name="connsiteY8" fmla="*/ 116682 h 1200150"/>
              <a:gd name="connsiteX9" fmla="*/ 190500 w 576262"/>
              <a:gd name="connsiteY9" fmla="*/ 85725 h 1200150"/>
              <a:gd name="connsiteX10" fmla="*/ 157162 w 576262"/>
              <a:gd name="connsiteY10" fmla="*/ 59532 h 1200150"/>
              <a:gd name="connsiteX11" fmla="*/ 130969 w 576262"/>
              <a:gd name="connsiteY11" fmla="*/ 28575 h 1200150"/>
              <a:gd name="connsiteX12" fmla="*/ 138112 w 576262"/>
              <a:gd name="connsiteY12" fmla="*/ 11907 h 1200150"/>
              <a:gd name="connsiteX13" fmla="*/ 180975 w 576262"/>
              <a:gd name="connsiteY13" fmla="*/ 0 h 1200150"/>
              <a:gd name="connsiteX14" fmla="*/ 230981 w 576262"/>
              <a:gd name="connsiteY14" fmla="*/ 0 h 1200150"/>
              <a:gd name="connsiteX15" fmla="*/ 278606 w 576262"/>
              <a:gd name="connsiteY15" fmla="*/ 2382 h 1200150"/>
              <a:gd name="connsiteX16" fmla="*/ 338137 w 576262"/>
              <a:gd name="connsiteY16" fmla="*/ 14288 h 1200150"/>
              <a:gd name="connsiteX17" fmla="*/ 411956 w 576262"/>
              <a:gd name="connsiteY17" fmla="*/ 42863 h 1200150"/>
              <a:gd name="connsiteX18" fmla="*/ 476250 w 576262"/>
              <a:gd name="connsiteY18" fmla="*/ 78582 h 1200150"/>
              <a:gd name="connsiteX19" fmla="*/ 521494 w 576262"/>
              <a:gd name="connsiteY19" fmla="*/ 109538 h 1200150"/>
              <a:gd name="connsiteX20" fmla="*/ 559594 w 576262"/>
              <a:gd name="connsiteY20" fmla="*/ 142875 h 1200150"/>
              <a:gd name="connsiteX21" fmla="*/ 576262 w 576262"/>
              <a:gd name="connsiteY21" fmla="*/ 169069 h 1200150"/>
              <a:gd name="connsiteX22" fmla="*/ 576262 w 576262"/>
              <a:gd name="connsiteY22" fmla="*/ 195263 h 1200150"/>
              <a:gd name="connsiteX23" fmla="*/ 561975 w 576262"/>
              <a:gd name="connsiteY23" fmla="*/ 228600 h 1200150"/>
              <a:gd name="connsiteX24" fmla="*/ 533400 w 576262"/>
              <a:gd name="connsiteY24" fmla="*/ 259557 h 1200150"/>
              <a:gd name="connsiteX25" fmla="*/ 485775 w 576262"/>
              <a:gd name="connsiteY25" fmla="*/ 311944 h 1200150"/>
              <a:gd name="connsiteX26" fmla="*/ 442912 w 576262"/>
              <a:gd name="connsiteY26" fmla="*/ 366713 h 1200150"/>
              <a:gd name="connsiteX27" fmla="*/ 414337 w 576262"/>
              <a:gd name="connsiteY27" fmla="*/ 442913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6262" h="1200150">
                <a:moveTo>
                  <a:pt x="414337" y="442913"/>
                </a:moveTo>
                <a:lnTo>
                  <a:pt x="102394" y="1154907"/>
                </a:lnTo>
                <a:lnTo>
                  <a:pt x="0" y="1200150"/>
                </a:lnTo>
                <a:lnTo>
                  <a:pt x="33337" y="1035844"/>
                </a:lnTo>
                <a:lnTo>
                  <a:pt x="190500" y="311944"/>
                </a:lnTo>
                <a:lnTo>
                  <a:pt x="207169" y="266700"/>
                </a:lnTo>
                <a:lnTo>
                  <a:pt x="216694" y="200025"/>
                </a:lnTo>
                <a:lnTo>
                  <a:pt x="216694" y="157163"/>
                </a:lnTo>
                <a:lnTo>
                  <a:pt x="207169" y="116682"/>
                </a:lnTo>
                <a:lnTo>
                  <a:pt x="190500" y="85725"/>
                </a:lnTo>
                <a:lnTo>
                  <a:pt x="157162" y="59532"/>
                </a:lnTo>
                <a:lnTo>
                  <a:pt x="130969" y="28575"/>
                </a:lnTo>
                <a:lnTo>
                  <a:pt x="138112" y="11907"/>
                </a:lnTo>
                <a:lnTo>
                  <a:pt x="180975" y="0"/>
                </a:lnTo>
                <a:lnTo>
                  <a:pt x="230981" y="0"/>
                </a:lnTo>
                <a:lnTo>
                  <a:pt x="278606" y="2382"/>
                </a:lnTo>
                <a:lnTo>
                  <a:pt x="338137" y="14288"/>
                </a:lnTo>
                <a:lnTo>
                  <a:pt x="411956" y="42863"/>
                </a:lnTo>
                <a:lnTo>
                  <a:pt x="476250" y="78582"/>
                </a:lnTo>
                <a:lnTo>
                  <a:pt x="521494" y="109538"/>
                </a:lnTo>
                <a:lnTo>
                  <a:pt x="559594" y="142875"/>
                </a:lnTo>
                <a:lnTo>
                  <a:pt x="576262" y="169069"/>
                </a:lnTo>
                <a:lnTo>
                  <a:pt x="576262" y="195263"/>
                </a:lnTo>
                <a:lnTo>
                  <a:pt x="561975" y="228600"/>
                </a:lnTo>
                <a:lnTo>
                  <a:pt x="533400" y="259557"/>
                </a:lnTo>
                <a:lnTo>
                  <a:pt x="485775" y="311944"/>
                </a:lnTo>
                <a:lnTo>
                  <a:pt x="442912" y="366713"/>
                </a:lnTo>
                <a:lnTo>
                  <a:pt x="414337" y="4429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466A85D-4420-455D-A05F-C56D6CE53D68}"/>
              </a:ext>
            </a:extLst>
          </p:cNvPr>
          <p:cNvSpPr/>
          <p:nvPr/>
        </p:nvSpPr>
        <p:spPr>
          <a:xfrm>
            <a:off x="5865813" y="1598614"/>
            <a:ext cx="2519362" cy="420687"/>
          </a:xfrm>
          <a:custGeom>
            <a:avLst/>
            <a:gdLst>
              <a:gd name="connsiteX0" fmla="*/ 589031 w 2518807"/>
              <a:gd name="connsiteY0" fmla="*/ 213173 h 420736"/>
              <a:gd name="connsiteX1" fmla="*/ 962083 w 2518807"/>
              <a:gd name="connsiteY1" fmla="*/ 187928 h 420736"/>
              <a:gd name="connsiteX2" fmla="*/ 1337941 w 2518807"/>
              <a:gd name="connsiteY2" fmla="*/ 145855 h 420736"/>
              <a:gd name="connsiteX3" fmla="*/ 1646481 w 2518807"/>
              <a:gd name="connsiteY3" fmla="*/ 115001 h 420736"/>
              <a:gd name="connsiteX4" fmla="*/ 1862459 w 2518807"/>
              <a:gd name="connsiteY4" fmla="*/ 84147 h 420736"/>
              <a:gd name="connsiteX5" fmla="*/ 2016729 w 2518807"/>
              <a:gd name="connsiteY5" fmla="*/ 50488 h 420736"/>
              <a:gd name="connsiteX6" fmla="*/ 2100876 w 2518807"/>
              <a:gd name="connsiteY6" fmla="*/ 22439 h 420736"/>
              <a:gd name="connsiteX7" fmla="*/ 2148560 w 2518807"/>
              <a:gd name="connsiteY7" fmla="*/ 0 h 420736"/>
              <a:gd name="connsiteX8" fmla="*/ 2199048 w 2518807"/>
              <a:gd name="connsiteY8" fmla="*/ 5609 h 420736"/>
              <a:gd name="connsiteX9" fmla="*/ 2283195 w 2518807"/>
              <a:gd name="connsiteY9" fmla="*/ 28049 h 420736"/>
              <a:gd name="connsiteX10" fmla="*/ 2356123 w 2518807"/>
              <a:gd name="connsiteY10" fmla="*/ 50488 h 420736"/>
              <a:gd name="connsiteX11" fmla="*/ 2431855 w 2518807"/>
              <a:gd name="connsiteY11" fmla="*/ 84147 h 420736"/>
              <a:gd name="connsiteX12" fmla="*/ 2482344 w 2518807"/>
              <a:gd name="connsiteY12" fmla="*/ 131830 h 420736"/>
              <a:gd name="connsiteX13" fmla="*/ 2513198 w 2518807"/>
              <a:gd name="connsiteY13" fmla="*/ 173904 h 420736"/>
              <a:gd name="connsiteX14" fmla="*/ 2518807 w 2518807"/>
              <a:gd name="connsiteY14" fmla="*/ 201953 h 420736"/>
              <a:gd name="connsiteX15" fmla="*/ 2516002 w 2518807"/>
              <a:gd name="connsiteY15" fmla="*/ 221587 h 420736"/>
              <a:gd name="connsiteX16" fmla="*/ 2485148 w 2518807"/>
              <a:gd name="connsiteY16" fmla="*/ 252441 h 420736"/>
              <a:gd name="connsiteX17" fmla="*/ 2457099 w 2518807"/>
              <a:gd name="connsiteY17" fmla="*/ 260856 h 420736"/>
              <a:gd name="connsiteX18" fmla="*/ 2403806 w 2518807"/>
              <a:gd name="connsiteY18" fmla="*/ 263661 h 420736"/>
              <a:gd name="connsiteX19" fmla="*/ 2159779 w 2518807"/>
              <a:gd name="connsiteY19" fmla="*/ 258051 h 420736"/>
              <a:gd name="connsiteX20" fmla="*/ 1702579 w 2518807"/>
              <a:gd name="connsiteY20" fmla="*/ 274881 h 420736"/>
              <a:gd name="connsiteX21" fmla="*/ 1152817 w 2518807"/>
              <a:gd name="connsiteY21" fmla="*/ 311344 h 420736"/>
              <a:gd name="connsiteX22" fmla="*/ 897571 w 2518807"/>
              <a:gd name="connsiteY22" fmla="*/ 342198 h 420736"/>
              <a:gd name="connsiteX23" fmla="*/ 670373 w 2518807"/>
              <a:gd name="connsiteY23" fmla="*/ 373052 h 420736"/>
              <a:gd name="connsiteX24" fmla="*/ 504883 w 2518807"/>
              <a:gd name="connsiteY24" fmla="*/ 398296 h 420736"/>
              <a:gd name="connsiteX25" fmla="*/ 406712 w 2518807"/>
              <a:gd name="connsiteY25" fmla="*/ 420736 h 420736"/>
              <a:gd name="connsiteX26" fmla="*/ 347809 w 2518807"/>
              <a:gd name="connsiteY26" fmla="*/ 420736 h 420736"/>
              <a:gd name="connsiteX27" fmla="*/ 291710 w 2518807"/>
              <a:gd name="connsiteY27" fmla="*/ 412321 h 420736"/>
              <a:gd name="connsiteX28" fmla="*/ 244027 w 2518807"/>
              <a:gd name="connsiteY28" fmla="*/ 398296 h 420736"/>
              <a:gd name="connsiteX29" fmla="*/ 148660 w 2518807"/>
              <a:gd name="connsiteY29" fmla="*/ 333784 h 420736"/>
              <a:gd name="connsiteX30" fmla="*/ 72928 w 2518807"/>
              <a:gd name="connsiteY30" fmla="*/ 258051 h 420736"/>
              <a:gd name="connsiteX31" fmla="*/ 28049 w 2518807"/>
              <a:gd name="connsiteY31" fmla="*/ 187928 h 420736"/>
              <a:gd name="connsiteX32" fmla="*/ 0 w 2518807"/>
              <a:gd name="connsiteY32" fmla="*/ 134635 h 420736"/>
              <a:gd name="connsiteX33" fmla="*/ 2805 w 2518807"/>
              <a:gd name="connsiteY33" fmla="*/ 115001 h 420736"/>
              <a:gd name="connsiteX34" fmla="*/ 22439 w 2518807"/>
              <a:gd name="connsiteY34" fmla="*/ 112196 h 420736"/>
              <a:gd name="connsiteX35" fmla="*/ 42074 w 2518807"/>
              <a:gd name="connsiteY35" fmla="*/ 117806 h 420736"/>
              <a:gd name="connsiteX36" fmla="*/ 95367 w 2518807"/>
              <a:gd name="connsiteY36" fmla="*/ 157074 h 420736"/>
              <a:gd name="connsiteX37" fmla="*/ 159880 w 2518807"/>
              <a:gd name="connsiteY37" fmla="*/ 187928 h 420736"/>
              <a:gd name="connsiteX38" fmla="*/ 230002 w 2518807"/>
              <a:gd name="connsiteY38" fmla="*/ 201953 h 420736"/>
              <a:gd name="connsiteX39" fmla="*/ 336589 w 2518807"/>
              <a:gd name="connsiteY39" fmla="*/ 218782 h 420736"/>
              <a:gd name="connsiteX40" fmla="*/ 448785 w 2518807"/>
              <a:gd name="connsiteY40" fmla="*/ 218782 h 420736"/>
              <a:gd name="connsiteX41" fmla="*/ 589031 w 2518807"/>
              <a:gd name="connsiteY41" fmla="*/ 213173 h 42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18807" h="420736">
                <a:moveTo>
                  <a:pt x="589031" y="213173"/>
                </a:moveTo>
                <a:lnTo>
                  <a:pt x="962083" y="187928"/>
                </a:lnTo>
                <a:lnTo>
                  <a:pt x="1337941" y="145855"/>
                </a:lnTo>
                <a:lnTo>
                  <a:pt x="1646481" y="115001"/>
                </a:lnTo>
                <a:lnTo>
                  <a:pt x="1862459" y="84147"/>
                </a:lnTo>
                <a:lnTo>
                  <a:pt x="2016729" y="50488"/>
                </a:lnTo>
                <a:lnTo>
                  <a:pt x="2100876" y="22439"/>
                </a:lnTo>
                <a:lnTo>
                  <a:pt x="2148560" y="0"/>
                </a:lnTo>
                <a:lnTo>
                  <a:pt x="2199048" y="5609"/>
                </a:lnTo>
                <a:lnTo>
                  <a:pt x="2283195" y="28049"/>
                </a:lnTo>
                <a:lnTo>
                  <a:pt x="2356123" y="50488"/>
                </a:lnTo>
                <a:lnTo>
                  <a:pt x="2431855" y="84147"/>
                </a:lnTo>
                <a:lnTo>
                  <a:pt x="2482344" y="131830"/>
                </a:lnTo>
                <a:lnTo>
                  <a:pt x="2513198" y="173904"/>
                </a:lnTo>
                <a:lnTo>
                  <a:pt x="2518807" y="201953"/>
                </a:lnTo>
                <a:lnTo>
                  <a:pt x="2516002" y="221587"/>
                </a:lnTo>
                <a:lnTo>
                  <a:pt x="2485148" y="252441"/>
                </a:lnTo>
                <a:lnTo>
                  <a:pt x="2457099" y="260856"/>
                </a:lnTo>
                <a:lnTo>
                  <a:pt x="2403806" y="263661"/>
                </a:lnTo>
                <a:lnTo>
                  <a:pt x="2159779" y="258051"/>
                </a:lnTo>
                <a:lnTo>
                  <a:pt x="1702579" y="274881"/>
                </a:lnTo>
                <a:lnTo>
                  <a:pt x="1152817" y="311344"/>
                </a:lnTo>
                <a:lnTo>
                  <a:pt x="897571" y="342198"/>
                </a:lnTo>
                <a:lnTo>
                  <a:pt x="670373" y="373052"/>
                </a:lnTo>
                <a:lnTo>
                  <a:pt x="504883" y="398296"/>
                </a:lnTo>
                <a:lnTo>
                  <a:pt x="406712" y="420736"/>
                </a:lnTo>
                <a:lnTo>
                  <a:pt x="347809" y="420736"/>
                </a:lnTo>
                <a:lnTo>
                  <a:pt x="291710" y="412321"/>
                </a:lnTo>
                <a:lnTo>
                  <a:pt x="244027" y="398296"/>
                </a:lnTo>
                <a:lnTo>
                  <a:pt x="148660" y="333784"/>
                </a:lnTo>
                <a:lnTo>
                  <a:pt x="72928" y="258051"/>
                </a:lnTo>
                <a:lnTo>
                  <a:pt x="28049" y="187928"/>
                </a:lnTo>
                <a:lnTo>
                  <a:pt x="0" y="134635"/>
                </a:lnTo>
                <a:lnTo>
                  <a:pt x="2805" y="115001"/>
                </a:lnTo>
                <a:lnTo>
                  <a:pt x="22439" y="112196"/>
                </a:lnTo>
                <a:lnTo>
                  <a:pt x="42074" y="117806"/>
                </a:lnTo>
                <a:lnTo>
                  <a:pt x="95367" y="157074"/>
                </a:lnTo>
                <a:lnTo>
                  <a:pt x="159880" y="187928"/>
                </a:lnTo>
                <a:lnTo>
                  <a:pt x="230002" y="201953"/>
                </a:lnTo>
                <a:lnTo>
                  <a:pt x="336589" y="218782"/>
                </a:lnTo>
                <a:lnTo>
                  <a:pt x="448785" y="218782"/>
                </a:lnTo>
                <a:lnTo>
                  <a:pt x="589031" y="21317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479A4C7-FD56-44EE-A24A-34732B13104B}"/>
              </a:ext>
            </a:extLst>
          </p:cNvPr>
          <p:cNvSpPr/>
          <p:nvPr/>
        </p:nvSpPr>
        <p:spPr>
          <a:xfrm>
            <a:off x="7386639" y="4957763"/>
            <a:ext cx="960437" cy="1022350"/>
          </a:xfrm>
          <a:custGeom>
            <a:avLst/>
            <a:gdLst>
              <a:gd name="connsiteX0" fmla="*/ 128587 w 959643"/>
              <a:gd name="connsiteY0" fmla="*/ 33337 h 1021556"/>
              <a:gd name="connsiteX1" fmla="*/ 328612 w 959643"/>
              <a:gd name="connsiteY1" fmla="*/ 138112 h 1021556"/>
              <a:gd name="connsiteX2" fmla="*/ 452437 w 959643"/>
              <a:gd name="connsiteY2" fmla="*/ 204787 h 1021556"/>
              <a:gd name="connsiteX3" fmla="*/ 547687 w 959643"/>
              <a:gd name="connsiteY3" fmla="*/ 264318 h 1021556"/>
              <a:gd name="connsiteX4" fmla="*/ 645318 w 959643"/>
              <a:gd name="connsiteY4" fmla="*/ 328612 h 1021556"/>
              <a:gd name="connsiteX5" fmla="*/ 721518 w 959643"/>
              <a:gd name="connsiteY5" fmla="*/ 381000 h 1021556"/>
              <a:gd name="connsiteX6" fmla="*/ 785812 w 959643"/>
              <a:gd name="connsiteY6" fmla="*/ 442912 h 1021556"/>
              <a:gd name="connsiteX7" fmla="*/ 847725 w 959643"/>
              <a:gd name="connsiteY7" fmla="*/ 523875 h 1021556"/>
              <a:gd name="connsiteX8" fmla="*/ 895350 w 959643"/>
              <a:gd name="connsiteY8" fmla="*/ 602456 h 1021556"/>
              <a:gd name="connsiteX9" fmla="*/ 926306 w 959643"/>
              <a:gd name="connsiteY9" fmla="*/ 676275 h 1021556"/>
              <a:gd name="connsiteX10" fmla="*/ 945356 w 959643"/>
              <a:gd name="connsiteY10" fmla="*/ 747712 h 1021556"/>
              <a:gd name="connsiteX11" fmla="*/ 957262 w 959643"/>
              <a:gd name="connsiteY11" fmla="*/ 823912 h 1021556"/>
              <a:gd name="connsiteX12" fmla="*/ 959643 w 959643"/>
              <a:gd name="connsiteY12" fmla="*/ 878681 h 1021556"/>
              <a:gd name="connsiteX13" fmla="*/ 950118 w 959643"/>
              <a:gd name="connsiteY13" fmla="*/ 931068 h 1021556"/>
              <a:gd name="connsiteX14" fmla="*/ 935831 w 959643"/>
              <a:gd name="connsiteY14" fmla="*/ 966787 h 1021556"/>
              <a:gd name="connsiteX15" fmla="*/ 919162 w 959643"/>
              <a:gd name="connsiteY15" fmla="*/ 995362 h 1021556"/>
              <a:gd name="connsiteX16" fmla="*/ 888206 w 959643"/>
              <a:gd name="connsiteY16" fmla="*/ 1014412 h 1021556"/>
              <a:gd name="connsiteX17" fmla="*/ 859631 w 959643"/>
              <a:gd name="connsiteY17" fmla="*/ 1021556 h 1021556"/>
              <a:gd name="connsiteX18" fmla="*/ 816768 w 959643"/>
              <a:gd name="connsiteY18" fmla="*/ 1014412 h 1021556"/>
              <a:gd name="connsiteX19" fmla="*/ 771525 w 959643"/>
              <a:gd name="connsiteY19" fmla="*/ 985837 h 1021556"/>
              <a:gd name="connsiteX20" fmla="*/ 738187 w 959643"/>
              <a:gd name="connsiteY20" fmla="*/ 952500 h 1021556"/>
              <a:gd name="connsiteX21" fmla="*/ 707231 w 959643"/>
              <a:gd name="connsiteY21" fmla="*/ 912018 h 1021556"/>
              <a:gd name="connsiteX22" fmla="*/ 661987 w 959643"/>
              <a:gd name="connsiteY22" fmla="*/ 833437 h 1021556"/>
              <a:gd name="connsiteX23" fmla="*/ 616743 w 959643"/>
              <a:gd name="connsiteY23" fmla="*/ 728662 h 1021556"/>
              <a:gd name="connsiteX24" fmla="*/ 602456 w 959643"/>
              <a:gd name="connsiteY24" fmla="*/ 683418 h 1021556"/>
              <a:gd name="connsiteX25" fmla="*/ 540543 w 959643"/>
              <a:gd name="connsiteY25" fmla="*/ 590550 h 1021556"/>
              <a:gd name="connsiteX26" fmla="*/ 431006 w 959643"/>
              <a:gd name="connsiteY26" fmla="*/ 440531 h 1021556"/>
              <a:gd name="connsiteX27" fmla="*/ 307181 w 959643"/>
              <a:gd name="connsiteY27" fmla="*/ 295275 h 1021556"/>
              <a:gd name="connsiteX28" fmla="*/ 176212 w 959643"/>
              <a:gd name="connsiteY28" fmla="*/ 169068 h 1021556"/>
              <a:gd name="connsiteX29" fmla="*/ 0 w 959643"/>
              <a:gd name="connsiteY29" fmla="*/ 11906 h 1021556"/>
              <a:gd name="connsiteX30" fmla="*/ 0 w 959643"/>
              <a:gd name="connsiteY30" fmla="*/ 0 h 1021556"/>
              <a:gd name="connsiteX31" fmla="*/ 19050 w 959643"/>
              <a:gd name="connsiteY31" fmla="*/ 0 h 1021556"/>
              <a:gd name="connsiteX32" fmla="*/ 128587 w 959643"/>
              <a:gd name="connsiteY32" fmla="*/ 33337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59643" h="1021556">
                <a:moveTo>
                  <a:pt x="128587" y="33337"/>
                </a:moveTo>
                <a:lnTo>
                  <a:pt x="328612" y="138112"/>
                </a:lnTo>
                <a:lnTo>
                  <a:pt x="452437" y="204787"/>
                </a:lnTo>
                <a:lnTo>
                  <a:pt x="547687" y="264318"/>
                </a:lnTo>
                <a:lnTo>
                  <a:pt x="645318" y="328612"/>
                </a:lnTo>
                <a:lnTo>
                  <a:pt x="721518" y="381000"/>
                </a:lnTo>
                <a:lnTo>
                  <a:pt x="785812" y="442912"/>
                </a:lnTo>
                <a:lnTo>
                  <a:pt x="847725" y="523875"/>
                </a:lnTo>
                <a:lnTo>
                  <a:pt x="895350" y="602456"/>
                </a:lnTo>
                <a:lnTo>
                  <a:pt x="926306" y="676275"/>
                </a:lnTo>
                <a:lnTo>
                  <a:pt x="945356" y="747712"/>
                </a:lnTo>
                <a:lnTo>
                  <a:pt x="957262" y="823912"/>
                </a:lnTo>
                <a:cubicBezTo>
                  <a:pt x="958056" y="842168"/>
                  <a:pt x="958849" y="860425"/>
                  <a:pt x="959643" y="878681"/>
                </a:cubicBezTo>
                <a:lnTo>
                  <a:pt x="950118" y="931068"/>
                </a:lnTo>
                <a:lnTo>
                  <a:pt x="935831" y="966787"/>
                </a:lnTo>
                <a:lnTo>
                  <a:pt x="919162" y="995362"/>
                </a:lnTo>
                <a:lnTo>
                  <a:pt x="888206" y="1014412"/>
                </a:lnTo>
                <a:lnTo>
                  <a:pt x="859631" y="1021556"/>
                </a:lnTo>
                <a:lnTo>
                  <a:pt x="816768" y="1014412"/>
                </a:lnTo>
                <a:lnTo>
                  <a:pt x="771525" y="985837"/>
                </a:lnTo>
                <a:lnTo>
                  <a:pt x="738187" y="952500"/>
                </a:lnTo>
                <a:lnTo>
                  <a:pt x="707231" y="912018"/>
                </a:lnTo>
                <a:lnTo>
                  <a:pt x="661987" y="833437"/>
                </a:lnTo>
                <a:lnTo>
                  <a:pt x="616743" y="728662"/>
                </a:lnTo>
                <a:lnTo>
                  <a:pt x="602456" y="683418"/>
                </a:lnTo>
                <a:lnTo>
                  <a:pt x="540543" y="590550"/>
                </a:lnTo>
                <a:lnTo>
                  <a:pt x="431006" y="440531"/>
                </a:lnTo>
                <a:lnTo>
                  <a:pt x="307181" y="295275"/>
                </a:lnTo>
                <a:lnTo>
                  <a:pt x="176212" y="169068"/>
                </a:lnTo>
                <a:lnTo>
                  <a:pt x="0" y="11906"/>
                </a:lnTo>
                <a:lnTo>
                  <a:pt x="0" y="0"/>
                </a:lnTo>
                <a:lnTo>
                  <a:pt x="19050" y="0"/>
                </a:lnTo>
                <a:lnTo>
                  <a:pt x="128587" y="333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3B30353-D820-4E1B-BB6F-B9BE1FF2BFD9}"/>
              </a:ext>
            </a:extLst>
          </p:cNvPr>
          <p:cNvSpPr/>
          <p:nvPr/>
        </p:nvSpPr>
        <p:spPr>
          <a:xfrm rot="16200000">
            <a:off x="5047458" y="3505995"/>
            <a:ext cx="2452687" cy="441325"/>
          </a:xfrm>
          <a:custGeom>
            <a:avLst/>
            <a:gdLst>
              <a:gd name="connsiteX0" fmla="*/ 751114 w 2452007"/>
              <a:gd name="connsiteY0" fmla="*/ 214992 h 440871"/>
              <a:gd name="connsiteX1" fmla="*/ 1208314 w 2452007"/>
              <a:gd name="connsiteY1" fmla="*/ 217714 h 440871"/>
              <a:gd name="connsiteX2" fmla="*/ 1749878 w 2452007"/>
              <a:gd name="connsiteY2" fmla="*/ 212271 h 440871"/>
              <a:gd name="connsiteX3" fmla="*/ 1967593 w 2452007"/>
              <a:gd name="connsiteY3" fmla="*/ 209550 h 440871"/>
              <a:gd name="connsiteX4" fmla="*/ 2062843 w 2452007"/>
              <a:gd name="connsiteY4" fmla="*/ 201385 h 440871"/>
              <a:gd name="connsiteX5" fmla="*/ 2139043 w 2452007"/>
              <a:gd name="connsiteY5" fmla="*/ 179614 h 440871"/>
              <a:gd name="connsiteX6" fmla="*/ 2209800 w 2452007"/>
              <a:gd name="connsiteY6" fmla="*/ 144235 h 440871"/>
              <a:gd name="connsiteX7" fmla="*/ 2400300 w 2452007"/>
              <a:gd name="connsiteY7" fmla="*/ 10885 h 440871"/>
              <a:gd name="connsiteX8" fmla="*/ 2435678 w 2452007"/>
              <a:gd name="connsiteY8" fmla="*/ 0 h 440871"/>
              <a:gd name="connsiteX9" fmla="*/ 2452007 w 2452007"/>
              <a:gd name="connsiteY9" fmla="*/ 5442 h 440871"/>
              <a:gd name="connsiteX10" fmla="*/ 2446564 w 2452007"/>
              <a:gd name="connsiteY10" fmla="*/ 40821 h 440871"/>
              <a:gd name="connsiteX11" fmla="*/ 2432957 w 2452007"/>
              <a:gd name="connsiteY11" fmla="*/ 78921 h 440871"/>
              <a:gd name="connsiteX12" fmla="*/ 2422071 w 2452007"/>
              <a:gd name="connsiteY12" fmla="*/ 138792 h 440871"/>
              <a:gd name="connsiteX13" fmla="*/ 2400300 w 2452007"/>
              <a:gd name="connsiteY13" fmla="*/ 209550 h 440871"/>
              <a:gd name="connsiteX14" fmla="*/ 2299607 w 2452007"/>
              <a:gd name="connsiteY14" fmla="*/ 421821 h 440871"/>
              <a:gd name="connsiteX15" fmla="*/ 2152650 w 2452007"/>
              <a:gd name="connsiteY15" fmla="*/ 421821 h 440871"/>
              <a:gd name="connsiteX16" fmla="*/ 1711778 w 2452007"/>
              <a:gd name="connsiteY16" fmla="*/ 440871 h 440871"/>
              <a:gd name="connsiteX17" fmla="*/ 1031421 w 2452007"/>
              <a:gd name="connsiteY17" fmla="*/ 438150 h 440871"/>
              <a:gd name="connsiteX18" fmla="*/ 326571 w 2452007"/>
              <a:gd name="connsiteY18" fmla="*/ 435428 h 440871"/>
              <a:gd name="connsiteX19" fmla="*/ 176893 w 2452007"/>
              <a:gd name="connsiteY19" fmla="*/ 435428 h 440871"/>
              <a:gd name="connsiteX20" fmla="*/ 141514 w 2452007"/>
              <a:gd name="connsiteY20" fmla="*/ 427264 h 440871"/>
              <a:gd name="connsiteX21" fmla="*/ 84364 w 2452007"/>
              <a:gd name="connsiteY21" fmla="*/ 410935 h 440871"/>
              <a:gd name="connsiteX22" fmla="*/ 48986 w 2452007"/>
              <a:gd name="connsiteY22" fmla="*/ 402771 h 440871"/>
              <a:gd name="connsiteX23" fmla="*/ 8164 w 2452007"/>
              <a:gd name="connsiteY23" fmla="*/ 391885 h 440871"/>
              <a:gd name="connsiteX24" fmla="*/ 0 w 2452007"/>
              <a:gd name="connsiteY24" fmla="*/ 378278 h 440871"/>
              <a:gd name="connsiteX25" fmla="*/ 5443 w 2452007"/>
              <a:gd name="connsiteY25" fmla="*/ 337457 h 440871"/>
              <a:gd name="connsiteX26" fmla="*/ 10886 w 2452007"/>
              <a:gd name="connsiteY26" fmla="*/ 318407 h 440871"/>
              <a:gd name="connsiteX27" fmla="*/ 35378 w 2452007"/>
              <a:gd name="connsiteY27" fmla="*/ 269421 h 440871"/>
              <a:gd name="connsiteX28" fmla="*/ 68036 w 2452007"/>
              <a:gd name="connsiteY28" fmla="*/ 228600 h 440871"/>
              <a:gd name="connsiteX29" fmla="*/ 117021 w 2452007"/>
              <a:gd name="connsiteY29" fmla="*/ 204107 h 440871"/>
              <a:gd name="connsiteX30" fmla="*/ 174171 w 2452007"/>
              <a:gd name="connsiteY30" fmla="*/ 190500 h 440871"/>
              <a:gd name="connsiteX31" fmla="*/ 225878 w 2452007"/>
              <a:gd name="connsiteY31" fmla="*/ 190500 h 440871"/>
              <a:gd name="connsiteX32" fmla="*/ 340178 w 2452007"/>
              <a:gd name="connsiteY32" fmla="*/ 193221 h 440871"/>
              <a:gd name="connsiteX33" fmla="*/ 751114 w 2452007"/>
              <a:gd name="connsiteY33" fmla="*/ 214992 h 4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52007" h="440871">
                <a:moveTo>
                  <a:pt x="751114" y="214992"/>
                </a:moveTo>
                <a:lnTo>
                  <a:pt x="1208314" y="217714"/>
                </a:lnTo>
                <a:lnTo>
                  <a:pt x="1749878" y="212271"/>
                </a:lnTo>
                <a:lnTo>
                  <a:pt x="1967593" y="209550"/>
                </a:lnTo>
                <a:lnTo>
                  <a:pt x="2062843" y="201385"/>
                </a:lnTo>
                <a:lnTo>
                  <a:pt x="2139043" y="179614"/>
                </a:lnTo>
                <a:lnTo>
                  <a:pt x="2209800" y="144235"/>
                </a:lnTo>
                <a:lnTo>
                  <a:pt x="2400300" y="10885"/>
                </a:lnTo>
                <a:lnTo>
                  <a:pt x="2435678" y="0"/>
                </a:lnTo>
                <a:lnTo>
                  <a:pt x="2452007" y="5442"/>
                </a:lnTo>
                <a:lnTo>
                  <a:pt x="2446564" y="40821"/>
                </a:lnTo>
                <a:lnTo>
                  <a:pt x="2432957" y="78921"/>
                </a:lnTo>
                <a:lnTo>
                  <a:pt x="2422071" y="138792"/>
                </a:lnTo>
                <a:lnTo>
                  <a:pt x="2400300" y="209550"/>
                </a:lnTo>
                <a:lnTo>
                  <a:pt x="2299607" y="421821"/>
                </a:lnTo>
                <a:lnTo>
                  <a:pt x="2152650" y="421821"/>
                </a:lnTo>
                <a:lnTo>
                  <a:pt x="1711778" y="440871"/>
                </a:lnTo>
                <a:lnTo>
                  <a:pt x="1031421" y="438150"/>
                </a:lnTo>
                <a:lnTo>
                  <a:pt x="326571" y="435428"/>
                </a:lnTo>
                <a:lnTo>
                  <a:pt x="176893" y="435428"/>
                </a:lnTo>
                <a:lnTo>
                  <a:pt x="141514" y="427264"/>
                </a:lnTo>
                <a:lnTo>
                  <a:pt x="84364" y="410935"/>
                </a:lnTo>
                <a:lnTo>
                  <a:pt x="48986" y="402771"/>
                </a:lnTo>
                <a:lnTo>
                  <a:pt x="8164" y="391885"/>
                </a:lnTo>
                <a:lnTo>
                  <a:pt x="0" y="378278"/>
                </a:lnTo>
                <a:lnTo>
                  <a:pt x="5443" y="337457"/>
                </a:lnTo>
                <a:lnTo>
                  <a:pt x="10886" y="318407"/>
                </a:lnTo>
                <a:lnTo>
                  <a:pt x="35378" y="269421"/>
                </a:lnTo>
                <a:lnTo>
                  <a:pt x="68036" y="228600"/>
                </a:lnTo>
                <a:lnTo>
                  <a:pt x="117021" y="204107"/>
                </a:lnTo>
                <a:lnTo>
                  <a:pt x="174171" y="190500"/>
                </a:lnTo>
                <a:lnTo>
                  <a:pt x="225878" y="190500"/>
                </a:lnTo>
                <a:lnTo>
                  <a:pt x="340178" y="193221"/>
                </a:lnTo>
                <a:lnTo>
                  <a:pt x="751114" y="2149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25825C2-B879-4857-8E5F-A8AB34707866}"/>
              </a:ext>
            </a:extLst>
          </p:cNvPr>
          <p:cNvSpPr/>
          <p:nvPr/>
        </p:nvSpPr>
        <p:spPr>
          <a:xfrm>
            <a:off x="4148138" y="2493963"/>
            <a:ext cx="1662112" cy="1039812"/>
          </a:xfrm>
          <a:custGeom>
            <a:avLst/>
            <a:gdLst>
              <a:gd name="connsiteX0" fmla="*/ 309562 w 1662112"/>
              <a:gd name="connsiteY0" fmla="*/ 192881 h 1040606"/>
              <a:gd name="connsiteX1" fmla="*/ 700087 w 1662112"/>
              <a:gd name="connsiteY1" fmla="*/ 133350 h 1040606"/>
              <a:gd name="connsiteX2" fmla="*/ 1031081 w 1662112"/>
              <a:gd name="connsiteY2" fmla="*/ 90487 h 1040606"/>
              <a:gd name="connsiteX3" fmla="*/ 1159668 w 1662112"/>
              <a:gd name="connsiteY3" fmla="*/ 71437 h 1040606"/>
              <a:gd name="connsiteX4" fmla="*/ 1226343 w 1662112"/>
              <a:gd name="connsiteY4" fmla="*/ 59531 h 1040606"/>
              <a:gd name="connsiteX5" fmla="*/ 1293018 w 1662112"/>
              <a:gd name="connsiteY5" fmla="*/ 42862 h 1040606"/>
              <a:gd name="connsiteX6" fmla="*/ 1350168 w 1662112"/>
              <a:gd name="connsiteY6" fmla="*/ 19050 h 1040606"/>
              <a:gd name="connsiteX7" fmla="*/ 1388268 w 1662112"/>
              <a:gd name="connsiteY7" fmla="*/ 0 h 1040606"/>
              <a:gd name="connsiteX8" fmla="*/ 1435893 w 1662112"/>
              <a:gd name="connsiteY8" fmla="*/ 28575 h 1040606"/>
              <a:gd name="connsiteX9" fmla="*/ 1507331 w 1662112"/>
              <a:gd name="connsiteY9" fmla="*/ 76200 h 1040606"/>
              <a:gd name="connsiteX10" fmla="*/ 1571625 w 1662112"/>
              <a:gd name="connsiteY10" fmla="*/ 116681 h 1040606"/>
              <a:gd name="connsiteX11" fmla="*/ 1626393 w 1662112"/>
              <a:gd name="connsiteY11" fmla="*/ 164306 h 1040606"/>
              <a:gd name="connsiteX12" fmla="*/ 1654968 w 1662112"/>
              <a:gd name="connsiteY12" fmla="*/ 204787 h 1040606"/>
              <a:gd name="connsiteX13" fmla="*/ 1662112 w 1662112"/>
              <a:gd name="connsiteY13" fmla="*/ 230981 h 1040606"/>
              <a:gd name="connsiteX14" fmla="*/ 1654968 w 1662112"/>
              <a:gd name="connsiteY14" fmla="*/ 259556 h 1040606"/>
              <a:gd name="connsiteX15" fmla="*/ 1619250 w 1662112"/>
              <a:gd name="connsiteY15" fmla="*/ 316706 h 1040606"/>
              <a:gd name="connsiteX16" fmla="*/ 1588293 w 1662112"/>
              <a:gd name="connsiteY16" fmla="*/ 376237 h 1040606"/>
              <a:gd name="connsiteX17" fmla="*/ 1571625 w 1662112"/>
              <a:gd name="connsiteY17" fmla="*/ 426244 h 1040606"/>
              <a:gd name="connsiteX18" fmla="*/ 1550193 w 1662112"/>
              <a:gd name="connsiteY18" fmla="*/ 538162 h 1040606"/>
              <a:gd name="connsiteX19" fmla="*/ 1473993 w 1662112"/>
              <a:gd name="connsiteY19" fmla="*/ 950119 h 1040606"/>
              <a:gd name="connsiteX20" fmla="*/ 1454943 w 1662112"/>
              <a:gd name="connsiteY20" fmla="*/ 985837 h 1040606"/>
              <a:gd name="connsiteX21" fmla="*/ 1435893 w 1662112"/>
              <a:gd name="connsiteY21" fmla="*/ 1007269 h 1040606"/>
              <a:gd name="connsiteX22" fmla="*/ 1412081 w 1662112"/>
              <a:gd name="connsiteY22" fmla="*/ 1026319 h 1040606"/>
              <a:gd name="connsiteX23" fmla="*/ 1390650 w 1662112"/>
              <a:gd name="connsiteY23" fmla="*/ 1035844 h 1040606"/>
              <a:gd name="connsiteX24" fmla="*/ 1362075 w 1662112"/>
              <a:gd name="connsiteY24" fmla="*/ 1040606 h 1040606"/>
              <a:gd name="connsiteX25" fmla="*/ 1328737 w 1662112"/>
              <a:gd name="connsiteY25" fmla="*/ 1028700 h 1040606"/>
              <a:gd name="connsiteX26" fmla="*/ 1295400 w 1662112"/>
              <a:gd name="connsiteY26" fmla="*/ 997744 h 1040606"/>
              <a:gd name="connsiteX27" fmla="*/ 1266825 w 1662112"/>
              <a:gd name="connsiteY27" fmla="*/ 954881 h 1040606"/>
              <a:gd name="connsiteX28" fmla="*/ 1293018 w 1662112"/>
              <a:gd name="connsiteY28" fmla="*/ 778669 h 1040606"/>
              <a:gd name="connsiteX29" fmla="*/ 1333500 w 1662112"/>
              <a:gd name="connsiteY29" fmla="*/ 319087 h 1040606"/>
              <a:gd name="connsiteX30" fmla="*/ 1333500 w 1662112"/>
              <a:gd name="connsiteY30" fmla="*/ 285750 h 1040606"/>
              <a:gd name="connsiteX31" fmla="*/ 1323975 w 1662112"/>
              <a:gd name="connsiteY31" fmla="*/ 261937 h 1040606"/>
              <a:gd name="connsiteX32" fmla="*/ 1307306 w 1662112"/>
              <a:gd name="connsiteY32" fmla="*/ 240506 h 1040606"/>
              <a:gd name="connsiteX33" fmla="*/ 1271587 w 1662112"/>
              <a:gd name="connsiteY33" fmla="*/ 223837 h 1040606"/>
              <a:gd name="connsiteX34" fmla="*/ 1221581 w 1662112"/>
              <a:gd name="connsiteY34" fmla="*/ 221456 h 1040606"/>
              <a:gd name="connsiteX35" fmla="*/ 635793 w 1662112"/>
              <a:gd name="connsiteY35" fmla="*/ 297656 h 1040606"/>
              <a:gd name="connsiteX36" fmla="*/ 466725 w 1662112"/>
              <a:gd name="connsiteY36" fmla="*/ 326231 h 1040606"/>
              <a:gd name="connsiteX37" fmla="*/ 381000 w 1662112"/>
              <a:gd name="connsiteY37" fmla="*/ 342900 h 1040606"/>
              <a:gd name="connsiteX38" fmla="*/ 183356 w 1662112"/>
              <a:gd name="connsiteY38" fmla="*/ 390525 h 1040606"/>
              <a:gd name="connsiteX39" fmla="*/ 11906 w 1662112"/>
              <a:gd name="connsiteY39" fmla="*/ 438150 h 1040606"/>
              <a:gd name="connsiteX40" fmla="*/ 0 w 1662112"/>
              <a:gd name="connsiteY40" fmla="*/ 240506 h 1040606"/>
              <a:gd name="connsiteX41" fmla="*/ 309562 w 1662112"/>
              <a:gd name="connsiteY41" fmla="*/ 192881 h 10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62112" h="1040606">
                <a:moveTo>
                  <a:pt x="309562" y="192881"/>
                </a:moveTo>
                <a:lnTo>
                  <a:pt x="700087" y="133350"/>
                </a:lnTo>
                <a:lnTo>
                  <a:pt x="1031081" y="90487"/>
                </a:lnTo>
                <a:lnTo>
                  <a:pt x="1159668" y="71437"/>
                </a:lnTo>
                <a:lnTo>
                  <a:pt x="1226343" y="59531"/>
                </a:lnTo>
                <a:lnTo>
                  <a:pt x="1293018" y="42862"/>
                </a:lnTo>
                <a:lnTo>
                  <a:pt x="1350168" y="19050"/>
                </a:lnTo>
                <a:lnTo>
                  <a:pt x="1388268" y="0"/>
                </a:lnTo>
                <a:lnTo>
                  <a:pt x="1435893" y="28575"/>
                </a:lnTo>
                <a:lnTo>
                  <a:pt x="1507331" y="76200"/>
                </a:lnTo>
                <a:lnTo>
                  <a:pt x="1571625" y="116681"/>
                </a:lnTo>
                <a:lnTo>
                  <a:pt x="1626393" y="164306"/>
                </a:lnTo>
                <a:lnTo>
                  <a:pt x="1654968" y="204787"/>
                </a:lnTo>
                <a:lnTo>
                  <a:pt x="1662112" y="230981"/>
                </a:lnTo>
                <a:lnTo>
                  <a:pt x="1654968" y="259556"/>
                </a:lnTo>
                <a:lnTo>
                  <a:pt x="1619250" y="316706"/>
                </a:lnTo>
                <a:lnTo>
                  <a:pt x="1588293" y="376237"/>
                </a:lnTo>
                <a:lnTo>
                  <a:pt x="1571625" y="426244"/>
                </a:lnTo>
                <a:lnTo>
                  <a:pt x="1550193" y="538162"/>
                </a:lnTo>
                <a:lnTo>
                  <a:pt x="1473993" y="950119"/>
                </a:lnTo>
                <a:lnTo>
                  <a:pt x="1454943" y="985837"/>
                </a:lnTo>
                <a:lnTo>
                  <a:pt x="1435893" y="1007269"/>
                </a:lnTo>
                <a:lnTo>
                  <a:pt x="1412081" y="1026319"/>
                </a:lnTo>
                <a:lnTo>
                  <a:pt x="1390650" y="1035844"/>
                </a:lnTo>
                <a:lnTo>
                  <a:pt x="1362075" y="1040606"/>
                </a:lnTo>
                <a:lnTo>
                  <a:pt x="1328737" y="1028700"/>
                </a:lnTo>
                <a:lnTo>
                  <a:pt x="1295400" y="997744"/>
                </a:lnTo>
                <a:lnTo>
                  <a:pt x="1266825" y="954881"/>
                </a:lnTo>
                <a:lnTo>
                  <a:pt x="1293018" y="778669"/>
                </a:lnTo>
                <a:lnTo>
                  <a:pt x="1333500" y="319087"/>
                </a:lnTo>
                <a:lnTo>
                  <a:pt x="1333500" y="285750"/>
                </a:lnTo>
                <a:lnTo>
                  <a:pt x="1323975" y="261937"/>
                </a:lnTo>
                <a:lnTo>
                  <a:pt x="1307306" y="240506"/>
                </a:lnTo>
                <a:lnTo>
                  <a:pt x="1271587" y="223837"/>
                </a:lnTo>
                <a:lnTo>
                  <a:pt x="1221581" y="221456"/>
                </a:lnTo>
                <a:lnTo>
                  <a:pt x="635793" y="297656"/>
                </a:lnTo>
                <a:lnTo>
                  <a:pt x="466725" y="326231"/>
                </a:lnTo>
                <a:lnTo>
                  <a:pt x="381000" y="342900"/>
                </a:lnTo>
                <a:lnTo>
                  <a:pt x="183356" y="390525"/>
                </a:lnTo>
                <a:lnTo>
                  <a:pt x="11906" y="438150"/>
                </a:lnTo>
                <a:lnTo>
                  <a:pt x="0" y="240506"/>
                </a:lnTo>
                <a:lnTo>
                  <a:pt x="309562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33AEC8E-B18B-49D9-B7E2-D85E2766B4B3}"/>
              </a:ext>
            </a:extLst>
          </p:cNvPr>
          <p:cNvSpPr/>
          <p:nvPr/>
        </p:nvSpPr>
        <p:spPr>
          <a:xfrm>
            <a:off x="4298950" y="3286125"/>
            <a:ext cx="1201738" cy="395288"/>
          </a:xfrm>
          <a:custGeom>
            <a:avLst/>
            <a:gdLst>
              <a:gd name="connsiteX0" fmla="*/ 0 w 1202532"/>
              <a:gd name="connsiteY0" fmla="*/ 238125 h 395288"/>
              <a:gd name="connsiteX1" fmla="*/ 207169 w 1202532"/>
              <a:gd name="connsiteY1" fmla="*/ 192881 h 395288"/>
              <a:gd name="connsiteX2" fmla="*/ 466725 w 1202532"/>
              <a:gd name="connsiteY2" fmla="*/ 138113 h 395288"/>
              <a:gd name="connsiteX3" fmla="*/ 795338 w 1202532"/>
              <a:gd name="connsiteY3" fmla="*/ 71438 h 395288"/>
              <a:gd name="connsiteX4" fmla="*/ 1062038 w 1202532"/>
              <a:gd name="connsiteY4" fmla="*/ 21431 h 395288"/>
              <a:gd name="connsiteX5" fmla="*/ 1200150 w 1202532"/>
              <a:gd name="connsiteY5" fmla="*/ 0 h 395288"/>
              <a:gd name="connsiteX6" fmla="*/ 1202532 w 1202532"/>
              <a:gd name="connsiteY6" fmla="*/ 150019 h 395288"/>
              <a:gd name="connsiteX7" fmla="*/ 1097757 w 1202532"/>
              <a:gd name="connsiteY7" fmla="*/ 169069 h 395288"/>
              <a:gd name="connsiteX8" fmla="*/ 835819 w 1202532"/>
              <a:gd name="connsiteY8" fmla="*/ 221456 h 395288"/>
              <a:gd name="connsiteX9" fmla="*/ 428625 w 1202532"/>
              <a:gd name="connsiteY9" fmla="*/ 309563 h 395288"/>
              <a:gd name="connsiteX10" fmla="*/ 185738 w 1202532"/>
              <a:gd name="connsiteY10" fmla="*/ 361950 h 395288"/>
              <a:gd name="connsiteX11" fmla="*/ 52388 w 1202532"/>
              <a:gd name="connsiteY11" fmla="*/ 395288 h 395288"/>
              <a:gd name="connsiteX12" fmla="*/ 0 w 1202532"/>
              <a:gd name="connsiteY12" fmla="*/ 238125 h 3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2532" h="395288">
                <a:moveTo>
                  <a:pt x="0" y="238125"/>
                </a:moveTo>
                <a:lnTo>
                  <a:pt x="207169" y="192881"/>
                </a:lnTo>
                <a:lnTo>
                  <a:pt x="466725" y="138113"/>
                </a:lnTo>
                <a:lnTo>
                  <a:pt x="795338" y="71438"/>
                </a:lnTo>
                <a:lnTo>
                  <a:pt x="1062038" y="21431"/>
                </a:lnTo>
                <a:lnTo>
                  <a:pt x="1200150" y="0"/>
                </a:lnTo>
                <a:lnTo>
                  <a:pt x="1202532" y="150019"/>
                </a:lnTo>
                <a:lnTo>
                  <a:pt x="1097757" y="169069"/>
                </a:lnTo>
                <a:lnTo>
                  <a:pt x="835819" y="221456"/>
                </a:lnTo>
                <a:lnTo>
                  <a:pt x="428625" y="309563"/>
                </a:lnTo>
                <a:lnTo>
                  <a:pt x="185738" y="361950"/>
                </a:lnTo>
                <a:lnTo>
                  <a:pt x="52388" y="395288"/>
                </a:lnTo>
                <a:lnTo>
                  <a:pt x="0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0AD2DDE-9363-4447-8FD7-7BEC41AA4559}"/>
              </a:ext>
            </a:extLst>
          </p:cNvPr>
          <p:cNvSpPr/>
          <p:nvPr/>
        </p:nvSpPr>
        <p:spPr>
          <a:xfrm>
            <a:off x="3676651" y="4421188"/>
            <a:ext cx="2252663" cy="1084262"/>
          </a:xfrm>
          <a:custGeom>
            <a:avLst/>
            <a:gdLst>
              <a:gd name="connsiteX0" fmla="*/ 607219 w 2252663"/>
              <a:gd name="connsiteY0" fmla="*/ 926307 h 1083469"/>
              <a:gd name="connsiteX1" fmla="*/ 1007269 w 2252663"/>
              <a:gd name="connsiteY1" fmla="*/ 726282 h 1083469"/>
              <a:gd name="connsiteX2" fmla="*/ 1359694 w 2252663"/>
              <a:gd name="connsiteY2" fmla="*/ 552450 h 1083469"/>
              <a:gd name="connsiteX3" fmla="*/ 1845469 w 2252663"/>
              <a:gd name="connsiteY3" fmla="*/ 290513 h 1083469"/>
              <a:gd name="connsiteX4" fmla="*/ 2212181 w 2252663"/>
              <a:gd name="connsiteY4" fmla="*/ 80963 h 1083469"/>
              <a:gd name="connsiteX5" fmla="*/ 2238375 w 2252663"/>
              <a:gd name="connsiteY5" fmla="*/ 52388 h 1083469"/>
              <a:gd name="connsiteX6" fmla="*/ 2252663 w 2252663"/>
              <a:gd name="connsiteY6" fmla="*/ 14288 h 1083469"/>
              <a:gd name="connsiteX7" fmla="*/ 2235994 w 2252663"/>
              <a:gd name="connsiteY7" fmla="*/ 0 h 1083469"/>
              <a:gd name="connsiteX8" fmla="*/ 2197894 w 2252663"/>
              <a:gd name="connsiteY8" fmla="*/ 7144 h 1083469"/>
              <a:gd name="connsiteX9" fmla="*/ 2116931 w 2252663"/>
              <a:gd name="connsiteY9" fmla="*/ 45244 h 1083469"/>
              <a:gd name="connsiteX10" fmla="*/ 1447800 w 2252663"/>
              <a:gd name="connsiteY10" fmla="*/ 357188 h 1083469"/>
              <a:gd name="connsiteX11" fmla="*/ 976313 w 2252663"/>
              <a:gd name="connsiteY11" fmla="*/ 561975 h 1083469"/>
              <a:gd name="connsiteX12" fmla="*/ 635794 w 2252663"/>
              <a:gd name="connsiteY12" fmla="*/ 692944 h 1083469"/>
              <a:gd name="connsiteX13" fmla="*/ 497681 w 2252663"/>
              <a:gd name="connsiteY13" fmla="*/ 747713 h 1083469"/>
              <a:gd name="connsiteX14" fmla="*/ 411956 w 2252663"/>
              <a:gd name="connsiteY14" fmla="*/ 773907 h 1083469"/>
              <a:gd name="connsiteX15" fmla="*/ 340519 w 2252663"/>
              <a:gd name="connsiteY15" fmla="*/ 790575 h 1083469"/>
              <a:gd name="connsiteX16" fmla="*/ 278606 w 2252663"/>
              <a:gd name="connsiteY16" fmla="*/ 795338 h 1083469"/>
              <a:gd name="connsiteX17" fmla="*/ 200025 w 2252663"/>
              <a:gd name="connsiteY17" fmla="*/ 795338 h 1083469"/>
              <a:gd name="connsiteX18" fmla="*/ 140494 w 2252663"/>
              <a:gd name="connsiteY18" fmla="*/ 783432 h 1083469"/>
              <a:gd name="connsiteX19" fmla="*/ 85725 w 2252663"/>
              <a:gd name="connsiteY19" fmla="*/ 762000 h 1083469"/>
              <a:gd name="connsiteX20" fmla="*/ 38100 w 2252663"/>
              <a:gd name="connsiteY20" fmla="*/ 733425 h 1083469"/>
              <a:gd name="connsiteX21" fmla="*/ 9525 w 2252663"/>
              <a:gd name="connsiteY21" fmla="*/ 731044 h 1083469"/>
              <a:gd name="connsiteX22" fmla="*/ 0 w 2252663"/>
              <a:gd name="connsiteY22" fmla="*/ 740569 h 1083469"/>
              <a:gd name="connsiteX23" fmla="*/ 4763 w 2252663"/>
              <a:gd name="connsiteY23" fmla="*/ 769144 h 1083469"/>
              <a:gd name="connsiteX24" fmla="*/ 30956 w 2252663"/>
              <a:gd name="connsiteY24" fmla="*/ 812007 h 1083469"/>
              <a:gd name="connsiteX25" fmla="*/ 78581 w 2252663"/>
              <a:gd name="connsiteY25" fmla="*/ 885825 h 1083469"/>
              <a:gd name="connsiteX26" fmla="*/ 109538 w 2252663"/>
              <a:gd name="connsiteY26" fmla="*/ 921544 h 1083469"/>
              <a:gd name="connsiteX27" fmla="*/ 169069 w 2252663"/>
              <a:gd name="connsiteY27" fmla="*/ 969169 h 1083469"/>
              <a:gd name="connsiteX28" fmla="*/ 261938 w 2252663"/>
              <a:gd name="connsiteY28" fmla="*/ 1031082 h 1083469"/>
              <a:gd name="connsiteX29" fmla="*/ 314325 w 2252663"/>
              <a:gd name="connsiteY29" fmla="*/ 1054894 h 1083469"/>
              <a:gd name="connsiteX30" fmla="*/ 361950 w 2252663"/>
              <a:gd name="connsiteY30" fmla="*/ 1071563 h 1083469"/>
              <a:gd name="connsiteX31" fmla="*/ 407194 w 2252663"/>
              <a:gd name="connsiteY31" fmla="*/ 1083469 h 1083469"/>
              <a:gd name="connsiteX32" fmla="*/ 435769 w 2252663"/>
              <a:gd name="connsiteY32" fmla="*/ 1081088 h 1083469"/>
              <a:gd name="connsiteX33" fmla="*/ 466725 w 2252663"/>
              <a:gd name="connsiteY33" fmla="*/ 1066800 h 1083469"/>
              <a:gd name="connsiteX34" fmla="*/ 488156 w 2252663"/>
              <a:gd name="connsiteY34" fmla="*/ 1047750 h 1083469"/>
              <a:gd name="connsiteX35" fmla="*/ 516731 w 2252663"/>
              <a:gd name="connsiteY35" fmla="*/ 990600 h 1083469"/>
              <a:gd name="connsiteX36" fmla="*/ 607219 w 2252663"/>
              <a:gd name="connsiteY36" fmla="*/ 926307 h 108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52663" h="1083469">
                <a:moveTo>
                  <a:pt x="607219" y="926307"/>
                </a:moveTo>
                <a:lnTo>
                  <a:pt x="1007269" y="726282"/>
                </a:lnTo>
                <a:lnTo>
                  <a:pt x="1359694" y="552450"/>
                </a:lnTo>
                <a:lnTo>
                  <a:pt x="1845469" y="290513"/>
                </a:lnTo>
                <a:lnTo>
                  <a:pt x="2212181" y="80963"/>
                </a:lnTo>
                <a:lnTo>
                  <a:pt x="2238375" y="52388"/>
                </a:lnTo>
                <a:lnTo>
                  <a:pt x="2252663" y="14288"/>
                </a:lnTo>
                <a:lnTo>
                  <a:pt x="2235994" y="0"/>
                </a:lnTo>
                <a:lnTo>
                  <a:pt x="2197894" y="7144"/>
                </a:lnTo>
                <a:lnTo>
                  <a:pt x="2116931" y="45244"/>
                </a:lnTo>
                <a:lnTo>
                  <a:pt x="1447800" y="357188"/>
                </a:lnTo>
                <a:lnTo>
                  <a:pt x="976313" y="561975"/>
                </a:lnTo>
                <a:lnTo>
                  <a:pt x="635794" y="692944"/>
                </a:lnTo>
                <a:lnTo>
                  <a:pt x="497681" y="747713"/>
                </a:lnTo>
                <a:lnTo>
                  <a:pt x="411956" y="773907"/>
                </a:lnTo>
                <a:lnTo>
                  <a:pt x="340519" y="790575"/>
                </a:lnTo>
                <a:lnTo>
                  <a:pt x="278606" y="795338"/>
                </a:lnTo>
                <a:lnTo>
                  <a:pt x="200025" y="795338"/>
                </a:lnTo>
                <a:lnTo>
                  <a:pt x="140494" y="783432"/>
                </a:lnTo>
                <a:lnTo>
                  <a:pt x="85725" y="762000"/>
                </a:lnTo>
                <a:lnTo>
                  <a:pt x="38100" y="733425"/>
                </a:lnTo>
                <a:lnTo>
                  <a:pt x="9525" y="731044"/>
                </a:lnTo>
                <a:lnTo>
                  <a:pt x="0" y="740569"/>
                </a:lnTo>
                <a:lnTo>
                  <a:pt x="4763" y="769144"/>
                </a:lnTo>
                <a:lnTo>
                  <a:pt x="30956" y="812007"/>
                </a:lnTo>
                <a:lnTo>
                  <a:pt x="78581" y="885825"/>
                </a:lnTo>
                <a:lnTo>
                  <a:pt x="109538" y="921544"/>
                </a:lnTo>
                <a:lnTo>
                  <a:pt x="169069" y="969169"/>
                </a:lnTo>
                <a:lnTo>
                  <a:pt x="261938" y="1031082"/>
                </a:lnTo>
                <a:lnTo>
                  <a:pt x="314325" y="1054894"/>
                </a:lnTo>
                <a:lnTo>
                  <a:pt x="361950" y="1071563"/>
                </a:lnTo>
                <a:lnTo>
                  <a:pt x="407194" y="1083469"/>
                </a:lnTo>
                <a:lnTo>
                  <a:pt x="435769" y="1081088"/>
                </a:lnTo>
                <a:lnTo>
                  <a:pt x="466725" y="1066800"/>
                </a:lnTo>
                <a:lnTo>
                  <a:pt x="488156" y="1047750"/>
                </a:lnTo>
                <a:lnTo>
                  <a:pt x="516731" y="990600"/>
                </a:lnTo>
                <a:lnTo>
                  <a:pt x="607219" y="9263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B129DEE-3864-47BF-89B6-867AE13C431F}"/>
              </a:ext>
            </a:extLst>
          </p:cNvPr>
          <p:cNvSpPr/>
          <p:nvPr/>
        </p:nvSpPr>
        <p:spPr>
          <a:xfrm>
            <a:off x="6656388" y="1881188"/>
            <a:ext cx="590550" cy="774700"/>
          </a:xfrm>
          <a:custGeom>
            <a:avLst/>
            <a:gdLst>
              <a:gd name="connsiteX0" fmla="*/ 383381 w 590550"/>
              <a:gd name="connsiteY0" fmla="*/ 385762 h 773906"/>
              <a:gd name="connsiteX1" fmla="*/ 292894 w 590550"/>
              <a:gd name="connsiteY1" fmla="*/ 511968 h 773906"/>
              <a:gd name="connsiteX2" fmla="*/ 200025 w 590550"/>
              <a:gd name="connsiteY2" fmla="*/ 635793 h 773906"/>
              <a:gd name="connsiteX3" fmla="*/ 92869 w 590550"/>
              <a:gd name="connsiteY3" fmla="*/ 757237 h 773906"/>
              <a:gd name="connsiteX4" fmla="*/ 0 w 590550"/>
              <a:gd name="connsiteY4" fmla="*/ 773906 h 773906"/>
              <a:gd name="connsiteX5" fmla="*/ 40481 w 590550"/>
              <a:gd name="connsiteY5" fmla="*/ 700087 h 773906"/>
              <a:gd name="connsiteX6" fmla="*/ 116681 w 590550"/>
              <a:gd name="connsiteY6" fmla="*/ 566737 h 773906"/>
              <a:gd name="connsiteX7" fmla="*/ 166687 w 590550"/>
              <a:gd name="connsiteY7" fmla="*/ 483393 h 773906"/>
              <a:gd name="connsiteX8" fmla="*/ 209550 w 590550"/>
              <a:gd name="connsiteY8" fmla="*/ 400050 h 773906"/>
              <a:gd name="connsiteX9" fmla="*/ 233362 w 590550"/>
              <a:gd name="connsiteY9" fmla="*/ 335756 h 773906"/>
              <a:gd name="connsiteX10" fmla="*/ 247650 w 590550"/>
              <a:gd name="connsiteY10" fmla="*/ 271462 h 773906"/>
              <a:gd name="connsiteX11" fmla="*/ 254794 w 590550"/>
              <a:gd name="connsiteY11" fmla="*/ 226218 h 773906"/>
              <a:gd name="connsiteX12" fmla="*/ 257175 w 590550"/>
              <a:gd name="connsiteY12" fmla="*/ 195262 h 773906"/>
              <a:gd name="connsiteX13" fmla="*/ 254794 w 590550"/>
              <a:gd name="connsiteY13" fmla="*/ 152400 h 773906"/>
              <a:gd name="connsiteX14" fmla="*/ 247650 w 590550"/>
              <a:gd name="connsiteY14" fmla="*/ 119062 h 773906"/>
              <a:gd name="connsiteX15" fmla="*/ 221456 w 590550"/>
              <a:gd name="connsiteY15" fmla="*/ 80962 h 773906"/>
              <a:gd name="connsiteX16" fmla="*/ 157162 w 590550"/>
              <a:gd name="connsiteY16" fmla="*/ 0 h 773906"/>
              <a:gd name="connsiteX17" fmla="*/ 411956 w 590550"/>
              <a:gd name="connsiteY17" fmla="*/ 14287 h 773906"/>
              <a:gd name="connsiteX18" fmla="*/ 423862 w 590550"/>
              <a:gd name="connsiteY18" fmla="*/ 35718 h 773906"/>
              <a:gd name="connsiteX19" fmla="*/ 466725 w 590550"/>
              <a:gd name="connsiteY19" fmla="*/ 54768 h 773906"/>
              <a:gd name="connsiteX20" fmla="*/ 502444 w 590550"/>
              <a:gd name="connsiteY20" fmla="*/ 73818 h 773906"/>
              <a:gd name="connsiteX21" fmla="*/ 521494 w 590550"/>
              <a:gd name="connsiteY21" fmla="*/ 88106 h 773906"/>
              <a:gd name="connsiteX22" fmla="*/ 547687 w 590550"/>
              <a:gd name="connsiteY22" fmla="*/ 114300 h 773906"/>
              <a:gd name="connsiteX23" fmla="*/ 552450 w 590550"/>
              <a:gd name="connsiteY23" fmla="*/ 123825 h 773906"/>
              <a:gd name="connsiteX24" fmla="*/ 578644 w 590550"/>
              <a:gd name="connsiteY24" fmla="*/ 142875 h 773906"/>
              <a:gd name="connsiteX25" fmla="*/ 590550 w 590550"/>
              <a:gd name="connsiteY25" fmla="*/ 164306 h 773906"/>
              <a:gd name="connsiteX26" fmla="*/ 583406 w 590550"/>
              <a:gd name="connsiteY26" fmla="*/ 188118 h 773906"/>
              <a:gd name="connsiteX27" fmla="*/ 547687 w 590550"/>
              <a:gd name="connsiteY27" fmla="*/ 226218 h 773906"/>
              <a:gd name="connsiteX28" fmla="*/ 507206 w 590550"/>
              <a:gd name="connsiteY28" fmla="*/ 252412 h 773906"/>
              <a:gd name="connsiteX29" fmla="*/ 454819 w 590550"/>
              <a:gd name="connsiteY29" fmla="*/ 278606 h 773906"/>
              <a:gd name="connsiteX30" fmla="*/ 383381 w 590550"/>
              <a:gd name="connsiteY30" fmla="*/ 385762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0550" h="773906">
                <a:moveTo>
                  <a:pt x="383381" y="385762"/>
                </a:moveTo>
                <a:lnTo>
                  <a:pt x="292894" y="511968"/>
                </a:lnTo>
                <a:lnTo>
                  <a:pt x="200025" y="635793"/>
                </a:lnTo>
                <a:lnTo>
                  <a:pt x="92869" y="757237"/>
                </a:lnTo>
                <a:lnTo>
                  <a:pt x="0" y="773906"/>
                </a:lnTo>
                <a:lnTo>
                  <a:pt x="40481" y="700087"/>
                </a:lnTo>
                <a:lnTo>
                  <a:pt x="116681" y="566737"/>
                </a:lnTo>
                <a:lnTo>
                  <a:pt x="166687" y="483393"/>
                </a:lnTo>
                <a:lnTo>
                  <a:pt x="209550" y="400050"/>
                </a:lnTo>
                <a:lnTo>
                  <a:pt x="233362" y="335756"/>
                </a:lnTo>
                <a:lnTo>
                  <a:pt x="247650" y="271462"/>
                </a:lnTo>
                <a:lnTo>
                  <a:pt x="254794" y="226218"/>
                </a:lnTo>
                <a:lnTo>
                  <a:pt x="257175" y="195262"/>
                </a:lnTo>
                <a:lnTo>
                  <a:pt x="254794" y="152400"/>
                </a:lnTo>
                <a:lnTo>
                  <a:pt x="247650" y="119062"/>
                </a:lnTo>
                <a:lnTo>
                  <a:pt x="221456" y="80962"/>
                </a:lnTo>
                <a:lnTo>
                  <a:pt x="157162" y="0"/>
                </a:lnTo>
                <a:lnTo>
                  <a:pt x="411956" y="14287"/>
                </a:lnTo>
                <a:lnTo>
                  <a:pt x="423862" y="35718"/>
                </a:lnTo>
                <a:lnTo>
                  <a:pt x="466725" y="54768"/>
                </a:lnTo>
                <a:lnTo>
                  <a:pt x="502444" y="73818"/>
                </a:lnTo>
                <a:lnTo>
                  <a:pt x="521494" y="88106"/>
                </a:lnTo>
                <a:lnTo>
                  <a:pt x="547687" y="114300"/>
                </a:lnTo>
                <a:lnTo>
                  <a:pt x="552450" y="123825"/>
                </a:lnTo>
                <a:lnTo>
                  <a:pt x="578644" y="142875"/>
                </a:lnTo>
                <a:lnTo>
                  <a:pt x="590550" y="164306"/>
                </a:lnTo>
                <a:lnTo>
                  <a:pt x="583406" y="188118"/>
                </a:lnTo>
                <a:lnTo>
                  <a:pt x="547687" y="226218"/>
                </a:lnTo>
                <a:lnTo>
                  <a:pt x="507206" y="252412"/>
                </a:lnTo>
                <a:lnTo>
                  <a:pt x="454819" y="278606"/>
                </a:lnTo>
                <a:lnTo>
                  <a:pt x="383381" y="3857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AD6C4CD9-3C29-456F-93E3-0C204D5805F7}"/>
              </a:ext>
            </a:extLst>
          </p:cNvPr>
          <p:cNvSpPr/>
          <p:nvPr/>
        </p:nvSpPr>
        <p:spPr>
          <a:xfrm rot="16200000">
            <a:off x="6040438" y="2692401"/>
            <a:ext cx="2498725" cy="1828800"/>
          </a:xfrm>
          <a:custGeom>
            <a:avLst/>
            <a:gdLst>
              <a:gd name="connsiteX0" fmla="*/ 2138132 w 2498454"/>
              <a:gd name="connsiteY0" fmla="*/ 339926 h 1828800"/>
              <a:gd name="connsiteX1" fmla="*/ 2185722 w 2498454"/>
              <a:gd name="connsiteY1" fmla="*/ 601669 h 1828800"/>
              <a:gd name="connsiteX2" fmla="*/ 2219715 w 2498454"/>
              <a:gd name="connsiteY2" fmla="*/ 836217 h 1828800"/>
              <a:gd name="connsiteX3" fmla="*/ 2250308 w 2498454"/>
              <a:gd name="connsiteY3" fmla="*/ 1108158 h 1828800"/>
              <a:gd name="connsiteX4" fmla="*/ 2257106 w 2498454"/>
              <a:gd name="connsiteY4" fmla="*/ 1196538 h 1828800"/>
              <a:gd name="connsiteX5" fmla="*/ 2260506 w 2498454"/>
              <a:gd name="connsiteY5" fmla="*/ 1281520 h 1828800"/>
              <a:gd name="connsiteX6" fmla="*/ 2253707 w 2498454"/>
              <a:gd name="connsiteY6" fmla="*/ 1366501 h 1828800"/>
              <a:gd name="connsiteX7" fmla="*/ 2246909 w 2498454"/>
              <a:gd name="connsiteY7" fmla="*/ 1407292 h 1828800"/>
              <a:gd name="connsiteX8" fmla="*/ 2236711 w 2498454"/>
              <a:gd name="connsiteY8" fmla="*/ 1444684 h 1828800"/>
              <a:gd name="connsiteX9" fmla="*/ 2212916 w 2498454"/>
              <a:gd name="connsiteY9" fmla="*/ 1468479 h 1828800"/>
              <a:gd name="connsiteX10" fmla="*/ 2168726 w 2498454"/>
              <a:gd name="connsiteY10" fmla="*/ 1482076 h 1828800"/>
              <a:gd name="connsiteX11" fmla="*/ 1988565 w 2498454"/>
              <a:gd name="connsiteY11" fmla="*/ 1471878 h 1828800"/>
              <a:gd name="connsiteX12" fmla="*/ 1750617 w 2498454"/>
              <a:gd name="connsiteY12" fmla="*/ 1448083 h 1828800"/>
              <a:gd name="connsiteX13" fmla="*/ 1516069 w 2498454"/>
              <a:gd name="connsiteY13" fmla="*/ 1448083 h 1828800"/>
              <a:gd name="connsiteX14" fmla="*/ 1036773 w 2498454"/>
              <a:gd name="connsiteY14" fmla="*/ 1431087 h 1828800"/>
              <a:gd name="connsiteX15" fmla="*/ 316131 w 2498454"/>
              <a:gd name="connsiteY15" fmla="*/ 1434486 h 1828800"/>
              <a:gd name="connsiteX16" fmla="*/ 166564 w 2498454"/>
              <a:gd name="connsiteY16" fmla="*/ 1434486 h 1828800"/>
              <a:gd name="connsiteX17" fmla="*/ 125773 w 2498454"/>
              <a:gd name="connsiteY17" fmla="*/ 1444684 h 1828800"/>
              <a:gd name="connsiteX18" fmla="*/ 64586 w 2498454"/>
              <a:gd name="connsiteY18" fmla="*/ 1461681 h 1828800"/>
              <a:gd name="connsiteX19" fmla="*/ 30593 w 2498454"/>
              <a:gd name="connsiteY19" fmla="*/ 1482076 h 1828800"/>
              <a:gd name="connsiteX20" fmla="*/ 6799 w 2498454"/>
              <a:gd name="connsiteY20" fmla="*/ 1509270 h 1828800"/>
              <a:gd name="connsiteX21" fmla="*/ 6799 w 2498454"/>
              <a:gd name="connsiteY21" fmla="*/ 1509270 h 1828800"/>
              <a:gd name="connsiteX22" fmla="*/ 0 w 2498454"/>
              <a:gd name="connsiteY22" fmla="*/ 1539863 h 1828800"/>
              <a:gd name="connsiteX23" fmla="*/ 13597 w 2498454"/>
              <a:gd name="connsiteY23" fmla="*/ 1577255 h 1828800"/>
              <a:gd name="connsiteX24" fmla="*/ 33993 w 2498454"/>
              <a:gd name="connsiteY24" fmla="*/ 1604449 h 1828800"/>
              <a:gd name="connsiteX25" fmla="*/ 67985 w 2498454"/>
              <a:gd name="connsiteY25" fmla="*/ 1628244 h 1828800"/>
              <a:gd name="connsiteX26" fmla="*/ 122373 w 2498454"/>
              <a:gd name="connsiteY26" fmla="*/ 1652039 h 1828800"/>
              <a:gd name="connsiteX27" fmla="*/ 180161 w 2498454"/>
              <a:gd name="connsiteY27" fmla="*/ 1662237 h 1828800"/>
              <a:gd name="connsiteX28" fmla="*/ 1526266 w 2498454"/>
              <a:gd name="connsiteY28" fmla="*/ 1709826 h 1828800"/>
              <a:gd name="connsiteX29" fmla="*/ 2015759 w 2498454"/>
              <a:gd name="connsiteY29" fmla="*/ 1723423 h 1828800"/>
              <a:gd name="connsiteX30" fmla="*/ 2063349 w 2498454"/>
              <a:gd name="connsiteY30" fmla="*/ 1730222 h 1828800"/>
              <a:gd name="connsiteX31" fmla="*/ 2100741 w 2498454"/>
              <a:gd name="connsiteY31" fmla="*/ 1740420 h 1828800"/>
              <a:gd name="connsiteX32" fmla="*/ 2151730 w 2498454"/>
              <a:gd name="connsiteY32" fmla="*/ 1764214 h 1828800"/>
              <a:gd name="connsiteX33" fmla="*/ 2158528 w 2498454"/>
              <a:gd name="connsiteY33" fmla="*/ 1771013 h 1828800"/>
              <a:gd name="connsiteX34" fmla="*/ 2178924 w 2498454"/>
              <a:gd name="connsiteY34" fmla="*/ 1794808 h 1828800"/>
              <a:gd name="connsiteX35" fmla="*/ 2202718 w 2498454"/>
              <a:gd name="connsiteY35" fmla="*/ 1815203 h 1828800"/>
              <a:gd name="connsiteX36" fmla="*/ 2219715 w 2498454"/>
              <a:gd name="connsiteY36" fmla="*/ 1825401 h 1828800"/>
              <a:gd name="connsiteX37" fmla="*/ 2250308 w 2498454"/>
              <a:gd name="connsiteY37" fmla="*/ 1828800 h 1828800"/>
              <a:gd name="connsiteX38" fmla="*/ 2294498 w 2498454"/>
              <a:gd name="connsiteY38" fmla="*/ 1815203 h 1828800"/>
              <a:gd name="connsiteX39" fmla="*/ 2345487 w 2498454"/>
              <a:gd name="connsiteY39" fmla="*/ 1774412 h 1828800"/>
              <a:gd name="connsiteX40" fmla="*/ 2403274 w 2498454"/>
              <a:gd name="connsiteY40" fmla="*/ 1696229 h 1828800"/>
              <a:gd name="connsiteX41" fmla="*/ 2457663 w 2498454"/>
              <a:gd name="connsiteY41" fmla="*/ 1594252 h 1828800"/>
              <a:gd name="connsiteX42" fmla="*/ 2484857 w 2498454"/>
              <a:gd name="connsiteY42" fmla="*/ 1516069 h 1828800"/>
              <a:gd name="connsiteX43" fmla="*/ 2498454 w 2498454"/>
              <a:gd name="connsiteY43" fmla="*/ 1451483 h 1828800"/>
              <a:gd name="connsiteX44" fmla="*/ 2474659 w 2498454"/>
              <a:gd name="connsiteY44" fmla="*/ 1407292 h 1828800"/>
              <a:gd name="connsiteX45" fmla="*/ 2423670 w 2498454"/>
              <a:gd name="connsiteY45" fmla="*/ 1301915 h 1828800"/>
              <a:gd name="connsiteX46" fmla="*/ 2410073 w 2498454"/>
              <a:gd name="connsiteY46" fmla="*/ 1244128 h 1828800"/>
              <a:gd name="connsiteX47" fmla="*/ 2389677 w 2498454"/>
              <a:gd name="connsiteY47" fmla="*/ 1009579 h 1828800"/>
              <a:gd name="connsiteX48" fmla="*/ 2345487 w 2498454"/>
              <a:gd name="connsiteY48" fmla="*/ 703646 h 1828800"/>
              <a:gd name="connsiteX49" fmla="*/ 2287700 w 2498454"/>
              <a:gd name="connsiteY49" fmla="*/ 346724 h 1828800"/>
              <a:gd name="connsiteX50" fmla="*/ 2216315 w 2498454"/>
              <a:gd name="connsiteY50" fmla="*/ 0 h 1828800"/>
              <a:gd name="connsiteX51" fmla="*/ 2076946 w 2498454"/>
              <a:gd name="connsiteY51" fmla="*/ 6799 h 1828800"/>
              <a:gd name="connsiteX52" fmla="*/ 2138132 w 2498454"/>
              <a:gd name="connsiteY52" fmla="*/ 33992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98454" h="1828800">
                <a:moveTo>
                  <a:pt x="2138132" y="339926"/>
                </a:moveTo>
                <a:lnTo>
                  <a:pt x="2185722" y="601669"/>
                </a:lnTo>
                <a:lnTo>
                  <a:pt x="2219715" y="836217"/>
                </a:lnTo>
                <a:lnTo>
                  <a:pt x="2250308" y="1108158"/>
                </a:lnTo>
                <a:lnTo>
                  <a:pt x="2257106" y="1196538"/>
                </a:lnTo>
                <a:lnTo>
                  <a:pt x="2260506" y="1281520"/>
                </a:lnTo>
                <a:lnTo>
                  <a:pt x="2253707" y="1366501"/>
                </a:lnTo>
                <a:lnTo>
                  <a:pt x="2246909" y="1407292"/>
                </a:lnTo>
                <a:lnTo>
                  <a:pt x="2236711" y="1444684"/>
                </a:lnTo>
                <a:lnTo>
                  <a:pt x="2212916" y="1468479"/>
                </a:lnTo>
                <a:lnTo>
                  <a:pt x="2168726" y="1482076"/>
                </a:lnTo>
                <a:lnTo>
                  <a:pt x="1988565" y="1471878"/>
                </a:lnTo>
                <a:lnTo>
                  <a:pt x="1750617" y="1448083"/>
                </a:lnTo>
                <a:lnTo>
                  <a:pt x="1516069" y="1448083"/>
                </a:lnTo>
                <a:lnTo>
                  <a:pt x="1036773" y="1431087"/>
                </a:lnTo>
                <a:lnTo>
                  <a:pt x="316131" y="1434486"/>
                </a:lnTo>
                <a:lnTo>
                  <a:pt x="166564" y="1434486"/>
                </a:lnTo>
                <a:lnTo>
                  <a:pt x="125773" y="1444684"/>
                </a:lnTo>
                <a:lnTo>
                  <a:pt x="64586" y="1461681"/>
                </a:lnTo>
                <a:lnTo>
                  <a:pt x="30593" y="1482076"/>
                </a:lnTo>
                <a:lnTo>
                  <a:pt x="6799" y="1509270"/>
                </a:lnTo>
                <a:lnTo>
                  <a:pt x="6799" y="1509270"/>
                </a:lnTo>
                <a:lnTo>
                  <a:pt x="0" y="1539863"/>
                </a:lnTo>
                <a:lnTo>
                  <a:pt x="13597" y="1577255"/>
                </a:lnTo>
                <a:lnTo>
                  <a:pt x="33993" y="1604449"/>
                </a:lnTo>
                <a:lnTo>
                  <a:pt x="67985" y="1628244"/>
                </a:lnTo>
                <a:lnTo>
                  <a:pt x="122373" y="1652039"/>
                </a:lnTo>
                <a:lnTo>
                  <a:pt x="180161" y="1662237"/>
                </a:lnTo>
                <a:lnTo>
                  <a:pt x="1526266" y="1709826"/>
                </a:lnTo>
                <a:lnTo>
                  <a:pt x="2015759" y="1723423"/>
                </a:lnTo>
                <a:lnTo>
                  <a:pt x="2063349" y="1730222"/>
                </a:lnTo>
                <a:lnTo>
                  <a:pt x="2100741" y="1740420"/>
                </a:lnTo>
                <a:lnTo>
                  <a:pt x="2151730" y="1764214"/>
                </a:lnTo>
                <a:lnTo>
                  <a:pt x="2158528" y="1771013"/>
                </a:lnTo>
                <a:lnTo>
                  <a:pt x="2178924" y="1794808"/>
                </a:lnTo>
                <a:lnTo>
                  <a:pt x="2202718" y="1815203"/>
                </a:lnTo>
                <a:lnTo>
                  <a:pt x="2219715" y="1825401"/>
                </a:lnTo>
                <a:lnTo>
                  <a:pt x="2250308" y="1828800"/>
                </a:lnTo>
                <a:lnTo>
                  <a:pt x="2294498" y="1815203"/>
                </a:lnTo>
                <a:lnTo>
                  <a:pt x="2345487" y="1774412"/>
                </a:lnTo>
                <a:lnTo>
                  <a:pt x="2403274" y="1696229"/>
                </a:lnTo>
                <a:lnTo>
                  <a:pt x="2457663" y="1594252"/>
                </a:lnTo>
                <a:lnTo>
                  <a:pt x="2484857" y="1516069"/>
                </a:lnTo>
                <a:lnTo>
                  <a:pt x="2498454" y="1451483"/>
                </a:lnTo>
                <a:lnTo>
                  <a:pt x="2474659" y="1407292"/>
                </a:lnTo>
                <a:lnTo>
                  <a:pt x="2423670" y="1301915"/>
                </a:lnTo>
                <a:lnTo>
                  <a:pt x="2410073" y="1244128"/>
                </a:lnTo>
                <a:lnTo>
                  <a:pt x="2389677" y="1009579"/>
                </a:lnTo>
                <a:lnTo>
                  <a:pt x="2345487" y="703646"/>
                </a:lnTo>
                <a:lnTo>
                  <a:pt x="2287700" y="346724"/>
                </a:lnTo>
                <a:lnTo>
                  <a:pt x="2216315" y="0"/>
                </a:lnTo>
                <a:lnTo>
                  <a:pt x="2076946" y="6799"/>
                </a:lnTo>
                <a:lnTo>
                  <a:pt x="2138132" y="33992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46F9169-A736-4D3A-AE00-AD5C33605964}"/>
              </a:ext>
            </a:extLst>
          </p:cNvPr>
          <p:cNvSpPr/>
          <p:nvPr/>
        </p:nvSpPr>
        <p:spPr>
          <a:xfrm>
            <a:off x="6437313" y="3040064"/>
            <a:ext cx="1471612" cy="331787"/>
          </a:xfrm>
          <a:custGeom>
            <a:avLst/>
            <a:gdLst>
              <a:gd name="connsiteX0" fmla="*/ 0 w 1471612"/>
              <a:gd name="connsiteY0" fmla="*/ 188119 h 330994"/>
              <a:gd name="connsiteX1" fmla="*/ 202406 w 1471612"/>
              <a:gd name="connsiteY1" fmla="*/ 161925 h 330994"/>
              <a:gd name="connsiteX2" fmla="*/ 554831 w 1471612"/>
              <a:gd name="connsiteY2" fmla="*/ 111919 h 330994"/>
              <a:gd name="connsiteX3" fmla="*/ 1028700 w 1471612"/>
              <a:gd name="connsiteY3" fmla="*/ 47625 h 330994"/>
              <a:gd name="connsiteX4" fmla="*/ 1471612 w 1471612"/>
              <a:gd name="connsiteY4" fmla="*/ 0 h 330994"/>
              <a:gd name="connsiteX5" fmla="*/ 1469231 w 1471612"/>
              <a:gd name="connsiteY5" fmla="*/ 197644 h 330994"/>
              <a:gd name="connsiteX6" fmla="*/ 1347787 w 1471612"/>
              <a:gd name="connsiteY6" fmla="*/ 192882 h 330994"/>
              <a:gd name="connsiteX7" fmla="*/ 1114425 w 1471612"/>
              <a:gd name="connsiteY7" fmla="*/ 197644 h 330994"/>
              <a:gd name="connsiteX8" fmla="*/ 876300 w 1471612"/>
              <a:gd name="connsiteY8" fmla="*/ 207169 h 330994"/>
              <a:gd name="connsiteX9" fmla="*/ 728662 w 1471612"/>
              <a:gd name="connsiteY9" fmla="*/ 219075 h 330994"/>
              <a:gd name="connsiteX10" fmla="*/ 581025 w 1471612"/>
              <a:gd name="connsiteY10" fmla="*/ 235744 h 330994"/>
              <a:gd name="connsiteX11" fmla="*/ 314325 w 1471612"/>
              <a:gd name="connsiteY11" fmla="*/ 273844 h 330994"/>
              <a:gd name="connsiteX12" fmla="*/ 0 w 1471612"/>
              <a:gd name="connsiteY12" fmla="*/ 330994 h 330994"/>
              <a:gd name="connsiteX13" fmla="*/ 0 w 1471612"/>
              <a:gd name="connsiteY13" fmla="*/ 188119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1612" h="330994">
                <a:moveTo>
                  <a:pt x="0" y="188119"/>
                </a:moveTo>
                <a:lnTo>
                  <a:pt x="202406" y="161925"/>
                </a:lnTo>
                <a:lnTo>
                  <a:pt x="554831" y="111919"/>
                </a:lnTo>
                <a:lnTo>
                  <a:pt x="1028700" y="47625"/>
                </a:lnTo>
                <a:lnTo>
                  <a:pt x="1471612" y="0"/>
                </a:lnTo>
                <a:cubicBezTo>
                  <a:pt x="1470818" y="65881"/>
                  <a:pt x="1470025" y="131763"/>
                  <a:pt x="1469231" y="197644"/>
                </a:cubicBezTo>
                <a:lnTo>
                  <a:pt x="1347787" y="192882"/>
                </a:lnTo>
                <a:lnTo>
                  <a:pt x="1114425" y="197644"/>
                </a:lnTo>
                <a:lnTo>
                  <a:pt x="876300" y="207169"/>
                </a:lnTo>
                <a:lnTo>
                  <a:pt x="728662" y="219075"/>
                </a:lnTo>
                <a:lnTo>
                  <a:pt x="581025" y="235744"/>
                </a:lnTo>
                <a:lnTo>
                  <a:pt x="314325" y="273844"/>
                </a:lnTo>
                <a:lnTo>
                  <a:pt x="0" y="330994"/>
                </a:lnTo>
                <a:cubicBezTo>
                  <a:pt x="794" y="287338"/>
                  <a:pt x="1587" y="243681"/>
                  <a:pt x="0" y="188119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0500A1E-6077-4657-A251-68658AABB92E}"/>
              </a:ext>
            </a:extLst>
          </p:cNvPr>
          <p:cNvSpPr/>
          <p:nvPr/>
        </p:nvSpPr>
        <p:spPr>
          <a:xfrm>
            <a:off x="6424613" y="3754438"/>
            <a:ext cx="1465262" cy="279400"/>
          </a:xfrm>
          <a:custGeom>
            <a:avLst/>
            <a:gdLst>
              <a:gd name="connsiteX0" fmla="*/ 0 w 1464468"/>
              <a:gd name="connsiteY0" fmla="*/ 109538 h 278607"/>
              <a:gd name="connsiteX1" fmla="*/ 204787 w 1464468"/>
              <a:gd name="connsiteY1" fmla="*/ 116682 h 278607"/>
              <a:gd name="connsiteX2" fmla="*/ 523875 w 1464468"/>
              <a:gd name="connsiteY2" fmla="*/ 88107 h 278607"/>
              <a:gd name="connsiteX3" fmla="*/ 1464468 w 1464468"/>
              <a:gd name="connsiteY3" fmla="*/ 0 h 278607"/>
              <a:gd name="connsiteX4" fmla="*/ 1450181 w 1464468"/>
              <a:gd name="connsiteY4" fmla="*/ 185738 h 278607"/>
              <a:gd name="connsiteX5" fmla="*/ 1300162 w 1464468"/>
              <a:gd name="connsiteY5" fmla="*/ 185738 h 278607"/>
              <a:gd name="connsiteX6" fmla="*/ 1071562 w 1464468"/>
              <a:gd name="connsiteY6" fmla="*/ 183357 h 278607"/>
              <a:gd name="connsiteX7" fmla="*/ 211931 w 1464468"/>
              <a:gd name="connsiteY7" fmla="*/ 278607 h 278607"/>
              <a:gd name="connsiteX8" fmla="*/ 4762 w 1464468"/>
              <a:gd name="connsiteY8" fmla="*/ 276225 h 278607"/>
              <a:gd name="connsiteX9" fmla="*/ 0 w 1464468"/>
              <a:gd name="connsiteY9" fmla="*/ 109538 h 2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468" h="278607">
                <a:moveTo>
                  <a:pt x="0" y="109538"/>
                </a:moveTo>
                <a:lnTo>
                  <a:pt x="204787" y="116682"/>
                </a:lnTo>
                <a:lnTo>
                  <a:pt x="523875" y="88107"/>
                </a:lnTo>
                <a:lnTo>
                  <a:pt x="1464468" y="0"/>
                </a:lnTo>
                <a:lnTo>
                  <a:pt x="1450181" y="185738"/>
                </a:lnTo>
                <a:lnTo>
                  <a:pt x="1300162" y="185738"/>
                </a:lnTo>
                <a:lnTo>
                  <a:pt x="1071562" y="183357"/>
                </a:lnTo>
                <a:lnTo>
                  <a:pt x="211931" y="278607"/>
                </a:lnTo>
                <a:lnTo>
                  <a:pt x="4762" y="276225"/>
                </a:lnTo>
                <a:cubicBezTo>
                  <a:pt x="5556" y="223044"/>
                  <a:pt x="6349" y="169863"/>
                  <a:pt x="0" y="109538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C553B16-CA39-4C6E-BEED-8B4EEFB8A8A6}"/>
              </a:ext>
            </a:extLst>
          </p:cNvPr>
          <p:cNvSpPr/>
          <p:nvPr/>
        </p:nvSpPr>
        <p:spPr>
          <a:xfrm>
            <a:off x="6429376" y="4468813"/>
            <a:ext cx="1503363" cy="304800"/>
          </a:xfrm>
          <a:custGeom>
            <a:avLst/>
            <a:gdLst>
              <a:gd name="connsiteX0" fmla="*/ 0 w 1502569"/>
              <a:gd name="connsiteY0" fmla="*/ 140494 h 304800"/>
              <a:gd name="connsiteX1" fmla="*/ 178594 w 1502569"/>
              <a:gd name="connsiteY1" fmla="*/ 130969 h 304800"/>
              <a:gd name="connsiteX2" fmla="*/ 611981 w 1502569"/>
              <a:gd name="connsiteY2" fmla="*/ 90488 h 304800"/>
              <a:gd name="connsiteX3" fmla="*/ 1059656 w 1502569"/>
              <a:gd name="connsiteY3" fmla="*/ 45244 h 304800"/>
              <a:gd name="connsiteX4" fmla="*/ 1193006 w 1502569"/>
              <a:gd name="connsiteY4" fmla="*/ 23813 h 304800"/>
              <a:gd name="connsiteX5" fmla="*/ 1231106 w 1502569"/>
              <a:gd name="connsiteY5" fmla="*/ 4763 h 304800"/>
              <a:gd name="connsiteX6" fmla="*/ 1250156 w 1502569"/>
              <a:gd name="connsiteY6" fmla="*/ 0 h 304800"/>
              <a:gd name="connsiteX7" fmla="*/ 1271588 w 1502569"/>
              <a:gd name="connsiteY7" fmla="*/ 0 h 304800"/>
              <a:gd name="connsiteX8" fmla="*/ 1309688 w 1502569"/>
              <a:gd name="connsiteY8" fmla="*/ 7144 h 304800"/>
              <a:gd name="connsiteX9" fmla="*/ 1345406 w 1502569"/>
              <a:gd name="connsiteY9" fmla="*/ 26194 h 304800"/>
              <a:gd name="connsiteX10" fmla="*/ 1473994 w 1502569"/>
              <a:gd name="connsiteY10" fmla="*/ 126207 h 304800"/>
              <a:gd name="connsiteX11" fmla="*/ 1502569 w 1502569"/>
              <a:gd name="connsiteY11" fmla="*/ 211932 h 304800"/>
              <a:gd name="connsiteX12" fmla="*/ 1283494 w 1502569"/>
              <a:gd name="connsiteY12" fmla="*/ 219075 h 304800"/>
              <a:gd name="connsiteX13" fmla="*/ 902494 w 1502569"/>
              <a:gd name="connsiteY13" fmla="*/ 230982 h 304800"/>
              <a:gd name="connsiteX14" fmla="*/ 697706 w 1502569"/>
              <a:gd name="connsiteY14" fmla="*/ 245269 h 304800"/>
              <a:gd name="connsiteX15" fmla="*/ 361950 w 1502569"/>
              <a:gd name="connsiteY15" fmla="*/ 269082 h 304800"/>
              <a:gd name="connsiteX16" fmla="*/ 2381 w 1502569"/>
              <a:gd name="connsiteY16" fmla="*/ 304800 h 304800"/>
              <a:gd name="connsiteX17" fmla="*/ 0 w 1502569"/>
              <a:gd name="connsiteY17" fmla="*/ 140494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2569" h="304800">
                <a:moveTo>
                  <a:pt x="0" y="140494"/>
                </a:moveTo>
                <a:lnTo>
                  <a:pt x="178594" y="130969"/>
                </a:lnTo>
                <a:lnTo>
                  <a:pt x="611981" y="90488"/>
                </a:lnTo>
                <a:lnTo>
                  <a:pt x="1059656" y="45244"/>
                </a:lnTo>
                <a:lnTo>
                  <a:pt x="1193006" y="23813"/>
                </a:lnTo>
                <a:lnTo>
                  <a:pt x="1231106" y="4763"/>
                </a:lnTo>
                <a:lnTo>
                  <a:pt x="1250156" y="0"/>
                </a:lnTo>
                <a:lnTo>
                  <a:pt x="1271588" y="0"/>
                </a:lnTo>
                <a:lnTo>
                  <a:pt x="1309688" y="7144"/>
                </a:lnTo>
                <a:lnTo>
                  <a:pt x="1345406" y="26194"/>
                </a:lnTo>
                <a:lnTo>
                  <a:pt x="1473994" y="126207"/>
                </a:lnTo>
                <a:lnTo>
                  <a:pt x="1502569" y="211932"/>
                </a:lnTo>
                <a:lnTo>
                  <a:pt x="1283494" y="219075"/>
                </a:lnTo>
                <a:lnTo>
                  <a:pt x="902494" y="230982"/>
                </a:lnTo>
                <a:lnTo>
                  <a:pt x="697706" y="245269"/>
                </a:lnTo>
                <a:lnTo>
                  <a:pt x="361950" y="269082"/>
                </a:lnTo>
                <a:lnTo>
                  <a:pt x="2381" y="304800"/>
                </a:lnTo>
                <a:cubicBezTo>
                  <a:pt x="1587" y="250031"/>
                  <a:pt x="794" y="195263"/>
                  <a:pt x="0" y="140494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6A35BCD-9AB3-4FAB-94FA-18708432A587}"/>
              </a:ext>
            </a:extLst>
          </p:cNvPr>
          <p:cNvSpPr/>
          <p:nvPr/>
        </p:nvSpPr>
        <p:spPr>
          <a:xfrm>
            <a:off x="5537200" y="4929189"/>
            <a:ext cx="1435100" cy="1012825"/>
          </a:xfrm>
          <a:custGeom>
            <a:avLst/>
            <a:gdLst>
              <a:gd name="connsiteX0" fmla="*/ 1009650 w 1435894"/>
              <a:gd name="connsiteY0" fmla="*/ 11906 h 1012031"/>
              <a:gd name="connsiteX1" fmla="*/ 1109663 w 1435894"/>
              <a:gd name="connsiteY1" fmla="*/ 42862 h 1012031"/>
              <a:gd name="connsiteX2" fmla="*/ 1188244 w 1435894"/>
              <a:gd name="connsiteY2" fmla="*/ 78581 h 1012031"/>
              <a:gd name="connsiteX3" fmla="*/ 1271588 w 1435894"/>
              <a:gd name="connsiteY3" fmla="*/ 128587 h 1012031"/>
              <a:gd name="connsiteX4" fmla="*/ 1338263 w 1435894"/>
              <a:gd name="connsiteY4" fmla="*/ 178593 h 1012031"/>
              <a:gd name="connsiteX5" fmla="*/ 1385888 w 1435894"/>
              <a:gd name="connsiteY5" fmla="*/ 219075 h 1012031"/>
              <a:gd name="connsiteX6" fmla="*/ 1416844 w 1435894"/>
              <a:gd name="connsiteY6" fmla="*/ 252412 h 1012031"/>
              <a:gd name="connsiteX7" fmla="*/ 1433513 w 1435894"/>
              <a:gd name="connsiteY7" fmla="*/ 278606 h 1012031"/>
              <a:gd name="connsiteX8" fmla="*/ 1435894 w 1435894"/>
              <a:gd name="connsiteY8" fmla="*/ 295275 h 1012031"/>
              <a:gd name="connsiteX9" fmla="*/ 1421607 w 1435894"/>
              <a:gd name="connsiteY9" fmla="*/ 319087 h 1012031"/>
              <a:gd name="connsiteX10" fmla="*/ 1397794 w 1435894"/>
              <a:gd name="connsiteY10" fmla="*/ 328612 h 1012031"/>
              <a:gd name="connsiteX11" fmla="*/ 1364457 w 1435894"/>
              <a:gd name="connsiteY11" fmla="*/ 330993 h 1012031"/>
              <a:gd name="connsiteX12" fmla="*/ 1338263 w 1435894"/>
              <a:gd name="connsiteY12" fmla="*/ 335756 h 1012031"/>
              <a:gd name="connsiteX13" fmla="*/ 1288257 w 1435894"/>
              <a:gd name="connsiteY13" fmla="*/ 359568 h 1012031"/>
              <a:gd name="connsiteX14" fmla="*/ 1202532 w 1435894"/>
              <a:gd name="connsiteY14" fmla="*/ 421481 h 1012031"/>
              <a:gd name="connsiteX15" fmla="*/ 1107282 w 1435894"/>
              <a:gd name="connsiteY15" fmla="*/ 485775 h 1012031"/>
              <a:gd name="connsiteX16" fmla="*/ 978694 w 1435894"/>
              <a:gd name="connsiteY16" fmla="*/ 566737 h 1012031"/>
              <a:gd name="connsiteX17" fmla="*/ 826294 w 1435894"/>
              <a:gd name="connsiteY17" fmla="*/ 657225 h 1012031"/>
              <a:gd name="connsiteX18" fmla="*/ 576263 w 1435894"/>
              <a:gd name="connsiteY18" fmla="*/ 785812 h 1012031"/>
              <a:gd name="connsiteX19" fmla="*/ 371475 w 1435894"/>
              <a:gd name="connsiteY19" fmla="*/ 888206 h 1012031"/>
              <a:gd name="connsiteX20" fmla="*/ 183357 w 1435894"/>
              <a:gd name="connsiteY20" fmla="*/ 969168 h 1012031"/>
              <a:gd name="connsiteX21" fmla="*/ 92869 w 1435894"/>
              <a:gd name="connsiteY21" fmla="*/ 1000125 h 1012031"/>
              <a:gd name="connsiteX22" fmla="*/ 45244 w 1435894"/>
              <a:gd name="connsiteY22" fmla="*/ 1012031 h 1012031"/>
              <a:gd name="connsiteX23" fmla="*/ 0 w 1435894"/>
              <a:gd name="connsiteY23" fmla="*/ 1009650 h 1012031"/>
              <a:gd name="connsiteX24" fmla="*/ 21432 w 1435894"/>
              <a:gd name="connsiteY24" fmla="*/ 976312 h 1012031"/>
              <a:gd name="connsiteX25" fmla="*/ 59532 w 1435894"/>
              <a:gd name="connsiteY25" fmla="*/ 947737 h 1012031"/>
              <a:gd name="connsiteX26" fmla="*/ 190500 w 1435894"/>
              <a:gd name="connsiteY26" fmla="*/ 857250 h 1012031"/>
              <a:gd name="connsiteX27" fmla="*/ 459582 w 1435894"/>
              <a:gd name="connsiteY27" fmla="*/ 664368 h 1012031"/>
              <a:gd name="connsiteX28" fmla="*/ 726282 w 1435894"/>
              <a:gd name="connsiteY28" fmla="*/ 464343 h 1012031"/>
              <a:gd name="connsiteX29" fmla="*/ 819150 w 1435894"/>
              <a:gd name="connsiteY29" fmla="*/ 385762 h 1012031"/>
              <a:gd name="connsiteX30" fmla="*/ 873919 w 1435894"/>
              <a:gd name="connsiteY30" fmla="*/ 328612 h 1012031"/>
              <a:gd name="connsiteX31" fmla="*/ 935832 w 1435894"/>
              <a:gd name="connsiteY31" fmla="*/ 254793 h 1012031"/>
              <a:gd name="connsiteX32" fmla="*/ 959644 w 1435894"/>
              <a:gd name="connsiteY32" fmla="*/ 211931 h 1012031"/>
              <a:gd name="connsiteX33" fmla="*/ 976313 w 1435894"/>
              <a:gd name="connsiteY33" fmla="*/ 164306 h 1012031"/>
              <a:gd name="connsiteX34" fmla="*/ 976313 w 1435894"/>
              <a:gd name="connsiteY34" fmla="*/ 126206 h 1012031"/>
              <a:gd name="connsiteX35" fmla="*/ 952500 w 1435894"/>
              <a:gd name="connsiteY35" fmla="*/ 88106 h 1012031"/>
              <a:gd name="connsiteX36" fmla="*/ 878682 w 1435894"/>
              <a:gd name="connsiteY36" fmla="*/ 16668 h 1012031"/>
              <a:gd name="connsiteX37" fmla="*/ 923925 w 1435894"/>
              <a:gd name="connsiteY37" fmla="*/ 0 h 1012031"/>
              <a:gd name="connsiteX38" fmla="*/ 1009650 w 1435894"/>
              <a:gd name="connsiteY38" fmla="*/ 11906 h 10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35894" h="1012031">
                <a:moveTo>
                  <a:pt x="1009650" y="11906"/>
                </a:moveTo>
                <a:lnTo>
                  <a:pt x="1109663" y="42862"/>
                </a:lnTo>
                <a:lnTo>
                  <a:pt x="1188244" y="78581"/>
                </a:lnTo>
                <a:lnTo>
                  <a:pt x="1271588" y="128587"/>
                </a:lnTo>
                <a:lnTo>
                  <a:pt x="1338263" y="178593"/>
                </a:lnTo>
                <a:lnTo>
                  <a:pt x="1385888" y="219075"/>
                </a:lnTo>
                <a:lnTo>
                  <a:pt x="1416844" y="252412"/>
                </a:lnTo>
                <a:lnTo>
                  <a:pt x="1433513" y="278606"/>
                </a:lnTo>
                <a:lnTo>
                  <a:pt x="1435894" y="295275"/>
                </a:lnTo>
                <a:lnTo>
                  <a:pt x="1421607" y="319087"/>
                </a:lnTo>
                <a:lnTo>
                  <a:pt x="1397794" y="328612"/>
                </a:lnTo>
                <a:lnTo>
                  <a:pt x="1364457" y="330993"/>
                </a:lnTo>
                <a:lnTo>
                  <a:pt x="1338263" y="335756"/>
                </a:lnTo>
                <a:lnTo>
                  <a:pt x="1288257" y="359568"/>
                </a:lnTo>
                <a:lnTo>
                  <a:pt x="1202532" y="421481"/>
                </a:lnTo>
                <a:lnTo>
                  <a:pt x="1107282" y="485775"/>
                </a:lnTo>
                <a:lnTo>
                  <a:pt x="978694" y="566737"/>
                </a:lnTo>
                <a:lnTo>
                  <a:pt x="826294" y="657225"/>
                </a:lnTo>
                <a:lnTo>
                  <a:pt x="576263" y="785812"/>
                </a:lnTo>
                <a:lnTo>
                  <a:pt x="371475" y="888206"/>
                </a:lnTo>
                <a:lnTo>
                  <a:pt x="183357" y="969168"/>
                </a:lnTo>
                <a:lnTo>
                  <a:pt x="92869" y="1000125"/>
                </a:lnTo>
                <a:lnTo>
                  <a:pt x="45244" y="1012031"/>
                </a:lnTo>
                <a:lnTo>
                  <a:pt x="0" y="1009650"/>
                </a:lnTo>
                <a:lnTo>
                  <a:pt x="21432" y="976312"/>
                </a:lnTo>
                <a:lnTo>
                  <a:pt x="59532" y="947737"/>
                </a:lnTo>
                <a:lnTo>
                  <a:pt x="190500" y="857250"/>
                </a:lnTo>
                <a:lnTo>
                  <a:pt x="459582" y="664368"/>
                </a:lnTo>
                <a:lnTo>
                  <a:pt x="726282" y="464343"/>
                </a:lnTo>
                <a:lnTo>
                  <a:pt x="819150" y="385762"/>
                </a:lnTo>
                <a:lnTo>
                  <a:pt x="873919" y="328612"/>
                </a:lnTo>
                <a:lnTo>
                  <a:pt x="935832" y="254793"/>
                </a:lnTo>
                <a:lnTo>
                  <a:pt x="959644" y="211931"/>
                </a:lnTo>
                <a:lnTo>
                  <a:pt x="976313" y="164306"/>
                </a:lnTo>
                <a:lnTo>
                  <a:pt x="976313" y="126206"/>
                </a:lnTo>
                <a:lnTo>
                  <a:pt x="952500" y="88106"/>
                </a:lnTo>
                <a:lnTo>
                  <a:pt x="878682" y="16668"/>
                </a:lnTo>
                <a:lnTo>
                  <a:pt x="923925" y="0"/>
                </a:lnTo>
                <a:lnTo>
                  <a:pt x="1009650" y="119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41ECF19-60AB-4B82-9BCD-30D5A470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59" y="1607186"/>
            <a:ext cx="4712616" cy="43834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42577B-4FAA-45BE-B673-81AB48E44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782" y="1596709"/>
            <a:ext cx="4718713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23" grpId="0" animBg="1"/>
      <p:bldP spid="29" grpId="0" animBg="1"/>
      <p:bldP spid="31" grpId="0" animBg="1"/>
      <p:bldP spid="14" grpId="0" animBg="1"/>
      <p:bldP spid="13" grpId="0" animBg="1"/>
      <p:bldP spid="18" grpId="0" animBg="1"/>
      <p:bldP spid="24" grpId="0" animBg="1"/>
      <p:bldP spid="3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DD93A41-A59F-495A-9993-74C0E473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92" y="1237298"/>
            <a:ext cx="4712616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62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DF7D7DB-47FE-4F8A-AB14-EA4D9F17910C}"/>
              </a:ext>
            </a:extLst>
          </p:cNvPr>
          <p:cNvSpPr/>
          <p:nvPr/>
        </p:nvSpPr>
        <p:spPr>
          <a:xfrm>
            <a:off x="3776664" y="1912938"/>
            <a:ext cx="593725" cy="1725612"/>
          </a:xfrm>
          <a:custGeom>
            <a:avLst/>
            <a:gdLst>
              <a:gd name="connsiteX0" fmla="*/ 409575 w 592931"/>
              <a:gd name="connsiteY0" fmla="*/ 461962 h 1726406"/>
              <a:gd name="connsiteX1" fmla="*/ 376237 w 592931"/>
              <a:gd name="connsiteY1" fmla="*/ 266700 h 1726406"/>
              <a:gd name="connsiteX2" fmla="*/ 364331 w 592931"/>
              <a:gd name="connsiteY2" fmla="*/ 202406 h 1726406"/>
              <a:gd name="connsiteX3" fmla="*/ 323850 w 592931"/>
              <a:gd name="connsiteY3" fmla="*/ 64294 h 1726406"/>
              <a:gd name="connsiteX4" fmla="*/ 280987 w 592931"/>
              <a:gd name="connsiteY4" fmla="*/ 45244 h 1726406"/>
              <a:gd name="connsiteX5" fmla="*/ 228600 w 592931"/>
              <a:gd name="connsiteY5" fmla="*/ 28575 h 1726406"/>
              <a:gd name="connsiteX6" fmla="*/ 161925 w 592931"/>
              <a:gd name="connsiteY6" fmla="*/ 9525 h 1726406"/>
              <a:gd name="connsiteX7" fmla="*/ 111918 w 592931"/>
              <a:gd name="connsiteY7" fmla="*/ 2381 h 1726406"/>
              <a:gd name="connsiteX8" fmla="*/ 69056 w 592931"/>
              <a:gd name="connsiteY8" fmla="*/ 0 h 1726406"/>
              <a:gd name="connsiteX9" fmla="*/ 35718 w 592931"/>
              <a:gd name="connsiteY9" fmla="*/ 0 h 1726406"/>
              <a:gd name="connsiteX10" fmla="*/ 0 w 592931"/>
              <a:gd name="connsiteY10" fmla="*/ 2381 h 1726406"/>
              <a:gd name="connsiteX11" fmla="*/ 0 w 592931"/>
              <a:gd name="connsiteY11" fmla="*/ 16669 h 1726406"/>
              <a:gd name="connsiteX12" fmla="*/ 4762 w 592931"/>
              <a:gd name="connsiteY12" fmla="*/ 30956 h 1726406"/>
              <a:gd name="connsiteX13" fmla="*/ 23812 w 592931"/>
              <a:gd name="connsiteY13" fmla="*/ 54769 h 1726406"/>
              <a:gd name="connsiteX14" fmla="*/ 59531 w 592931"/>
              <a:gd name="connsiteY14" fmla="*/ 92869 h 1726406"/>
              <a:gd name="connsiteX15" fmla="*/ 104775 w 592931"/>
              <a:gd name="connsiteY15" fmla="*/ 154781 h 1726406"/>
              <a:gd name="connsiteX16" fmla="*/ 138112 w 592931"/>
              <a:gd name="connsiteY16" fmla="*/ 223837 h 1726406"/>
              <a:gd name="connsiteX17" fmla="*/ 154781 w 592931"/>
              <a:gd name="connsiteY17" fmla="*/ 276225 h 1726406"/>
              <a:gd name="connsiteX18" fmla="*/ 202406 w 592931"/>
              <a:gd name="connsiteY18" fmla="*/ 488156 h 1726406"/>
              <a:gd name="connsiteX19" fmla="*/ 252412 w 592931"/>
              <a:gd name="connsiteY19" fmla="*/ 814387 h 1726406"/>
              <a:gd name="connsiteX20" fmla="*/ 300037 w 592931"/>
              <a:gd name="connsiteY20" fmla="*/ 1193006 h 1726406"/>
              <a:gd name="connsiteX21" fmla="*/ 314325 w 592931"/>
              <a:gd name="connsiteY21" fmla="*/ 1366837 h 1726406"/>
              <a:gd name="connsiteX22" fmla="*/ 311943 w 592931"/>
              <a:gd name="connsiteY22" fmla="*/ 1469231 h 1726406"/>
              <a:gd name="connsiteX23" fmla="*/ 307181 w 592931"/>
              <a:gd name="connsiteY23" fmla="*/ 1500187 h 1726406"/>
              <a:gd name="connsiteX24" fmla="*/ 311943 w 592931"/>
              <a:gd name="connsiteY24" fmla="*/ 1533525 h 1726406"/>
              <a:gd name="connsiteX25" fmla="*/ 335756 w 592931"/>
              <a:gd name="connsiteY25" fmla="*/ 1597819 h 1726406"/>
              <a:gd name="connsiteX26" fmla="*/ 352425 w 592931"/>
              <a:gd name="connsiteY26" fmla="*/ 1631156 h 1726406"/>
              <a:gd name="connsiteX27" fmla="*/ 373856 w 592931"/>
              <a:gd name="connsiteY27" fmla="*/ 1669256 h 1726406"/>
              <a:gd name="connsiteX28" fmla="*/ 397668 w 592931"/>
              <a:gd name="connsiteY28" fmla="*/ 1700212 h 1726406"/>
              <a:gd name="connsiteX29" fmla="*/ 414337 w 592931"/>
              <a:gd name="connsiteY29" fmla="*/ 1716881 h 1726406"/>
              <a:gd name="connsiteX30" fmla="*/ 431006 w 592931"/>
              <a:gd name="connsiteY30" fmla="*/ 1726406 h 1726406"/>
              <a:gd name="connsiteX31" fmla="*/ 450056 w 592931"/>
              <a:gd name="connsiteY31" fmla="*/ 1726406 h 1726406"/>
              <a:gd name="connsiteX32" fmla="*/ 490537 w 592931"/>
              <a:gd name="connsiteY32" fmla="*/ 1709737 h 1726406"/>
              <a:gd name="connsiteX33" fmla="*/ 526256 w 592931"/>
              <a:gd name="connsiteY33" fmla="*/ 1685925 h 1726406"/>
              <a:gd name="connsiteX34" fmla="*/ 552450 w 592931"/>
              <a:gd name="connsiteY34" fmla="*/ 1659731 h 1726406"/>
              <a:gd name="connsiteX35" fmla="*/ 573881 w 592931"/>
              <a:gd name="connsiteY35" fmla="*/ 1631156 h 1726406"/>
              <a:gd name="connsiteX36" fmla="*/ 588168 w 592931"/>
              <a:gd name="connsiteY36" fmla="*/ 1607344 h 1726406"/>
              <a:gd name="connsiteX37" fmla="*/ 592931 w 592931"/>
              <a:gd name="connsiteY37" fmla="*/ 1566862 h 1726406"/>
              <a:gd name="connsiteX38" fmla="*/ 554831 w 592931"/>
              <a:gd name="connsiteY38" fmla="*/ 1466850 h 1726406"/>
              <a:gd name="connsiteX39" fmla="*/ 507206 w 592931"/>
              <a:gd name="connsiteY39" fmla="*/ 1066800 h 1726406"/>
              <a:gd name="connsiteX40" fmla="*/ 481012 w 592931"/>
              <a:gd name="connsiteY40" fmla="*/ 892969 h 1726406"/>
              <a:gd name="connsiteX41" fmla="*/ 409575 w 592931"/>
              <a:gd name="connsiteY41" fmla="*/ 461962 h 172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2931" h="1726406">
                <a:moveTo>
                  <a:pt x="409575" y="461962"/>
                </a:moveTo>
                <a:lnTo>
                  <a:pt x="376237" y="266700"/>
                </a:lnTo>
                <a:lnTo>
                  <a:pt x="364331" y="202406"/>
                </a:lnTo>
                <a:lnTo>
                  <a:pt x="323850" y="64294"/>
                </a:lnTo>
                <a:lnTo>
                  <a:pt x="280987" y="45244"/>
                </a:lnTo>
                <a:lnTo>
                  <a:pt x="228600" y="28575"/>
                </a:lnTo>
                <a:lnTo>
                  <a:pt x="161925" y="9525"/>
                </a:lnTo>
                <a:lnTo>
                  <a:pt x="111918" y="2381"/>
                </a:lnTo>
                <a:lnTo>
                  <a:pt x="69056" y="0"/>
                </a:lnTo>
                <a:lnTo>
                  <a:pt x="35718" y="0"/>
                </a:lnTo>
                <a:lnTo>
                  <a:pt x="0" y="2381"/>
                </a:lnTo>
                <a:lnTo>
                  <a:pt x="0" y="16669"/>
                </a:lnTo>
                <a:lnTo>
                  <a:pt x="4762" y="30956"/>
                </a:lnTo>
                <a:lnTo>
                  <a:pt x="23812" y="54769"/>
                </a:lnTo>
                <a:lnTo>
                  <a:pt x="59531" y="92869"/>
                </a:lnTo>
                <a:lnTo>
                  <a:pt x="104775" y="154781"/>
                </a:lnTo>
                <a:lnTo>
                  <a:pt x="138112" y="223837"/>
                </a:lnTo>
                <a:lnTo>
                  <a:pt x="154781" y="276225"/>
                </a:lnTo>
                <a:lnTo>
                  <a:pt x="202406" y="488156"/>
                </a:lnTo>
                <a:lnTo>
                  <a:pt x="252412" y="814387"/>
                </a:lnTo>
                <a:lnTo>
                  <a:pt x="300037" y="1193006"/>
                </a:lnTo>
                <a:lnTo>
                  <a:pt x="314325" y="1366837"/>
                </a:lnTo>
                <a:lnTo>
                  <a:pt x="311943" y="1469231"/>
                </a:lnTo>
                <a:lnTo>
                  <a:pt x="307181" y="1500187"/>
                </a:lnTo>
                <a:lnTo>
                  <a:pt x="311943" y="1533525"/>
                </a:lnTo>
                <a:lnTo>
                  <a:pt x="335756" y="1597819"/>
                </a:lnTo>
                <a:lnTo>
                  <a:pt x="352425" y="1631156"/>
                </a:lnTo>
                <a:lnTo>
                  <a:pt x="373856" y="1669256"/>
                </a:lnTo>
                <a:lnTo>
                  <a:pt x="397668" y="1700212"/>
                </a:lnTo>
                <a:lnTo>
                  <a:pt x="414337" y="1716881"/>
                </a:lnTo>
                <a:lnTo>
                  <a:pt x="431006" y="1726406"/>
                </a:lnTo>
                <a:lnTo>
                  <a:pt x="450056" y="1726406"/>
                </a:lnTo>
                <a:lnTo>
                  <a:pt x="490537" y="1709737"/>
                </a:lnTo>
                <a:lnTo>
                  <a:pt x="526256" y="1685925"/>
                </a:lnTo>
                <a:lnTo>
                  <a:pt x="552450" y="1659731"/>
                </a:lnTo>
                <a:lnTo>
                  <a:pt x="573881" y="1631156"/>
                </a:lnTo>
                <a:lnTo>
                  <a:pt x="588168" y="1607344"/>
                </a:lnTo>
                <a:lnTo>
                  <a:pt x="592931" y="1566862"/>
                </a:lnTo>
                <a:lnTo>
                  <a:pt x="554831" y="1466850"/>
                </a:lnTo>
                <a:lnTo>
                  <a:pt x="507206" y="1066800"/>
                </a:lnTo>
                <a:lnTo>
                  <a:pt x="481012" y="892969"/>
                </a:lnTo>
                <a:lnTo>
                  <a:pt x="409575" y="4619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7D56E020-DD03-442E-8FD5-8E250AA29D53}"/>
              </a:ext>
            </a:extLst>
          </p:cNvPr>
          <p:cNvSpPr/>
          <p:nvPr/>
        </p:nvSpPr>
        <p:spPr>
          <a:xfrm>
            <a:off x="6176963" y="1690688"/>
            <a:ext cx="1949450" cy="463550"/>
          </a:xfrm>
          <a:custGeom>
            <a:avLst/>
            <a:gdLst>
              <a:gd name="connsiteX0" fmla="*/ 938212 w 1950243"/>
              <a:gd name="connsiteY0" fmla="*/ 164306 h 464343"/>
              <a:gd name="connsiteX1" fmla="*/ 1131093 w 1950243"/>
              <a:gd name="connsiteY1" fmla="*/ 126206 h 464343"/>
              <a:gd name="connsiteX2" fmla="*/ 1338262 w 1950243"/>
              <a:gd name="connsiteY2" fmla="*/ 85725 h 464343"/>
              <a:gd name="connsiteX3" fmla="*/ 1440656 w 1950243"/>
              <a:gd name="connsiteY3" fmla="*/ 69056 h 464343"/>
              <a:gd name="connsiteX4" fmla="*/ 1457325 w 1950243"/>
              <a:gd name="connsiteY4" fmla="*/ 64293 h 464343"/>
              <a:gd name="connsiteX5" fmla="*/ 1526381 w 1950243"/>
              <a:gd name="connsiteY5" fmla="*/ 30956 h 464343"/>
              <a:gd name="connsiteX6" fmla="*/ 1585912 w 1950243"/>
              <a:gd name="connsiteY6" fmla="*/ 4762 h 464343"/>
              <a:gd name="connsiteX7" fmla="*/ 1607343 w 1950243"/>
              <a:gd name="connsiteY7" fmla="*/ 0 h 464343"/>
              <a:gd name="connsiteX8" fmla="*/ 1635918 w 1950243"/>
              <a:gd name="connsiteY8" fmla="*/ 7143 h 464343"/>
              <a:gd name="connsiteX9" fmla="*/ 1707356 w 1950243"/>
              <a:gd name="connsiteY9" fmla="*/ 38100 h 464343"/>
              <a:gd name="connsiteX10" fmla="*/ 1783556 w 1950243"/>
              <a:gd name="connsiteY10" fmla="*/ 80962 h 464343"/>
              <a:gd name="connsiteX11" fmla="*/ 1819275 w 1950243"/>
              <a:gd name="connsiteY11" fmla="*/ 107156 h 464343"/>
              <a:gd name="connsiteX12" fmla="*/ 1847850 w 1950243"/>
              <a:gd name="connsiteY12" fmla="*/ 133350 h 464343"/>
              <a:gd name="connsiteX13" fmla="*/ 1871662 w 1950243"/>
              <a:gd name="connsiteY13" fmla="*/ 147637 h 464343"/>
              <a:gd name="connsiteX14" fmla="*/ 1912143 w 1950243"/>
              <a:gd name="connsiteY14" fmla="*/ 173831 h 464343"/>
              <a:gd name="connsiteX15" fmla="*/ 1935956 w 1950243"/>
              <a:gd name="connsiteY15" fmla="*/ 195262 h 464343"/>
              <a:gd name="connsiteX16" fmla="*/ 1945481 w 1950243"/>
              <a:gd name="connsiteY16" fmla="*/ 209550 h 464343"/>
              <a:gd name="connsiteX17" fmla="*/ 1950243 w 1950243"/>
              <a:gd name="connsiteY17" fmla="*/ 223837 h 464343"/>
              <a:gd name="connsiteX18" fmla="*/ 1947862 w 1950243"/>
              <a:gd name="connsiteY18" fmla="*/ 250031 h 464343"/>
              <a:gd name="connsiteX19" fmla="*/ 1938337 w 1950243"/>
              <a:gd name="connsiteY19" fmla="*/ 269081 h 464343"/>
              <a:gd name="connsiteX20" fmla="*/ 1914525 w 1950243"/>
              <a:gd name="connsiteY20" fmla="*/ 283368 h 464343"/>
              <a:gd name="connsiteX21" fmla="*/ 1547812 w 1950243"/>
              <a:gd name="connsiteY21" fmla="*/ 185737 h 464343"/>
              <a:gd name="connsiteX22" fmla="*/ 1495425 w 1950243"/>
              <a:gd name="connsiteY22" fmla="*/ 190500 h 464343"/>
              <a:gd name="connsiteX23" fmla="*/ 1131093 w 1950243"/>
              <a:gd name="connsiteY23" fmla="*/ 278606 h 464343"/>
              <a:gd name="connsiteX24" fmla="*/ 619125 w 1950243"/>
              <a:gd name="connsiteY24" fmla="*/ 402431 h 464343"/>
              <a:gd name="connsiteX25" fmla="*/ 447675 w 1950243"/>
              <a:gd name="connsiteY25" fmla="*/ 445293 h 464343"/>
              <a:gd name="connsiteX26" fmla="*/ 411956 w 1950243"/>
              <a:gd name="connsiteY26" fmla="*/ 457200 h 464343"/>
              <a:gd name="connsiteX27" fmla="*/ 376237 w 1950243"/>
              <a:gd name="connsiteY27" fmla="*/ 464343 h 464343"/>
              <a:gd name="connsiteX28" fmla="*/ 350043 w 1950243"/>
              <a:gd name="connsiteY28" fmla="*/ 464343 h 464343"/>
              <a:gd name="connsiteX29" fmla="*/ 307181 w 1950243"/>
              <a:gd name="connsiteY29" fmla="*/ 454818 h 464343"/>
              <a:gd name="connsiteX30" fmla="*/ 269081 w 1950243"/>
              <a:gd name="connsiteY30" fmla="*/ 433387 h 464343"/>
              <a:gd name="connsiteX31" fmla="*/ 202406 w 1950243"/>
              <a:gd name="connsiteY31" fmla="*/ 388143 h 464343"/>
              <a:gd name="connsiteX32" fmla="*/ 104775 w 1950243"/>
              <a:gd name="connsiteY32" fmla="*/ 304800 h 464343"/>
              <a:gd name="connsiteX33" fmla="*/ 45243 w 1950243"/>
              <a:gd name="connsiteY33" fmla="*/ 245268 h 464343"/>
              <a:gd name="connsiteX34" fmla="*/ 14287 w 1950243"/>
              <a:gd name="connsiteY34" fmla="*/ 214312 h 464343"/>
              <a:gd name="connsiteX35" fmla="*/ 4762 w 1950243"/>
              <a:gd name="connsiteY35" fmla="*/ 195262 h 464343"/>
              <a:gd name="connsiteX36" fmla="*/ 0 w 1950243"/>
              <a:gd name="connsiteY36" fmla="*/ 176212 h 464343"/>
              <a:gd name="connsiteX37" fmla="*/ 7143 w 1950243"/>
              <a:gd name="connsiteY37" fmla="*/ 161925 h 464343"/>
              <a:gd name="connsiteX38" fmla="*/ 26193 w 1950243"/>
              <a:gd name="connsiteY38" fmla="*/ 164306 h 464343"/>
              <a:gd name="connsiteX39" fmla="*/ 52387 w 1950243"/>
              <a:gd name="connsiteY39" fmla="*/ 169068 h 464343"/>
              <a:gd name="connsiteX40" fmla="*/ 71437 w 1950243"/>
              <a:gd name="connsiteY40" fmla="*/ 178593 h 464343"/>
              <a:gd name="connsiteX41" fmla="*/ 92868 w 1950243"/>
              <a:gd name="connsiteY41" fmla="*/ 197643 h 464343"/>
              <a:gd name="connsiteX42" fmla="*/ 116681 w 1950243"/>
              <a:gd name="connsiteY42" fmla="*/ 211931 h 464343"/>
              <a:gd name="connsiteX43" fmla="*/ 157162 w 1950243"/>
              <a:gd name="connsiteY43" fmla="*/ 230981 h 464343"/>
              <a:gd name="connsiteX44" fmla="*/ 211931 w 1950243"/>
              <a:gd name="connsiteY44" fmla="*/ 242887 h 464343"/>
              <a:gd name="connsiteX45" fmla="*/ 283368 w 1950243"/>
              <a:gd name="connsiteY45" fmla="*/ 247650 h 464343"/>
              <a:gd name="connsiteX46" fmla="*/ 357187 w 1950243"/>
              <a:gd name="connsiteY46" fmla="*/ 254793 h 464343"/>
              <a:gd name="connsiteX47" fmla="*/ 431006 w 1950243"/>
              <a:gd name="connsiteY47" fmla="*/ 254793 h 464343"/>
              <a:gd name="connsiteX48" fmla="*/ 492918 w 1950243"/>
              <a:gd name="connsiteY48" fmla="*/ 252412 h 464343"/>
              <a:gd name="connsiteX49" fmla="*/ 600075 w 1950243"/>
              <a:gd name="connsiteY49" fmla="*/ 233362 h 464343"/>
              <a:gd name="connsiteX50" fmla="*/ 802481 w 1950243"/>
              <a:gd name="connsiteY50" fmla="*/ 195262 h 464343"/>
              <a:gd name="connsiteX51" fmla="*/ 938212 w 1950243"/>
              <a:gd name="connsiteY51" fmla="*/ 164306 h 4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950243" h="464343">
                <a:moveTo>
                  <a:pt x="938212" y="164306"/>
                </a:moveTo>
                <a:lnTo>
                  <a:pt x="1131093" y="126206"/>
                </a:lnTo>
                <a:lnTo>
                  <a:pt x="1338262" y="85725"/>
                </a:lnTo>
                <a:lnTo>
                  <a:pt x="1440656" y="69056"/>
                </a:lnTo>
                <a:lnTo>
                  <a:pt x="1457325" y="64293"/>
                </a:lnTo>
                <a:lnTo>
                  <a:pt x="1526381" y="30956"/>
                </a:lnTo>
                <a:lnTo>
                  <a:pt x="1585912" y="4762"/>
                </a:lnTo>
                <a:lnTo>
                  <a:pt x="1607343" y="0"/>
                </a:lnTo>
                <a:lnTo>
                  <a:pt x="1635918" y="7143"/>
                </a:lnTo>
                <a:lnTo>
                  <a:pt x="1707356" y="38100"/>
                </a:lnTo>
                <a:lnTo>
                  <a:pt x="1783556" y="80962"/>
                </a:lnTo>
                <a:lnTo>
                  <a:pt x="1819275" y="107156"/>
                </a:lnTo>
                <a:lnTo>
                  <a:pt x="1847850" y="133350"/>
                </a:lnTo>
                <a:lnTo>
                  <a:pt x="1871662" y="147637"/>
                </a:lnTo>
                <a:lnTo>
                  <a:pt x="1912143" y="173831"/>
                </a:lnTo>
                <a:lnTo>
                  <a:pt x="1935956" y="195262"/>
                </a:lnTo>
                <a:lnTo>
                  <a:pt x="1945481" y="209550"/>
                </a:lnTo>
                <a:lnTo>
                  <a:pt x="1950243" y="223837"/>
                </a:lnTo>
                <a:lnTo>
                  <a:pt x="1947862" y="250031"/>
                </a:lnTo>
                <a:lnTo>
                  <a:pt x="1938337" y="269081"/>
                </a:lnTo>
                <a:lnTo>
                  <a:pt x="1914525" y="283368"/>
                </a:lnTo>
                <a:lnTo>
                  <a:pt x="1547812" y="185737"/>
                </a:lnTo>
                <a:lnTo>
                  <a:pt x="1495425" y="190500"/>
                </a:lnTo>
                <a:lnTo>
                  <a:pt x="1131093" y="278606"/>
                </a:lnTo>
                <a:lnTo>
                  <a:pt x="619125" y="402431"/>
                </a:lnTo>
                <a:lnTo>
                  <a:pt x="447675" y="445293"/>
                </a:lnTo>
                <a:lnTo>
                  <a:pt x="411956" y="457200"/>
                </a:lnTo>
                <a:lnTo>
                  <a:pt x="376237" y="464343"/>
                </a:lnTo>
                <a:lnTo>
                  <a:pt x="350043" y="464343"/>
                </a:lnTo>
                <a:lnTo>
                  <a:pt x="307181" y="454818"/>
                </a:lnTo>
                <a:lnTo>
                  <a:pt x="269081" y="433387"/>
                </a:lnTo>
                <a:lnTo>
                  <a:pt x="202406" y="388143"/>
                </a:lnTo>
                <a:lnTo>
                  <a:pt x="104775" y="304800"/>
                </a:lnTo>
                <a:lnTo>
                  <a:pt x="45243" y="245268"/>
                </a:lnTo>
                <a:lnTo>
                  <a:pt x="14287" y="214312"/>
                </a:lnTo>
                <a:lnTo>
                  <a:pt x="4762" y="195262"/>
                </a:lnTo>
                <a:lnTo>
                  <a:pt x="0" y="176212"/>
                </a:lnTo>
                <a:lnTo>
                  <a:pt x="7143" y="161925"/>
                </a:lnTo>
                <a:lnTo>
                  <a:pt x="26193" y="164306"/>
                </a:lnTo>
                <a:lnTo>
                  <a:pt x="52387" y="169068"/>
                </a:lnTo>
                <a:lnTo>
                  <a:pt x="71437" y="178593"/>
                </a:lnTo>
                <a:lnTo>
                  <a:pt x="92868" y="197643"/>
                </a:lnTo>
                <a:lnTo>
                  <a:pt x="116681" y="211931"/>
                </a:lnTo>
                <a:lnTo>
                  <a:pt x="157162" y="230981"/>
                </a:lnTo>
                <a:lnTo>
                  <a:pt x="211931" y="242887"/>
                </a:lnTo>
                <a:lnTo>
                  <a:pt x="283368" y="247650"/>
                </a:lnTo>
                <a:lnTo>
                  <a:pt x="357187" y="254793"/>
                </a:lnTo>
                <a:lnTo>
                  <a:pt x="431006" y="254793"/>
                </a:lnTo>
                <a:lnTo>
                  <a:pt x="492918" y="252412"/>
                </a:lnTo>
                <a:lnTo>
                  <a:pt x="600075" y="233362"/>
                </a:lnTo>
                <a:lnTo>
                  <a:pt x="802481" y="195262"/>
                </a:lnTo>
                <a:lnTo>
                  <a:pt x="938212" y="1643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2F1CB1A-F850-4E20-814C-15D9AC769827}"/>
              </a:ext>
            </a:extLst>
          </p:cNvPr>
          <p:cNvSpPr/>
          <p:nvPr/>
        </p:nvSpPr>
        <p:spPr>
          <a:xfrm>
            <a:off x="3952875" y="1712913"/>
            <a:ext cx="2147888" cy="1695450"/>
          </a:xfrm>
          <a:custGeom>
            <a:avLst/>
            <a:gdLst>
              <a:gd name="connsiteX0" fmla="*/ 702469 w 2147888"/>
              <a:gd name="connsiteY0" fmla="*/ 204787 h 1695450"/>
              <a:gd name="connsiteX1" fmla="*/ 469106 w 2147888"/>
              <a:gd name="connsiteY1" fmla="*/ 235744 h 1695450"/>
              <a:gd name="connsiteX2" fmla="*/ 238125 w 2147888"/>
              <a:gd name="connsiteY2" fmla="*/ 261937 h 1695450"/>
              <a:gd name="connsiteX3" fmla="*/ 119063 w 2147888"/>
              <a:gd name="connsiteY3" fmla="*/ 266700 h 1695450"/>
              <a:gd name="connsiteX4" fmla="*/ 0 w 2147888"/>
              <a:gd name="connsiteY4" fmla="*/ 295275 h 1695450"/>
              <a:gd name="connsiteX5" fmla="*/ 176213 w 2147888"/>
              <a:gd name="connsiteY5" fmla="*/ 426244 h 1695450"/>
              <a:gd name="connsiteX6" fmla="*/ 326231 w 2147888"/>
              <a:gd name="connsiteY6" fmla="*/ 414337 h 1695450"/>
              <a:gd name="connsiteX7" fmla="*/ 550069 w 2147888"/>
              <a:gd name="connsiteY7" fmla="*/ 383381 h 1695450"/>
              <a:gd name="connsiteX8" fmla="*/ 864394 w 2147888"/>
              <a:gd name="connsiteY8" fmla="*/ 330994 h 1695450"/>
              <a:gd name="connsiteX9" fmla="*/ 1059656 w 2147888"/>
              <a:gd name="connsiteY9" fmla="*/ 314325 h 1695450"/>
              <a:gd name="connsiteX10" fmla="*/ 1414463 w 2147888"/>
              <a:gd name="connsiteY10" fmla="*/ 235744 h 1695450"/>
              <a:gd name="connsiteX11" fmla="*/ 1666875 w 2147888"/>
              <a:gd name="connsiteY11" fmla="*/ 178594 h 1695450"/>
              <a:gd name="connsiteX12" fmla="*/ 1702594 w 2147888"/>
              <a:gd name="connsiteY12" fmla="*/ 173831 h 1695450"/>
              <a:gd name="connsiteX13" fmla="*/ 1728788 w 2147888"/>
              <a:gd name="connsiteY13" fmla="*/ 176212 h 1695450"/>
              <a:gd name="connsiteX14" fmla="*/ 1757363 w 2147888"/>
              <a:gd name="connsiteY14" fmla="*/ 185737 h 1695450"/>
              <a:gd name="connsiteX15" fmla="*/ 1781175 w 2147888"/>
              <a:gd name="connsiteY15" fmla="*/ 204787 h 1695450"/>
              <a:gd name="connsiteX16" fmla="*/ 1804988 w 2147888"/>
              <a:gd name="connsiteY16" fmla="*/ 235744 h 1695450"/>
              <a:gd name="connsiteX17" fmla="*/ 1819275 w 2147888"/>
              <a:gd name="connsiteY17" fmla="*/ 257175 h 1695450"/>
              <a:gd name="connsiteX18" fmla="*/ 1824038 w 2147888"/>
              <a:gd name="connsiteY18" fmla="*/ 276225 h 1695450"/>
              <a:gd name="connsiteX19" fmla="*/ 1816894 w 2147888"/>
              <a:gd name="connsiteY19" fmla="*/ 542925 h 1695450"/>
              <a:gd name="connsiteX20" fmla="*/ 1800225 w 2147888"/>
              <a:gd name="connsiteY20" fmla="*/ 783431 h 1695450"/>
              <a:gd name="connsiteX21" fmla="*/ 1778794 w 2147888"/>
              <a:gd name="connsiteY21" fmla="*/ 869156 h 1695450"/>
              <a:gd name="connsiteX22" fmla="*/ 1733550 w 2147888"/>
              <a:gd name="connsiteY22" fmla="*/ 1452562 h 1695450"/>
              <a:gd name="connsiteX23" fmla="*/ 1693069 w 2147888"/>
              <a:gd name="connsiteY23" fmla="*/ 1581150 h 1695450"/>
              <a:gd name="connsiteX24" fmla="*/ 1714500 w 2147888"/>
              <a:gd name="connsiteY24" fmla="*/ 1619250 h 1695450"/>
              <a:gd name="connsiteX25" fmla="*/ 1740694 w 2147888"/>
              <a:gd name="connsiteY25" fmla="*/ 1652587 h 1695450"/>
              <a:gd name="connsiteX26" fmla="*/ 1766888 w 2147888"/>
              <a:gd name="connsiteY26" fmla="*/ 1674019 h 1695450"/>
              <a:gd name="connsiteX27" fmla="*/ 1790700 w 2147888"/>
              <a:gd name="connsiteY27" fmla="*/ 1688306 h 1695450"/>
              <a:gd name="connsiteX28" fmla="*/ 1814513 w 2147888"/>
              <a:gd name="connsiteY28" fmla="*/ 1695450 h 1695450"/>
              <a:gd name="connsiteX29" fmla="*/ 1840706 w 2147888"/>
              <a:gd name="connsiteY29" fmla="*/ 1695450 h 1695450"/>
              <a:gd name="connsiteX30" fmla="*/ 1871663 w 2147888"/>
              <a:gd name="connsiteY30" fmla="*/ 1685925 h 1695450"/>
              <a:gd name="connsiteX31" fmla="*/ 1890713 w 2147888"/>
              <a:gd name="connsiteY31" fmla="*/ 1666875 h 1695450"/>
              <a:gd name="connsiteX32" fmla="*/ 1909763 w 2147888"/>
              <a:gd name="connsiteY32" fmla="*/ 1640681 h 1695450"/>
              <a:gd name="connsiteX33" fmla="*/ 1931194 w 2147888"/>
              <a:gd name="connsiteY33" fmla="*/ 1597819 h 1695450"/>
              <a:gd name="connsiteX34" fmla="*/ 1950244 w 2147888"/>
              <a:gd name="connsiteY34" fmla="*/ 1533525 h 1695450"/>
              <a:gd name="connsiteX35" fmla="*/ 1966913 w 2147888"/>
              <a:gd name="connsiteY35" fmla="*/ 1464469 h 1695450"/>
              <a:gd name="connsiteX36" fmla="*/ 1978819 w 2147888"/>
              <a:gd name="connsiteY36" fmla="*/ 1407319 h 1695450"/>
              <a:gd name="connsiteX37" fmla="*/ 1990725 w 2147888"/>
              <a:gd name="connsiteY37" fmla="*/ 1254919 h 1695450"/>
              <a:gd name="connsiteX38" fmla="*/ 2012156 w 2147888"/>
              <a:gd name="connsiteY38" fmla="*/ 976312 h 1695450"/>
              <a:gd name="connsiteX39" fmla="*/ 2035969 w 2147888"/>
              <a:gd name="connsiteY39" fmla="*/ 704850 h 1695450"/>
              <a:gd name="connsiteX40" fmla="*/ 2055019 w 2147888"/>
              <a:gd name="connsiteY40" fmla="*/ 535781 h 1695450"/>
              <a:gd name="connsiteX41" fmla="*/ 2074069 w 2147888"/>
              <a:gd name="connsiteY41" fmla="*/ 404812 h 1695450"/>
              <a:gd name="connsiteX42" fmla="*/ 2088356 w 2147888"/>
              <a:gd name="connsiteY42" fmla="*/ 342900 h 1695450"/>
              <a:gd name="connsiteX43" fmla="*/ 2100263 w 2147888"/>
              <a:gd name="connsiteY43" fmla="*/ 321469 h 1695450"/>
              <a:gd name="connsiteX44" fmla="*/ 2119313 w 2147888"/>
              <a:gd name="connsiteY44" fmla="*/ 304800 h 1695450"/>
              <a:gd name="connsiteX45" fmla="*/ 2138363 w 2147888"/>
              <a:gd name="connsiteY45" fmla="*/ 278606 h 1695450"/>
              <a:gd name="connsiteX46" fmla="*/ 2145506 w 2147888"/>
              <a:gd name="connsiteY46" fmla="*/ 257175 h 1695450"/>
              <a:gd name="connsiteX47" fmla="*/ 2147888 w 2147888"/>
              <a:gd name="connsiteY47" fmla="*/ 223837 h 1695450"/>
              <a:gd name="connsiteX48" fmla="*/ 2143125 w 2147888"/>
              <a:gd name="connsiteY48" fmla="*/ 202406 h 1695450"/>
              <a:gd name="connsiteX49" fmla="*/ 2119313 w 2147888"/>
              <a:gd name="connsiteY49" fmla="*/ 176212 h 1695450"/>
              <a:gd name="connsiteX50" fmla="*/ 2090738 w 2147888"/>
              <a:gd name="connsiteY50" fmla="*/ 154781 h 1695450"/>
              <a:gd name="connsiteX51" fmla="*/ 1981200 w 2147888"/>
              <a:gd name="connsiteY51" fmla="*/ 97631 h 1695450"/>
              <a:gd name="connsiteX52" fmla="*/ 1862138 w 2147888"/>
              <a:gd name="connsiteY52" fmla="*/ 40481 h 1695450"/>
              <a:gd name="connsiteX53" fmla="*/ 1766888 w 2147888"/>
              <a:gd name="connsiteY53" fmla="*/ 9525 h 1695450"/>
              <a:gd name="connsiteX54" fmla="*/ 1702594 w 2147888"/>
              <a:gd name="connsiteY54" fmla="*/ 0 h 1695450"/>
              <a:gd name="connsiteX55" fmla="*/ 1685925 w 2147888"/>
              <a:gd name="connsiteY55" fmla="*/ 0 h 1695450"/>
              <a:gd name="connsiteX56" fmla="*/ 1533525 w 2147888"/>
              <a:gd name="connsiteY56" fmla="*/ 50006 h 1695450"/>
              <a:gd name="connsiteX57" fmla="*/ 1216819 w 2147888"/>
              <a:gd name="connsiteY57" fmla="*/ 111919 h 1695450"/>
              <a:gd name="connsiteX58" fmla="*/ 881063 w 2147888"/>
              <a:gd name="connsiteY58" fmla="*/ 173831 h 1695450"/>
              <a:gd name="connsiteX59" fmla="*/ 702469 w 2147888"/>
              <a:gd name="connsiteY59" fmla="*/ 2047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47888" h="1695450">
                <a:moveTo>
                  <a:pt x="702469" y="204787"/>
                </a:moveTo>
                <a:lnTo>
                  <a:pt x="469106" y="235744"/>
                </a:lnTo>
                <a:lnTo>
                  <a:pt x="238125" y="261937"/>
                </a:lnTo>
                <a:lnTo>
                  <a:pt x="119063" y="266700"/>
                </a:lnTo>
                <a:lnTo>
                  <a:pt x="0" y="295275"/>
                </a:lnTo>
                <a:lnTo>
                  <a:pt x="176213" y="426244"/>
                </a:lnTo>
                <a:lnTo>
                  <a:pt x="326231" y="414337"/>
                </a:lnTo>
                <a:lnTo>
                  <a:pt x="550069" y="383381"/>
                </a:lnTo>
                <a:lnTo>
                  <a:pt x="864394" y="330994"/>
                </a:lnTo>
                <a:lnTo>
                  <a:pt x="1059656" y="314325"/>
                </a:lnTo>
                <a:lnTo>
                  <a:pt x="1414463" y="235744"/>
                </a:lnTo>
                <a:lnTo>
                  <a:pt x="1666875" y="178594"/>
                </a:lnTo>
                <a:lnTo>
                  <a:pt x="1702594" y="173831"/>
                </a:lnTo>
                <a:lnTo>
                  <a:pt x="1728788" y="176212"/>
                </a:lnTo>
                <a:lnTo>
                  <a:pt x="1757363" y="185737"/>
                </a:lnTo>
                <a:lnTo>
                  <a:pt x="1781175" y="204787"/>
                </a:lnTo>
                <a:lnTo>
                  <a:pt x="1804988" y="235744"/>
                </a:lnTo>
                <a:lnTo>
                  <a:pt x="1819275" y="257175"/>
                </a:lnTo>
                <a:lnTo>
                  <a:pt x="1824038" y="276225"/>
                </a:lnTo>
                <a:lnTo>
                  <a:pt x="1816894" y="542925"/>
                </a:lnTo>
                <a:lnTo>
                  <a:pt x="1800225" y="783431"/>
                </a:lnTo>
                <a:lnTo>
                  <a:pt x="1778794" y="869156"/>
                </a:lnTo>
                <a:lnTo>
                  <a:pt x="1733550" y="1452562"/>
                </a:lnTo>
                <a:lnTo>
                  <a:pt x="1693069" y="1581150"/>
                </a:lnTo>
                <a:lnTo>
                  <a:pt x="1714500" y="1619250"/>
                </a:lnTo>
                <a:lnTo>
                  <a:pt x="1740694" y="1652587"/>
                </a:lnTo>
                <a:lnTo>
                  <a:pt x="1766888" y="1674019"/>
                </a:lnTo>
                <a:lnTo>
                  <a:pt x="1790700" y="1688306"/>
                </a:lnTo>
                <a:lnTo>
                  <a:pt x="1814513" y="1695450"/>
                </a:lnTo>
                <a:lnTo>
                  <a:pt x="1840706" y="1695450"/>
                </a:lnTo>
                <a:lnTo>
                  <a:pt x="1871663" y="1685925"/>
                </a:lnTo>
                <a:lnTo>
                  <a:pt x="1890713" y="1666875"/>
                </a:lnTo>
                <a:lnTo>
                  <a:pt x="1909763" y="1640681"/>
                </a:lnTo>
                <a:lnTo>
                  <a:pt x="1931194" y="1597819"/>
                </a:lnTo>
                <a:lnTo>
                  <a:pt x="1950244" y="1533525"/>
                </a:lnTo>
                <a:lnTo>
                  <a:pt x="1966913" y="1464469"/>
                </a:lnTo>
                <a:lnTo>
                  <a:pt x="1978819" y="1407319"/>
                </a:lnTo>
                <a:lnTo>
                  <a:pt x="1990725" y="1254919"/>
                </a:lnTo>
                <a:lnTo>
                  <a:pt x="2012156" y="976312"/>
                </a:lnTo>
                <a:lnTo>
                  <a:pt x="2035969" y="704850"/>
                </a:lnTo>
                <a:lnTo>
                  <a:pt x="2055019" y="535781"/>
                </a:lnTo>
                <a:lnTo>
                  <a:pt x="2074069" y="404812"/>
                </a:lnTo>
                <a:lnTo>
                  <a:pt x="2088356" y="342900"/>
                </a:lnTo>
                <a:lnTo>
                  <a:pt x="2100263" y="321469"/>
                </a:lnTo>
                <a:lnTo>
                  <a:pt x="2119313" y="304800"/>
                </a:lnTo>
                <a:lnTo>
                  <a:pt x="2138363" y="278606"/>
                </a:lnTo>
                <a:lnTo>
                  <a:pt x="2145506" y="257175"/>
                </a:lnTo>
                <a:lnTo>
                  <a:pt x="2147888" y="223837"/>
                </a:lnTo>
                <a:cubicBezTo>
                  <a:pt x="2142932" y="204017"/>
                  <a:pt x="2143125" y="211332"/>
                  <a:pt x="2143125" y="202406"/>
                </a:cubicBezTo>
                <a:lnTo>
                  <a:pt x="2119313" y="176212"/>
                </a:lnTo>
                <a:lnTo>
                  <a:pt x="2090738" y="154781"/>
                </a:lnTo>
                <a:lnTo>
                  <a:pt x="1981200" y="97631"/>
                </a:lnTo>
                <a:lnTo>
                  <a:pt x="1862138" y="40481"/>
                </a:lnTo>
                <a:lnTo>
                  <a:pt x="1766888" y="9525"/>
                </a:lnTo>
                <a:lnTo>
                  <a:pt x="1702594" y="0"/>
                </a:lnTo>
                <a:lnTo>
                  <a:pt x="1685925" y="0"/>
                </a:lnTo>
                <a:lnTo>
                  <a:pt x="1533525" y="50006"/>
                </a:lnTo>
                <a:lnTo>
                  <a:pt x="1216819" y="111919"/>
                </a:lnTo>
                <a:lnTo>
                  <a:pt x="881063" y="173831"/>
                </a:lnTo>
                <a:lnTo>
                  <a:pt x="702469" y="2047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70A2707-CECF-48FA-A9C8-EB9BA8B17D56}"/>
              </a:ext>
            </a:extLst>
          </p:cNvPr>
          <p:cNvSpPr/>
          <p:nvPr/>
        </p:nvSpPr>
        <p:spPr>
          <a:xfrm>
            <a:off x="4113213" y="2452689"/>
            <a:ext cx="1763712" cy="377825"/>
          </a:xfrm>
          <a:custGeom>
            <a:avLst/>
            <a:gdLst>
              <a:gd name="connsiteX0" fmla="*/ 659606 w 1764506"/>
              <a:gd name="connsiteY0" fmla="*/ 150018 h 378618"/>
              <a:gd name="connsiteX1" fmla="*/ 371475 w 1764506"/>
              <a:gd name="connsiteY1" fmla="*/ 202406 h 378618"/>
              <a:gd name="connsiteX2" fmla="*/ 283369 w 1764506"/>
              <a:gd name="connsiteY2" fmla="*/ 221456 h 378618"/>
              <a:gd name="connsiteX3" fmla="*/ 204787 w 1764506"/>
              <a:gd name="connsiteY3" fmla="*/ 219075 h 378618"/>
              <a:gd name="connsiteX4" fmla="*/ 104775 w 1764506"/>
              <a:gd name="connsiteY4" fmla="*/ 219075 h 378618"/>
              <a:gd name="connsiteX5" fmla="*/ 0 w 1764506"/>
              <a:gd name="connsiteY5" fmla="*/ 259556 h 378618"/>
              <a:gd name="connsiteX6" fmla="*/ 142875 w 1764506"/>
              <a:gd name="connsiteY6" fmla="*/ 378618 h 378618"/>
              <a:gd name="connsiteX7" fmla="*/ 285750 w 1764506"/>
              <a:gd name="connsiteY7" fmla="*/ 361950 h 378618"/>
              <a:gd name="connsiteX8" fmla="*/ 554831 w 1764506"/>
              <a:gd name="connsiteY8" fmla="*/ 323850 h 378618"/>
              <a:gd name="connsiteX9" fmla="*/ 785812 w 1764506"/>
              <a:gd name="connsiteY9" fmla="*/ 283368 h 378618"/>
              <a:gd name="connsiteX10" fmla="*/ 1026319 w 1764506"/>
              <a:gd name="connsiteY10" fmla="*/ 242887 h 378618"/>
              <a:gd name="connsiteX11" fmla="*/ 1304925 w 1764506"/>
              <a:gd name="connsiteY11" fmla="*/ 200025 h 378618"/>
              <a:gd name="connsiteX12" fmla="*/ 1619250 w 1764506"/>
              <a:gd name="connsiteY12" fmla="*/ 152400 h 378618"/>
              <a:gd name="connsiteX13" fmla="*/ 1764506 w 1764506"/>
              <a:gd name="connsiteY13" fmla="*/ 90487 h 378618"/>
              <a:gd name="connsiteX14" fmla="*/ 1645444 w 1764506"/>
              <a:gd name="connsiteY14" fmla="*/ 26193 h 378618"/>
              <a:gd name="connsiteX15" fmla="*/ 1552575 w 1764506"/>
              <a:gd name="connsiteY15" fmla="*/ 16668 h 378618"/>
              <a:gd name="connsiteX16" fmla="*/ 1450181 w 1764506"/>
              <a:gd name="connsiteY16" fmla="*/ 0 h 378618"/>
              <a:gd name="connsiteX17" fmla="*/ 1409700 w 1764506"/>
              <a:gd name="connsiteY17" fmla="*/ 7143 h 378618"/>
              <a:gd name="connsiteX18" fmla="*/ 1169194 w 1764506"/>
              <a:gd name="connsiteY18" fmla="*/ 59531 h 378618"/>
              <a:gd name="connsiteX19" fmla="*/ 1007269 w 1764506"/>
              <a:gd name="connsiteY19" fmla="*/ 90487 h 378618"/>
              <a:gd name="connsiteX20" fmla="*/ 659606 w 1764506"/>
              <a:gd name="connsiteY20" fmla="*/ 150018 h 3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4506" h="378618">
                <a:moveTo>
                  <a:pt x="659606" y="150018"/>
                </a:moveTo>
                <a:lnTo>
                  <a:pt x="371475" y="202406"/>
                </a:lnTo>
                <a:lnTo>
                  <a:pt x="283369" y="221456"/>
                </a:lnTo>
                <a:lnTo>
                  <a:pt x="204787" y="219075"/>
                </a:lnTo>
                <a:lnTo>
                  <a:pt x="104775" y="219075"/>
                </a:lnTo>
                <a:lnTo>
                  <a:pt x="0" y="259556"/>
                </a:lnTo>
                <a:lnTo>
                  <a:pt x="142875" y="378618"/>
                </a:lnTo>
                <a:lnTo>
                  <a:pt x="285750" y="361950"/>
                </a:lnTo>
                <a:lnTo>
                  <a:pt x="554831" y="323850"/>
                </a:lnTo>
                <a:lnTo>
                  <a:pt x="785812" y="283368"/>
                </a:lnTo>
                <a:lnTo>
                  <a:pt x="1026319" y="242887"/>
                </a:lnTo>
                <a:lnTo>
                  <a:pt x="1304925" y="200025"/>
                </a:lnTo>
                <a:lnTo>
                  <a:pt x="1619250" y="152400"/>
                </a:lnTo>
                <a:lnTo>
                  <a:pt x="1764506" y="90487"/>
                </a:lnTo>
                <a:lnTo>
                  <a:pt x="1645444" y="26193"/>
                </a:lnTo>
                <a:lnTo>
                  <a:pt x="1552575" y="16668"/>
                </a:lnTo>
                <a:lnTo>
                  <a:pt x="1450181" y="0"/>
                </a:lnTo>
                <a:lnTo>
                  <a:pt x="1409700" y="7143"/>
                </a:lnTo>
                <a:lnTo>
                  <a:pt x="1169194" y="59531"/>
                </a:lnTo>
                <a:lnTo>
                  <a:pt x="1007269" y="90487"/>
                </a:lnTo>
                <a:lnTo>
                  <a:pt x="659606" y="1500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DAD74952-E8C1-464A-9997-75A2E0E079A4}"/>
              </a:ext>
            </a:extLst>
          </p:cNvPr>
          <p:cNvSpPr/>
          <p:nvPr/>
        </p:nvSpPr>
        <p:spPr>
          <a:xfrm>
            <a:off x="4173539" y="3141664"/>
            <a:ext cx="1647825" cy="358775"/>
          </a:xfrm>
          <a:custGeom>
            <a:avLst/>
            <a:gdLst>
              <a:gd name="connsiteX0" fmla="*/ 576263 w 1647825"/>
              <a:gd name="connsiteY0" fmla="*/ 145256 h 359569"/>
              <a:gd name="connsiteX1" fmla="*/ 364332 w 1647825"/>
              <a:gd name="connsiteY1" fmla="*/ 188119 h 359569"/>
              <a:gd name="connsiteX2" fmla="*/ 147638 w 1647825"/>
              <a:gd name="connsiteY2" fmla="*/ 226219 h 359569"/>
              <a:gd name="connsiteX3" fmla="*/ 0 w 1647825"/>
              <a:gd name="connsiteY3" fmla="*/ 271462 h 359569"/>
              <a:gd name="connsiteX4" fmla="*/ 183357 w 1647825"/>
              <a:gd name="connsiteY4" fmla="*/ 359569 h 359569"/>
              <a:gd name="connsiteX5" fmla="*/ 311944 w 1647825"/>
              <a:gd name="connsiteY5" fmla="*/ 338137 h 359569"/>
              <a:gd name="connsiteX6" fmla="*/ 550069 w 1647825"/>
              <a:gd name="connsiteY6" fmla="*/ 288131 h 359569"/>
              <a:gd name="connsiteX7" fmla="*/ 723900 w 1647825"/>
              <a:gd name="connsiteY7" fmla="*/ 242887 h 359569"/>
              <a:gd name="connsiteX8" fmla="*/ 957263 w 1647825"/>
              <a:gd name="connsiteY8" fmla="*/ 202406 h 359569"/>
              <a:gd name="connsiteX9" fmla="*/ 1193007 w 1647825"/>
              <a:gd name="connsiteY9" fmla="*/ 180975 h 359569"/>
              <a:gd name="connsiteX10" fmla="*/ 1485900 w 1647825"/>
              <a:gd name="connsiteY10" fmla="*/ 159544 h 359569"/>
              <a:gd name="connsiteX11" fmla="*/ 1647825 w 1647825"/>
              <a:gd name="connsiteY11" fmla="*/ 92869 h 359569"/>
              <a:gd name="connsiteX12" fmla="*/ 1519238 w 1647825"/>
              <a:gd name="connsiteY12" fmla="*/ 0 h 359569"/>
              <a:gd name="connsiteX13" fmla="*/ 1245394 w 1647825"/>
              <a:gd name="connsiteY13" fmla="*/ 33337 h 359569"/>
              <a:gd name="connsiteX14" fmla="*/ 952500 w 1647825"/>
              <a:gd name="connsiteY14" fmla="*/ 71437 h 359569"/>
              <a:gd name="connsiteX15" fmla="*/ 576263 w 1647825"/>
              <a:gd name="connsiteY15" fmla="*/ 145256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7825" h="359569">
                <a:moveTo>
                  <a:pt x="576263" y="145256"/>
                </a:moveTo>
                <a:lnTo>
                  <a:pt x="364332" y="188119"/>
                </a:lnTo>
                <a:lnTo>
                  <a:pt x="147638" y="226219"/>
                </a:lnTo>
                <a:lnTo>
                  <a:pt x="0" y="271462"/>
                </a:lnTo>
                <a:lnTo>
                  <a:pt x="183357" y="359569"/>
                </a:lnTo>
                <a:lnTo>
                  <a:pt x="311944" y="338137"/>
                </a:lnTo>
                <a:lnTo>
                  <a:pt x="550069" y="288131"/>
                </a:lnTo>
                <a:lnTo>
                  <a:pt x="723900" y="242887"/>
                </a:lnTo>
                <a:lnTo>
                  <a:pt x="957263" y="202406"/>
                </a:lnTo>
                <a:lnTo>
                  <a:pt x="1193007" y="180975"/>
                </a:lnTo>
                <a:lnTo>
                  <a:pt x="1485900" y="159544"/>
                </a:lnTo>
                <a:lnTo>
                  <a:pt x="1647825" y="92869"/>
                </a:lnTo>
                <a:lnTo>
                  <a:pt x="1519238" y="0"/>
                </a:lnTo>
                <a:lnTo>
                  <a:pt x="1245394" y="33337"/>
                </a:lnTo>
                <a:lnTo>
                  <a:pt x="952500" y="71437"/>
                </a:lnTo>
                <a:lnTo>
                  <a:pt x="576263" y="1452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BDAD476C-9B3A-4C8D-839B-DDA612C6ABE1}"/>
              </a:ext>
            </a:extLst>
          </p:cNvPr>
          <p:cNvSpPr/>
          <p:nvPr/>
        </p:nvSpPr>
        <p:spPr>
          <a:xfrm>
            <a:off x="4735514" y="1935163"/>
            <a:ext cx="427037" cy="2914650"/>
          </a:xfrm>
          <a:custGeom>
            <a:avLst/>
            <a:gdLst>
              <a:gd name="connsiteX0" fmla="*/ 148590 w 426720"/>
              <a:gd name="connsiteY0" fmla="*/ 560070 h 2914650"/>
              <a:gd name="connsiteX1" fmla="*/ 148590 w 426720"/>
              <a:gd name="connsiteY1" fmla="*/ 358140 h 2914650"/>
              <a:gd name="connsiteX2" fmla="*/ 144780 w 426720"/>
              <a:gd name="connsiteY2" fmla="*/ 316230 h 2914650"/>
              <a:gd name="connsiteX3" fmla="*/ 95250 w 426720"/>
              <a:gd name="connsiteY3" fmla="*/ 182880 h 2914650"/>
              <a:gd name="connsiteX4" fmla="*/ 49530 w 426720"/>
              <a:gd name="connsiteY4" fmla="*/ 91440 h 2914650"/>
              <a:gd name="connsiteX5" fmla="*/ 0 w 426720"/>
              <a:gd name="connsiteY5" fmla="*/ 0 h 2914650"/>
              <a:gd name="connsiteX6" fmla="*/ 281940 w 426720"/>
              <a:gd name="connsiteY6" fmla="*/ 80010 h 2914650"/>
              <a:gd name="connsiteX7" fmla="*/ 335280 w 426720"/>
              <a:gd name="connsiteY7" fmla="*/ 129540 h 2914650"/>
              <a:gd name="connsiteX8" fmla="*/ 358140 w 426720"/>
              <a:gd name="connsiteY8" fmla="*/ 152400 h 2914650"/>
              <a:gd name="connsiteX9" fmla="*/ 381000 w 426720"/>
              <a:gd name="connsiteY9" fmla="*/ 182880 h 2914650"/>
              <a:gd name="connsiteX10" fmla="*/ 396240 w 426720"/>
              <a:gd name="connsiteY10" fmla="*/ 209550 h 2914650"/>
              <a:gd name="connsiteX11" fmla="*/ 415290 w 426720"/>
              <a:gd name="connsiteY11" fmla="*/ 266700 h 2914650"/>
              <a:gd name="connsiteX12" fmla="*/ 422910 w 426720"/>
              <a:gd name="connsiteY12" fmla="*/ 346710 h 2914650"/>
              <a:gd name="connsiteX13" fmla="*/ 426720 w 426720"/>
              <a:gd name="connsiteY13" fmla="*/ 407670 h 2914650"/>
              <a:gd name="connsiteX14" fmla="*/ 426720 w 426720"/>
              <a:gd name="connsiteY14" fmla="*/ 525780 h 2914650"/>
              <a:gd name="connsiteX15" fmla="*/ 411480 w 426720"/>
              <a:gd name="connsiteY15" fmla="*/ 632460 h 2914650"/>
              <a:gd name="connsiteX16" fmla="*/ 415290 w 426720"/>
              <a:gd name="connsiteY16" fmla="*/ 910590 h 2914650"/>
              <a:gd name="connsiteX17" fmla="*/ 415290 w 426720"/>
              <a:gd name="connsiteY17" fmla="*/ 1344930 h 2914650"/>
              <a:gd name="connsiteX18" fmla="*/ 411480 w 426720"/>
              <a:gd name="connsiteY18" fmla="*/ 1672590 h 2914650"/>
              <a:gd name="connsiteX19" fmla="*/ 400050 w 426720"/>
              <a:gd name="connsiteY19" fmla="*/ 1931670 h 2914650"/>
              <a:gd name="connsiteX20" fmla="*/ 396240 w 426720"/>
              <a:gd name="connsiteY20" fmla="*/ 2019300 h 2914650"/>
              <a:gd name="connsiteX21" fmla="*/ 381000 w 426720"/>
              <a:gd name="connsiteY21" fmla="*/ 2343150 h 2914650"/>
              <a:gd name="connsiteX22" fmla="*/ 350520 w 426720"/>
              <a:gd name="connsiteY22" fmla="*/ 2815590 h 2914650"/>
              <a:gd name="connsiteX23" fmla="*/ 270510 w 426720"/>
              <a:gd name="connsiteY23" fmla="*/ 2914650 h 2914650"/>
              <a:gd name="connsiteX24" fmla="*/ 148590 w 426720"/>
              <a:gd name="connsiteY24" fmla="*/ 2853690 h 2914650"/>
              <a:gd name="connsiteX25" fmla="*/ 148590 w 426720"/>
              <a:gd name="connsiteY25" fmla="*/ 2186940 h 2914650"/>
              <a:gd name="connsiteX26" fmla="*/ 148590 w 426720"/>
              <a:gd name="connsiteY26" fmla="*/ 788670 h 2914650"/>
              <a:gd name="connsiteX27" fmla="*/ 148590 w 426720"/>
              <a:gd name="connsiteY27" fmla="*/ 56007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6720" h="2914650">
                <a:moveTo>
                  <a:pt x="148590" y="560070"/>
                </a:moveTo>
                <a:lnTo>
                  <a:pt x="148590" y="358140"/>
                </a:lnTo>
                <a:lnTo>
                  <a:pt x="144780" y="316230"/>
                </a:lnTo>
                <a:lnTo>
                  <a:pt x="95250" y="182880"/>
                </a:lnTo>
                <a:lnTo>
                  <a:pt x="49530" y="91440"/>
                </a:lnTo>
                <a:lnTo>
                  <a:pt x="0" y="0"/>
                </a:lnTo>
                <a:lnTo>
                  <a:pt x="281940" y="80010"/>
                </a:lnTo>
                <a:lnTo>
                  <a:pt x="335280" y="129540"/>
                </a:lnTo>
                <a:lnTo>
                  <a:pt x="358140" y="152400"/>
                </a:lnTo>
                <a:lnTo>
                  <a:pt x="381000" y="182880"/>
                </a:lnTo>
                <a:lnTo>
                  <a:pt x="396240" y="209550"/>
                </a:lnTo>
                <a:lnTo>
                  <a:pt x="415290" y="266700"/>
                </a:lnTo>
                <a:lnTo>
                  <a:pt x="422910" y="346710"/>
                </a:lnTo>
                <a:lnTo>
                  <a:pt x="426720" y="407670"/>
                </a:lnTo>
                <a:lnTo>
                  <a:pt x="426720" y="525780"/>
                </a:lnTo>
                <a:lnTo>
                  <a:pt x="411480" y="632460"/>
                </a:lnTo>
                <a:lnTo>
                  <a:pt x="415290" y="910590"/>
                </a:lnTo>
                <a:lnTo>
                  <a:pt x="415290" y="1344930"/>
                </a:lnTo>
                <a:lnTo>
                  <a:pt x="411480" y="1672590"/>
                </a:lnTo>
                <a:lnTo>
                  <a:pt x="400050" y="1931670"/>
                </a:lnTo>
                <a:lnTo>
                  <a:pt x="396240" y="2019300"/>
                </a:lnTo>
                <a:lnTo>
                  <a:pt x="381000" y="2343150"/>
                </a:lnTo>
                <a:lnTo>
                  <a:pt x="350520" y="2815590"/>
                </a:lnTo>
                <a:lnTo>
                  <a:pt x="270510" y="2914650"/>
                </a:lnTo>
                <a:lnTo>
                  <a:pt x="148590" y="2853690"/>
                </a:lnTo>
                <a:lnTo>
                  <a:pt x="148590" y="2186940"/>
                </a:lnTo>
                <a:lnTo>
                  <a:pt x="148590" y="788670"/>
                </a:lnTo>
                <a:lnTo>
                  <a:pt x="148590" y="5600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27FA933B-3DE0-498A-843E-1D9835A755B8}"/>
              </a:ext>
            </a:extLst>
          </p:cNvPr>
          <p:cNvSpPr/>
          <p:nvPr/>
        </p:nvSpPr>
        <p:spPr>
          <a:xfrm>
            <a:off x="3900489" y="3790950"/>
            <a:ext cx="2047875" cy="533400"/>
          </a:xfrm>
          <a:custGeom>
            <a:avLst/>
            <a:gdLst>
              <a:gd name="connsiteX0" fmla="*/ 781050 w 2047875"/>
              <a:gd name="connsiteY0" fmla="*/ 242888 h 533400"/>
              <a:gd name="connsiteX1" fmla="*/ 1002506 w 2047875"/>
              <a:gd name="connsiteY1" fmla="*/ 195263 h 533400"/>
              <a:gd name="connsiteX2" fmla="*/ 1228725 w 2047875"/>
              <a:gd name="connsiteY2" fmla="*/ 130969 h 533400"/>
              <a:gd name="connsiteX3" fmla="*/ 1504950 w 2047875"/>
              <a:gd name="connsiteY3" fmla="*/ 66675 h 533400"/>
              <a:gd name="connsiteX4" fmla="*/ 1676400 w 2047875"/>
              <a:gd name="connsiteY4" fmla="*/ 11906 h 533400"/>
              <a:gd name="connsiteX5" fmla="*/ 1704975 w 2047875"/>
              <a:gd name="connsiteY5" fmla="*/ 0 h 533400"/>
              <a:gd name="connsiteX6" fmla="*/ 1726406 w 2047875"/>
              <a:gd name="connsiteY6" fmla="*/ 0 h 533400"/>
              <a:gd name="connsiteX7" fmla="*/ 1759743 w 2047875"/>
              <a:gd name="connsiteY7" fmla="*/ 4763 h 533400"/>
              <a:gd name="connsiteX8" fmla="*/ 1885950 w 2047875"/>
              <a:gd name="connsiteY8" fmla="*/ 35719 h 533400"/>
              <a:gd name="connsiteX9" fmla="*/ 1983581 w 2047875"/>
              <a:gd name="connsiteY9" fmla="*/ 71438 h 533400"/>
              <a:gd name="connsiteX10" fmla="*/ 2028825 w 2047875"/>
              <a:gd name="connsiteY10" fmla="*/ 95250 h 533400"/>
              <a:gd name="connsiteX11" fmla="*/ 2040731 w 2047875"/>
              <a:gd name="connsiteY11" fmla="*/ 109538 h 533400"/>
              <a:gd name="connsiteX12" fmla="*/ 2047875 w 2047875"/>
              <a:gd name="connsiteY12" fmla="*/ 126206 h 533400"/>
              <a:gd name="connsiteX13" fmla="*/ 2043112 w 2047875"/>
              <a:gd name="connsiteY13" fmla="*/ 140494 h 533400"/>
              <a:gd name="connsiteX14" fmla="*/ 2028825 w 2047875"/>
              <a:gd name="connsiteY14" fmla="*/ 159544 h 533400"/>
              <a:gd name="connsiteX15" fmla="*/ 2000250 w 2047875"/>
              <a:gd name="connsiteY15" fmla="*/ 180975 h 533400"/>
              <a:gd name="connsiteX16" fmla="*/ 1962150 w 2047875"/>
              <a:gd name="connsiteY16" fmla="*/ 200025 h 533400"/>
              <a:gd name="connsiteX17" fmla="*/ 1888331 w 2047875"/>
              <a:gd name="connsiteY17" fmla="*/ 204788 h 533400"/>
              <a:gd name="connsiteX18" fmla="*/ 1662112 w 2047875"/>
              <a:gd name="connsiteY18" fmla="*/ 230981 h 533400"/>
              <a:gd name="connsiteX19" fmla="*/ 1426368 w 2047875"/>
              <a:gd name="connsiteY19" fmla="*/ 266700 h 533400"/>
              <a:gd name="connsiteX20" fmla="*/ 1166812 w 2047875"/>
              <a:gd name="connsiteY20" fmla="*/ 323850 h 533400"/>
              <a:gd name="connsiteX21" fmla="*/ 985837 w 2047875"/>
              <a:gd name="connsiteY21" fmla="*/ 354806 h 533400"/>
              <a:gd name="connsiteX22" fmla="*/ 764381 w 2047875"/>
              <a:gd name="connsiteY22" fmla="*/ 402431 h 533400"/>
              <a:gd name="connsiteX23" fmla="*/ 550068 w 2047875"/>
              <a:gd name="connsiteY23" fmla="*/ 454819 h 533400"/>
              <a:gd name="connsiteX24" fmla="*/ 488156 w 2047875"/>
              <a:gd name="connsiteY24" fmla="*/ 476250 h 533400"/>
              <a:gd name="connsiteX25" fmla="*/ 397668 w 2047875"/>
              <a:gd name="connsiteY25" fmla="*/ 514350 h 533400"/>
              <a:gd name="connsiteX26" fmla="*/ 326231 w 2047875"/>
              <a:gd name="connsiteY26" fmla="*/ 533400 h 533400"/>
              <a:gd name="connsiteX27" fmla="*/ 302418 w 2047875"/>
              <a:gd name="connsiteY27" fmla="*/ 533400 h 533400"/>
              <a:gd name="connsiteX28" fmla="*/ 259556 w 2047875"/>
              <a:gd name="connsiteY28" fmla="*/ 507206 h 533400"/>
              <a:gd name="connsiteX29" fmla="*/ 180975 w 2047875"/>
              <a:gd name="connsiteY29" fmla="*/ 450056 h 533400"/>
              <a:gd name="connsiteX30" fmla="*/ 109537 w 2047875"/>
              <a:gd name="connsiteY30" fmla="*/ 381000 h 533400"/>
              <a:gd name="connsiteX31" fmla="*/ 76200 w 2047875"/>
              <a:gd name="connsiteY31" fmla="*/ 342900 h 533400"/>
              <a:gd name="connsiteX32" fmla="*/ 33337 w 2047875"/>
              <a:gd name="connsiteY32" fmla="*/ 283369 h 533400"/>
              <a:gd name="connsiteX33" fmla="*/ 9525 w 2047875"/>
              <a:gd name="connsiteY33" fmla="*/ 240506 h 533400"/>
              <a:gd name="connsiteX34" fmla="*/ 0 w 2047875"/>
              <a:gd name="connsiteY34" fmla="*/ 214313 h 533400"/>
              <a:gd name="connsiteX35" fmla="*/ 0 w 2047875"/>
              <a:gd name="connsiteY35" fmla="*/ 197644 h 533400"/>
              <a:gd name="connsiteX36" fmla="*/ 7143 w 2047875"/>
              <a:gd name="connsiteY36" fmla="*/ 188119 h 533400"/>
              <a:gd name="connsiteX37" fmla="*/ 14287 w 2047875"/>
              <a:gd name="connsiteY37" fmla="*/ 183356 h 533400"/>
              <a:gd name="connsiteX38" fmla="*/ 35718 w 2047875"/>
              <a:gd name="connsiteY38" fmla="*/ 188119 h 533400"/>
              <a:gd name="connsiteX39" fmla="*/ 57150 w 2047875"/>
              <a:gd name="connsiteY39" fmla="*/ 192881 h 533400"/>
              <a:gd name="connsiteX40" fmla="*/ 78581 w 2047875"/>
              <a:gd name="connsiteY40" fmla="*/ 207169 h 533400"/>
              <a:gd name="connsiteX41" fmla="*/ 97631 w 2047875"/>
              <a:gd name="connsiteY41" fmla="*/ 223838 h 533400"/>
              <a:gd name="connsiteX42" fmla="*/ 128587 w 2047875"/>
              <a:gd name="connsiteY42" fmla="*/ 247650 h 533400"/>
              <a:gd name="connsiteX43" fmla="*/ 176212 w 2047875"/>
              <a:gd name="connsiteY43" fmla="*/ 269081 h 533400"/>
              <a:gd name="connsiteX44" fmla="*/ 228600 w 2047875"/>
              <a:gd name="connsiteY44" fmla="*/ 285750 h 533400"/>
              <a:gd name="connsiteX45" fmla="*/ 261937 w 2047875"/>
              <a:gd name="connsiteY45" fmla="*/ 295275 h 533400"/>
              <a:gd name="connsiteX46" fmla="*/ 309562 w 2047875"/>
              <a:gd name="connsiteY46" fmla="*/ 307181 h 533400"/>
              <a:gd name="connsiteX47" fmla="*/ 366712 w 2047875"/>
              <a:gd name="connsiteY47" fmla="*/ 311944 h 533400"/>
              <a:gd name="connsiteX48" fmla="*/ 421481 w 2047875"/>
              <a:gd name="connsiteY48" fmla="*/ 311944 h 533400"/>
              <a:gd name="connsiteX49" fmla="*/ 502443 w 2047875"/>
              <a:gd name="connsiteY49" fmla="*/ 297656 h 533400"/>
              <a:gd name="connsiteX50" fmla="*/ 781050 w 2047875"/>
              <a:gd name="connsiteY50" fmla="*/ 242888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47875" h="533400">
                <a:moveTo>
                  <a:pt x="781050" y="242888"/>
                </a:moveTo>
                <a:lnTo>
                  <a:pt x="1002506" y="195263"/>
                </a:lnTo>
                <a:lnTo>
                  <a:pt x="1228725" y="130969"/>
                </a:lnTo>
                <a:lnTo>
                  <a:pt x="1504950" y="66675"/>
                </a:lnTo>
                <a:lnTo>
                  <a:pt x="1676400" y="11906"/>
                </a:lnTo>
                <a:lnTo>
                  <a:pt x="1704975" y="0"/>
                </a:lnTo>
                <a:lnTo>
                  <a:pt x="1726406" y="0"/>
                </a:lnTo>
                <a:lnTo>
                  <a:pt x="1759743" y="4763"/>
                </a:lnTo>
                <a:lnTo>
                  <a:pt x="1885950" y="35719"/>
                </a:lnTo>
                <a:lnTo>
                  <a:pt x="1983581" y="71438"/>
                </a:lnTo>
                <a:lnTo>
                  <a:pt x="2028825" y="95250"/>
                </a:lnTo>
                <a:lnTo>
                  <a:pt x="2040731" y="109538"/>
                </a:lnTo>
                <a:lnTo>
                  <a:pt x="2047875" y="126206"/>
                </a:lnTo>
                <a:lnTo>
                  <a:pt x="2043112" y="140494"/>
                </a:lnTo>
                <a:lnTo>
                  <a:pt x="2028825" y="159544"/>
                </a:lnTo>
                <a:lnTo>
                  <a:pt x="2000250" y="180975"/>
                </a:lnTo>
                <a:lnTo>
                  <a:pt x="1962150" y="200025"/>
                </a:lnTo>
                <a:lnTo>
                  <a:pt x="1888331" y="204788"/>
                </a:lnTo>
                <a:lnTo>
                  <a:pt x="1662112" y="230981"/>
                </a:lnTo>
                <a:lnTo>
                  <a:pt x="1426368" y="266700"/>
                </a:lnTo>
                <a:lnTo>
                  <a:pt x="1166812" y="323850"/>
                </a:lnTo>
                <a:lnTo>
                  <a:pt x="985837" y="354806"/>
                </a:lnTo>
                <a:lnTo>
                  <a:pt x="764381" y="402431"/>
                </a:lnTo>
                <a:lnTo>
                  <a:pt x="550068" y="454819"/>
                </a:lnTo>
                <a:lnTo>
                  <a:pt x="488156" y="476250"/>
                </a:lnTo>
                <a:lnTo>
                  <a:pt x="397668" y="514350"/>
                </a:lnTo>
                <a:lnTo>
                  <a:pt x="326231" y="533400"/>
                </a:lnTo>
                <a:lnTo>
                  <a:pt x="302418" y="533400"/>
                </a:lnTo>
                <a:lnTo>
                  <a:pt x="259556" y="507206"/>
                </a:lnTo>
                <a:lnTo>
                  <a:pt x="180975" y="450056"/>
                </a:lnTo>
                <a:lnTo>
                  <a:pt x="109537" y="381000"/>
                </a:lnTo>
                <a:lnTo>
                  <a:pt x="76200" y="342900"/>
                </a:lnTo>
                <a:lnTo>
                  <a:pt x="33337" y="283369"/>
                </a:lnTo>
                <a:lnTo>
                  <a:pt x="9525" y="240506"/>
                </a:lnTo>
                <a:lnTo>
                  <a:pt x="0" y="214313"/>
                </a:lnTo>
                <a:lnTo>
                  <a:pt x="0" y="197644"/>
                </a:lnTo>
                <a:lnTo>
                  <a:pt x="7143" y="188119"/>
                </a:lnTo>
                <a:lnTo>
                  <a:pt x="14287" y="183356"/>
                </a:lnTo>
                <a:lnTo>
                  <a:pt x="35718" y="188119"/>
                </a:lnTo>
                <a:lnTo>
                  <a:pt x="57150" y="192881"/>
                </a:lnTo>
                <a:lnTo>
                  <a:pt x="78581" y="207169"/>
                </a:lnTo>
                <a:lnTo>
                  <a:pt x="97631" y="223838"/>
                </a:lnTo>
                <a:lnTo>
                  <a:pt x="128587" y="247650"/>
                </a:lnTo>
                <a:lnTo>
                  <a:pt x="176212" y="269081"/>
                </a:lnTo>
                <a:lnTo>
                  <a:pt x="228600" y="285750"/>
                </a:lnTo>
                <a:lnTo>
                  <a:pt x="261937" y="295275"/>
                </a:lnTo>
                <a:lnTo>
                  <a:pt x="309562" y="307181"/>
                </a:lnTo>
                <a:lnTo>
                  <a:pt x="366712" y="311944"/>
                </a:lnTo>
                <a:lnTo>
                  <a:pt x="421481" y="311944"/>
                </a:lnTo>
                <a:lnTo>
                  <a:pt x="502443" y="297656"/>
                </a:lnTo>
                <a:lnTo>
                  <a:pt x="781050" y="2428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6617987A-BAD4-4FEB-8B09-C968B922EC63}"/>
              </a:ext>
            </a:extLst>
          </p:cNvPr>
          <p:cNvSpPr/>
          <p:nvPr/>
        </p:nvSpPr>
        <p:spPr>
          <a:xfrm>
            <a:off x="3706813" y="4424364"/>
            <a:ext cx="2463800" cy="833437"/>
          </a:xfrm>
          <a:custGeom>
            <a:avLst/>
            <a:gdLst>
              <a:gd name="connsiteX0" fmla="*/ 962025 w 2462213"/>
              <a:gd name="connsiteY0" fmla="*/ 407193 h 833437"/>
              <a:gd name="connsiteX1" fmla="*/ 1195388 w 2462213"/>
              <a:gd name="connsiteY1" fmla="*/ 342900 h 833437"/>
              <a:gd name="connsiteX2" fmla="*/ 1373982 w 2462213"/>
              <a:gd name="connsiteY2" fmla="*/ 304800 h 833437"/>
              <a:gd name="connsiteX3" fmla="*/ 1614488 w 2462213"/>
              <a:gd name="connsiteY3" fmla="*/ 240506 h 833437"/>
              <a:gd name="connsiteX4" fmla="*/ 1864519 w 2462213"/>
              <a:gd name="connsiteY4" fmla="*/ 169068 h 833437"/>
              <a:gd name="connsiteX5" fmla="*/ 2190750 w 2462213"/>
              <a:gd name="connsiteY5" fmla="*/ 73818 h 833437"/>
              <a:gd name="connsiteX6" fmla="*/ 2395538 w 2462213"/>
              <a:gd name="connsiteY6" fmla="*/ 14287 h 833437"/>
              <a:gd name="connsiteX7" fmla="*/ 2438400 w 2462213"/>
              <a:gd name="connsiteY7" fmla="*/ 0 h 833437"/>
              <a:gd name="connsiteX8" fmla="*/ 2455069 w 2462213"/>
              <a:gd name="connsiteY8" fmla="*/ 0 h 833437"/>
              <a:gd name="connsiteX9" fmla="*/ 2462213 w 2462213"/>
              <a:gd name="connsiteY9" fmla="*/ 9525 h 833437"/>
              <a:gd name="connsiteX10" fmla="*/ 2459832 w 2462213"/>
              <a:gd name="connsiteY10" fmla="*/ 28575 h 833437"/>
              <a:gd name="connsiteX11" fmla="*/ 2450307 w 2462213"/>
              <a:gd name="connsiteY11" fmla="*/ 50006 h 833437"/>
              <a:gd name="connsiteX12" fmla="*/ 2426494 w 2462213"/>
              <a:gd name="connsiteY12" fmla="*/ 66675 h 833437"/>
              <a:gd name="connsiteX13" fmla="*/ 2264569 w 2462213"/>
              <a:gd name="connsiteY13" fmla="*/ 133350 h 833437"/>
              <a:gd name="connsiteX14" fmla="*/ 1974057 w 2462213"/>
              <a:gd name="connsiteY14" fmla="*/ 247650 h 833437"/>
              <a:gd name="connsiteX15" fmla="*/ 1533525 w 2462213"/>
              <a:gd name="connsiteY15" fmla="*/ 409575 h 833437"/>
              <a:gd name="connsiteX16" fmla="*/ 1081088 w 2462213"/>
              <a:gd name="connsiteY16" fmla="*/ 571500 h 833437"/>
              <a:gd name="connsiteX17" fmla="*/ 673894 w 2462213"/>
              <a:gd name="connsiteY17" fmla="*/ 709612 h 833437"/>
              <a:gd name="connsiteX18" fmla="*/ 440532 w 2462213"/>
              <a:gd name="connsiteY18" fmla="*/ 790575 h 833437"/>
              <a:gd name="connsiteX19" fmla="*/ 402432 w 2462213"/>
              <a:gd name="connsiteY19" fmla="*/ 812006 h 833437"/>
              <a:gd name="connsiteX20" fmla="*/ 371475 w 2462213"/>
              <a:gd name="connsiteY20" fmla="*/ 826293 h 833437"/>
              <a:gd name="connsiteX21" fmla="*/ 347663 w 2462213"/>
              <a:gd name="connsiteY21" fmla="*/ 833437 h 833437"/>
              <a:gd name="connsiteX22" fmla="*/ 321469 w 2462213"/>
              <a:gd name="connsiteY22" fmla="*/ 833437 h 833437"/>
              <a:gd name="connsiteX23" fmla="*/ 300038 w 2462213"/>
              <a:gd name="connsiteY23" fmla="*/ 826293 h 833437"/>
              <a:gd name="connsiteX24" fmla="*/ 273844 w 2462213"/>
              <a:gd name="connsiteY24" fmla="*/ 809625 h 833437"/>
              <a:gd name="connsiteX25" fmla="*/ 226219 w 2462213"/>
              <a:gd name="connsiteY25" fmla="*/ 781050 h 833437"/>
              <a:gd name="connsiteX26" fmla="*/ 185738 w 2462213"/>
              <a:gd name="connsiteY26" fmla="*/ 747712 h 833437"/>
              <a:gd name="connsiteX27" fmla="*/ 135732 w 2462213"/>
              <a:gd name="connsiteY27" fmla="*/ 697706 h 833437"/>
              <a:gd name="connsiteX28" fmla="*/ 97632 w 2462213"/>
              <a:gd name="connsiteY28" fmla="*/ 650081 h 833437"/>
              <a:gd name="connsiteX29" fmla="*/ 61913 w 2462213"/>
              <a:gd name="connsiteY29" fmla="*/ 609600 h 833437"/>
              <a:gd name="connsiteX30" fmla="*/ 40482 w 2462213"/>
              <a:gd name="connsiteY30" fmla="*/ 571500 h 833437"/>
              <a:gd name="connsiteX31" fmla="*/ 19050 w 2462213"/>
              <a:gd name="connsiteY31" fmla="*/ 519112 h 833437"/>
              <a:gd name="connsiteX32" fmla="*/ 9525 w 2462213"/>
              <a:gd name="connsiteY32" fmla="*/ 490537 h 833437"/>
              <a:gd name="connsiteX33" fmla="*/ 0 w 2462213"/>
              <a:gd name="connsiteY33" fmla="*/ 466725 h 833437"/>
              <a:gd name="connsiteX34" fmla="*/ 0 w 2462213"/>
              <a:gd name="connsiteY34" fmla="*/ 450056 h 833437"/>
              <a:gd name="connsiteX35" fmla="*/ 9525 w 2462213"/>
              <a:gd name="connsiteY35" fmla="*/ 440531 h 833437"/>
              <a:gd name="connsiteX36" fmla="*/ 33338 w 2462213"/>
              <a:gd name="connsiteY36" fmla="*/ 445293 h 833437"/>
              <a:gd name="connsiteX37" fmla="*/ 54769 w 2462213"/>
              <a:gd name="connsiteY37" fmla="*/ 452437 h 833437"/>
              <a:gd name="connsiteX38" fmla="*/ 83344 w 2462213"/>
              <a:gd name="connsiteY38" fmla="*/ 476250 h 833437"/>
              <a:gd name="connsiteX39" fmla="*/ 111919 w 2462213"/>
              <a:gd name="connsiteY39" fmla="*/ 504825 h 833437"/>
              <a:gd name="connsiteX40" fmla="*/ 150019 w 2462213"/>
              <a:gd name="connsiteY40" fmla="*/ 531018 h 833437"/>
              <a:gd name="connsiteX41" fmla="*/ 195263 w 2462213"/>
              <a:gd name="connsiteY41" fmla="*/ 552450 h 833437"/>
              <a:gd name="connsiteX42" fmla="*/ 238125 w 2462213"/>
              <a:gd name="connsiteY42" fmla="*/ 569118 h 833437"/>
              <a:gd name="connsiteX43" fmla="*/ 273844 w 2462213"/>
              <a:gd name="connsiteY43" fmla="*/ 573881 h 833437"/>
              <a:gd name="connsiteX44" fmla="*/ 314325 w 2462213"/>
              <a:gd name="connsiteY44" fmla="*/ 571500 h 833437"/>
              <a:gd name="connsiteX45" fmla="*/ 488157 w 2462213"/>
              <a:gd name="connsiteY45" fmla="*/ 533400 h 833437"/>
              <a:gd name="connsiteX46" fmla="*/ 962025 w 2462213"/>
              <a:gd name="connsiteY46" fmla="*/ 407193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62213" h="833437">
                <a:moveTo>
                  <a:pt x="962025" y="407193"/>
                </a:moveTo>
                <a:lnTo>
                  <a:pt x="1195388" y="342900"/>
                </a:lnTo>
                <a:lnTo>
                  <a:pt x="1373982" y="304800"/>
                </a:lnTo>
                <a:lnTo>
                  <a:pt x="1614488" y="240506"/>
                </a:lnTo>
                <a:lnTo>
                  <a:pt x="1864519" y="169068"/>
                </a:lnTo>
                <a:lnTo>
                  <a:pt x="2190750" y="73818"/>
                </a:lnTo>
                <a:lnTo>
                  <a:pt x="2395538" y="14287"/>
                </a:lnTo>
                <a:lnTo>
                  <a:pt x="2438400" y="0"/>
                </a:lnTo>
                <a:lnTo>
                  <a:pt x="2455069" y="0"/>
                </a:lnTo>
                <a:lnTo>
                  <a:pt x="2462213" y="9525"/>
                </a:lnTo>
                <a:lnTo>
                  <a:pt x="2459832" y="28575"/>
                </a:lnTo>
                <a:cubicBezTo>
                  <a:pt x="2456657" y="35719"/>
                  <a:pt x="2455863" y="42466"/>
                  <a:pt x="2450307" y="50006"/>
                </a:cubicBezTo>
                <a:lnTo>
                  <a:pt x="2426494" y="66675"/>
                </a:lnTo>
                <a:lnTo>
                  <a:pt x="2264569" y="133350"/>
                </a:lnTo>
                <a:lnTo>
                  <a:pt x="1974057" y="247650"/>
                </a:lnTo>
                <a:lnTo>
                  <a:pt x="1533525" y="409575"/>
                </a:lnTo>
                <a:lnTo>
                  <a:pt x="1081088" y="571500"/>
                </a:lnTo>
                <a:lnTo>
                  <a:pt x="673894" y="709612"/>
                </a:lnTo>
                <a:lnTo>
                  <a:pt x="440532" y="790575"/>
                </a:lnTo>
                <a:lnTo>
                  <a:pt x="402432" y="812006"/>
                </a:lnTo>
                <a:lnTo>
                  <a:pt x="371475" y="826293"/>
                </a:lnTo>
                <a:lnTo>
                  <a:pt x="347663" y="833437"/>
                </a:lnTo>
                <a:lnTo>
                  <a:pt x="321469" y="833437"/>
                </a:lnTo>
                <a:lnTo>
                  <a:pt x="300038" y="826293"/>
                </a:lnTo>
                <a:lnTo>
                  <a:pt x="273844" y="809625"/>
                </a:lnTo>
                <a:lnTo>
                  <a:pt x="226219" y="781050"/>
                </a:lnTo>
                <a:lnTo>
                  <a:pt x="185738" y="747712"/>
                </a:lnTo>
                <a:lnTo>
                  <a:pt x="135732" y="697706"/>
                </a:lnTo>
                <a:lnTo>
                  <a:pt x="97632" y="650081"/>
                </a:lnTo>
                <a:lnTo>
                  <a:pt x="61913" y="609600"/>
                </a:lnTo>
                <a:lnTo>
                  <a:pt x="40482" y="571500"/>
                </a:lnTo>
                <a:lnTo>
                  <a:pt x="19050" y="519112"/>
                </a:lnTo>
                <a:lnTo>
                  <a:pt x="9525" y="490537"/>
                </a:lnTo>
                <a:lnTo>
                  <a:pt x="0" y="466725"/>
                </a:lnTo>
                <a:lnTo>
                  <a:pt x="0" y="450056"/>
                </a:lnTo>
                <a:lnTo>
                  <a:pt x="9525" y="440531"/>
                </a:lnTo>
                <a:lnTo>
                  <a:pt x="33338" y="445293"/>
                </a:lnTo>
                <a:lnTo>
                  <a:pt x="54769" y="452437"/>
                </a:lnTo>
                <a:lnTo>
                  <a:pt x="83344" y="476250"/>
                </a:lnTo>
                <a:lnTo>
                  <a:pt x="111919" y="504825"/>
                </a:lnTo>
                <a:lnTo>
                  <a:pt x="150019" y="531018"/>
                </a:lnTo>
                <a:lnTo>
                  <a:pt x="195263" y="552450"/>
                </a:lnTo>
                <a:lnTo>
                  <a:pt x="238125" y="569118"/>
                </a:lnTo>
                <a:lnTo>
                  <a:pt x="273844" y="573881"/>
                </a:lnTo>
                <a:lnTo>
                  <a:pt x="314325" y="571500"/>
                </a:lnTo>
                <a:lnTo>
                  <a:pt x="488157" y="533400"/>
                </a:lnTo>
                <a:lnTo>
                  <a:pt x="962025" y="4071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D950FFC5-D703-46E3-A782-B29381424B66}"/>
              </a:ext>
            </a:extLst>
          </p:cNvPr>
          <p:cNvSpPr/>
          <p:nvPr/>
        </p:nvSpPr>
        <p:spPr>
          <a:xfrm>
            <a:off x="7081839" y="1857376"/>
            <a:ext cx="1025525" cy="938213"/>
          </a:xfrm>
          <a:custGeom>
            <a:avLst/>
            <a:gdLst>
              <a:gd name="connsiteX0" fmla="*/ 469106 w 1026318"/>
              <a:gd name="connsiteY0" fmla="*/ 300038 h 938213"/>
              <a:gd name="connsiteX1" fmla="*/ 600075 w 1026318"/>
              <a:gd name="connsiteY1" fmla="*/ 140494 h 938213"/>
              <a:gd name="connsiteX2" fmla="*/ 640556 w 1026318"/>
              <a:gd name="connsiteY2" fmla="*/ 97631 h 938213"/>
              <a:gd name="connsiteX3" fmla="*/ 661987 w 1026318"/>
              <a:gd name="connsiteY3" fmla="*/ 69056 h 938213"/>
              <a:gd name="connsiteX4" fmla="*/ 666750 w 1026318"/>
              <a:gd name="connsiteY4" fmla="*/ 47625 h 938213"/>
              <a:gd name="connsiteX5" fmla="*/ 664368 w 1026318"/>
              <a:gd name="connsiteY5" fmla="*/ 33338 h 938213"/>
              <a:gd name="connsiteX6" fmla="*/ 626268 w 1026318"/>
              <a:gd name="connsiteY6" fmla="*/ 0 h 938213"/>
              <a:gd name="connsiteX7" fmla="*/ 1026318 w 1026318"/>
              <a:gd name="connsiteY7" fmla="*/ 104775 h 938213"/>
              <a:gd name="connsiteX8" fmla="*/ 992981 w 1026318"/>
              <a:gd name="connsiteY8" fmla="*/ 126206 h 938213"/>
              <a:gd name="connsiteX9" fmla="*/ 950118 w 1026318"/>
              <a:gd name="connsiteY9" fmla="*/ 142875 h 938213"/>
              <a:gd name="connsiteX10" fmla="*/ 897731 w 1026318"/>
              <a:gd name="connsiteY10" fmla="*/ 176213 h 938213"/>
              <a:gd name="connsiteX11" fmla="*/ 583406 w 1026318"/>
              <a:gd name="connsiteY11" fmla="*/ 466725 h 938213"/>
              <a:gd name="connsiteX12" fmla="*/ 233362 w 1026318"/>
              <a:gd name="connsiteY12" fmla="*/ 778669 h 938213"/>
              <a:gd name="connsiteX13" fmla="*/ 150018 w 1026318"/>
              <a:gd name="connsiteY13" fmla="*/ 850106 h 938213"/>
              <a:gd name="connsiteX14" fmla="*/ 0 w 1026318"/>
              <a:gd name="connsiteY14" fmla="*/ 938213 h 938213"/>
              <a:gd name="connsiteX15" fmla="*/ 71437 w 1026318"/>
              <a:gd name="connsiteY15" fmla="*/ 788194 h 938213"/>
              <a:gd name="connsiteX16" fmla="*/ 223837 w 1026318"/>
              <a:gd name="connsiteY16" fmla="*/ 600075 h 938213"/>
              <a:gd name="connsiteX17" fmla="*/ 469106 w 1026318"/>
              <a:gd name="connsiteY17" fmla="*/ 300038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6318" h="938213">
                <a:moveTo>
                  <a:pt x="469106" y="300038"/>
                </a:moveTo>
                <a:lnTo>
                  <a:pt x="600075" y="140494"/>
                </a:lnTo>
                <a:lnTo>
                  <a:pt x="640556" y="97631"/>
                </a:lnTo>
                <a:lnTo>
                  <a:pt x="661987" y="69056"/>
                </a:lnTo>
                <a:lnTo>
                  <a:pt x="666750" y="47625"/>
                </a:lnTo>
                <a:lnTo>
                  <a:pt x="664368" y="33338"/>
                </a:lnTo>
                <a:lnTo>
                  <a:pt x="626268" y="0"/>
                </a:lnTo>
                <a:lnTo>
                  <a:pt x="1026318" y="104775"/>
                </a:lnTo>
                <a:lnTo>
                  <a:pt x="992981" y="126206"/>
                </a:lnTo>
                <a:lnTo>
                  <a:pt x="950118" y="142875"/>
                </a:lnTo>
                <a:lnTo>
                  <a:pt x="897731" y="176213"/>
                </a:lnTo>
                <a:lnTo>
                  <a:pt x="583406" y="466725"/>
                </a:lnTo>
                <a:lnTo>
                  <a:pt x="233362" y="778669"/>
                </a:lnTo>
                <a:lnTo>
                  <a:pt x="150018" y="850106"/>
                </a:lnTo>
                <a:lnTo>
                  <a:pt x="0" y="938213"/>
                </a:lnTo>
                <a:lnTo>
                  <a:pt x="71437" y="788194"/>
                </a:lnTo>
                <a:lnTo>
                  <a:pt x="223837" y="600075"/>
                </a:lnTo>
                <a:lnTo>
                  <a:pt x="469106" y="30003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AD976A0E-31BA-4949-9DEC-36434B4BA169}"/>
              </a:ext>
            </a:extLst>
          </p:cNvPr>
          <p:cNvSpPr/>
          <p:nvPr/>
        </p:nvSpPr>
        <p:spPr>
          <a:xfrm>
            <a:off x="6589713" y="2478088"/>
            <a:ext cx="811212" cy="665162"/>
          </a:xfrm>
          <a:custGeom>
            <a:avLst/>
            <a:gdLst>
              <a:gd name="connsiteX0" fmla="*/ 233362 w 812006"/>
              <a:gd name="connsiteY0" fmla="*/ 47625 h 664369"/>
              <a:gd name="connsiteX1" fmla="*/ 338137 w 812006"/>
              <a:gd name="connsiteY1" fmla="*/ 71438 h 664369"/>
              <a:gd name="connsiteX2" fmla="*/ 421481 w 812006"/>
              <a:gd name="connsiteY2" fmla="*/ 92869 h 664369"/>
              <a:gd name="connsiteX3" fmla="*/ 485775 w 812006"/>
              <a:gd name="connsiteY3" fmla="*/ 114300 h 664369"/>
              <a:gd name="connsiteX4" fmla="*/ 547687 w 812006"/>
              <a:gd name="connsiteY4" fmla="*/ 138113 h 664369"/>
              <a:gd name="connsiteX5" fmla="*/ 588169 w 812006"/>
              <a:gd name="connsiteY5" fmla="*/ 154782 h 664369"/>
              <a:gd name="connsiteX6" fmla="*/ 666750 w 812006"/>
              <a:gd name="connsiteY6" fmla="*/ 221457 h 664369"/>
              <a:gd name="connsiteX7" fmla="*/ 695325 w 812006"/>
              <a:gd name="connsiteY7" fmla="*/ 250032 h 664369"/>
              <a:gd name="connsiteX8" fmla="*/ 735806 w 812006"/>
              <a:gd name="connsiteY8" fmla="*/ 295275 h 664369"/>
              <a:gd name="connsiteX9" fmla="*/ 759619 w 812006"/>
              <a:gd name="connsiteY9" fmla="*/ 326232 h 664369"/>
              <a:gd name="connsiteX10" fmla="*/ 781050 w 812006"/>
              <a:gd name="connsiteY10" fmla="*/ 366713 h 664369"/>
              <a:gd name="connsiteX11" fmla="*/ 800100 w 812006"/>
              <a:gd name="connsiteY11" fmla="*/ 411957 h 664369"/>
              <a:gd name="connsiteX12" fmla="*/ 812006 w 812006"/>
              <a:gd name="connsiteY12" fmla="*/ 461963 h 664369"/>
              <a:gd name="connsiteX13" fmla="*/ 812006 w 812006"/>
              <a:gd name="connsiteY13" fmla="*/ 488157 h 664369"/>
              <a:gd name="connsiteX14" fmla="*/ 809625 w 812006"/>
              <a:gd name="connsiteY14" fmla="*/ 523875 h 664369"/>
              <a:gd name="connsiteX15" fmla="*/ 804862 w 812006"/>
              <a:gd name="connsiteY15" fmla="*/ 554832 h 664369"/>
              <a:gd name="connsiteX16" fmla="*/ 792956 w 812006"/>
              <a:gd name="connsiteY16" fmla="*/ 600075 h 664369"/>
              <a:gd name="connsiteX17" fmla="*/ 773906 w 812006"/>
              <a:gd name="connsiteY17" fmla="*/ 628650 h 664369"/>
              <a:gd name="connsiteX18" fmla="*/ 716756 w 812006"/>
              <a:gd name="connsiteY18" fmla="*/ 664369 h 664369"/>
              <a:gd name="connsiteX19" fmla="*/ 647700 w 812006"/>
              <a:gd name="connsiteY19" fmla="*/ 631032 h 664369"/>
              <a:gd name="connsiteX20" fmla="*/ 600075 w 812006"/>
              <a:gd name="connsiteY20" fmla="*/ 554832 h 664369"/>
              <a:gd name="connsiteX21" fmla="*/ 542925 w 812006"/>
              <a:gd name="connsiteY21" fmla="*/ 466725 h 664369"/>
              <a:gd name="connsiteX22" fmla="*/ 481012 w 812006"/>
              <a:gd name="connsiteY22" fmla="*/ 390525 h 664369"/>
              <a:gd name="connsiteX23" fmla="*/ 440531 w 812006"/>
              <a:gd name="connsiteY23" fmla="*/ 345282 h 664369"/>
              <a:gd name="connsiteX24" fmla="*/ 381000 w 812006"/>
              <a:gd name="connsiteY24" fmla="*/ 285750 h 664369"/>
              <a:gd name="connsiteX25" fmla="*/ 323850 w 812006"/>
              <a:gd name="connsiteY25" fmla="*/ 235744 h 664369"/>
              <a:gd name="connsiteX26" fmla="*/ 264319 w 812006"/>
              <a:gd name="connsiteY26" fmla="*/ 188119 h 664369"/>
              <a:gd name="connsiteX27" fmla="*/ 195262 w 812006"/>
              <a:gd name="connsiteY27" fmla="*/ 145257 h 664369"/>
              <a:gd name="connsiteX28" fmla="*/ 133350 w 812006"/>
              <a:gd name="connsiteY28" fmla="*/ 109538 h 664369"/>
              <a:gd name="connsiteX29" fmla="*/ 90487 w 812006"/>
              <a:gd name="connsiteY29" fmla="*/ 90488 h 664369"/>
              <a:gd name="connsiteX30" fmla="*/ 42862 w 812006"/>
              <a:gd name="connsiteY30" fmla="*/ 71438 h 664369"/>
              <a:gd name="connsiteX31" fmla="*/ 19050 w 812006"/>
              <a:gd name="connsiteY31" fmla="*/ 64294 h 664369"/>
              <a:gd name="connsiteX32" fmla="*/ 4762 w 812006"/>
              <a:gd name="connsiteY32" fmla="*/ 45244 h 664369"/>
              <a:gd name="connsiteX33" fmla="*/ 0 w 812006"/>
              <a:gd name="connsiteY33" fmla="*/ 26194 h 664369"/>
              <a:gd name="connsiteX34" fmla="*/ 2381 w 812006"/>
              <a:gd name="connsiteY34" fmla="*/ 4763 h 664369"/>
              <a:gd name="connsiteX35" fmla="*/ 23812 w 812006"/>
              <a:gd name="connsiteY35" fmla="*/ 0 h 664369"/>
              <a:gd name="connsiteX36" fmla="*/ 54769 w 812006"/>
              <a:gd name="connsiteY36" fmla="*/ 9525 h 664369"/>
              <a:gd name="connsiteX37" fmla="*/ 95250 w 812006"/>
              <a:gd name="connsiteY37" fmla="*/ 21432 h 664369"/>
              <a:gd name="connsiteX38" fmla="*/ 233362 w 812006"/>
              <a:gd name="connsiteY38" fmla="*/ 47625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2006" h="664369">
                <a:moveTo>
                  <a:pt x="233362" y="47625"/>
                </a:moveTo>
                <a:lnTo>
                  <a:pt x="338137" y="71438"/>
                </a:lnTo>
                <a:lnTo>
                  <a:pt x="421481" y="92869"/>
                </a:lnTo>
                <a:lnTo>
                  <a:pt x="485775" y="114300"/>
                </a:lnTo>
                <a:lnTo>
                  <a:pt x="547687" y="138113"/>
                </a:lnTo>
                <a:lnTo>
                  <a:pt x="588169" y="154782"/>
                </a:lnTo>
                <a:lnTo>
                  <a:pt x="666750" y="221457"/>
                </a:lnTo>
                <a:lnTo>
                  <a:pt x="695325" y="250032"/>
                </a:lnTo>
                <a:lnTo>
                  <a:pt x="735806" y="295275"/>
                </a:lnTo>
                <a:lnTo>
                  <a:pt x="759619" y="326232"/>
                </a:lnTo>
                <a:lnTo>
                  <a:pt x="781050" y="366713"/>
                </a:lnTo>
                <a:lnTo>
                  <a:pt x="800100" y="411957"/>
                </a:lnTo>
                <a:lnTo>
                  <a:pt x="812006" y="461963"/>
                </a:lnTo>
                <a:lnTo>
                  <a:pt x="812006" y="488157"/>
                </a:lnTo>
                <a:lnTo>
                  <a:pt x="809625" y="523875"/>
                </a:lnTo>
                <a:lnTo>
                  <a:pt x="804862" y="554832"/>
                </a:lnTo>
                <a:lnTo>
                  <a:pt x="792956" y="600075"/>
                </a:lnTo>
                <a:lnTo>
                  <a:pt x="773906" y="628650"/>
                </a:lnTo>
                <a:lnTo>
                  <a:pt x="716756" y="664369"/>
                </a:lnTo>
                <a:lnTo>
                  <a:pt x="647700" y="631032"/>
                </a:lnTo>
                <a:lnTo>
                  <a:pt x="600075" y="554832"/>
                </a:lnTo>
                <a:lnTo>
                  <a:pt x="542925" y="466725"/>
                </a:lnTo>
                <a:lnTo>
                  <a:pt x="481012" y="390525"/>
                </a:lnTo>
                <a:lnTo>
                  <a:pt x="440531" y="345282"/>
                </a:lnTo>
                <a:lnTo>
                  <a:pt x="381000" y="285750"/>
                </a:lnTo>
                <a:lnTo>
                  <a:pt x="323850" y="235744"/>
                </a:lnTo>
                <a:lnTo>
                  <a:pt x="264319" y="188119"/>
                </a:lnTo>
                <a:lnTo>
                  <a:pt x="195262" y="145257"/>
                </a:lnTo>
                <a:lnTo>
                  <a:pt x="133350" y="109538"/>
                </a:lnTo>
                <a:lnTo>
                  <a:pt x="90487" y="90488"/>
                </a:lnTo>
                <a:lnTo>
                  <a:pt x="42862" y="71438"/>
                </a:lnTo>
                <a:lnTo>
                  <a:pt x="19050" y="64294"/>
                </a:lnTo>
                <a:lnTo>
                  <a:pt x="4762" y="45244"/>
                </a:lnTo>
                <a:lnTo>
                  <a:pt x="0" y="26194"/>
                </a:lnTo>
                <a:lnTo>
                  <a:pt x="2381" y="4763"/>
                </a:lnTo>
                <a:lnTo>
                  <a:pt x="23812" y="0"/>
                </a:lnTo>
                <a:lnTo>
                  <a:pt x="54769" y="9525"/>
                </a:lnTo>
                <a:lnTo>
                  <a:pt x="95250" y="21432"/>
                </a:lnTo>
                <a:lnTo>
                  <a:pt x="233362" y="47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3A1F120D-D68B-4D63-8F07-8EED6F1CD30E}"/>
              </a:ext>
            </a:extLst>
          </p:cNvPr>
          <p:cNvSpPr/>
          <p:nvPr/>
        </p:nvSpPr>
        <p:spPr>
          <a:xfrm>
            <a:off x="6010275" y="2900364"/>
            <a:ext cx="2497138" cy="600075"/>
          </a:xfrm>
          <a:custGeom>
            <a:avLst/>
            <a:gdLst>
              <a:gd name="connsiteX0" fmla="*/ 947738 w 2497931"/>
              <a:gd name="connsiteY0" fmla="*/ 254793 h 600075"/>
              <a:gd name="connsiteX1" fmla="*/ 1076325 w 2497931"/>
              <a:gd name="connsiteY1" fmla="*/ 223837 h 600075"/>
              <a:gd name="connsiteX2" fmla="*/ 1231106 w 2497931"/>
              <a:gd name="connsiteY2" fmla="*/ 188118 h 600075"/>
              <a:gd name="connsiteX3" fmla="*/ 1366838 w 2497931"/>
              <a:gd name="connsiteY3" fmla="*/ 173831 h 600075"/>
              <a:gd name="connsiteX4" fmla="*/ 1521619 w 2497931"/>
              <a:gd name="connsiteY4" fmla="*/ 152400 h 600075"/>
              <a:gd name="connsiteX5" fmla="*/ 1738313 w 2497931"/>
              <a:gd name="connsiteY5" fmla="*/ 114300 h 600075"/>
              <a:gd name="connsiteX6" fmla="*/ 1966913 w 2497931"/>
              <a:gd name="connsiteY6" fmla="*/ 64293 h 600075"/>
              <a:gd name="connsiteX7" fmla="*/ 2050256 w 2497931"/>
              <a:gd name="connsiteY7" fmla="*/ 45243 h 600075"/>
              <a:gd name="connsiteX8" fmla="*/ 2095500 w 2497931"/>
              <a:gd name="connsiteY8" fmla="*/ 26193 h 600075"/>
              <a:gd name="connsiteX9" fmla="*/ 2138363 w 2497931"/>
              <a:gd name="connsiteY9" fmla="*/ 4762 h 600075"/>
              <a:gd name="connsiteX10" fmla="*/ 2159794 w 2497931"/>
              <a:gd name="connsiteY10" fmla="*/ 0 h 600075"/>
              <a:gd name="connsiteX11" fmla="*/ 2176463 w 2497931"/>
              <a:gd name="connsiteY11" fmla="*/ 4762 h 600075"/>
              <a:gd name="connsiteX12" fmla="*/ 2243138 w 2497931"/>
              <a:gd name="connsiteY12" fmla="*/ 47625 h 600075"/>
              <a:gd name="connsiteX13" fmla="*/ 2371725 w 2497931"/>
              <a:gd name="connsiteY13" fmla="*/ 147637 h 600075"/>
              <a:gd name="connsiteX14" fmla="*/ 2419350 w 2497931"/>
              <a:gd name="connsiteY14" fmla="*/ 185737 h 600075"/>
              <a:gd name="connsiteX15" fmla="*/ 2450306 w 2497931"/>
              <a:gd name="connsiteY15" fmla="*/ 209550 h 600075"/>
              <a:gd name="connsiteX16" fmla="*/ 2474119 w 2497931"/>
              <a:gd name="connsiteY16" fmla="*/ 230981 h 600075"/>
              <a:gd name="connsiteX17" fmla="*/ 2483644 w 2497931"/>
              <a:gd name="connsiteY17" fmla="*/ 242887 h 600075"/>
              <a:gd name="connsiteX18" fmla="*/ 2493169 w 2497931"/>
              <a:gd name="connsiteY18" fmla="*/ 261937 h 600075"/>
              <a:gd name="connsiteX19" fmla="*/ 2497931 w 2497931"/>
              <a:gd name="connsiteY19" fmla="*/ 280987 h 600075"/>
              <a:gd name="connsiteX20" fmla="*/ 2495550 w 2497931"/>
              <a:gd name="connsiteY20" fmla="*/ 300037 h 600075"/>
              <a:gd name="connsiteX21" fmla="*/ 2483644 w 2497931"/>
              <a:gd name="connsiteY21" fmla="*/ 319087 h 600075"/>
              <a:gd name="connsiteX22" fmla="*/ 2457450 w 2497931"/>
              <a:gd name="connsiteY22" fmla="*/ 335756 h 600075"/>
              <a:gd name="connsiteX23" fmla="*/ 2414588 w 2497931"/>
              <a:gd name="connsiteY23" fmla="*/ 340518 h 600075"/>
              <a:gd name="connsiteX24" fmla="*/ 2028825 w 2497931"/>
              <a:gd name="connsiteY24" fmla="*/ 228600 h 600075"/>
              <a:gd name="connsiteX25" fmla="*/ 1983581 w 2497931"/>
              <a:gd name="connsiteY25" fmla="*/ 219075 h 600075"/>
              <a:gd name="connsiteX26" fmla="*/ 1916906 w 2497931"/>
              <a:gd name="connsiteY26" fmla="*/ 216693 h 600075"/>
              <a:gd name="connsiteX27" fmla="*/ 1793081 w 2497931"/>
              <a:gd name="connsiteY27" fmla="*/ 228600 h 600075"/>
              <a:gd name="connsiteX28" fmla="*/ 1669256 w 2497931"/>
              <a:gd name="connsiteY28" fmla="*/ 245268 h 600075"/>
              <a:gd name="connsiteX29" fmla="*/ 1450181 w 2497931"/>
              <a:gd name="connsiteY29" fmla="*/ 285750 h 600075"/>
              <a:gd name="connsiteX30" fmla="*/ 1221581 w 2497931"/>
              <a:gd name="connsiteY30" fmla="*/ 338137 h 600075"/>
              <a:gd name="connsiteX31" fmla="*/ 997744 w 2497931"/>
              <a:gd name="connsiteY31" fmla="*/ 402431 h 600075"/>
              <a:gd name="connsiteX32" fmla="*/ 776288 w 2497931"/>
              <a:gd name="connsiteY32" fmla="*/ 476250 h 600075"/>
              <a:gd name="connsiteX33" fmla="*/ 597694 w 2497931"/>
              <a:gd name="connsiteY33" fmla="*/ 535781 h 600075"/>
              <a:gd name="connsiteX34" fmla="*/ 502444 w 2497931"/>
              <a:gd name="connsiteY34" fmla="*/ 564356 h 600075"/>
              <a:gd name="connsiteX35" fmla="*/ 469106 w 2497931"/>
              <a:gd name="connsiteY35" fmla="*/ 578643 h 600075"/>
              <a:gd name="connsiteX36" fmla="*/ 435769 w 2497931"/>
              <a:gd name="connsiteY36" fmla="*/ 592931 h 600075"/>
              <a:gd name="connsiteX37" fmla="*/ 409575 w 2497931"/>
              <a:gd name="connsiteY37" fmla="*/ 597693 h 600075"/>
              <a:gd name="connsiteX38" fmla="*/ 376238 w 2497931"/>
              <a:gd name="connsiteY38" fmla="*/ 600075 h 600075"/>
              <a:gd name="connsiteX39" fmla="*/ 342900 w 2497931"/>
              <a:gd name="connsiteY39" fmla="*/ 597693 h 600075"/>
              <a:gd name="connsiteX40" fmla="*/ 302419 w 2497931"/>
              <a:gd name="connsiteY40" fmla="*/ 588168 h 600075"/>
              <a:gd name="connsiteX41" fmla="*/ 271463 w 2497931"/>
              <a:gd name="connsiteY41" fmla="*/ 573881 h 600075"/>
              <a:gd name="connsiteX42" fmla="*/ 180975 w 2497931"/>
              <a:gd name="connsiteY42" fmla="*/ 495300 h 600075"/>
              <a:gd name="connsiteX43" fmla="*/ 92869 w 2497931"/>
              <a:gd name="connsiteY43" fmla="*/ 421481 h 600075"/>
              <a:gd name="connsiteX44" fmla="*/ 33338 w 2497931"/>
              <a:gd name="connsiteY44" fmla="*/ 354806 h 600075"/>
              <a:gd name="connsiteX45" fmla="*/ 7144 w 2497931"/>
              <a:gd name="connsiteY45" fmla="*/ 316706 h 600075"/>
              <a:gd name="connsiteX46" fmla="*/ 0 w 2497931"/>
              <a:gd name="connsiteY46" fmla="*/ 295275 h 600075"/>
              <a:gd name="connsiteX47" fmla="*/ 2381 w 2497931"/>
              <a:gd name="connsiteY47" fmla="*/ 276225 h 600075"/>
              <a:gd name="connsiteX48" fmla="*/ 14288 w 2497931"/>
              <a:gd name="connsiteY48" fmla="*/ 271462 h 600075"/>
              <a:gd name="connsiteX49" fmla="*/ 26194 w 2497931"/>
              <a:gd name="connsiteY49" fmla="*/ 271462 h 600075"/>
              <a:gd name="connsiteX50" fmla="*/ 54769 w 2497931"/>
              <a:gd name="connsiteY50" fmla="*/ 280987 h 600075"/>
              <a:gd name="connsiteX51" fmla="*/ 88106 w 2497931"/>
              <a:gd name="connsiteY51" fmla="*/ 302418 h 600075"/>
              <a:gd name="connsiteX52" fmla="*/ 130969 w 2497931"/>
              <a:gd name="connsiteY52" fmla="*/ 330993 h 600075"/>
              <a:gd name="connsiteX53" fmla="*/ 161925 w 2497931"/>
              <a:gd name="connsiteY53" fmla="*/ 345281 h 600075"/>
              <a:gd name="connsiteX54" fmla="*/ 192881 w 2497931"/>
              <a:gd name="connsiteY54" fmla="*/ 357187 h 600075"/>
              <a:gd name="connsiteX55" fmla="*/ 226219 w 2497931"/>
              <a:gd name="connsiteY55" fmla="*/ 364331 h 600075"/>
              <a:gd name="connsiteX56" fmla="*/ 266700 w 2497931"/>
              <a:gd name="connsiteY56" fmla="*/ 373856 h 600075"/>
              <a:gd name="connsiteX57" fmla="*/ 323850 w 2497931"/>
              <a:gd name="connsiteY57" fmla="*/ 378618 h 600075"/>
              <a:gd name="connsiteX58" fmla="*/ 400050 w 2497931"/>
              <a:gd name="connsiteY58" fmla="*/ 373856 h 600075"/>
              <a:gd name="connsiteX59" fmla="*/ 621506 w 2497931"/>
              <a:gd name="connsiteY59" fmla="*/ 323850 h 600075"/>
              <a:gd name="connsiteX60" fmla="*/ 947738 w 2497931"/>
              <a:gd name="connsiteY60" fmla="*/ 254793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497931" h="600075">
                <a:moveTo>
                  <a:pt x="947738" y="254793"/>
                </a:moveTo>
                <a:lnTo>
                  <a:pt x="1076325" y="223837"/>
                </a:lnTo>
                <a:lnTo>
                  <a:pt x="1231106" y="188118"/>
                </a:lnTo>
                <a:lnTo>
                  <a:pt x="1366838" y="173831"/>
                </a:lnTo>
                <a:lnTo>
                  <a:pt x="1521619" y="152400"/>
                </a:lnTo>
                <a:lnTo>
                  <a:pt x="1738313" y="114300"/>
                </a:lnTo>
                <a:lnTo>
                  <a:pt x="1966913" y="64293"/>
                </a:lnTo>
                <a:lnTo>
                  <a:pt x="2050256" y="45243"/>
                </a:lnTo>
                <a:lnTo>
                  <a:pt x="2095500" y="26193"/>
                </a:lnTo>
                <a:lnTo>
                  <a:pt x="2138363" y="4762"/>
                </a:lnTo>
                <a:lnTo>
                  <a:pt x="2159794" y="0"/>
                </a:lnTo>
                <a:lnTo>
                  <a:pt x="2176463" y="4762"/>
                </a:lnTo>
                <a:lnTo>
                  <a:pt x="2243138" y="47625"/>
                </a:lnTo>
                <a:lnTo>
                  <a:pt x="2371725" y="147637"/>
                </a:lnTo>
                <a:lnTo>
                  <a:pt x="2419350" y="185737"/>
                </a:lnTo>
                <a:lnTo>
                  <a:pt x="2450306" y="209550"/>
                </a:lnTo>
                <a:lnTo>
                  <a:pt x="2474119" y="230981"/>
                </a:lnTo>
                <a:lnTo>
                  <a:pt x="2483644" y="242887"/>
                </a:lnTo>
                <a:lnTo>
                  <a:pt x="2493169" y="261937"/>
                </a:lnTo>
                <a:lnTo>
                  <a:pt x="2497931" y="280987"/>
                </a:lnTo>
                <a:lnTo>
                  <a:pt x="2495550" y="300037"/>
                </a:lnTo>
                <a:lnTo>
                  <a:pt x="2483644" y="319087"/>
                </a:lnTo>
                <a:lnTo>
                  <a:pt x="2457450" y="335756"/>
                </a:lnTo>
                <a:lnTo>
                  <a:pt x="2414588" y="340518"/>
                </a:lnTo>
                <a:lnTo>
                  <a:pt x="2028825" y="228600"/>
                </a:lnTo>
                <a:lnTo>
                  <a:pt x="1983581" y="219075"/>
                </a:lnTo>
                <a:lnTo>
                  <a:pt x="1916906" y="216693"/>
                </a:lnTo>
                <a:lnTo>
                  <a:pt x="1793081" y="228600"/>
                </a:lnTo>
                <a:lnTo>
                  <a:pt x="1669256" y="245268"/>
                </a:lnTo>
                <a:lnTo>
                  <a:pt x="1450181" y="285750"/>
                </a:lnTo>
                <a:lnTo>
                  <a:pt x="1221581" y="338137"/>
                </a:lnTo>
                <a:lnTo>
                  <a:pt x="997744" y="402431"/>
                </a:lnTo>
                <a:lnTo>
                  <a:pt x="776288" y="476250"/>
                </a:lnTo>
                <a:lnTo>
                  <a:pt x="597694" y="535781"/>
                </a:lnTo>
                <a:lnTo>
                  <a:pt x="502444" y="564356"/>
                </a:lnTo>
                <a:lnTo>
                  <a:pt x="469106" y="578643"/>
                </a:lnTo>
                <a:lnTo>
                  <a:pt x="435769" y="592931"/>
                </a:lnTo>
                <a:lnTo>
                  <a:pt x="409575" y="597693"/>
                </a:lnTo>
                <a:lnTo>
                  <a:pt x="376238" y="600075"/>
                </a:lnTo>
                <a:lnTo>
                  <a:pt x="342900" y="597693"/>
                </a:lnTo>
                <a:lnTo>
                  <a:pt x="302419" y="588168"/>
                </a:lnTo>
                <a:lnTo>
                  <a:pt x="271463" y="573881"/>
                </a:lnTo>
                <a:lnTo>
                  <a:pt x="180975" y="495300"/>
                </a:lnTo>
                <a:lnTo>
                  <a:pt x="92869" y="421481"/>
                </a:lnTo>
                <a:lnTo>
                  <a:pt x="33338" y="354806"/>
                </a:lnTo>
                <a:lnTo>
                  <a:pt x="7144" y="316706"/>
                </a:lnTo>
                <a:lnTo>
                  <a:pt x="0" y="295275"/>
                </a:lnTo>
                <a:lnTo>
                  <a:pt x="2381" y="276225"/>
                </a:lnTo>
                <a:lnTo>
                  <a:pt x="14288" y="271462"/>
                </a:lnTo>
                <a:lnTo>
                  <a:pt x="26194" y="271462"/>
                </a:lnTo>
                <a:lnTo>
                  <a:pt x="54769" y="280987"/>
                </a:lnTo>
                <a:lnTo>
                  <a:pt x="88106" y="302418"/>
                </a:lnTo>
                <a:lnTo>
                  <a:pt x="130969" y="330993"/>
                </a:lnTo>
                <a:lnTo>
                  <a:pt x="161925" y="345281"/>
                </a:lnTo>
                <a:lnTo>
                  <a:pt x="192881" y="357187"/>
                </a:lnTo>
                <a:lnTo>
                  <a:pt x="226219" y="364331"/>
                </a:lnTo>
                <a:lnTo>
                  <a:pt x="266700" y="373856"/>
                </a:lnTo>
                <a:lnTo>
                  <a:pt x="323850" y="378618"/>
                </a:lnTo>
                <a:lnTo>
                  <a:pt x="400050" y="373856"/>
                </a:lnTo>
                <a:lnTo>
                  <a:pt x="621506" y="323850"/>
                </a:lnTo>
                <a:lnTo>
                  <a:pt x="947738" y="2547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21B09AC0-350F-41E7-A7A8-A9A70BEB481A}"/>
              </a:ext>
            </a:extLst>
          </p:cNvPr>
          <p:cNvSpPr/>
          <p:nvPr/>
        </p:nvSpPr>
        <p:spPr>
          <a:xfrm>
            <a:off x="7572375" y="3087688"/>
            <a:ext cx="871538" cy="736600"/>
          </a:xfrm>
          <a:custGeom>
            <a:avLst/>
            <a:gdLst>
              <a:gd name="connsiteX0" fmla="*/ 235744 w 871538"/>
              <a:gd name="connsiteY0" fmla="*/ 388144 h 735807"/>
              <a:gd name="connsiteX1" fmla="*/ 345281 w 871538"/>
              <a:gd name="connsiteY1" fmla="*/ 245269 h 735807"/>
              <a:gd name="connsiteX2" fmla="*/ 423863 w 871538"/>
              <a:gd name="connsiteY2" fmla="*/ 142875 h 735807"/>
              <a:gd name="connsiteX3" fmla="*/ 476250 w 871538"/>
              <a:gd name="connsiteY3" fmla="*/ 76200 h 735807"/>
              <a:gd name="connsiteX4" fmla="*/ 478631 w 871538"/>
              <a:gd name="connsiteY4" fmla="*/ 57150 h 735807"/>
              <a:gd name="connsiteX5" fmla="*/ 466725 w 871538"/>
              <a:gd name="connsiteY5" fmla="*/ 45244 h 735807"/>
              <a:gd name="connsiteX6" fmla="*/ 411956 w 871538"/>
              <a:gd name="connsiteY6" fmla="*/ 0 h 735807"/>
              <a:gd name="connsiteX7" fmla="*/ 871538 w 871538"/>
              <a:gd name="connsiteY7" fmla="*/ 145257 h 735807"/>
              <a:gd name="connsiteX8" fmla="*/ 823913 w 871538"/>
              <a:gd name="connsiteY8" fmla="*/ 159544 h 735807"/>
              <a:gd name="connsiteX9" fmla="*/ 762000 w 871538"/>
              <a:gd name="connsiteY9" fmla="*/ 185738 h 735807"/>
              <a:gd name="connsiteX10" fmla="*/ 704850 w 871538"/>
              <a:gd name="connsiteY10" fmla="*/ 216694 h 735807"/>
              <a:gd name="connsiteX11" fmla="*/ 545306 w 871538"/>
              <a:gd name="connsiteY11" fmla="*/ 326232 h 735807"/>
              <a:gd name="connsiteX12" fmla="*/ 292894 w 871538"/>
              <a:gd name="connsiteY12" fmla="*/ 521494 h 735807"/>
              <a:gd name="connsiteX13" fmla="*/ 76200 w 871538"/>
              <a:gd name="connsiteY13" fmla="*/ 707232 h 735807"/>
              <a:gd name="connsiteX14" fmla="*/ 45244 w 871538"/>
              <a:gd name="connsiteY14" fmla="*/ 728663 h 735807"/>
              <a:gd name="connsiteX15" fmla="*/ 28575 w 871538"/>
              <a:gd name="connsiteY15" fmla="*/ 735807 h 735807"/>
              <a:gd name="connsiteX16" fmla="*/ 9525 w 871538"/>
              <a:gd name="connsiteY16" fmla="*/ 735807 h 735807"/>
              <a:gd name="connsiteX17" fmla="*/ 0 w 871538"/>
              <a:gd name="connsiteY17" fmla="*/ 723900 h 735807"/>
              <a:gd name="connsiteX18" fmla="*/ 2381 w 871538"/>
              <a:gd name="connsiteY18" fmla="*/ 697707 h 735807"/>
              <a:gd name="connsiteX19" fmla="*/ 11906 w 871538"/>
              <a:gd name="connsiteY19" fmla="*/ 671513 h 735807"/>
              <a:gd name="connsiteX20" fmla="*/ 90488 w 871538"/>
              <a:gd name="connsiteY20" fmla="*/ 573882 h 735807"/>
              <a:gd name="connsiteX21" fmla="*/ 185738 w 871538"/>
              <a:gd name="connsiteY21" fmla="*/ 452438 h 735807"/>
              <a:gd name="connsiteX22" fmla="*/ 235744 w 871538"/>
              <a:gd name="connsiteY22" fmla="*/ 388144 h 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1538" h="735807">
                <a:moveTo>
                  <a:pt x="235744" y="388144"/>
                </a:moveTo>
                <a:lnTo>
                  <a:pt x="345281" y="245269"/>
                </a:lnTo>
                <a:lnTo>
                  <a:pt x="423863" y="142875"/>
                </a:lnTo>
                <a:lnTo>
                  <a:pt x="476250" y="76200"/>
                </a:lnTo>
                <a:lnTo>
                  <a:pt x="478631" y="57150"/>
                </a:lnTo>
                <a:lnTo>
                  <a:pt x="466725" y="45244"/>
                </a:lnTo>
                <a:lnTo>
                  <a:pt x="411956" y="0"/>
                </a:lnTo>
                <a:lnTo>
                  <a:pt x="871538" y="145257"/>
                </a:lnTo>
                <a:lnTo>
                  <a:pt x="823913" y="159544"/>
                </a:lnTo>
                <a:lnTo>
                  <a:pt x="762000" y="185738"/>
                </a:lnTo>
                <a:lnTo>
                  <a:pt x="704850" y="216694"/>
                </a:lnTo>
                <a:lnTo>
                  <a:pt x="545306" y="326232"/>
                </a:lnTo>
                <a:lnTo>
                  <a:pt x="292894" y="521494"/>
                </a:lnTo>
                <a:lnTo>
                  <a:pt x="76200" y="707232"/>
                </a:lnTo>
                <a:lnTo>
                  <a:pt x="45244" y="728663"/>
                </a:lnTo>
                <a:lnTo>
                  <a:pt x="28575" y="735807"/>
                </a:lnTo>
                <a:lnTo>
                  <a:pt x="9525" y="735807"/>
                </a:lnTo>
                <a:lnTo>
                  <a:pt x="0" y="723900"/>
                </a:lnTo>
                <a:lnTo>
                  <a:pt x="2381" y="697707"/>
                </a:lnTo>
                <a:lnTo>
                  <a:pt x="11906" y="671513"/>
                </a:lnTo>
                <a:lnTo>
                  <a:pt x="90488" y="573882"/>
                </a:lnTo>
                <a:lnTo>
                  <a:pt x="185738" y="452438"/>
                </a:lnTo>
                <a:lnTo>
                  <a:pt x="235744" y="3881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6A8AF92-38EC-46E4-9367-14EECE02565D}"/>
              </a:ext>
            </a:extLst>
          </p:cNvPr>
          <p:cNvSpPr/>
          <p:nvPr/>
        </p:nvSpPr>
        <p:spPr>
          <a:xfrm>
            <a:off x="6972300" y="3386139"/>
            <a:ext cx="482600" cy="2681287"/>
          </a:xfrm>
          <a:custGeom>
            <a:avLst/>
            <a:gdLst>
              <a:gd name="connsiteX0" fmla="*/ 190358 w 482694"/>
              <a:gd name="connsiteY0" fmla="*/ 713844 h 2682014"/>
              <a:gd name="connsiteX1" fmla="*/ 186959 w 482694"/>
              <a:gd name="connsiteY1" fmla="*/ 428307 h 2682014"/>
              <a:gd name="connsiteX2" fmla="*/ 180161 w 482694"/>
              <a:gd name="connsiteY2" fmla="*/ 282139 h 2682014"/>
              <a:gd name="connsiteX3" fmla="*/ 173362 w 482694"/>
              <a:gd name="connsiteY3" fmla="*/ 234549 h 2682014"/>
              <a:gd name="connsiteX4" fmla="*/ 166563 w 482694"/>
              <a:gd name="connsiteY4" fmla="*/ 207355 h 2682014"/>
              <a:gd name="connsiteX5" fmla="*/ 146168 w 482694"/>
              <a:gd name="connsiteY5" fmla="*/ 173363 h 2682014"/>
              <a:gd name="connsiteX6" fmla="*/ 98578 w 482694"/>
              <a:gd name="connsiteY6" fmla="*/ 125773 h 2682014"/>
              <a:gd name="connsiteX7" fmla="*/ 47589 w 482694"/>
              <a:gd name="connsiteY7" fmla="*/ 78183 h 2682014"/>
              <a:gd name="connsiteX8" fmla="*/ 16996 w 482694"/>
              <a:gd name="connsiteY8" fmla="*/ 54389 h 2682014"/>
              <a:gd name="connsiteX9" fmla="*/ 3399 w 482694"/>
              <a:gd name="connsiteY9" fmla="*/ 33993 h 2682014"/>
              <a:gd name="connsiteX10" fmla="*/ 0 w 482694"/>
              <a:gd name="connsiteY10" fmla="*/ 13598 h 2682014"/>
              <a:gd name="connsiteX11" fmla="*/ 10198 w 482694"/>
              <a:gd name="connsiteY11" fmla="*/ 0 h 2682014"/>
              <a:gd name="connsiteX12" fmla="*/ 37392 w 482694"/>
              <a:gd name="connsiteY12" fmla="*/ 0 h 2682014"/>
              <a:gd name="connsiteX13" fmla="*/ 74784 w 482694"/>
              <a:gd name="connsiteY13" fmla="*/ 3400 h 2682014"/>
              <a:gd name="connsiteX14" fmla="*/ 118974 w 482694"/>
              <a:gd name="connsiteY14" fmla="*/ 10198 h 2682014"/>
              <a:gd name="connsiteX15" fmla="*/ 173362 w 482694"/>
              <a:gd name="connsiteY15" fmla="*/ 20396 h 2682014"/>
              <a:gd name="connsiteX16" fmla="*/ 217552 w 482694"/>
              <a:gd name="connsiteY16" fmla="*/ 33993 h 2682014"/>
              <a:gd name="connsiteX17" fmla="*/ 268541 w 482694"/>
              <a:gd name="connsiteY17" fmla="*/ 57788 h 2682014"/>
              <a:gd name="connsiteX18" fmla="*/ 309332 w 482694"/>
              <a:gd name="connsiteY18" fmla="*/ 78183 h 2682014"/>
              <a:gd name="connsiteX19" fmla="*/ 356922 w 482694"/>
              <a:gd name="connsiteY19" fmla="*/ 108777 h 2682014"/>
              <a:gd name="connsiteX20" fmla="*/ 397713 w 482694"/>
              <a:gd name="connsiteY20" fmla="*/ 135971 h 2682014"/>
              <a:gd name="connsiteX21" fmla="*/ 424907 w 482694"/>
              <a:gd name="connsiteY21" fmla="*/ 159766 h 2682014"/>
              <a:gd name="connsiteX22" fmla="*/ 452101 w 482694"/>
              <a:gd name="connsiteY22" fmla="*/ 190359 h 2682014"/>
              <a:gd name="connsiteX23" fmla="*/ 469097 w 482694"/>
              <a:gd name="connsiteY23" fmla="*/ 214154 h 2682014"/>
              <a:gd name="connsiteX24" fmla="*/ 479295 w 482694"/>
              <a:gd name="connsiteY24" fmla="*/ 237948 h 2682014"/>
              <a:gd name="connsiteX25" fmla="*/ 482694 w 482694"/>
              <a:gd name="connsiteY25" fmla="*/ 268542 h 2682014"/>
              <a:gd name="connsiteX26" fmla="*/ 475896 w 482694"/>
              <a:gd name="connsiteY26" fmla="*/ 302534 h 2682014"/>
              <a:gd name="connsiteX27" fmla="*/ 458900 w 482694"/>
              <a:gd name="connsiteY27" fmla="*/ 329728 h 2682014"/>
              <a:gd name="connsiteX28" fmla="*/ 438504 w 482694"/>
              <a:gd name="connsiteY28" fmla="*/ 367120 h 2682014"/>
              <a:gd name="connsiteX29" fmla="*/ 418108 w 482694"/>
              <a:gd name="connsiteY29" fmla="*/ 445303 h 2682014"/>
              <a:gd name="connsiteX30" fmla="*/ 411310 w 482694"/>
              <a:gd name="connsiteY30" fmla="*/ 506490 h 2682014"/>
              <a:gd name="connsiteX31" fmla="*/ 411310 w 482694"/>
              <a:gd name="connsiteY31" fmla="*/ 591471 h 2682014"/>
              <a:gd name="connsiteX32" fmla="*/ 411310 w 482694"/>
              <a:gd name="connsiteY32" fmla="*/ 795427 h 2682014"/>
              <a:gd name="connsiteX33" fmla="*/ 418108 w 482694"/>
              <a:gd name="connsiteY33" fmla="*/ 1220334 h 2682014"/>
              <a:gd name="connsiteX34" fmla="*/ 431705 w 482694"/>
              <a:gd name="connsiteY34" fmla="*/ 1801606 h 2682014"/>
              <a:gd name="connsiteX35" fmla="*/ 435105 w 482694"/>
              <a:gd name="connsiteY35" fmla="*/ 1940976 h 2682014"/>
              <a:gd name="connsiteX36" fmla="*/ 438504 w 482694"/>
              <a:gd name="connsiteY36" fmla="*/ 1985166 h 2682014"/>
              <a:gd name="connsiteX37" fmla="*/ 445303 w 482694"/>
              <a:gd name="connsiteY37" fmla="*/ 2042954 h 2682014"/>
              <a:gd name="connsiteX38" fmla="*/ 445303 w 482694"/>
              <a:gd name="connsiteY38" fmla="*/ 2124536 h 2682014"/>
              <a:gd name="connsiteX39" fmla="*/ 438504 w 482694"/>
              <a:gd name="connsiteY39" fmla="*/ 2212916 h 2682014"/>
              <a:gd name="connsiteX40" fmla="*/ 424907 w 482694"/>
              <a:gd name="connsiteY40" fmla="*/ 2284301 h 2682014"/>
              <a:gd name="connsiteX41" fmla="*/ 411310 w 482694"/>
              <a:gd name="connsiteY41" fmla="*/ 2348887 h 2682014"/>
              <a:gd name="connsiteX42" fmla="*/ 387515 w 482694"/>
              <a:gd name="connsiteY42" fmla="*/ 2416872 h 2682014"/>
              <a:gd name="connsiteX43" fmla="*/ 346724 w 482694"/>
              <a:gd name="connsiteY43" fmla="*/ 2495055 h 2682014"/>
              <a:gd name="connsiteX44" fmla="*/ 299134 w 482694"/>
              <a:gd name="connsiteY44" fmla="*/ 2566439 h 2682014"/>
              <a:gd name="connsiteX45" fmla="*/ 244746 w 482694"/>
              <a:gd name="connsiteY45" fmla="*/ 2627626 h 2682014"/>
              <a:gd name="connsiteX46" fmla="*/ 193758 w 482694"/>
              <a:gd name="connsiteY46" fmla="*/ 2668417 h 2682014"/>
              <a:gd name="connsiteX47" fmla="*/ 159765 w 482694"/>
              <a:gd name="connsiteY47" fmla="*/ 2682014 h 2682014"/>
              <a:gd name="connsiteX48" fmla="*/ 207355 w 482694"/>
              <a:gd name="connsiteY48" fmla="*/ 2124536 h 2682014"/>
              <a:gd name="connsiteX49" fmla="*/ 207355 w 482694"/>
              <a:gd name="connsiteY49" fmla="*/ 1720024 h 2682014"/>
              <a:gd name="connsiteX50" fmla="*/ 197157 w 482694"/>
              <a:gd name="connsiteY50" fmla="*/ 1094561 h 2682014"/>
              <a:gd name="connsiteX51" fmla="*/ 190358 w 482694"/>
              <a:gd name="connsiteY51" fmla="*/ 713844 h 26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82694" h="2682014">
                <a:moveTo>
                  <a:pt x="190358" y="713844"/>
                </a:moveTo>
                <a:lnTo>
                  <a:pt x="186959" y="428307"/>
                </a:lnTo>
                <a:lnTo>
                  <a:pt x="180161" y="282139"/>
                </a:lnTo>
                <a:lnTo>
                  <a:pt x="173362" y="234549"/>
                </a:lnTo>
                <a:lnTo>
                  <a:pt x="166563" y="207355"/>
                </a:lnTo>
                <a:lnTo>
                  <a:pt x="146168" y="173363"/>
                </a:lnTo>
                <a:lnTo>
                  <a:pt x="98578" y="125773"/>
                </a:lnTo>
                <a:lnTo>
                  <a:pt x="47589" y="78183"/>
                </a:lnTo>
                <a:lnTo>
                  <a:pt x="16996" y="54389"/>
                </a:lnTo>
                <a:lnTo>
                  <a:pt x="3399" y="33993"/>
                </a:lnTo>
                <a:lnTo>
                  <a:pt x="0" y="13598"/>
                </a:lnTo>
                <a:lnTo>
                  <a:pt x="10198" y="0"/>
                </a:lnTo>
                <a:lnTo>
                  <a:pt x="37392" y="0"/>
                </a:lnTo>
                <a:cubicBezTo>
                  <a:pt x="72512" y="3513"/>
                  <a:pt x="59997" y="3400"/>
                  <a:pt x="74784" y="3400"/>
                </a:cubicBezTo>
                <a:lnTo>
                  <a:pt x="118974" y="10198"/>
                </a:lnTo>
                <a:lnTo>
                  <a:pt x="173362" y="20396"/>
                </a:lnTo>
                <a:lnTo>
                  <a:pt x="217552" y="33993"/>
                </a:lnTo>
                <a:lnTo>
                  <a:pt x="268541" y="57788"/>
                </a:lnTo>
                <a:lnTo>
                  <a:pt x="309332" y="78183"/>
                </a:lnTo>
                <a:lnTo>
                  <a:pt x="356922" y="108777"/>
                </a:lnTo>
                <a:lnTo>
                  <a:pt x="397713" y="135971"/>
                </a:lnTo>
                <a:lnTo>
                  <a:pt x="424907" y="159766"/>
                </a:lnTo>
                <a:lnTo>
                  <a:pt x="452101" y="190359"/>
                </a:lnTo>
                <a:lnTo>
                  <a:pt x="469097" y="214154"/>
                </a:lnTo>
                <a:lnTo>
                  <a:pt x="479295" y="237948"/>
                </a:lnTo>
                <a:lnTo>
                  <a:pt x="482694" y="268542"/>
                </a:lnTo>
                <a:lnTo>
                  <a:pt x="475896" y="302534"/>
                </a:lnTo>
                <a:lnTo>
                  <a:pt x="458900" y="329728"/>
                </a:lnTo>
                <a:lnTo>
                  <a:pt x="438504" y="367120"/>
                </a:lnTo>
                <a:lnTo>
                  <a:pt x="418108" y="445303"/>
                </a:lnTo>
                <a:lnTo>
                  <a:pt x="411310" y="506490"/>
                </a:lnTo>
                <a:lnTo>
                  <a:pt x="411310" y="591471"/>
                </a:lnTo>
                <a:lnTo>
                  <a:pt x="411310" y="795427"/>
                </a:lnTo>
                <a:lnTo>
                  <a:pt x="418108" y="1220334"/>
                </a:lnTo>
                <a:lnTo>
                  <a:pt x="431705" y="1801606"/>
                </a:lnTo>
                <a:cubicBezTo>
                  <a:pt x="432838" y="1848063"/>
                  <a:pt x="433972" y="1894519"/>
                  <a:pt x="435105" y="1940976"/>
                </a:cubicBezTo>
                <a:lnTo>
                  <a:pt x="438504" y="1985166"/>
                </a:lnTo>
                <a:lnTo>
                  <a:pt x="445303" y="2042954"/>
                </a:lnTo>
                <a:lnTo>
                  <a:pt x="445303" y="2124536"/>
                </a:lnTo>
                <a:lnTo>
                  <a:pt x="438504" y="2212916"/>
                </a:lnTo>
                <a:lnTo>
                  <a:pt x="424907" y="2284301"/>
                </a:lnTo>
                <a:lnTo>
                  <a:pt x="411310" y="2348887"/>
                </a:lnTo>
                <a:lnTo>
                  <a:pt x="387515" y="2416872"/>
                </a:lnTo>
                <a:lnTo>
                  <a:pt x="346724" y="2495055"/>
                </a:lnTo>
                <a:lnTo>
                  <a:pt x="299134" y="2566439"/>
                </a:lnTo>
                <a:lnTo>
                  <a:pt x="244746" y="2627626"/>
                </a:lnTo>
                <a:lnTo>
                  <a:pt x="193758" y="2668417"/>
                </a:lnTo>
                <a:lnTo>
                  <a:pt x="159765" y="2682014"/>
                </a:lnTo>
                <a:lnTo>
                  <a:pt x="207355" y="2124536"/>
                </a:lnTo>
                <a:lnTo>
                  <a:pt x="207355" y="1720024"/>
                </a:lnTo>
                <a:lnTo>
                  <a:pt x="197157" y="1094561"/>
                </a:lnTo>
                <a:lnTo>
                  <a:pt x="190358" y="71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297326F7-6010-4125-901F-35CD97A77321}"/>
              </a:ext>
            </a:extLst>
          </p:cNvPr>
          <p:cNvSpPr/>
          <p:nvPr/>
        </p:nvSpPr>
        <p:spPr>
          <a:xfrm>
            <a:off x="6478589" y="5481638"/>
            <a:ext cx="714375" cy="590550"/>
          </a:xfrm>
          <a:custGeom>
            <a:avLst/>
            <a:gdLst>
              <a:gd name="connsiteX0" fmla="*/ 190500 w 714375"/>
              <a:gd name="connsiteY0" fmla="*/ 47625 h 590550"/>
              <a:gd name="connsiteX1" fmla="*/ 285750 w 714375"/>
              <a:gd name="connsiteY1" fmla="*/ 64293 h 590550"/>
              <a:gd name="connsiteX2" fmla="*/ 464344 w 714375"/>
              <a:gd name="connsiteY2" fmla="*/ 90487 h 590550"/>
              <a:gd name="connsiteX3" fmla="*/ 523875 w 714375"/>
              <a:gd name="connsiteY3" fmla="*/ 95250 h 590550"/>
              <a:gd name="connsiteX4" fmla="*/ 583407 w 714375"/>
              <a:gd name="connsiteY4" fmla="*/ 92868 h 590550"/>
              <a:gd name="connsiteX5" fmla="*/ 623888 w 714375"/>
              <a:gd name="connsiteY5" fmla="*/ 88106 h 590550"/>
              <a:gd name="connsiteX6" fmla="*/ 650082 w 714375"/>
              <a:gd name="connsiteY6" fmla="*/ 80962 h 590550"/>
              <a:gd name="connsiteX7" fmla="*/ 669132 w 714375"/>
              <a:gd name="connsiteY7" fmla="*/ 71437 h 590550"/>
              <a:gd name="connsiteX8" fmla="*/ 688182 w 714375"/>
              <a:gd name="connsiteY8" fmla="*/ 59531 h 590550"/>
              <a:gd name="connsiteX9" fmla="*/ 714375 w 714375"/>
              <a:gd name="connsiteY9" fmla="*/ 0 h 590550"/>
              <a:gd name="connsiteX10" fmla="*/ 683419 w 714375"/>
              <a:gd name="connsiteY10" fmla="*/ 573881 h 590550"/>
              <a:gd name="connsiteX11" fmla="*/ 645319 w 714375"/>
              <a:gd name="connsiteY11" fmla="*/ 590550 h 590550"/>
              <a:gd name="connsiteX12" fmla="*/ 621507 w 714375"/>
              <a:gd name="connsiteY12" fmla="*/ 588168 h 590550"/>
              <a:gd name="connsiteX13" fmla="*/ 602457 w 714375"/>
              <a:gd name="connsiteY13" fmla="*/ 571500 h 590550"/>
              <a:gd name="connsiteX14" fmla="*/ 588169 w 714375"/>
              <a:gd name="connsiteY14" fmla="*/ 547687 h 590550"/>
              <a:gd name="connsiteX15" fmla="*/ 573882 w 714375"/>
              <a:gd name="connsiteY15" fmla="*/ 509587 h 590550"/>
              <a:gd name="connsiteX16" fmla="*/ 554832 w 714375"/>
              <a:gd name="connsiteY16" fmla="*/ 461962 h 590550"/>
              <a:gd name="connsiteX17" fmla="*/ 528638 w 714375"/>
              <a:gd name="connsiteY17" fmla="*/ 419100 h 590550"/>
              <a:gd name="connsiteX18" fmla="*/ 500063 w 714375"/>
              <a:gd name="connsiteY18" fmla="*/ 376237 h 590550"/>
              <a:gd name="connsiteX19" fmla="*/ 464344 w 714375"/>
              <a:gd name="connsiteY19" fmla="*/ 335756 h 590550"/>
              <a:gd name="connsiteX20" fmla="*/ 416719 w 714375"/>
              <a:gd name="connsiteY20" fmla="*/ 292893 h 590550"/>
              <a:gd name="connsiteX21" fmla="*/ 354807 w 714375"/>
              <a:gd name="connsiteY21" fmla="*/ 252412 h 590550"/>
              <a:gd name="connsiteX22" fmla="*/ 202407 w 714375"/>
              <a:gd name="connsiteY22" fmla="*/ 169068 h 590550"/>
              <a:gd name="connsiteX23" fmla="*/ 45244 w 714375"/>
              <a:gd name="connsiteY23" fmla="*/ 88106 h 590550"/>
              <a:gd name="connsiteX24" fmla="*/ 19050 w 714375"/>
              <a:gd name="connsiteY24" fmla="*/ 73818 h 590550"/>
              <a:gd name="connsiteX25" fmla="*/ 4763 w 714375"/>
              <a:gd name="connsiteY25" fmla="*/ 54768 h 590550"/>
              <a:gd name="connsiteX26" fmla="*/ 0 w 714375"/>
              <a:gd name="connsiteY26" fmla="*/ 35718 h 590550"/>
              <a:gd name="connsiteX27" fmla="*/ 4763 w 714375"/>
              <a:gd name="connsiteY27" fmla="*/ 16668 h 590550"/>
              <a:gd name="connsiteX28" fmla="*/ 28575 w 714375"/>
              <a:gd name="connsiteY28" fmla="*/ 14287 h 590550"/>
              <a:gd name="connsiteX29" fmla="*/ 57150 w 714375"/>
              <a:gd name="connsiteY29" fmla="*/ 23812 h 590550"/>
              <a:gd name="connsiteX30" fmla="*/ 114300 w 714375"/>
              <a:gd name="connsiteY30" fmla="*/ 35718 h 590550"/>
              <a:gd name="connsiteX31" fmla="*/ 190500 w 714375"/>
              <a:gd name="connsiteY31" fmla="*/ 47625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4375" h="590550">
                <a:moveTo>
                  <a:pt x="190500" y="47625"/>
                </a:moveTo>
                <a:lnTo>
                  <a:pt x="285750" y="64293"/>
                </a:lnTo>
                <a:lnTo>
                  <a:pt x="464344" y="90487"/>
                </a:lnTo>
                <a:lnTo>
                  <a:pt x="523875" y="95250"/>
                </a:lnTo>
                <a:lnTo>
                  <a:pt x="583407" y="92868"/>
                </a:lnTo>
                <a:lnTo>
                  <a:pt x="623888" y="88106"/>
                </a:lnTo>
                <a:lnTo>
                  <a:pt x="650082" y="80962"/>
                </a:lnTo>
                <a:lnTo>
                  <a:pt x="669132" y="71437"/>
                </a:lnTo>
                <a:lnTo>
                  <a:pt x="688182" y="59531"/>
                </a:lnTo>
                <a:lnTo>
                  <a:pt x="714375" y="0"/>
                </a:lnTo>
                <a:lnTo>
                  <a:pt x="683419" y="573881"/>
                </a:lnTo>
                <a:lnTo>
                  <a:pt x="645319" y="590550"/>
                </a:lnTo>
                <a:lnTo>
                  <a:pt x="621507" y="588168"/>
                </a:lnTo>
                <a:lnTo>
                  <a:pt x="602457" y="571500"/>
                </a:lnTo>
                <a:lnTo>
                  <a:pt x="588169" y="547687"/>
                </a:lnTo>
                <a:lnTo>
                  <a:pt x="573882" y="509587"/>
                </a:lnTo>
                <a:lnTo>
                  <a:pt x="554832" y="461962"/>
                </a:lnTo>
                <a:lnTo>
                  <a:pt x="528638" y="419100"/>
                </a:lnTo>
                <a:lnTo>
                  <a:pt x="500063" y="376237"/>
                </a:lnTo>
                <a:lnTo>
                  <a:pt x="464344" y="335756"/>
                </a:lnTo>
                <a:lnTo>
                  <a:pt x="416719" y="292893"/>
                </a:lnTo>
                <a:lnTo>
                  <a:pt x="354807" y="252412"/>
                </a:lnTo>
                <a:lnTo>
                  <a:pt x="202407" y="169068"/>
                </a:lnTo>
                <a:lnTo>
                  <a:pt x="45244" y="88106"/>
                </a:lnTo>
                <a:lnTo>
                  <a:pt x="19050" y="73818"/>
                </a:lnTo>
                <a:lnTo>
                  <a:pt x="4763" y="54768"/>
                </a:lnTo>
                <a:lnTo>
                  <a:pt x="0" y="35718"/>
                </a:lnTo>
                <a:lnTo>
                  <a:pt x="4763" y="16668"/>
                </a:lnTo>
                <a:lnTo>
                  <a:pt x="28575" y="14287"/>
                </a:lnTo>
                <a:lnTo>
                  <a:pt x="57150" y="23812"/>
                </a:lnTo>
                <a:lnTo>
                  <a:pt x="114300" y="35718"/>
                </a:lnTo>
                <a:lnTo>
                  <a:pt x="190500" y="47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D42314-E6FF-450F-A4AA-EF0B4BA1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13" y="1686403"/>
            <a:ext cx="4804064" cy="43834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582FBB-67D1-4862-BBE4-499ED71FE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968" y="1655594"/>
            <a:ext cx="4804064" cy="438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73" grpId="0" animBg="1"/>
      <p:bldP spid="74" grpId="0" animBg="1"/>
      <p:bldP spid="75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95B0080-8598-4E37-81C7-F1DDF2BDA974}"/>
              </a:ext>
            </a:extLst>
          </p:cNvPr>
          <p:cNvSpPr/>
          <p:nvPr/>
        </p:nvSpPr>
        <p:spPr>
          <a:xfrm>
            <a:off x="3994150" y="1776414"/>
            <a:ext cx="1468438" cy="1284287"/>
          </a:xfrm>
          <a:custGeom>
            <a:avLst/>
            <a:gdLst>
              <a:gd name="connsiteX0" fmla="*/ 1037155 w 1468050"/>
              <a:gd name="connsiteY0" fmla="*/ 641332 h 1285170"/>
              <a:gd name="connsiteX1" fmla="*/ 789140 w 1468050"/>
              <a:gd name="connsiteY1" fmla="*/ 809181 h 1285170"/>
              <a:gd name="connsiteX2" fmla="*/ 586218 w 1468050"/>
              <a:gd name="connsiteY2" fmla="*/ 946967 h 1285170"/>
              <a:gd name="connsiteX3" fmla="*/ 385801 w 1468050"/>
              <a:gd name="connsiteY3" fmla="*/ 1067217 h 1285170"/>
              <a:gd name="connsiteX4" fmla="*/ 197911 w 1468050"/>
              <a:gd name="connsiteY4" fmla="*/ 1189972 h 1285170"/>
              <a:gd name="connsiteX5" fmla="*/ 87682 w 1468050"/>
              <a:gd name="connsiteY5" fmla="*/ 1260118 h 1285170"/>
              <a:gd name="connsiteX6" fmla="*/ 57620 w 1468050"/>
              <a:gd name="connsiteY6" fmla="*/ 1277654 h 1285170"/>
              <a:gd name="connsiteX7" fmla="*/ 37578 w 1468050"/>
              <a:gd name="connsiteY7" fmla="*/ 1285170 h 1285170"/>
              <a:gd name="connsiteX8" fmla="*/ 20041 w 1468050"/>
              <a:gd name="connsiteY8" fmla="*/ 1285170 h 1285170"/>
              <a:gd name="connsiteX9" fmla="*/ 5010 w 1468050"/>
              <a:gd name="connsiteY9" fmla="*/ 1280160 h 1285170"/>
              <a:gd name="connsiteX10" fmla="*/ 0 w 1468050"/>
              <a:gd name="connsiteY10" fmla="*/ 1267634 h 1285170"/>
              <a:gd name="connsiteX11" fmla="*/ 5010 w 1468050"/>
              <a:gd name="connsiteY11" fmla="*/ 1247592 h 1285170"/>
              <a:gd name="connsiteX12" fmla="*/ 85177 w 1468050"/>
              <a:gd name="connsiteY12" fmla="*/ 1174941 h 1285170"/>
              <a:gd name="connsiteX13" fmla="*/ 250520 w 1468050"/>
              <a:gd name="connsiteY13" fmla="*/ 1044670 h 1285170"/>
              <a:gd name="connsiteX14" fmla="*/ 395822 w 1468050"/>
              <a:gd name="connsiteY14" fmla="*/ 916905 h 1285170"/>
              <a:gd name="connsiteX15" fmla="*/ 558661 w 1468050"/>
              <a:gd name="connsiteY15" fmla="*/ 766593 h 1285170"/>
              <a:gd name="connsiteX16" fmla="*/ 701457 w 1468050"/>
              <a:gd name="connsiteY16" fmla="*/ 626301 h 1285170"/>
              <a:gd name="connsiteX17" fmla="*/ 819202 w 1468050"/>
              <a:gd name="connsiteY17" fmla="*/ 493525 h 1285170"/>
              <a:gd name="connsiteX18" fmla="*/ 929431 w 1468050"/>
              <a:gd name="connsiteY18" fmla="*/ 368265 h 1285170"/>
              <a:gd name="connsiteX19" fmla="*/ 1024629 w 1468050"/>
              <a:gd name="connsiteY19" fmla="*/ 253025 h 1285170"/>
              <a:gd name="connsiteX20" fmla="*/ 1037155 w 1468050"/>
              <a:gd name="connsiteY20" fmla="*/ 232984 h 1285170"/>
              <a:gd name="connsiteX21" fmla="*/ 1042165 w 1468050"/>
              <a:gd name="connsiteY21" fmla="*/ 210437 h 1285170"/>
              <a:gd name="connsiteX22" fmla="*/ 1039660 w 1468050"/>
              <a:gd name="connsiteY22" fmla="*/ 182880 h 1285170"/>
              <a:gd name="connsiteX23" fmla="*/ 1027134 w 1468050"/>
              <a:gd name="connsiteY23" fmla="*/ 155322 h 1285170"/>
              <a:gd name="connsiteX24" fmla="*/ 1012103 w 1468050"/>
              <a:gd name="connsiteY24" fmla="*/ 130270 h 1285170"/>
              <a:gd name="connsiteX25" fmla="*/ 1004587 w 1468050"/>
              <a:gd name="connsiteY25" fmla="*/ 115239 h 1285170"/>
              <a:gd name="connsiteX26" fmla="*/ 992061 w 1468050"/>
              <a:gd name="connsiteY26" fmla="*/ 100208 h 1285170"/>
              <a:gd name="connsiteX27" fmla="*/ 954483 w 1468050"/>
              <a:gd name="connsiteY27" fmla="*/ 75156 h 1285170"/>
              <a:gd name="connsiteX28" fmla="*/ 926926 w 1468050"/>
              <a:gd name="connsiteY28" fmla="*/ 52609 h 1285170"/>
              <a:gd name="connsiteX29" fmla="*/ 914400 w 1468050"/>
              <a:gd name="connsiteY29" fmla="*/ 45093 h 1285170"/>
              <a:gd name="connsiteX30" fmla="*/ 896863 w 1468050"/>
              <a:gd name="connsiteY30" fmla="*/ 25052 h 1285170"/>
              <a:gd name="connsiteX31" fmla="*/ 896863 w 1468050"/>
              <a:gd name="connsiteY31" fmla="*/ 10021 h 1285170"/>
              <a:gd name="connsiteX32" fmla="*/ 906884 w 1468050"/>
              <a:gd name="connsiteY32" fmla="*/ 5010 h 1285170"/>
              <a:gd name="connsiteX33" fmla="*/ 924421 w 1468050"/>
              <a:gd name="connsiteY33" fmla="*/ 0 h 1285170"/>
              <a:gd name="connsiteX34" fmla="*/ 969514 w 1468050"/>
              <a:gd name="connsiteY34" fmla="*/ 0 h 1285170"/>
              <a:gd name="connsiteX35" fmla="*/ 1057197 w 1468050"/>
              <a:gd name="connsiteY35" fmla="*/ 10021 h 1285170"/>
              <a:gd name="connsiteX36" fmla="*/ 1137363 w 1468050"/>
              <a:gd name="connsiteY36" fmla="*/ 35073 h 1285170"/>
              <a:gd name="connsiteX37" fmla="*/ 1199993 w 1468050"/>
              <a:gd name="connsiteY37" fmla="*/ 60125 h 1285170"/>
              <a:gd name="connsiteX38" fmla="*/ 1315233 w 1468050"/>
              <a:gd name="connsiteY38" fmla="*/ 127765 h 1285170"/>
              <a:gd name="connsiteX39" fmla="*/ 1385378 w 1468050"/>
              <a:gd name="connsiteY39" fmla="*/ 180374 h 1285170"/>
              <a:gd name="connsiteX40" fmla="*/ 1435483 w 1468050"/>
              <a:gd name="connsiteY40" fmla="*/ 230479 h 1285170"/>
              <a:gd name="connsiteX41" fmla="*/ 1453019 w 1468050"/>
              <a:gd name="connsiteY41" fmla="*/ 258036 h 1285170"/>
              <a:gd name="connsiteX42" fmla="*/ 1460535 w 1468050"/>
              <a:gd name="connsiteY42" fmla="*/ 280583 h 1285170"/>
              <a:gd name="connsiteX43" fmla="*/ 1465545 w 1468050"/>
              <a:gd name="connsiteY43" fmla="*/ 293109 h 1285170"/>
              <a:gd name="connsiteX44" fmla="*/ 1468050 w 1468050"/>
              <a:gd name="connsiteY44" fmla="*/ 310645 h 1285170"/>
              <a:gd name="connsiteX45" fmla="*/ 1468050 w 1468050"/>
              <a:gd name="connsiteY45" fmla="*/ 330687 h 1285170"/>
              <a:gd name="connsiteX46" fmla="*/ 1458029 w 1468050"/>
              <a:gd name="connsiteY46" fmla="*/ 355739 h 1285170"/>
              <a:gd name="connsiteX47" fmla="*/ 1430472 w 1468050"/>
              <a:gd name="connsiteY47" fmla="*/ 375781 h 1285170"/>
              <a:gd name="connsiteX48" fmla="*/ 1397904 w 1468050"/>
              <a:gd name="connsiteY48" fmla="*/ 390812 h 1285170"/>
              <a:gd name="connsiteX49" fmla="*/ 1347800 w 1468050"/>
              <a:gd name="connsiteY49" fmla="*/ 408348 h 1285170"/>
              <a:gd name="connsiteX50" fmla="*/ 1207509 w 1468050"/>
              <a:gd name="connsiteY50" fmla="*/ 503546 h 1285170"/>
              <a:gd name="connsiteX51" fmla="*/ 1037155 w 1468050"/>
              <a:gd name="connsiteY51" fmla="*/ 641332 h 128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68050" h="1285170">
                <a:moveTo>
                  <a:pt x="1037155" y="641332"/>
                </a:moveTo>
                <a:lnTo>
                  <a:pt x="789140" y="809181"/>
                </a:lnTo>
                <a:lnTo>
                  <a:pt x="586218" y="946967"/>
                </a:lnTo>
                <a:lnTo>
                  <a:pt x="385801" y="1067217"/>
                </a:lnTo>
                <a:lnTo>
                  <a:pt x="197911" y="1189972"/>
                </a:lnTo>
                <a:lnTo>
                  <a:pt x="87682" y="1260118"/>
                </a:lnTo>
                <a:lnTo>
                  <a:pt x="57620" y="1277654"/>
                </a:lnTo>
                <a:lnTo>
                  <a:pt x="37578" y="1285170"/>
                </a:lnTo>
                <a:lnTo>
                  <a:pt x="20041" y="1285170"/>
                </a:lnTo>
                <a:lnTo>
                  <a:pt x="5010" y="1280160"/>
                </a:lnTo>
                <a:lnTo>
                  <a:pt x="0" y="1267634"/>
                </a:lnTo>
                <a:lnTo>
                  <a:pt x="5010" y="1247592"/>
                </a:lnTo>
                <a:lnTo>
                  <a:pt x="85177" y="1174941"/>
                </a:lnTo>
                <a:lnTo>
                  <a:pt x="250520" y="1044670"/>
                </a:lnTo>
                <a:lnTo>
                  <a:pt x="395822" y="916905"/>
                </a:lnTo>
                <a:lnTo>
                  <a:pt x="558661" y="766593"/>
                </a:lnTo>
                <a:lnTo>
                  <a:pt x="701457" y="626301"/>
                </a:lnTo>
                <a:lnTo>
                  <a:pt x="819202" y="493525"/>
                </a:lnTo>
                <a:lnTo>
                  <a:pt x="929431" y="368265"/>
                </a:lnTo>
                <a:lnTo>
                  <a:pt x="1024629" y="253025"/>
                </a:lnTo>
                <a:lnTo>
                  <a:pt x="1037155" y="232984"/>
                </a:lnTo>
                <a:lnTo>
                  <a:pt x="1042165" y="210437"/>
                </a:lnTo>
                <a:lnTo>
                  <a:pt x="1039660" y="182880"/>
                </a:lnTo>
                <a:lnTo>
                  <a:pt x="1027134" y="155322"/>
                </a:lnTo>
                <a:lnTo>
                  <a:pt x="1012103" y="130270"/>
                </a:lnTo>
                <a:lnTo>
                  <a:pt x="1004587" y="115239"/>
                </a:lnTo>
                <a:lnTo>
                  <a:pt x="992061" y="100208"/>
                </a:lnTo>
                <a:lnTo>
                  <a:pt x="954483" y="75156"/>
                </a:lnTo>
                <a:lnTo>
                  <a:pt x="926926" y="52609"/>
                </a:lnTo>
                <a:lnTo>
                  <a:pt x="914400" y="45093"/>
                </a:lnTo>
                <a:lnTo>
                  <a:pt x="896863" y="25052"/>
                </a:lnTo>
                <a:lnTo>
                  <a:pt x="896863" y="10021"/>
                </a:lnTo>
                <a:lnTo>
                  <a:pt x="906884" y="5010"/>
                </a:lnTo>
                <a:lnTo>
                  <a:pt x="924421" y="0"/>
                </a:lnTo>
                <a:lnTo>
                  <a:pt x="969514" y="0"/>
                </a:lnTo>
                <a:lnTo>
                  <a:pt x="1057197" y="10021"/>
                </a:lnTo>
                <a:lnTo>
                  <a:pt x="1137363" y="35073"/>
                </a:lnTo>
                <a:lnTo>
                  <a:pt x="1199993" y="60125"/>
                </a:lnTo>
                <a:lnTo>
                  <a:pt x="1315233" y="127765"/>
                </a:lnTo>
                <a:lnTo>
                  <a:pt x="1385378" y="180374"/>
                </a:lnTo>
                <a:lnTo>
                  <a:pt x="1435483" y="230479"/>
                </a:lnTo>
                <a:lnTo>
                  <a:pt x="1453019" y="258036"/>
                </a:lnTo>
                <a:lnTo>
                  <a:pt x="1460535" y="280583"/>
                </a:lnTo>
                <a:lnTo>
                  <a:pt x="1465545" y="293109"/>
                </a:lnTo>
                <a:lnTo>
                  <a:pt x="1468050" y="310645"/>
                </a:lnTo>
                <a:lnTo>
                  <a:pt x="1468050" y="330687"/>
                </a:lnTo>
                <a:cubicBezTo>
                  <a:pt x="1457690" y="353997"/>
                  <a:pt x="1458029" y="345009"/>
                  <a:pt x="1458029" y="355739"/>
                </a:cubicBezTo>
                <a:lnTo>
                  <a:pt x="1430472" y="375781"/>
                </a:lnTo>
                <a:lnTo>
                  <a:pt x="1397904" y="390812"/>
                </a:lnTo>
                <a:lnTo>
                  <a:pt x="1347800" y="408348"/>
                </a:lnTo>
                <a:lnTo>
                  <a:pt x="1207509" y="503546"/>
                </a:lnTo>
                <a:lnTo>
                  <a:pt x="1037155" y="64133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E109014-28E1-42A6-B18C-149E1E3EAD67}"/>
              </a:ext>
            </a:extLst>
          </p:cNvPr>
          <p:cNvSpPr/>
          <p:nvPr/>
        </p:nvSpPr>
        <p:spPr>
          <a:xfrm>
            <a:off x="6518275" y="1731963"/>
            <a:ext cx="1290638" cy="977900"/>
          </a:xfrm>
          <a:custGeom>
            <a:avLst/>
            <a:gdLst>
              <a:gd name="connsiteX0" fmla="*/ 223615 w 1290415"/>
              <a:gd name="connsiteY0" fmla="*/ 171450 h 978694"/>
              <a:gd name="connsiteX1" fmla="*/ 404590 w 1290415"/>
              <a:gd name="connsiteY1" fmla="*/ 283369 h 978694"/>
              <a:gd name="connsiteX2" fmla="*/ 583184 w 1290415"/>
              <a:gd name="connsiteY2" fmla="*/ 428625 h 978694"/>
              <a:gd name="connsiteX3" fmla="*/ 761777 w 1290415"/>
              <a:gd name="connsiteY3" fmla="*/ 592931 h 978694"/>
              <a:gd name="connsiteX4" fmla="*/ 914177 w 1290415"/>
              <a:gd name="connsiteY4" fmla="*/ 742950 h 978694"/>
              <a:gd name="connsiteX5" fmla="*/ 1061815 w 1290415"/>
              <a:gd name="connsiteY5" fmla="*/ 895350 h 978694"/>
              <a:gd name="connsiteX6" fmla="*/ 1118965 w 1290415"/>
              <a:gd name="connsiteY6" fmla="*/ 947737 h 978694"/>
              <a:gd name="connsiteX7" fmla="*/ 1138015 w 1290415"/>
              <a:gd name="connsiteY7" fmla="*/ 962025 h 978694"/>
              <a:gd name="connsiteX8" fmla="*/ 1152302 w 1290415"/>
              <a:gd name="connsiteY8" fmla="*/ 971550 h 978694"/>
              <a:gd name="connsiteX9" fmla="*/ 1185640 w 1290415"/>
              <a:gd name="connsiteY9" fmla="*/ 978694 h 978694"/>
              <a:gd name="connsiteX10" fmla="*/ 1214215 w 1290415"/>
              <a:gd name="connsiteY10" fmla="*/ 978694 h 978694"/>
              <a:gd name="connsiteX11" fmla="*/ 1238027 w 1290415"/>
              <a:gd name="connsiteY11" fmla="*/ 964406 h 978694"/>
              <a:gd name="connsiteX12" fmla="*/ 1259459 w 1290415"/>
              <a:gd name="connsiteY12" fmla="*/ 942975 h 978694"/>
              <a:gd name="connsiteX13" fmla="*/ 1280890 w 1290415"/>
              <a:gd name="connsiteY13" fmla="*/ 902494 h 978694"/>
              <a:gd name="connsiteX14" fmla="*/ 1290415 w 1290415"/>
              <a:gd name="connsiteY14" fmla="*/ 869156 h 978694"/>
              <a:gd name="connsiteX15" fmla="*/ 1288034 w 1290415"/>
              <a:gd name="connsiteY15" fmla="*/ 809625 h 978694"/>
              <a:gd name="connsiteX16" fmla="*/ 1266602 w 1290415"/>
              <a:gd name="connsiteY16" fmla="*/ 728662 h 978694"/>
              <a:gd name="connsiteX17" fmla="*/ 1238027 w 1290415"/>
              <a:gd name="connsiteY17" fmla="*/ 645319 h 978694"/>
              <a:gd name="connsiteX18" fmla="*/ 1154684 w 1290415"/>
              <a:gd name="connsiteY18" fmla="*/ 514350 h 978694"/>
              <a:gd name="connsiteX19" fmla="*/ 1028477 w 1290415"/>
              <a:gd name="connsiteY19" fmla="*/ 364331 h 978694"/>
              <a:gd name="connsiteX20" fmla="*/ 987996 w 1290415"/>
              <a:gd name="connsiteY20" fmla="*/ 326231 h 978694"/>
              <a:gd name="connsiteX21" fmla="*/ 871315 w 1290415"/>
              <a:gd name="connsiteY21" fmla="*/ 250031 h 978694"/>
              <a:gd name="connsiteX22" fmla="*/ 692721 w 1290415"/>
              <a:gd name="connsiteY22" fmla="*/ 164306 h 978694"/>
              <a:gd name="connsiteX23" fmla="*/ 549846 w 1290415"/>
              <a:gd name="connsiteY23" fmla="*/ 107156 h 978694"/>
              <a:gd name="connsiteX24" fmla="*/ 366490 w 1290415"/>
              <a:gd name="connsiteY24" fmla="*/ 59531 h 978694"/>
              <a:gd name="connsiteX25" fmla="*/ 185515 w 1290415"/>
              <a:gd name="connsiteY25" fmla="*/ 16669 h 978694"/>
              <a:gd name="connsiteX26" fmla="*/ 49784 w 1290415"/>
              <a:gd name="connsiteY26" fmla="*/ 0 h 978694"/>
              <a:gd name="connsiteX27" fmla="*/ 23590 w 1290415"/>
              <a:gd name="connsiteY27" fmla="*/ 0 h 978694"/>
              <a:gd name="connsiteX28" fmla="*/ 4540 w 1290415"/>
              <a:gd name="connsiteY28" fmla="*/ 9525 h 978694"/>
              <a:gd name="connsiteX29" fmla="*/ 4540 w 1290415"/>
              <a:gd name="connsiteY29" fmla="*/ 28575 h 978694"/>
              <a:gd name="connsiteX30" fmla="*/ 21209 w 1290415"/>
              <a:gd name="connsiteY30" fmla="*/ 45244 h 978694"/>
              <a:gd name="connsiteX31" fmla="*/ 61690 w 1290415"/>
              <a:gd name="connsiteY31" fmla="*/ 64294 h 978694"/>
              <a:gd name="connsiteX32" fmla="*/ 223615 w 1290415"/>
              <a:gd name="connsiteY32" fmla="*/ 171450 h 97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90415" h="978694">
                <a:moveTo>
                  <a:pt x="223615" y="171450"/>
                </a:moveTo>
                <a:lnTo>
                  <a:pt x="404590" y="283369"/>
                </a:lnTo>
                <a:lnTo>
                  <a:pt x="583184" y="428625"/>
                </a:lnTo>
                <a:lnTo>
                  <a:pt x="761777" y="592931"/>
                </a:lnTo>
                <a:lnTo>
                  <a:pt x="914177" y="742950"/>
                </a:lnTo>
                <a:lnTo>
                  <a:pt x="1061815" y="895350"/>
                </a:lnTo>
                <a:lnTo>
                  <a:pt x="1118965" y="947737"/>
                </a:lnTo>
                <a:lnTo>
                  <a:pt x="1138015" y="962025"/>
                </a:lnTo>
                <a:lnTo>
                  <a:pt x="1152302" y="971550"/>
                </a:lnTo>
                <a:lnTo>
                  <a:pt x="1185640" y="978694"/>
                </a:lnTo>
                <a:lnTo>
                  <a:pt x="1214215" y="978694"/>
                </a:lnTo>
                <a:lnTo>
                  <a:pt x="1238027" y="964406"/>
                </a:lnTo>
                <a:lnTo>
                  <a:pt x="1259459" y="942975"/>
                </a:lnTo>
                <a:lnTo>
                  <a:pt x="1280890" y="902494"/>
                </a:lnTo>
                <a:lnTo>
                  <a:pt x="1290415" y="869156"/>
                </a:lnTo>
                <a:cubicBezTo>
                  <a:pt x="1289621" y="849312"/>
                  <a:pt x="1288828" y="829469"/>
                  <a:pt x="1288034" y="809625"/>
                </a:cubicBezTo>
                <a:lnTo>
                  <a:pt x="1266602" y="728662"/>
                </a:lnTo>
                <a:lnTo>
                  <a:pt x="1238027" y="645319"/>
                </a:lnTo>
                <a:lnTo>
                  <a:pt x="1154684" y="514350"/>
                </a:lnTo>
                <a:lnTo>
                  <a:pt x="1028477" y="364331"/>
                </a:lnTo>
                <a:lnTo>
                  <a:pt x="987996" y="326231"/>
                </a:lnTo>
                <a:lnTo>
                  <a:pt x="871315" y="250031"/>
                </a:lnTo>
                <a:lnTo>
                  <a:pt x="692721" y="164306"/>
                </a:lnTo>
                <a:lnTo>
                  <a:pt x="549846" y="107156"/>
                </a:lnTo>
                <a:lnTo>
                  <a:pt x="366490" y="59531"/>
                </a:lnTo>
                <a:lnTo>
                  <a:pt x="185515" y="16669"/>
                </a:lnTo>
                <a:lnTo>
                  <a:pt x="49784" y="0"/>
                </a:lnTo>
                <a:lnTo>
                  <a:pt x="23590" y="0"/>
                </a:lnTo>
                <a:lnTo>
                  <a:pt x="4540" y="9525"/>
                </a:lnTo>
                <a:cubicBezTo>
                  <a:pt x="1867" y="25563"/>
                  <a:pt x="0" y="19494"/>
                  <a:pt x="4540" y="28575"/>
                </a:cubicBezTo>
                <a:lnTo>
                  <a:pt x="21209" y="45244"/>
                </a:lnTo>
                <a:lnTo>
                  <a:pt x="61690" y="64294"/>
                </a:lnTo>
                <a:lnTo>
                  <a:pt x="223615" y="171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CABBD3D-0922-46F5-8A2C-D1D3F089C92C}"/>
              </a:ext>
            </a:extLst>
          </p:cNvPr>
          <p:cNvSpPr/>
          <p:nvPr/>
        </p:nvSpPr>
        <p:spPr>
          <a:xfrm>
            <a:off x="4135438" y="2719389"/>
            <a:ext cx="2767012" cy="2974975"/>
          </a:xfrm>
          <a:custGeom>
            <a:avLst/>
            <a:gdLst>
              <a:gd name="connsiteX0" fmla="*/ 2464130 w 2766950"/>
              <a:gd name="connsiteY0" fmla="*/ 682832 h 2974769"/>
              <a:gd name="connsiteX1" fmla="*/ 2238499 w 2766950"/>
              <a:gd name="connsiteY1" fmla="*/ 1098468 h 2974769"/>
              <a:gd name="connsiteX2" fmla="*/ 2054431 w 2766950"/>
              <a:gd name="connsiteY2" fmla="*/ 1401289 h 2974769"/>
              <a:gd name="connsiteX3" fmla="*/ 1822862 w 2766950"/>
              <a:gd name="connsiteY3" fmla="*/ 1704109 h 2974769"/>
              <a:gd name="connsiteX4" fmla="*/ 1591293 w 2766950"/>
              <a:gd name="connsiteY4" fmla="*/ 1935678 h 2974769"/>
              <a:gd name="connsiteX5" fmla="*/ 1306286 w 2766950"/>
              <a:gd name="connsiteY5" fmla="*/ 2196935 h 2974769"/>
              <a:gd name="connsiteX6" fmla="*/ 920337 w 2766950"/>
              <a:gd name="connsiteY6" fmla="*/ 2505694 h 2974769"/>
              <a:gd name="connsiteX7" fmla="*/ 564078 w 2766950"/>
              <a:gd name="connsiteY7" fmla="*/ 2731325 h 2974769"/>
              <a:gd name="connsiteX8" fmla="*/ 255319 w 2766950"/>
              <a:gd name="connsiteY8" fmla="*/ 2885704 h 2974769"/>
              <a:gd name="connsiteX9" fmla="*/ 53439 w 2766950"/>
              <a:gd name="connsiteY9" fmla="*/ 2974769 h 2974769"/>
              <a:gd name="connsiteX10" fmla="*/ 5937 w 2766950"/>
              <a:gd name="connsiteY10" fmla="*/ 2974769 h 2974769"/>
              <a:gd name="connsiteX11" fmla="*/ 0 w 2766950"/>
              <a:gd name="connsiteY11" fmla="*/ 2939143 h 2974769"/>
              <a:gd name="connsiteX12" fmla="*/ 29688 w 2766950"/>
              <a:gd name="connsiteY12" fmla="*/ 2909455 h 2974769"/>
              <a:gd name="connsiteX13" fmla="*/ 237506 w 2766950"/>
              <a:gd name="connsiteY13" fmla="*/ 2784764 h 2974769"/>
              <a:gd name="connsiteX14" fmla="*/ 492826 w 2766950"/>
              <a:gd name="connsiteY14" fmla="*/ 2618509 h 2974769"/>
              <a:gd name="connsiteX15" fmla="*/ 748145 w 2766950"/>
              <a:gd name="connsiteY15" fmla="*/ 2422567 h 2974769"/>
              <a:gd name="connsiteX16" fmla="*/ 1092530 w 2766950"/>
              <a:gd name="connsiteY16" fmla="*/ 2119746 h 2974769"/>
              <a:gd name="connsiteX17" fmla="*/ 1359724 w 2766950"/>
              <a:gd name="connsiteY17" fmla="*/ 1852551 h 2974769"/>
              <a:gd name="connsiteX18" fmla="*/ 1567543 w 2766950"/>
              <a:gd name="connsiteY18" fmla="*/ 1609107 h 2974769"/>
              <a:gd name="connsiteX19" fmla="*/ 1745673 w 2766950"/>
              <a:gd name="connsiteY19" fmla="*/ 1383476 h 2974769"/>
              <a:gd name="connsiteX20" fmla="*/ 1876301 w 2766950"/>
              <a:gd name="connsiteY20" fmla="*/ 1187533 h 2974769"/>
              <a:gd name="connsiteX21" fmla="*/ 2119745 w 2766950"/>
              <a:gd name="connsiteY21" fmla="*/ 765959 h 2974769"/>
              <a:gd name="connsiteX22" fmla="*/ 2280062 w 2766950"/>
              <a:gd name="connsiteY22" fmla="*/ 439387 h 2974769"/>
              <a:gd name="connsiteX23" fmla="*/ 2321626 w 2766950"/>
              <a:gd name="connsiteY23" fmla="*/ 326572 h 2974769"/>
              <a:gd name="connsiteX24" fmla="*/ 2339439 w 2766950"/>
              <a:gd name="connsiteY24" fmla="*/ 243445 h 2974769"/>
              <a:gd name="connsiteX25" fmla="*/ 2339439 w 2766950"/>
              <a:gd name="connsiteY25" fmla="*/ 190006 h 2974769"/>
              <a:gd name="connsiteX26" fmla="*/ 2333501 w 2766950"/>
              <a:gd name="connsiteY26" fmla="*/ 160317 h 2974769"/>
              <a:gd name="connsiteX27" fmla="*/ 2309750 w 2766950"/>
              <a:gd name="connsiteY27" fmla="*/ 118754 h 2974769"/>
              <a:gd name="connsiteX28" fmla="*/ 2244436 w 2766950"/>
              <a:gd name="connsiteY28" fmla="*/ 71252 h 2974769"/>
              <a:gd name="connsiteX29" fmla="*/ 2214748 w 2766950"/>
              <a:gd name="connsiteY29" fmla="*/ 47502 h 2974769"/>
              <a:gd name="connsiteX30" fmla="*/ 2214748 w 2766950"/>
              <a:gd name="connsiteY30" fmla="*/ 23751 h 2974769"/>
              <a:gd name="connsiteX31" fmla="*/ 2262249 w 2766950"/>
              <a:gd name="connsiteY31" fmla="*/ 5938 h 2974769"/>
              <a:gd name="connsiteX32" fmla="*/ 2351314 w 2766950"/>
              <a:gd name="connsiteY32" fmla="*/ 0 h 2974769"/>
              <a:gd name="connsiteX33" fmla="*/ 2440379 w 2766950"/>
              <a:gd name="connsiteY33" fmla="*/ 23751 h 2974769"/>
              <a:gd name="connsiteX34" fmla="*/ 2594758 w 2766950"/>
              <a:gd name="connsiteY34" fmla="*/ 77190 h 2974769"/>
              <a:gd name="connsiteX35" fmla="*/ 2671948 w 2766950"/>
              <a:gd name="connsiteY35" fmla="*/ 124691 h 2974769"/>
              <a:gd name="connsiteX36" fmla="*/ 2737262 w 2766950"/>
              <a:gd name="connsiteY36" fmla="*/ 172193 h 2974769"/>
              <a:gd name="connsiteX37" fmla="*/ 2761013 w 2766950"/>
              <a:gd name="connsiteY37" fmla="*/ 213756 h 2974769"/>
              <a:gd name="connsiteX38" fmla="*/ 2766950 w 2766950"/>
              <a:gd name="connsiteY38" fmla="*/ 249382 h 2974769"/>
              <a:gd name="connsiteX39" fmla="*/ 2749137 w 2766950"/>
              <a:gd name="connsiteY39" fmla="*/ 279070 h 2974769"/>
              <a:gd name="connsiteX40" fmla="*/ 2725387 w 2766950"/>
              <a:gd name="connsiteY40" fmla="*/ 290946 h 2974769"/>
              <a:gd name="connsiteX41" fmla="*/ 2689761 w 2766950"/>
              <a:gd name="connsiteY41" fmla="*/ 314696 h 2974769"/>
              <a:gd name="connsiteX42" fmla="*/ 2642260 w 2766950"/>
              <a:gd name="connsiteY42" fmla="*/ 356260 h 2974769"/>
              <a:gd name="connsiteX43" fmla="*/ 2464130 w 2766950"/>
              <a:gd name="connsiteY43" fmla="*/ 682832 h 297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6950" h="2974769">
                <a:moveTo>
                  <a:pt x="2464130" y="682832"/>
                </a:moveTo>
                <a:lnTo>
                  <a:pt x="2238499" y="1098468"/>
                </a:lnTo>
                <a:lnTo>
                  <a:pt x="2054431" y="1401289"/>
                </a:lnTo>
                <a:lnTo>
                  <a:pt x="1822862" y="1704109"/>
                </a:lnTo>
                <a:lnTo>
                  <a:pt x="1591293" y="1935678"/>
                </a:lnTo>
                <a:lnTo>
                  <a:pt x="1306286" y="2196935"/>
                </a:lnTo>
                <a:lnTo>
                  <a:pt x="920337" y="2505694"/>
                </a:lnTo>
                <a:lnTo>
                  <a:pt x="564078" y="2731325"/>
                </a:lnTo>
                <a:lnTo>
                  <a:pt x="255319" y="2885704"/>
                </a:lnTo>
                <a:lnTo>
                  <a:pt x="53439" y="2974769"/>
                </a:lnTo>
                <a:lnTo>
                  <a:pt x="5937" y="2974769"/>
                </a:lnTo>
                <a:lnTo>
                  <a:pt x="0" y="2939143"/>
                </a:lnTo>
                <a:lnTo>
                  <a:pt x="29688" y="2909455"/>
                </a:lnTo>
                <a:lnTo>
                  <a:pt x="237506" y="2784764"/>
                </a:lnTo>
                <a:lnTo>
                  <a:pt x="492826" y="2618509"/>
                </a:lnTo>
                <a:lnTo>
                  <a:pt x="748145" y="2422567"/>
                </a:lnTo>
                <a:lnTo>
                  <a:pt x="1092530" y="2119746"/>
                </a:lnTo>
                <a:lnTo>
                  <a:pt x="1359724" y="1852551"/>
                </a:lnTo>
                <a:lnTo>
                  <a:pt x="1567543" y="1609107"/>
                </a:lnTo>
                <a:lnTo>
                  <a:pt x="1745673" y="1383476"/>
                </a:lnTo>
                <a:lnTo>
                  <a:pt x="1876301" y="1187533"/>
                </a:lnTo>
                <a:lnTo>
                  <a:pt x="2119745" y="765959"/>
                </a:lnTo>
                <a:lnTo>
                  <a:pt x="2280062" y="439387"/>
                </a:lnTo>
                <a:lnTo>
                  <a:pt x="2321626" y="326572"/>
                </a:lnTo>
                <a:lnTo>
                  <a:pt x="2339439" y="243445"/>
                </a:lnTo>
                <a:lnTo>
                  <a:pt x="2339439" y="190006"/>
                </a:lnTo>
                <a:lnTo>
                  <a:pt x="2333501" y="160317"/>
                </a:lnTo>
                <a:lnTo>
                  <a:pt x="2309750" y="118754"/>
                </a:lnTo>
                <a:lnTo>
                  <a:pt x="2244436" y="71252"/>
                </a:lnTo>
                <a:lnTo>
                  <a:pt x="2214748" y="47502"/>
                </a:lnTo>
                <a:lnTo>
                  <a:pt x="2214748" y="23751"/>
                </a:lnTo>
                <a:lnTo>
                  <a:pt x="2262249" y="5938"/>
                </a:lnTo>
                <a:lnTo>
                  <a:pt x="2351314" y="0"/>
                </a:lnTo>
                <a:lnTo>
                  <a:pt x="2440379" y="23751"/>
                </a:lnTo>
                <a:lnTo>
                  <a:pt x="2594758" y="77190"/>
                </a:lnTo>
                <a:lnTo>
                  <a:pt x="2671948" y="124691"/>
                </a:lnTo>
                <a:lnTo>
                  <a:pt x="2737262" y="172193"/>
                </a:lnTo>
                <a:cubicBezTo>
                  <a:pt x="2762111" y="209466"/>
                  <a:pt x="2761013" y="193547"/>
                  <a:pt x="2761013" y="213756"/>
                </a:cubicBezTo>
                <a:lnTo>
                  <a:pt x="2766950" y="249382"/>
                </a:lnTo>
                <a:lnTo>
                  <a:pt x="2749137" y="279070"/>
                </a:lnTo>
                <a:lnTo>
                  <a:pt x="2725387" y="290946"/>
                </a:lnTo>
                <a:lnTo>
                  <a:pt x="2689761" y="314696"/>
                </a:lnTo>
                <a:lnTo>
                  <a:pt x="2642260" y="356260"/>
                </a:lnTo>
                <a:lnTo>
                  <a:pt x="2464130" y="6828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FBB380B-8DC4-456F-8FBA-098AD093C808}"/>
              </a:ext>
            </a:extLst>
          </p:cNvPr>
          <p:cNvSpPr/>
          <p:nvPr/>
        </p:nvSpPr>
        <p:spPr>
          <a:xfrm>
            <a:off x="4852988" y="3070226"/>
            <a:ext cx="3446462" cy="2727325"/>
          </a:xfrm>
          <a:custGeom>
            <a:avLst/>
            <a:gdLst>
              <a:gd name="connsiteX0" fmla="*/ 972542 w 3446179"/>
              <a:gd name="connsiteY0" fmla="*/ 792832 h 2727343"/>
              <a:gd name="connsiteX1" fmla="*/ 1347816 w 3446179"/>
              <a:gd name="connsiteY1" fmla="*/ 1189249 h 2727343"/>
              <a:gd name="connsiteX2" fmla="*/ 1527524 w 3446179"/>
              <a:gd name="connsiteY2" fmla="*/ 1358386 h 2727343"/>
              <a:gd name="connsiteX3" fmla="*/ 1807658 w 3446179"/>
              <a:gd name="connsiteY3" fmla="*/ 1612093 h 2727343"/>
              <a:gd name="connsiteX4" fmla="*/ 2103649 w 3446179"/>
              <a:gd name="connsiteY4" fmla="*/ 1855228 h 2727343"/>
              <a:gd name="connsiteX5" fmla="*/ 2389069 w 3446179"/>
              <a:gd name="connsiteY5" fmla="*/ 2071935 h 2727343"/>
              <a:gd name="connsiteX6" fmla="*/ 2547635 w 3446179"/>
              <a:gd name="connsiteY6" fmla="*/ 2172361 h 2727343"/>
              <a:gd name="connsiteX7" fmla="*/ 2706202 w 3446179"/>
              <a:gd name="connsiteY7" fmla="*/ 2267501 h 2727343"/>
              <a:gd name="connsiteX8" fmla="*/ 2870054 w 3446179"/>
              <a:gd name="connsiteY8" fmla="*/ 2357355 h 2727343"/>
              <a:gd name="connsiteX9" fmla="*/ 2986336 w 3446179"/>
              <a:gd name="connsiteY9" fmla="*/ 2415496 h 2727343"/>
              <a:gd name="connsiteX10" fmla="*/ 3192472 w 3446179"/>
              <a:gd name="connsiteY10" fmla="*/ 2505350 h 2727343"/>
              <a:gd name="connsiteX11" fmla="*/ 3372181 w 3446179"/>
              <a:gd name="connsiteY11" fmla="*/ 2579348 h 2727343"/>
              <a:gd name="connsiteX12" fmla="*/ 3440893 w 3446179"/>
              <a:gd name="connsiteY12" fmla="*/ 2616347 h 2727343"/>
              <a:gd name="connsiteX13" fmla="*/ 3446179 w 3446179"/>
              <a:gd name="connsiteY13" fmla="*/ 2621632 h 2727343"/>
              <a:gd name="connsiteX14" fmla="*/ 3446179 w 3446179"/>
              <a:gd name="connsiteY14" fmla="*/ 2637489 h 2727343"/>
              <a:gd name="connsiteX15" fmla="*/ 3430322 w 3446179"/>
              <a:gd name="connsiteY15" fmla="*/ 2658631 h 2727343"/>
              <a:gd name="connsiteX16" fmla="*/ 2959908 w 3446179"/>
              <a:gd name="connsiteY16" fmla="*/ 2690345 h 2727343"/>
              <a:gd name="connsiteX17" fmla="*/ 2558206 w 3446179"/>
              <a:gd name="connsiteY17" fmla="*/ 2716772 h 2727343"/>
              <a:gd name="connsiteX18" fmla="*/ 2468352 w 3446179"/>
              <a:gd name="connsiteY18" fmla="*/ 2727343 h 2727343"/>
              <a:gd name="connsiteX19" fmla="*/ 2436639 w 3446179"/>
              <a:gd name="connsiteY19" fmla="*/ 2711487 h 2727343"/>
              <a:gd name="connsiteX20" fmla="*/ 2378498 w 3446179"/>
              <a:gd name="connsiteY20" fmla="*/ 2679773 h 2727343"/>
              <a:gd name="connsiteX21" fmla="*/ 2219931 w 3446179"/>
              <a:gd name="connsiteY21" fmla="*/ 2510636 h 2727343"/>
              <a:gd name="connsiteX22" fmla="*/ 1897513 w 3446179"/>
              <a:gd name="connsiteY22" fmla="*/ 2151219 h 2727343"/>
              <a:gd name="connsiteX23" fmla="*/ 1638521 w 3446179"/>
              <a:gd name="connsiteY23" fmla="*/ 1855228 h 2727343"/>
              <a:gd name="connsiteX24" fmla="*/ 1247390 w 3446179"/>
              <a:gd name="connsiteY24" fmla="*/ 1411242 h 2727343"/>
              <a:gd name="connsiteX25" fmla="*/ 977827 w 3446179"/>
              <a:gd name="connsiteY25" fmla="*/ 1062395 h 2727343"/>
              <a:gd name="connsiteX26" fmla="*/ 776976 w 3446179"/>
              <a:gd name="connsiteY26" fmla="*/ 824546 h 2727343"/>
              <a:gd name="connsiteX27" fmla="*/ 565554 w 3446179"/>
              <a:gd name="connsiteY27" fmla="*/ 581410 h 2727343"/>
              <a:gd name="connsiteX28" fmla="*/ 401702 w 3446179"/>
              <a:gd name="connsiteY28" fmla="*/ 406987 h 2727343"/>
              <a:gd name="connsiteX29" fmla="*/ 269563 w 3446179"/>
              <a:gd name="connsiteY29" fmla="*/ 274849 h 2727343"/>
              <a:gd name="connsiteX30" fmla="*/ 227279 w 3446179"/>
              <a:gd name="connsiteY30" fmla="*/ 227279 h 2727343"/>
              <a:gd name="connsiteX31" fmla="*/ 211422 w 3446179"/>
              <a:gd name="connsiteY31" fmla="*/ 216708 h 2727343"/>
              <a:gd name="connsiteX32" fmla="*/ 153281 w 3446179"/>
              <a:gd name="connsiteY32" fmla="*/ 174423 h 2727343"/>
              <a:gd name="connsiteX33" fmla="*/ 47570 w 3446179"/>
              <a:gd name="connsiteY33" fmla="*/ 126853 h 2727343"/>
              <a:gd name="connsiteX34" fmla="*/ 15857 w 3446179"/>
              <a:gd name="connsiteY34" fmla="*/ 100425 h 2727343"/>
              <a:gd name="connsiteX35" fmla="*/ 0 w 3446179"/>
              <a:gd name="connsiteY35" fmla="*/ 52856 h 2727343"/>
              <a:gd name="connsiteX36" fmla="*/ 5286 w 3446179"/>
              <a:gd name="connsiteY36" fmla="*/ 15857 h 2727343"/>
              <a:gd name="connsiteX37" fmla="*/ 31714 w 3446179"/>
              <a:gd name="connsiteY37" fmla="*/ 0 h 2727343"/>
              <a:gd name="connsiteX38" fmla="*/ 84569 w 3446179"/>
              <a:gd name="connsiteY38" fmla="*/ 0 h 2727343"/>
              <a:gd name="connsiteX39" fmla="*/ 163853 w 3446179"/>
              <a:gd name="connsiteY39" fmla="*/ 15857 h 2727343"/>
              <a:gd name="connsiteX40" fmla="*/ 237850 w 3446179"/>
              <a:gd name="connsiteY40" fmla="*/ 63427 h 2727343"/>
              <a:gd name="connsiteX41" fmla="*/ 332990 w 3446179"/>
              <a:gd name="connsiteY41" fmla="*/ 142710 h 2727343"/>
              <a:gd name="connsiteX42" fmla="*/ 560269 w 3446179"/>
              <a:gd name="connsiteY42" fmla="*/ 375274 h 2727343"/>
              <a:gd name="connsiteX43" fmla="*/ 819261 w 3446179"/>
              <a:gd name="connsiteY43" fmla="*/ 639551 h 2727343"/>
              <a:gd name="connsiteX44" fmla="*/ 972542 w 3446179"/>
              <a:gd name="connsiteY44" fmla="*/ 792832 h 272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46179" h="2727343">
                <a:moveTo>
                  <a:pt x="972542" y="792832"/>
                </a:moveTo>
                <a:lnTo>
                  <a:pt x="1347816" y="1189249"/>
                </a:lnTo>
                <a:lnTo>
                  <a:pt x="1527524" y="1358386"/>
                </a:lnTo>
                <a:lnTo>
                  <a:pt x="1807658" y="1612093"/>
                </a:lnTo>
                <a:lnTo>
                  <a:pt x="2103649" y="1855228"/>
                </a:lnTo>
                <a:lnTo>
                  <a:pt x="2389069" y="2071935"/>
                </a:lnTo>
                <a:lnTo>
                  <a:pt x="2547635" y="2172361"/>
                </a:lnTo>
                <a:lnTo>
                  <a:pt x="2706202" y="2267501"/>
                </a:lnTo>
                <a:lnTo>
                  <a:pt x="2870054" y="2357355"/>
                </a:lnTo>
                <a:lnTo>
                  <a:pt x="2986336" y="2415496"/>
                </a:lnTo>
                <a:lnTo>
                  <a:pt x="3192472" y="2505350"/>
                </a:lnTo>
                <a:lnTo>
                  <a:pt x="3372181" y="2579348"/>
                </a:lnTo>
                <a:lnTo>
                  <a:pt x="3440893" y="2616347"/>
                </a:lnTo>
                <a:lnTo>
                  <a:pt x="3446179" y="2621632"/>
                </a:lnTo>
                <a:lnTo>
                  <a:pt x="3446179" y="2637489"/>
                </a:lnTo>
                <a:lnTo>
                  <a:pt x="3430322" y="2658631"/>
                </a:lnTo>
                <a:lnTo>
                  <a:pt x="2959908" y="2690345"/>
                </a:lnTo>
                <a:lnTo>
                  <a:pt x="2558206" y="2716772"/>
                </a:lnTo>
                <a:lnTo>
                  <a:pt x="2468352" y="2727343"/>
                </a:lnTo>
                <a:lnTo>
                  <a:pt x="2436639" y="2711487"/>
                </a:lnTo>
                <a:lnTo>
                  <a:pt x="2378498" y="2679773"/>
                </a:lnTo>
                <a:lnTo>
                  <a:pt x="2219931" y="2510636"/>
                </a:lnTo>
                <a:lnTo>
                  <a:pt x="1897513" y="2151219"/>
                </a:lnTo>
                <a:lnTo>
                  <a:pt x="1638521" y="1855228"/>
                </a:lnTo>
                <a:lnTo>
                  <a:pt x="1247390" y="1411242"/>
                </a:lnTo>
                <a:lnTo>
                  <a:pt x="977827" y="1062395"/>
                </a:lnTo>
                <a:lnTo>
                  <a:pt x="776976" y="824546"/>
                </a:lnTo>
                <a:lnTo>
                  <a:pt x="565554" y="581410"/>
                </a:lnTo>
                <a:lnTo>
                  <a:pt x="401702" y="406987"/>
                </a:lnTo>
                <a:lnTo>
                  <a:pt x="269563" y="274849"/>
                </a:lnTo>
                <a:lnTo>
                  <a:pt x="227279" y="227279"/>
                </a:lnTo>
                <a:lnTo>
                  <a:pt x="211422" y="216708"/>
                </a:lnTo>
                <a:lnTo>
                  <a:pt x="153281" y="174423"/>
                </a:lnTo>
                <a:lnTo>
                  <a:pt x="47570" y="126853"/>
                </a:lnTo>
                <a:lnTo>
                  <a:pt x="15857" y="100425"/>
                </a:lnTo>
                <a:lnTo>
                  <a:pt x="0" y="52856"/>
                </a:lnTo>
                <a:lnTo>
                  <a:pt x="5286" y="15857"/>
                </a:lnTo>
                <a:lnTo>
                  <a:pt x="31714" y="0"/>
                </a:lnTo>
                <a:lnTo>
                  <a:pt x="84569" y="0"/>
                </a:lnTo>
                <a:lnTo>
                  <a:pt x="163853" y="15857"/>
                </a:lnTo>
                <a:lnTo>
                  <a:pt x="237850" y="63427"/>
                </a:lnTo>
                <a:lnTo>
                  <a:pt x="332990" y="142710"/>
                </a:lnTo>
                <a:lnTo>
                  <a:pt x="560269" y="375274"/>
                </a:lnTo>
                <a:lnTo>
                  <a:pt x="819261" y="639551"/>
                </a:lnTo>
                <a:lnTo>
                  <a:pt x="972542" y="7928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A696305-B8D6-49EE-AD4A-373357D03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313" y="1731167"/>
            <a:ext cx="4304149" cy="40663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A465B11-47DD-4B0B-AD6F-C66D53AC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445" y="1721641"/>
            <a:ext cx="4304149" cy="406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 animBg="1"/>
      <p:bldP spid="1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8F9636E-5B65-4F07-A525-44AC1C78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968" y="1237298"/>
            <a:ext cx="480406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00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CD00E9F-0A73-4635-8843-1446030D4BEF}"/>
              </a:ext>
            </a:extLst>
          </p:cNvPr>
          <p:cNvSpPr/>
          <p:nvPr/>
        </p:nvSpPr>
        <p:spPr>
          <a:xfrm>
            <a:off x="5016500" y="2444751"/>
            <a:ext cx="3130550" cy="581025"/>
          </a:xfrm>
          <a:custGeom>
            <a:avLst/>
            <a:gdLst>
              <a:gd name="connsiteX0" fmla="*/ 990600 w 3130550"/>
              <a:gd name="connsiteY0" fmla="*/ 441325 h 581025"/>
              <a:gd name="connsiteX1" fmla="*/ 701675 w 3130550"/>
              <a:gd name="connsiteY1" fmla="*/ 492125 h 581025"/>
              <a:gd name="connsiteX2" fmla="*/ 476250 w 3130550"/>
              <a:gd name="connsiteY2" fmla="*/ 549275 h 581025"/>
              <a:gd name="connsiteX3" fmla="*/ 438150 w 3130550"/>
              <a:gd name="connsiteY3" fmla="*/ 568325 h 581025"/>
              <a:gd name="connsiteX4" fmla="*/ 409575 w 3130550"/>
              <a:gd name="connsiteY4" fmla="*/ 581025 h 581025"/>
              <a:gd name="connsiteX5" fmla="*/ 371475 w 3130550"/>
              <a:gd name="connsiteY5" fmla="*/ 581025 h 581025"/>
              <a:gd name="connsiteX6" fmla="*/ 330200 w 3130550"/>
              <a:gd name="connsiteY6" fmla="*/ 568325 h 581025"/>
              <a:gd name="connsiteX7" fmla="*/ 234950 w 3130550"/>
              <a:gd name="connsiteY7" fmla="*/ 504825 h 581025"/>
              <a:gd name="connsiteX8" fmla="*/ 107950 w 3130550"/>
              <a:gd name="connsiteY8" fmla="*/ 387350 h 581025"/>
              <a:gd name="connsiteX9" fmla="*/ 25400 w 3130550"/>
              <a:gd name="connsiteY9" fmla="*/ 301625 h 581025"/>
              <a:gd name="connsiteX10" fmla="*/ 12700 w 3130550"/>
              <a:gd name="connsiteY10" fmla="*/ 273050 h 581025"/>
              <a:gd name="connsiteX11" fmla="*/ 0 w 3130550"/>
              <a:gd name="connsiteY11" fmla="*/ 238125 h 581025"/>
              <a:gd name="connsiteX12" fmla="*/ 0 w 3130550"/>
              <a:gd name="connsiteY12" fmla="*/ 219075 h 581025"/>
              <a:gd name="connsiteX13" fmla="*/ 6350 w 3130550"/>
              <a:gd name="connsiteY13" fmla="*/ 196850 h 581025"/>
              <a:gd name="connsiteX14" fmla="*/ 25400 w 3130550"/>
              <a:gd name="connsiteY14" fmla="*/ 190500 h 581025"/>
              <a:gd name="connsiteX15" fmla="*/ 63500 w 3130550"/>
              <a:gd name="connsiteY15" fmla="*/ 206375 h 581025"/>
              <a:gd name="connsiteX16" fmla="*/ 142875 w 3130550"/>
              <a:gd name="connsiteY16" fmla="*/ 250825 h 581025"/>
              <a:gd name="connsiteX17" fmla="*/ 203200 w 3130550"/>
              <a:gd name="connsiteY17" fmla="*/ 279400 h 581025"/>
              <a:gd name="connsiteX18" fmla="*/ 257175 w 3130550"/>
              <a:gd name="connsiteY18" fmla="*/ 295275 h 581025"/>
              <a:gd name="connsiteX19" fmla="*/ 330200 w 3130550"/>
              <a:gd name="connsiteY19" fmla="*/ 307975 h 581025"/>
              <a:gd name="connsiteX20" fmla="*/ 400050 w 3130550"/>
              <a:gd name="connsiteY20" fmla="*/ 314325 h 581025"/>
              <a:gd name="connsiteX21" fmla="*/ 498475 w 3130550"/>
              <a:gd name="connsiteY21" fmla="*/ 307975 h 581025"/>
              <a:gd name="connsiteX22" fmla="*/ 1006475 w 3130550"/>
              <a:gd name="connsiteY22" fmla="*/ 250825 h 581025"/>
              <a:gd name="connsiteX23" fmla="*/ 1406525 w 3130550"/>
              <a:gd name="connsiteY23" fmla="*/ 203200 h 581025"/>
              <a:gd name="connsiteX24" fmla="*/ 1676400 w 3130550"/>
              <a:gd name="connsiteY24" fmla="*/ 155575 h 581025"/>
              <a:gd name="connsiteX25" fmla="*/ 2060575 w 3130550"/>
              <a:gd name="connsiteY25" fmla="*/ 107950 h 581025"/>
              <a:gd name="connsiteX26" fmla="*/ 2514600 w 3130550"/>
              <a:gd name="connsiteY26" fmla="*/ 53975 h 581025"/>
              <a:gd name="connsiteX27" fmla="*/ 2632075 w 3130550"/>
              <a:gd name="connsiteY27" fmla="*/ 34925 h 581025"/>
              <a:gd name="connsiteX28" fmla="*/ 2701925 w 3130550"/>
              <a:gd name="connsiteY28" fmla="*/ 9525 h 581025"/>
              <a:gd name="connsiteX29" fmla="*/ 2736850 w 3130550"/>
              <a:gd name="connsiteY29" fmla="*/ 0 h 581025"/>
              <a:gd name="connsiteX30" fmla="*/ 2803525 w 3130550"/>
              <a:gd name="connsiteY30" fmla="*/ 3175 h 581025"/>
              <a:gd name="connsiteX31" fmla="*/ 2901950 w 3130550"/>
              <a:gd name="connsiteY31" fmla="*/ 25400 h 581025"/>
              <a:gd name="connsiteX32" fmla="*/ 2978150 w 3130550"/>
              <a:gd name="connsiteY32" fmla="*/ 53975 h 581025"/>
              <a:gd name="connsiteX33" fmla="*/ 3044825 w 3130550"/>
              <a:gd name="connsiteY33" fmla="*/ 95250 h 581025"/>
              <a:gd name="connsiteX34" fmla="*/ 3089275 w 3130550"/>
              <a:gd name="connsiteY34" fmla="*/ 133350 h 581025"/>
              <a:gd name="connsiteX35" fmla="*/ 3114675 w 3130550"/>
              <a:gd name="connsiteY35" fmla="*/ 168275 h 581025"/>
              <a:gd name="connsiteX36" fmla="*/ 3127375 w 3130550"/>
              <a:gd name="connsiteY36" fmla="*/ 200025 h 581025"/>
              <a:gd name="connsiteX37" fmla="*/ 3130550 w 3130550"/>
              <a:gd name="connsiteY37" fmla="*/ 215900 h 581025"/>
              <a:gd name="connsiteX38" fmla="*/ 3127375 w 3130550"/>
              <a:gd name="connsiteY38" fmla="*/ 228600 h 581025"/>
              <a:gd name="connsiteX39" fmla="*/ 3111500 w 3130550"/>
              <a:gd name="connsiteY39" fmla="*/ 260350 h 581025"/>
              <a:gd name="connsiteX40" fmla="*/ 3086100 w 3130550"/>
              <a:gd name="connsiteY40" fmla="*/ 276225 h 581025"/>
              <a:gd name="connsiteX41" fmla="*/ 3038475 w 3130550"/>
              <a:gd name="connsiteY41" fmla="*/ 285750 h 581025"/>
              <a:gd name="connsiteX42" fmla="*/ 2921000 w 3130550"/>
              <a:gd name="connsiteY42" fmla="*/ 282575 h 581025"/>
              <a:gd name="connsiteX43" fmla="*/ 2613025 w 3130550"/>
              <a:gd name="connsiteY43" fmla="*/ 273050 h 581025"/>
              <a:gd name="connsiteX44" fmla="*/ 2057400 w 3130550"/>
              <a:gd name="connsiteY44" fmla="*/ 298450 h 581025"/>
              <a:gd name="connsiteX45" fmla="*/ 1676400 w 3130550"/>
              <a:gd name="connsiteY45" fmla="*/ 330200 h 581025"/>
              <a:gd name="connsiteX46" fmla="*/ 1257300 w 3130550"/>
              <a:gd name="connsiteY46" fmla="*/ 403225 h 581025"/>
              <a:gd name="connsiteX47" fmla="*/ 990600 w 3130550"/>
              <a:gd name="connsiteY47" fmla="*/ 4413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30550" h="581025">
                <a:moveTo>
                  <a:pt x="990600" y="441325"/>
                </a:moveTo>
                <a:lnTo>
                  <a:pt x="701675" y="492125"/>
                </a:lnTo>
                <a:lnTo>
                  <a:pt x="476250" y="549275"/>
                </a:lnTo>
                <a:lnTo>
                  <a:pt x="438150" y="568325"/>
                </a:lnTo>
                <a:lnTo>
                  <a:pt x="409575" y="581025"/>
                </a:lnTo>
                <a:lnTo>
                  <a:pt x="371475" y="581025"/>
                </a:lnTo>
                <a:lnTo>
                  <a:pt x="330200" y="568325"/>
                </a:lnTo>
                <a:lnTo>
                  <a:pt x="234950" y="504825"/>
                </a:lnTo>
                <a:lnTo>
                  <a:pt x="107950" y="387350"/>
                </a:lnTo>
                <a:lnTo>
                  <a:pt x="25400" y="301625"/>
                </a:lnTo>
                <a:lnTo>
                  <a:pt x="12700" y="273050"/>
                </a:lnTo>
                <a:lnTo>
                  <a:pt x="0" y="238125"/>
                </a:lnTo>
                <a:lnTo>
                  <a:pt x="0" y="219075"/>
                </a:lnTo>
                <a:lnTo>
                  <a:pt x="6350" y="196850"/>
                </a:lnTo>
                <a:lnTo>
                  <a:pt x="25400" y="190500"/>
                </a:lnTo>
                <a:lnTo>
                  <a:pt x="63500" y="206375"/>
                </a:lnTo>
                <a:lnTo>
                  <a:pt x="142875" y="250825"/>
                </a:lnTo>
                <a:lnTo>
                  <a:pt x="203200" y="279400"/>
                </a:lnTo>
                <a:lnTo>
                  <a:pt x="257175" y="295275"/>
                </a:lnTo>
                <a:lnTo>
                  <a:pt x="330200" y="307975"/>
                </a:lnTo>
                <a:lnTo>
                  <a:pt x="400050" y="314325"/>
                </a:lnTo>
                <a:lnTo>
                  <a:pt x="498475" y="307975"/>
                </a:lnTo>
                <a:lnTo>
                  <a:pt x="1006475" y="250825"/>
                </a:lnTo>
                <a:lnTo>
                  <a:pt x="1406525" y="203200"/>
                </a:lnTo>
                <a:lnTo>
                  <a:pt x="1676400" y="155575"/>
                </a:lnTo>
                <a:lnTo>
                  <a:pt x="2060575" y="107950"/>
                </a:lnTo>
                <a:lnTo>
                  <a:pt x="2514600" y="53975"/>
                </a:lnTo>
                <a:lnTo>
                  <a:pt x="2632075" y="34925"/>
                </a:lnTo>
                <a:lnTo>
                  <a:pt x="2701925" y="9525"/>
                </a:lnTo>
                <a:lnTo>
                  <a:pt x="2736850" y="0"/>
                </a:lnTo>
                <a:lnTo>
                  <a:pt x="2803525" y="3175"/>
                </a:lnTo>
                <a:lnTo>
                  <a:pt x="2901950" y="25400"/>
                </a:lnTo>
                <a:lnTo>
                  <a:pt x="2978150" y="53975"/>
                </a:lnTo>
                <a:lnTo>
                  <a:pt x="3044825" y="95250"/>
                </a:lnTo>
                <a:lnTo>
                  <a:pt x="3089275" y="133350"/>
                </a:lnTo>
                <a:lnTo>
                  <a:pt x="3114675" y="168275"/>
                </a:lnTo>
                <a:lnTo>
                  <a:pt x="3127375" y="200025"/>
                </a:lnTo>
                <a:lnTo>
                  <a:pt x="3130550" y="215900"/>
                </a:lnTo>
                <a:lnTo>
                  <a:pt x="3127375" y="228600"/>
                </a:lnTo>
                <a:lnTo>
                  <a:pt x="3111500" y="260350"/>
                </a:lnTo>
                <a:lnTo>
                  <a:pt x="3086100" y="276225"/>
                </a:lnTo>
                <a:lnTo>
                  <a:pt x="3038475" y="285750"/>
                </a:lnTo>
                <a:lnTo>
                  <a:pt x="2921000" y="282575"/>
                </a:lnTo>
                <a:lnTo>
                  <a:pt x="2613025" y="273050"/>
                </a:lnTo>
                <a:lnTo>
                  <a:pt x="2057400" y="298450"/>
                </a:lnTo>
                <a:lnTo>
                  <a:pt x="1676400" y="330200"/>
                </a:lnTo>
                <a:lnTo>
                  <a:pt x="1257300" y="403225"/>
                </a:lnTo>
                <a:lnTo>
                  <a:pt x="990600" y="441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41F6715-AA86-451A-BDCF-1CD8C7DA1DBF}"/>
              </a:ext>
            </a:extLst>
          </p:cNvPr>
          <p:cNvSpPr/>
          <p:nvPr/>
        </p:nvSpPr>
        <p:spPr>
          <a:xfrm rot="16200000">
            <a:off x="3021807" y="2156619"/>
            <a:ext cx="2498725" cy="1544638"/>
          </a:xfrm>
          <a:custGeom>
            <a:avLst/>
            <a:gdLst>
              <a:gd name="connsiteX0" fmla="*/ 1617327 w 2498963"/>
              <a:gd name="connsiteY0" fmla="*/ 979927 h 1545843"/>
              <a:gd name="connsiteX1" fmla="*/ 1900284 w 2498963"/>
              <a:gd name="connsiteY1" fmla="*/ 1096089 h 1545843"/>
              <a:gd name="connsiteX2" fmla="*/ 2111758 w 2498963"/>
              <a:gd name="connsiteY2" fmla="*/ 1173530 h 1545843"/>
              <a:gd name="connsiteX3" fmla="*/ 2159414 w 2498963"/>
              <a:gd name="connsiteY3" fmla="*/ 1182466 h 1545843"/>
              <a:gd name="connsiteX4" fmla="*/ 2213027 w 2498963"/>
              <a:gd name="connsiteY4" fmla="*/ 1185444 h 1545843"/>
              <a:gd name="connsiteX5" fmla="*/ 2260683 w 2498963"/>
              <a:gd name="connsiteY5" fmla="*/ 1179487 h 1545843"/>
              <a:gd name="connsiteX6" fmla="*/ 2314296 w 2498963"/>
              <a:gd name="connsiteY6" fmla="*/ 1152681 h 1545843"/>
              <a:gd name="connsiteX7" fmla="*/ 2385780 w 2498963"/>
              <a:gd name="connsiteY7" fmla="*/ 1090132 h 1545843"/>
              <a:gd name="connsiteX8" fmla="*/ 2433436 w 2498963"/>
              <a:gd name="connsiteY8" fmla="*/ 1054390 h 1545843"/>
              <a:gd name="connsiteX9" fmla="*/ 2454286 w 2498963"/>
              <a:gd name="connsiteY9" fmla="*/ 1045454 h 1545843"/>
              <a:gd name="connsiteX10" fmla="*/ 2484071 w 2498963"/>
              <a:gd name="connsiteY10" fmla="*/ 1048433 h 1545843"/>
              <a:gd name="connsiteX11" fmla="*/ 2493006 w 2498963"/>
              <a:gd name="connsiteY11" fmla="*/ 1057368 h 1545843"/>
              <a:gd name="connsiteX12" fmla="*/ 2498963 w 2498963"/>
              <a:gd name="connsiteY12" fmla="*/ 1084175 h 1545843"/>
              <a:gd name="connsiteX13" fmla="*/ 2493006 w 2498963"/>
              <a:gd name="connsiteY13" fmla="*/ 1140767 h 1545843"/>
              <a:gd name="connsiteX14" fmla="*/ 2472157 w 2498963"/>
              <a:gd name="connsiteY14" fmla="*/ 1209272 h 1545843"/>
              <a:gd name="connsiteX15" fmla="*/ 2436415 w 2498963"/>
              <a:gd name="connsiteY15" fmla="*/ 1277778 h 1545843"/>
              <a:gd name="connsiteX16" fmla="*/ 2364931 w 2498963"/>
              <a:gd name="connsiteY16" fmla="*/ 1387982 h 1545843"/>
              <a:gd name="connsiteX17" fmla="*/ 2314296 w 2498963"/>
              <a:gd name="connsiteY17" fmla="*/ 1447552 h 1545843"/>
              <a:gd name="connsiteX18" fmla="*/ 2257705 w 2498963"/>
              <a:gd name="connsiteY18" fmla="*/ 1501165 h 1545843"/>
              <a:gd name="connsiteX19" fmla="*/ 2216005 w 2498963"/>
              <a:gd name="connsiteY19" fmla="*/ 1533929 h 1545843"/>
              <a:gd name="connsiteX20" fmla="*/ 2189199 w 2498963"/>
              <a:gd name="connsiteY20" fmla="*/ 1542864 h 1545843"/>
              <a:gd name="connsiteX21" fmla="*/ 2159414 w 2498963"/>
              <a:gd name="connsiteY21" fmla="*/ 1545843 h 1545843"/>
              <a:gd name="connsiteX22" fmla="*/ 2123672 w 2498963"/>
              <a:gd name="connsiteY22" fmla="*/ 1539886 h 1545843"/>
              <a:gd name="connsiteX23" fmla="*/ 2090908 w 2498963"/>
              <a:gd name="connsiteY23" fmla="*/ 1510101 h 1545843"/>
              <a:gd name="connsiteX24" fmla="*/ 2016446 w 2498963"/>
              <a:gd name="connsiteY24" fmla="*/ 1438617 h 1545843"/>
              <a:gd name="connsiteX25" fmla="*/ 1980704 w 2498963"/>
              <a:gd name="connsiteY25" fmla="*/ 1414789 h 1545843"/>
              <a:gd name="connsiteX26" fmla="*/ 1825822 w 2498963"/>
              <a:gd name="connsiteY26" fmla="*/ 1343305 h 1545843"/>
              <a:gd name="connsiteX27" fmla="*/ 1572649 w 2498963"/>
              <a:gd name="connsiteY27" fmla="*/ 1224165 h 1545843"/>
              <a:gd name="connsiteX28" fmla="*/ 1313519 w 2498963"/>
              <a:gd name="connsiteY28" fmla="*/ 1084175 h 1545843"/>
              <a:gd name="connsiteX29" fmla="*/ 1069282 w 2498963"/>
              <a:gd name="connsiteY29" fmla="*/ 944185 h 1545843"/>
              <a:gd name="connsiteX30" fmla="*/ 935250 w 2498963"/>
              <a:gd name="connsiteY30" fmla="*/ 869723 h 1545843"/>
              <a:gd name="connsiteX31" fmla="*/ 693991 w 2498963"/>
              <a:gd name="connsiteY31" fmla="*/ 699948 h 1545843"/>
              <a:gd name="connsiteX32" fmla="*/ 485496 w 2498963"/>
              <a:gd name="connsiteY32" fmla="*/ 533152 h 1545843"/>
              <a:gd name="connsiteX33" fmla="*/ 315721 w 2498963"/>
              <a:gd name="connsiteY33" fmla="*/ 381249 h 1545843"/>
              <a:gd name="connsiteX34" fmla="*/ 139990 w 2498963"/>
              <a:gd name="connsiteY34" fmla="*/ 208496 h 1545843"/>
              <a:gd name="connsiteX35" fmla="*/ 26807 w 2498963"/>
              <a:gd name="connsiteY35" fmla="*/ 92334 h 1545843"/>
              <a:gd name="connsiteX36" fmla="*/ 17871 w 2498963"/>
              <a:gd name="connsiteY36" fmla="*/ 80420 h 1545843"/>
              <a:gd name="connsiteX37" fmla="*/ 5957 w 2498963"/>
              <a:gd name="connsiteY37" fmla="*/ 56592 h 1545843"/>
              <a:gd name="connsiteX38" fmla="*/ 2979 w 2498963"/>
              <a:gd name="connsiteY38" fmla="*/ 44678 h 1545843"/>
              <a:gd name="connsiteX39" fmla="*/ 0 w 2498963"/>
              <a:gd name="connsiteY39" fmla="*/ 23828 h 1545843"/>
              <a:gd name="connsiteX40" fmla="*/ 5957 w 2498963"/>
              <a:gd name="connsiteY40" fmla="*/ 8936 h 1545843"/>
              <a:gd name="connsiteX41" fmla="*/ 14893 w 2498963"/>
              <a:gd name="connsiteY41" fmla="*/ 0 h 1545843"/>
              <a:gd name="connsiteX42" fmla="*/ 41699 w 2498963"/>
              <a:gd name="connsiteY42" fmla="*/ 5957 h 1545843"/>
              <a:gd name="connsiteX43" fmla="*/ 68506 w 2498963"/>
              <a:gd name="connsiteY43" fmla="*/ 20850 h 1545843"/>
              <a:gd name="connsiteX44" fmla="*/ 229345 w 2498963"/>
              <a:gd name="connsiteY44" fmla="*/ 163818 h 1545843"/>
              <a:gd name="connsiteX45" fmla="*/ 327635 w 2498963"/>
              <a:gd name="connsiteY45" fmla="*/ 235302 h 1545843"/>
              <a:gd name="connsiteX46" fmla="*/ 554002 w 2498963"/>
              <a:gd name="connsiteY46" fmla="*/ 405077 h 1545843"/>
              <a:gd name="connsiteX47" fmla="*/ 798239 w 2498963"/>
              <a:gd name="connsiteY47" fmla="*/ 559959 h 1545843"/>
              <a:gd name="connsiteX48" fmla="*/ 1119917 w 2498963"/>
              <a:gd name="connsiteY48" fmla="*/ 744626 h 1545843"/>
              <a:gd name="connsiteX49" fmla="*/ 1337348 w 2498963"/>
              <a:gd name="connsiteY49" fmla="*/ 854830 h 1545843"/>
              <a:gd name="connsiteX50" fmla="*/ 1617327 w 2498963"/>
              <a:gd name="connsiteY50" fmla="*/ 979927 h 154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498963" h="1545843">
                <a:moveTo>
                  <a:pt x="1617327" y="979927"/>
                </a:moveTo>
                <a:lnTo>
                  <a:pt x="1900284" y="1096089"/>
                </a:lnTo>
                <a:lnTo>
                  <a:pt x="2111758" y="1173530"/>
                </a:lnTo>
                <a:lnTo>
                  <a:pt x="2159414" y="1182466"/>
                </a:lnTo>
                <a:lnTo>
                  <a:pt x="2213027" y="1185444"/>
                </a:lnTo>
                <a:lnTo>
                  <a:pt x="2260683" y="1179487"/>
                </a:lnTo>
                <a:lnTo>
                  <a:pt x="2314296" y="1152681"/>
                </a:lnTo>
                <a:lnTo>
                  <a:pt x="2385780" y="1090132"/>
                </a:lnTo>
                <a:lnTo>
                  <a:pt x="2433436" y="1054390"/>
                </a:lnTo>
                <a:lnTo>
                  <a:pt x="2454286" y="1045454"/>
                </a:lnTo>
                <a:lnTo>
                  <a:pt x="2484071" y="1048433"/>
                </a:lnTo>
                <a:lnTo>
                  <a:pt x="2493006" y="1057368"/>
                </a:lnTo>
                <a:lnTo>
                  <a:pt x="2498963" y="1084175"/>
                </a:lnTo>
                <a:lnTo>
                  <a:pt x="2493006" y="1140767"/>
                </a:lnTo>
                <a:lnTo>
                  <a:pt x="2472157" y="1209272"/>
                </a:lnTo>
                <a:lnTo>
                  <a:pt x="2436415" y="1277778"/>
                </a:lnTo>
                <a:lnTo>
                  <a:pt x="2364931" y="1387982"/>
                </a:lnTo>
                <a:lnTo>
                  <a:pt x="2314296" y="1447552"/>
                </a:lnTo>
                <a:lnTo>
                  <a:pt x="2257705" y="1501165"/>
                </a:lnTo>
                <a:lnTo>
                  <a:pt x="2216005" y="1533929"/>
                </a:lnTo>
                <a:lnTo>
                  <a:pt x="2189199" y="1542864"/>
                </a:lnTo>
                <a:lnTo>
                  <a:pt x="2159414" y="1545843"/>
                </a:lnTo>
                <a:lnTo>
                  <a:pt x="2123672" y="1539886"/>
                </a:lnTo>
                <a:lnTo>
                  <a:pt x="2090908" y="1510101"/>
                </a:lnTo>
                <a:lnTo>
                  <a:pt x="2016446" y="1438617"/>
                </a:lnTo>
                <a:lnTo>
                  <a:pt x="1980704" y="1414789"/>
                </a:lnTo>
                <a:lnTo>
                  <a:pt x="1825822" y="1343305"/>
                </a:lnTo>
                <a:lnTo>
                  <a:pt x="1572649" y="1224165"/>
                </a:lnTo>
                <a:lnTo>
                  <a:pt x="1313519" y="1084175"/>
                </a:lnTo>
                <a:lnTo>
                  <a:pt x="1069282" y="944185"/>
                </a:lnTo>
                <a:lnTo>
                  <a:pt x="935250" y="869723"/>
                </a:lnTo>
                <a:lnTo>
                  <a:pt x="693991" y="699948"/>
                </a:lnTo>
                <a:lnTo>
                  <a:pt x="485496" y="533152"/>
                </a:lnTo>
                <a:lnTo>
                  <a:pt x="315721" y="381249"/>
                </a:lnTo>
                <a:lnTo>
                  <a:pt x="139990" y="208496"/>
                </a:lnTo>
                <a:lnTo>
                  <a:pt x="26807" y="92334"/>
                </a:lnTo>
                <a:lnTo>
                  <a:pt x="17871" y="80420"/>
                </a:lnTo>
                <a:lnTo>
                  <a:pt x="5957" y="56592"/>
                </a:lnTo>
                <a:lnTo>
                  <a:pt x="2979" y="44678"/>
                </a:lnTo>
                <a:lnTo>
                  <a:pt x="0" y="23828"/>
                </a:lnTo>
                <a:lnTo>
                  <a:pt x="5957" y="8936"/>
                </a:lnTo>
                <a:lnTo>
                  <a:pt x="14893" y="0"/>
                </a:lnTo>
                <a:lnTo>
                  <a:pt x="41699" y="5957"/>
                </a:lnTo>
                <a:lnTo>
                  <a:pt x="68506" y="20850"/>
                </a:lnTo>
                <a:lnTo>
                  <a:pt x="229345" y="163818"/>
                </a:lnTo>
                <a:lnTo>
                  <a:pt x="327635" y="235302"/>
                </a:lnTo>
                <a:lnTo>
                  <a:pt x="554002" y="405077"/>
                </a:lnTo>
                <a:lnTo>
                  <a:pt x="798239" y="559959"/>
                </a:lnTo>
                <a:lnTo>
                  <a:pt x="1119917" y="744626"/>
                </a:lnTo>
                <a:lnTo>
                  <a:pt x="1337348" y="854830"/>
                </a:lnTo>
                <a:lnTo>
                  <a:pt x="1617327" y="97992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3C3B4EA-237A-4B22-A3C1-43C15CDA9188}"/>
              </a:ext>
            </a:extLst>
          </p:cNvPr>
          <p:cNvSpPr/>
          <p:nvPr/>
        </p:nvSpPr>
        <p:spPr>
          <a:xfrm rot="16200000">
            <a:off x="3051176" y="4362451"/>
            <a:ext cx="2906713" cy="411163"/>
          </a:xfrm>
          <a:custGeom>
            <a:avLst/>
            <a:gdLst>
              <a:gd name="connsiteX0" fmla="*/ 1432659 w 2907017"/>
              <a:gd name="connsiteY0" fmla="*/ 107226 h 411034"/>
              <a:gd name="connsiteX1" fmla="*/ 2061123 w 2907017"/>
              <a:gd name="connsiteY1" fmla="*/ 139990 h 411034"/>
              <a:gd name="connsiteX2" fmla="*/ 2615124 w 2907017"/>
              <a:gd name="connsiteY2" fmla="*/ 160839 h 411034"/>
              <a:gd name="connsiteX3" fmla="*/ 2656823 w 2907017"/>
              <a:gd name="connsiteY3" fmla="*/ 160839 h 411034"/>
              <a:gd name="connsiteX4" fmla="*/ 2686608 w 2907017"/>
              <a:gd name="connsiteY4" fmla="*/ 157861 h 411034"/>
              <a:gd name="connsiteX5" fmla="*/ 2725329 w 2907017"/>
              <a:gd name="connsiteY5" fmla="*/ 139990 h 411034"/>
              <a:gd name="connsiteX6" fmla="*/ 2784899 w 2907017"/>
              <a:gd name="connsiteY6" fmla="*/ 80420 h 411034"/>
              <a:gd name="connsiteX7" fmla="*/ 2838512 w 2907017"/>
              <a:gd name="connsiteY7" fmla="*/ 2979 h 411034"/>
              <a:gd name="connsiteX8" fmla="*/ 2907017 w 2907017"/>
              <a:gd name="connsiteY8" fmla="*/ 134033 h 411034"/>
              <a:gd name="connsiteX9" fmla="*/ 2877232 w 2907017"/>
              <a:gd name="connsiteY9" fmla="*/ 193603 h 411034"/>
              <a:gd name="connsiteX10" fmla="*/ 2844469 w 2907017"/>
              <a:gd name="connsiteY10" fmla="*/ 241259 h 411034"/>
              <a:gd name="connsiteX11" fmla="*/ 2799791 w 2907017"/>
              <a:gd name="connsiteY11" fmla="*/ 291894 h 411034"/>
              <a:gd name="connsiteX12" fmla="*/ 2772985 w 2907017"/>
              <a:gd name="connsiteY12" fmla="*/ 318700 h 411034"/>
              <a:gd name="connsiteX13" fmla="*/ 2719372 w 2907017"/>
              <a:gd name="connsiteY13" fmla="*/ 354442 h 411034"/>
              <a:gd name="connsiteX14" fmla="*/ 2677673 w 2907017"/>
              <a:gd name="connsiteY14" fmla="*/ 381249 h 411034"/>
              <a:gd name="connsiteX15" fmla="*/ 2644909 w 2907017"/>
              <a:gd name="connsiteY15" fmla="*/ 396141 h 411034"/>
              <a:gd name="connsiteX16" fmla="*/ 2606189 w 2907017"/>
              <a:gd name="connsiteY16" fmla="*/ 405077 h 411034"/>
              <a:gd name="connsiteX17" fmla="*/ 2558533 w 2907017"/>
              <a:gd name="connsiteY17" fmla="*/ 411034 h 411034"/>
              <a:gd name="connsiteX18" fmla="*/ 2472156 w 2907017"/>
              <a:gd name="connsiteY18" fmla="*/ 402098 h 411034"/>
              <a:gd name="connsiteX19" fmla="*/ 2400672 w 2907017"/>
              <a:gd name="connsiteY19" fmla="*/ 390184 h 411034"/>
              <a:gd name="connsiteX20" fmla="*/ 2093886 w 2907017"/>
              <a:gd name="connsiteY20" fmla="*/ 360399 h 411034"/>
              <a:gd name="connsiteX21" fmla="*/ 1533928 w 2907017"/>
              <a:gd name="connsiteY21" fmla="*/ 336571 h 411034"/>
              <a:gd name="connsiteX22" fmla="*/ 831002 w 2907017"/>
              <a:gd name="connsiteY22" fmla="*/ 318700 h 411034"/>
              <a:gd name="connsiteX23" fmla="*/ 533152 w 2907017"/>
              <a:gd name="connsiteY23" fmla="*/ 312743 h 411034"/>
              <a:gd name="connsiteX24" fmla="*/ 324656 w 2907017"/>
              <a:gd name="connsiteY24" fmla="*/ 300829 h 411034"/>
              <a:gd name="connsiteX25" fmla="*/ 169774 w 2907017"/>
              <a:gd name="connsiteY25" fmla="*/ 285937 h 411034"/>
              <a:gd name="connsiteX26" fmla="*/ 83398 w 2907017"/>
              <a:gd name="connsiteY26" fmla="*/ 265087 h 411034"/>
              <a:gd name="connsiteX27" fmla="*/ 38720 w 2907017"/>
              <a:gd name="connsiteY27" fmla="*/ 244237 h 411034"/>
              <a:gd name="connsiteX28" fmla="*/ 8935 w 2907017"/>
              <a:gd name="connsiteY28" fmla="*/ 211474 h 411034"/>
              <a:gd name="connsiteX29" fmla="*/ 0 w 2907017"/>
              <a:gd name="connsiteY29" fmla="*/ 184667 h 411034"/>
              <a:gd name="connsiteX30" fmla="*/ 5957 w 2907017"/>
              <a:gd name="connsiteY30" fmla="*/ 148925 h 411034"/>
              <a:gd name="connsiteX31" fmla="*/ 20849 w 2907017"/>
              <a:gd name="connsiteY31" fmla="*/ 119140 h 411034"/>
              <a:gd name="connsiteX32" fmla="*/ 56591 w 2907017"/>
              <a:gd name="connsiteY32" fmla="*/ 89355 h 411034"/>
              <a:gd name="connsiteX33" fmla="*/ 95312 w 2907017"/>
              <a:gd name="connsiteY33" fmla="*/ 71484 h 411034"/>
              <a:gd name="connsiteX34" fmla="*/ 208495 w 2907017"/>
              <a:gd name="connsiteY34" fmla="*/ 35742 h 411034"/>
              <a:gd name="connsiteX35" fmla="*/ 357420 w 2907017"/>
              <a:gd name="connsiteY35" fmla="*/ 8936 h 411034"/>
              <a:gd name="connsiteX36" fmla="*/ 422947 w 2907017"/>
              <a:gd name="connsiteY36" fmla="*/ 0 h 411034"/>
              <a:gd name="connsiteX37" fmla="*/ 434861 w 2907017"/>
              <a:gd name="connsiteY37" fmla="*/ 2979 h 411034"/>
              <a:gd name="connsiteX38" fmla="*/ 455711 w 2907017"/>
              <a:gd name="connsiteY38" fmla="*/ 11914 h 411034"/>
              <a:gd name="connsiteX39" fmla="*/ 554001 w 2907017"/>
              <a:gd name="connsiteY39" fmla="*/ 41699 h 411034"/>
              <a:gd name="connsiteX40" fmla="*/ 693991 w 2907017"/>
              <a:gd name="connsiteY40" fmla="*/ 68506 h 411034"/>
              <a:gd name="connsiteX41" fmla="*/ 833980 w 2907017"/>
              <a:gd name="connsiteY41" fmla="*/ 83398 h 411034"/>
              <a:gd name="connsiteX42" fmla="*/ 1179486 w 2907017"/>
              <a:gd name="connsiteY42" fmla="*/ 101269 h 411034"/>
              <a:gd name="connsiteX43" fmla="*/ 1432659 w 2907017"/>
              <a:gd name="connsiteY43" fmla="*/ 107226 h 41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907017" h="411034">
                <a:moveTo>
                  <a:pt x="1432659" y="107226"/>
                </a:moveTo>
                <a:lnTo>
                  <a:pt x="2061123" y="139990"/>
                </a:lnTo>
                <a:lnTo>
                  <a:pt x="2615124" y="160839"/>
                </a:lnTo>
                <a:lnTo>
                  <a:pt x="2656823" y="160839"/>
                </a:lnTo>
                <a:lnTo>
                  <a:pt x="2686608" y="157861"/>
                </a:lnTo>
                <a:lnTo>
                  <a:pt x="2725329" y="139990"/>
                </a:lnTo>
                <a:lnTo>
                  <a:pt x="2784899" y="80420"/>
                </a:lnTo>
                <a:lnTo>
                  <a:pt x="2838512" y="2979"/>
                </a:lnTo>
                <a:lnTo>
                  <a:pt x="2907017" y="134033"/>
                </a:lnTo>
                <a:lnTo>
                  <a:pt x="2877232" y="193603"/>
                </a:lnTo>
                <a:lnTo>
                  <a:pt x="2844469" y="241259"/>
                </a:lnTo>
                <a:lnTo>
                  <a:pt x="2799791" y="291894"/>
                </a:lnTo>
                <a:lnTo>
                  <a:pt x="2772985" y="318700"/>
                </a:lnTo>
                <a:lnTo>
                  <a:pt x="2719372" y="354442"/>
                </a:lnTo>
                <a:lnTo>
                  <a:pt x="2677673" y="381249"/>
                </a:lnTo>
                <a:lnTo>
                  <a:pt x="2644909" y="396141"/>
                </a:lnTo>
                <a:lnTo>
                  <a:pt x="2606189" y="405077"/>
                </a:lnTo>
                <a:lnTo>
                  <a:pt x="2558533" y="411034"/>
                </a:lnTo>
                <a:lnTo>
                  <a:pt x="2472156" y="402098"/>
                </a:lnTo>
                <a:lnTo>
                  <a:pt x="2400672" y="390184"/>
                </a:lnTo>
                <a:lnTo>
                  <a:pt x="2093886" y="360399"/>
                </a:lnTo>
                <a:lnTo>
                  <a:pt x="1533928" y="336571"/>
                </a:lnTo>
                <a:lnTo>
                  <a:pt x="831002" y="318700"/>
                </a:lnTo>
                <a:lnTo>
                  <a:pt x="533152" y="312743"/>
                </a:lnTo>
                <a:lnTo>
                  <a:pt x="324656" y="300829"/>
                </a:lnTo>
                <a:lnTo>
                  <a:pt x="169774" y="285937"/>
                </a:lnTo>
                <a:lnTo>
                  <a:pt x="83398" y="265087"/>
                </a:lnTo>
                <a:lnTo>
                  <a:pt x="38720" y="244237"/>
                </a:lnTo>
                <a:lnTo>
                  <a:pt x="8935" y="211474"/>
                </a:lnTo>
                <a:lnTo>
                  <a:pt x="0" y="184667"/>
                </a:lnTo>
                <a:lnTo>
                  <a:pt x="5957" y="148925"/>
                </a:lnTo>
                <a:lnTo>
                  <a:pt x="20849" y="119140"/>
                </a:lnTo>
                <a:lnTo>
                  <a:pt x="56591" y="89355"/>
                </a:lnTo>
                <a:lnTo>
                  <a:pt x="95312" y="71484"/>
                </a:lnTo>
                <a:lnTo>
                  <a:pt x="208495" y="35742"/>
                </a:lnTo>
                <a:lnTo>
                  <a:pt x="357420" y="8936"/>
                </a:lnTo>
                <a:lnTo>
                  <a:pt x="422947" y="0"/>
                </a:lnTo>
                <a:lnTo>
                  <a:pt x="434861" y="2979"/>
                </a:lnTo>
                <a:lnTo>
                  <a:pt x="455711" y="11914"/>
                </a:lnTo>
                <a:lnTo>
                  <a:pt x="554001" y="41699"/>
                </a:lnTo>
                <a:lnTo>
                  <a:pt x="693991" y="68506"/>
                </a:lnTo>
                <a:lnTo>
                  <a:pt x="833980" y="83398"/>
                </a:lnTo>
                <a:lnTo>
                  <a:pt x="1179486" y="101269"/>
                </a:lnTo>
                <a:lnTo>
                  <a:pt x="1432659" y="10722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F23AD02-9DB4-43BF-BAA2-132ECCACA03A}"/>
              </a:ext>
            </a:extLst>
          </p:cNvPr>
          <p:cNvSpPr/>
          <p:nvPr/>
        </p:nvSpPr>
        <p:spPr>
          <a:xfrm rot="16200000">
            <a:off x="4278313" y="3479801"/>
            <a:ext cx="4459288" cy="560387"/>
          </a:xfrm>
          <a:custGeom>
            <a:avLst/>
            <a:gdLst>
              <a:gd name="connsiteX0" fmla="*/ 2254313 w 4458831"/>
              <a:gd name="connsiteY0" fmla="*/ 217283 h 561315"/>
              <a:gd name="connsiteX1" fmla="*/ 2670772 w 4458831"/>
              <a:gd name="connsiteY1" fmla="*/ 221810 h 561315"/>
              <a:gd name="connsiteX2" fmla="*/ 2915216 w 4458831"/>
              <a:gd name="connsiteY2" fmla="*/ 221810 h 561315"/>
              <a:gd name="connsiteX3" fmla="*/ 3318095 w 4458831"/>
              <a:gd name="connsiteY3" fmla="*/ 194650 h 561315"/>
              <a:gd name="connsiteX4" fmla="*/ 3539905 w 4458831"/>
              <a:gd name="connsiteY4" fmla="*/ 194650 h 561315"/>
              <a:gd name="connsiteX5" fmla="*/ 3924677 w 4458831"/>
              <a:gd name="connsiteY5" fmla="*/ 199176 h 561315"/>
              <a:gd name="connsiteX6" fmla="*/ 4074059 w 4458831"/>
              <a:gd name="connsiteY6" fmla="*/ 194650 h 561315"/>
              <a:gd name="connsiteX7" fmla="*/ 4101220 w 4458831"/>
              <a:gd name="connsiteY7" fmla="*/ 194650 h 561315"/>
              <a:gd name="connsiteX8" fmla="*/ 4196281 w 4458831"/>
              <a:gd name="connsiteY8" fmla="*/ 172016 h 561315"/>
              <a:gd name="connsiteX9" fmla="*/ 4282289 w 4458831"/>
              <a:gd name="connsiteY9" fmla="*/ 126749 h 561315"/>
              <a:gd name="connsiteX10" fmla="*/ 4341136 w 4458831"/>
              <a:gd name="connsiteY10" fmla="*/ 67901 h 561315"/>
              <a:gd name="connsiteX11" fmla="*/ 4390930 w 4458831"/>
              <a:gd name="connsiteY11" fmla="*/ 22634 h 561315"/>
              <a:gd name="connsiteX12" fmla="*/ 4418091 w 4458831"/>
              <a:gd name="connsiteY12" fmla="*/ 4527 h 561315"/>
              <a:gd name="connsiteX13" fmla="*/ 4440725 w 4458831"/>
              <a:gd name="connsiteY13" fmla="*/ 0 h 561315"/>
              <a:gd name="connsiteX14" fmla="*/ 4454305 w 4458831"/>
              <a:gd name="connsiteY14" fmla="*/ 13580 h 561315"/>
              <a:gd name="connsiteX15" fmla="*/ 4458831 w 4458831"/>
              <a:gd name="connsiteY15" fmla="*/ 45267 h 561315"/>
              <a:gd name="connsiteX16" fmla="*/ 4449778 w 4458831"/>
              <a:gd name="connsiteY16" fmla="*/ 135802 h 561315"/>
              <a:gd name="connsiteX17" fmla="*/ 4404511 w 4458831"/>
              <a:gd name="connsiteY17" fmla="*/ 298765 h 561315"/>
              <a:gd name="connsiteX18" fmla="*/ 4368297 w 4458831"/>
              <a:gd name="connsiteY18" fmla="*/ 393826 h 561315"/>
              <a:gd name="connsiteX19" fmla="*/ 4327556 w 4458831"/>
              <a:gd name="connsiteY19" fmla="*/ 479834 h 561315"/>
              <a:gd name="connsiteX20" fmla="*/ 4277762 w 4458831"/>
              <a:gd name="connsiteY20" fmla="*/ 543208 h 561315"/>
              <a:gd name="connsiteX21" fmla="*/ 4232495 w 4458831"/>
              <a:gd name="connsiteY21" fmla="*/ 561315 h 561315"/>
              <a:gd name="connsiteX22" fmla="*/ 4187228 w 4458831"/>
              <a:gd name="connsiteY22" fmla="*/ 561315 h 561315"/>
              <a:gd name="connsiteX23" fmla="*/ 4141960 w 4458831"/>
              <a:gd name="connsiteY23" fmla="*/ 547735 h 561315"/>
              <a:gd name="connsiteX24" fmla="*/ 4110273 w 4458831"/>
              <a:gd name="connsiteY24" fmla="*/ 534155 h 561315"/>
              <a:gd name="connsiteX25" fmla="*/ 4060479 w 4458831"/>
              <a:gd name="connsiteY25" fmla="*/ 511521 h 561315"/>
              <a:gd name="connsiteX26" fmla="*/ 3992578 w 4458831"/>
              <a:gd name="connsiteY26" fmla="*/ 493414 h 561315"/>
              <a:gd name="connsiteX27" fmla="*/ 3938257 w 4458831"/>
              <a:gd name="connsiteY27" fmla="*/ 484361 h 561315"/>
              <a:gd name="connsiteX28" fmla="*/ 3852249 w 4458831"/>
              <a:gd name="connsiteY28" fmla="*/ 470780 h 561315"/>
              <a:gd name="connsiteX29" fmla="*/ 3385996 w 4458831"/>
              <a:gd name="connsiteY29" fmla="*/ 470780 h 561315"/>
              <a:gd name="connsiteX30" fmla="*/ 3127972 w 4458831"/>
              <a:gd name="connsiteY30" fmla="*/ 461727 h 561315"/>
              <a:gd name="connsiteX31" fmla="*/ 2924269 w 4458831"/>
              <a:gd name="connsiteY31" fmla="*/ 443620 h 561315"/>
              <a:gd name="connsiteX32" fmla="*/ 2403695 w 4458831"/>
              <a:gd name="connsiteY32" fmla="*/ 443620 h 561315"/>
              <a:gd name="connsiteX33" fmla="*/ 1742792 w 4458831"/>
              <a:gd name="connsiteY33" fmla="*/ 439093 h 561315"/>
              <a:gd name="connsiteX34" fmla="*/ 1353493 w 4458831"/>
              <a:gd name="connsiteY34" fmla="*/ 443620 h 561315"/>
              <a:gd name="connsiteX35" fmla="*/ 1181477 w 4458831"/>
              <a:gd name="connsiteY35" fmla="*/ 443620 h 561315"/>
              <a:gd name="connsiteX36" fmla="*/ 366665 w 4458831"/>
              <a:gd name="connsiteY36" fmla="*/ 461727 h 561315"/>
              <a:gd name="connsiteX37" fmla="*/ 226336 w 4458831"/>
              <a:gd name="connsiteY37" fmla="*/ 466254 h 561315"/>
              <a:gd name="connsiteX38" fmla="*/ 190123 w 4458831"/>
              <a:gd name="connsiteY38" fmla="*/ 466254 h 561315"/>
              <a:gd name="connsiteX39" fmla="*/ 122222 w 4458831"/>
              <a:gd name="connsiteY39" fmla="*/ 452673 h 561315"/>
              <a:gd name="connsiteX40" fmla="*/ 54321 w 4458831"/>
              <a:gd name="connsiteY40" fmla="*/ 420986 h 561315"/>
              <a:gd name="connsiteX41" fmla="*/ 0 w 4458831"/>
              <a:gd name="connsiteY41" fmla="*/ 371192 h 561315"/>
              <a:gd name="connsiteX42" fmla="*/ 0 w 4458831"/>
              <a:gd name="connsiteY42" fmla="*/ 353085 h 561315"/>
              <a:gd name="connsiteX43" fmla="*/ 0 w 4458831"/>
              <a:gd name="connsiteY43" fmla="*/ 325925 h 561315"/>
              <a:gd name="connsiteX44" fmla="*/ 18107 w 4458831"/>
              <a:gd name="connsiteY44" fmla="*/ 294238 h 561315"/>
              <a:gd name="connsiteX45" fmla="*/ 49794 w 4458831"/>
              <a:gd name="connsiteY45" fmla="*/ 271604 h 561315"/>
              <a:gd name="connsiteX46" fmla="*/ 117695 w 4458831"/>
              <a:gd name="connsiteY46" fmla="*/ 244444 h 561315"/>
              <a:gd name="connsiteX47" fmla="*/ 258024 w 4458831"/>
              <a:gd name="connsiteY47" fmla="*/ 208230 h 561315"/>
              <a:gd name="connsiteX48" fmla="*/ 443620 w 4458831"/>
              <a:gd name="connsiteY48" fmla="*/ 176543 h 561315"/>
              <a:gd name="connsiteX49" fmla="*/ 525101 w 4458831"/>
              <a:gd name="connsiteY49" fmla="*/ 190123 h 561315"/>
              <a:gd name="connsiteX50" fmla="*/ 588475 w 4458831"/>
              <a:gd name="connsiteY50" fmla="*/ 199176 h 561315"/>
              <a:gd name="connsiteX51" fmla="*/ 878186 w 4458831"/>
              <a:gd name="connsiteY51" fmla="*/ 221810 h 561315"/>
              <a:gd name="connsiteX52" fmla="*/ 1145263 w 4458831"/>
              <a:gd name="connsiteY52" fmla="*/ 217283 h 561315"/>
              <a:gd name="connsiteX53" fmla="*/ 1348966 w 4458831"/>
              <a:gd name="connsiteY53" fmla="*/ 217283 h 561315"/>
              <a:gd name="connsiteX54" fmla="*/ 2254313 w 4458831"/>
              <a:gd name="connsiteY54" fmla="*/ 217283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458831" h="561315">
                <a:moveTo>
                  <a:pt x="2254313" y="217283"/>
                </a:moveTo>
                <a:lnTo>
                  <a:pt x="2670772" y="221810"/>
                </a:lnTo>
                <a:lnTo>
                  <a:pt x="2915216" y="221810"/>
                </a:lnTo>
                <a:lnTo>
                  <a:pt x="3318095" y="194650"/>
                </a:lnTo>
                <a:lnTo>
                  <a:pt x="3539905" y="194650"/>
                </a:lnTo>
                <a:lnTo>
                  <a:pt x="3924677" y="199176"/>
                </a:lnTo>
                <a:lnTo>
                  <a:pt x="4074059" y="194650"/>
                </a:lnTo>
                <a:lnTo>
                  <a:pt x="4101220" y="194650"/>
                </a:lnTo>
                <a:lnTo>
                  <a:pt x="4196281" y="172016"/>
                </a:lnTo>
                <a:lnTo>
                  <a:pt x="4282289" y="126749"/>
                </a:lnTo>
                <a:lnTo>
                  <a:pt x="4341136" y="67901"/>
                </a:lnTo>
                <a:lnTo>
                  <a:pt x="4390930" y="22634"/>
                </a:lnTo>
                <a:lnTo>
                  <a:pt x="4418091" y="4527"/>
                </a:lnTo>
                <a:lnTo>
                  <a:pt x="4440725" y="0"/>
                </a:lnTo>
                <a:lnTo>
                  <a:pt x="4454305" y="13580"/>
                </a:lnTo>
                <a:lnTo>
                  <a:pt x="4458831" y="45267"/>
                </a:lnTo>
                <a:lnTo>
                  <a:pt x="4449778" y="135802"/>
                </a:lnTo>
                <a:lnTo>
                  <a:pt x="4404511" y="298765"/>
                </a:lnTo>
                <a:lnTo>
                  <a:pt x="4368297" y="393826"/>
                </a:lnTo>
                <a:lnTo>
                  <a:pt x="4327556" y="479834"/>
                </a:lnTo>
                <a:lnTo>
                  <a:pt x="4277762" y="543208"/>
                </a:lnTo>
                <a:lnTo>
                  <a:pt x="4232495" y="561315"/>
                </a:lnTo>
                <a:lnTo>
                  <a:pt x="4187228" y="561315"/>
                </a:lnTo>
                <a:lnTo>
                  <a:pt x="4141960" y="547735"/>
                </a:lnTo>
                <a:lnTo>
                  <a:pt x="4110273" y="534155"/>
                </a:lnTo>
                <a:lnTo>
                  <a:pt x="4060479" y="511521"/>
                </a:lnTo>
                <a:lnTo>
                  <a:pt x="3992578" y="493414"/>
                </a:lnTo>
                <a:lnTo>
                  <a:pt x="3938257" y="484361"/>
                </a:lnTo>
                <a:lnTo>
                  <a:pt x="3852249" y="470780"/>
                </a:lnTo>
                <a:lnTo>
                  <a:pt x="3385996" y="470780"/>
                </a:lnTo>
                <a:lnTo>
                  <a:pt x="3127972" y="461727"/>
                </a:lnTo>
                <a:lnTo>
                  <a:pt x="2924269" y="443620"/>
                </a:lnTo>
                <a:lnTo>
                  <a:pt x="2403695" y="443620"/>
                </a:lnTo>
                <a:lnTo>
                  <a:pt x="1742792" y="439093"/>
                </a:lnTo>
                <a:lnTo>
                  <a:pt x="1353493" y="443620"/>
                </a:lnTo>
                <a:lnTo>
                  <a:pt x="1181477" y="443620"/>
                </a:lnTo>
                <a:lnTo>
                  <a:pt x="366665" y="461727"/>
                </a:lnTo>
                <a:lnTo>
                  <a:pt x="226336" y="466254"/>
                </a:lnTo>
                <a:lnTo>
                  <a:pt x="190123" y="466254"/>
                </a:lnTo>
                <a:lnTo>
                  <a:pt x="122222" y="452673"/>
                </a:lnTo>
                <a:lnTo>
                  <a:pt x="54321" y="420986"/>
                </a:lnTo>
                <a:lnTo>
                  <a:pt x="0" y="371192"/>
                </a:lnTo>
                <a:lnTo>
                  <a:pt x="0" y="353085"/>
                </a:lnTo>
                <a:lnTo>
                  <a:pt x="0" y="325925"/>
                </a:lnTo>
                <a:lnTo>
                  <a:pt x="18107" y="294238"/>
                </a:lnTo>
                <a:lnTo>
                  <a:pt x="49794" y="271604"/>
                </a:lnTo>
                <a:lnTo>
                  <a:pt x="117695" y="244444"/>
                </a:lnTo>
                <a:lnTo>
                  <a:pt x="258024" y="208230"/>
                </a:lnTo>
                <a:lnTo>
                  <a:pt x="443620" y="176543"/>
                </a:lnTo>
                <a:lnTo>
                  <a:pt x="525101" y="190123"/>
                </a:lnTo>
                <a:lnTo>
                  <a:pt x="588475" y="199176"/>
                </a:lnTo>
                <a:lnTo>
                  <a:pt x="878186" y="221810"/>
                </a:lnTo>
                <a:lnTo>
                  <a:pt x="1145263" y="217283"/>
                </a:lnTo>
                <a:lnTo>
                  <a:pt x="1348966" y="217283"/>
                </a:lnTo>
                <a:lnTo>
                  <a:pt x="2254313" y="2172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9C1AB79-DC73-41B7-8EE5-ACECEDDEFF3A}"/>
              </a:ext>
            </a:extLst>
          </p:cNvPr>
          <p:cNvSpPr/>
          <p:nvPr/>
        </p:nvSpPr>
        <p:spPr>
          <a:xfrm rot="16200000">
            <a:off x="4641851" y="2954338"/>
            <a:ext cx="2025650" cy="1660525"/>
          </a:xfrm>
          <a:custGeom>
            <a:avLst/>
            <a:gdLst>
              <a:gd name="connsiteX0" fmla="*/ 868351 w 2026153"/>
              <a:gd name="connsiteY0" fmla="*/ 838748 h 1661050"/>
              <a:gd name="connsiteX1" fmla="*/ 970317 w 2026153"/>
              <a:gd name="connsiteY1" fmla="*/ 914400 h 1661050"/>
              <a:gd name="connsiteX2" fmla="*/ 1131488 w 2026153"/>
              <a:gd name="connsiteY2" fmla="*/ 1026233 h 1661050"/>
              <a:gd name="connsiteX3" fmla="*/ 1302527 w 2026153"/>
              <a:gd name="connsiteY3" fmla="*/ 1138066 h 1661050"/>
              <a:gd name="connsiteX4" fmla="*/ 1539350 w 2026153"/>
              <a:gd name="connsiteY4" fmla="*/ 1269635 h 1661050"/>
              <a:gd name="connsiteX5" fmla="*/ 1832089 w 2026153"/>
              <a:gd name="connsiteY5" fmla="*/ 1417649 h 1661050"/>
              <a:gd name="connsiteX6" fmla="*/ 2026153 w 2026153"/>
              <a:gd name="connsiteY6" fmla="*/ 1496590 h 1661050"/>
              <a:gd name="connsiteX7" fmla="*/ 2026153 w 2026153"/>
              <a:gd name="connsiteY7" fmla="*/ 1651183 h 1661050"/>
              <a:gd name="connsiteX8" fmla="*/ 1756437 w 2026153"/>
              <a:gd name="connsiteY8" fmla="*/ 1661050 h 1661050"/>
              <a:gd name="connsiteX9" fmla="*/ 1644604 w 2026153"/>
              <a:gd name="connsiteY9" fmla="*/ 1588688 h 1661050"/>
              <a:gd name="connsiteX10" fmla="*/ 1453830 w 2026153"/>
              <a:gd name="connsiteY10" fmla="*/ 1480144 h 1661050"/>
              <a:gd name="connsiteX11" fmla="*/ 1292659 w 2026153"/>
              <a:gd name="connsiteY11" fmla="*/ 1388046 h 1661050"/>
              <a:gd name="connsiteX12" fmla="*/ 1154512 w 2026153"/>
              <a:gd name="connsiteY12" fmla="*/ 1299237 h 1661050"/>
              <a:gd name="connsiteX13" fmla="*/ 1042679 w 2026153"/>
              <a:gd name="connsiteY13" fmla="*/ 1213718 h 1661050"/>
              <a:gd name="connsiteX14" fmla="*/ 897954 w 2026153"/>
              <a:gd name="connsiteY14" fmla="*/ 1101885 h 1661050"/>
              <a:gd name="connsiteX15" fmla="*/ 746650 w 2026153"/>
              <a:gd name="connsiteY15" fmla="*/ 960449 h 1661050"/>
              <a:gd name="connsiteX16" fmla="*/ 615082 w 2026153"/>
              <a:gd name="connsiteY16" fmla="*/ 835459 h 1661050"/>
              <a:gd name="connsiteX17" fmla="*/ 503249 w 2026153"/>
              <a:gd name="connsiteY17" fmla="*/ 720337 h 1661050"/>
              <a:gd name="connsiteX18" fmla="*/ 371681 w 2026153"/>
              <a:gd name="connsiteY18" fmla="*/ 565744 h 1661050"/>
              <a:gd name="connsiteX19" fmla="*/ 200642 w 2026153"/>
              <a:gd name="connsiteY19" fmla="*/ 345367 h 1661050"/>
              <a:gd name="connsiteX20" fmla="*/ 69073 w 2026153"/>
              <a:gd name="connsiteY20" fmla="*/ 157882 h 1661050"/>
              <a:gd name="connsiteX21" fmla="*/ 6578 w 2026153"/>
              <a:gd name="connsiteY21" fmla="*/ 55917 h 1661050"/>
              <a:gd name="connsiteX22" fmla="*/ 0 w 2026153"/>
              <a:gd name="connsiteY22" fmla="*/ 39471 h 1661050"/>
              <a:gd name="connsiteX23" fmla="*/ 0 w 2026153"/>
              <a:gd name="connsiteY23" fmla="*/ 19735 h 1661050"/>
              <a:gd name="connsiteX24" fmla="*/ 6578 w 2026153"/>
              <a:gd name="connsiteY24" fmla="*/ 3289 h 1661050"/>
              <a:gd name="connsiteX25" fmla="*/ 29603 w 2026153"/>
              <a:gd name="connsiteY25" fmla="*/ 0 h 1661050"/>
              <a:gd name="connsiteX26" fmla="*/ 46049 w 2026153"/>
              <a:gd name="connsiteY26" fmla="*/ 9868 h 1661050"/>
              <a:gd name="connsiteX27" fmla="*/ 98676 w 2026153"/>
              <a:gd name="connsiteY27" fmla="*/ 75652 h 1661050"/>
              <a:gd name="connsiteX28" fmla="*/ 217088 w 2026153"/>
              <a:gd name="connsiteY28" fmla="*/ 210509 h 1661050"/>
              <a:gd name="connsiteX29" fmla="*/ 467068 w 2026153"/>
              <a:gd name="connsiteY29" fmla="*/ 476935 h 1661050"/>
              <a:gd name="connsiteX30" fmla="*/ 690734 w 2026153"/>
              <a:gd name="connsiteY30" fmla="*/ 690734 h 1661050"/>
              <a:gd name="connsiteX31" fmla="*/ 868351 w 2026153"/>
              <a:gd name="connsiteY31" fmla="*/ 838748 h 166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26153" h="1661050">
                <a:moveTo>
                  <a:pt x="868351" y="838748"/>
                </a:moveTo>
                <a:lnTo>
                  <a:pt x="970317" y="914400"/>
                </a:lnTo>
                <a:lnTo>
                  <a:pt x="1131488" y="1026233"/>
                </a:lnTo>
                <a:lnTo>
                  <a:pt x="1302527" y="1138066"/>
                </a:lnTo>
                <a:lnTo>
                  <a:pt x="1539350" y="1269635"/>
                </a:lnTo>
                <a:lnTo>
                  <a:pt x="1832089" y="1417649"/>
                </a:lnTo>
                <a:lnTo>
                  <a:pt x="2026153" y="1496590"/>
                </a:lnTo>
                <a:lnTo>
                  <a:pt x="2026153" y="1651183"/>
                </a:lnTo>
                <a:lnTo>
                  <a:pt x="1756437" y="1661050"/>
                </a:lnTo>
                <a:lnTo>
                  <a:pt x="1644604" y="1588688"/>
                </a:lnTo>
                <a:lnTo>
                  <a:pt x="1453830" y="1480144"/>
                </a:lnTo>
                <a:lnTo>
                  <a:pt x="1292659" y="1388046"/>
                </a:lnTo>
                <a:lnTo>
                  <a:pt x="1154512" y="1299237"/>
                </a:lnTo>
                <a:lnTo>
                  <a:pt x="1042679" y="1213718"/>
                </a:lnTo>
                <a:lnTo>
                  <a:pt x="897954" y="1101885"/>
                </a:lnTo>
                <a:lnTo>
                  <a:pt x="746650" y="960449"/>
                </a:lnTo>
                <a:lnTo>
                  <a:pt x="615082" y="835459"/>
                </a:lnTo>
                <a:lnTo>
                  <a:pt x="503249" y="720337"/>
                </a:lnTo>
                <a:lnTo>
                  <a:pt x="371681" y="565744"/>
                </a:lnTo>
                <a:lnTo>
                  <a:pt x="200642" y="345367"/>
                </a:lnTo>
                <a:lnTo>
                  <a:pt x="69073" y="157882"/>
                </a:lnTo>
                <a:lnTo>
                  <a:pt x="6578" y="55917"/>
                </a:lnTo>
                <a:lnTo>
                  <a:pt x="0" y="39471"/>
                </a:lnTo>
                <a:lnTo>
                  <a:pt x="0" y="19735"/>
                </a:lnTo>
                <a:lnTo>
                  <a:pt x="6578" y="3289"/>
                </a:lnTo>
                <a:lnTo>
                  <a:pt x="29603" y="0"/>
                </a:lnTo>
                <a:lnTo>
                  <a:pt x="46049" y="9868"/>
                </a:lnTo>
                <a:lnTo>
                  <a:pt x="98676" y="75652"/>
                </a:lnTo>
                <a:lnTo>
                  <a:pt x="217088" y="210509"/>
                </a:lnTo>
                <a:lnTo>
                  <a:pt x="467068" y="476935"/>
                </a:lnTo>
                <a:lnTo>
                  <a:pt x="690734" y="690734"/>
                </a:lnTo>
                <a:lnTo>
                  <a:pt x="868351" y="8387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275BD86-E3EF-4BD3-952E-1615EA850889}"/>
              </a:ext>
            </a:extLst>
          </p:cNvPr>
          <p:cNvSpPr/>
          <p:nvPr/>
        </p:nvSpPr>
        <p:spPr>
          <a:xfrm rot="16200000">
            <a:off x="6647657" y="2751932"/>
            <a:ext cx="1911350" cy="2043113"/>
          </a:xfrm>
          <a:custGeom>
            <a:avLst/>
            <a:gdLst>
              <a:gd name="connsiteX0" fmla="*/ 632460 w 1912620"/>
              <a:gd name="connsiteY0" fmla="*/ 876300 h 2042160"/>
              <a:gd name="connsiteX1" fmla="*/ 883920 w 1912620"/>
              <a:gd name="connsiteY1" fmla="*/ 701040 h 2042160"/>
              <a:gd name="connsiteX2" fmla="*/ 1200150 w 1912620"/>
              <a:gd name="connsiteY2" fmla="*/ 464820 h 2042160"/>
              <a:gd name="connsiteX3" fmla="*/ 1463040 w 1912620"/>
              <a:gd name="connsiteY3" fmla="*/ 266700 h 2042160"/>
              <a:gd name="connsiteX4" fmla="*/ 1558290 w 1912620"/>
              <a:gd name="connsiteY4" fmla="*/ 198120 h 2042160"/>
              <a:gd name="connsiteX5" fmla="*/ 1691640 w 1912620"/>
              <a:gd name="connsiteY5" fmla="*/ 87630 h 2042160"/>
              <a:gd name="connsiteX6" fmla="*/ 1809750 w 1912620"/>
              <a:gd name="connsiteY6" fmla="*/ 0 h 2042160"/>
              <a:gd name="connsiteX7" fmla="*/ 1912620 w 1912620"/>
              <a:gd name="connsiteY7" fmla="*/ 72390 h 2042160"/>
              <a:gd name="connsiteX8" fmla="*/ 1786890 w 1912620"/>
              <a:gd name="connsiteY8" fmla="*/ 179070 h 2042160"/>
              <a:gd name="connsiteX9" fmla="*/ 1501140 w 1912620"/>
              <a:gd name="connsiteY9" fmla="*/ 419100 h 2042160"/>
              <a:gd name="connsiteX10" fmla="*/ 1165860 w 1912620"/>
              <a:gd name="connsiteY10" fmla="*/ 704850 h 2042160"/>
              <a:gd name="connsiteX11" fmla="*/ 849630 w 1912620"/>
              <a:gd name="connsiteY11" fmla="*/ 975360 h 2042160"/>
              <a:gd name="connsiteX12" fmla="*/ 708660 w 1912620"/>
              <a:gd name="connsiteY12" fmla="*/ 1116330 h 2042160"/>
              <a:gd name="connsiteX13" fmla="*/ 621030 w 1912620"/>
              <a:gd name="connsiteY13" fmla="*/ 1207770 h 2042160"/>
              <a:gd name="connsiteX14" fmla="*/ 525780 w 1912620"/>
              <a:gd name="connsiteY14" fmla="*/ 1306830 h 2042160"/>
              <a:gd name="connsiteX15" fmla="*/ 403860 w 1912620"/>
              <a:gd name="connsiteY15" fmla="*/ 1455420 h 2042160"/>
              <a:gd name="connsiteX16" fmla="*/ 300990 w 1912620"/>
              <a:gd name="connsiteY16" fmla="*/ 1607820 h 2042160"/>
              <a:gd name="connsiteX17" fmla="*/ 209550 w 1912620"/>
              <a:gd name="connsiteY17" fmla="*/ 1748790 h 2042160"/>
              <a:gd name="connsiteX18" fmla="*/ 129540 w 1912620"/>
              <a:gd name="connsiteY18" fmla="*/ 1901190 h 2042160"/>
              <a:gd name="connsiteX19" fmla="*/ 87630 w 1912620"/>
              <a:gd name="connsiteY19" fmla="*/ 1992630 h 2042160"/>
              <a:gd name="connsiteX20" fmla="*/ 64770 w 1912620"/>
              <a:gd name="connsiteY20" fmla="*/ 2023110 h 2042160"/>
              <a:gd name="connsiteX21" fmla="*/ 26670 w 1912620"/>
              <a:gd name="connsiteY21" fmla="*/ 2042160 h 2042160"/>
              <a:gd name="connsiteX22" fmla="*/ 11430 w 1912620"/>
              <a:gd name="connsiteY22" fmla="*/ 2034540 h 2042160"/>
              <a:gd name="connsiteX23" fmla="*/ 0 w 1912620"/>
              <a:gd name="connsiteY23" fmla="*/ 2023110 h 2042160"/>
              <a:gd name="connsiteX24" fmla="*/ 0 w 1912620"/>
              <a:gd name="connsiteY24" fmla="*/ 1973580 h 2042160"/>
              <a:gd name="connsiteX25" fmla="*/ 0 w 1912620"/>
              <a:gd name="connsiteY25" fmla="*/ 1543050 h 2042160"/>
              <a:gd name="connsiteX26" fmla="*/ 7620 w 1912620"/>
              <a:gd name="connsiteY26" fmla="*/ 1409700 h 2042160"/>
              <a:gd name="connsiteX27" fmla="*/ 41910 w 1912620"/>
              <a:gd name="connsiteY27" fmla="*/ 1325880 h 2042160"/>
              <a:gd name="connsiteX28" fmla="*/ 114300 w 1912620"/>
              <a:gd name="connsiteY28" fmla="*/ 1238250 h 2042160"/>
              <a:gd name="connsiteX29" fmla="*/ 281940 w 1912620"/>
              <a:gd name="connsiteY29" fmla="*/ 1116330 h 2042160"/>
              <a:gd name="connsiteX30" fmla="*/ 632460 w 1912620"/>
              <a:gd name="connsiteY30" fmla="*/ 876300 h 20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12620" h="2042160">
                <a:moveTo>
                  <a:pt x="632460" y="876300"/>
                </a:moveTo>
                <a:lnTo>
                  <a:pt x="883920" y="701040"/>
                </a:lnTo>
                <a:lnTo>
                  <a:pt x="1200150" y="464820"/>
                </a:lnTo>
                <a:lnTo>
                  <a:pt x="1463040" y="266700"/>
                </a:lnTo>
                <a:lnTo>
                  <a:pt x="1558290" y="198120"/>
                </a:lnTo>
                <a:lnTo>
                  <a:pt x="1691640" y="87630"/>
                </a:lnTo>
                <a:lnTo>
                  <a:pt x="1809750" y="0"/>
                </a:lnTo>
                <a:lnTo>
                  <a:pt x="1912620" y="72390"/>
                </a:lnTo>
                <a:lnTo>
                  <a:pt x="1786890" y="179070"/>
                </a:lnTo>
                <a:lnTo>
                  <a:pt x="1501140" y="419100"/>
                </a:lnTo>
                <a:lnTo>
                  <a:pt x="1165860" y="704850"/>
                </a:lnTo>
                <a:lnTo>
                  <a:pt x="849630" y="975360"/>
                </a:lnTo>
                <a:lnTo>
                  <a:pt x="708660" y="1116330"/>
                </a:lnTo>
                <a:lnTo>
                  <a:pt x="621030" y="1207770"/>
                </a:lnTo>
                <a:lnTo>
                  <a:pt x="525780" y="1306830"/>
                </a:lnTo>
                <a:lnTo>
                  <a:pt x="403860" y="1455420"/>
                </a:lnTo>
                <a:lnTo>
                  <a:pt x="300990" y="1607820"/>
                </a:lnTo>
                <a:lnTo>
                  <a:pt x="209550" y="1748790"/>
                </a:lnTo>
                <a:lnTo>
                  <a:pt x="129540" y="1901190"/>
                </a:lnTo>
                <a:lnTo>
                  <a:pt x="87630" y="1992630"/>
                </a:lnTo>
                <a:lnTo>
                  <a:pt x="64770" y="2023110"/>
                </a:lnTo>
                <a:lnTo>
                  <a:pt x="26670" y="2042160"/>
                </a:lnTo>
                <a:lnTo>
                  <a:pt x="11430" y="2034540"/>
                </a:lnTo>
                <a:lnTo>
                  <a:pt x="0" y="2023110"/>
                </a:lnTo>
                <a:lnTo>
                  <a:pt x="0" y="1973580"/>
                </a:lnTo>
                <a:lnTo>
                  <a:pt x="0" y="1543050"/>
                </a:lnTo>
                <a:lnTo>
                  <a:pt x="7620" y="1409700"/>
                </a:lnTo>
                <a:lnTo>
                  <a:pt x="41910" y="1325880"/>
                </a:lnTo>
                <a:lnTo>
                  <a:pt x="114300" y="1238250"/>
                </a:lnTo>
                <a:lnTo>
                  <a:pt x="281940" y="1116330"/>
                </a:lnTo>
                <a:lnTo>
                  <a:pt x="632460" y="876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447219F-29C5-472C-97AF-651B8827E392}"/>
              </a:ext>
            </a:extLst>
          </p:cNvPr>
          <p:cNvSpPr/>
          <p:nvPr/>
        </p:nvSpPr>
        <p:spPr>
          <a:xfrm>
            <a:off x="5472113" y="4481514"/>
            <a:ext cx="2100262" cy="441325"/>
          </a:xfrm>
          <a:custGeom>
            <a:avLst/>
            <a:gdLst>
              <a:gd name="connsiteX0" fmla="*/ 628650 w 2100262"/>
              <a:gd name="connsiteY0" fmla="*/ 397668 h 440531"/>
              <a:gd name="connsiteX1" fmla="*/ 369093 w 2100262"/>
              <a:gd name="connsiteY1" fmla="*/ 438150 h 440531"/>
              <a:gd name="connsiteX2" fmla="*/ 323850 w 2100262"/>
              <a:gd name="connsiteY2" fmla="*/ 440531 h 440531"/>
              <a:gd name="connsiteX3" fmla="*/ 273843 w 2100262"/>
              <a:gd name="connsiteY3" fmla="*/ 428625 h 440531"/>
              <a:gd name="connsiteX4" fmla="*/ 226218 w 2100262"/>
              <a:gd name="connsiteY4" fmla="*/ 409575 h 440531"/>
              <a:gd name="connsiteX5" fmla="*/ 142875 w 2100262"/>
              <a:gd name="connsiteY5" fmla="*/ 357187 h 440531"/>
              <a:gd name="connsiteX6" fmla="*/ 107156 w 2100262"/>
              <a:gd name="connsiteY6" fmla="*/ 328612 h 440531"/>
              <a:gd name="connsiteX7" fmla="*/ 66675 w 2100262"/>
              <a:gd name="connsiteY7" fmla="*/ 285750 h 440531"/>
              <a:gd name="connsiteX8" fmla="*/ 16668 w 2100262"/>
              <a:gd name="connsiteY8" fmla="*/ 223837 h 440531"/>
              <a:gd name="connsiteX9" fmla="*/ 2381 w 2100262"/>
              <a:gd name="connsiteY9" fmla="*/ 200025 h 440531"/>
              <a:gd name="connsiteX10" fmla="*/ 0 w 2100262"/>
              <a:gd name="connsiteY10" fmla="*/ 183356 h 440531"/>
              <a:gd name="connsiteX11" fmla="*/ 4762 w 2100262"/>
              <a:gd name="connsiteY11" fmla="*/ 164306 h 440531"/>
              <a:gd name="connsiteX12" fmla="*/ 11906 w 2100262"/>
              <a:gd name="connsiteY12" fmla="*/ 157162 h 440531"/>
              <a:gd name="connsiteX13" fmla="*/ 40481 w 2100262"/>
              <a:gd name="connsiteY13" fmla="*/ 157162 h 440531"/>
              <a:gd name="connsiteX14" fmla="*/ 107156 w 2100262"/>
              <a:gd name="connsiteY14" fmla="*/ 180975 h 440531"/>
              <a:gd name="connsiteX15" fmla="*/ 183356 w 2100262"/>
              <a:gd name="connsiteY15" fmla="*/ 202406 h 440531"/>
              <a:gd name="connsiteX16" fmla="*/ 300037 w 2100262"/>
              <a:gd name="connsiteY16" fmla="*/ 214312 h 440531"/>
              <a:gd name="connsiteX17" fmla="*/ 431006 w 2100262"/>
              <a:gd name="connsiteY17" fmla="*/ 214312 h 440531"/>
              <a:gd name="connsiteX18" fmla="*/ 583406 w 2100262"/>
              <a:gd name="connsiteY18" fmla="*/ 204787 h 440531"/>
              <a:gd name="connsiteX19" fmla="*/ 852487 w 2100262"/>
              <a:gd name="connsiteY19" fmla="*/ 183356 h 440531"/>
              <a:gd name="connsiteX20" fmla="*/ 976312 w 2100262"/>
              <a:gd name="connsiteY20" fmla="*/ 169068 h 440531"/>
              <a:gd name="connsiteX21" fmla="*/ 1202531 w 2100262"/>
              <a:gd name="connsiteY21" fmla="*/ 130968 h 440531"/>
              <a:gd name="connsiteX22" fmla="*/ 1385887 w 2100262"/>
              <a:gd name="connsiteY22" fmla="*/ 107156 h 440531"/>
              <a:gd name="connsiteX23" fmla="*/ 1550193 w 2100262"/>
              <a:gd name="connsiteY23" fmla="*/ 80962 h 440531"/>
              <a:gd name="connsiteX24" fmla="*/ 1621631 w 2100262"/>
              <a:gd name="connsiteY24" fmla="*/ 61912 h 440531"/>
              <a:gd name="connsiteX25" fmla="*/ 1688306 w 2100262"/>
              <a:gd name="connsiteY25" fmla="*/ 21431 h 440531"/>
              <a:gd name="connsiteX26" fmla="*/ 1721643 w 2100262"/>
              <a:gd name="connsiteY26" fmla="*/ 0 h 440531"/>
              <a:gd name="connsiteX27" fmla="*/ 1747837 w 2100262"/>
              <a:gd name="connsiteY27" fmla="*/ 0 h 440531"/>
              <a:gd name="connsiteX28" fmla="*/ 1897856 w 2100262"/>
              <a:gd name="connsiteY28" fmla="*/ 52387 h 440531"/>
              <a:gd name="connsiteX29" fmla="*/ 2012156 w 2100262"/>
              <a:gd name="connsiteY29" fmla="*/ 92868 h 440531"/>
              <a:gd name="connsiteX30" fmla="*/ 2040731 w 2100262"/>
              <a:gd name="connsiteY30" fmla="*/ 104775 h 440531"/>
              <a:gd name="connsiteX31" fmla="*/ 2069306 w 2100262"/>
              <a:gd name="connsiteY31" fmla="*/ 128587 h 440531"/>
              <a:gd name="connsiteX32" fmla="*/ 2093118 w 2100262"/>
              <a:gd name="connsiteY32" fmla="*/ 161925 h 440531"/>
              <a:gd name="connsiteX33" fmla="*/ 2100262 w 2100262"/>
              <a:gd name="connsiteY33" fmla="*/ 190500 h 440531"/>
              <a:gd name="connsiteX34" fmla="*/ 2095500 w 2100262"/>
              <a:gd name="connsiteY34" fmla="*/ 228600 h 440531"/>
              <a:gd name="connsiteX35" fmla="*/ 2081212 w 2100262"/>
              <a:gd name="connsiteY35" fmla="*/ 247650 h 440531"/>
              <a:gd name="connsiteX36" fmla="*/ 2040731 w 2100262"/>
              <a:gd name="connsiteY36" fmla="*/ 269081 h 440531"/>
              <a:gd name="connsiteX37" fmla="*/ 1985962 w 2100262"/>
              <a:gd name="connsiteY37" fmla="*/ 285750 h 440531"/>
              <a:gd name="connsiteX38" fmla="*/ 1688306 w 2100262"/>
              <a:gd name="connsiteY38" fmla="*/ 280987 h 440531"/>
              <a:gd name="connsiteX39" fmla="*/ 1197768 w 2100262"/>
              <a:gd name="connsiteY39" fmla="*/ 311943 h 440531"/>
              <a:gd name="connsiteX40" fmla="*/ 969168 w 2100262"/>
              <a:gd name="connsiteY40" fmla="*/ 354806 h 440531"/>
              <a:gd name="connsiteX41" fmla="*/ 628650 w 2100262"/>
              <a:gd name="connsiteY41" fmla="*/ 397668 h 44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0262" h="440531">
                <a:moveTo>
                  <a:pt x="628650" y="397668"/>
                </a:moveTo>
                <a:lnTo>
                  <a:pt x="369093" y="438150"/>
                </a:lnTo>
                <a:lnTo>
                  <a:pt x="323850" y="440531"/>
                </a:lnTo>
                <a:lnTo>
                  <a:pt x="273843" y="428625"/>
                </a:lnTo>
                <a:lnTo>
                  <a:pt x="226218" y="409575"/>
                </a:lnTo>
                <a:lnTo>
                  <a:pt x="142875" y="357187"/>
                </a:lnTo>
                <a:lnTo>
                  <a:pt x="107156" y="328612"/>
                </a:lnTo>
                <a:lnTo>
                  <a:pt x="66675" y="285750"/>
                </a:lnTo>
                <a:lnTo>
                  <a:pt x="16668" y="223837"/>
                </a:lnTo>
                <a:lnTo>
                  <a:pt x="2381" y="200025"/>
                </a:lnTo>
                <a:lnTo>
                  <a:pt x="0" y="183356"/>
                </a:lnTo>
                <a:lnTo>
                  <a:pt x="4762" y="164306"/>
                </a:lnTo>
                <a:lnTo>
                  <a:pt x="11906" y="157162"/>
                </a:lnTo>
                <a:lnTo>
                  <a:pt x="40481" y="157162"/>
                </a:lnTo>
                <a:lnTo>
                  <a:pt x="107156" y="180975"/>
                </a:lnTo>
                <a:lnTo>
                  <a:pt x="183356" y="202406"/>
                </a:lnTo>
                <a:lnTo>
                  <a:pt x="300037" y="214312"/>
                </a:lnTo>
                <a:lnTo>
                  <a:pt x="431006" y="214312"/>
                </a:lnTo>
                <a:lnTo>
                  <a:pt x="583406" y="204787"/>
                </a:lnTo>
                <a:lnTo>
                  <a:pt x="852487" y="183356"/>
                </a:lnTo>
                <a:lnTo>
                  <a:pt x="976312" y="169068"/>
                </a:lnTo>
                <a:lnTo>
                  <a:pt x="1202531" y="130968"/>
                </a:lnTo>
                <a:lnTo>
                  <a:pt x="1385887" y="107156"/>
                </a:lnTo>
                <a:lnTo>
                  <a:pt x="1550193" y="80962"/>
                </a:lnTo>
                <a:lnTo>
                  <a:pt x="1621631" y="61912"/>
                </a:lnTo>
                <a:lnTo>
                  <a:pt x="1688306" y="21431"/>
                </a:lnTo>
                <a:lnTo>
                  <a:pt x="1721643" y="0"/>
                </a:lnTo>
                <a:lnTo>
                  <a:pt x="1747837" y="0"/>
                </a:lnTo>
                <a:lnTo>
                  <a:pt x="1897856" y="52387"/>
                </a:lnTo>
                <a:lnTo>
                  <a:pt x="2012156" y="92868"/>
                </a:lnTo>
                <a:lnTo>
                  <a:pt x="2040731" y="104775"/>
                </a:lnTo>
                <a:lnTo>
                  <a:pt x="2069306" y="128587"/>
                </a:lnTo>
                <a:lnTo>
                  <a:pt x="2093118" y="161925"/>
                </a:lnTo>
                <a:lnTo>
                  <a:pt x="2100262" y="190500"/>
                </a:lnTo>
                <a:lnTo>
                  <a:pt x="2095500" y="228600"/>
                </a:lnTo>
                <a:lnTo>
                  <a:pt x="2081212" y="247650"/>
                </a:lnTo>
                <a:lnTo>
                  <a:pt x="2040731" y="269081"/>
                </a:lnTo>
                <a:lnTo>
                  <a:pt x="1985962" y="285750"/>
                </a:lnTo>
                <a:lnTo>
                  <a:pt x="1688306" y="280987"/>
                </a:lnTo>
                <a:lnTo>
                  <a:pt x="1197768" y="311943"/>
                </a:lnTo>
                <a:lnTo>
                  <a:pt x="969168" y="354806"/>
                </a:lnTo>
                <a:lnTo>
                  <a:pt x="628650" y="3976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124F20B-A298-4CFB-8977-B5FAD25C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10" y="1513423"/>
            <a:ext cx="5127180" cy="44931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DA8836F-A81F-4394-B92C-140C813FA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410" y="1496498"/>
            <a:ext cx="5133277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50DCDB-11FC-4954-94CB-51F1D5C0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10" y="1182429"/>
            <a:ext cx="5127180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9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2EC1E64-283A-42D6-8D33-BAAE3CEBC923}"/>
              </a:ext>
            </a:extLst>
          </p:cNvPr>
          <p:cNvSpPr/>
          <p:nvPr/>
        </p:nvSpPr>
        <p:spPr>
          <a:xfrm>
            <a:off x="4365625" y="2092326"/>
            <a:ext cx="831850" cy="860425"/>
          </a:xfrm>
          <a:custGeom>
            <a:avLst/>
            <a:gdLst>
              <a:gd name="connsiteX0" fmla="*/ 212725 w 831850"/>
              <a:gd name="connsiteY0" fmla="*/ 393700 h 860425"/>
              <a:gd name="connsiteX1" fmla="*/ 155575 w 831850"/>
              <a:gd name="connsiteY1" fmla="*/ 320675 h 860425"/>
              <a:gd name="connsiteX2" fmla="*/ 104775 w 831850"/>
              <a:gd name="connsiteY2" fmla="*/ 247650 h 860425"/>
              <a:gd name="connsiteX3" fmla="*/ 41275 w 831850"/>
              <a:gd name="connsiteY3" fmla="*/ 142875 h 860425"/>
              <a:gd name="connsiteX4" fmla="*/ 12700 w 831850"/>
              <a:gd name="connsiteY4" fmla="*/ 82550 h 860425"/>
              <a:gd name="connsiteX5" fmla="*/ 0 w 831850"/>
              <a:gd name="connsiteY5" fmla="*/ 31750 h 860425"/>
              <a:gd name="connsiteX6" fmla="*/ 9525 w 831850"/>
              <a:gd name="connsiteY6" fmla="*/ 9525 h 860425"/>
              <a:gd name="connsiteX7" fmla="*/ 28575 w 831850"/>
              <a:gd name="connsiteY7" fmla="*/ 0 h 860425"/>
              <a:gd name="connsiteX8" fmla="*/ 47625 w 831850"/>
              <a:gd name="connsiteY8" fmla="*/ 3175 h 860425"/>
              <a:gd name="connsiteX9" fmla="*/ 66675 w 831850"/>
              <a:gd name="connsiteY9" fmla="*/ 25400 h 860425"/>
              <a:gd name="connsiteX10" fmla="*/ 107950 w 831850"/>
              <a:gd name="connsiteY10" fmla="*/ 69850 h 860425"/>
              <a:gd name="connsiteX11" fmla="*/ 165100 w 831850"/>
              <a:gd name="connsiteY11" fmla="*/ 114300 h 860425"/>
              <a:gd name="connsiteX12" fmla="*/ 320675 w 831850"/>
              <a:gd name="connsiteY12" fmla="*/ 206375 h 860425"/>
              <a:gd name="connsiteX13" fmla="*/ 403225 w 831850"/>
              <a:gd name="connsiteY13" fmla="*/ 250825 h 860425"/>
              <a:gd name="connsiteX14" fmla="*/ 539750 w 831850"/>
              <a:gd name="connsiteY14" fmla="*/ 317500 h 860425"/>
              <a:gd name="connsiteX15" fmla="*/ 638175 w 831850"/>
              <a:gd name="connsiteY15" fmla="*/ 358775 h 860425"/>
              <a:gd name="connsiteX16" fmla="*/ 682625 w 831850"/>
              <a:gd name="connsiteY16" fmla="*/ 371475 h 860425"/>
              <a:gd name="connsiteX17" fmla="*/ 704850 w 831850"/>
              <a:gd name="connsiteY17" fmla="*/ 384175 h 860425"/>
              <a:gd name="connsiteX18" fmla="*/ 727075 w 831850"/>
              <a:gd name="connsiteY18" fmla="*/ 409575 h 860425"/>
              <a:gd name="connsiteX19" fmla="*/ 787400 w 831850"/>
              <a:gd name="connsiteY19" fmla="*/ 546100 h 860425"/>
              <a:gd name="connsiteX20" fmla="*/ 812800 w 831850"/>
              <a:gd name="connsiteY20" fmla="*/ 635000 h 860425"/>
              <a:gd name="connsiteX21" fmla="*/ 828675 w 831850"/>
              <a:gd name="connsiteY21" fmla="*/ 717550 h 860425"/>
              <a:gd name="connsiteX22" fmla="*/ 831850 w 831850"/>
              <a:gd name="connsiteY22" fmla="*/ 790575 h 860425"/>
              <a:gd name="connsiteX23" fmla="*/ 819150 w 831850"/>
              <a:gd name="connsiteY23" fmla="*/ 841375 h 860425"/>
              <a:gd name="connsiteX24" fmla="*/ 790575 w 831850"/>
              <a:gd name="connsiteY24" fmla="*/ 860425 h 860425"/>
              <a:gd name="connsiteX25" fmla="*/ 733425 w 831850"/>
              <a:gd name="connsiteY25" fmla="*/ 860425 h 860425"/>
              <a:gd name="connsiteX26" fmla="*/ 663575 w 831850"/>
              <a:gd name="connsiteY26" fmla="*/ 819150 h 860425"/>
              <a:gd name="connsiteX27" fmla="*/ 587375 w 831850"/>
              <a:gd name="connsiteY27" fmla="*/ 765175 h 860425"/>
              <a:gd name="connsiteX28" fmla="*/ 555625 w 831850"/>
              <a:gd name="connsiteY28" fmla="*/ 720725 h 860425"/>
              <a:gd name="connsiteX29" fmla="*/ 454025 w 831850"/>
              <a:gd name="connsiteY29" fmla="*/ 603250 h 860425"/>
              <a:gd name="connsiteX30" fmla="*/ 377825 w 831850"/>
              <a:gd name="connsiteY30" fmla="*/ 523875 h 860425"/>
              <a:gd name="connsiteX31" fmla="*/ 212725 w 831850"/>
              <a:gd name="connsiteY31" fmla="*/ 3937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850" h="860425">
                <a:moveTo>
                  <a:pt x="212725" y="393700"/>
                </a:moveTo>
                <a:lnTo>
                  <a:pt x="155575" y="320675"/>
                </a:lnTo>
                <a:lnTo>
                  <a:pt x="104775" y="247650"/>
                </a:lnTo>
                <a:lnTo>
                  <a:pt x="41275" y="142875"/>
                </a:lnTo>
                <a:lnTo>
                  <a:pt x="12700" y="82550"/>
                </a:lnTo>
                <a:lnTo>
                  <a:pt x="0" y="31750"/>
                </a:lnTo>
                <a:lnTo>
                  <a:pt x="9525" y="9525"/>
                </a:lnTo>
                <a:lnTo>
                  <a:pt x="28575" y="0"/>
                </a:lnTo>
                <a:lnTo>
                  <a:pt x="47625" y="3175"/>
                </a:lnTo>
                <a:lnTo>
                  <a:pt x="66675" y="25400"/>
                </a:lnTo>
                <a:lnTo>
                  <a:pt x="107950" y="69850"/>
                </a:lnTo>
                <a:lnTo>
                  <a:pt x="165100" y="114300"/>
                </a:lnTo>
                <a:lnTo>
                  <a:pt x="320675" y="206375"/>
                </a:lnTo>
                <a:lnTo>
                  <a:pt x="403225" y="250825"/>
                </a:lnTo>
                <a:lnTo>
                  <a:pt x="539750" y="317500"/>
                </a:lnTo>
                <a:lnTo>
                  <a:pt x="638175" y="358775"/>
                </a:lnTo>
                <a:lnTo>
                  <a:pt x="682625" y="371475"/>
                </a:lnTo>
                <a:lnTo>
                  <a:pt x="704850" y="384175"/>
                </a:lnTo>
                <a:lnTo>
                  <a:pt x="727075" y="409575"/>
                </a:lnTo>
                <a:lnTo>
                  <a:pt x="787400" y="546100"/>
                </a:lnTo>
                <a:lnTo>
                  <a:pt x="812800" y="635000"/>
                </a:lnTo>
                <a:lnTo>
                  <a:pt x="828675" y="717550"/>
                </a:lnTo>
                <a:lnTo>
                  <a:pt x="831850" y="790575"/>
                </a:lnTo>
                <a:lnTo>
                  <a:pt x="819150" y="841375"/>
                </a:lnTo>
                <a:lnTo>
                  <a:pt x="790575" y="860425"/>
                </a:lnTo>
                <a:lnTo>
                  <a:pt x="733425" y="860425"/>
                </a:lnTo>
                <a:lnTo>
                  <a:pt x="663575" y="819150"/>
                </a:lnTo>
                <a:lnTo>
                  <a:pt x="587375" y="765175"/>
                </a:lnTo>
                <a:lnTo>
                  <a:pt x="555625" y="720725"/>
                </a:lnTo>
                <a:lnTo>
                  <a:pt x="454025" y="603250"/>
                </a:lnTo>
                <a:lnTo>
                  <a:pt x="377825" y="523875"/>
                </a:lnTo>
                <a:lnTo>
                  <a:pt x="212725" y="393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DD04310-D9E2-4EED-AC28-D38CE85C2D86}"/>
              </a:ext>
            </a:extLst>
          </p:cNvPr>
          <p:cNvSpPr/>
          <p:nvPr/>
        </p:nvSpPr>
        <p:spPr>
          <a:xfrm>
            <a:off x="6507164" y="1893889"/>
            <a:ext cx="1216025" cy="1025525"/>
          </a:xfrm>
          <a:custGeom>
            <a:avLst/>
            <a:gdLst>
              <a:gd name="connsiteX0" fmla="*/ 659607 w 1214438"/>
              <a:gd name="connsiteY0" fmla="*/ 683419 h 1026319"/>
              <a:gd name="connsiteX1" fmla="*/ 538163 w 1214438"/>
              <a:gd name="connsiteY1" fmla="*/ 757237 h 1026319"/>
              <a:gd name="connsiteX2" fmla="*/ 383382 w 1214438"/>
              <a:gd name="connsiteY2" fmla="*/ 847725 h 1026319"/>
              <a:gd name="connsiteX3" fmla="*/ 211932 w 1214438"/>
              <a:gd name="connsiteY3" fmla="*/ 938212 h 1026319"/>
              <a:gd name="connsiteX4" fmla="*/ 90488 w 1214438"/>
              <a:gd name="connsiteY4" fmla="*/ 995362 h 1026319"/>
              <a:gd name="connsiteX5" fmla="*/ 50007 w 1214438"/>
              <a:gd name="connsiteY5" fmla="*/ 1016794 h 1026319"/>
              <a:gd name="connsiteX6" fmla="*/ 33338 w 1214438"/>
              <a:gd name="connsiteY6" fmla="*/ 1023937 h 1026319"/>
              <a:gd name="connsiteX7" fmla="*/ 21432 w 1214438"/>
              <a:gd name="connsiteY7" fmla="*/ 1026319 h 1026319"/>
              <a:gd name="connsiteX8" fmla="*/ 7144 w 1214438"/>
              <a:gd name="connsiteY8" fmla="*/ 1021556 h 1026319"/>
              <a:gd name="connsiteX9" fmla="*/ 0 w 1214438"/>
              <a:gd name="connsiteY9" fmla="*/ 1004887 h 1026319"/>
              <a:gd name="connsiteX10" fmla="*/ 9525 w 1214438"/>
              <a:gd name="connsiteY10" fmla="*/ 978694 h 1026319"/>
              <a:gd name="connsiteX11" fmla="*/ 97632 w 1214438"/>
              <a:gd name="connsiteY11" fmla="*/ 916781 h 1026319"/>
              <a:gd name="connsiteX12" fmla="*/ 319088 w 1214438"/>
              <a:gd name="connsiteY12" fmla="*/ 731044 h 1026319"/>
              <a:gd name="connsiteX13" fmla="*/ 521494 w 1214438"/>
              <a:gd name="connsiteY13" fmla="*/ 550069 h 1026319"/>
              <a:gd name="connsiteX14" fmla="*/ 723900 w 1214438"/>
              <a:gd name="connsiteY14" fmla="*/ 350044 h 1026319"/>
              <a:gd name="connsiteX15" fmla="*/ 795338 w 1214438"/>
              <a:gd name="connsiteY15" fmla="*/ 283369 h 1026319"/>
              <a:gd name="connsiteX16" fmla="*/ 821532 w 1214438"/>
              <a:gd name="connsiteY16" fmla="*/ 245269 h 1026319"/>
              <a:gd name="connsiteX17" fmla="*/ 831057 w 1214438"/>
              <a:gd name="connsiteY17" fmla="*/ 216694 h 1026319"/>
              <a:gd name="connsiteX18" fmla="*/ 831057 w 1214438"/>
              <a:gd name="connsiteY18" fmla="*/ 171450 h 1026319"/>
              <a:gd name="connsiteX19" fmla="*/ 812007 w 1214438"/>
              <a:gd name="connsiteY19" fmla="*/ 130969 h 1026319"/>
              <a:gd name="connsiteX20" fmla="*/ 783432 w 1214438"/>
              <a:gd name="connsiteY20" fmla="*/ 83344 h 1026319"/>
              <a:gd name="connsiteX21" fmla="*/ 766763 w 1214438"/>
              <a:gd name="connsiteY21" fmla="*/ 69056 h 1026319"/>
              <a:gd name="connsiteX22" fmla="*/ 757238 w 1214438"/>
              <a:gd name="connsiteY22" fmla="*/ 54769 h 1026319"/>
              <a:gd name="connsiteX23" fmla="*/ 757238 w 1214438"/>
              <a:gd name="connsiteY23" fmla="*/ 30956 h 1026319"/>
              <a:gd name="connsiteX24" fmla="*/ 778669 w 1214438"/>
              <a:gd name="connsiteY24" fmla="*/ 7144 h 1026319"/>
              <a:gd name="connsiteX25" fmla="*/ 819150 w 1214438"/>
              <a:gd name="connsiteY25" fmla="*/ 0 h 1026319"/>
              <a:gd name="connsiteX26" fmla="*/ 857250 w 1214438"/>
              <a:gd name="connsiteY26" fmla="*/ 16669 h 1026319"/>
              <a:gd name="connsiteX27" fmla="*/ 935832 w 1214438"/>
              <a:gd name="connsiteY27" fmla="*/ 73819 h 1026319"/>
              <a:gd name="connsiteX28" fmla="*/ 1040607 w 1214438"/>
              <a:gd name="connsiteY28" fmla="*/ 150019 h 1026319"/>
              <a:gd name="connsiteX29" fmla="*/ 1133475 w 1214438"/>
              <a:gd name="connsiteY29" fmla="*/ 242887 h 1026319"/>
              <a:gd name="connsiteX30" fmla="*/ 1197769 w 1214438"/>
              <a:gd name="connsiteY30" fmla="*/ 321469 h 1026319"/>
              <a:gd name="connsiteX31" fmla="*/ 1214438 w 1214438"/>
              <a:gd name="connsiteY31" fmla="*/ 359569 h 1026319"/>
              <a:gd name="connsiteX32" fmla="*/ 1212057 w 1214438"/>
              <a:gd name="connsiteY32" fmla="*/ 388144 h 1026319"/>
              <a:gd name="connsiteX33" fmla="*/ 1197769 w 1214438"/>
              <a:gd name="connsiteY33" fmla="*/ 419100 h 1026319"/>
              <a:gd name="connsiteX34" fmla="*/ 1169194 w 1214438"/>
              <a:gd name="connsiteY34" fmla="*/ 428625 h 1026319"/>
              <a:gd name="connsiteX35" fmla="*/ 1133475 w 1214438"/>
              <a:gd name="connsiteY35" fmla="*/ 428625 h 1026319"/>
              <a:gd name="connsiteX36" fmla="*/ 1097757 w 1214438"/>
              <a:gd name="connsiteY36" fmla="*/ 428625 h 1026319"/>
              <a:gd name="connsiteX37" fmla="*/ 1054894 w 1214438"/>
              <a:gd name="connsiteY37" fmla="*/ 447675 h 1026319"/>
              <a:gd name="connsiteX38" fmla="*/ 957263 w 1214438"/>
              <a:gd name="connsiteY38" fmla="*/ 504825 h 1026319"/>
              <a:gd name="connsiteX39" fmla="*/ 659607 w 1214438"/>
              <a:gd name="connsiteY39" fmla="*/ 683419 h 102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4438" h="1026319">
                <a:moveTo>
                  <a:pt x="659607" y="683419"/>
                </a:moveTo>
                <a:lnTo>
                  <a:pt x="538163" y="757237"/>
                </a:lnTo>
                <a:lnTo>
                  <a:pt x="383382" y="847725"/>
                </a:lnTo>
                <a:lnTo>
                  <a:pt x="211932" y="938212"/>
                </a:lnTo>
                <a:lnTo>
                  <a:pt x="90488" y="995362"/>
                </a:lnTo>
                <a:lnTo>
                  <a:pt x="50007" y="1016794"/>
                </a:lnTo>
                <a:lnTo>
                  <a:pt x="33338" y="1023937"/>
                </a:lnTo>
                <a:lnTo>
                  <a:pt x="21432" y="1026319"/>
                </a:lnTo>
                <a:lnTo>
                  <a:pt x="7144" y="1021556"/>
                </a:lnTo>
                <a:lnTo>
                  <a:pt x="0" y="1004887"/>
                </a:lnTo>
                <a:lnTo>
                  <a:pt x="9525" y="978694"/>
                </a:lnTo>
                <a:lnTo>
                  <a:pt x="97632" y="916781"/>
                </a:lnTo>
                <a:lnTo>
                  <a:pt x="319088" y="731044"/>
                </a:lnTo>
                <a:lnTo>
                  <a:pt x="521494" y="550069"/>
                </a:lnTo>
                <a:lnTo>
                  <a:pt x="723900" y="350044"/>
                </a:lnTo>
                <a:lnTo>
                  <a:pt x="795338" y="283369"/>
                </a:lnTo>
                <a:lnTo>
                  <a:pt x="821532" y="245269"/>
                </a:lnTo>
                <a:lnTo>
                  <a:pt x="831057" y="216694"/>
                </a:lnTo>
                <a:lnTo>
                  <a:pt x="831057" y="171450"/>
                </a:lnTo>
                <a:lnTo>
                  <a:pt x="812007" y="130969"/>
                </a:lnTo>
                <a:lnTo>
                  <a:pt x="783432" y="83344"/>
                </a:lnTo>
                <a:lnTo>
                  <a:pt x="766763" y="69056"/>
                </a:lnTo>
                <a:lnTo>
                  <a:pt x="757238" y="54769"/>
                </a:lnTo>
                <a:lnTo>
                  <a:pt x="757238" y="30956"/>
                </a:lnTo>
                <a:lnTo>
                  <a:pt x="778669" y="7144"/>
                </a:lnTo>
                <a:lnTo>
                  <a:pt x="819150" y="0"/>
                </a:lnTo>
                <a:lnTo>
                  <a:pt x="857250" y="16669"/>
                </a:lnTo>
                <a:lnTo>
                  <a:pt x="935832" y="73819"/>
                </a:lnTo>
                <a:lnTo>
                  <a:pt x="1040607" y="150019"/>
                </a:lnTo>
                <a:lnTo>
                  <a:pt x="1133475" y="242887"/>
                </a:lnTo>
                <a:lnTo>
                  <a:pt x="1197769" y="321469"/>
                </a:lnTo>
                <a:lnTo>
                  <a:pt x="1214438" y="359569"/>
                </a:lnTo>
                <a:lnTo>
                  <a:pt x="1212057" y="388144"/>
                </a:lnTo>
                <a:lnTo>
                  <a:pt x="1197769" y="419100"/>
                </a:lnTo>
                <a:lnTo>
                  <a:pt x="1169194" y="428625"/>
                </a:lnTo>
                <a:lnTo>
                  <a:pt x="1133475" y="428625"/>
                </a:lnTo>
                <a:lnTo>
                  <a:pt x="1097757" y="428625"/>
                </a:lnTo>
                <a:lnTo>
                  <a:pt x="1054894" y="447675"/>
                </a:lnTo>
                <a:lnTo>
                  <a:pt x="957263" y="504825"/>
                </a:lnTo>
                <a:lnTo>
                  <a:pt x="659607" y="683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2C6F325-1C43-4E85-9CD4-55F88FE1C7C5}"/>
              </a:ext>
            </a:extLst>
          </p:cNvPr>
          <p:cNvSpPr/>
          <p:nvPr/>
        </p:nvSpPr>
        <p:spPr>
          <a:xfrm>
            <a:off x="4556125" y="3190876"/>
            <a:ext cx="2870200" cy="574675"/>
          </a:xfrm>
          <a:custGeom>
            <a:avLst/>
            <a:gdLst>
              <a:gd name="connsiteX0" fmla="*/ 952500 w 2870200"/>
              <a:gd name="connsiteY0" fmla="*/ 400050 h 574675"/>
              <a:gd name="connsiteX1" fmla="*/ 720725 w 2870200"/>
              <a:gd name="connsiteY1" fmla="*/ 447675 h 574675"/>
              <a:gd name="connsiteX2" fmla="*/ 565150 w 2870200"/>
              <a:gd name="connsiteY2" fmla="*/ 498475 h 574675"/>
              <a:gd name="connsiteX3" fmla="*/ 422275 w 2870200"/>
              <a:gd name="connsiteY3" fmla="*/ 542925 h 574675"/>
              <a:gd name="connsiteX4" fmla="*/ 336550 w 2870200"/>
              <a:gd name="connsiteY4" fmla="*/ 574675 h 574675"/>
              <a:gd name="connsiteX5" fmla="*/ 317500 w 2870200"/>
              <a:gd name="connsiteY5" fmla="*/ 574675 h 574675"/>
              <a:gd name="connsiteX6" fmla="*/ 298450 w 2870200"/>
              <a:gd name="connsiteY6" fmla="*/ 565150 h 574675"/>
              <a:gd name="connsiteX7" fmla="*/ 215900 w 2870200"/>
              <a:gd name="connsiteY7" fmla="*/ 501650 h 574675"/>
              <a:gd name="connsiteX8" fmla="*/ 111125 w 2870200"/>
              <a:gd name="connsiteY8" fmla="*/ 400050 h 574675"/>
              <a:gd name="connsiteX9" fmla="*/ 47625 w 2870200"/>
              <a:gd name="connsiteY9" fmla="*/ 314325 h 574675"/>
              <a:gd name="connsiteX10" fmla="*/ 19050 w 2870200"/>
              <a:gd name="connsiteY10" fmla="*/ 269875 h 574675"/>
              <a:gd name="connsiteX11" fmla="*/ 0 w 2870200"/>
              <a:gd name="connsiteY11" fmla="*/ 209550 h 574675"/>
              <a:gd name="connsiteX12" fmla="*/ 0 w 2870200"/>
              <a:gd name="connsiteY12" fmla="*/ 196850 h 574675"/>
              <a:gd name="connsiteX13" fmla="*/ 9525 w 2870200"/>
              <a:gd name="connsiteY13" fmla="*/ 180975 h 574675"/>
              <a:gd name="connsiteX14" fmla="*/ 19050 w 2870200"/>
              <a:gd name="connsiteY14" fmla="*/ 171450 h 574675"/>
              <a:gd name="connsiteX15" fmla="*/ 41275 w 2870200"/>
              <a:gd name="connsiteY15" fmla="*/ 177800 h 574675"/>
              <a:gd name="connsiteX16" fmla="*/ 107950 w 2870200"/>
              <a:gd name="connsiteY16" fmla="*/ 215900 h 574675"/>
              <a:gd name="connsiteX17" fmla="*/ 190500 w 2870200"/>
              <a:gd name="connsiteY17" fmla="*/ 250825 h 574675"/>
              <a:gd name="connsiteX18" fmla="*/ 276225 w 2870200"/>
              <a:gd name="connsiteY18" fmla="*/ 266700 h 574675"/>
              <a:gd name="connsiteX19" fmla="*/ 393700 w 2870200"/>
              <a:gd name="connsiteY19" fmla="*/ 285750 h 574675"/>
              <a:gd name="connsiteX20" fmla="*/ 530225 w 2870200"/>
              <a:gd name="connsiteY20" fmla="*/ 285750 h 574675"/>
              <a:gd name="connsiteX21" fmla="*/ 711200 w 2870200"/>
              <a:gd name="connsiteY21" fmla="*/ 260350 h 574675"/>
              <a:gd name="connsiteX22" fmla="*/ 1028700 w 2870200"/>
              <a:gd name="connsiteY22" fmla="*/ 209550 h 574675"/>
              <a:gd name="connsiteX23" fmla="*/ 1314450 w 2870200"/>
              <a:gd name="connsiteY23" fmla="*/ 168275 h 574675"/>
              <a:gd name="connsiteX24" fmla="*/ 1581150 w 2870200"/>
              <a:gd name="connsiteY24" fmla="*/ 142875 h 574675"/>
              <a:gd name="connsiteX25" fmla="*/ 1847850 w 2870200"/>
              <a:gd name="connsiteY25" fmla="*/ 117475 h 574675"/>
              <a:gd name="connsiteX26" fmla="*/ 2079625 w 2870200"/>
              <a:gd name="connsiteY26" fmla="*/ 101600 h 574675"/>
              <a:gd name="connsiteX27" fmla="*/ 2266950 w 2870200"/>
              <a:gd name="connsiteY27" fmla="*/ 73025 h 574675"/>
              <a:gd name="connsiteX28" fmla="*/ 2378075 w 2870200"/>
              <a:gd name="connsiteY28" fmla="*/ 44450 h 574675"/>
              <a:gd name="connsiteX29" fmla="*/ 2425700 w 2870200"/>
              <a:gd name="connsiteY29" fmla="*/ 25400 h 574675"/>
              <a:gd name="connsiteX30" fmla="*/ 2444750 w 2870200"/>
              <a:gd name="connsiteY30" fmla="*/ 9525 h 574675"/>
              <a:gd name="connsiteX31" fmla="*/ 2470150 w 2870200"/>
              <a:gd name="connsiteY31" fmla="*/ 0 h 574675"/>
              <a:gd name="connsiteX32" fmla="*/ 2552700 w 2870200"/>
              <a:gd name="connsiteY32" fmla="*/ 15875 h 574675"/>
              <a:gd name="connsiteX33" fmla="*/ 2720975 w 2870200"/>
              <a:gd name="connsiteY33" fmla="*/ 60325 h 574675"/>
              <a:gd name="connsiteX34" fmla="*/ 2800350 w 2870200"/>
              <a:gd name="connsiteY34" fmla="*/ 92075 h 574675"/>
              <a:gd name="connsiteX35" fmla="*/ 2832100 w 2870200"/>
              <a:gd name="connsiteY35" fmla="*/ 107950 h 574675"/>
              <a:gd name="connsiteX36" fmla="*/ 2854325 w 2870200"/>
              <a:gd name="connsiteY36" fmla="*/ 136525 h 574675"/>
              <a:gd name="connsiteX37" fmla="*/ 2870200 w 2870200"/>
              <a:gd name="connsiteY37" fmla="*/ 158750 h 574675"/>
              <a:gd name="connsiteX38" fmla="*/ 2870200 w 2870200"/>
              <a:gd name="connsiteY38" fmla="*/ 196850 h 574675"/>
              <a:gd name="connsiteX39" fmla="*/ 2851150 w 2870200"/>
              <a:gd name="connsiteY39" fmla="*/ 241300 h 574675"/>
              <a:gd name="connsiteX40" fmla="*/ 2809875 w 2870200"/>
              <a:gd name="connsiteY40" fmla="*/ 273050 h 574675"/>
              <a:gd name="connsiteX41" fmla="*/ 2724150 w 2870200"/>
              <a:gd name="connsiteY41" fmla="*/ 285750 h 574675"/>
              <a:gd name="connsiteX42" fmla="*/ 2492375 w 2870200"/>
              <a:gd name="connsiteY42" fmla="*/ 269875 h 574675"/>
              <a:gd name="connsiteX43" fmla="*/ 2241550 w 2870200"/>
              <a:gd name="connsiteY43" fmla="*/ 269875 h 574675"/>
              <a:gd name="connsiteX44" fmla="*/ 2028825 w 2870200"/>
              <a:gd name="connsiteY44" fmla="*/ 276225 h 574675"/>
              <a:gd name="connsiteX45" fmla="*/ 1584325 w 2870200"/>
              <a:gd name="connsiteY45" fmla="*/ 323850 h 574675"/>
              <a:gd name="connsiteX46" fmla="*/ 1292225 w 2870200"/>
              <a:gd name="connsiteY46" fmla="*/ 355600 h 574675"/>
              <a:gd name="connsiteX47" fmla="*/ 952500 w 2870200"/>
              <a:gd name="connsiteY47" fmla="*/ 40005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70200" h="574675">
                <a:moveTo>
                  <a:pt x="952500" y="400050"/>
                </a:moveTo>
                <a:lnTo>
                  <a:pt x="720725" y="447675"/>
                </a:lnTo>
                <a:lnTo>
                  <a:pt x="565150" y="498475"/>
                </a:lnTo>
                <a:lnTo>
                  <a:pt x="422275" y="542925"/>
                </a:lnTo>
                <a:lnTo>
                  <a:pt x="336550" y="574675"/>
                </a:lnTo>
                <a:lnTo>
                  <a:pt x="317500" y="574675"/>
                </a:lnTo>
                <a:lnTo>
                  <a:pt x="298450" y="565150"/>
                </a:lnTo>
                <a:lnTo>
                  <a:pt x="215900" y="501650"/>
                </a:lnTo>
                <a:lnTo>
                  <a:pt x="111125" y="400050"/>
                </a:lnTo>
                <a:lnTo>
                  <a:pt x="47625" y="314325"/>
                </a:lnTo>
                <a:lnTo>
                  <a:pt x="19050" y="269875"/>
                </a:lnTo>
                <a:lnTo>
                  <a:pt x="0" y="209550"/>
                </a:lnTo>
                <a:lnTo>
                  <a:pt x="0" y="196850"/>
                </a:lnTo>
                <a:lnTo>
                  <a:pt x="9525" y="180975"/>
                </a:lnTo>
                <a:lnTo>
                  <a:pt x="19050" y="171450"/>
                </a:lnTo>
                <a:lnTo>
                  <a:pt x="41275" y="177800"/>
                </a:lnTo>
                <a:lnTo>
                  <a:pt x="107950" y="215900"/>
                </a:lnTo>
                <a:lnTo>
                  <a:pt x="190500" y="250825"/>
                </a:lnTo>
                <a:lnTo>
                  <a:pt x="276225" y="266700"/>
                </a:lnTo>
                <a:lnTo>
                  <a:pt x="393700" y="285750"/>
                </a:lnTo>
                <a:lnTo>
                  <a:pt x="530225" y="285750"/>
                </a:lnTo>
                <a:lnTo>
                  <a:pt x="711200" y="260350"/>
                </a:lnTo>
                <a:lnTo>
                  <a:pt x="1028700" y="209550"/>
                </a:lnTo>
                <a:lnTo>
                  <a:pt x="1314450" y="168275"/>
                </a:lnTo>
                <a:lnTo>
                  <a:pt x="1581150" y="142875"/>
                </a:lnTo>
                <a:lnTo>
                  <a:pt x="1847850" y="117475"/>
                </a:lnTo>
                <a:lnTo>
                  <a:pt x="2079625" y="101600"/>
                </a:lnTo>
                <a:lnTo>
                  <a:pt x="2266950" y="73025"/>
                </a:lnTo>
                <a:lnTo>
                  <a:pt x="2378075" y="44450"/>
                </a:lnTo>
                <a:lnTo>
                  <a:pt x="2425700" y="25400"/>
                </a:lnTo>
                <a:lnTo>
                  <a:pt x="2444750" y="9525"/>
                </a:lnTo>
                <a:lnTo>
                  <a:pt x="2470150" y="0"/>
                </a:lnTo>
                <a:lnTo>
                  <a:pt x="2552700" y="15875"/>
                </a:lnTo>
                <a:lnTo>
                  <a:pt x="2720975" y="60325"/>
                </a:lnTo>
                <a:lnTo>
                  <a:pt x="2800350" y="92075"/>
                </a:lnTo>
                <a:lnTo>
                  <a:pt x="2832100" y="107950"/>
                </a:lnTo>
                <a:lnTo>
                  <a:pt x="2854325" y="136525"/>
                </a:lnTo>
                <a:lnTo>
                  <a:pt x="2870200" y="158750"/>
                </a:lnTo>
                <a:lnTo>
                  <a:pt x="2870200" y="196850"/>
                </a:lnTo>
                <a:lnTo>
                  <a:pt x="2851150" y="241300"/>
                </a:lnTo>
                <a:lnTo>
                  <a:pt x="2809875" y="273050"/>
                </a:lnTo>
                <a:lnTo>
                  <a:pt x="2724150" y="285750"/>
                </a:lnTo>
                <a:lnTo>
                  <a:pt x="2492375" y="269875"/>
                </a:lnTo>
                <a:lnTo>
                  <a:pt x="2241550" y="269875"/>
                </a:lnTo>
                <a:lnTo>
                  <a:pt x="2028825" y="276225"/>
                </a:lnTo>
                <a:lnTo>
                  <a:pt x="1584325" y="323850"/>
                </a:lnTo>
                <a:lnTo>
                  <a:pt x="1292225" y="355600"/>
                </a:lnTo>
                <a:lnTo>
                  <a:pt x="952500" y="4000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0994BBB-E8A2-4DAF-B419-589D61D01EC9}"/>
              </a:ext>
            </a:extLst>
          </p:cNvPr>
          <p:cNvSpPr/>
          <p:nvPr/>
        </p:nvSpPr>
        <p:spPr>
          <a:xfrm>
            <a:off x="3795713" y="3990976"/>
            <a:ext cx="4405312" cy="714375"/>
          </a:xfrm>
          <a:custGeom>
            <a:avLst/>
            <a:gdLst>
              <a:gd name="connsiteX0" fmla="*/ 1414462 w 4405312"/>
              <a:gd name="connsiteY0" fmla="*/ 457200 h 714375"/>
              <a:gd name="connsiteX1" fmla="*/ 1100137 w 4405312"/>
              <a:gd name="connsiteY1" fmla="*/ 514350 h 714375"/>
              <a:gd name="connsiteX2" fmla="*/ 838200 w 4405312"/>
              <a:gd name="connsiteY2" fmla="*/ 571500 h 714375"/>
              <a:gd name="connsiteX3" fmla="*/ 633412 w 4405312"/>
              <a:gd name="connsiteY3" fmla="*/ 638175 h 714375"/>
              <a:gd name="connsiteX4" fmla="*/ 481012 w 4405312"/>
              <a:gd name="connsiteY4" fmla="*/ 695325 h 714375"/>
              <a:gd name="connsiteX5" fmla="*/ 433387 w 4405312"/>
              <a:gd name="connsiteY5" fmla="*/ 714375 h 714375"/>
              <a:gd name="connsiteX6" fmla="*/ 419100 w 4405312"/>
              <a:gd name="connsiteY6" fmla="*/ 714375 h 714375"/>
              <a:gd name="connsiteX7" fmla="*/ 395287 w 4405312"/>
              <a:gd name="connsiteY7" fmla="*/ 709613 h 714375"/>
              <a:gd name="connsiteX8" fmla="*/ 261937 w 4405312"/>
              <a:gd name="connsiteY8" fmla="*/ 619125 h 714375"/>
              <a:gd name="connsiteX9" fmla="*/ 147637 w 4405312"/>
              <a:gd name="connsiteY9" fmla="*/ 533400 h 714375"/>
              <a:gd name="connsiteX10" fmla="*/ 38100 w 4405312"/>
              <a:gd name="connsiteY10" fmla="*/ 409575 h 714375"/>
              <a:gd name="connsiteX11" fmla="*/ 4762 w 4405312"/>
              <a:gd name="connsiteY11" fmla="*/ 366713 h 714375"/>
              <a:gd name="connsiteX12" fmla="*/ 0 w 4405312"/>
              <a:gd name="connsiteY12" fmla="*/ 347663 h 714375"/>
              <a:gd name="connsiteX13" fmla="*/ 4762 w 4405312"/>
              <a:gd name="connsiteY13" fmla="*/ 333375 h 714375"/>
              <a:gd name="connsiteX14" fmla="*/ 14287 w 4405312"/>
              <a:gd name="connsiteY14" fmla="*/ 314325 h 714375"/>
              <a:gd name="connsiteX15" fmla="*/ 42862 w 4405312"/>
              <a:gd name="connsiteY15" fmla="*/ 319088 h 714375"/>
              <a:gd name="connsiteX16" fmla="*/ 166687 w 4405312"/>
              <a:gd name="connsiteY16" fmla="*/ 371475 h 714375"/>
              <a:gd name="connsiteX17" fmla="*/ 247650 w 4405312"/>
              <a:gd name="connsiteY17" fmla="*/ 404813 h 714375"/>
              <a:gd name="connsiteX18" fmla="*/ 333375 w 4405312"/>
              <a:gd name="connsiteY18" fmla="*/ 423863 h 714375"/>
              <a:gd name="connsiteX19" fmla="*/ 457200 w 4405312"/>
              <a:gd name="connsiteY19" fmla="*/ 423863 h 714375"/>
              <a:gd name="connsiteX20" fmla="*/ 542925 w 4405312"/>
              <a:gd name="connsiteY20" fmla="*/ 414338 h 714375"/>
              <a:gd name="connsiteX21" fmla="*/ 819150 w 4405312"/>
              <a:gd name="connsiteY21" fmla="*/ 361950 h 714375"/>
              <a:gd name="connsiteX22" fmla="*/ 1281112 w 4405312"/>
              <a:gd name="connsiteY22" fmla="*/ 276225 h 714375"/>
              <a:gd name="connsiteX23" fmla="*/ 1681162 w 4405312"/>
              <a:gd name="connsiteY23" fmla="*/ 209550 h 714375"/>
              <a:gd name="connsiteX24" fmla="*/ 2057400 w 4405312"/>
              <a:gd name="connsiteY24" fmla="*/ 152400 h 714375"/>
              <a:gd name="connsiteX25" fmla="*/ 2352675 w 4405312"/>
              <a:gd name="connsiteY25" fmla="*/ 128588 h 714375"/>
              <a:gd name="connsiteX26" fmla="*/ 2686050 w 4405312"/>
              <a:gd name="connsiteY26" fmla="*/ 109538 h 714375"/>
              <a:gd name="connsiteX27" fmla="*/ 3157537 w 4405312"/>
              <a:gd name="connsiteY27" fmla="*/ 85725 h 714375"/>
              <a:gd name="connsiteX28" fmla="*/ 3524250 w 4405312"/>
              <a:gd name="connsiteY28" fmla="*/ 66675 h 714375"/>
              <a:gd name="connsiteX29" fmla="*/ 3676650 w 4405312"/>
              <a:gd name="connsiteY29" fmla="*/ 61913 h 714375"/>
              <a:gd name="connsiteX30" fmla="*/ 3733800 w 4405312"/>
              <a:gd name="connsiteY30" fmla="*/ 47625 h 714375"/>
              <a:gd name="connsiteX31" fmla="*/ 3805237 w 4405312"/>
              <a:gd name="connsiteY31" fmla="*/ 14288 h 714375"/>
              <a:gd name="connsiteX32" fmla="*/ 3824287 w 4405312"/>
              <a:gd name="connsiteY32" fmla="*/ 4763 h 714375"/>
              <a:gd name="connsiteX33" fmla="*/ 3867150 w 4405312"/>
              <a:gd name="connsiteY33" fmla="*/ 0 h 714375"/>
              <a:gd name="connsiteX34" fmla="*/ 4086225 w 4405312"/>
              <a:gd name="connsiteY34" fmla="*/ 61913 h 714375"/>
              <a:gd name="connsiteX35" fmla="*/ 4162425 w 4405312"/>
              <a:gd name="connsiteY35" fmla="*/ 95250 h 714375"/>
              <a:gd name="connsiteX36" fmla="*/ 4310062 w 4405312"/>
              <a:gd name="connsiteY36" fmla="*/ 176213 h 714375"/>
              <a:gd name="connsiteX37" fmla="*/ 4376737 w 4405312"/>
              <a:gd name="connsiteY37" fmla="*/ 228600 h 714375"/>
              <a:gd name="connsiteX38" fmla="*/ 4405312 w 4405312"/>
              <a:gd name="connsiteY38" fmla="*/ 266700 h 714375"/>
              <a:gd name="connsiteX39" fmla="*/ 4405312 w 4405312"/>
              <a:gd name="connsiteY39" fmla="*/ 314325 h 714375"/>
              <a:gd name="connsiteX40" fmla="*/ 4362450 w 4405312"/>
              <a:gd name="connsiteY40" fmla="*/ 342900 h 714375"/>
              <a:gd name="connsiteX41" fmla="*/ 4329112 w 4405312"/>
              <a:gd name="connsiteY41" fmla="*/ 361950 h 714375"/>
              <a:gd name="connsiteX42" fmla="*/ 4210050 w 4405312"/>
              <a:gd name="connsiteY42" fmla="*/ 352425 h 714375"/>
              <a:gd name="connsiteX43" fmla="*/ 3938587 w 4405312"/>
              <a:gd name="connsiteY43" fmla="*/ 309563 h 714375"/>
              <a:gd name="connsiteX44" fmla="*/ 3376612 w 4405312"/>
              <a:gd name="connsiteY44" fmla="*/ 285750 h 714375"/>
              <a:gd name="connsiteX45" fmla="*/ 2728912 w 4405312"/>
              <a:gd name="connsiteY45" fmla="*/ 314325 h 714375"/>
              <a:gd name="connsiteX46" fmla="*/ 2338387 w 4405312"/>
              <a:gd name="connsiteY46" fmla="*/ 333375 h 714375"/>
              <a:gd name="connsiteX47" fmla="*/ 2047875 w 4405312"/>
              <a:gd name="connsiteY47" fmla="*/ 357188 h 714375"/>
              <a:gd name="connsiteX48" fmla="*/ 1414462 w 4405312"/>
              <a:gd name="connsiteY48" fmla="*/ 45720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405312" h="714375">
                <a:moveTo>
                  <a:pt x="1414462" y="457200"/>
                </a:moveTo>
                <a:lnTo>
                  <a:pt x="1100137" y="514350"/>
                </a:lnTo>
                <a:lnTo>
                  <a:pt x="838200" y="571500"/>
                </a:lnTo>
                <a:lnTo>
                  <a:pt x="633412" y="638175"/>
                </a:lnTo>
                <a:lnTo>
                  <a:pt x="481012" y="695325"/>
                </a:lnTo>
                <a:lnTo>
                  <a:pt x="433387" y="714375"/>
                </a:lnTo>
                <a:lnTo>
                  <a:pt x="419100" y="714375"/>
                </a:lnTo>
                <a:lnTo>
                  <a:pt x="395287" y="709613"/>
                </a:lnTo>
                <a:lnTo>
                  <a:pt x="261937" y="619125"/>
                </a:lnTo>
                <a:lnTo>
                  <a:pt x="147637" y="533400"/>
                </a:lnTo>
                <a:lnTo>
                  <a:pt x="38100" y="409575"/>
                </a:lnTo>
                <a:lnTo>
                  <a:pt x="4762" y="366713"/>
                </a:lnTo>
                <a:lnTo>
                  <a:pt x="0" y="347663"/>
                </a:lnTo>
                <a:lnTo>
                  <a:pt x="4762" y="333375"/>
                </a:lnTo>
                <a:lnTo>
                  <a:pt x="14287" y="314325"/>
                </a:lnTo>
                <a:lnTo>
                  <a:pt x="42862" y="319088"/>
                </a:lnTo>
                <a:lnTo>
                  <a:pt x="166687" y="371475"/>
                </a:lnTo>
                <a:lnTo>
                  <a:pt x="247650" y="404813"/>
                </a:lnTo>
                <a:lnTo>
                  <a:pt x="333375" y="423863"/>
                </a:lnTo>
                <a:lnTo>
                  <a:pt x="457200" y="423863"/>
                </a:lnTo>
                <a:lnTo>
                  <a:pt x="542925" y="414338"/>
                </a:lnTo>
                <a:lnTo>
                  <a:pt x="819150" y="361950"/>
                </a:lnTo>
                <a:lnTo>
                  <a:pt x="1281112" y="276225"/>
                </a:lnTo>
                <a:lnTo>
                  <a:pt x="1681162" y="209550"/>
                </a:lnTo>
                <a:lnTo>
                  <a:pt x="2057400" y="152400"/>
                </a:lnTo>
                <a:lnTo>
                  <a:pt x="2352675" y="128588"/>
                </a:lnTo>
                <a:lnTo>
                  <a:pt x="2686050" y="109538"/>
                </a:lnTo>
                <a:lnTo>
                  <a:pt x="3157537" y="85725"/>
                </a:lnTo>
                <a:lnTo>
                  <a:pt x="3524250" y="66675"/>
                </a:lnTo>
                <a:lnTo>
                  <a:pt x="3676650" y="61913"/>
                </a:lnTo>
                <a:lnTo>
                  <a:pt x="3733800" y="47625"/>
                </a:lnTo>
                <a:lnTo>
                  <a:pt x="3805237" y="14288"/>
                </a:lnTo>
                <a:lnTo>
                  <a:pt x="3824287" y="4763"/>
                </a:lnTo>
                <a:lnTo>
                  <a:pt x="3867150" y="0"/>
                </a:lnTo>
                <a:lnTo>
                  <a:pt x="4086225" y="61913"/>
                </a:lnTo>
                <a:lnTo>
                  <a:pt x="4162425" y="95250"/>
                </a:lnTo>
                <a:lnTo>
                  <a:pt x="4310062" y="176213"/>
                </a:lnTo>
                <a:lnTo>
                  <a:pt x="4376737" y="228600"/>
                </a:lnTo>
                <a:lnTo>
                  <a:pt x="4405312" y="266700"/>
                </a:lnTo>
                <a:lnTo>
                  <a:pt x="4405312" y="314325"/>
                </a:lnTo>
                <a:lnTo>
                  <a:pt x="4362450" y="342900"/>
                </a:lnTo>
                <a:lnTo>
                  <a:pt x="4329112" y="361950"/>
                </a:lnTo>
                <a:lnTo>
                  <a:pt x="4210050" y="352425"/>
                </a:lnTo>
                <a:lnTo>
                  <a:pt x="3938587" y="309563"/>
                </a:lnTo>
                <a:lnTo>
                  <a:pt x="3376612" y="285750"/>
                </a:lnTo>
                <a:lnTo>
                  <a:pt x="2728912" y="314325"/>
                </a:lnTo>
                <a:lnTo>
                  <a:pt x="2338387" y="333375"/>
                </a:lnTo>
                <a:lnTo>
                  <a:pt x="2047875" y="357188"/>
                </a:lnTo>
                <a:lnTo>
                  <a:pt x="1414462" y="457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05F8118-F992-43B5-B305-D81E771E378E}"/>
              </a:ext>
            </a:extLst>
          </p:cNvPr>
          <p:cNvSpPr/>
          <p:nvPr/>
        </p:nvSpPr>
        <p:spPr>
          <a:xfrm>
            <a:off x="5637213" y="1570038"/>
            <a:ext cx="603250" cy="4564062"/>
          </a:xfrm>
          <a:custGeom>
            <a:avLst/>
            <a:gdLst>
              <a:gd name="connsiteX0" fmla="*/ 232913 w 603849"/>
              <a:gd name="connsiteY0" fmla="*/ 3623094 h 4563373"/>
              <a:gd name="connsiteX1" fmla="*/ 232913 w 603849"/>
              <a:gd name="connsiteY1" fmla="*/ 2803584 h 4563373"/>
              <a:gd name="connsiteX2" fmla="*/ 224287 w 603849"/>
              <a:gd name="connsiteY2" fmla="*/ 2544792 h 4563373"/>
              <a:gd name="connsiteX3" fmla="*/ 232913 w 603849"/>
              <a:gd name="connsiteY3" fmla="*/ 1992701 h 4563373"/>
              <a:gd name="connsiteX4" fmla="*/ 232913 w 603849"/>
              <a:gd name="connsiteY4" fmla="*/ 1759788 h 4563373"/>
              <a:gd name="connsiteX5" fmla="*/ 250166 w 603849"/>
              <a:gd name="connsiteY5" fmla="*/ 569343 h 4563373"/>
              <a:gd name="connsiteX6" fmla="*/ 258793 w 603849"/>
              <a:gd name="connsiteY6" fmla="*/ 353683 h 4563373"/>
              <a:gd name="connsiteX7" fmla="*/ 232913 w 603849"/>
              <a:gd name="connsiteY7" fmla="*/ 258792 h 4563373"/>
              <a:gd name="connsiteX8" fmla="*/ 181155 w 603849"/>
              <a:gd name="connsiteY8" fmla="*/ 181154 h 4563373"/>
              <a:gd name="connsiteX9" fmla="*/ 77638 w 603849"/>
              <a:gd name="connsiteY9" fmla="*/ 103517 h 4563373"/>
              <a:gd name="connsiteX10" fmla="*/ 0 w 603849"/>
              <a:gd name="connsiteY10" fmla="*/ 51758 h 4563373"/>
              <a:gd name="connsiteX11" fmla="*/ 0 w 603849"/>
              <a:gd name="connsiteY11" fmla="*/ 25879 h 4563373"/>
              <a:gd name="connsiteX12" fmla="*/ 8627 w 603849"/>
              <a:gd name="connsiteY12" fmla="*/ 0 h 4563373"/>
              <a:gd name="connsiteX13" fmla="*/ 77638 w 603849"/>
              <a:gd name="connsiteY13" fmla="*/ 8626 h 4563373"/>
              <a:gd name="connsiteX14" fmla="*/ 258793 w 603849"/>
              <a:gd name="connsiteY14" fmla="*/ 43132 h 4563373"/>
              <a:gd name="connsiteX15" fmla="*/ 431321 w 603849"/>
              <a:gd name="connsiteY15" fmla="*/ 120769 h 4563373"/>
              <a:gd name="connsiteX16" fmla="*/ 569344 w 603849"/>
              <a:gd name="connsiteY16" fmla="*/ 198407 h 4563373"/>
              <a:gd name="connsiteX17" fmla="*/ 603849 w 603849"/>
              <a:gd name="connsiteY17" fmla="*/ 250166 h 4563373"/>
              <a:gd name="connsiteX18" fmla="*/ 603849 w 603849"/>
              <a:gd name="connsiteY18" fmla="*/ 301924 h 4563373"/>
              <a:gd name="connsiteX19" fmla="*/ 577970 w 603849"/>
              <a:gd name="connsiteY19" fmla="*/ 353683 h 4563373"/>
              <a:gd name="connsiteX20" fmla="*/ 517585 w 603849"/>
              <a:gd name="connsiteY20" fmla="*/ 491705 h 4563373"/>
              <a:gd name="connsiteX21" fmla="*/ 508959 w 603849"/>
              <a:gd name="connsiteY21" fmla="*/ 543464 h 4563373"/>
              <a:gd name="connsiteX22" fmla="*/ 517585 w 603849"/>
              <a:gd name="connsiteY22" fmla="*/ 733245 h 4563373"/>
              <a:gd name="connsiteX23" fmla="*/ 491706 w 603849"/>
              <a:gd name="connsiteY23" fmla="*/ 1751162 h 4563373"/>
              <a:gd name="connsiteX24" fmla="*/ 508959 w 603849"/>
              <a:gd name="connsiteY24" fmla="*/ 1992701 h 4563373"/>
              <a:gd name="connsiteX25" fmla="*/ 500332 w 603849"/>
              <a:gd name="connsiteY25" fmla="*/ 2570671 h 4563373"/>
              <a:gd name="connsiteX26" fmla="*/ 491706 w 603849"/>
              <a:gd name="connsiteY26" fmla="*/ 2820837 h 4563373"/>
              <a:gd name="connsiteX27" fmla="*/ 500332 w 603849"/>
              <a:gd name="connsiteY27" fmla="*/ 3493698 h 4563373"/>
              <a:gd name="connsiteX28" fmla="*/ 491706 w 603849"/>
              <a:gd name="connsiteY28" fmla="*/ 4097547 h 4563373"/>
              <a:gd name="connsiteX29" fmla="*/ 465827 w 603849"/>
              <a:gd name="connsiteY29" fmla="*/ 4295954 h 4563373"/>
              <a:gd name="connsiteX30" fmla="*/ 422695 w 603849"/>
              <a:gd name="connsiteY30" fmla="*/ 4477109 h 4563373"/>
              <a:gd name="connsiteX31" fmla="*/ 370936 w 603849"/>
              <a:gd name="connsiteY31" fmla="*/ 4554747 h 4563373"/>
              <a:gd name="connsiteX32" fmla="*/ 319178 w 603849"/>
              <a:gd name="connsiteY32" fmla="*/ 4563373 h 4563373"/>
              <a:gd name="connsiteX33" fmla="*/ 267419 w 603849"/>
              <a:gd name="connsiteY33" fmla="*/ 4494362 h 4563373"/>
              <a:gd name="connsiteX34" fmla="*/ 250166 w 603849"/>
              <a:gd name="connsiteY34" fmla="*/ 4295954 h 4563373"/>
              <a:gd name="connsiteX35" fmla="*/ 241540 w 603849"/>
              <a:gd name="connsiteY35" fmla="*/ 4157932 h 4563373"/>
              <a:gd name="connsiteX36" fmla="*/ 232913 w 603849"/>
              <a:gd name="connsiteY36" fmla="*/ 3959524 h 4563373"/>
              <a:gd name="connsiteX37" fmla="*/ 232913 w 603849"/>
              <a:gd name="connsiteY37" fmla="*/ 3623094 h 456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3849" h="4563373">
                <a:moveTo>
                  <a:pt x="232913" y="3623094"/>
                </a:moveTo>
                <a:lnTo>
                  <a:pt x="232913" y="2803584"/>
                </a:lnTo>
                <a:lnTo>
                  <a:pt x="224287" y="2544792"/>
                </a:lnTo>
                <a:lnTo>
                  <a:pt x="232913" y="1992701"/>
                </a:lnTo>
                <a:lnTo>
                  <a:pt x="232913" y="1759788"/>
                </a:lnTo>
                <a:lnTo>
                  <a:pt x="250166" y="569343"/>
                </a:lnTo>
                <a:lnTo>
                  <a:pt x="258793" y="353683"/>
                </a:lnTo>
                <a:lnTo>
                  <a:pt x="232913" y="258792"/>
                </a:lnTo>
                <a:lnTo>
                  <a:pt x="181155" y="181154"/>
                </a:lnTo>
                <a:lnTo>
                  <a:pt x="77638" y="103517"/>
                </a:lnTo>
                <a:lnTo>
                  <a:pt x="0" y="51758"/>
                </a:lnTo>
                <a:lnTo>
                  <a:pt x="0" y="25879"/>
                </a:lnTo>
                <a:lnTo>
                  <a:pt x="8627" y="0"/>
                </a:lnTo>
                <a:lnTo>
                  <a:pt x="77638" y="8626"/>
                </a:lnTo>
                <a:lnTo>
                  <a:pt x="258793" y="43132"/>
                </a:lnTo>
                <a:lnTo>
                  <a:pt x="431321" y="120769"/>
                </a:lnTo>
                <a:lnTo>
                  <a:pt x="569344" y="198407"/>
                </a:lnTo>
                <a:lnTo>
                  <a:pt x="603849" y="250166"/>
                </a:lnTo>
                <a:lnTo>
                  <a:pt x="603849" y="301924"/>
                </a:lnTo>
                <a:lnTo>
                  <a:pt x="577970" y="353683"/>
                </a:lnTo>
                <a:lnTo>
                  <a:pt x="517585" y="491705"/>
                </a:lnTo>
                <a:lnTo>
                  <a:pt x="508959" y="543464"/>
                </a:lnTo>
                <a:lnTo>
                  <a:pt x="517585" y="733245"/>
                </a:lnTo>
                <a:lnTo>
                  <a:pt x="491706" y="1751162"/>
                </a:lnTo>
                <a:cubicBezTo>
                  <a:pt x="500579" y="1981874"/>
                  <a:pt x="503208" y="1802920"/>
                  <a:pt x="508959" y="1992701"/>
                </a:cubicBezTo>
                <a:lnTo>
                  <a:pt x="500332" y="2570671"/>
                </a:lnTo>
                <a:lnTo>
                  <a:pt x="491706" y="2820837"/>
                </a:lnTo>
                <a:lnTo>
                  <a:pt x="500332" y="3493698"/>
                </a:lnTo>
                <a:lnTo>
                  <a:pt x="491706" y="4097547"/>
                </a:lnTo>
                <a:lnTo>
                  <a:pt x="465827" y="4295954"/>
                </a:lnTo>
                <a:lnTo>
                  <a:pt x="422695" y="4477109"/>
                </a:lnTo>
                <a:lnTo>
                  <a:pt x="370936" y="4554747"/>
                </a:lnTo>
                <a:lnTo>
                  <a:pt x="319178" y="4563373"/>
                </a:lnTo>
                <a:lnTo>
                  <a:pt x="267419" y="4494362"/>
                </a:lnTo>
                <a:lnTo>
                  <a:pt x="250166" y="4295954"/>
                </a:lnTo>
                <a:lnTo>
                  <a:pt x="241540" y="4157932"/>
                </a:lnTo>
                <a:lnTo>
                  <a:pt x="232913" y="3959524"/>
                </a:lnTo>
                <a:lnTo>
                  <a:pt x="232913" y="36230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4D544E3-665D-4E65-B441-F548CDB7C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332" y="1573897"/>
            <a:ext cx="4401693" cy="45602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A0F972-F090-40AF-9D05-10D7A4F69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332" y="1567800"/>
            <a:ext cx="4401693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A2427F-C02F-44AF-B218-BE466D95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53" y="1148898"/>
            <a:ext cx="4401693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13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604136E-3321-4130-9CC6-188EC37ACB34}"/>
              </a:ext>
            </a:extLst>
          </p:cNvPr>
          <p:cNvSpPr/>
          <p:nvPr/>
        </p:nvSpPr>
        <p:spPr>
          <a:xfrm>
            <a:off x="4743451" y="1571625"/>
            <a:ext cx="519113" cy="2243138"/>
          </a:xfrm>
          <a:custGeom>
            <a:avLst/>
            <a:gdLst>
              <a:gd name="connsiteX0" fmla="*/ 247650 w 519113"/>
              <a:gd name="connsiteY0" fmla="*/ 1376363 h 2243138"/>
              <a:gd name="connsiteX1" fmla="*/ 252413 w 519113"/>
              <a:gd name="connsiteY1" fmla="*/ 766763 h 2243138"/>
              <a:gd name="connsiteX2" fmla="*/ 247650 w 519113"/>
              <a:gd name="connsiteY2" fmla="*/ 466725 h 2243138"/>
              <a:gd name="connsiteX3" fmla="*/ 233363 w 519113"/>
              <a:gd name="connsiteY3" fmla="*/ 338138 h 2243138"/>
              <a:gd name="connsiteX4" fmla="*/ 195263 w 519113"/>
              <a:gd name="connsiteY4" fmla="*/ 238125 h 2243138"/>
              <a:gd name="connsiteX5" fmla="*/ 114300 w 519113"/>
              <a:gd name="connsiteY5" fmla="*/ 157163 h 2243138"/>
              <a:gd name="connsiteX6" fmla="*/ 28575 w 519113"/>
              <a:gd name="connsiteY6" fmla="*/ 100013 h 2243138"/>
              <a:gd name="connsiteX7" fmla="*/ 0 w 519113"/>
              <a:gd name="connsiteY7" fmla="*/ 61913 h 2243138"/>
              <a:gd name="connsiteX8" fmla="*/ 4763 w 519113"/>
              <a:gd name="connsiteY8" fmla="*/ 19050 h 2243138"/>
              <a:gd name="connsiteX9" fmla="*/ 47625 w 519113"/>
              <a:gd name="connsiteY9" fmla="*/ 0 h 2243138"/>
              <a:gd name="connsiteX10" fmla="*/ 147638 w 519113"/>
              <a:gd name="connsiteY10" fmla="*/ 23813 h 2243138"/>
              <a:gd name="connsiteX11" fmla="*/ 285750 w 519113"/>
              <a:gd name="connsiteY11" fmla="*/ 61913 h 2243138"/>
              <a:gd name="connsiteX12" fmla="*/ 409575 w 519113"/>
              <a:gd name="connsiteY12" fmla="*/ 109538 h 2243138"/>
              <a:gd name="connsiteX13" fmla="*/ 504825 w 519113"/>
              <a:gd name="connsiteY13" fmla="*/ 161925 h 2243138"/>
              <a:gd name="connsiteX14" fmla="*/ 519113 w 519113"/>
              <a:gd name="connsiteY14" fmla="*/ 180975 h 2243138"/>
              <a:gd name="connsiteX15" fmla="*/ 481013 w 519113"/>
              <a:gd name="connsiteY15" fmla="*/ 309563 h 2243138"/>
              <a:gd name="connsiteX16" fmla="*/ 476250 w 519113"/>
              <a:gd name="connsiteY16" fmla="*/ 800100 h 2243138"/>
              <a:gd name="connsiteX17" fmla="*/ 457200 w 519113"/>
              <a:gd name="connsiteY17" fmla="*/ 947738 h 2243138"/>
              <a:gd name="connsiteX18" fmla="*/ 457200 w 519113"/>
              <a:gd name="connsiteY18" fmla="*/ 1385888 h 2243138"/>
              <a:gd name="connsiteX19" fmla="*/ 461963 w 519113"/>
              <a:gd name="connsiteY19" fmla="*/ 1528763 h 2243138"/>
              <a:gd name="connsiteX20" fmla="*/ 461963 w 519113"/>
              <a:gd name="connsiteY20" fmla="*/ 2214563 h 2243138"/>
              <a:gd name="connsiteX21" fmla="*/ 247650 w 519113"/>
              <a:gd name="connsiteY21" fmla="*/ 2243138 h 2243138"/>
              <a:gd name="connsiteX22" fmla="*/ 247650 w 519113"/>
              <a:gd name="connsiteY22" fmla="*/ 1738313 h 2243138"/>
              <a:gd name="connsiteX23" fmla="*/ 247650 w 519113"/>
              <a:gd name="connsiteY23" fmla="*/ 1376363 h 22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9113" h="2243138">
                <a:moveTo>
                  <a:pt x="247650" y="1376363"/>
                </a:moveTo>
                <a:cubicBezTo>
                  <a:pt x="249238" y="1173163"/>
                  <a:pt x="250825" y="969963"/>
                  <a:pt x="252413" y="766763"/>
                </a:cubicBezTo>
                <a:cubicBezTo>
                  <a:pt x="250825" y="666750"/>
                  <a:pt x="258762" y="554037"/>
                  <a:pt x="247650" y="466725"/>
                </a:cubicBezTo>
                <a:lnTo>
                  <a:pt x="233363" y="338138"/>
                </a:lnTo>
                <a:lnTo>
                  <a:pt x="195263" y="238125"/>
                </a:lnTo>
                <a:lnTo>
                  <a:pt x="114300" y="157163"/>
                </a:lnTo>
                <a:lnTo>
                  <a:pt x="28575" y="100013"/>
                </a:lnTo>
                <a:lnTo>
                  <a:pt x="0" y="61913"/>
                </a:lnTo>
                <a:lnTo>
                  <a:pt x="4763" y="19050"/>
                </a:lnTo>
                <a:lnTo>
                  <a:pt x="47625" y="0"/>
                </a:lnTo>
                <a:lnTo>
                  <a:pt x="147638" y="23813"/>
                </a:lnTo>
                <a:lnTo>
                  <a:pt x="285750" y="61913"/>
                </a:lnTo>
                <a:lnTo>
                  <a:pt x="409575" y="109538"/>
                </a:lnTo>
                <a:lnTo>
                  <a:pt x="504825" y="161925"/>
                </a:lnTo>
                <a:lnTo>
                  <a:pt x="519113" y="180975"/>
                </a:lnTo>
                <a:lnTo>
                  <a:pt x="481013" y="309563"/>
                </a:lnTo>
                <a:cubicBezTo>
                  <a:pt x="479425" y="473075"/>
                  <a:pt x="477838" y="636588"/>
                  <a:pt x="476250" y="800100"/>
                </a:cubicBezTo>
                <a:lnTo>
                  <a:pt x="457200" y="947738"/>
                </a:lnTo>
                <a:lnTo>
                  <a:pt x="457200" y="1385888"/>
                </a:lnTo>
                <a:lnTo>
                  <a:pt x="461963" y="1528763"/>
                </a:lnTo>
                <a:lnTo>
                  <a:pt x="461963" y="2214563"/>
                </a:lnTo>
                <a:lnTo>
                  <a:pt x="247650" y="2243138"/>
                </a:lnTo>
                <a:lnTo>
                  <a:pt x="247650" y="1738313"/>
                </a:lnTo>
                <a:lnTo>
                  <a:pt x="247650" y="1376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38F92FF-9893-45C8-95CA-09E9A0C553BC}"/>
              </a:ext>
            </a:extLst>
          </p:cNvPr>
          <p:cNvSpPr/>
          <p:nvPr/>
        </p:nvSpPr>
        <p:spPr>
          <a:xfrm>
            <a:off x="5068889" y="1392238"/>
            <a:ext cx="1997075" cy="501650"/>
          </a:xfrm>
          <a:custGeom>
            <a:avLst/>
            <a:gdLst>
              <a:gd name="connsiteX0" fmla="*/ 509588 w 1995488"/>
              <a:gd name="connsiteY0" fmla="*/ 469107 h 500063"/>
              <a:gd name="connsiteX1" fmla="*/ 135732 w 1995488"/>
              <a:gd name="connsiteY1" fmla="*/ 500063 h 500063"/>
              <a:gd name="connsiteX2" fmla="*/ 0 w 1995488"/>
              <a:gd name="connsiteY2" fmla="*/ 335757 h 500063"/>
              <a:gd name="connsiteX3" fmla="*/ 209550 w 1995488"/>
              <a:gd name="connsiteY3" fmla="*/ 338138 h 500063"/>
              <a:gd name="connsiteX4" fmla="*/ 466725 w 1995488"/>
              <a:gd name="connsiteY4" fmla="*/ 302419 h 500063"/>
              <a:gd name="connsiteX5" fmla="*/ 783432 w 1995488"/>
              <a:gd name="connsiteY5" fmla="*/ 250032 h 500063"/>
              <a:gd name="connsiteX6" fmla="*/ 1097757 w 1995488"/>
              <a:gd name="connsiteY6" fmla="*/ 183357 h 500063"/>
              <a:gd name="connsiteX7" fmla="*/ 1338263 w 1995488"/>
              <a:gd name="connsiteY7" fmla="*/ 126207 h 500063"/>
              <a:gd name="connsiteX8" fmla="*/ 1383507 w 1995488"/>
              <a:gd name="connsiteY8" fmla="*/ 107157 h 500063"/>
              <a:gd name="connsiteX9" fmla="*/ 1531144 w 1995488"/>
              <a:gd name="connsiteY9" fmla="*/ 16669 h 500063"/>
              <a:gd name="connsiteX10" fmla="*/ 1559719 w 1995488"/>
              <a:gd name="connsiteY10" fmla="*/ 0 h 500063"/>
              <a:gd name="connsiteX11" fmla="*/ 1588294 w 1995488"/>
              <a:gd name="connsiteY11" fmla="*/ 0 h 500063"/>
              <a:gd name="connsiteX12" fmla="*/ 1754982 w 1995488"/>
              <a:gd name="connsiteY12" fmla="*/ 50007 h 500063"/>
              <a:gd name="connsiteX13" fmla="*/ 1914525 w 1995488"/>
              <a:gd name="connsiteY13" fmla="*/ 116682 h 500063"/>
              <a:gd name="connsiteX14" fmla="*/ 1966913 w 1995488"/>
              <a:gd name="connsiteY14" fmla="*/ 147638 h 500063"/>
              <a:gd name="connsiteX15" fmla="*/ 1990725 w 1995488"/>
              <a:gd name="connsiteY15" fmla="*/ 176213 h 500063"/>
              <a:gd name="connsiteX16" fmla="*/ 1995488 w 1995488"/>
              <a:gd name="connsiteY16" fmla="*/ 197644 h 500063"/>
              <a:gd name="connsiteX17" fmla="*/ 1981200 w 1995488"/>
              <a:gd name="connsiteY17" fmla="*/ 219075 h 500063"/>
              <a:gd name="connsiteX18" fmla="*/ 1962150 w 1995488"/>
              <a:gd name="connsiteY18" fmla="*/ 238125 h 500063"/>
              <a:gd name="connsiteX19" fmla="*/ 1919288 w 1995488"/>
              <a:gd name="connsiteY19" fmla="*/ 269082 h 500063"/>
              <a:gd name="connsiteX20" fmla="*/ 1783557 w 1995488"/>
              <a:gd name="connsiteY20" fmla="*/ 304800 h 500063"/>
              <a:gd name="connsiteX21" fmla="*/ 1535907 w 1995488"/>
              <a:gd name="connsiteY21" fmla="*/ 354807 h 500063"/>
              <a:gd name="connsiteX22" fmla="*/ 1195388 w 1995488"/>
              <a:gd name="connsiteY22" fmla="*/ 404813 h 500063"/>
              <a:gd name="connsiteX23" fmla="*/ 819150 w 1995488"/>
              <a:gd name="connsiteY23" fmla="*/ 438150 h 500063"/>
              <a:gd name="connsiteX24" fmla="*/ 509588 w 1995488"/>
              <a:gd name="connsiteY24" fmla="*/ 469107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95488" h="500063">
                <a:moveTo>
                  <a:pt x="509588" y="469107"/>
                </a:moveTo>
                <a:lnTo>
                  <a:pt x="135732" y="500063"/>
                </a:lnTo>
                <a:lnTo>
                  <a:pt x="0" y="335757"/>
                </a:lnTo>
                <a:lnTo>
                  <a:pt x="209550" y="338138"/>
                </a:lnTo>
                <a:lnTo>
                  <a:pt x="466725" y="302419"/>
                </a:lnTo>
                <a:lnTo>
                  <a:pt x="783432" y="250032"/>
                </a:lnTo>
                <a:lnTo>
                  <a:pt x="1097757" y="183357"/>
                </a:lnTo>
                <a:lnTo>
                  <a:pt x="1338263" y="126207"/>
                </a:lnTo>
                <a:lnTo>
                  <a:pt x="1383507" y="107157"/>
                </a:lnTo>
                <a:lnTo>
                  <a:pt x="1531144" y="16669"/>
                </a:lnTo>
                <a:lnTo>
                  <a:pt x="1559719" y="0"/>
                </a:lnTo>
                <a:lnTo>
                  <a:pt x="1588294" y="0"/>
                </a:lnTo>
                <a:lnTo>
                  <a:pt x="1754982" y="50007"/>
                </a:lnTo>
                <a:lnTo>
                  <a:pt x="1914525" y="116682"/>
                </a:lnTo>
                <a:lnTo>
                  <a:pt x="1966913" y="147638"/>
                </a:lnTo>
                <a:lnTo>
                  <a:pt x="1990725" y="176213"/>
                </a:lnTo>
                <a:lnTo>
                  <a:pt x="1995488" y="197644"/>
                </a:lnTo>
                <a:lnTo>
                  <a:pt x="1981200" y="219075"/>
                </a:lnTo>
                <a:lnTo>
                  <a:pt x="1962150" y="238125"/>
                </a:lnTo>
                <a:lnTo>
                  <a:pt x="1919288" y="269082"/>
                </a:lnTo>
                <a:lnTo>
                  <a:pt x="1783557" y="304800"/>
                </a:lnTo>
                <a:lnTo>
                  <a:pt x="1535907" y="354807"/>
                </a:lnTo>
                <a:lnTo>
                  <a:pt x="1195388" y="404813"/>
                </a:lnTo>
                <a:lnTo>
                  <a:pt x="819150" y="438150"/>
                </a:lnTo>
                <a:lnTo>
                  <a:pt x="509588" y="469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FC0CBDE-90B4-4319-92B0-BFE08469501D}"/>
              </a:ext>
            </a:extLst>
          </p:cNvPr>
          <p:cNvSpPr/>
          <p:nvPr/>
        </p:nvSpPr>
        <p:spPr>
          <a:xfrm>
            <a:off x="5081589" y="2132014"/>
            <a:ext cx="1806575" cy="403225"/>
          </a:xfrm>
          <a:custGeom>
            <a:avLst/>
            <a:gdLst>
              <a:gd name="connsiteX0" fmla="*/ 631031 w 1807368"/>
              <a:gd name="connsiteY0" fmla="*/ 385762 h 404812"/>
              <a:gd name="connsiteX1" fmla="*/ 454818 w 1807368"/>
              <a:gd name="connsiteY1" fmla="*/ 400050 h 404812"/>
              <a:gd name="connsiteX2" fmla="*/ 373856 w 1807368"/>
              <a:gd name="connsiteY2" fmla="*/ 404812 h 404812"/>
              <a:gd name="connsiteX3" fmla="*/ 276225 w 1807368"/>
              <a:gd name="connsiteY3" fmla="*/ 402431 h 404812"/>
              <a:gd name="connsiteX4" fmla="*/ 95250 w 1807368"/>
              <a:gd name="connsiteY4" fmla="*/ 385762 h 404812"/>
              <a:gd name="connsiteX5" fmla="*/ 0 w 1807368"/>
              <a:gd name="connsiteY5" fmla="*/ 245269 h 404812"/>
              <a:gd name="connsiteX6" fmla="*/ 159543 w 1807368"/>
              <a:gd name="connsiteY6" fmla="*/ 250031 h 404812"/>
              <a:gd name="connsiteX7" fmla="*/ 321468 w 1807368"/>
              <a:gd name="connsiteY7" fmla="*/ 247650 h 404812"/>
              <a:gd name="connsiteX8" fmla="*/ 571500 w 1807368"/>
              <a:gd name="connsiteY8" fmla="*/ 223837 h 404812"/>
              <a:gd name="connsiteX9" fmla="*/ 938212 w 1807368"/>
              <a:gd name="connsiteY9" fmla="*/ 161925 h 404812"/>
              <a:gd name="connsiteX10" fmla="*/ 1173956 w 1807368"/>
              <a:gd name="connsiteY10" fmla="*/ 116681 h 404812"/>
              <a:gd name="connsiteX11" fmla="*/ 1219200 w 1807368"/>
              <a:gd name="connsiteY11" fmla="*/ 95250 h 404812"/>
              <a:gd name="connsiteX12" fmla="*/ 1323975 w 1807368"/>
              <a:gd name="connsiteY12" fmla="*/ 38100 h 404812"/>
              <a:gd name="connsiteX13" fmla="*/ 1402556 w 1807368"/>
              <a:gd name="connsiteY13" fmla="*/ 4762 h 404812"/>
              <a:gd name="connsiteX14" fmla="*/ 1421606 w 1807368"/>
              <a:gd name="connsiteY14" fmla="*/ 0 h 404812"/>
              <a:gd name="connsiteX15" fmla="*/ 1457325 w 1807368"/>
              <a:gd name="connsiteY15" fmla="*/ 2381 h 404812"/>
              <a:gd name="connsiteX16" fmla="*/ 1647825 w 1807368"/>
              <a:gd name="connsiteY16" fmla="*/ 40481 h 404812"/>
              <a:gd name="connsiteX17" fmla="*/ 1747837 w 1807368"/>
              <a:gd name="connsiteY17" fmla="*/ 78581 h 404812"/>
              <a:gd name="connsiteX18" fmla="*/ 1785937 w 1807368"/>
              <a:gd name="connsiteY18" fmla="*/ 104775 h 404812"/>
              <a:gd name="connsiteX19" fmla="*/ 1802606 w 1807368"/>
              <a:gd name="connsiteY19" fmla="*/ 126206 h 404812"/>
              <a:gd name="connsiteX20" fmla="*/ 1807368 w 1807368"/>
              <a:gd name="connsiteY20" fmla="*/ 159544 h 404812"/>
              <a:gd name="connsiteX21" fmla="*/ 1800225 w 1807368"/>
              <a:gd name="connsiteY21" fmla="*/ 188119 h 404812"/>
              <a:gd name="connsiteX22" fmla="*/ 1788318 w 1807368"/>
              <a:gd name="connsiteY22" fmla="*/ 207169 h 404812"/>
              <a:gd name="connsiteX23" fmla="*/ 1764506 w 1807368"/>
              <a:gd name="connsiteY23" fmla="*/ 221456 h 404812"/>
              <a:gd name="connsiteX24" fmla="*/ 1666875 w 1807368"/>
              <a:gd name="connsiteY24" fmla="*/ 252412 h 404812"/>
              <a:gd name="connsiteX25" fmla="*/ 1519237 w 1807368"/>
              <a:gd name="connsiteY25" fmla="*/ 280987 h 404812"/>
              <a:gd name="connsiteX26" fmla="*/ 1126331 w 1807368"/>
              <a:gd name="connsiteY26" fmla="*/ 326231 h 404812"/>
              <a:gd name="connsiteX27" fmla="*/ 631031 w 1807368"/>
              <a:gd name="connsiteY27" fmla="*/ 385762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07368" h="404812">
                <a:moveTo>
                  <a:pt x="631031" y="385762"/>
                </a:moveTo>
                <a:lnTo>
                  <a:pt x="454818" y="400050"/>
                </a:lnTo>
                <a:lnTo>
                  <a:pt x="373856" y="404812"/>
                </a:lnTo>
                <a:lnTo>
                  <a:pt x="276225" y="402431"/>
                </a:lnTo>
                <a:lnTo>
                  <a:pt x="95250" y="385762"/>
                </a:lnTo>
                <a:lnTo>
                  <a:pt x="0" y="245269"/>
                </a:lnTo>
                <a:lnTo>
                  <a:pt x="159543" y="250031"/>
                </a:lnTo>
                <a:lnTo>
                  <a:pt x="321468" y="247650"/>
                </a:lnTo>
                <a:lnTo>
                  <a:pt x="571500" y="223837"/>
                </a:lnTo>
                <a:lnTo>
                  <a:pt x="938212" y="161925"/>
                </a:lnTo>
                <a:lnTo>
                  <a:pt x="1173956" y="116681"/>
                </a:lnTo>
                <a:lnTo>
                  <a:pt x="1219200" y="95250"/>
                </a:lnTo>
                <a:lnTo>
                  <a:pt x="1323975" y="38100"/>
                </a:lnTo>
                <a:lnTo>
                  <a:pt x="1402556" y="4762"/>
                </a:lnTo>
                <a:lnTo>
                  <a:pt x="1421606" y="0"/>
                </a:lnTo>
                <a:lnTo>
                  <a:pt x="1457325" y="2381"/>
                </a:lnTo>
                <a:lnTo>
                  <a:pt x="1647825" y="40481"/>
                </a:lnTo>
                <a:lnTo>
                  <a:pt x="1747837" y="78581"/>
                </a:lnTo>
                <a:lnTo>
                  <a:pt x="1785937" y="104775"/>
                </a:lnTo>
                <a:lnTo>
                  <a:pt x="1802606" y="126206"/>
                </a:lnTo>
                <a:lnTo>
                  <a:pt x="1807368" y="159544"/>
                </a:lnTo>
                <a:lnTo>
                  <a:pt x="1800225" y="188119"/>
                </a:lnTo>
                <a:lnTo>
                  <a:pt x="1788318" y="207169"/>
                </a:lnTo>
                <a:lnTo>
                  <a:pt x="1764506" y="221456"/>
                </a:lnTo>
                <a:lnTo>
                  <a:pt x="1666875" y="252412"/>
                </a:lnTo>
                <a:lnTo>
                  <a:pt x="1519237" y="280987"/>
                </a:lnTo>
                <a:lnTo>
                  <a:pt x="1126331" y="326231"/>
                </a:lnTo>
                <a:lnTo>
                  <a:pt x="631031" y="3857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E59BEC7-EC81-4EB4-BE64-25A168E69496}"/>
              </a:ext>
            </a:extLst>
          </p:cNvPr>
          <p:cNvSpPr/>
          <p:nvPr/>
        </p:nvSpPr>
        <p:spPr>
          <a:xfrm>
            <a:off x="5087938" y="2781300"/>
            <a:ext cx="1828800" cy="331788"/>
          </a:xfrm>
          <a:custGeom>
            <a:avLst/>
            <a:gdLst>
              <a:gd name="connsiteX0" fmla="*/ 642938 w 1828800"/>
              <a:gd name="connsiteY0" fmla="*/ 314325 h 330994"/>
              <a:gd name="connsiteX1" fmla="*/ 488157 w 1828800"/>
              <a:gd name="connsiteY1" fmla="*/ 326231 h 330994"/>
              <a:gd name="connsiteX2" fmla="*/ 416719 w 1828800"/>
              <a:gd name="connsiteY2" fmla="*/ 330994 h 330994"/>
              <a:gd name="connsiteX3" fmla="*/ 257175 w 1828800"/>
              <a:gd name="connsiteY3" fmla="*/ 326231 h 330994"/>
              <a:gd name="connsiteX4" fmla="*/ 92869 w 1828800"/>
              <a:gd name="connsiteY4" fmla="*/ 319088 h 330994"/>
              <a:gd name="connsiteX5" fmla="*/ 0 w 1828800"/>
              <a:gd name="connsiteY5" fmla="*/ 176213 h 330994"/>
              <a:gd name="connsiteX6" fmla="*/ 326232 w 1828800"/>
              <a:gd name="connsiteY6" fmla="*/ 176213 h 330994"/>
              <a:gd name="connsiteX7" fmla="*/ 516732 w 1828800"/>
              <a:gd name="connsiteY7" fmla="*/ 164306 h 330994"/>
              <a:gd name="connsiteX8" fmla="*/ 754857 w 1828800"/>
              <a:gd name="connsiteY8" fmla="*/ 133350 h 330994"/>
              <a:gd name="connsiteX9" fmla="*/ 1007269 w 1828800"/>
              <a:gd name="connsiteY9" fmla="*/ 107156 h 330994"/>
              <a:gd name="connsiteX10" fmla="*/ 1238250 w 1828800"/>
              <a:gd name="connsiteY10" fmla="*/ 71438 h 330994"/>
              <a:gd name="connsiteX11" fmla="*/ 1359694 w 1828800"/>
              <a:gd name="connsiteY11" fmla="*/ 42863 h 330994"/>
              <a:gd name="connsiteX12" fmla="*/ 1431132 w 1828800"/>
              <a:gd name="connsiteY12" fmla="*/ 14288 h 330994"/>
              <a:gd name="connsiteX13" fmla="*/ 1493044 w 1828800"/>
              <a:gd name="connsiteY13" fmla="*/ 4763 h 330994"/>
              <a:gd name="connsiteX14" fmla="*/ 1559719 w 1828800"/>
              <a:gd name="connsiteY14" fmla="*/ 0 h 330994"/>
              <a:gd name="connsiteX15" fmla="*/ 1631157 w 1828800"/>
              <a:gd name="connsiteY15" fmla="*/ 4763 h 330994"/>
              <a:gd name="connsiteX16" fmla="*/ 1688307 w 1828800"/>
              <a:gd name="connsiteY16" fmla="*/ 16669 h 330994"/>
              <a:gd name="connsiteX17" fmla="*/ 1740694 w 1828800"/>
              <a:gd name="connsiteY17" fmla="*/ 35719 h 330994"/>
              <a:gd name="connsiteX18" fmla="*/ 1790700 w 1828800"/>
              <a:gd name="connsiteY18" fmla="*/ 59531 h 330994"/>
              <a:gd name="connsiteX19" fmla="*/ 1814513 w 1828800"/>
              <a:gd name="connsiteY19" fmla="*/ 76200 h 330994"/>
              <a:gd name="connsiteX20" fmla="*/ 1826419 w 1828800"/>
              <a:gd name="connsiteY20" fmla="*/ 95250 h 330994"/>
              <a:gd name="connsiteX21" fmla="*/ 1828800 w 1828800"/>
              <a:gd name="connsiteY21" fmla="*/ 126206 h 330994"/>
              <a:gd name="connsiteX22" fmla="*/ 1824038 w 1828800"/>
              <a:gd name="connsiteY22" fmla="*/ 161925 h 330994"/>
              <a:gd name="connsiteX23" fmla="*/ 1809750 w 1828800"/>
              <a:gd name="connsiteY23" fmla="*/ 180975 h 330994"/>
              <a:gd name="connsiteX24" fmla="*/ 1726407 w 1828800"/>
              <a:gd name="connsiteY24" fmla="*/ 214313 h 330994"/>
              <a:gd name="connsiteX25" fmla="*/ 1685925 w 1828800"/>
              <a:gd name="connsiteY25" fmla="*/ 223838 h 330994"/>
              <a:gd name="connsiteX26" fmla="*/ 1312069 w 1828800"/>
              <a:gd name="connsiteY26" fmla="*/ 254794 h 330994"/>
              <a:gd name="connsiteX27" fmla="*/ 933450 w 1828800"/>
              <a:gd name="connsiteY27" fmla="*/ 288131 h 330994"/>
              <a:gd name="connsiteX28" fmla="*/ 642938 w 1828800"/>
              <a:gd name="connsiteY28" fmla="*/ 314325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28800" h="330994">
                <a:moveTo>
                  <a:pt x="642938" y="314325"/>
                </a:moveTo>
                <a:lnTo>
                  <a:pt x="488157" y="326231"/>
                </a:lnTo>
                <a:lnTo>
                  <a:pt x="416719" y="330994"/>
                </a:lnTo>
                <a:lnTo>
                  <a:pt x="257175" y="326231"/>
                </a:lnTo>
                <a:lnTo>
                  <a:pt x="92869" y="319088"/>
                </a:lnTo>
                <a:lnTo>
                  <a:pt x="0" y="176213"/>
                </a:lnTo>
                <a:lnTo>
                  <a:pt x="326232" y="176213"/>
                </a:lnTo>
                <a:lnTo>
                  <a:pt x="516732" y="164306"/>
                </a:lnTo>
                <a:lnTo>
                  <a:pt x="754857" y="133350"/>
                </a:lnTo>
                <a:lnTo>
                  <a:pt x="1007269" y="107156"/>
                </a:lnTo>
                <a:lnTo>
                  <a:pt x="1238250" y="71438"/>
                </a:lnTo>
                <a:lnTo>
                  <a:pt x="1359694" y="42863"/>
                </a:lnTo>
                <a:lnTo>
                  <a:pt x="1431132" y="14288"/>
                </a:lnTo>
                <a:lnTo>
                  <a:pt x="1493044" y="4763"/>
                </a:lnTo>
                <a:lnTo>
                  <a:pt x="1559719" y="0"/>
                </a:lnTo>
                <a:lnTo>
                  <a:pt x="1631157" y="4763"/>
                </a:lnTo>
                <a:lnTo>
                  <a:pt x="1688307" y="16669"/>
                </a:lnTo>
                <a:lnTo>
                  <a:pt x="1740694" y="35719"/>
                </a:lnTo>
                <a:lnTo>
                  <a:pt x="1790700" y="59531"/>
                </a:lnTo>
                <a:lnTo>
                  <a:pt x="1814513" y="76200"/>
                </a:lnTo>
                <a:lnTo>
                  <a:pt x="1826419" y="95250"/>
                </a:lnTo>
                <a:lnTo>
                  <a:pt x="1828800" y="126206"/>
                </a:lnTo>
                <a:lnTo>
                  <a:pt x="1824038" y="161925"/>
                </a:lnTo>
                <a:lnTo>
                  <a:pt x="1809750" y="180975"/>
                </a:lnTo>
                <a:lnTo>
                  <a:pt x="1726407" y="214313"/>
                </a:lnTo>
                <a:lnTo>
                  <a:pt x="1685925" y="223838"/>
                </a:lnTo>
                <a:lnTo>
                  <a:pt x="1312069" y="254794"/>
                </a:lnTo>
                <a:lnTo>
                  <a:pt x="933450" y="288131"/>
                </a:lnTo>
                <a:cubicBezTo>
                  <a:pt x="841369" y="296001"/>
                  <a:pt x="564808" y="311944"/>
                  <a:pt x="642938" y="314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4669F9C-F7DC-47C2-B45E-AF7224940BFD}"/>
              </a:ext>
            </a:extLst>
          </p:cNvPr>
          <p:cNvSpPr/>
          <p:nvPr/>
        </p:nvSpPr>
        <p:spPr>
          <a:xfrm>
            <a:off x="3614738" y="3311526"/>
            <a:ext cx="4557712" cy="854075"/>
          </a:xfrm>
          <a:custGeom>
            <a:avLst/>
            <a:gdLst>
              <a:gd name="connsiteX0" fmla="*/ 869182 w 4556927"/>
              <a:gd name="connsiteY0" fmla="*/ 517490 h 854110"/>
              <a:gd name="connsiteX1" fmla="*/ 1376624 w 4556927"/>
              <a:gd name="connsiteY1" fmla="*/ 447152 h 854110"/>
              <a:gd name="connsiteX2" fmla="*/ 1617784 w 4556927"/>
              <a:gd name="connsiteY2" fmla="*/ 411982 h 854110"/>
              <a:gd name="connsiteX3" fmla="*/ 2044839 w 4556927"/>
              <a:gd name="connsiteY3" fmla="*/ 351692 h 854110"/>
              <a:gd name="connsiteX4" fmla="*/ 2617595 w 4556927"/>
              <a:gd name="connsiteY4" fmla="*/ 281354 h 854110"/>
              <a:gd name="connsiteX5" fmla="*/ 3130061 w 4556927"/>
              <a:gd name="connsiteY5" fmla="*/ 226088 h 854110"/>
              <a:gd name="connsiteX6" fmla="*/ 3627454 w 4556927"/>
              <a:gd name="connsiteY6" fmla="*/ 160773 h 854110"/>
              <a:gd name="connsiteX7" fmla="*/ 3788228 w 4556927"/>
              <a:gd name="connsiteY7" fmla="*/ 145701 h 854110"/>
              <a:gd name="connsiteX8" fmla="*/ 3808325 w 4556927"/>
              <a:gd name="connsiteY8" fmla="*/ 145701 h 854110"/>
              <a:gd name="connsiteX9" fmla="*/ 3878663 w 4556927"/>
              <a:gd name="connsiteY9" fmla="*/ 85411 h 854110"/>
              <a:gd name="connsiteX10" fmla="*/ 3959050 w 4556927"/>
              <a:gd name="connsiteY10" fmla="*/ 35169 h 854110"/>
              <a:gd name="connsiteX11" fmla="*/ 4034413 w 4556927"/>
              <a:gd name="connsiteY11" fmla="*/ 5024 h 854110"/>
              <a:gd name="connsiteX12" fmla="*/ 4089679 w 4556927"/>
              <a:gd name="connsiteY12" fmla="*/ 0 h 854110"/>
              <a:gd name="connsiteX13" fmla="*/ 4170065 w 4556927"/>
              <a:gd name="connsiteY13" fmla="*/ 20097 h 854110"/>
              <a:gd name="connsiteX14" fmla="*/ 4376057 w 4556927"/>
              <a:gd name="connsiteY14" fmla="*/ 85411 h 854110"/>
              <a:gd name="connsiteX15" fmla="*/ 4526782 w 4556927"/>
              <a:gd name="connsiteY15" fmla="*/ 160773 h 854110"/>
              <a:gd name="connsiteX16" fmla="*/ 4551903 w 4556927"/>
              <a:gd name="connsiteY16" fmla="*/ 180870 h 854110"/>
              <a:gd name="connsiteX17" fmla="*/ 4556927 w 4556927"/>
              <a:gd name="connsiteY17" fmla="*/ 216039 h 854110"/>
              <a:gd name="connsiteX18" fmla="*/ 4551903 w 4556927"/>
              <a:gd name="connsiteY18" fmla="*/ 251209 h 854110"/>
              <a:gd name="connsiteX19" fmla="*/ 4531806 w 4556927"/>
              <a:gd name="connsiteY19" fmla="*/ 291402 h 854110"/>
              <a:gd name="connsiteX20" fmla="*/ 4481564 w 4556927"/>
              <a:gd name="connsiteY20" fmla="*/ 311499 h 854110"/>
              <a:gd name="connsiteX21" fmla="*/ 4401178 w 4556927"/>
              <a:gd name="connsiteY21" fmla="*/ 321547 h 854110"/>
              <a:gd name="connsiteX22" fmla="*/ 4039437 w 4556927"/>
              <a:gd name="connsiteY22" fmla="*/ 321547 h 854110"/>
              <a:gd name="connsiteX23" fmla="*/ 3647551 w 4556927"/>
              <a:gd name="connsiteY23" fmla="*/ 341644 h 854110"/>
              <a:gd name="connsiteX24" fmla="*/ 3125037 w 4556927"/>
              <a:gd name="connsiteY24" fmla="*/ 396910 h 854110"/>
              <a:gd name="connsiteX25" fmla="*/ 2351314 w 4556927"/>
              <a:gd name="connsiteY25" fmla="*/ 482321 h 854110"/>
              <a:gd name="connsiteX26" fmla="*/ 1838848 w 4556927"/>
              <a:gd name="connsiteY26" fmla="*/ 547635 h 854110"/>
              <a:gd name="connsiteX27" fmla="*/ 1326382 w 4556927"/>
              <a:gd name="connsiteY27" fmla="*/ 628022 h 854110"/>
              <a:gd name="connsiteX28" fmla="*/ 1090246 w 4556927"/>
              <a:gd name="connsiteY28" fmla="*/ 698360 h 854110"/>
              <a:gd name="connsiteX29" fmla="*/ 738553 w 4556927"/>
              <a:gd name="connsiteY29" fmla="*/ 783771 h 854110"/>
              <a:gd name="connsiteX30" fmla="*/ 492369 w 4556927"/>
              <a:gd name="connsiteY30" fmla="*/ 844061 h 854110"/>
              <a:gd name="connsiteX31" fmla="*/ 376813 w 4556927"/>
              <a:gd name="connsiteY31" fmla="*/ 854110 h 854110"/>
              <a:gd name="connsiteX32" fmla="*/ 316523 w 4556927"/>
              <a:gd name="connsiteY32" fmla="*/ 849086 h 854110"/>
              <a:gd name="connsiteX33" fmla="*/ 231112 w 4556927"/>
              <a:gd name="connsiteY33" fmla="*/ 798844 h 854110"/>
              <a:gd name="connsiteX34" fmla="*/ 140676 w 4556927"/>
              <a:gd name="connsiteY34" fmla="*/ 718457 h 854110"/>
              <a:gd name="connsiteX35" fmla="*/ 50241 w 4556927"/>
              <a:gd name="connsiteY35" fmla="*/ 612949 h 854110"/>
              <a:gd name="connsiteX36" fmla="*/ 15072 w 4556927"/>
              <a:gd name="connsiteY36" fmla="*/ 547635 h 854110"/>
              <a:gd name="connsiteX37" fmla="*/ 0 w 4556927"/>
              <a:gd name="connsiteY37" fmla="*/ 512466 h 854110"/>
              <a:gd name="connsiteX38" fmla="*/ 0 w 4556927"/>
              <a:gd name="connsiteY38" fmla="*/ 482321 h 854110"/>
              <a:gd name="connsiteX39" fmla="*/ 10048 w 4556927"/>
              <a:gd name="connsiteY39" fmla="*/ 452176 h 854110"/>
              <a:gd name="connsiteX40" fmla="*/ 35169 w 4556927"/>
              <a:gd name="connsiteY40" fmla="*/ 457200 h 854110"/>
              <a:gd name="connsiteX41" fmla="*/ 75362 w 4556927"/>
              <a:gd name="connsiteY41" fmla="*/ 487345 h 854110"/>
              <a:gd name="connsiteX42" fmla="*/ 145701 w 4556927"/>
              <a:gd name="connsiteY42" fmla="*/ 517490 h 854110"/>
              <a:gd name="connsiteX43" fmla="*/ 236136 w 4556927"/>
              <a:gd name="connsiteY43" fmla="*/ 547635 h 854110"/>
              <a:gd name="connsiteX44" fmla="*/ 296426 w 4556927"/>
              <a:gd name="connsiteY44" fmla="*/ 557683 h 854110"/>
              <a:gd name="connsiteX45" fmla="*/ 396909 w 4556927"/>
              <a:gd name="connsiteY45" fmla="*/ 562708 h 854110"/>
              <a:gd name="connsiteX46" fmla="*/ 542610 w 4556927"/>
              <a:gd name="connsiteY46" fmla="*/ 562708 h 854110"/>
              <a:gd name="connsiteX47" fmla="*/ 748602 w 4556927"/>
              <a:gd name="connsiteY47" fmla="*/ 537587 h 854110"/>
              <a:gd name="connsiteX48" fmla="*/ 869182 w 4556927"/>
              <a:gd name="connsiteY48" fmla="*/ 517490 h 8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556927" h="854110">
                <a:moveTo>
                  <a:pt x="869182" y="517490"/>
                </a:moveTo>
                <a:lnTo>
                  <a:pt x="1376624" y="447152"/>
                </a:lnTo>
                <a:lnTo>
                  <a:pt x="1617784" y="411982"/>
                </a:lnTo>
                <a:lnTo>
                  <a:pt x="2044839" y="351692"/>
                </a:lnTo>
                <a:lnTo>
                  <a:pt x="2617595" y="281354"/>
                </a:lnTo>
                <a:lnTo>
                  <a:pt x="3130061" y="226088"/>
                </a:lnTo>
                <a:lnTo>
                  <a:pt x="3627454" y="160773"/>
                </a:lnTo>
                <a:lnTo>
                  <a:pt x="3788228" y="145701"/>
                </a:lnTo>
                <a:lnTo>
                  <a:pt x="3808325" y="145701"/>
                </a:lnTo>
                <a:lnTo>
                  <a:pt x="3878663" y="85411"/>
                </a:lnTo>
                <a:lnTo>
                  <a:pt x="3959050" y="35169"/>
                </a:lnTo>
                <a:lnTo>
                  <a:pt x="4034413" y="5024"/>
                </a:lnTo>
                <a:lnTo>
                  <a:pt x="4089679" y="0"/>
                </a:lnTo>
                <a:lnTo>
                  <a:pt x="4170065" y="20097"/>
                </a:lnTo>
                <a:lnTo>
                  <a:pt x="4376057" y="85411"/>
                </a:lnTo>
                <a:lnTo>
                  <a:pt x="4526782" y="160773"/>
                </a:lnTo>
                <a:lnTo>
                  <a:pt x="4551903" y="180870"/>
                </a:lnTo>
                <a:lnTo>
                  <a:pt x="4556927" y="216039"/>
                </a:lnTo>
                <a:lnTo>
                  <a:pt x="4551903" y="251209"/>
                </a:lnTo>
                <a:lnTo>
                  <a:pt x="4531806" y="291402"/>
                </a:lnTo>
                <a:lnTo>
                  <a:pt x="4481564" y="311499"/>
                </a:lnTo>
                <a:lnTo>
                  <a:pt x="4401178" y="321547"/>
                </a:lnTo>
                <a:lnTo>
                  <a:pt x="4039437" y="321547"/>
                </a:lnTo>
                <a:lnTo>
                  <a:pt x="3647551" y="341644"/>
                </a:lnTo>
                <a:lnTo>
                  <a:pt x="3125037" y="396910"/>
                </a:lnTo>
                <a:lnTo>
                  <a:pt x="2351314" y="482321"/>
                </a:lnTo>
                <a:lnTo>
                  <a:pt x="1838848" y="547635"/>
                </a:lnTo>
                <a:lnTo>
                  <a:pt x="1326382" y="628022"/>
                </a:lnTo>
                <a:lnTo>
                  <a:pt x="1090246" y="698360"/>
                </a:lnTo>
                <a:lnTo>
                  <a:pt x="738553" y="783771"/>
                </a:lnTo>
                <a:lnTo>
                  <a:pt x="492369" y="844061"/>
                </a:lnTo>
                <a:lnTo>
                  <a:pt x="376813" y="854110"/>
                </a:lnTo>
                <a:lnTo>
                  <a:pt x="316523" y="849086"/>
                </a:lnTo>
                <a:lnTo>
                  <a:pt x="231112" y="798844"/>
                </a:lnTo>
                <a:lnTo>
                  <a:pt x="140676" y="718457"/>
                </a:lnTo>
                <a:lnTo>
                  <a:pt x="50241" y="612949"/>
                </a:lnTo>
                <a:lnTo>
                  <a:pt x="15072" y="547635"/>
                </a:lnTo>
                <a:lnTo>
                  <a:pt x="0" y="512466"/>
                </a:lnTo>
                <a:lnTo>
                  <a:pt x="0" y="482321"/>
                </a:lnTo>
                <a:lnTo>
                  <a:pt x="10048" y="452176"/>
                </a:lnTo>
                <a:lnTo>
                  <a:pt x="35169" y="457200"/>
                </a:lnTo>
                <a:lnTo>
                  <a:pt x="75362" y="487345"/>
                </a:lnTo>
                <a:lnTo>
                  <a:pt x="145701" y="517490"/>
                </a:lnTo>
                <a:lnTo>
                  <a:pt x="236136" y="547635"/>
                </a:lnTo>
                <a:lnTo>
                  <a:pt x="296426" y="557683"/>
                </a:lnTo>
                <a:lnTo>
                  <a:pt x="396909" y="562708"/>
                </a:lnTo>
                <a:lnTo>
                  <a:pt x="542610" y="562708"/>
                </a:lnTo>
                <a:lnTo>
                  <a:pt x="748602" y="537587"/>
                </a:lnTo>
                <a:lnTo>
                  <a:pt x="869182" y="5174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CC1BC60-5814-49DF-8D60-0E232DCE0301}"/>
              </a:ext>
            </a:extLst>
          </p:cNvPr>
          <p:cNvSpPr/>
          <p:nvPr/>
        </p:nvSpPr>
        <p:spPr>
          <a:xfrm>
            <a:off x="4600575" y="3895725"/>
            <a:ext cx="528638" cy="2147888"/>
          </a:xfrm>
          <a:custGeom>
            <a:avLst/>
            <a:gdLst>
              <a:gd name="connsiteX0" fmla="*/ 219075 w 528638"/>
              <a:gd name="connsiteY0" fmla="*/ 1157288 h 2147888"/>
              <a:gd name="connsiteX1" fmla="*/ 242888 w 528638"/>
              <a:gd name="connsiteY1" fmla="*/ 690563 h 2147888"/>
              <a:gd name="connsiteX2" fmla="*/ 242888 w 528638"/>
              <a:gd name="connsiteY2" fmla="*/ 357188 h 2147888"/>
              <a:gd name="connsiteX3" fmla="*/ 233363 w 528638"/>
              <a:gd name="connsiteY3" fmla="*/ 261938 h 2147888"/>
              <a:gd name="connsiteX4" fmla="*/ 228600 w 528638"/>
              <a:gd name="connsiteY4" fmla="*/ 223838 h 2147888"/>
              <a:gd name="connsiteX5" fmla="*/ 219075 w 528638"/>
              <a:gd name="connsiteY5" fmla="*/ 190500 h 2147888"/>
              <a:gd name="connsiteX6" fmla="*/ 200025 w 528638"/>
              <a:gd name="connsiteY6" fmla="*/ 157163 h 2147888"/>
              <a:gd name="connsiteX7" fmla="*/ 0 w 528638"/>
              <a:gd name="connsiteY7" fmla="*/ 0 h 2147888"/>
              <a:gd name="connsiteX8" fmla="*/ 319088 w 528638"/>
              <a:gd name="connsiteY8" fmla="*/ 38100 h 2147888"/>
              <a:gd name="connsiteX9" fmla="*/ 366713 w 528638"/>
              <a:gd name="connsiteY9" fmla="*/ 90488 h 2147888"/>
              <a:gd name="connsiteX10" fmla="*/ 400050 w 528638"/>
              <a:gd name="connsiteY10" fmla="*/ 138113 h 2147888"/>
              <a:gd name="connsiteX11" fmla="*/ 428625 w 528638"/>
              <a:gd name="connsiteY11" fmla="*/ 195263 h 2147888"/>
              <a:gd name="connsiteX12" fmla="*/ 447675 w 528638"/>
              <a:gd name="connsiteY12" fmla="*/ 252413 h 2147888"/>
              <a:gd name="connsiteX13" fmla="*/ 461963 w 528638"/>
              <a:gd name="connsiteY13" fmla="*/ 352425 h 2147888"/>
              <a:gd name="connsiteX14" fmla="*/ 461963 w 528638"/>
              <a:gd name="connsiteY14" fmla="*/ 481013 h 2147888"/>
              <a:gd name="connsiteX15" fmla="*/ 452438 w 528638"/>
              <a:gd name="connsiteY15" fmla="*/ 904875 h 2147888"/>
              <a:gd name="connsiteX16" fmla="*/ 423863 w 528638"/>
              <a:gd name="connsiteY16" fmla="*/ 1314450 h 2147888"/>
              <a:gd name="connsiteX17" fmla="*/ 390525 w 528638"/>
              <a:gd name="connsiteY17" fmla="*/ 1662113 h 2147888"/>
              <a:gd name="connsiteX18" fmla="*/ 414338 w 528638"/>
              <a:gd name="connsiteY18" fmla="*/ 1685925 h 2147888"/>
              <a:gd name="connsiteX19" fmla="*/ 485775 w 528638"/>
              <a:gd name="connsiteY19" fmla="*/ 1766888 h 2147888"/>
              <a:gd name="connsiteX20" fmla="*/ 528638 w 528638"/>
              <a:gd name="connsiteY20" fmla="*/ 1914525 h 2147888"/>
              <a:gd name="connsiteX21" fmla="*/ 481013 w 528638"/>
              <a:gd name="connsiteY21" fmla="*/ 1962150 h 2147888"/>
              <a:gd name="connsiteX22" fmla="*/ 447675 w 528638"/>
              <a:gd name="connsiteY22" fmla="*/ 2000250 h 2147888"/>
              <a:gd name="connsiteX23" fmla="*/ 400050 w 528638"/>
              <a:gd name="connsiteY23" fmla="*/ 2076450 h 2147888"/>
              <a:gd name="connsiteX24" fmla="*/ 352425 w 528638"/>
              <a:gd name="connsiteY24" fmla="*/ 2128838 h 2147888"/>
              <a:gd name="connsiteX25" fmla="*/ 304800 w 528638"/>
              <a:gd name="connsiteY25" fmla="*/ 2147888 h 2147888"/>
              <a:gd name="connsiteX26" fmla="*/ 242888 w 528638"/>
              <a:gd name="connsiteY26" fmla="*/ 2143125 h 2147888"/>
              <a:gd name="connsiteX27" fmla="*/ 209550 w 528638"/>
              <a:gd name="connsiteY27" fmla="*/ 2109788 h 2147888"/>
              <a:gd name="connsiteX28" fmla="*/ 138113 w 528638"/>
              <a:gd name="connsiteY28" fmla="*/ 2024063 h 2147888"/>
              <a:gd name="connsiteX29" fmla="*/ 52388 w 528638"/>
              <a:gd name="connsiteY29" fmla="*/ 1885950 h 2147888"/>
              <a:gd name="connsiteX30" fmla="*/ 71438 w 528638"/>
              <a:gd name="connsiteY30" fmla="*/ 1857375 h 2147888"/>
              <a:gd name="connsiteX31" fmla="*/ 100013 w 528638"/>
              <a:gd name="connsiteY31" fmla="*/ 1828800 h 2147888"/>
              <a:gd name="connsiteX32" fmla="*/ 128588 w 528638"/>
              <a:gd name="connsiteY32" fmla="*/ 1785938 h 2147888"/>
              <a:gd name="connsiteX33" fmla="*/ 171450 w 528638"/>
              <a:gd name="connsiteY33" fmla="*/ 1709738 h 2147888"/>
              <a:gd name="connsiteX34" fmla="*/ 180975 w 528638"/>
              <a:gd name="connsiteY34" fmla="*/ 1562100 h 2147888"/>
              <a:gd name="connsiteX35" fmla="*/ 219075 w 528638"/>
              <a:gd name="connsiteY35" fmla="*/ 1157288 h 21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8638" h="2147888">
                <a:moveTo>
                  <a:pt x="219075" y="1157288"/>
                </a:moveTo>
                <a:lnTo>
                  <a:pt x="242888" y="690563"/>
                </a:lnTo>
                <a:lnTo>
                  <a:pt x="242888" y="357188"/>
                </a:lnTo>
                <a:lnTo>
                  <a:pt x="233363" y="261938"/>
                </a:lnTo>
                <a:lnTo>
                  <a:pt x="228600" y="223838"/>
                </a:lnTo>
                <a:lnTo>
                  <a:pt x="219075" y="190500"/>
                </a:lnTo>
                <a:lnTo>
                  <a:pt x="200025" y="157163"/>
                </a:lnTo>
                <a:lnTo>
                  <a:pt x="0" y="0"/>
                </a:lnTo>
                <a:lnTo>
                  <a:pt x="319088" y="38100"/>
                </a:lnTo>
                <a:lnTo>
                  <a:pt x="366713" y="90488"/>
                </a:lnTo>
                <a:lnTo>
                  <a:pt x="400050" y="138113"/>
                </a:lnTo>
                <a:lnTo>
                  <a:pt x="428625" y="195263"/>
                </a:lnTo>
                <a:lnTo>
                  <a:pt x="447675" y="252413"/>
                </a:lnTo>
                <a:lnTo>
                  <a:pt x="461963" y="352425"/>
                </a:lnTo>
                <a:lnTo>
                  <a:pt x="461963" y="481013"/>
                </a:lnTo>
                <a:lnTo>
                  <a:pt x="452438" y="904875"/>
                </a:lnTo>
                <a:lnTo>
                  <a:pt x="423863" y="1314450"/>
                </a:lnTo>
                <a:lnTo>
                  <a:pt x="390525" y="1662113"/>
                </a:lnTo>
                <a:lnTo>
                  <a:pt x="414338" y="1685925"/>
                </a:lnTo>
                <a:lnTo>
                  <a:pt x="485775" y="1766888"/>
                </a:lnTo>
                <a:lnTo>
                  <a:pt x="528638" y="1914525"/>
                </a:lnTo>
                <a:lnTo>
                  <a:pt x="481013" y="1962150"/>
                </a:lnTo>
                <a:lnTo>
                  <a:pt x="447675" y="2000250"/>
                </a:lnTo>
                <a:lnTo>
                  <a:pt x="400050" y="2076450"/>
                </a:lnTo>
                <a:lnTo>
                  <a:pt x="352425" y="2128838"/>
                </a:lnTo>
                <a:lnTo>
                  <a:pt x="304800" y="2147888"/>
                </a:lnTo>
                <a:lnTo>
                  <a:pt x="242888" y="2143125"/>
                </a:lnTo>
                <a:lnTo>
                  <a:pt x="209550" y="2109788"/>
                </a:lnTo>
                <a:lnTo>
                  <a:pt x="138113" y="2024063"/>
                </a:lnTo>
                <a:lnTo>
                  <a:pt x="52388" y="1885950"/>
                </a:lnTo>
                <a:lnTo>
                  <a:pt x="71438" y="1857375"/>
                </a:lnTo>
                <a:lnTo>
                  <a:pt x="100013" y="1828800"/>
                </a:lnTo>
                <a:lnTo>
                  <a:pt x="128588" y="1785938"/>
                </a:lnTo>
                <a:lnTo>
                  <a:pt x="171450" y="1709738"/>
                </a:lnTo>
                <a:lnTo>
                  <a:pt x="180975" y="1562100"/>
                </a:lnTo>
                <a:lnTo>
                  <a:pt x="219075" y="11572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58D0377-3F2A-4916-AF81-6578A2BBD582}"/>
              </a:ext>
            </a:extLst>
          </p:cNvPr>
          <p:cNvSpPr/>
          <p:nvPr/>
        </p:nvSpPr>
        <p:spPr>
          <a:xfrm>
            <a:off x="4986338" y="5100638"/>
            <a:ext cx="1166812" cy="762000"/>
          </a:xfrm>
          <a:custGeom>
            <a:avLst/>
            <a:gdLst>
              <a:gd name="connsiteX0" fmla="*/ 600075 w 1166812"/>
              <a:gd name="connsiteY0" fmla="*/ 409575 h 762000"/>
              <a:gd name="connsiteX1" fmla="*/ 342900 w 1166812"/>
              <a:gd name="connsiteY1" fmla="*/ 585787 h 762000"/>
              <a:gd name="connsiteX2" fmla="*/ 76200 w 1166812"/>
              <a:gd name="connsiteY2" fmla="*/ 762000 h 762000"/>
              <a:gd name="connsiteX3" fmla="*/ 0 w 1166812"/>
              <a:gd name="connsiteY3" fmla="*/ 490537 h 762000"/>
              <a:gd name="connsiteX4" fmla="*/ 114300 w 1166812"/>
              <a:gd name="connsiteY4" fmla="*/ 466725 h 762000"/>
              <a:gd name="connsiteX5" fmla="*/ 404812 w 1166812"/>
              <a:gd name="connsiteY5" fmla="*/ 347662 h 762000"/>
              <a:gd name="connsiteX6" fmla="*/ 700087 w 1166812"/>
              <a:gd name="connsiteY6" fmla="*/ 209550 h 762000"/>
              <a:gd name="connsiteX7" fmla="*/ 971550 w 1166812"/>
              <a:gd name="connsiteY7" fmla="*/ 76200 h 762000"/>
              <a:gd name="connsiteX8" fmla="*/ 1100137 w 1166812"/>
              <a:gd name="connsiteY8" fmla="*/ 9525 h 762000"/>
              <a:gd name="connsiteX9" fmla="*/ 1138237 w 1166812"/>
              <a:gd name="connsiteY9" fmla="*/ 0 h 762000"/>
              <a:gd name="connsiteX10" fmla="*/ 1162050 w 1166812"/>
              <a:gd name="connsiteY10" fmla="*/ 9525 h 762000"/>
              <a:gd name="connsiteX11" fmla="*/ 1166812 w 1166812"/>
              <a:gd name="connsiteY11" fmla="*/ 28575 h 762000"/>
              <a:gd name="connsiteX12" fmla="*/ 1166812 w 1166812"/>
              <a:gd name="connsiteY12" fmla="*/ 42862 h 762000"/>
              <a:gd name="connsiteX13" fmla="*/ 1147762 w 1166812"/>
              <a:gd name="connsiteY13" fmla="*/ 71437 h 762000"/>
              <a:gd name="connsiteX14" fmla="*/ 1071562 w 1166812"/>
              <a:gd name="connsiteY14" fmla="*/ 114300 h 762000"/>
              <a:gd name="connsiteX15" fmla="*/ 895350 w 1166812"/>
              <a:gd name="connsiteY15" fmla="*/ 233362 h 762000"/>
              <a:gd name="connsiteX16" fmla="*/ 600075 w 1166812"/>
              <a:gd name="connsiteY16" fmla="*/ 409575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6812" h="762000">
                <a:moveTo>
                  <a:pt x="600075" y="409575"/>
                </a:moveTo>
                <a:lnTo>
                  <a:pt x="342900" y="585787"/>
                </a:lnTo>
                <a:lnTo>
                  <a:pt x="76200" y="762000"/>
                </a:lnTo>
                <a:lnTo>
                  <a:pt x="0" y="490537"/>
                </a:lnTo>
                <a:lnTo>
                  <a:pt x="114300" y="466725"/>
                </a:lnTo>
                <a:lnTo>
                  <a:pt x="404812" y="347662"/>
                </a:lnTo>
                <a:lnTo>
                  <a:pt x="700087" y="209550"/>
                </a:lnTo>
                <a:lnTo>
                  <a:pt x="971550" y="76200"/>
                </a:lnTo>
                <a:lnTo>
                  <a:pt x="1100137" y="9525"/>
                </a:lnTo>
                <a:lnTo>
                  <a:pt x="1138237" y="0"/>
                </a:lnTo>
                <a:lnTo>
                  <a:pt x="1162050" y="9525"/>
                </a:lnTo>
                <a:lnTo>
                  <a:pt x="1166812" y="28575"/>
                </a:lnTo>
                <a:lnTo>
                  <a:pt x="1166812" y="42862"/>
                </a:lnTo>
                <a:lnTo>
                  <a:pt x="1147762" y="71437"/>
                </a:lnTo>
                <a:lnTo>
                  <a:pt x="1071562" y="114300"/>
                </a:lnTo>
                <a:lnTo>
                  <a:pt x="895350" y="233362"/>
                </a:lnTo>
                <a:lnTo>
                  <a:pt x="600075" y="4095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879AEA6-12AF-45DE-A771-200F5A61826D}"/>
              </a:ext>
            </a:extLst>
          </p:cNvPr>
          <p:cNvSpPr/>
          <p:nvPr/>
        </p:nvSpPr>
        <p:spPr>
          <a:xfrm>
            <a:off x="6234113" y="3643314"/>
            <a:ext cx="1104900" cy="904875"/>
          </a:xfrm>
          <a:custGeom>
            <a:avLst/>
            <a:gdLst>
              <a:gd name="connsiteX0" fmla="*/ 419100 w 1104900"/>
              <a:gd name="connsiteY0" fmla="*/ 595312 h 904875"/>
              <a:gd name="connsiteX1" fmla="*/ 497681 w 1104900"/>
              <a:gd name="connsiteY1" fmla="*/ 526256 h 904875"/>
              <a:gd name="connsiteX2" fmla="*/ 588168 w 1104900"/>
              <a:gd name="connsiteY2" fmla="*/ 407193 h 904875"/>
              <a:gd name="connsiteX3" fmla="*/ 681037 w 1104900"/>
              <a:gd name="connsiteY3" fmla="*/ 261937 h 904875"/>
              <a:gd name="connsiteX4" fmla="*/ 702468 w 1104900"/>
              <a:gd name="connsiteY4" fmla="*/ 204787 h 904875"/>
              <a:gd name="connsiteX5" fmla="*/ 700087 w 1104900"/>
              <a:gd name="connsiteY5" fmla="*/ 169068 h 904875"/>
              <a:gd name="connsiteX6" fmla="*/ 657225 w 1104900"/>
              <a:gd name="connsiteY6" fmla="*/ 85725 h 904875"/>
              <a:gd name="connsiteX7" fmla="*/ 590550 w 1104900"/>
              <a:gd name="connsiteY7" fmla="*/ 0 h 904875"/>
              <a:gd name="connsiteX8" fmla="*/ 757237 w 1104900"/>
              <a:gd name="connsiteY8" fmla="*/ 50006 h 904875"/>
              <a:gd name="connsiteX9" fmla="*/ 888206 w 1104900"/>
              <a:gd name="connsiteY9" fmla="*/ 142875 h 904875"/>
              <a:gd name="connsiteX10" fmla="*/ 1009650 w 1104900"/>
              <a:gd name="connsiteY10" fmla="*/ 219075 h 904875"/>
              <a:gd name="connsiteX11" fmla="*/ 1045368 w 1104900"/>
              <a:gd name="connsiteY11" fmla="*/ 238125 h 904875"/>
              <a:gd name="connsiteX12" fmla="*/ 1071562 w 1104900"/>
              <a:gd name="connsiteY12" fmla="*/ 271462 h 904875"/>
              <a:gd name="connsiteX13" fmla="*/ 1102518 w 1104900"/>
              <a:gd name="connsiteY13" fmla="*/ 330993 h 904875"/>
              <a:gd name="connsiteX14" fmla="*/ 1104900 w 1104900"/>
              <a:gd name="connsiteY14" fmla="*/ 364331 h 904875"/>
              <a:gd name="connsiteX15" fmla="*/ 1090612 w 1104900"/>
              <a:gd name="connsiteY15" fmla="*/ 388143 h 904875"/>
              <a:gd name="connsiteX16" fmla="*/ 1052512 w 1104900"/>
              <a:gd name="connsiteY16" fmla="*/ 402431 h 904875"/>
              <a:gd name="connsiteX17" fmla="*/ 971550 w 1104900"/>
              <a:gd name="connsiteY17" fmla="*/ 428625 h 904875"/>
              <a:gd name="connsiteX18" fmla="*/ 904875 w 1104900"/>
              <a:gd name="connsiteY18" fmla="*/ 452437 h 904875"/>
              <a:gd name="connsiteX19" fmla="*/ 728662 w 1104900"/>
              <a:gd name="connsiteY19" fmla="*/ 576262 h 904875"/>
              <a:gd name="connsiteX20" fmla="*/ 550068 w 1104900"/>
              <a:gd name="connsiteY20" fmla="*/ 683418 h 904875"/>
              <a:gd name="connsiteX21" fmla="*/ 359568 w 1104900"/>
              <a:gd name="connsiteY21" fmla="*/ 797718 h 904875"/>
              <a:gd name="connsiteX22" fmla="*/ 176212 w 1104900"/>
              <a:gd name="connsiteY22" fmla="*/ 904875 h 904875"/>
              <a:gd name="connsiteX23" fmla="*/ 0 w 1104900"/>
              <a:gd name="connsiteY23" fmla="*/ 888206 h 904875"/>
              <a:gd name="connsiteX24" fmla="*/ 178593 w 1104900"/>
              <a:gd name="connsiteY24" fmla="*/ 788193 h 904875"/>
              <a:gd name="connsiteX25" fmla="*/ 307181 w 1104900"/>
              <a:gd name="connsiteY25" fmla="*/ 697706 h 904875"/>
              <a:gd name="connsiteX26" fmla="*/ 419100 w 1104900"/>
              <a:gd name="connsiteY26" fmla="*/ 595312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4900" h="904875">
                <a:moveTo>
                  <a:pt x="419100" y="595312"/>
                </a:moveTo>
                <a:lnTo>
                  <a:pt x="497681" y="526256"/>
                </a:lnTo>
                <a:lnTo>
                  <a:pt x="588168" y="407193"/>
                </a:lnTo>
                <a:lnTo>
                  <a:pt x="681037" y="261937"/>
                </a:lnTo>
                <a:lnTo>
                  <a:pt x="702468" y="204787"/>
                </a:lnTo>
                <a:lnTo>
                  <a:pt x="700087" y="169068"/>
                </a:lnTo>
                <a:lnTo>
                  <a:pt x="657225" y="85725"/>
                </a:lnTo>
                <a:lnTo>
                  <a:pt x="590550" y="0"/>
                </a:lnTo>
                <a:lnTo>
                  <a:pt x="757237" y="50006"/>
                </a:lnTo>
                <a:lnTo>
                  <a:pt x="888206" y="142875"/>
                </a:lnTo>
                <a:lnTo>
                  <a:pt x="1009650" y="219075"/>
                </a:lnTo>
                <a:lnTo>
                  <a:pt x="1045368" y="238125"/>
                </a:lnTo>
                <a:lnTo>
                  <a:pt x="1071562" y="271462"/>
                </a:lnTo>
                <a:lnTo>
                  <a:pt x="1102518" y="330993"/>
                </a:lnTo>
                <a:lnTo>
                  <a:pt x="1104900" y="364331"/>
                </a:lnTo>
                <a:lnTo>
                  <a:pt x="1090612" y="388143"/>
                </a:lnTo>
                <a:lnTo>
                  <a:pt x="1052512" y="402431"/>
                </a:lnTo>
                <a:lnTo>
                  <a:pt x="971550" y="428625"/>
                </a:lnTo>
                <a:lnTo>
                  <a:pt x="904875" y="452437"/>
                </a:lnTo>
                <a:lnTo>
                  <a:pt x="728662" y="576262"/>
                </a:lnTo>
                <a:lnTo>
                  <a:pt x="550068" y="683418"/>
                </a:lnTo>
                <a:lnTo>
                  <a:pt x="359568" y="797718"/>
                </a:lnTo>
                <a:lnTo>
                  <a:pt x="176212" y="904875"/>
                </a:lnTo>
                <a:lnTo>
                  <a:pt x="0" y="888206"/>
                </a:lnTo>
                <a:lnTo>
                  <a:pt x="178593" y="788193"/>
                </a:lnTo>
                <a:lnTo>
                  <a:pt x="307181" y="697706"/>
                </a:lnTo>
                <a:lnTo>
                  <a:pt x="419100" y="59531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80E7F28-7D9E-4824-A366-17ABBDC64838}"/>
              </a:ext>
            </a:extLst>
          </p:cNvPr>
          <p:cNvSpPr/>
          <p:nvPr/>
        </p:nvSpPr>
        <p:spPr>
          <a:xfrm>
            <a:off x="5570538" y="4024313"/>
            <a:ext cx="2830512" cy="1814512"/>
          </a:xfrm>
          <a:custGeom>
            <a:avLst/>
            <a:gdLst>
              <a:gd name="connsiteX0" fmla="*/ 981480 w 2831463"/>
              <a:gd name="connsiteY0" fmla="*/ 903809 h 1814678"/>
              <a:gd name="connsiteX1" fmla="*/ 734345 w 2831463"/>
              <a:gd name="connsiteY1" fmla="*/ 628430 h 1814678"/>
              <a:gd name="connsiteX2" fmla="*/ 543698 w 2831463"/>
              <a:gd name="connsiteY2" fmla="*/ 434252 h 1814678"/>
              <a:gd name="connsiteX3" fmla="*/ 395417 w 2831463"/>
              <a:gd name="connsiteY3" fmla="*/ 303623 h 1814678"/>
              <a:gd name="connsiteX4" fmla="*/ 215361 w 2831463"/>
              <a:gd name="connsiteY4" fmla="*/ 183586 h 1814678"/>
              <a:gd name="connsiteX5" fmla="*/ 31775 w 2831463"/>
              <a:gd name="connsiteY5" fmla="*/ 98854 h 1814678"/>
              <a:gd name="connsiteX6" fmla="*/ 0 w 2831463"/>
              <a:gd name="connsiteY6" fmla="*/ 70610 h 1814678"/>
              <a:gd name="connsiteX7" fmla="*/ 0 w 2831463"/>
              <a:gd name="connsiteY7" fmla="*/ 31775 h 1814678"/>
              <a:gd name="connsiteX8" fmla="*/ 7061 w 2831463"/>
              <a:gd name="connsiteY8" fmla="*/ 10592 h 1814678"/>
              <a:gd name="connsiteX9" fmla="*/ 35305 w 2831463"/>
              <a:gd name="connsiteY9" fmla="*/ 0 h 1814678"/>
              <a:gd name="connsiteX10" fmla="*/ 74141 w 2831463"/>
              <a:gd name="connsiteY10" fmla="*/ 3531 h 1814678"/>
              <a:gd name="connsiteX11" fmla="*/ 155343 w 2831463"/>
              <a:gd name="connsiteY11" fmla="*/ 42366 h 1814678"/>
              <a:gd name="connsiteX12" fmla="*/ 285971 w 2831463"/>
              <a:gd name="connsiteY12" fmla="*/ 105915 h 1814678"/>
              <a:gd name="connsiteX13" fmla="*/ 448374 w 2831463"/>
              <a:gd name="connsiteY13" fmla="*/ 211830 h 1814678"/>
              <a:gd name="connsiteX14" fmla="*/ 653143 w 2831463"/>
              <a:gd name="connsiteY14" fmla="*/ 360111 h 1814678"/>
              <a:gd name="connsiteX15" fmla="*/ 854382 w 2831463"/>
              <a:gd name="connsiteY15" fmla="*/ 533106 h 1814678"/>
              <a:gd name="connsiteX16" fmla="*/ 999132 w 2831463"/>
              <a:gd name="connsiteY16" fmla="*/ 674326 h 1814678"/>
              <a:gd name="connsiteX17" fmla="*/ 1309817 w 2831463"/>
              <a:gd name="connsiteY17" fmla="*/ 935583 h 1814678"/>
              <a:gd name="connsiteX18" fmla="*/ 1613440 w 2831463"/>
              <a:gd name="connsiteY18" fmla="*/ 1161535 h 1814678"/>
              <a:gd name="connsiteX19" fmla="*/ 1821739 w 2831463"/>
              <a:gd name="connsiteY19" fmla="*/ 1288633 h 1814678"/>
              <a:gd name="connsiteX20" fmla="*/ 2153607 w 2831463"/>
              <a:gd name="connsiteY20" fmla="*/ 1468689 h 1814678"/>
              <a:gd name="connsiteX21" fmla="*/ 2453699 w 2831463"/>
              <a:gd name="connsiteY21" fmla="*/ 1599318 h 1814678"/>
              <a:gd name="connsiteX22" fmla="*/ 2683182 w 2831463"/>
              <a:gd name="connsiteY22" fmla="*/ 1680519 h 1814678"/>
              <a:gd name="connsiteX23" fmla="*/ 2764383 w 2831463"/>
              <a:gd name="connsiteY23" fmla="*/ 1705233 h 1814678"/>
              <a:gd name="connsiteX24" fmla="*/ 2799688 w 2831463"/>
              <a:gd name="connsiteY24" fmla="*/ 1719355 h 1814678"/>
              <a:gd name="connsiteX25" fmla="*/ 2824402 w 2831463"/>
              <a:gd name="connsiteY25" fmla="*/ 1740538 h 1814678"/>
              <a:gd name="connsiteX26" fmla="*/ 2831463 w 2831463"/>
              <a:gd name="connsiteY26" fmla="*/ 1768782 h 1814678"/>
              <a:gd name="connsiteX27" fmla="*/ 2813810 w 2831463"/>
              <a:gd name="connsiteY27" fmla="*/ 1789965 h 1814678"/>
              <a:gd name="connsiteX28" fmla="*/ 2774975 w 2831463"/>
              <a:gd name="connsiteY28" fmla="*/ 1811148 h 1814678"/>
              <a:gd name="connsiteX29" fmla="*/ 2245400 w 2831463"/>
              <a:gd name="connsiteY29" fmla="*/ 1814678 h 1814678"/>
              <a:gd name="connsiteX30" fmla="*/ 1973551 w 2831463"/>
              <a:gd name="connsiteY30" fmla="*/ 1814678 h 1814678"/>
              <a:gd name="connsiteX31" fmla="*/ 1902941 w 2831463"/>
              <a:gd name="connsiteY31" fmla="*/ 1800556 h 1814678"/>
              <a:gd name="connsiteX32" fmla="*/ 1835861 w 2831463"/>
              <a:gd name="connsiteY32" fmla="*/ 1765251 h 1814678"/>
              <a:gd name="connsiteX33" fmla="*/ 1535769 w 2831463"/>
              <a:gd name="connsiteY33" fmla="*/ 1482811 h 1814678"/>
              <a:gd name="connsiteX34" fmla="*/ 1207432 w 2831463"/>
              <a:gd name="connsiteY34" fmla="*/ 1136822 h 1814678"/>
              <a:gd name="connsiteX35" fmla="*/ 981480 w 2831463"/>
              <a:gd name="connsiteY35" fmla="*/ 903809 h 181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31463" h="1814678">
                <a:moveTo>
                  <a:pt x="981480" y="903809"/>
                </a:moveTo>
                <a:lnTo>
                  <a:pt x="734345" y="628430"/>
                </a:lnTo>
                <a:lnTo>
                  <a:pt x="543698" y="434252"/>
                </a:lnTo>
                <a:lnTo>
                  <a:pt x="395417" y="303623"/>
                </a:lnTo>
                <a:lnTo>
                  <a:pt x="215361" y="183586"/>
                </a:lnTo>
                <a:lnTo>
                  <a:pt x="31775" y="98854"/>
                </a:lnTo>
                <a:lnTo>
                  <a:pt x="0" y="70610"/>
                </a:lnTo>
                <a:lnTo>
                  <a:pt x="0" y="31775"/>
                </a:lnTo>
                <a:lnTo>
                  <a:pt x="7061" y="10592"/>
                </a:lnTo>
                <a:lnTo>
                  <a:pt x="35305" y="0"/>
                </a:lnTo>
                <a:lnTo>
                  <a:pt x="74141" y="3531"/>
                </a:lnTo>
                <a:lnTo>
                  <a:pt x="155343" y="42366"/>
                </a:lnTo>
                <a:lnTo>
                  <a:pt x="285971" y="105915"/>
                </a:lnTo>
                <a:lnTo>
                  <a:pt x="448374" y="211830"/>
                </a:lnTo>
                <a:lnTo>
                  <a:pt x="653143" y="360111"/>
                </a:lnTo>
                <a:lnTo>
                  <a:pt x="854382" y="533106"/>
                </a:lnTo>
                <a:lnTo>
                  <a:pt x="999132" y="674326"/>
                </a:lnTo>
                <a:lnTo>
                  <a:pt x="1309817" y="935583"/>
                </a:lnTo>
                <a:lnTo>
                  <a:pt x="1613440" y="1161535"/>
                </a:lnTo>
                <a:lnTo>
                  <a:pt x="1821739" y="1288633"/>
                </a:lnTo>
                <a:lnTo>
                  <a:pt x="2153607" y="1468689"/>
                </a:lnTo>
                <a:lnTo>
                  <a:pt x="2453699" y="1599318"/>
                </a:lnTo>
                <a:lnTo>
                  <a:pt x="2683182" y="1680519"/>
                </a:lnTo>
                <a:lnTo>
                  <a:pt x="2764383" y="1705233"/>
                </a:lnTo>
                <a:lnTo>
                  <a:pt x="2799688" y="1719355"/>
                </a:lnTo>
                <a:lnTo>
                  <a:pt x="2824402" y="1740538"/>
                </a:lnTo>
                <a:lnTo>
                  <a:pt x="2831463" y="1768782"/>
                </a:lnTo>
                <a:lnTo>
                  <a:pt x="2813810" y="1789965"/>
                </a:lnTo>
                <a:lnTo>
                  <a:pt x="2774975" y="1811148"/>
                </a:lnTo>
                <a:lnTo>
                  <a:pt x="2245400" y="1814678"/>
                </a:lnTo>
                <a:lnTo>
                  <a:pt x="1973551" y="1814678"/>
                </a:lnTo>
                <a:lnTo>
                  <a:pt x="1902941" y="1800556"/>
                </a:lnTo>
                <a:lnTo>
                  <a:pt x="1835861" y="1765251"/>
                </a:lnTo>
                <a:lnTo>
                  <a:pt x="1535769" y="1482811"/>
                </a:lnTo>
                <a:lnTo>
                  <a:pt x="1207432" y="1136822"/>
                </a:lnTo>
                <a:lnTo>
                  <a:pt x="981480" y="9038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0283150-CDBC-4C59-90E8-E3E3058F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16" y="1412737"/>
            <a:ext cx="4785775" cy="46516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6CF24B1-37C4-4F94-BBE0-3775F48BE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720" y="1391962"/>
            <a:ext cx="4791871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1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D406CE-DEC2-4FFF-9BFD-5639E8FD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12" y="1103174"/>
            <a:ext cx="4785775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72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E750BAD-CE19-4092-8650-BF2C8FBC8061}"/>
              </a:ext>
            </a:extLst>
          </p:cNvPr>
          <p:cNvSpPr/>
          <p:nvPr/>
        </p:nvSpPr>
        <p:spPr>
          <a:xfrm>
            <a:off x="4678364" y="1490664"/>
            <a:ext cx="541337" cy="669925"/>
          </a:xfrm>
          <a:custGeom>
            <a:avLst/>
            <a:gdLst>
              <a:gd name="connsiteX0" fmla="*/ 495300 w 540544"/>
              <a:gd name="connsiteY0" fmla="*/ 283368 h 669131"/>
              <a:gd name="connsiteX1" fmla="*/ 509588 w 540544"/>
              <a:gd name="connsiteY1" fmla="*/ 230981 h 669131"/>
              <a:gd name="connsiteX2" fmla="*/ 533400 w 540544"/>
              <a:gd name="connsiteY2" fmla="*/ 202406 h 669131"/>
              <a:gd name="connsiteX3" fmla="*/ 540544 w 540544"/>
              <a:gd name="connsiteY3" fmla="*/ 171450 h 669131"/>
              <a:gd name="connsiteX4" fmla="*/ 528638 w 540544"/>
              <a:gd name="connsiteY4" fmla="*/ 140493 h 669131"/>
              <a:gd name="connsiteX5" fmla="*/ 504825 w 540544"/>
              <a:gd name="connsiteY5" fmla="*/ 109537 h 669131"/>
              <a:gd name="connsiteX6" fmla="*/ 445294 w 540544"/>
              <a:gd name="connsiteY6" fmla="*/ 69056 h 669131"/>
              <a:gd name="connsiteX7" fmla="*/ 359569 w 540544"/>
              <a:gd name="connsiteY7" fmla="*/ 33337 h 669131"/>
              <a:gd name="connsiteX8" fmla="*/ 252413 w 540544"/>
              <a:gd name="connsiteY8" fmla="*/ 7143 h 669131"/>
              <a:gd name="connsiteX9" fmla="*/ 176213 w 540544"/>
              <a:gd name="connsiteY9" fmla="*/ 0 h 669131"/>
              <a:gd name="connsiteX10" fmla="*/ 90488 w 540544"/>
              <a:gd name="connsiteY10" fmla="*/ 2381 h 669131"/>
              <a:gd name="connsiteX11" fmla="*/ 28575 w 540544"/>
              <a:gd name="connsiteY11" fmla="*/ 11906 h 669131"/>
              <a:gd name="connsiteX12" fmla="*/ 2382 w 540544"/>
              <a:gd name="connsiteY12" fmla="*/ 23812 h 669131"/>
              <a:gd name="connsiteX13" fmla="*/ 0 w 540544"/>
              <a:gd name="connsiteY13" fmla="*/ 42862 h 669131"/>
              <a:gd name="connsiteX14" fmla="*/ 11907 w 540544"/>
              <a:gd name="connsiteY14" fmla="*/ 57150 h 669131"/>
              <a:gd name="connsiteX15" fmla="*/ 38100 w 540544"/>
              <a:gd name="connsiteY15" fmla="*/ 71437 h 669131"/>
              <a:gd name="connsiteX16" fmla="*/ 76200 w 540544"/>
              <a:gd name="connsiteY16" fmla="*/ 83343 h 669131"/>
              <a:gd name="connsiteX17" fmla="*/ 114300 w 540544"/>
              <a:gd name="connsiteY17" fmla="*/ 104775 h 669131"/>
              <a:gd name="connsiteX18" fmla="*/ 150019 w 540544"/>
              <a:gd name="connsiteY18" fmla="*/ 130968 h 669131"/>
              <a:gd name="connsiteX19" fmla="*/ 178594 w 540544"/>
              <a:gd name="connsiteY19" fmla="*/ 164306 h 669131"/>
              <a:gd name="connsiteX20" fmla="*/ 200025 w 540544"/>
              <a:gd name="connsiteY20" fmla="*/ 207168 h 669131"/>
              <a:gd name="connsiteX21" fmla="*/ 216694 w 540544"/>
              <a:gd name="connsiteY21" fmla="*/ 254793 h 669131"/>
              <a:gd name="connsiteX22" fmla="*/ 223838 w 540544"/>
              <a:gd name="connsiteY22" fmla="*/ 304800 h 669131"/>
              <a:gd name="connsiteX23" fmla="*/ 226219 w 540544"/>
              <a:gd name="connsiteY23" fmla="*/ 459581 h 669131"/>
              <a:gd name="connsiteX24" fmla="*/ 223838 w 540544"/>
              <a:gd name="connsiteY24" fmla="*/ 564356 h 669131"/>
              <a:gd name="connsiteX25" fmla="*/ 223838 w 540544"/>
              <a:gd name="connsiteY25" fmla="*/ 597693 h 669131"/>
              <a:gd name="connsiteX26" fmla="*/ 359569 w 540544"/>
              <a:gd name="connsiteY26" fmla="*/ 669131 h 669131"/>
              <a:gd name="connsiteX27" fmla="*/ 492919 w 540544"/>
              <a:gd name="connsiteY27" fmla="*/ 554831 h 669131"/>
              <a:gd name="connsiteX28" fmla="*/ 492919 w 540544"/>
              <a:gd name="connsiteY28" fmla="*/ 400050 h 669131"/>
              <a:gd name="connsiteX29" fmla="*/ 495300 w 540544"/>
              <a:gd name="connsiteY29" fmla="*/ 283368 h 66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0544" h="669131">
                <a:moveTo>
                  <a:pt x="495300" y="283368"/>
                </a:moveTo>
                <a:lnTo>
                  <a:pt x="509588" y="230981"/>
                </a:lnTo>
                <a:lnTo>
                  <a:pt x="533400" y="202406"/>
                </a:lnTo>
                <a:lnTo>
                  <a:pt x="540544" y="171450"/>
                </a:lnTo>
                <a:lnTo>
                  <a:pt x="528638" y="140493"/>
                </a:lnTo>
                <a:lnTo>
                  <a:pt x="504825" y="109537"/>
                </a:lnTo>
                <a:lnTo>
                  <a:pt x="445294" y="69056"/>
                </a:lnTo>
                <a:lnTo>
                  <a:pt x="359569" y="33337"/>
                </a:lnTo>
                <a:lnTo>
                  <a:pt x="252413" y="7143"/>
                </a:lnTo>
                <a:lnTo>
                  <a:pt x="176213" y="0"/>
                </a:lnTo>
                <a:lnTo>
                  <a:pt x="90488" y="2381"/>
                </a:lnTo>
                <a:lnTo>
                  <a:pt x="28575" y="11906"/>
                </a:lnTo>
                <a:lnTo>
                  <a:pt x="2382" y="23812"/>
                </a:lnTo>
                <a:lnTo>
                  <a:pt x="0" y="42862"/>
                </a:lnTo>
                <a:lnTo>
                  <a:pt x="11907" y="57150"/>
                </a:lnTo>
                <a:lnTo>
                  <a:pt x="38100" y="71437"/>
                </a:lnTo>
                <a:lnTo>
                  <a:pt x="76200" y="83343"/>
                </a:lnTo>
                <a:lnTo>
                  <a:pt x="114300" y="104775"/>
                </a:lnTo>
                <a:lnTo>
                  <a:pt x="150019" y="130968"/>
                </a:lnTo>
                <a:lnTo>
                  <a:pt x="178594" y="164306"/>
                </a:lnTo>
                <a:lnTo>
                  <a:pt x="200025" y="207168"/>
                </a:lnTo>
                <a:lnTo>
                  <a:pt x="216694" y="254793"/>
                </a:lnTo>
                <a:lnTo>
                  <a:pt x="223838" y="304800"/>
                </a:lnTo>
                <a:cubicBezTo>
                  <a:pt x="224632" y="356394"/>
                  <a:pt x="225425" y="407987"/>
                  <a:pt x="226219" y="459581"/>
                </a:cubicBezTo>
                <a:cubicBezTo>
                  <a:pt x="225425" y="494506"/>
                  <a:pt x="224632" y="529431"/>
                  <a:pt x="223838" y="564356"/>
                </a:cubicBezTo>
                <a:lnTo>
                  <a:pt x="223838" y="597693"/>
                </a:lnTo>
                <a:lnTo>
                  <a:pt x="359569" y="669131"/>
                </a:lnTo>
                <a:lnTo>
                  <a:pt x="492919" y="554831"/>
                </a:lnTo>
                <a:lnTo>
                  <a:pt x="492919" y="400050"/>
                </a:lnTo>
                <a:cubicBezTo>
                  <a:pt x="493713" y="362744"/>
                  <a:pt x="494506" y="325437"/>
                  <a:pt x="495300" y="283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FA6D3E6-9370-4A55-8D49-CF73BD2DBAD2}"/>
              </a:ext>
            </a:extLst>
          </p:cNvPr>
          <p:cNvSpPr/>
          <p:nvPr/>
        </p:nvSpPr>
        <p:spPr>
          <a:xfrm>
            <a:off x="4506913" y="3636963"/>
            <a:ext cx="1212850" cy="730250"/>
          </a:xfrm>
          <a:custGeom>
            <a:avLst/>
            <a:gdLst>
              <a:gd name="connsiteX0" fmla="*/ 619125 w 1212057"/>
              <a:gd name="connsiteY0" fmla="*/ 509587 h 731044"/>
              <a:gd name="connsiteX1" fmla="*/ 764382 w 1212057"/>
              <a:gd name="connsiteY1" fmla="*/ 438150 h 731044"/>
              <a:gd name="connsiteX2" fmla="*/ 923925 w 1212057"/>
              <a:gd name="connsiteY2" fmla="*/ 364331 h 731044"/>
              <a:gd name="connsiteX3" fmla="*/ 1035844 w 1212057"/>
              <a:gd name="connsiteY3" fmla="*/ 311944 h 731044"/>
              <a:gd name="connsiteX4" fmla="*/ 1081088 w 1212057"/>
              <a:gd name="connsiteY4" fmla="*/ 297656 h 731044"/>
              <a:gd name="connsiteX5" fmla="*/ 1162050 w 1212057"/>
              <a:gd name="connsiteY5" fmla="*/ 273844 h 731044"/>
              <a:gd name="connsiteX6" fmla="*/ 1197769 w 1212057"/>
              <a:gd name="connsiteY6" fmla="*/ 264319 h 731044"/>
              <a:gd name="connsiteX7" fmla="*/ 1209675 w 1212057"/>
              <a:gd name="connsiteY7" fmla="*/ 242887 h 731044"/>
              <a:gd name="connsiteX8" fmla="*/ 1212057 w 1212057"/>
              <a:gd name="connsiteY8" fmla="*/ 214312 h 731044"/>
              <a:gd name="connsiteX9" fmla="*/ 1204913 w 1212057"/>
              <a:gd name="connsiteY9" fmla="*/ 180975 h 731044"/>
              <a:gd name="connsiteX10" fmla="*/ 1188244 w 1212057"/>
              <a:gd name="connsiteY10" fmla="*/ 157162 h 731044"/>
              <a:gd name="connsiteX11" fmla="*/ 1152525 w 1212057"/>
              <a:gd name="connsiteY11" fmla="*/ 130969 h 731044"/>
              <a:gd name="connsiteX12" fmla="*/ 1119188 w 1212057"/>
              <a:gd name="connsiteY12" fmla="*/ 109537 h 731044"/>
              <a:gd name="connsiteX13" fmla="*/ 1002507 w 1212057"/>
              <a:gd name="connsiteY13" fmla="*/ 61912 h 731044"/>
              <a:gd name="connsiteX14" fmla="*/ 862013 w 1212057"/>
              <a:gd name="connsiteY14" fmla="*/ 21431 h 731044"/>
              <a:gd name="connsiteX15" fmla="*/ 776288 w 1212057"/>
              <a:gd name="connsiteY15" fmla="*/ 0 h 731044"/>
              <a:gd name="connsiteX16" fmla="*/ 740569 w 1212057"/>
              <a:gd name="connsiteY16" fmla="*/ 0 h 731044"/>
              <a:gd name="connsiteX17" fmla="*/ 714375 w 1212057"/>
              <a:gd name="connsiteY17" fmla="*/ 4762 h 731044"/>
              <a:gd name="connsiteX18" fmla="*/ 709613 w 1212057"/>
              <a:gd name="connsiteY18" fmla="*/ 23812 h 731044"/>
              <a:gd name="connsiteX19" fmla="*/ 716757 w 1212057"/>
              <a:gd name="connsiteY19" fmla="*/ 45244 h 731044"/>
              <a:gd name="connsiteX20" fmla="*/ 733425 w 1212057"/>
              <a:gd name="connsiteY20" fmla="*/ 64294 h 731044"/>
              <a:gd name="connsiteX21" fmla="*/ 759619 w 1212057"/>
              <a:gd name="connsiteY21" fmla="*/ 73819 h 731044"/>
              <a:gd name="connsiteX22" fmla="*/ 783432 w 1212057"/>
              <a:gd name="connsiteY22" fmla="*/ 90487 h 731044"/>
              <a:gd name="connsiteX23" fmla="*/ 795338 w 1212057"/>
              <a:gd name="connsiteY23" fmla="*/ 111919 h 731044"/>
              <a:gd name="connsiteX24" fmla="*/ 797719 w 1212057"/>
              <a:gd name="connsiteY24" fmla="*/ 142875 h 731044"/>
              <a:gd name="connsiteX25" fmla="*/ 790575 w 1212057"/>
              <a:gd name="connsiteY25" fmla="*/ 169069 h 731044"/>
              <a:gd name="connsiteX26" fmla="*/ 769144 w 1212057"/>
              <a:gd name="connsiteY26" fmla="*/ 207169 h 731044"/>
              <a:gd name="connsiteX27" fmla="*/ 647700 w 1212057"/>
              <a:gd name="connsiteY27" fmla="*/ 314325 h 731044"/>
              <a:gd name="connsiteX28" fmla="*/ 504825 w 1212057"/>
              <a:gd name="connsiteY28" fmla="*/ 421481 h 731044"/>
              <a:gd name="connsiteX29" fmla="*/ 280988 w 1212057"/>
              <a:gd name="connsiteY29" fmla="*/ 542925 h 731044"/>
              <a:gd name="connsiteX30" fmla="*/ 107157 w 1212057"/>
              <a:gd name="connsiteY30" fmla="*/ 626269 h 731044"/>
              <a:gd name="connsiteX31" fmla="*/ 30957 w 1212057"/>
              <a:gd name="connsiteY31" fmla="*/ 661987 h 731044"/>
              <a:gd name="connsiteX32" fmla="*/ 7144 w 1212057"/>
              <a:gd name="connsiteY32" fmla="*/ 678656 h 731044"/>
              <a:gd name="connsiteX33" fmla="*/ 0 w 1212057"/>
              <a:gd name="connsiteY33" fmla="*/ 700087 h 731044"/>
              <a:gd name="connsiteX34" fmla="*/ 0 w 1212057"/>
              <a:gd name="connsiteY34" fmla="*/ 719137 h 731044"/>
              <a:gd name="connsiteX35" fmla="*/ 11907 w 1212057"/>
              <a:gd name="connsiteY35" fmla="*/ 728662 h 731044"/>
              <a:gd name="connsiteX36" fmla="*/ 26194 w 1212057"/>
              <a:gd name="connsiteY36" fmla="*/ 731044 h 731044"/>
              <a:gd name="connsiteX37" fmla="*/ 57150 w 1212057"/>
              <a:gd name="connsiteY37" fmla="*/ 731044 h 731044"/>
              <a:gd name="connsiteX38" fmla="*/ 126207 w 1212057"/>
              <a:gd name="connsiteY38" fmla="*/ 709612 h 731044"/>
              <a:gd name="connsiteX39" fmla="*/ 276225 w 1212057"/>
              <a:gd name="connsiteY39" fmla="*/ 659606 h 731044"/>
              <a:gd name="connsiteX40" fmla="*/ 447675 w 1212057"/>
              <a:gd name="connsiteY40" fmla="*/ 595312 h 731044"/>
              <a:gd name="connsiteX41" fmla="*/ 619125 w 1212057"/>
              <a:gd name="connsiteY41" fmla="*/ 509587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2057" h="731044">
                <a:moveTo>
                  <a:pt x="619125" y="509587"/>
                </a:moveTo>
                <a:lnTo>
                  <a:pt x="764382" y="438150"/>
                </a:lnTo>
                <a:lnTo>
                  <a:pt x="923925" y="364331"/>
                </a:lnTo>
                <a:lnTo>
                  <a:pt x="1035844" y="311944"/>
                </a:lnTo>
                <a:lnTo>
                  <a:pt x="1081088" y="297656"/>
                </a:lnTo>
                <a:lnTo>
                  <a:pt x="1162050" y="273844"/>
                </a:lnTo>
                <a:lnTo>
                  <a:pt x="1197769" y="264319"/>
                </a:lnTo>
                <a:lnTo>
                  <a:pt x="1209675" y="242887"/>
                </a:lnTo>
                <a:lnTo>
                  <a:pt x="1212057" y="214312"/>
                </a:lnTo>
                <a:lnTo>
                  <a:pt x="1204913" y="180975"/>
                </a:lnTo>
                <a:lnTo>
                  <a:pt x="1188244" y="157162"/>
                </a:lnTo>
                <a:lnTo>
                  <a:pt x="1152525" y="130969"/>
                </a:lnTo>
                <a:lnTo>
                  <a:pt x="1119188" y="109537"/>
                </a:lnTo>
                <a:lnTo>
                  <a:pt x="1002507" y="61912"/>
                </a:lnTo>
                <a:lnTo>
                  <a:pt x="862013" y="21431"/>
                </a:lnTo>
                <a:lnTo>
                  <a:pt x="776288" y="0"/>
                </a:lnTo>
                <a:lnTo>
                  <a:pt x="740569" y="0"/>
                </a:lnTo>
                <a:lnTo>
                  <a:pt x="714375" y="4762"/>
                </a:lnTo>
                <a:lnTo>
                  <a:pt x="709613" y="23812"/>
                </a:lnTo>
                <a:lnTo>
                  <a:pt x="716757" y="45244"/>
                </a:lnTo>
                <a:lnTo>
                  <a:pt x="733425" y="64294"/>
                </a:lnTo>
                <a:lnTo>
                  <a:pt x="759619" y="73819"/>
                </a:lnTo>
                <a:lnTo>
                  <a:pt x="783432" y="90487"/>
                </a:lnTo>
                <a:lnTo>
                  <a:pt x="795338" y="111919"/>
                </a:lnTo>
                <a:lnTo>
                  <a:pt x="797719" y="142875"/>
                </a:lnTo>
                <a:lnTo>
                  <a:pt x="790575" y="169069"/>
                </a:lnTo>
                <a:lnTo>
                  <a:pt x="769144" y="207169"/>
                </a:lnTo>
                <a:lnTo>
                  <a:pt x="647700" y="314325"/>
                </a:lnTo>
                <a:lnTo>
                  <a:pt x="504825" y="421481"/>
                </a:lnTo>
                <a:lnTo>
                  <a:pt x="280988" y="542925"/>
                </a:lnTo>
                <a:lnTo>
                  <a:pt x="107157" y="626269"/>
                </a:lnTo>
                <a:lnTo>
                  <a:pt x="30957" y="661987"/>
                </a:lnTo>
                <a:lnTo>
                  <a:pt x="7144" y="678656"/>
                </a:lnTo>
                <a:lnTo>
                  <a:pt x="0" y="700087"/>
                </a:lnTo>
                <a:lnTo>
                  <a:pt x="0" y="719137"/>
                </a:lnTo>
                <a:lnTo>
                  <a:pt x="11907" y="728662"/>
                </a:lnTo>
                <a:lnTo>
                  <a:pt x="26194" y="731044"/>
                </a:lnTo>
                <a:lnTo>
                  <a:pt x="57150" y="731044"/>
                </a:lnTo>
                <a:lnTo>
                  <a:pt x="126207" y="709612"/>
                </a:lnTo>
                <a:lnTo>
                  <a:pt x="276225" y="659606"/>
                </a:lnTo>
                <a:lnTo>
                  <a:pt x="447675" y="595312"/>
                </a:lnTo>
                <a:lnTo>
                  <a:pt x="619125" y="5095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38833BF-C990-421D-98C8-A6A2723AA5B2}"/>
              </a:ext>
            </a:extLst>
          </p:cNvPr>
          <p:cNvSpPr/>
          <p:nvPr/>
        </p:nvSpPr>
        <p:spPr>
          <a:xfrm>
            <a:off x="4343401" y="4192588"/>
            <a:ext cx="1420813" cy="889000"/>
          </a:xfrm>
          <a:custGeom>
            <a:avLst/>
            <a:gdLst>
              <a:gd name="connsiteX0" fmla="*/ 750094 w 1421606"/>
              <a:gd name="connsiteY0" fmla="*/ 454819 h 888207"/>
              <a:gd name="connsiteX1" fmla="*/ 909638 w 1421606"/>
              <a:gd name="connsiteY1" fmla="*/ 342900 h 888207"/>
              <a:gd name="connsiteX2" fmla="*/ 1038225 w 1421606"/>
              <a:gd name="connsiteY2" fmla="*/ 238125 h 888207"/>
              <a:gd name="connsiteX3" fmla="*/ 1073944 w 1421606"/>
              <a:gd name="connsiteY3" fmla="*/ 197644 h 888207"/>
              <a:gd name="connsiteX4" fmla="*/ 1081088 w 1421606"/>
              <a:gd name="connsiteY4" fmla="*/ 171450 h 888207"/>
              <a:gd name="connsiteX5" fmla="*/ 1071563 w 1421606"/>
              <a:gd name="connsiteY5" fmla="*/ 138113 h 888207"/>
              <a:gd name="connsiteX6" fmla="*/ 1047750 w 1421606"/>
              <a:gd name="connsiteY6" fmla="*/ 104775 h 888207"/>
              <a:gd name="connsiteX7" fmla="*/ 1019175 w 1421606"/>
              <a:gd name="connsiteY7" fmla="*/ 73819 h 888207"/>
              <a:gd name="connsiteX8" fmla="*/ 992981 w 1421606"/>
              <a:gd name="connsiteY8" fmla="*/ 40482 h 888207"/>
              <a:gd name="connsiteX9" fmla="*/ 988219 w 1421606"/>
              <a:gd name="connsiteY9" fmla="*/ 26194 h 888207"/>
              <a:gd name="connsiteX10" fmla="*/ 1000125 w 1421606"/>
              <a:gd name="connsiteY10" fmla="*/ 2382 h 888207"/>
              <a:gd name="connsiteX11" fmla="*/ 1045369 w 1421606"/>
              <a:gd name="connsiteY11" fmla="*/ 0 h 888207"/>
              <a:gd name="connsiteX12" fmla="*/ 1073944 w 1421606"/>
              <a:gd name="connsiteY12" fmla="*/ 4763 h 888207"/>
              <a:gd name="connsiteX13" fmla="*/ 1283494 w 1421606"/>
              <a:gd name="connsiteY13" fmla="*/ 114300 h 888207"/>
              <a:gd name="connsiteX14" fmla="*/ 1354931 w 1421606"/>
              <a:gd name="connsiteY14" fmla="*/ 154782 h 888207"/>
              <a:gd name="connsiteX15" fmla="*/ 1378744 w 1421606"/>
              <a:gd name="connsiteY15" fmla="*/ 171450 h 888207"/>
              <a:gd name="connsiteX16" fmla="*/ 1404938 w 1421606"/>
              <a:gd name="connsiteY16" fmla="*/ 195263 h 888207"/>
              <a:gd name="connsiteX17" fmla="*/ 1416844 w 1421606"/>
              <a:gd name="connsiteY17" fmla="*/ 219075 h 888207"/>
              <a:gd name="connsiteX18" fmla="*/ 1421606 w 1421606"/>
              <a:gd name="connsiteY18" fmla="*/ 242888 h 888207"/>
              <a:gd name="connsiteX19" fmla="*/ 1414463 w 1421606"/>
              <a:gd name="connsiteY19" fmla="*/ 273844 h 888207"/>
              <a:gd name="connsiteX20" fmla="*/ 1395413 w 1421606"/>
              <a:gd name="connsiteY20" fmla="*/ 292894 h 888207"/>
              <a:gd name="connsiteX21" fmla="*/ 1183481 w 1421606"/>
              <a:gd name="connsiteY21" fmla="*/ 416719 h 888207"/>
              <a:gd name="connsiteX22" fmla="*/ 921544 w 1421606"/>
              <a:gd name="connsiteY22" fmla="*/ 564357 h 888207"/>
              <a:gd name="connsiteX23" fmla="*/ 688181 w 1421606"/>
              <a:gd name="connsiteY23" fmla="*/ 681038 h 888207"/>
              <a:gd name="connsiteX24" fmla="*/ 507206 w 1421606"/>
              <a:gd name="connsiteY24" fmla="*/ 754857 h 888207"/>
              <a:gd name="connsiteX25" fmla="*/ 290513 w 1421606"/>
              <a:gd name="connsiteY25" fmla="*/ 828675 h 888207"/>
              <a:gd name="connsiteX26" fmla="*/ 114300 w 1421606"/>
              <a:gd name="connsiteY26" fmla="*/ 873919 h 888207"/>
              <a:gd name="connsiteX27" fmla="*/ 33338 w 1421606"/>
              <a:gd name="connsiteY27" fmla="*/ 888207 h 888207"/>
              <a:gd name="connsiteX28" fmla="*/ 9525 w 1421606"/>
              <a:gd name="connsiteY28" fmla="*/ 883444 h 888207"/>
              <a:gd name="connsiteX29" fmla="*/ 0 w 1421606"/>
              <a:gd name="connsiteY29" fmla="*/ 866775 h 888207"/>
              <a:gd name="connsiteX30" fmla="*/ 4763 w 1421606"/>
              <a:gd name="connsiteY30" fmla="*/ 852488 h 888207"/>
              <a:gd name="connsiteX31" fmla="*/ 28575 w 1421606"/>
              <a:gd name="connsiteY31" fmla="*/ 819150 h 888207"/>
              <a:gd name="connsiteX32" fmla="*/ 126206 w 1421606"/>
              <a:gd name="connsiteY32" fmla="*/ 788194 h 888207"/>
              <a:gd name="connsiteX33" fmla="*/ 340519 w 1421606"/>
              <a:gd name="connsiteY33" fmla="*/ 700088 h 888207"/>
              <a:gd name="connsiteX34" fmla="*/ 547688 w 1421606"/>
              <a:gd name="connsiteY34" fmla="*/ 590550 h 888207"/>
              <a:gd name="connsiteX35" fmla="*/ 750094 w 1421606"/>
              <a:gd name="connsiteY35" fmla="*/ 454819 h 88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21606" h="888207">
                <a:moveTo>
                  <a:pt x="750094" y="454819"/>
                </a:moveTo>
                <a:lnTo>
                  <a:pt x="909638" y="342900"/>
                </a:lnTo>
                <a:lnTo>
                  <a:pt x="1038225" y="238125"/>
                </a:lnTo>
                <a:lnTo>
                  <a:pt x="1073944" y="197644"/>
                </a:lnTo>
                <a:lnTo>
                  <a:pt x="1081088" y="171450"/>
                </a:lnTo>
                <a:lnTo>
                  <a:pt x="1071563" y="138113"/>
                </a:lnTo>
                <a:lnTo>
                  <a:pt x="1047750" y="104775"/>
                </a:lnTo>
                <a:lnTo>
                  <a:pt x="1019175" y="73819"/>
                </a:lnTo>
                <a:lnTo>
                  <a:pt x="992981" y="40482"/>
                </a:lnTo>
                <a:lnTo>
                  <a:pt x="988219" y="26194"/>
                </a:lnTo>
                <a:lnTo>
                  <a:pt x="1000125" y="2382"/>
                </a:lnTo>
                <a:lnTo>
                  <a:pt x="1045369" y="0"/>
                </a:lnTo>
                <a:lnTo>
                  <a:pt x="1073944" y="4763"/>
                </a:lnTo>
                <a:lnTo>
                  <a:pt x="1283494" y="114300"/>
                </a:lnTo>
                <a:lnTo>
                  <a:pt x="1354931" y="154782"/>
                </a:lnTo>
                <a:lnTo>
                  <a:pt x="1378744" y="171450"/>
                </a:lnTo>
                <a:lnTo>
                  <a:pt x="1404938" y="195263"/>
                </a:lnTo>
                <a:lnTo>
                  <a:pt x="1416844" y="219075"/>
                </a:lnTo>
                <a:lnTo>
                  <a:pt x="1421606" y="242888"/>
                </a:lnTo>
                <a:lnTo>
                  <a:pt x="1414463" y="273844"/>
                </a:lnTo>
                <a:lnTo>
                  <a:pt x="1395413" y="292894"/>
                </a:lnTo>
                <a:lnTo>
                  <a:pt x="1183481" y="416719"/>
                </a:lnTo>
                <a:lnTo>
                  <a:pt x="921544" y="564357"/>
                </a:lnTo>
                <a:lnTo>
                  <a:pt x="688181" y="681038"/>
                </a:lnTo>
                <a:lnTo>
                  <a:pt x="507206" y="754857"/>
                </a:lnTo>
                <a:lnTo>
                  <a:pt x="290513" y="828675"/>
                </a:lnTo>
                <a:lnTo>
                  <a:pt x="114300" y="873919"/>
                </a:lnTo>
                <a:lnTo>
                  <a:pt x="33338" y="888207"/>
                </a:lnTo>
                <a:lnTo>
                  <a:pt x="9525" y="883444"/>
                </a:lnTo>
                <a:lnTo>
                  <a:pt x="0" y="866775"/>
                </a:lnTo>
                <a:lnTo>
                  <a:pt x="4763" y="852488"/>
                </a:lnTo>
                <a:lnTo>
                  <a:pt x="28575" y="819150"/>
                </a:lnTo>
                <a:lnTo>
                  <a:pt x="126206" y="788194"/>
                </a:lnTo>
                <a:lnTo>
                  <a:pt x="340519" y="700088"/>
                </a:lnTo>
                <a:lnTo>
                  <a:pt x="547688" y="590550"/>
                </a:lnTo>
                <a:lnTo>
                  <a:pt x="750094" y="4548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276C955-48A9-4D95-9E44-565F85AC361F}"/>
              </a:ext>
            </a:extLst>
          </p:cNvPr>
          <p:cNvSpPr/>
          <p:nvPr/>
        </p:nvSpPr>
        <p:spPr>
          <a:xfrm>
            <a:off x="4186238" y="4829176"/>
            <a:ext cx="1631950" cy="1103313"/>
          </a:xfrm>
          <a:custGeom>
            <a:avLst/>
            <a:gdLst>
              <a:gd name="connsiteX0" fmla="*/ 1002506 w 1631156"/>
              <a:gd name="connsiteY0" fmla="*/ 497681 h 1102519"/>
              <a:gd name="connsiteX1" fmla="*/ 1133475 w 1631156"/>
              <a:gd name="connsiteY1" fmla="*/ 383381 h 1102519"/>
              <a:gd name="connsiteX2" fmla="*/ 1238250 w 1631156"/>
              <a:gd name="connsiteY2" fmla="*/ 271463 h 1102519"/>
              <a:gd name="connsiteX3" fmla="*/ 1266825 w 1631156"/>
              <a:gd name="connsiteY3" fmla="*/ 235744 h 1102519"/>
              <a:gd name="connsiteX4" fmla="*/ 1281112 w 1631156"/>
              <a:gd name="connsiteY4" fmla="*/ 204788 h 1102519"/>
              <a:gd name="connsiteX5" fmla="*/ 1288256 w 1631156"/>
              <a:gd name="connsiteY5" fmla="*/ 166688 h 1102519"/>
              <a:gd name="connsiteX6" fmla="*/ 1281112 w 1631156"/>
              <a:gd name="connsiteY6" fmla="*/ 123825 h 1102519"/>
              <a:gd name="connsiteX7" fmla="*/ 1257300 w 1631156"/>
              <a:gd name="connsiteY7" fmla="*/ 90488 h 1102519"/>
              <a:gd name="connsiteX8" fmla="*/ 1226343 w 1631156"/>
              <a:gd name="connsiteY8" fmla="*/ 61913 h 1102519"/>
              <a:gd name="connsiteX9" fmla="*/ 1204912 w 1631156"/>
              <a:gd name="connsiteY9" fmla="*/ 38100 h 1102519"/>
              <a:gd name="connsiteX10" fmla="*/ 1202531 w 1631156"/>
              <a:gd name="connsiteY10" fmla="*/ 30956 h 1102519"/>
              <a:gd name="connsiteX11" fmla="*/ 1197768 w 1631156"/>
              <a:gd name="connsiteY11" fmla="*/ 14288 h 1102519"/>
              <a:gd name="connsiteX12" fmla="*/ 1204912 w 1631156"/>
              <a:gd name="connsiteY12" fmla="*/ 0 h 1102519"/>
              <a:gd name="connsiteX13" fmla="*/ 1240631 w 1631156"/>
              <a:gd name="connsiteY13" fmla="*/ 0 h 1102519"/>
              <a:gd name="connsiteX14" fmla="*/ 1321593 w 1631156"/>
              <a:gd name="connsiteY14" fmla="*/ 33338 h 1102519"/>
              <a:gd name="connsiteX15" fmla="*/ 1445418 w 1631156"/>
              <a:gd name="connsiteY15" fmla="*/ 100013 h 1102519"/>
              <a:gd name="connsiteX16" fmla="*/ 1578768 w 1631156"/>
              <a:gd name="connsiteY16" fmla="*/ 178594 h 1102519"/>
              <a:gd name="connsiteX17" fmla="*/ 1600200 w 1631156"/>
              <a:gd name="connsiteY17" fmla="*/ 197644 h 1102519"/>
              <a:gd name="connsiteX18" fmla="*/ 1626393 w 1631156"/>
              <a:gd name="connsiteY18" fmla="*/ 240506 h 1102519"/>
              <a:gd name="connsiteX19" fmla="*/ 1631156 w 1631156"/>
              <a:gd name="connsiteY19" fmla="*/ 264319 h 1102519"/>
              <a:gd name="connsiteX20" fmla="*/ 1628775 w 1631156"/>
              <a:gd name="connsiteY20" fmla="*/ 288131 h 1102519"/>
              <a:gd name="connsiteX21" fmla="*/ 1616868 w 1631156"/>
              <a:gd name="connsiteY21" fmla="*/ 304800 h 1102519"/>
              <a:gd name="connsiteX22" fmla="*/ 1585912 w 1631156"/>
              <a:gd name="connsiteY22" fmla="*/ 326231 h 1102519"/>
              <a:gd name="connsiteX23" fmla="*/ 1535906 w 1631156"/>
              <a:gd name="connsiteY23" fmla="*/ 347663 h 1102519"/>
              <a:gd name="connsiteX24" fmla="*/ 1323975 w 1631156"/>
              <a:gd name="connsiteY24" fmla="*/ 502444 h 1102519"/>
              <a:gd name="connsiteX25" fmla="*/ 1164431 w 1631156"/>
              <a:gd name="connsiteY25" fmla="*/ 604838 h 1102519"/>
              <a:gd name="connsiteX26" fmla="*/ 921543 w 1631156"/>
              <a:gd name="connsiteY26" fmla="*/ 747713 h 1102519"/>
              <a:gd name="connsiteX27" fmla="*/ 647700 w 1631156"/>
              <a:gd name="connsiteY27" fmla="*/ 885825 h 1102519"/>
              <a:gd name="connsiteX28" fmla="*/ 388143 w 1631156"/>
              <a:gd name="connsiteY28" fmla="*/ 995363 h 1102519"/>
              <a:gd name="connsiteX29" fmla="*/ 154781 w 1631156"/>
              <a:gd name="connsiteY29" fmla="*/ 1076325 h 1102519"/>
              <a:gd name="connsiteX30" fmla="*/ 47625 w 1631156"/>
              <a:gd name="connsiteY30" fmla="*/ 1102519 h 1102519"/>
              <a:gd name="connsiteX31" fmla="*/ 19050 w 1631156"/>
              <a:gd name="connsiteY31" fmla="*/ 1097756 h 1102519"/>
              <a:gd name="connsiteX32" fmla="*/ 0 w 1631156"/>
              <a:gd name="connsiteY32" fmla="*/ 1078706 h 1102519"/>
              <a:gd name="connsiteX33" fmla="*/ 4762 w 1631156"/>
              <a:gd name="connsiteY33" fmla="*/ 1062038 h 1102519"/>
              <a:gd name="connsiteX34" fmla="*/ 23812 w 1631156"/>
              <a:gd name="connsiteY34" fmla="*/ 1040606 h 1102519"/>
              <a:gd name="connsiteX35" fmla="*/ 102393 w 1631156"/>
              <a:gd name="connsiteY35" fmla="*/ 1007269 h 1102519"/>
              <a:gd name="connsiteX36" fmla="*/ 361950 w 1631156"/>
              <a:gd name="connsiteY36" fmla="*/ 885825 h 1102519"/>
              <a:gd name="connsiteX37" fmla="*/ 600075 w 1631156"/>
              <a:gd name="connsiteY37" fmla="*/ 762000 h 1102519"/>
              <a:gd name="connsiteX38" fmla="*/ 807243 w 1631156"/>
              <a:gd name="connsiteY38" fmla="*/ 635794 h 1102519"/>
              <a:gd name="connsiteX39" fmla="*/ 1002506 w 1631156"/>
              <a:gd name="connsiteY39" fmla="*/ 497681 h 11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31156" h="1102519">
                <a:moveTo>
                  <a:pt x="1002506" y="497681"/>
                </a:moveTo>
                <a:lnTo>
                  <a:pt x="1133475" y="383381"/>
                </a:lnTo>
                <a:lnTo>
                  <a:pt x="1238250" y="271463"/>
                </a:lnTo>
                <a:lnTo>
                  <a:pt x="1266825" y="235744"/>
                </a:lnTo>
                <a:lnTo>
                  <a:pt x="1281112" y="204788"/>
                </a:lnTo>
                <a:lnTo>
                  <a:pt x="1288256" y="166688"/>
                </a:lnTo>
                <a:lnTo>
                  <a:pt x="1281112" y="123825"/>
                </a:lnTo>
                <a:lnTo>
                  <a:pt x="1257300" y="90488"/>
                </a:lnTo>
                <a:lnTo>
                  <a:pt x="1226343" y="61913"/>
                </a:lnTo>
                <a:cubicBezTo>
                  <a:pt x="1219199" y="53975"/>
                  <a:pt x="1211423" y="46564"/>
                  <a:pt x="1204912" y="38100"/>
                </a:cubicBezTo>
                <a:cubicBezTo>
                  <a:pt x="1203382" y="36110"/>
                  <a:pt x="1202531" y="30956"/>
                  <a:pt x="1202531" y="30956"/>
                </a:cubicBezTo>
                <a:lnTo>
                  <a:pt x="1197768" y="14288"/>
                </a:lnTo>
                <a:lnTo>
                  <a:pt x="1204912" y="0"/>
                </a:lnTo>
                <a:lnTo>
                  <a:pt x="1240631" y="0"/>
                </a:lnTo>
                <a:lnTo>
                  <a:pt x="1321593" y="33338"/>
                </a:lnTo>
                <a:lnTo>
                  <a:pt x="1445418" y="100013"/>
                </a:lnTo>
                <a:lnTo>
                  <a:pt x="1578768" y="178594"/>
                </a:lnTo>
                <a:lnTo>
                  <a:pt x="1600200" y="197644"/>
                </a:lnTo>
                <a:lnTo>
                  <a:pt x="1626393" y="240506"/>
                </a:lnTo>
                <a:lnTo>
                  <a:pt x="1631156" y="264319"/>
                </a:lnTo>
                <a:lnTo>
                  <a:pt x="1628775" y="288131"/>
                </a:lnTo>
                <a:lnTo>
                  <a:pt x="1616868" y="304800"/>
                </a:lnTo>
                <a:lnTo>
                  <a:pt x="1585912" y="326231"/>
                </a:lnTo>
                <a:lnTo>
                  <a:pt x="1535906" y="347663"/>
                </a:lnTo>
                <a:lnTo>
                  <a:pt x="1323975" y="502444"/>
                </a:lnTo>
                <a:lnTo>
                  <a:pt x="1164431" y="604838"/>
                </a:lnTo>
                <a:lnTo>
                  <a:pt x="921543" y="747713"/>
                </a:lnTo>
                <a:lnTo>
                  <a:pt x="647700" y="885825"/>
                </a:lnTo>
                <a:lnTo>
                  <a:pt x="388143" y="995363"/>
                </a:lnTo>
                <a:lnTo>
                  <a:pt x="154781" y="1076325"/>
                </a:lnTo>
                <a:lnTo>
                  <a:pt x="47625" y="1102519"/>
                </a:lnTo>
                <a:lnTo>
                  <a:pt x="19050" y="1097756"/>
                </a:lnTo>
                <a:lnTo>
                  <a:pt x="0" y="1078706"/>
                </a:lnTo>
                <a:lnTo>
                  <a:pt x="4762" y="1062038"/>
                </a:lnTo>
                <a:lnTo>
                  <a:pt x="23812" y="1040606"/>
                </a:lnTo>
                <a:lnTo>
                  <a:pt x="102393" y="1007269"/>
                </a:lnTo>
                <a:lnTo>
                  <a:pt x="361950" y="885825"/>
                </a:lnTo>
                <a:lnTo>
                  <a:pt x="600075" y="762000"/>
                </a:lnTo>
                <a:lnTo>
                  <a:pt x="807243" y="635794"/>
                </a:lnTo>
                <a:lnTo>
                  <a:pt x="1002506" y="4976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38C6F6D-9E0E-4831-A2B1-36D5A4DBB983}"/>
              </a:ext>
            </a:extLst>
          </p:cNvPr>
          <p:cNvSpPr/>
          <p:nvPr/>
        </p:nvSpPr>
        <p:spPr>
          <a:xfrm>
            <a:off x="6105526" y="1662113"/>
            <a:ext cx="2162175" cy="406400"/>
          </a:xfrm>
          <a:custGeom>
            <a:avLst/>
            <a:gdLst>
              <a:gd name="connsiteX0" fmla="*/ 757238 w 2162175"/>
              <a:gd name="connsiteY0" fmla="*/ 157162 h 407193"/>
              <a:gd name="connsiteX1" fmla="*/ 516731 w 2162175"/>
              <a:gd name="connsiteY1" fmla="*/ 173831 h 407193"/>
              <a:gd name="connsiteX2" fmla="*/ 376238 w 2162175"/>
              <a:gd name="connsiteY2" fmla="*/ 183356 h 407193"/>
              <a:gd name="connsiteX3" fmla="*/ 297656 w 2162175"/>
              <a:gd name="connsiteY3" fmla="*/ 185737 h 407193"/>
              <a:gd name="connsiteX4" fmla="*/ 207169 w 2162175"/>
              <a:gd name="connsiteY4" fmla="*/ 178593 h 407193"/>
              <a:gd name="connsiteX5" fmla="*/ 114300 w 2162175"/>
              <a:gd name="connsiteY5" fmla="*/ 161925 h 407193"/>
              <a:gd name="connsiteX6" fmla="*/ 71438 w 2162175"/>
              <a:gd name="connsiteY6" fmla="*/ 142875 h 407193"/>
              <a:gd name="connsiteX7" fmla="*/ 45244 w 2162175"/>
              <a:gd name="connsiteY7" fmla="*/ 121443 h 407193"/>
              <a:gd name="connsiteX8" fmla="*/ 21431 w 2162175"/>
              <a:gd name="connsiteY8" fmla="*/ 111918 h 407193"/>
              <a:gd name="connsiteX9" fmla="*/ 2381 w 2162175"/>
              <a:gd name="connsiteY9" fmla="*/ 119062 h 407193"/>
              <a:gd name="connsiteX10" fmla="*/ 0 w 2162175"/>
              <a:gd name="connsiteY10" fmla="*/ 138112 h 407193"/>
              <a:gd name="connsiteX11" fmla="*/ 7144 w 2162175"/>
              <a:gd name="connsiteY11" fmla="*/ 161925 h 407193"/>
              <a:gd name="connsiteX12" fmla="*/ 42863 w 2162175"/>
              <a:gd name="connsiteY12" fmla="*/ 219075 h 407193"/>
              <a:gd name="connsiteX13" fmla="*/ 114300 w 2162175"/>
              <a:gd name="connsiteY13" fmla="*/ 302418 h 407193"/>
              <a:gd name="connsiteX14" fmla="*/ 183356 w 2162175"/>
              <a:gd name="connsiteY14" fmla="*/ 354806 h 407193"/>
              <a:gd name="connsiteX15" fmla="*/ 254794 w 2162175"/>
              <a:gd name="connsiteY15" fmla="*/ 392906 h 407193"/>
              <a:gd name="connsiteX16" fmla="*/ 314325 w 2162175"/>
              <a:gd name="connsiteY16" fmla="*/ 407193 h 407193"/>
              <a:gd name="connsiteX17" fmla="*/ 338138 w 2162175"/>
              <a:gd name="connsiteY17" fmla="*/ 404812 h 407193"/>
              <a:gd name="connsiteX18" fmla="*/ 440531 w 2162175"/>
              <a:gd name="connsiteY18" fmla="*/ 373856 h 407193"/>
              <a:gd name="connsiteX19" fmla="*/ 597694 w 2162175"/>
              <a:gd name="connsiteY19" fmla="*/ 330993 h 407193"/>
              <a:gd name="connsiteX20" fmla="*/ 740569 w 2162175"/>
              <a:gd name="connsiteY20" fmla="*/ 314325 h 407193"/>
              <a:gd name="connsiteX21" fmla="*/ 864394 w 2162175"/>
              <a:gd name="connsiteY21" fmla="*/ 307181 h 407193"/>
              <a:gd name="connsiteX22" fmla="*/ 1062038 w 2162175"/>
              <a:gd name="connsiteY22" fmla="*/ 273843 h 407193"/>
              <a:gd name="connsiteX23" fmla="*/ 1216819 w 2162175"/>
              <a:gd name="connsiteY23" fmla="*/ 271462 h 407193"/>
              <a:gd name="connsiteX24" fmla="*/ 1900238 w 2162175"/>
              <a:gd name="connsiteY24" fmla="*/ 273843 h 407193"/>
              <a:gd name="connsiteX25" fmla="*/ 2028825 w 2162175"/>
              <a:gd name="connsiteY25" fmla="*/ 273843 h 407193"/>
              <a:gd name="connsiteX26" fmla="*/ 2085975 w 2162175"/>
              <a:gd name="connsiteY26" fmla="*/ 271462 h 407193"/>
              <a:gd name="connsiteX27" fmla="*/ 2121694 w 2162175"/>
              <a:gd name="connsiteY27" fmla="*/ 254793 h 407193"/>
              <a:gd name="connsiteX28" fmla="*/ 2152650 w 2162175"/>
              <a:gd name="connsiteY28" fmla="*/ 223837 h 407193"/>
              <a:gd name="connsiteX29" fmla="*/ 2162175 w 2162175"/>
              <a:gd name="connsiteY29" fmla="*/ 185737 h 407193"/>
              <a:gd name="connsiteX30" fmla="*/ 2152650 w 2162175"/>
              <a:gd name="connsiteY30" fmla="*/ 159543 h 407193"/>
              <a:gd name="connsiteX31" fmla="*/ 2126456 w 2162175"/>
              <a:gd name="connsiteY31" fmla="*/ 138112 h 407193"/>
              <a:gd name="connsiteX32" fmla="*/ 2040731 w 2162175"/>
              <a:gd name="connsiteY32" fmla="*/ 90487 h 407193"/>
              <a:gd name="connsiteX33" fmla="*/ 2005013 w 2162175"/>
              <a:gd name="connsiteY33" fmla="*/ 71437 h 407193"/>
              <a:gd name="connsiteX34" fmla="*/ 1881188 w 2162175"/>
              <a:gd name="connsiteY34" fmla="*/ 19050 h 407193"/>
              <a:gd name="connsiteX35" fmla="*/ 1776413 w 2162175"/>
              <a:gd name="connsiteY35" fmla="*/ 0 h 407193"/>
              <a:gd name="connsiteX36" fmla="*/ 1745456 w 2162175"/>
              <a:gd name="connsiteY36" fmla="*/ 9525 h 407193"/>
              <a:gd name="connsiteX37" fmla="*/ 1693069 w 2162175"/>
              <a:gd name="connsiteY37" fmla="*/ 47625 h 407193"/>
              <a:gd name="connsiteX38" fmla="*/ 1578769 w 2162175"/>
              <a:gd name="connsiteY38" fmla="*/ 92868 h 407193"/>
              <a:gd name="connsiteX39" fmla="*/ 757238 w 2162175"/>
              <a:gd name="connsiteY39" fmla="*/ 157162 h 40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2175" h="407193">
                <a:moveTo>
                  <a:pt x="757238" y="157162"/>
                </a:moveTo>
                <a:lnTo>
                  <a:pt x="516731" y="173831"/>
                </a:lnTo>
                <a:lnTo>
                  <a:pt x="376238" y="183356"/>
                </a:lnTo>
                <a:lnTo>
                  <a:pt x="297656" y="185737"/>
                </a:lnTo>
                <a:lnTo>
                  <a:pt x="207169" y="178593"/>
                </a:lnTo>
                <a:lnTo>
                  <a:pt x="114300" y="161925"/>
                </a:lnTo>
                <a:lnTo>
                  <a:pt x="71438" y="142875"/>
                </a:lnTo>
                <a:lnTo>
                  <a:pt x="45244" y="121443"/>
                </a:lnTo>
                <a:lnTo>
                  <a:pt x="21431" y="111918"/>
                </a:lnTo>
                <a:lnTo>
                  <a:pt x="2381" y="119062"/>
                </a:lnTo>
                <a:lnTo>
                  <a:pt x="0" y="138112"/>
                </a:lnTo>
                <a:lnTo>
                  <a:pt x="7144" y="161925"/>
                </a:lnTo>
                <a:lnTo>
                  <a:pt x="42863" y="219075"/>
                </a:lnTo>
                <a:lnTo>
                  <a:pt x="114300" y="302418"/>
                </a:lnTo>
                <a:lnTo>
                  <a:pt x="183356" y="354806"/>
                </a:lnTo>
                <a:lnTo>
                  <a:pt x="254794" y="392906"/>
                </a:lnTo>
                <a:lnTo>
                  <a:pt x="314325" y="407193"/>
                </a:lnTo>
                <a:lnTo>
                  <a:pt x="338138" y="404812"/>
                </a:lnTo>
                <a:lnTo>
                  <a:pt x="440531" y="373856"/>
                </a:lnTo>
                <a:lnTo>
                  <a:pt x="597694" y="330993"/>
                </a:lnTo>
                <a:lnTo>
                  <a:pt x="740569" y="314325"/>
                </a:lnTo>
                <a:lnTo>
                  <a:pt x="864394" y="307181"/>
                </a:lnTo>
                <a:lnTo>
                  <a:pt x="1062038" y="273843"/>
                </a:lnTo>
                <a:lnTo>
                  <a:pt x="1216819" y="271462"/>
                </a:lnTo>
                <a:lnTo>
                  <a:pt x="1900238" y="273843"/>
                </a:lnTo>
                <a:lnTo>
                  <a:pt x="2028825" y="273843"/>
                </a:lnTo>
                <a:lnTo>
                  <a:pt x="2085975" y="271462"/>
                </a:lnTo>
                <a:lnTo>
                  <a:pt x="2121694" y="254793"/>
                </a:lnTo>
                <a:lnTo>
                  <a:pt x="2152650" y="223837"/>
                </a:lnTo>
                <a:lnTo>
                  <a:pt x="2162175" y="185737"/>
                </a:lnTo>
                <a:lnTo>
                  <a:pt x="2152650" y="159543"/>
                </a:lnTo>
                <a:lnTo>
                  <a:pt x="2126456" y="138112"/>
                </a:lnTo>
                <a:lnTo>
                  <a:pt x="2040731" y="90487"/>
                </a:lnTo>
                <a:lnTo>
                  <a:pt x="2005013" y="71437"/>
                </a:lnTo>
                <a:lnTo>
                  <a:pt x="1881188" y="19050"/>
                </a:lnTo>
                <a:lnTo>
                  <a:pt x="1776413" y="0"/>
                </a:lnTo>
                <a:lnTo>
                  <a:pt x="1745456" y="9525"/>
                </a:lnTo>
                <a:lnTo>
                  <a:pt x="1693069" y="47625"/>
                </a:lnTo>
                <a:lnTo>
                  <a:pt x="1578769" y="92868"/>
                </a:lnTo>
                <a:lnTo>
                  <a:pt x="757238" y="157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A786487-C19E-434C-B9EC-2E58CDBB96C0}"/>
              </a:ext>
            </a:extLst>
          </p:cNvPr>
          <p:cNvSpPr/>
          <p:nvPr/>
        </p:nvSpPr>
        <p:spPr>
          <a:xfrm>
            <a:off x="6211889" y="2503489"/>
            <a:ext cx="390525" cy="2403475"/>
          </a:xfrm>
          <a:custGeom>
            <a:avLst/>
            <a:gdLst>
              <a:gd name="connsiteX0" fmla="*/ 144217 w 389694"/>
              <a:gd name="connsiteY0" fmla="*/ 751772 h 2402602"/>
              <a:gd name="connsiteX1" fmla="*/ 144217 w 389694"/>
              <a:gd name="connsiteY1" fmla="*/ 494022 h 2402602"/>
              <a:gd name="connsiteX2" fmla="*/ 144217 w 389694"/>
              <a:gd name="connsiteY2" fmla="*/ 411174 h 2402602"/>
              <a:gd name="connsiteX3" fmla="*/ 135012 w 389694"/>
              <a:gd name="connsiteY3" fmla="*/ 362078 h 2402602"/>
              <a:gd name="connsiteX4" fmla="*/ 113533 w 389694"/>
              <a:gd name="connsiteY4" fmla="*/ 276161 h 2402602"/>
              <a:gd name="connsiteX5" fmla="*/ 76711 w 389694"/>
              <a:gd name="connsiteY5" fmla="*/ 193313 h 2402602"/>
              <a:gd name="connsiteX6" fmla="*/ 33753 w 389694"/>
              <a:gd name="connsiteY6" fmla="*/ 101259 h 2402602"/>
              <a:gd name="connsiteX7" fmla="*/ 3068 w 389694"/>
              <a:gd name="connsiteY7" fmla="*/ 33753 h 2402602"/>
              <a:gd name="connsiteX8" fmla="*/ 0 w 389694"/>
              <a:gd name="connsiteY8" fmla="*/ 9206 h 2402602"/>
              <a:gd name="connsiteX9" fmla="*/ 18411 w 389694"/>
              <a:gd name="connsiteY9" fmla="*/ 0 h 2402602"/>
              <a:gd name="connsiteX10" fmla="*/ 49095 w 389694"/>
              <a:gd name="connsiteY10" fmla="*/ 9206 h 2402602"/>
              <a:gd name="connsiteX11" fmla="*/ 131944 w 389694"/>
              <a:gd name="connsiteY11" fmla="*/ 42959 h 2402602"/>
              <a:gd name="connsiteX12" fmla="*/ 236271 w 389694"/>
              <a:gd name="connsiteY12" fmla="*/ 88986 h 2402602"/>
              <a:gd name="connsiteX13" fmla="*/ 291503 w 389694"/>
              <a:gd name="connsiteY13" fmla="*/ 113533 h 2402602"/>
              <a:gd name="connsiteX14" fmla="*/ 322188 w 389694"/>
              <a:gd name="connsiteY14" fmla="*/ 125807 h 2402602"/>
              <a:gd name="connsiteX15" fmla="*/ 349804 w 389694"/>
              <a:gd name="connsiteY15" fmla="*/ 138081 h 2402602"/>
              <a:gd name="connsiteX16" fmla="*/ 362078 w 389694"/>
              <a:gd name="connsiteY16" fmla="*/ 199450 h 2402602"/>
              <a:gd name="connsiteX17" fmla="*/ 368215 w 389694"/>
              <a:gd name="connsiteY17" fmla="*/ 303778 h 2402602"/>
              <a:gd name="connsiteX18" fmla="*/ 368215 w 389694"/>
              <a:gd name="connsiteY18" fmla="*/ 721088 h 2402602"/>
              <a:gd name="connsiteX19" fmla="*/ 365146 w 389694"/>
              <a:gd name="connsiteY19" fmla="*/ 2043592 h 2402602"/>
              <a:gd name="connsiteX20" fmla="*/ 368215 w 389694"/>
              <a:gd name="connsiteY20" fmla="*/ 2083482 h 2402602"/>
              <a:gd name="connsiteX21" fmla="*/ 389694 w 389694"/>
              <a:gd name="connsiteY21" fmla="*/ 2138714 h 2402602"/>
              <a:gd name="connsiteX22" fmla="*/ 386625 w 389694"/>
              <a:gd name="connsiteY22" fmla="*/ 2221563 h 2402602"/>
              <a:gd name="connsiteX23" fmla="*/ 355941 w 389694"/>
              <a:gd name="connsiteY23" fmla="*/ 2350438 h 2402602"/>
              <a:gd name="connsiteX24" fmla="*/ 340599 w 389694"/>
              <a:gd name="connsiteY24" fmla="*/ 2378054 h 2402602"/>
              <a:gd name="connsiteX25" fmla="*/ 316051 w 389694"/>
              <a:gd name="connsiteY25" fmla="*/ 2393396 h 2402602"/>
              <a:gd name="connsiteX26" fmla="*/ 285366 w 389694"/>
              <a:gd name="connsiteY26" fmla="*/ 2402602 h 2402602"/>
              <a:gd name="connsiteX27" fmla="*/ 245476 w 389694"/>
              <a:gd name="connsiteY27" fmla="*/ 2393396 h 2402602"/>
              <a:gd name="connsiteX28" fmla="*/ 217860 w 389694"/>
              <a:gd name="connsiteY28" fmla="*/ 2365780 h 2402602"/>
              <a:gd name="connsiteX29" fmla="*/ 177970 w 389694"/>
              <a:gd name="connsiteY29" fmla="*/ 2316685 h 2402602"/>
              <a:gd name="connsiteX30" fmla="*/ 144217 w 389694"/>
              <a:gd name="connsiteY30" fmla="*/ 2249179 h 2402602"/>
              <a:gd name="connsiteX31" fmla="*/ 125807 w 389694"/>
              <a:gd name="connsiteY31" fmla="*/ 2187810 h 2402602"/>
              <a:gd name="connsiteX32" fmla="*/ 125807 w 389694"/>
              <a:gd name="connsiteY32" fmla="*/ 2172468 h 2402602"/>
              <a:gd name="connsiteX33" fmla="*/ 138080 w 389694"/>
              <a:gd name="connsiteY33" fmla="*/ 2074277 h 2402602"/>
              <a:gd name="connsiteX34" fmla="*/ 147286 w 389694"/>
              <a:gd name="connsiteY34" fmla="*/ 1945402 h 2402602"/>
              <a:gd name="connsiteX35" fmla="*/ 144217 w 389694"/>
              <a:gd name="connsiteY35" fmla="*/ 1442175 h 2402602"/>
              <a:gd name="connsiteX36" fmla="*/ 144217 w 389694"/>
              <a:gd name="connsiteY36" fmla="*/ 751772 h 240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9694" h="2402602">
                <a:moveTo>
                  <a:pt x="144217" y="751772"/>
                </a:moveTo>
                <a:lnTo>
                  <a:pt x="144217" y="494022"/>
                </a:lnTo>
                <a:lnTo>
                  <a:pt x="144217" y="411174"/>
                </a:lnTo>
                <a:lnTo>
                  <a:pt x="135012" y="362078"/>
                </a:lnTo>
                <a:lnTo>
                  <a:pt x="113533" y="276161"/>
                </a:lnTo>
                <a:lnTo>
                  <a:pt x="76711" y="193313"/>
                </a:lnTo>
                <a:lnTo>
                  <a:pt x="33753" y="101259"/>
                </a:lnTo>
                <a:lnTo>
                  <a:pt x="3068" y="33753"/>
                </a:lnTo>
                <a:lnTo>
                  <a:pt x="0" y="9206"/>
                </a:lnTo>
                <a:lnTo>
                  <a:pt x="18411" y="0"/>
                </a:lnTo>
                <a:lnTo>
                  <a:pt x="49095" y="9206"/>
                </a:lnTo>
                <a:lnTo>
                  <a:pt x="131944" y="42959"/>
                </a:lnTo>
                <a:lnTo>
                  <a:pt x="236271" y="88986"/>
                </a:lnTo>
                <a:lnTo>
                  <a:pt x="291503" y="113533"/>
                </a:lnTo>
                <a:lnTo>
                  <a:pt x="322188" y="125807"/>
                </a:lnTo>
                <a:lnTo>
                  <a:pt x="349804" y="138081"/>
                </a:lnTo>
                <a:lnTo>
                  <a:pt x="362078" y="199450"/>
                </a:lnTo>
                <a:lnTo>
                  <a:pt x="368215" y="303778"/>
                </a:lnTo>
                <a:lnTo>
                  <a:pt x="368215" y="721088"/>
                </a:lnTo>
                <a:lnTo>
                  <a:pt x="365146" y="2043592"/>
                </a:lnTo>
                <a:lnTo>
                  <a:pt x="368215" y="2083482"/>
                </a:lnTo>
                <a:lnTo>
                  <a:pt x="389694" y="2138714"/>
                </a:lnTo>
                <a:lnTo>
                  <a:pt x="386625" y="2221563"/>
                </a:lnTo>
                <a:lnTo>
                  <a:pt x="355941" y="2350438"/>
                </a:lnTo>
                <a:lnTo>
                  <a:pt x="340599" y="2378054"/>
                </a:lnTo>
                <a:lnTo>
                  <a:pt x="316051" y="2393396"/>
                </a:lnTo>
                <a:lnTo>
                  <a:pt x="285366" y="2402602"/>
                </a:lnTo>
                <a:lnTo>
                  <a:pt x="245476" y="2393396"/>
                </a:lnTo>
                <a:lnTo>
                  <a:pt x="217860" y="2365780"/>
                </a:lnTo>
                <a:lnTo>
                  <a:pt x="177970" y="2316685"/>
                </a:lnTo>
                <a:lnTo>
                  <a:pt x="144217" y="2249179"/>
                </a:lnTo>
                <a:lnTo>
                  <a:pt x="125807" y="2187810"/>
                </a:lnTo>
                <a:lnTo>
                  <a:pt x="125807" y="2172468"/>
                </a:lnTo>
                <a:lnTo>
                  <a:pt x="138080" y="2074277"/>
                </a:lnTo>
                <a:lnTo>
                  <a:pt x="147286" y="1945402"/>
                </a:lnTo>
                <a:lnTo>
                  <a:pt x="144217" y="1442175"/>
                </a:lnTo>
                <a:cubicBezTo>
                  <a:pt x="143194" y="1222269"/>
                  <a:pt x="142172" y="1002363"/>
                  <a:pt x="144217" y="751772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D91DF0E-B0FD-4834-9DC5-78FB860747D2}"/>
              </a:ext>
            </a:extLst>
          </p:cNvPr>
          <p:cNvSpPr/>
          <p:nvPr/>
        </p:nvSpPr>
        <p:spPr>
          <a:xfrm>
            <a:off x="7383464" y="4856164"/>
            <a:ext cx="968375" cy="1050925"/>
          </a:xfrm>
          <a:custGeom>
            <a:avLst/>
            <a:gdLst>
              <a:gd name="connsiteX0" fmla="*/ 404813 w 966788"/>
              <a:gd name="connsiteY0" fmla="*/ 214312 h 1052512"/>
              <a:gd name="connsiteX1" fmla="*/ 266700 w 966788"/>
              <a:gd name="connsiteY1" fmla="*/ 123825 h 1052512"/>
              <a:gd name="connsiteX2" fmla="*/ 147638 w 966788"/>
              <a:gd name="connsiteY2" fmla="*/ 52387 h 1052512"/>
              <a:gd name="connsiteX3" fmla="*/ 95250 w 966788"/>
              <a:gd name="connsiteY3" fmla="*/ 19050 h 1052512"/>
              <a:gd name="connsiteX4" fmla="*/ 59532 w 966788"/>
              <a:gd name="connsiteY4" fmla="*/ 4762 h 1052512"/>
              <a:gd name="connsiteX5" fmla="*/ 23813 w 966788"/>
              <a:gd name="connsiteY5" fmla="*/ 0 h 1052512"/>
              <a:gd name="connsiteX6" fmla="*/ 0 w 966788"/>
              <a:gd name="connsiteY6" fmla="*/ 11906 h 1052512"/>
              <a:gd name="connsiteX7" fmla="*/ 11907 w 966788"/>
              <a:gd name="connsiteY7" fmla="*/ 35719 h 1052512"/>
              <a:gd name="connsiteX8" fmla="*/ 69057 w 966788"/>
              <a:gd name="connsiteY8" fmla="*/ 90487 h 1052512"/>
              <a:gd name="connsiteX9" fmla="*/ 142875 w 966788"/>
              <a:gd name="connsiteY9" fmla="*/ 159544 h 1052512"/>
              <a:gd name="connsiteX10" fmla="*/ 254794 w 966788"/>
              <a:gd name="connsiteY10" fmla="*/ 269081 h 1052512"/>
              <a:gd name="connsiteX11" fmla="*/ 340519 w 966788"/>
              <a:gd name="connsiteY11" fmla="*/ 366712 h 1052512"/>
              <a:gd name="connsiteX12" fmla="*/ 431007 w 966788"/>
              <a:gd name="connsiteY12" fmla="*/ 478631 h 1052512"/>
              <a:gd name="connsiteX13" fmla="*/ 535782 w 966788"/>
              <a:gd name="connsiteY13" fmla="*/ 642937 h 1052512"/>
              <a:gd name="connsiteX14" fmla="*/ 607219 w 966788"/>
              <a:gd name="connsiteY14" fmla="*/ 781050 h 1052512"/>
              <a:gd name="connsiteX15" fmla="*/ 652463 w 966788"/>
              <a:gd name="connsiteY15" fmla="*/ 881062 h 1052512"/>
              <a:gd name="connsiteX16" fmla="*/ 671513 w 966788"/>
              <a:gd name="connsiteY16" fmla="*/ 916781 h 1052512"/>
              <a:gd name="connsiteX17" fmla="*/ 695325 w 966788"/>
              <a:gd name="connsiteY17" fmla="*/ 952500 h 1052512"/>
              <a:gd name="connsiteX18" fmla="*/ 726282 w 966788"/>
              <a:gd name="connsiteY18" fmla="*/ 990600 h 1052512"/>
              <a:gd name="connsiteX19" fmla="*/ 762000 w 966788"/>
              <a:gd name="connsiteY19" fmla="*/ 1021556 h 1052512"/>
              <a:gd name="connsiteX20" fmla="*/ 788194 w 966788"/>
              <a:gd name="connsiteY20" fmla="*/ 1038225 h 1052512"/>
              <a:gd name="connsiteX21" fmla="*/ 819150 w 966788"/>
              <a:gd name="connsiteY21" fmla="*/ 1047750 h 1052512"/>
              <a:gd name="connsiteX22" fmla="*/ 852488 w 966788"/>
              <a:gd name="connsiteY22" fmla="*/ 1052512 h 1052512"/>
              <a:gd name="connsiteX23" fmla="*/ 895350 w 966788"/>
              <a:gd name="connsiteY23" fmla="*/ 1047750 h 1052512"/>
              <a:gd name="connsiteX24" fmla="*/ 923925 w 966788"/>
              <a:gd name="connsiteY24" fmla="*/ 1026319 h 1052512"/>
              <a:gd name="connsiteX25" fmla="*/ 947738 w 966788"/>
              <a:gd name="connsiteY25" fmla="*/ 995362 h 1052512"/>
              <a:gd name="connsiteX26" fmla="*/ 959644 w 966788"/>
              <a:gd name="connsiteY26" fmla="*/ 959644 h 1052512"/>
              <a:gd name="connsiteX27" fmla="*/ 966788 w 966788"/>
              <a:gd name="connsiteY27" fmla="*/ 919162 h 1052512"/>
              <a:gd name="connsiteX28" fmla="*/ 964407 w 966788"/>
              <a:gd name="connsiteY28" fmla="*/ 864394 h 1052512"/>
              <a:gd name="connsiteX29" fmla="*/ 954882 w 966788"/>
              <a:gd name="connsiteY29" fmla="*/ 790575 h 1052512"/>
              <a:gd name="connsiteX30" fmla="*/ 935832 w 966788"/>
              <a:gd name="connsiteY30" fmla="*/ 731044 h 1052512"/>
              <a:gd name="connsiteX31" fmla="*/ 890588 w 966788"/>
              <a:gd name="connsiteY31" fmla="*/ 645319 h 1052512"/>
              <a:gd name="connsiteX32" fmla="*/ 835819 w 966788"/>
              <a:gd name="connsiteY32" fmla="*/ 552450 h 1052512"/>
              <a:gd name="connsiteX33" fmla="*/ 802482 w 966788"/>
              <a:gd name="connsiteY33" fmla="*/ 500062 h 1052512"/>
              <a:gd name="connsiteX34" fmla="*/ 757238 w 966788"/>
              <a:gd name="connsiteY34" fmla="*/ 461962 h 1052512"/>
              <a:gd name="connsiteX35" fmla="*/ 592932 w 966788"/>
              <a:gd name="connsiteY35" fmla="*/ 340519 h 1052512"/>
              <a:gd name="connsiteX36" fmla="*/ 404813 w 966788"/>
              <a:gd name="connsiteY36" fmla="*/ 214312 h 105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6788" h="1052512">
                <a:moveTo>
                  <a:pt x="404813" y="214312"/>
                </a:moveTo>
                <a:lnTo>
                  <a:pt x="266700" y="123825"/>
                </a:lnTo>
                <a:lnTo>
                  <a:pt x="147638" y="52387"/>
                </a:lnTo>
                <a:lnTo>
                  <a:pt x="95250" y="19050"/>
                </a:lnTo>
                <a:lnTo>
                  <a:pt x="59532" y="4762"/>
                </a:lnTo>
                <a:lnTo>
                  <a:pt x="23813" y="0"/>
                </a:lnTo>
                <a:lnTo>
                  <a:pt x="0" y="11906"/>
                </a:lnTo>
                <a:lnTo>
                  <a:pt x="11907" y="35719"/>
                </a:lnTo>
                <a:lnTo>
                  <a:pt x="69057" y="90487"/>
                </a:lnTo>
                <a:lnTo>
                  <a:pt x="142875" y="159544"/>
                </a:lnTo>
                <a:lnTo>
                  <a:pt x="254794" y="269081"/>
                </a:lnTo>
                <a:lnTo>
                  <a:pt x="340519" y="366712"/>
                </a:lnTo>
                <a:lnTo>
                  <a:pt x="431007" y="478631"/>
                </a:lnTo>
                <a:lnTo>
                  <a:pt x="535782" y="642937"/>
                </a:lnTo>
                <a:lnTo>
                  <a:pt x="607219" y="781050"/>
                </a:lnTo>
                <a:lnTo>
                  <a:pt x="652463" y="881062"/>
                </a:lnTo>
                <a:lnTo>
                  <a:pt x="671513" y="916781"/>
                </a:lnTo>
                <a:lnTo>
                  <a:pt x="695325" y="952500"/>
                </a:lnTo>
                <a:lnTo>
                  <a:pt x="726282" y="990600"/>
                </a:lnTo>
                <a:lnTo>
                  <a:pt x="762000" y="1021556"/>
                </a:lnTo>
                <a:lnTo>
                  <a:pt x="788194" y="1038225"/>
                </a:lnTo>
                <a:lnTo>
                  <a:pt x="819150" y="1047750"/>
                </a:lnTo>
                <a:lnTo>
                  <a:pt x="852488" y="1052512"/>
                </a:lnTo>
                <a:lnTo>
                  <a:pt x="895350" y="1047750"/>
                </a:lnTo>
                <a:lnTo>
                  <a:pt x="923925" y="1026319"/>
                </a:lnTo>
                <a:lnTo>
                  <a:pt x="947738" y="995362"/>
                </a:lnTo>
                <a:lnTo>
                  <a:pt x="959644" y="959644"/>
                </a:lnTo>
                <a:lnTo>
                  <a:pt x="966788" y="919162"/>
                </a:lnTo>
                <a:lnTo>
                  <a:pt x="964407" y="864394"/>
                </a:lnTo>
                <a:lnTo>
                  <a:pt x="954882" y="790575"/>
                </a:lnTo>
                <a:lnTo>
                  <a:pt x="935832" y="731044"/>
                </a:lnTo>
                <a:lnTo>
                  <a:pt x="890588" y="645319"/>
                </a:lnTo>
                <a:lnTo>
                  <a:pt x="835819" y="552450"/>
                </a:lnTo>
                <a:lnTo>
                  <a:pt x="802482" y="500062"/>
                </a:lnTo>
                <a:lnTo>
                  <a:pt x="757238" y="461962"/>
                </a:lnTo>
                <a:lnTo>
                  <a:pt x="592932" y="340519"/>
                </a:lnTo>
                <a:lnTo>
                  <a:pt x="404813" y="2143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BA0F1B2-7CA9-4A31-90E2-DBCA8038A5ED}"/>
              </a:ext>
            </a:extLst>
          </p:cNvPr>
          <p:cNvSpPr/>
          <p:nvPr/>
        </p:nvSpPr>
        <p:spPr>
          <a:xfrm>
            <a:off x="5821363" y="4865688"/>
            <a:ext cx="1238250" cy="1054100"/>
          </a:xfrm>
          <a:custGeom>
            <a:avLst/>
            <a:gdLst>
              <a:gd name="connsiteX0" fmla="*/ 585788 w 1238250"/>
              <a:gd name="connsiteY0" fmla="*/ 538162 h 1054894"/>
              <a:gd name="connsiteX1" fmla="*/ 690563 w 1238250"/>
              <a:gd name="connsiteY1" fmla="*/ 445294 h 1054894"/>
              <a:gd name="connsiteX2" fmla="*/ 778669 w 1238250"/>
              <a:gd name="connsiteY2" fmla="*/ 352425 h 1054894"/>
              <a:gd name="connsiteX3" fmla="*/ 833438 w 1238250"/>
              <a:gd name="connsiteY3" fmla="*/ 278606 h 1054894"/>
              <a:gd name="connsiteX4" fmla="*/ 857250 w 1238250"/>
              <a:gd name="connsiteY4" fmla="*/ 233362 h 1054894"/>
              <a:gd name="connsiteX5" fmla="*/ 871538 w 1238250"/>
              <a:gd name="connsiteY5" fmla="*/ 192881 h 1054894"/>
              <a:gd name="connsiteX6" fmla="*/ 876300 w 1238250"/>
              <a:gd name="connsiteY6" fmla="*/ 164306 h 1054894"/>
              <a:gd name="connsiteX7" fmla="*/ 871538 w 1238250"/>
              <a:gd name="connsiteY7" fmla="*/ 133350 h 1054894"/>
              <a:gd name="connsiteX8" fmla="*/ 857250 w 1238250"/>
              <a:gd name="connsiteY8" fmla="*/ 102394 h 1054894"/>
              <a:gd name="connsiteX9" fmla="*/ 835819 w 1238250"/>
              <a:gd name="connsiteY9" fmla="*/ 73819 h 1054894"/>
              <a:gd name="connsiteX10" fmla="*/ 819150 w 1238250"/>
              <a:gd name="connsiteY10" fmla="*/ 45244 h 1054894"/>
              <a:gd name="connsiteX11" fmla="*/ 814388 w 1238250"/>
              <a:gd name="connsiteY11" fmla="*/ 14287 h 1054894"/>
              <a:gd name="connsiteX12" fmla="*/ 828675 w 1238250"/>
              <a:gd name="connsiteY12" fmla="*/ 0 h 1054894"/>
              <a:gd name="connsiteX13" fmla="*/ 862013 w 1238250"/>
              <a:gd name="connsiteY13" fmla="*/ 7144 h 1054894"/>
              <a:gd name="connsiteX14" fmla="*/ 947738 w 1238250"/>
              <a:gd name="connsiteY14" fmla="*/ 40481 h 1054894"/>
              <a:gd name="connsiteX15" fmla="*/ 1040607 w 1238250"/>
              <a:gd name="connsiteY15" fmla="*/ 85725 h 1054894"/>
              <a:gd name="connsiteX16" fmla="*/ 1123950 w 1238250"/>
              <a:gd name="connsiteY16" fmla="*/ 140494 h 1054894"/>
              <a:gd name="connsiteX17" fmla="*/ 1188244 w 1238250"/>
              <a:gd name="connsiteY17" fmla="*/ 192881 h 1054894"/>
              <a:gd name="connsiteX18" fmla="*/ 1216819 w 1238250"/>
              <a:gd name="connsiteY18" fmla="*/ 226219 h 1054894"/>
              <a:gd name="connsiteX19" fmla="*/ 1231107 w 1238250"/>
              <a:gd name="connsiteY19" fmla="*/ 254794 h 1054894"/>
              <a:gd name="connsiteX20" fmla="*/ 1238250 w 1238250"/>
              <a:gd name="connsiteY20" fmla="*/ 283369 h 1054894"/>
              <a:gd name="connsiteX21" fmla="*/ 1238250 w 1238250"/>
              <a:gd name="connsiteY21" fmla="*/ 304800 h 1054894"/>
              <a:gd name="connsiteX22" fmla="*/ 1235869 w 1238250"/>
              <a:gd name="connsiteY22" fmla="*/ 328612 h 1054894"/>
              <a:gd name="connsiteX23" fmla="*/ 1221582 w 1238250"/>
              <a:gd name="connsiteY23" fmla="*/ 345281 h 1054894"/>
              <a:gd name="connsiteX24" fmla="*/ 1197769 w 1238250"/>
              <a:gd name="connsiteY24" fmla="*/ 352425 h 1054894"/>
              <a:gd name="connsiteX25" fmla="*/ 1157288 w 1238250"/>
              <a:gd name="connsiteY25" fmla="*/ 354806 h 1054894"/>
              <a:gd name="connsiteX26" fmla="*/ 1114425 w 1238250"/>
              <a:gd name="connsiteY26" fmla="*/ 366712 h 1054894"/>
              <a:gd name="connsiteX27" fmla="*/ 1066800 w 1238250"/>
              <a:gd name="connsiteY27" fmla="*/ 395287 h 1054894"/>
              <a:gd name="connsiteX28" fmla="*/ 964407 w 1238250"/>
              <a:gd name="connsiteY28" fmla="*/ 483394 h 1054894"/>
              <a:gd name="connsiteX29" fmla="*/ 742950 w 1238250"/>
              <a:gd name="connsiteY29" fmla="*/ 654844 h 1054894"/>
              <a:gd name="connsiteX30" fmla="*/ 554832 w 1238250"/>
              <a:gd name="connsiteY30" fmla="*/ 781050 h 1054894"/>
              <a:gd name="connsiteX31" fmla="*/ 352425 w 1238250"/>
              <a:gd name="connsiteY31" fmla="*/ 904875 h 1054894"/>
              <a:gd name="connsiteX32" fmla="*/ 157163 w 1238250"/>
              <a:gd name="connsiteY32" fmla="*/ 1004887 h 1054894"/>
              <a:gd name="connsiteX33" fmla="*/ 54769 w 1238250"/>
              <a:gd name="connsiteY33" fmla="*/ 1047750 h 1054894"/>
              <a:gd name="connsiteX34" fmla="*/ 21432 w 1238250"/>
              <a:gd name="connsiteY34" fmla="*/ 1054894 h 1054894"/>
              <a:gd name="connsiteX35" fmla="*/ 4763 w 1238250"/>
              <a:gd name="connsiteY35" fmla="*/ 1047750 h 1054894"/>
              <a:gd name="connsiteX36" fmla="*/ 0 w 1238250"/>
              <a:gd name="connsiteY36" fmla="*/ 1023937 h 1054894"/>
              <a:gd name="connsiteX37" fmla="*/ 11907 w 1238250"/>
              <a:gd name="connsiteY37" fmla="*/ 992981 h 1054894"/>
              <a:gd name="connsiteX38" fmla="*/ 30957 w 1238250"/>
              <a:gd name="connsiteY38" fmla="*/ 969169 h 1054894"/>
              <a:gd name="connsiteX39" fmla="*/ 250032 w 1238250"/>
              <a:gd name="connsiteY39" fmla="*/ 819150 h 1054894"/>
              <a:gd name="connsiteX40" fmla="*/ 421482 w 1238250"/>
              <a:gd name="connsiteY40" fmla="*/ 685800 h 1054894"/>
              <a:gd name="connsiteX41" fmla="*/ 585788 w 1238250"/>
              <a:gd name="connsiteY41" fmla="*/ 538162 h 10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38250" h="1054894">
                <a:moveTo>
                  <a:pt x="585788" y="538162"/>
                </a:moveTo>
                <a:lnTo>
                  <a:pt x="690563" y="445294"/>
                </a:lnTo>
                <a:lnTo>
                  <a:pt x="778669" y="352425"/>
                </a:lnTo>
                <a:lnTo>
                  <a:pt x="833438" y="278606"/>
                </a:lnTo>
                <a:lnTo>
                  <a:pt x="857250" y="233362"/>
                </a:lnTo>
                <a:lnTo>
                  <a:pt x="871538" y="192881"/>
                </a:lnTo>
                <a:lnTo>
                  <a:pt x="876300" y="164306"/>
                </a:lnTo>
                <a:lnTo>
                  <a:pt x="871538" y="133350"/>
                </a:lnTo>
                <a:lnTo>
                  <a:pt x="857250" y="102394"/>
                </a:lnTo>
                <a:lnTo>
                  <a:pt x="835819" y="73819"/>
                </a:lnTo>
                <a:lnTo>
                  <a:pt x="819150" y="45244"/>
                </a:lnTo>
                <a:lnTo>
                  <a:pt x="814388" y="14287"/>
                </a:lnTo>
                <a:lnTo>
                  <a:pt x="828675" y="0"/>
                </a:lnTo>
                <a:lnTo>
                  <a:pt x="862013" y="7144"/>
                </a:lnTo>
                <a:lnTo>
                  <a:pt x="947738" y="40481"/>
                </a:lnTo>
                <a:lnTo>
                  <a:pt x="1040607" y="85725"/>
                </a:lnTo>
                <a:lnTo>
                  <a:pt x="1123950" y="140494"/>
                </a:lnTo>
                <a:lnTo>
                  <a:pt x="1188244" y="192881"/>
                </a:lnTo>
                <a:lnTo>
                  <a:pt x="1216819" y="226219"/>
                </a:lnTo>
                <a:lnTo>
                  <a:pt x="1231107" y="254794"/>
                </a:lnTo>
                <a:lnTo>
                  <a:pt x="1238250" y="283369"/>
                </a:lnTo>
                <a:lnTo>
                  <a:pt x="1238250" y="304800"/>
                </a:lnTo>
                <a:lnTo>
                  <a:pt x="1235869" y="328612"/>
                </a:lnTo>
                <a:lnTo>
                  <a:pt x="1221582" y="345281"/>
                </a:lnTo>
                <a:lnTo>
                  <a:pt x="1197769" y="352425"/>
                </a:lnTo>
                <a:lnTo>
                  <a:pt x="1157288" y="354806"/>
                </a:lnTo>
                <a:lnTo>
                  <a:pt x="1114425" y="366712"/>
                </a:lnTo>
                <a:lnTo>
                  <a:pt x="1066800" y="395287"/>
                </a:lnTo>
                <a:lnTo>
                  <a:pt x="964407" y="483394"/>
                </a:lnTo>
                <a:lnTo>
                  <a:pt x="742950" y="654844"/>
                </a:lnTo>
                <a:lnTo>
                  <a:pt x="554832" y="781050"/>
                </a:lnTo>
                <a:lnTo>
                  <a:pt x="352425" y="904875"/>
                </a:lnTo>
                <a:lnTo>
                  <a:pt x="157163" y="1004887"/>
                </a:lnTo>
                <a:lnTo>
                  <a:pt x="54769" y="1047750"/>
                </a:lnTo>
                <a:lnTo>
                  <a:pt x="21432" y="1054894"/>
                </a:lnTo>
                <a:lnTo>
                  <a:pt x="4763" y="1047750"/>
                </a:lnTo>
                <a:lnTo>
                  <a:pt x="0" y="1023937"/>
                </a:lnTo>
                <a:lnTo>
                  <a:pt x="11907" y="992981"/>
                </a:lnTo>
                <a:lnTo>
                  <a:pt x="30957" y="969169"/>
                </a:lnTo>
                <a:lnTo>
                  <a:pt x="250032" y="819150"/>
                </a:lnTo>
                <a:lnTo>
                  <a:pt x="421482" y="685800"/>
                </a:lnTo>
                <a:lnTo>
                  <a:pt x="585788" y="538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C68D9D9-6D13-4CEF-B496-B9D649411C09}"/>
              </a:ext>
            </a:extLst>
          </p:cNvPr>
          <p:cNvSpPr/>
          <p:nvPr/>
        </p:nvSpPr>
        <p:spPr>
          <a:xfrm>
            <a:off x="3846513" y="1909764"/>
            <a:ext cx="2152650" cy="517525"/>
          </a:xfrm>
          <a:custGeom>
            <a:avLst/>
            <a:gdLst>
              <a:gd name="connsiteX0" fmla="*/ 821531 w 2152650"/>
              <a:gd name="connsiteY0" fmla="*/ 204787 h 516731"/>
              <a:gd name="connsiteX1" fmla="*/ 1016794 w 2152650"/>
              <a:gd name="connsiteY1" fmla="*/ 169068 h 516731"/>
              <a:gd name="connsiteX2" fmla="*/ 1069181 w 2152650"/>
              <a:gd name="connsiteY2" fmla="*/ 157162 h 516731"/>
              <a:gd name="connsiteX3" fmla="*/ 1321594 w 2152650"/>
              <a:gd name="connsiteY3" fmla="*/ 114300 h 516731"/>
              <a:gd name="connsiteX4" fmla="*/ 1388269 w 2152650"/>
              <a:gd name="connsiteY4" fmla="*/ 114300 h 516731"/>
              <a:gd name="connsiteX5" fmla="*/ 1495425 w 2152650"/>
              <a:gd name="connsiteY5" fmla="*/ 102393 h 516731"/>
              <a:gd name="connsiteX6" fmla="*/ 1650206 w 2152650"/>
              <a:gd name="connsiteY6" fmla="*/ 73818 h 516731"/>
              <a:gd name="connsiteX7" fmla="*/ 1671637 w 2152650"/>
              <a:gd name="connsiteY7" fmla="*/ 66675 h 516731"/>
              <a:gd name="connsiteX8" fmla="*/ 1714500 w 2152650"/>
              <a:gd name="connsiteY8" fmla="*/ 42862 h 516731"/>
              <a:gd name="connsiteX9" fmla="*/ 1752600 w 2152650"/>
              <a:gd name="connsiteY9" fmla="*/ 26193 h 516731"/>
              <a:gd name="connsiteX10" fmla="*/ 1795462 w 2152650"/>
              <a:gd name="connsiteY10" fmla="*/ 9525 h 516731"/>
              <a:gd name="connsiteX11" fmla="*/ 1840706 w 2152650"/>
              <a:gd name="connsiteY11" fmla="*/ 0 h 516731"/>
              <a:gd name="connsiteX12" fmla="*/ 1890712 w 2152650"/>
              <a:gd name="connsiteY12" fmla="*/ 7143 h 516731"/>
              <a:gd name="connsiteX13" fmla="*/ 1943100 w 2152650"/>
              <a:gd name="connsiteY13" fmla="*/ 21431 h 516731"/>
              <a:gd name="connsiteX14" fmla="*/ 2007394 w 2152650"/>
              <a:gd name="connsiteY14" fmla="*/ 47625 h 516731"/>
              <a:gd name="connsiteX15" fmla="*/ 2085975 w 2152650"/>
              <a:gd name="connsiteY15" fmla="*/ 88106 h 516731"/>
              <a:gd name="connsiteX16" fmla="*/ 2133600 w 2152650"/>
              <a:gd name="connsiteY16" fmla="*/ 119062 h 516731"/>
              <a:gd name="connsiteX17" fmla="*/ 2147887 w 2152650"/>
              <a:gd name="connsiteY17" fmla="*/ 142875 h 516731"/>
              <a:gd name="connsiteX18" fmla="*/ 2152650 w 2152650"/>
              <a:gd name="connsiteY18" fmla="*/ 171450 h 516731"/>
              <a:gd name="connsiteX19" fmla="*/ 2143125 w 2152650"/>
              <a:gd name="connsiteY19" fmla="*/ 195262 h 516731"/>
              <a:gd name="connsiteX20" fmla="*/ 2105025 w 2152650"/>
              <a:gd name="connsiteY20" fmla="*/ 219075 h 516731"/>
              <a:gd name="connsiteX21" fmla="*/ 2059781 w 2152650"/>
              <a:gd name="connsiteY21" fmla="*/ 228600 h 516731"/>
              <a:gd name="connsiteX22" fmla="*/ 1993106 w 2152650"/>
              <a:gd name="connsiteY22" fmla="*/ 230981 h 516731"/>
              <a:gd name="connsiteX23" fmla="*/ 1745456 w 2152650"/>
              <a:gd name="connsiteY23" fmla="*/ 250031 h 516731"/>
              <a:gd name="connsiteX24" fmla="*/ 1350169 w 2152650"/>
              <a:gd name="connsiteY24" fmla="*/ 288131 h 516731"/>
              <a:gd name="connsiteX25" fmla="*/ 1009650 w 2152650"/>
              <a:gd name="connsiteY25" fmla="*/ 345281 h 516731"/>
              <a:gd name="connsiteX26" fmla="*/ 716756 w 2152650"/>
              <a:gd name="connsiteY26" fmla="*/ 414337 h 516731"/>
              <a:gd name="connsiteX27" fmla="*/ 595312 w 2152650"/>
              <a:gd name="connsiteY27" fmla="*/ 445293 h 516731"/>
              <a:gd name="connsiteX28" fmla="*/ 457200 w 2152650"/>
              <a:gd name="connsiteY28" fmla="*/ 500062 h 516731"/>
              <a:gd name="connsiteX29" fmla="*/ 388144 w 2152650"/>
              <a:gd name="connsiteY29" fmla="*/ 516731 h 516731"/>
              <a:gd name="connsiteX30" fmla="*/ 302419 w 2152650"/>
              <a:gd name="connsiteY30" fmla="*/ 459581 h 516731"/>
              <a:gd name="connsiteX31" fmla="*/ 154781 w 2152650"/>
              <a:gd name="connsiteY31" fmla="*/ 345281 h 516731"/>
              <a:gd name="connsiteX32" fmla="*/ 61912 w 2152650"/>
              <a:gd name="connsiteY32" fmla="*/ 261937 h 516731"/>
              <a:gd name="connsiteX33" fmla="*/ 11906 w 2152650"/>
              <a:gd name="connsiteY33" fmla="*/ 209550 h 516731"/>
              <a:gd name="connsiteX34" fmla="*/ 0 w 2152650"/>
              <a:gd name="connsiteY34" fmla="*/ 171450 h 516731"/>
              <a:gd name="connsiteX35" fmla="*/ 2381 w 2152650"/>
              <a:gd name="connsiteY35" fmla="*/ 150018 h 516731"/>
              <a:gd name="connsiteX36" fmla="*/ 23812 w 2152650"/>
              <a:gd name="connsiteY36" fmla="*/ 150018 h 516731"/>
              <a:gd name="connsiteX37" fmla="*/ 76200 w 2152650"/>
              <a:gd name="connsiteY37" fmla="*/ 164306 h 516731"/>
              <a:gd name="connsiteX38" fmla="*/ 245269 w 2152650"/>
              <a:gd name="connsiteY38" fmla="*/ 219075 h 516731"/>
              <a:gd name="connsiteX39" fmla="*/ 340519 w 2152650"/>
              <a:gd name="connsiteY39" fmla="*/ 247650 h 516731"/>
              <a:gd name="connsiteX40" fmla="*/ 376237 w 2152650"/>
              <a:gd name="connsiteY40" fmla="*/ 257175 h 516731"/>
              <a:gd name="connsiteX41" fmla="*/ 407194 w 2152650"/>
              <a:gd name="connsiteY41" fmla="*/ 259556 h 516731"/>
              <a:gd name="connsiteX42" fmla="*/ 492919 w 2152650"/>
              <a:gd name="connsiteY42" fmla="*/ 259556 h 516731"/>
              <a:gd name="connsiteX43" fmla="*/ 719137 w 2152650"/>
              <a:gd name="connsiteY43" fmla="*/ 223837 h 516731"/>
              <a:gd name="connsiteX44" fmla="*/ 821531 w 2152650"/>
              <a:gd name="connsiteY44" fmla="*/ 204787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52650" h="516731">
                <a:moveTo>
                  <a:pt x="821531" y="204787"/>
                </a:moveTo>
                <a:lnTo>
                  <a:pt x="1016794" y="169068"/>
                </a:lnTo>
                <a:lnTo>
                  <a:pt x="1069181" y="157162"/>
                </a:lnTo>
                <a:lnTo>
                  <a:pt x="1321594" y="114300"/>
                </a:lnTo>
                <a:lnTo>
                  <a:pt x="1388269" y="114300"/>
                </a:lnTo>
                <a:lnTo>
                  <a:pt x="1495425" y="102393"/>
                </a:lnTo>
                <a:lnTo>
                  <a:pt x="1650206" y="73818"/>
                </a:lnTo>
                <a:lnTo>
                  <a:pt x="1671637" y="66675"/>
                </a:lnTo>
                <a:lnTo>
                  <a:pt x="1714500" y="42862"/>
                </a:lnTo>
                <a:lnTo>
                  <a:pt x="1752600" y="26193"/>
                </a:lnTo>
                <a:lnTo>
                  <a:pt x="1795462" y="9525"/>
                </a:lnTo>
                <a:lnTo>
                  <a:pt x="1840706" y="0"/>
                </a:lnTo>
                <a:lnTo>
                  <a:pt x="1890712" y="7143"/>
                </a:lnTo>
                <a:lnTo>
                  <a:pt x="1943100" y="21431"/>
                </a:lnTo>
                <a:lnTo>
                  <a:pt x="2007394" y="47625"/>
                </a:lnTo>
                <a:lnTo>
                  <a:pt x="2085975" y="88106"/>
                </a:lnTo>
                <a:lnTo>
                  <a:pt x="2133600" y="119062"/>
                </a:lnTo>
                <a:lnTo>
                  <a:pt x="2147887" y="142875"/>
                </a:lnTo>
                <a:lnTo>
                  <a:pt x="2152650" y="171450"/>
                </a:lnTo>
                <a:lnTo>
                  <a:pt x="2143125" y="195262"/>
                </a:lnTo>
                <a:lnTo>
                  <a:pt x="2105025" y="219075"/>
                </a:lnTo>
                <a:lnTo>
                  <a:pt x="2059781" y="228600"/>
                </a:lnTo>
                <a:lnTo>
                  <a:pt x="1993106" y="230981"/>
                </a:lnTo>
                <a:lnTo>
                  <a:pt x="1745456" y="250031"/>
                </a:lnTo>
                <a:lnTo>
                  <a:pt x="1350169" y="288131"/>
                </a:lnTo>
                <a:lnTo>
                  <a:pt x="1009650" y="345281"/>
                </a:lnTo>
                <a:lnTo>
                  <a:pt x="716756" y="414337"/>
                </a:lnTo>
                <a:lnTo>
                  <a:pt x="595312" y="445293"/>
                </a:lnTo>
                <a:lnTo>
                  <a:pt x="457200" y="500062"/>
                </a:lnTo>
                <a:lnTo>
                  <a:pt x="388144" y="516731"/>
                </a:lnTo>
                <a:lnTo>
                  <a:pt x="302419" y="459581"/>
                </a:lnTo>
                <a:lnTo>
                  <a:pt x="154781" y="345281"/>
                </a:lnTo>
                <a:lnTo>
                  <a:pt x="61912" y="261937"/>
                </a:lnTo>
                <a:lnTo>
                  <a:pt x="11906" y="209550"/>
                </a:lnTo>
                <a:lnTo>
                  <a:pt x="0" y="171450"/>
                </a:lnTo>
                <a:lnTo>
                  <a:pt x="2381" y="150018"/>
                </a:lnTo>
                <a:lnTo>
                  <a:pt x="23812" y="150018"/>
                </a:lnTo>
                <a:lnTo>
                  <a:pt x="76200" y="164306"/>
                </a:lnTo>
                <a:lnTo>
                  <a:pt x="245269" y="219075"/>
                </a:lnTo>
                <a:lnTo>
                  <a:pt x="340519" y="247650"/>
                </a:lnTo>
                <a:lnTo>
                  <a:pt x="376237" y="257175"/>
                </a:lnTo>
                <a:lnTo>
                  <a:pt x="407194" y="259556"/>
                </a:lnTo>
                <a:lnTo>
                  <a:pt x="492919" y="259556"/>
                </a:lnTo>
                <a:lnTo>
                  <a:pt x="719137" y="223837"/>
                </a:lnTo>
                <a:lnTo>
                  <a:pt x="821531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CBD0C41-7CB0-406C-8A50-411FD6BB66A0}"/>
              </a:ext>
            </a:extLst>
          </p:cNvPr>
          <p:cNvSpPr/>
          <p:nvPr/>
        </p:nvSpPr>
        <p:spPr>
          <a:xfrm>
            <a:off x="4287838" y="2495550"/>
            <a:ext cx="463550" cy="808038"/>
          </a:xfrm>
          <a:custGeom>
            <a:avLst/>
            <a:gdLst>
              <a:gd name="connsiteX0" fmla="*/ 188119 w 461963"/>
              <a:gd name="connsiteY0" fmla="*/ 371475 h 807244"/>
              <a:gd name="connsiteX1" fmla="*/ 150019 w 461963"/>
              <a:gd name="connsiteY1" fmla="*/ 273844 h 807244"/>
              <a:gd name="connsiteX2" fmla="*/ 102394 w 461963"/>
              <a:gd name="connsiteY2" fmla="*/ 178594 h 807244"/>
              <a:gd name="connsiteX3" fmla="*/ 42863 w 461963"/>
              <a:gd name="connsiteY3" fmla="*/ 83344 h 807244"/>
              <a:gd name="connsiteX4" fmla="*/ 7144 w 461963"/>
              <a:gd name="connsiteY4" fmla="*/ 35719 h 807244"/>
              <a:gd name="connsiteX5" fmla="*/ 0 w 461963"/>
              <a:gd name="connsiteY5" fmla="*/ 7144 h 807244"/>
              <a:gd name="connsiteX6" fmla="*/ 14288 w 461963"/>
              <a:gd name="connsiteY6" fmla="*/ 0 h 807244"/>
              <a:gd name="connsiteX7" fmla="*/ 47625 w 461963"/>
              <a:gd name="connsiteY7" fmla="*/ 4763 h 807244"/>
              <a:gd name="connsiteX8" fmla="*/ 114300 w 461963"/>
              <a:gd name="connsiteY8" fmla="*/ 47625 h 807244"/>
              <a:gd name="connsiteX9" fmla="*/ 219075 w 461963"/>
              <a:gd name="connsiteY9" fmla="*/ 130969 h 807244"/>
              <a:gd name="connsiteX10" fmla="*/ 307182 w 461963"/>
              <a:gd name="connsiteY10" fmla="*/ 216694 h 807244"/>
              <a:gd name="connsiteX11" fmla="*/ 347663 w 461963"/>
              <a:gd name="connsiteY11" fmla="*/ 264319 h 807244"/>
              <a:gd name="connsiteX12" fmla="*/ 397669 w 461963"/>
              <a:gd name="connsiteY12" fmla="*/ 330994 h 807244"/>
              <a:gd name="connsiteX13" fmla="*/ 428625 w 461963"/>
              <a:gd name="connsiteY13" fmla="*/ 400050 h 807244"/>
              <a:gd name="connsiteX14" fmla="*/ 450057 w 461963"/>
              <a:gd name="connsiteY14" fmla="*/ 473869 h 807244"/>
              <a:gd name="connsiteX15" fmla="*/ 461963 w 461963"/>
              <a:gd name="connsiteY15" fmla="*/ 547688 h 807244"/>
              <a:gd name="connsiteX16" fmla="*/ 461963 w 461963"/>
              <a:gd name="connsiteY16" fmla="*/ 592931 h 807244"/>
              <a:gd name="connsiteX17" fmla="*/ 457200 w 461963"/>
              <a:gd name="connsiteY17" fmla="*/ 647700 h 807244"/>
              <a:gd name="connsiteX18" fmla="*/ 450057 w 461963"/>
              <a:gd name="connsiteY18" fmla="*/ 695325 h 807244"/>
              <a:gd name="connsiteX19" fmla="*/ 435769 w 461963"/>
              <a:gd name="connsiteY19" fmla="*/ 752475 h 807244"/>
              <a:gd name="connsiteX20" fmla="*/ 414338 w 461963"/>
              <a:gd name="connsiteY20" fmla="*/ 783431 h 807244"/>
              <a:gd name="connsiteX21" fmla="*/ 392907 w 461963"/>
              <a:gd name="connsiteY21" fmla="*/ 802481 h 807244"/>
              <a:gd name="connsiteX22" fmla="*/ 361950 w 461963"/>
              <a:gd name="connsiteY22" fmla="*/ 807244 h 807244"/>
              <a:gd name="connsiteX23" fmla="*/ 328613 w 461963"/>
              <a:gd name="connsiteY23" fmla="*/ 802481 h 807244"/>
              <a:gd name="connsiteX24" fmla="*/ 307182 w 461963"/>
              <a:gd name="connsiteY24" fmla="*/ 788194 h 807244"/>
              <a:gd name="connsiteX25" fmla="*/ 285750 w 461963"/>
              <a:gd name="connsiteY25" fmla="*/ 745331 h 807244"/>
              <a:gd name="connsiteX26" fmla="*/ 261938 w 461963"/>
              <a:gd name="connsiteY26" fmla="*/ 650081 h 807244"/>
              <a:gd name="connsiteX27" fmla="*/ 242888 w 461963"/>
              <a:gd name="connsiteY27" fmla="*/ 538163 h 807244"/>
              <a:gd name="connsiteX28" fmla="*/ 207169 w 461963"/>
              <a:gd name="connsiteY28" fmla="*/ 421481 h 807244"/>
              <a:gd name="connsiteX29" fmla="*/ 188119 w 461963"/>
              <a:gd name="connsiteY29" fmla="*/ 371475 h 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1963" h="807244">
                <a:moveTo>
                  <a:pt x="188119" y="371475"/>
                </a:moveTo>
                <a:lnTo>
                  <a:pt x="150019" y="273844"/>
                </a:lnTo>
                <a:lnTo>
                  <a:pt x="102394" y="178594"/>
                </a:lnTo>
                <a:lnTo>
                  <a:pt x="42863" y="83344"/>
                </a:lnTo>
                <a:lnTo>
                  <a:pt x="7144" y="35719"/>
                </a:lnTo>
                <a:lnTo>
                  <a:pt x="0" y="7144"/>
                </a:lnTo>
                <a:lnTo>
                  <a:pt x="14288" y="0"/>
                </a:lnTo>
                <a:lnTo>
                  <a:pt x="47625" y="4763"/>
                </a:lnTo>
                <a:lnTo>
                  <a:pt x="114300" y="47625"/>
                </a:lnTo>
                <a:lnTo>
                  <a:pt x="219075" y="130969"/>
                </a:lnTo>
                <a:lnTo>
                  <a:pt x="307182" y="216694"/>
                </a:lnTo>
                <a:lnTo>
                  <a:pt x="347663" y="264319"/>
                </a:lnTo>
                <a:lnTo>
                  <a:pt x="397669" y="330994"/>
                </a:lnTo>
                <a:lnTo>
                  <a:pt x="428625" y="400050"/>
                </a:lnTo>
                <a:lnTo>
                  <a:pt x="450057" y="473869"/>
                </a:lnTo>
                <a:lnTo>
                  <a:pt x="461963" y="547688"/>
                </a:lnTo>
                <a:lnTo>
                  <a:pt x="461963" y="592931"/>
                </a:lnTo>
                <a:lnTo>
                  <a:pt x="457200" y="647700"/>
                </a:lnTo>
                <a:lnTo>
                  <a:pt x="450057" y="695325"/>
                </a:lnTo>
                <a:lnTo>
                  <a:pt x="435769" y="752475"/>
                </a:lnTo>
                <a:lnTo>
                  <a:pt x="414338" y="783431"/>
                </a:lnTo>
                <a:lnTo>
                  <a:pt x="392907" y="802481"/>
                </a:lnTo>
                <a:lnTo>
                  <a:pt x="361950" y="807244"/>
                </a:lnTo>
                <a:lnTo>
                  <a:pt x="328613" y="802481"/>
                </a:lnTo>
                <a:lnTo>
                  <a:pt x="307182" y="788194"/>
                </a:lnTo>
                <a:lnTo>
                  <a:pt x="285750" y="745331"/>
                </a:lnTo>
                <a:lnTo>
                  <a:pt x="261938" y="650081"/>
                </a:lnTo>
                <a:lnTo>
                  <a:pt x="242888" y="538163"/>
                </a:lnTo>
                <a:lnTo>
                  <a:pt x="207169" y="421481"/>
                </a:lnTo>
                <a:lnTo>
                  <a:pt x="188119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7969358-3608-4641-B1FB-F7A6C039A9F5}"/>
              </a:ext>
            </a:extLst>
          </p:cNvPr>
          <p:cNvSpPr/>
          <p:nvPr/>
        </p:nvSpPr>
        <p:spPr>
          <a:xfrm>
            <a:off x="5027613" y="2335213"/>
            <a:ext cx="673100" cy="1103312"/>
          </a:xfrm>
          <a:custGeom>
            <a:avLst/>
            <a:gdLst>
              <a:gd name="connsiteX0" fmla="*/ 390525 w 673894"/>
              <a:gd name="connsiteY0" fmla="*/ 623888 h 1102519"/>
              <a:gd name="connsiteX1" fmla="*/ 204787 w 673894"/>
              <a:gd name="connsiteY1" fmla="*/ 912019 h 1102519"/>
              <a:gd name="connsiteX2" fmla="*/ 152400 w 673894"/>
              <a:gd name="connsiteY2" fmla="*/ 985838 h 1102519"/>
              <a:gd name="connsiteX3" fmla="*/ 0 w 673894"/>
              <a:gd name="connsiteY3" fmla="*/ 1102519 h 1102519"/>
              <a:gd name="connsiteX4" fmla="*/ 38100 w 673894"/>
              <a:gd name="connsiteY4" fmla="*/ 983457 h 1102519"/>
              <a:gd name="connsiteX5" fmla="*/ 140494 w 673894"/>
              <a:gd name="connsiteY5" fmla="*/ 745332 h 1102519"/>
              <a:gd name="connsiteX6" fmla="*/ 230981 w 673894"/>
              <a:gd name="connsiteY6" fmla="*/ 528638 h 1102519"/>
              <a:gd name="connsiteX7" fmla="*/ 288131 w 673894"/>
              <a:gd name="connsiteY7" fmla="*/ 388144 h 1102519"/>
              <a:gd name="connsiteX8" fmla="*/ 311944 w 673894"/>
              <a:gd name="connsiteY8" fmla="*/ 319088 h 1102519"/>
              <a:gd name="connsiteX9" fmla="*/ 321469 w 673894"/>
              <a:gd name="connsiteY9" fmla="*/ 273844 h 1102519"/>
              <a:gd name="connsiteX10" fmla="*/ 321469 w 673894"/>
              <a:gd name="connsiteY10" fmla="*/ 216694 h 1102519"/>
              <a:gd name="connsiteX11" fmla="*/ 311944 w 673894"/>
              <a:gd name="connsiteY11" fmla="*/ 176213 h 1102519"/>
              <a:gd name="connsiteX12" fmla="*/ 292894 w 673894"/>
              <a:gd name="connsiteY12" fmla="*/ 130969 h 1102519"/>
              <a:gd name="connsiteX13" fmla="*/ 269081 w 673894"/>
              <a:gd name="connsiteY13" fmla="*/ 95250 h 1102519"/>
              <a:gd name="connsiteX14" fmla="*/ 230981 w 673894"/>
              <a:gd name="connsiteY14" fmla="*/ 61913 h 1102519"/>
              <a:gd name="connsiteX15" fmla="*/ 207169 w 673894"/>
              <a:gd name="connsiteY15" fmla="*/ 33338 h 1102519"/>
              <a:gd name="connsiteX16" fmla="*/ 202406 w 673894"/>
              <a:gd name="connsiteY16" fmla="*/ 11907 h 1102519"/>
              <a:gd name="connsiteX17" fmla="*/ 211931 w 673894"/>
              <a:gd name="connsiteY17" fmla="*/ 0 h 1102519"/>
              <a:gd name="connsiteX18" fmla="*/ 247650 w 673894"/>
              <a:gd name="connsiteY18" fmla="*/ 0 h 1102519"/>
              <a:gd name="connsiteX19" fmla="*/ 302419 w 673894"/>
              <a:gd name="connsiteY19" fmla="*/ 4763 h 1102519"/>
              <a:gd name="connsiteX20" fmla="*/ 340519 w 673894"/>
              <a:gd name="connsiteY20" fmla="*/ 11907 h 1102519"/>
              <a:gd name="connsiteX21" fmla="*/ 395287 w 673894"/>
              <a:gd name="connsiteY21" fmla="*/ 38100 h 1102519"/>
              <a:gd name="connsiteX22" fmla="*/ 447675 w 673894"/>
              <a:gd name="connsiteY22" fmla="*/ 61913 h 1102519"/>
              <a:gd name="connsiteX23" fmla="*/ 500062 w 673894"/>
              <a:gd name="connsiteY23" fmla="*/ 85725 h 1102519"/>
              <a:gd name="connsiteX24" fmla="*/ 550069 w 673894"/>
              <a:gd name="connsiteY24" fmla="*/ 121444 h 1102519"/>
              <a:gd name="connsiteX25" fmla="*/ 592931 w 673894"/>
              <a:gd name="connsiteY25" fmla="*/ 159544 h 1102519"/>
              <a:gd name="connsiteX26" fmla="*/ 631031 w 673894"/>
              <a:gd name="connsiteY26" fmla="*/ 197644 h 1102519"/>
              <a:gd name="connsiteX27" fmla="*/ 654844 w 673894"/>
              <a:gd name="connsiteY27" fmla="*/ 226219 h 1102519"/>
              <a:gd name="connsiteX28" fmla="*/ 666750 w 673894"/>
              <a:gd name="connsiteY28" fmla="*/ 250032 h 1102519"/>
              <a:gd name="connsiteX29" fmla="*/ 673894 w 673894"/>
              <a:gd name="connsiteY29" fmla="*/ 276225 h 1102519"/>
              <a:gd name="connsiteX30" fmla="*/ 671512 w 673894"/>
              <a:gd name="connsiteY30" fmla="*/ 304800 h 1102519"/>
              <a:gd name="connsiteX31" fmla="*/ 659606 w 673894"/>
              <a:gd name="connsiteY31" fmla="*/ 328613 h 1102519"/>
              <a:gd name="connsiteX32" fmla="*/ 633412 w 673894"/>
              <a:gd name="connsiteY32" fmla="*/ 350044 h 1102519"/>
              <a:gd name="connsiteX33" fmla="*/ 590550 w 673894"/>
              <a:gd name="connsiteY33" fmla="*/ 369094 h 1102519"/>
              <a:gd name="connsiteX34" fmla="*/ 535781 w 673894"/>
              <a:gd name="connsiteY34" fmla="*/ 404813 h 1102519"/>
              <a:gd name="connsiteX35" fmla="*/ 390525 w 673894"/>
              <a:gd name="connsiteY35" fmla="*/ 623888 h 11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73894" h="1102519">
                <a:moveTo>
                  <a:pt x="390525" y="623888"/>
                </a:moveTo>
                <a:lnTo>
                  <a:pt x="204787" y="912019"/>
                </a:lnTo>
                <a:lnTo>
                  <a:pt x="152400" y="985838"/>
                </a:lnTo>
                <a:lnTo>
                  <a:pt x="0" y="1102519"/>
                </a:lnTo>
                <a:lnTo>
                  <a:pt x="38100" y="983457"/>
                </a:lnTo>
                <a:lnTo>
                  <a:pt x="140494" y="745332"/>
                </a:lnTo>
                <a:lnTo>
                  <a:pt x="230981" y="528638"/>
                </a:lnTo>
                <a:lnTo>
                  <a:pt x="288131" y="388144"/>
                </a:lnTo>
                <a:lnTo>
                  <a:pt x="311944" y="319088"/>
                </a:lnTo>
                <a:lnTo>
                  <a:pt x="321469" y="273844"/>
                </a:lnTo>
                <a:lnTo>
                  <a:pt x="321469" y="216694"/>
                </a:lnTo>
                <a:lnTo>
                  <a:pt x="311944" y="176213"/>
                </a:lnTo>
                <a:lnTo>
                  <a:pt x="292894" y="130969"/>
                </a:lnTo>
                <a:lnTo>
                  <a:pt x="269081" y="95250"/>
                </a:lnTo>
                <a:lnTo>
                  <a:pt x="230981" y="61913"/>
                </a:lnTo>
                <a:lnTo>
                  <a:pt x="207169" y="33338"/>
                </a:lnTo>
                <a:lnTo>
                  <a:pt x="202406" y="11907"/>
                </a:lnTo>
                <a:lnTo>
                  <a:pt x="211931" y="0"/>
                </a:lnTo>
                <a:lnTo>
                  <a:pt x="247650" y="0"/>
                </a:lnTo>
                <a:lnTo>
                  <a:pt x="302419" y="4763"/>
                </a:lnTo>
                <a:lnTo>
                  <a:pt x="340519" y="11907"/>
                </a:lnTo>
                <a:lnTo>
                  <a:pt x="395287" y="38100"/>
                </a:lnTo>
                <a:lnTo>
                  <a:pt x="447675" y="61913"/>
                </a:lnTo>
                <a:lnTo>
                  <a:pt x="500062" y="85725"/>
                </a:lnTo>
                <a:lnTo>
                  <a:pt x="550069" y="121444"/>
                </a:lnTo>
                <a:lnTo>
                  <a:pt x="592931" y="159544"/>
                </a:lnTo>
                <a:lnTo>
                  <a:pt x="631031" y="197644"/>
                </a:lnTo>
                <a:lnTo>
                  <a:pt x="654844" y="226219"/>
                </a:lnTo>
                <a:lnTo>
                  <a:pt x="666750" y="250032"/>
                </a:lnTo>
                <a:lnTo>
                  <a:pt x="673894" y="276225"/>
                </a:lnTo>
                <a:lnTo>
                  <a:pt x="671512" y="304800"/>
                </a:lnTo>
                <a:lnTo>
                  <a:pt x="659606" y="328613"/>
                </a:lnTo>
                <a:lnTo>
                  <a:pt x="633412" y="350044"/>
                </a:lnTo>
                <a:lnTo>
                  <a:pt x="590550" y="369094"/>
                </a:lnTo>
                <a:lnTo>
                  <a:pt x="535781" y="404813"/>
                </a:lnTo>
                <a:lnTo>
                  <a:pt x="390525" y="6238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1E9D2BA-3212-4CAD-8774-773602483BD8}"/>
              </a:ext>
            </a:extLst>
          </p:cNvPr>
          <p:cNvSpPr/>
          <p:nvPr/>
        </p:nvSpPr>
        <p:spPr>
          <a:xfrm>
            <a:off x="3789363" y="3162301"/>
            <a:ext cx="2335212" cy="531813"/>
          </a:xfrm>
          <a:custGeom>
            <a:avLst/>
            <a:gdLst>
              <a:gd name="connsiteX0" fmla="*/ 795337 w 2336006"/>
              <a:gd name="connsiteY0" fmla="*/ 242888 h 531019"/>
              <a:gd name="connsiteX1" fmla="*/ 1066800 w 2336006"/>
              <a:gd name="connsiteY1" fmla="*/ 197644 h 531019"/>
              <a:gd name="connsiteX2" fmla="*/ 1323975 w 2336006"/>
              <a:gd name="connsiteY2" fmla="*/ 150019 h 531019"/>
              <a:gd name="connsiteX3" fmla="*/ 1409700 w 2336006"/>
              <a:gd name="connsiteY3" fmla="*/ 135731 h 531019"/>
              <a:gd name="connsiteX4" fmla="*/ 1554956 w 2336006"/>
              <a:gd name="connsiteY4" fmla="*/ 123825 h 531019"/>
              <a:gd name="connsiteX5" fmla="*/ 1800225 w 2336006"/>
              <a:gd name="connsiteY5" fmla="*/ 90488 h 531019"/>
              <a:gd name="connsiteX6" fmla="*/ 1914525 w 2336006"/>
              <a:gd name="connsiteY6" fmla="*/ 71438 h 531019"/>
              <a:gd name="connsiteX7" fmla="*/ 1931194 w 2336006"/>
              <a:gd name="connsiteY7" fmla="*/ 59531 h 531019"/>
              <a:gd name="connsiteX8" fmla="*/ 1981200 w 2336006"/>
              <a:gd name="connsiteY8" fmla="*/ 21431 h 531019"/>
              <a:gd name="connsiteX9" fmla="*/ 2028825 w 2336006"/>
              <a:gd name="connsiteY9" fmla="*/ 0 h 531019"/>
              <a:gd name="connsiteX10" fmla="*/ 2069306 w 2336006"/>
              <a:gd name="connsiteY10" fmla="*/ 4763 h 531019"/>
              <a:gd name="connsiteX11" fmla="*/ 2155031 w 2336006"/>
              <a:gd name="connsiteY11" fmla="*/ 33338 h 531019"/>
              <a:gd name="connsiteX12" fmla="*/ 2195512 w 2336006"/>
              <a:gd name="connsiteY12" fmla="*/ 52388 h 531019"/>
              <a:gd name="connsiteX13" fmla="*/ 2250281 w 2336006"/>
              <a:gd name="connsiteY13" fmla="*/ 85725 h 531019"/>
              <a:gd name="connsiteX14" fmla="*/ 2290762 w 2336006"/>
              <a:gd name="connsiteY14" fmla="*/ 121444 h 531019"/>
              <a:gd name="connsiteX15" fmla="*/ 2312194 w 2336006"/>
              <a:gd name="connsiteY15" fmla="*/ 150019 h 531019"/>
              <a:gd name="connsiteX16" fmla="*/ 2326481 w 2336006"/>
              <a:gd name="connsiteY16" fmla="*/ 173831 h 531019"/>
              <a:gd name="connsiteX17" fmla="*/ 2336006 w 2336006"/>
              <a:gd name="connsiteY17" fmla="*/ 202406 h 531019"/>
              <a:gd name="connsiteX18" fmla="*/ 2321719 w 2336006"/>
              <a:gd name="connsiteY18" fmla="*/ 230981 h 531019"/>
              <a:gd name="connsiteX19" fmla="*/ 2319337 w 2336006"/>
              <a:gd name="connsiteY19" fmla="*/ 233363 h 531019"/>
              <a:gd name="connsiteX20" fmla="*/ 2305050 w 2336006"/>
              <a:gd name="connsiteY20" fmla="*/ 245269 h 531019"/>
              <a:gd name="connsiteX21" fmla="*/ 2259806 w 2336006"/>
              <a:gd name="connsiteY21" fmla="*/ 254794 h 531019"/>
              <a:gd name="connsiteX22" fmla="*/ 2140744 w 2336006"/>
              <a:gd name="connsiteY22" fmla="*/ 269081 h 531019"/>
              <a:gd name="connsiteX23" fmla="*/ 1988344 w 2336006"/>
              <a:gd name="connsiteY23" fmla="*/ 269081 h 531019"/>
              <a:gd name="connsiteX24" fmla="*/ 1733550 w 2336006"/>
              <a:gd name="connsiteY24" fmla="*/ 285750 h 531019"/>
              <a:gd name="connsiteX25" fmla="*/ 1314450 w 2336006"/>
              <a:gd name="connsiteY25" fmla="*/ 338138 h 531019"/>
              <a:gd name="connsiteX26" fmla="*/ 823912 w 2336006"/>
              <a:gd name="connsiteY26" fmla="*/ 419100 h 531019"/>
              <a:gd name="connsiteX27" fmla="*/ 450056 w 2336006"/>
              <a:gd name="connsiteY27" fmla="*/ 492919 h 531019"/>
              <a:gd name="connsiteX28" fmla="*/ 328612 w 2336006"/>
              <a:gd name="connsiteY28" fmla="*/ 531019 h 531019"/>
              <a:gd name="connsiteX29" fmla="*/ 211931 w 2336006"/>
              <a:gd name="connsiteY29" fmla="*/ 511969 h 531019"/>
              <a:gd name="connsiteX30" fmla="*/ 190500 w 2336006"/>
              <a:gd name="connsiteY30" fmla="*/ 459581 h 531019"/>
              <a:gd name="connsiteX31" fmla="*/ 154781 w 2336006"/>
              <a:gd name="connsiteY31" fmla="*/ 397669 h 531019"/>
              <a:gd name="connsiteX32" fmla="*/ 121444 w 2336006"/>
              <a:gd name="connsiteY32" fmla="*/ 354806 h 531019"/>
              <a:gd name="connsiteX33" fmla="*/ 80962 w 2336006"/>
              <a:gd name="connsiteY33" fmla="*/ 309563 h 531019"/>
              <a:gd name="connsiteX34" fmla="*/ 45244 w 2336006"/>
              <a:gd name="connsiteY34" fmla="*/ 285750 h 531019"/>
              <a:gd name="connsiteX35" fmla="*/ 14287 w 2336006"/>
              <a:gd name="connsiteY35" fmla="*/ 257175 h 531019"/>
              <a:gd name="connsiteX36" fmla="*/ 0 w 2336006"/>
              <a:gd name="connsiteY36" fmla="*/ 235744 h 531019"/>
              <a:gd name="connsiteX37" fmla="*/ 2381 w 2336006"/>
              <a:gd name="connsiteY37" fmla="*/ 216694 h 531019"/>
              <a:gd name="connsiteX38" fmla="*/ 21431 w 2336006"/>
              <a:gd name="connsiteY38" fmla="*/ 204788 h 531019"/>
              <a:gd name="connsiteX39" fmla="*/ 73819 w 2336006"/>
              <a:gd name="connsiteY39" fmla="*/ 200025 h 531019"/>
              <a:gd name="connsiteX40" fmla="*/ 159544 w 2336006"/>
              <a:gd name="connsiteY40" fmla="*/ 214313 h 531019"/>
              <a:gd name="connsiteX41" fmla="*/ 221456 w 2336006"/>
              <a:gd name="connsiteY41" fmla="*/ 233363 h 531019"/>
              <a:gd name="connsiteX42" fmla="*/ 285750 w 2336006"/>
              <a:gd name="connsiteY42" fmla="*/ 254794 h 531019"/>
              <a:gd name="connsiteX43" fmla="*/ 347662 w 2336006"/>
              <a:gd name="connsiteY43" fmla="*/ 283369 h 531019"/>
              <a:gd name="connsiteX44" fmla="*/ 400050 w 2336006"/>
              <a:gd name="connsiteY44" fmla="*/ 309563 h 531019"/>
              <a:gd name="connsiteX45" fmla="*/ 411956 w 2336006"/>
              <a:gd name="connsiteY45" fmla="*/ 311944 h 531019"/>
              <a:gd name="connsiteX46" fmla="*/ 523875 w 2336006"/>
              <a:gd name="connsiteY46" fmla="*/ 290513 h 531019"/>
              <a:gd name="connsiteX47" fmla="*/ 709612 w 2336006"/>
              <a:gd name="connsiteY47" fmla="*/ 254794 h 531019"/>
              <a:gd name="connsiteX48" fmla="*/ 795337 w 2336006"/>
              <a:gd name="connsiteY48" fmla="*/ 242888 h 53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36006" h="531019">
                <a:moveTo>
                  <a:pt x="795337" y="242888"/>
                </a:moveTo>
                <a:lnTo>
                  <a:pt x="1066800" y="197644"/>
                </a:lnTo>
                <a:lnTo>
                  <a:pt x="1323975" y="150019"/>
                </a:lnTo>
                <a:lnTo>
                  <a:pt x="1409700" y="135731"/>
                </a:lnTo>
                <a:lnTo>
                  <a:pt x="1554956" y="123825"/>
                </a:lnTo>
                <a:lnTo>
                  <a:pt x="1800225" y="90488"/>
                </a:lnTo>
                <a:lnTo>
                  <a:pt x="1914525" y="71438"/>
                </a:lnTo>
                <a:lnTo>
                  <a:pt x="1931194" y="59531"/>
                </a:lnTo>
                <a:lnTo>
                  <a:pt x="1981200" y="21431"/>
                </a:lnTo>
                <a:lnTo>
                  <a:pt x="2028825" y="0"/>
                </a:lnTo>
                <a:lnTo>
                  <a:pt x="2069306" y="4763"/>
                </a:lnTo>
                <a:lnTo>
                  <a:pt x="2155031" y="33338"/>
                </a:lnTo>
                <a:lnTo>
                  <a:pt x="2195512" y="52388"/>
                </a:lnTo>
                <a:lnTo>
                  <a:pt x="2250281" y="85725"/>
                </a:lnTo>
                <a:lnTo>
                  <a:pt x="2290762" y="121444"/>
                </a:lnTo>
                <a:lnTo>
                  <a:pt x="2312194" y="150019"/>
                </a:lnTo>
                <a:lnTo>
                  <a:pt x="2326481" y="173831"/>
                </a:lnTo>
                <a:lnTo>
                  <a:pt x="2336006" y="202406"/>
                </a:lnTo>
                <a:cubicBezTo>
                  <a:pt x="2329839" y="216283"/>
                  <a:pt x="2329163" y="221056"/>
                  <a:pt x="2321719" y="230981"/>
                </a:cubicBezTo>
                <a:cubicBezTo>
                  <a:pt x="2321045" y="231879"/>
                  <a:pt x="2320131" y="232569"/>
                  <a:pt x="2319337" y="233363"/>
                </a:cubicBezTo>
                <a:lnTo>
                  <a:pt x="2305050" y="245269"/>
                </a:lnTo>
                <a:lnTo>
                  <a:pt x="2259806" y="254794"/>
                </a:lnTo>
                <a:lnTo>
                  <a:pt x="2140744" y="269081"/>
                </a:lnTo>
                <a:lnTo>
                  <a:pt x="1988344" y="269081"/>
                </a:lnTo>
                <a:lnTo>
                  <a:pt x="1733550" y="285750"/>
                </a:lnTo>
                <a:lnTo>
                  <a:pt x="1314450" y="338138"/>
                </a:lnTo>
                <a:lnTo>
                  <a:pt x="823912" y="419100"/>
                </a:lnTo>
                <a:lnTo>
                  <a:pt x="450056" y="492919"/>
                </a:lnTo>
                <a:lnTo>
                  <a:pt x="328612" y="531019"/>
                </a:lnTo>
                <a:lnTo>
                  <a:pt x="211931" y="511969"/>
                </a:lnTo>
                <a:lnTo>
                  <a:pt x="190500" y="459581"/>
                </a:lnTo>
                <a:lnTo>
                  <a:pt x="154781" y="397669"/>
                </a:lnTo>
                <a:lnTo>
                  <a:pt x="121444" y="354806"/>
                </a:lnTo>
                <a:lnTo>
                  <a:pt x="80962" y="309563"/>
                </a:lnTo>
                <a:lnTo>
                  <a:pt x="45244" y="285750"/>
                </a:lnTo>
                <a:lnTo>
                  <a:pt x="14287" y="257175"/>
                </a:lnTo>
                <a:lnTo>
                  <a:pt x="0" y="235744"/>
                </a:lnTo>
                <a:lnTo>
                  <a:pt x="2381" y="216694"/>
                </a:lnTo>
                <a:lnTo>
                  <a:pt x="21431" y="204788"/>
                </a:lnTo>
                <a:lnTo>
                  <a:pt x="73819" y="200025"/>
                </a:lnTo>
                <a:lnTo>
                  <a:pt x="159544" y="214313"/>
                </a:lnTo>
                <a:lnTo>
                  <a:pt x="221456" y="233363"/>
                </a:lnTo>
                <a:lnTo>
                  <a:pt x="285750" y="254794"/>
                </a:lnTo>
                <a:lnTo>
                  <a:pt x="347662" y="283369"/>
                </a:lnTo>
                <a:lnTo>
                  <a:pt x="400050" y="309563"/>
                </a:lnTo>
                <a:lnTo>
                  <a:pt x="411956" y="311944"/>
                </a:lnTo>
                <a:lnTo>
                  <a:pt x="523875" y="290513"/>
                </a:lnTo>
                <a:lnTo>
                  <a:pt x="709612" y="254794"/>
                </a:lnTo>
                <a:lnTo>
                  <a:pt x="795337" y="2428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79BF635-8349-4A02-B5B3-9417598D6C91}"/>
              </a:ext>
            </a:extLst>
          </p:cNvPr>
          <p:cNvSpPr/>
          <p:nvPr/>
        </p:nvSpPr>
        <p:spPr>
          <a:xfrm>
            <a:off x="3600450" y="3543300"/>
            <a:ext cx="660400" cy="2203450"/>
          </a:xfrm>
          <a:custGeom>
            <a:avLst/>
            <a:gdLst>
              <a:gd name="connsiteX0" fmla="*/ 653581 w 659718"/>
              <a:gd name="connsiteY0" fmla="*/ 632102 h 2203152"/>
              <a:gd name="connsiteX1" fmla="*/ 641307 w 659718"/>
              <a:gd name="connsiteY1" fmla="*/ 776320 h 2203152"/>
              <a:gd name="connsiteX2" fmla="*/ 622896 w 659718"/>
              <a:gd name="connsiteY2" fmla="*/ 911332 h 2203152"/>
              <a:gd name="connsiteX3" fmla="*/ 589143 w 659718"/>
              <a:gd name="connsiteY3" fmla="*/ 1092371 h 2203152"/>
              <a:gd name="connsiteX4" fmla="*/ 549253 w 659718"/>
              <a:gd name="connsiteY4" fmla="*/ 1251930 h 2203152"/>
              <a:gd name="connsiteX5" fmla="*/ 497089 w 659718"/>
              <a:gd name="connsiteY5" fmla="*/ 1408422 h 2203152"/>
              <a:gd name="connsiteX6" fmla="*/ 451063 w 659718"/>
              <a:gd name="connsiteY6" fmla="*/ 1540365 h 2203152"/>
              <a:gd name="connsiteX7" fmla="*/ 380488 w 659718"/>
              <a:gd name="connsiteY7" fmla="*/ 1699925 h 2203152"/>
              <a:gd name="connsiteX8" fmla="*/ 303777 w 659718"/>
              <a:gd name="connsiteY8" fmla="*/ 1853348 h 2203152"/>
              <a:gd name="connsiteX9" fmla="*/ 217860 w 659718"/>
              <a:gd name="connsiteY9" fmla="*/ 1991428 h 2203152"/>
              <a:gd name="connsiteX10" fmla="*/ 147285 w 659718"/>
              <a:gd name="connsiteY10" fmla="*/ 2080414 h 2203152"/>
              <a:gd name="connsiteX11" fmla="*/ 64437 w 659718"/>
              <a:gd name="connsiteY11" fmla="*/ 2175536 h 2203152"/>
              <a:gd name="connsiteX12" fmla="*/ 27616 w 659718"/>
              <a:gd name="connsiteY12" fmla="*/ 2200083 h 2203152"/>
              <a:gd name="connsiteX13" fmla="*/ 9205 w 659718"/>
              <a:gd name="connsiteY13" fmla="*/ 2203152 h 2203152"/>
              <a:gd name="connsiteX14" fmla="*/ 0 w 659718"/>
              <a:gd name="connsiteY14" fmla="*/ 2175536 h 2203152"/>
              <a:gd name="connsiteX15" fmla="*/ 15342 w 659718"/>
              <a:gd name="connsiteY15" fmla="*/ 2135646 h 2203152"/>
              <a:gd name="connsiteX16" fmla="*/ 95122 w 659718"/>
              <a:gd name="connsiteY16" fmla="*/ 1982223 h 2203152"/>
              <a:gd name="connsiteX17" fmla="*/ 193312 w 659718"/>
              <a:gd name="connsiteY17" fmla="*/ 1782773 h 2203152"/>
              <a:gd name="connsiteX18" fmla="*/ 257750 w 659718"/>
              <a:gd name="connsiteY18" fmla="*/ 1632419 h 2203152"/>
              <a:gd name="connsiteX19" fmla="*/ 316051 w 659718"/>
              <a:gd name="connsiteY19" fmla="*/ 1469791 h 2203152"/>
              <a:gd name="connsiteX20" fmla="*/ 346735 w 659718"/>
              <a:gd name="connsiteY20" fmla="*/ 1365463 h 2203152"/>
              <a:gd name="connsiteX21" fmla="*/ 377420 w 659718"/>
              <a:gd name="connsiteY21" fmla="*/ 1224314 h 2203152"/>
              <a:gd name="connsiteX22" fmla="*/ 401967 w 659718"/>
              <a:gd name="connsiteY22" fmla="*/ 1067823 h 2203152"/>
              <a:gd name="connsiteX23" fmla="*/ 423447 w 659718"/>
              <a:gd name="connsiteY23" fmla="*/ 911332 h 2203152"/>
              <a:gd name="connsiteX24" fmla="*/ 438789 w 659718"/>
              <a:gd name="connsiteY24" fmla="*/ 760977 h 2203152"/>
              <a:gd name="connsiteX25" fmla="*/ 444926 w 659718"/>
              <a:gd name="connsiteY25" fmla="*/ 675061 h 2203152"/>
              <a:gd name="connsiteX26" fmla="*/ 447994 w 659718"/>
              <a:gd name="connsiteY26" fmla="*/ 555391 h 2203152"/>
              <a:gd name="connsiteX27" fmla="*/ 444926 w 659718"/>
              <a:gd name="connsiteY27" fmla="*/ 432652 h 2203152"/>
              <a:gd name="connsiteX28" fmla="*/ 438789 w 659718"/>
              <a:gd name="connsiteY28" fmla="*/ 334462 h 2203152"/>
              <a:gd name="connsiteX29" fmla="*/ 423447 w 659718"/>
              <a:gd name="connsiteY29" fmla="*/ 230134 h 2203152"/>
              <a:gd name="connsiteX30" fmla="*/ 408104 w 659718"/>
              <a:gd name="connsiteY30" fmla="*/ 153423 h 2203152"/>
              <a:gd name="connsiteX31" fmla="*/ 368214 w 659718"/>
              <a:gd name="connsiteY31" fmla="*/ 42959 h 2203152"/>
              <a:gd name="connsiteX32" fmla="*/ 494021 w 659718"/>
              <a:gd name="connsiteY32" fmla="*/ 0 h 2203152"/>
              <a:gd name="connsiteX33" fmla="*/ 656649 w 659718"/>
              <a:gd name="connsiteY33" fmla="*/ 107396 h 2203152"/>
              <a:gd name="connsiteX34" fmla="*/ 659718 w 659718"/>
              <a:gd name="connsiteY34" fmla="*/ 254682 h 2203152"/>
              <a:gd name="connsiteX35" fmla="*/ 659718 w 659718"/>
              <a:gd name="connsiteY35" fmla="*/ 490953 h 2203152"/>
              <a:gd name="connsiteX36" fmla="*/ 653581 w 659718"/>
              <a:gd name="connsiteY36" fmla="*/ 632102 h 220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9718" h="2203152">
                <a:moveTo>
                  <a:pt x="653581" y="632102"/>
                </a:moveTo>
                <a:lnTo>
                  <a:pt x="641307" y="776320"/>
                </a:lnTo>
                <a:lnTo>
                  <a:pt x="622896" y="911332"/>
                </a:lnTo>
                <a:lnTo>
                  <a:pt x="589143" y="1092371"/>
                </a:lnTo>
                <a:lnTo>
                  <a:pt x="549253" y="1251930"/>
                </a:lnTo>
                <a:lnTo>
                  <a:pt x="497089" y="1408422"/>
                </a:lnTo>
                <a:lnTo>
                  <a:pt x="451063" y="1540365"/>
                </a:lnTo>
                <a:lnTo>
                  <a:pt x="380488" y="1699925"/>
                </a:lnTo>
                <a:lnTo>
                  <a:pt x="303777" y="1853348"/>
                </a:lnTo>
                <a:lnTo>
                  <a:pt x="217860" y="1991428"/>
                </a:lnTo>
                <a:lnTo>
                  <a:pt x="147285" y="2080414"/>
                </a:lnTo>
                <a:lnTo>
                  <a:pt x="64437" y="2175536"/>
                </a:lnTo>
                <a:lnTo>
                  <a:pt x="27616" y="2200083"/>
                </a:lnTo>
                <a:lnTo>
                  <a:pt x="9205" y="2203152"/>
                </a:lnTo>
                <a:lnTo>
                  <a:pt x="0" y="2175536"/>
                </a:lnTo>
                <a:lnTo>
                  <a:pt x="15342" y="2135646"/>
                </a:lnTo>
                <a:lnTo>
                  <a:pt x="95122" y="1982223"/>
                </a:lnTo>
                <a:lnTo>
                  <a:pt x="193312" y="1782773"/>
                </a:lnTo>
                <a:lnTo>
                  <a:pt x="257750" y="1632419"/>
                </a:lnTo>
                <a:lnTo>
                  <a:pt x="316051" y="1469791"/>
                </a:lnTo>
                <a:lnTo>
                  <a:pt x="346735" y="1365463"/>
                </a:lnTo>
                <a:lnTo>
                  <a:pt x="377420" y="1224314"/>
                </a:lnTo>
                <a:lnTo>
                  <a:pt x="401967" y="1067823"/>
                </a:lnTo>
                <a:lnTo>
                  <a:pt x="423447" y="911332"/>
                </a:lnTo>
                <a:lnTo>
                  <a:pt x="438789" y="760977"/>
                </a:lnTo>
                <a:lnTo>
                  <a:pt x="444926" y="675061"/>
                </a:lnTo>
                <a:cubicBezTo>
                  <a:pt x="445949" y="635171"/>
                  <a:pt x="446971" y="595281"/>
                  <a:pt x="447994" y="555391"/>
                </a:cubicBezTo>
                <a:cubicBezTo>
                  <a:pt x="446971" y="514478"/>
                  <a:pt x="452597" y="489419"/>
                  <a:pt x="444926" y="432652"/>
                </a:cubicBezTo>
                <a:lnTo>
                  <a:pt x="438789" y="334462"/>
                </a:lnTo>
                <a:lnTo>
                  <a:pt x="423447" y="230134"/>
                </a:lnTo>
                <a:lnTo>
                  <a:pt x="408104" y="153423"/>
                </a:lnTo>
                <a:lnTo>
                  <a:pt x="368214" y="42959"/>
                </a:lnTo>
                <a:lnTo>
                  <a:pt x="494021" y="0"/>
                </a:lnTo>
                <a:lnTo>
                  <a:pt x="656649" y="107396"/>
                </a:lnTo>
                <a:lnTo>
                  <a:pt x="659718" y="254682"/>
                </a:lnTo>
                <a:lnTo>
                  <a:pt x="659718" y="490953"/>
                </a:lnTo>
                <a:lnTo>
                  <a:pt x="653581" y="63210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B0D594C-D047-4A3E-9417-C2B50A02C0AB}"/>
              </a:ext>
            </a:extLst>
          </p:cNvPr>
          <p:cNvSpPr/>
          <p:nvPr/>
        </p:nvSpPr>
        <p:spPr>
          <a:xfrm>
            <a:off x="6754814" y="1858963"/>
            <a:ext cx="555625" cy="863600"/>
          </a:xfrm>
          <a:custGeom>
            <a:avLst/>
            <a:gdLst>
              <a:gd name="connsiteX0" fmla="*/ 338138 w 554832"/>
              <a:gd name="connsiteY0" fmla="*/ 490538 h 862013"/>
              <a:gd name="connsiteX1" fmla="*/ 450057 w 554832"/>
              <a:gd name="connsiteY1" fmla="*/ 347663 h 862013"/>
              <a:gd name="connsiteX2" fmla="*/ 476250 w 554832"/>
              <a:gd name="connsiteY2" fmla="*/ 321469 h 862013"/>
              <a:gd name="connsiteX3" fmla="*/ 511969 w 554832"/>
              <a:gd name="connsiteY3" fmla="*/ 297657 h 862013"/>
              <a:gd name="connsiteX4" fmla="*/ 547688 w 554832"/>
              <a:gd name="connsiteY4" fmla="*/ 264319 h 862013"/>
              <a:gd name="connsiteX5" fmla="*/ 554832 w 554832"/>
              <a:gd name="connsiteY5" fmla="*/ 238125 h 862013"/>
              <a:gd name="connsiteX6" fmla="*/ 550069 w 554832"/>
              <a:gd name="connsiteY6" fmla="*/ 214313 h 862013"/>
              <a:gd name="connsiteX7" fmla="*/ 533400 w 554832"/>
              <a:gd name="connsiteY7" fmla="*/ 188119 h 862013"/>
              <a:gd name="connsiteX8" fmla="*/ 450057 w 554832"/>
              <a:gd name="connsiteY8" fmla="*/ 97632 h 862013"/>
              <a:gd name="connsiteX9" fmla="*/ 404813 w 554832"/>
              <a:gd name="connsiteY9" fmla="*/ 64294 h 862013"/>
              <a:gd name="connsiteX10" fmla="*/ 197644 w 554832"/>
              <a:gd name="connsiteY10" fmla="*/ 0 h 862013"/>
              <a:gd name="connsiteX11" fmla="*/ 192882 w 554832"/>
              <a:gd name="connsiteY11" fmla="*/ 111919 h 862013"/>
              <a:gd name="connsiteX12" fmla="*/ 202407 w 554832"/>
              <a:gd name="connsiteY12" fmla="*/ 130969 h 862013"/>
              <a:gd name="connsiteX13" fmla="*/ 223838 w 554832"/>
              <a:gd name="connsiteY13" fmla="*/ 157163 h 862013"/>
              <a:gd name="connsiteX14" fmla="*/ 238125 w 554832"/>
              <a:gd name="connsiteY14" fmla="*/ 185738 h 862013"/>
              <a:gd name="connsiteX15" fmla="*/ 247650 w 554832"/>
              <a:gd name="connsiteY15" fmla="*/ 214313 h 862013"/>
              <a:gd name="connsiteX16" fmla="*/ 252413 w 554832"/>
              <a:gd name="connsiteY16" fmla="*/ 240507 h 862013"/>
              <a:gd name="connsiteX17" fmla="*/ 252413 w 554832"/>
              <a:gd name="connsiteY17" fmla="*/ 273844 h 862013"/>
              <a:gd name="connsiteX18" fmla="*/ 242888 w 554832"/>
              <a:gd name="connsiteY18" fmla="*/ 328613 h 862013"/>
              <a:gd name="connsiteX19" fmla="*/ 235744 w 554832"/>
              <a:gd name="connsiteY19" fmla="*/ 352425 h 862013"/>
              <a:gd name="connsiteX20" fmla="*/ 16669 w 554832"/>
              <a:gd name="connsiteY20" fmla="*/ 766763 h 862013"/>
              <a:gd name="connsiteX21" fmla="*/ 0 w 554832"/>
              <a:gd name="connsiteY21" fmla="*/ 862013 h 862013"/>
              <a:gd name="connsiteX22" fmla="*/ 166688 w 554832"/>
              <a:gd name="connsiteY22" fmla="*/ 742950 h 862013"/>
              <a:gd name="connsiteX23" fmla="*/ 202407 w 554832"/>
              <a:gd name="connsiteY23" fmla="*/ 695325 h 862013"/>
              <a:gd name="connsiteX24" fmla="*/ 276225 w 554832"/>
              <a:gd name="connsiteY24" fmla="*/ 581025 h 862013"/>
              <a:gd name="connsiteX25" fmla="*/ 338138 w 554832"/>
              <a:gd name="connsiteY25" fmla="*/ 490538 h 8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4832" h="862013">
                <a:moveTo>
                  <a:pt x="338138" y="490538"/>
                </a:moveTo>
                <a:lnTo>
                  <a:pt x="450057" y="347663"/>
                </a:lnTo>
                <a:lnTo>
                  <a:pt x="476250" y="321469"/>
                </a:lnTo>
                <a:lnTo>
                  <a:pt x="511969" y="297657"/>
                </a:lnTo>
                <a:lnTo>
                  <a:pt x="547688" y="264319"/>
                </a:lnTo>
                <a:lnTo>
                  <a:pt x="554832" y="238125"/>
                </a:lnTo>
                <a:lnTo>
                  <a:pt x="550069" y="214313"/>
                </a:lnTo>
                <a:lnTo>
                  <a:pt x="533400" y="188119"/>
                </a:lnTo>
                <a:lnTo>
                  <a:pt x="450057" y="97632"/>
                </a:lnTo>
                <a:lnTo>
                  <a:pt x="404813" y="64294"/>
                </a:lnTo>
                <a:lnTo>
                  <a:pt x="197644" y="0"/>
                </a:lnTo>
                <a:lnTo>
                  <a:pt x="192882" y="111919"/>
                </a:lnTo>
                <a:lnTo>
                  <a:pt x="202407" y="130969"/>
                </a:lnTo>
                <a:lnTo>
                  <a:pt x="223838" y="157163"/>
                </a:lnTo>
                <a:lnTo>
                  <a:pt x="238125" y="185738"/>
                </a:lnTo>
                <a:lnTo>
                  <a:pt x="247650" y="214313"/>
                </a:lnTo>
                <a:lnTo>
                  <a:pt x="252413" y="240507"/>
                </a:lnTo>
                <a:lnTo>
                  <a:pt x="252413" y="273844"/>
                </a:lnTo>
                <a:lnTo>
                  <a:pt x="242888" y="328613"/>
                </a:lnTo>
                <a:lnTo>
                  <a:pt x="235744" y="352425"/>
                </a:lnTo>
                <a:lnTo>
                  <a:pt x="16669" y="766763"/>
                </a:lnTo>
                <a:lnTo>
                  <a:pt x="0" y="862013"/>
                </a:lnTo>
                <a:lnTo>
                  <a:pt x="166688" y="742950"/>
                </a:lnTo>
                <a:lnTo>
                  <a:pt x="202407" y="695325"/>
                </a:lnTo>
                <a:lnTo>
                  <a:pt x="276225" y="581025"/>
                </a:lnTo>
                <a:lnTo>
                  <a:pt x="338138" y="4905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42D08D3-3CC0-40F1-9C82-3E07374DCB5B}"/>
              </a:ext>
            </a:extLst>
          </p:cNvPr>
          <p:cNvSpPr/>
          <p:nvPr/>
        </p:nvSpPr>
        <p:spPr>
          <a:xfrm>
            <a:off x="6378575" y="2451100"/>
            <a:ext cx="1803400" cy="2355850"/>
          </a:xfrm>
          <a:custGeom>
            <a:avLst/>
            <a:gdLst>
              <a:gd name="connsiteX0" fmla="*/ 696969 w 1801993"/>
              <a:gd name="connsiteY0" fmla="*/ 274022 h 2355995"/>
              <a:gd name="connsiteX1" fmla="*/ 411033 w 1801993"/>
              <a:gd name="connsiteY1" fmla="*/ 306786 h 2355995"/>
              <a:gd name="connsiteX2" fmla="*/ 184667 w 1801993"/>
              <a:gd name="connsiteY2" fmla="*/ 333592 h 2355995"/>
              <a:gd name="connsiteX3" fmla="*/ 0 w 1801993"/>
              <a:gd name="connsiteY3" fmla="*/ 214452 h 2355995"/>
              <a:gd name="connsiteX4" fmla="*/ 139989 w 1801993"/>
              <a:gd name="connsiteY4" fmla="*/ 178710 h 2355995"/>
              <a:gd name="connsiteX5" fmla="*/ 300829 w 1801993"/>
              <a:gd name="connsiteY5" fmla="*/ 166796 h 2355995"/>
              <a:gd name="connsiteX6" fmla="*/ 652292 w 1801993"/>
              <a:gd name="connsiteY6" fmla="*/ 122118 h 2355995"/>
              <a:gd name="connsiteX7" fmla="*/ 991841 w 1801993"/>
              <a:gd name="connsiteY7" fmla="*/ 86376 h 2355995"/>
              <a:gd name="connsiteX8" fmla="*/ 1283734 w 1801993"/>
              <a:gd name="connsiteY8" fmla="*/ 65527 h 2355995"/>
              <a:gd name="connsiteX9" fmla="*/ 1325433 w 1801993"/>
              <a:gd name="connsiteY9" fmla="*/ 62548 h 2355995"/>
              <a:gd name="connsiteX10" fmla="*/ 1385003 w 1801993"/>
              <a:gd name="connsiteY10" fmla="*/ 29785 h 2355995"/>
              <a:gd name="connsiteX11" fmla="*/ 1468401 w 1801993"/>
              <a:gd name="connsiteY11" fmla="*/ 0 h 2355995"/>
              <a:gd name="connsiteX12" fmla="*/ 1501165 w 1801993"/>
              <a:gd name="connsiteY12" fmla="*/ 2978 h 2355995"/>
              <a:gd name="connsiteX13" fmla="*/ 1560735 w 1801993"/>
              <a:gd name="connsiteY13" fmla="*/ 14892 h 2355995"/>
              <a:gd name="connsiteX14" fmla="*/ 1620305 w 1801993"/>
              <a:gd name="connsiteY14" fmla="*/ 38720 h 2355995"/>
              <a:gd name="connsiteX15" fmla="*/ 1670939 w 1801993"/>
              <a:gd name="connsiteY15" fmla="*/ 74462 h 2355995"/>
              <a:gd name="connsiteX16" fmla="*/ 1739445 w 1801993"/>
              <a:gd name="connsiteY16" fmla="*/ 128075 h 2355995"/>
              <a:gd name="connsiteX17" fmla="*/ 1775187 w 1801993"/>
              <a:gd name="connsiteY17" fmla="*/ 163817 h 2355995"/>
              <a:gd name="connsiteX18" fmla="*/ 1793058 w 1801993"/>
              <a:gd name="connsiteY18" fmla="*/ 184667 h 2355995"/>
              <a:gd name="connsiteX19" fmla="*/ 1801993 w 1801993"/>
              <a:gd name="connsiteY19" fmla="*/ 208495 h 2355995"/>
              <a:gd name="connsiteX20" fmla="*/ 1801993 w 1801993"/>
              <a:gd name="connsiteY20" fmla="*/ 241258 h 2355995"/>
              <a:gd name="connsiteX21" fmla="*/ 1787101 w 1801993"/>
              <a:gd name="connsiteY21" fmla="*/ 265086 h 2355995"/>
              <a:gd name="connsiteX22" fmla="*/ 1751359 w 1801993"/>
              <a:gd name="connsiteY22" fmla="*/ 318700 h 2355995"/>
              <a:gd name="connsiteX23" fmla="*/ 1730509 w 1801993"/>
              <a:gd name="connsiteY23" fmla="*/ 375291 h 2355995"/>
              <a:gd name="connsiteX24" fmla="*/ 1718595 w 1801993"/>
              <a:gd name="connsiteY24" fmla="*/ 440818 h 2355995"/>
              <a:gd name="connsiteX25" fmla="*/ 1715617 w 1801993"/>
              <a:gd name="connsiteY25" fmla="*/ 580808 h 2355995"/>
              <a:gd name="connsiteX26" fmla="*/ 1715617 w 1801993"/>
              <a:gd name="connsiteY26" fmla="*/ 842916 h 2355995"/>
              <a:gd name="connsiteX27" fmla="*/ 1718595 w 1801993"/>
              <a:gd name="connsiteY27" fmla="*/ 1524993 h 2355995"/>
              <a:gd name="connsiteX28" fmla="*/ 1721574 w 1801993"/>
              <a:gd name="connsiteY28" fmla="*/ 2147500 h 2355995"/>
              <a:gd name="connsiteX29" fmla="*/ 1715617 w 1801993"/>
              <a:gd name="connsiteY29" fmla="*/ 2192177 h 2355995"/>
              <a:gd name="connsiteX30" fmla="*/ 1703703 w 1801993"/>
              <a:gd name="connsiteY30" fmla="*/ 2239833 h 2355995"/>
              <a:gd name="connsiteX31" fmla="*/ 1685832 w 1801993"/>
              <a:gd name="connsiteY31" fmla="*/ 2284511 h 2355995"/>
              <a:gd name="connsiteX32" fmla="*/ 1662004 w 1801993"/>
              <a:gd name="connsiteY32" fmla="*/ 2323231 h 2355995"/>
              <a:gd name="connsiteX33" fmla="*/ 1635197 w 1801993"/>
              <a:gd name="connsiteY33" fmla="*/ 2341102 h 2355995"/>
              <a:gd name="connsiteX34" fmla="*/ 1590520 w 1801993"/>
              <a:gd name="connsiteY34" fmla="*/ 2355995 h 2355995"/>
              <a:gd name="connsiteX35" fmla="*/ 1554778 w 1801993"/>
              <a:gd name="connsiteY35" fmla="*/ 2355995 h 2355995"/>
              <a:gd name="connsiteX36" fmla="*/ 1504143 w 1801993"/>
              <a:gd name="connsiteY36" fmla="*/ 2338124 h 2355995"/>
              <a:gd name="connsiteX37" fmla="*/ 1468401 w 1801993"/>
              <a:gd name="connsiteY37" fmla="*/ 2314296 h 2355995"/>
              <a:gd name="connsiteX38" fmla="*/ 1456487 w 1801993"/>
              <a:gd name="connsiteY38" fmla="*/ 2293446 h 2355995"/>
              <a:gd name="connsiteX39" fmla="*/ 1453509 w 1801993"/>
              <a:gd name="connsiteY39" fmla="*/ 2233876 h 2355995"/>
              <a:gd name="connsiteX40" fmla="*/ 1450530 w 1801993"/>
              <a:gd name="connsiteY40" fmla="*/ 1700724 h 2355995"/>
              <a:gd name="connsiteX41" fmla="*/ 1453509 w 1801993"/>
              <a:gd name="connsiteY41" fmla="*/ 1063325 h 2355995"/>
              <a:gd name="connsiteX42" fmla="*/ 1450530 w 1801993"/>
              <a:gd name="connsiteY42" fmla="*/ 440818 h 2355995"/>
              <a:gd name="connsiteX43" fmla="*/ 1453509 w 1801993"/>
              <a:gd name="connsiteY43" fmla="*/ 321678 h 2355995"/>
              <a:gd name="connsiteX44" fmla="*/ 1450530 w 1801993"/>
              <a:gd name="connsiteY44" fmla="*/ 274022 h 2355995"/>
              <a:gd name="connsiteX45" fmla="*/ 1438616 w 1801993"/>
              <a:gd name="connsiteY45" fmla="*/ 232323 h 2355995"/>
              <a:gd name="connsiteX46" fmla="*/ 1417767 w 1801993"/>
              <a:gd name="connsiteY46" fmla="*/ 211473 h 2355995"/>
              <a:gd name="connsiteX47" fmla="*/ 1387982 w 1801993"/>
              <a:gd name="connsiteY47" fmla="*/ 199559 h 2355995"/>
              <a:gd name="connsiteX48" fmla="*/ 1355218 w 1801993"/>
              <a:gd name="connsiteY48" fmla="*/ 199559 h 2355995"/>
              <a:gd name="connsiteX49" fmla="*/ 1164594 w 1801993"/>
              <a:gd name="connsiteY49" fmla="*/ 223387 h 2355995"/>
              <a:gd name="connsiteX50" fmla="*/ 747604 w 1801993"/>
              <a:gd name="connsiteY50" fmla="*/ 268065 h 2355995"/>
              <a:gd name="connsiteX51" fmla="*/ 696969 w 1801993"/>
              <a:gd name="connsiteY51" fmla="*/ 274022 h 235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01993" h="2355995">
                <a:moveTo>
                  <a:pt x="696969" y="274022"/>
                </a:moveTo>
                <a:lnTo>
                  <a:pt x="411033" y="306786"/>
                </a:lnTo>
                <a:lnTo>
                  <a:pt x="184667" y="333592"/>
                </a:lnTo>
                <a:lnTo>
                  <a:pt x="0" y="214452"/>
                </a:lnTo>
                <a:lnTo>
                  <a:pt x="139989" y="178710"/>
                </a:lnTo>
                <a:lnTo>
                  <a:pt x="300829" y="166796"/>
                </a:lnTo>
                <a:lnTo>
                  <a:pt x="652292" y="122118"/>
                </a:lnTo>
                <a:lnTo>
                  <a:pt x="991841" y="86376"/>
                </a:lnTo>
                <a:lnTo>
                  <a:pt x="1283734" y="65527"/>
                </a:lnTo>
                <a:lnTo>
                  <a:pt x="1325433" y="62548"/>
                </a:lnTo>
                <a:lnTo>
                  <a:pt x="1385003" y="29785"/>
                </a:lnTo>
                <a:lnTo>
                  <a:pt x="1468401" y="0"/>
                </a:lnTo>
                <a:lnTo>
                  <a:pt x="1501165" y="2978"/>
                </a:lnTo>
                <a:lnTo>
                  <a:pt x="1560735" y="14892"/>
                </a:lnTo>
                <a:lnTo>
                  <a:pt x="1620305" y="38720"/>
                </a:lnTo>
                <a:lnTo>
                  <a:pt x="1670939" y="74462"/>
                </a:lnTo>
                <a:lnTo>
                  <a:pt x="1739445" y="128075"/>
                </a:lnTo>
                <a:lnTo>
                  <a:pt x="1775187" y="163817"/>
                </a:lnTo>
                <a:lnTo>
                  <a:pt x="1793058" y="184667"/>
                </a:lnTo>
                <a:lnTo>
                  <a:pt x="1801993" y="208495"/>
                </a:lnTo>
                <a:lnTo>
                  <a:pt x="1801993" y="241258"/>
                </a:lnTo>
                <a:lnTo>
                  <a:pt x="1787101" y="265086"/>
                </a:lnTo>
                <a:lnTo>
                  <a:pt x="1751359" y="318700"/>
                </a:lnTo>
                <a:lnTo>
                  <a:pt x="1730509" y="375291"/>
                </a:lnTo>
                <a:lnTo>
                  <a:pt x="1718595" y="440818"/>
                </a:lnTo>
                <a:cubicBezTo>
                  <a:pt x="1717602" y="487481"/>
                  <a:pt x="1716610" y="534145"/>
                  <a:pt x="1715617" y="580808"/>
                </a:cubicBezTo>
                <a:lnTo>
                  <a:pt x="1715617" y="842916"/>
                </a:lnTo>
                <a:cubicBezTo>
                  <a:pt x="1716610" y="1070275"/>
                  <a:pt x="1717602" y="1297634"/>
                  <a:pt x="1718595" y="1524993"/>
                </a:cubicBezTo>
                <a:lnTo>
                  <a:pt x="1721574" y="2147500"/>
                </a:lnTo>
                <a:lnTo>
                  <a:pt x="1715617" y="2192177"/>
                </a:lnTo>
                <a:lnTo>
                  <a:pt x="1703703" y="2239833"/>
                </a:lnTo>
                <a:lnTo>
                  <a:pt x="1685832" y="2284511"/>
                </a:lnTo>
                <a:lnTo>
                  <a:pt x="1662004" y="2323231"/>
                </a:lnTo>
                <a:lnTo>
                  <a:pt x="1635197" y="2341102"/>
                </a:lnTo>
                <a:lnTo>
                  <a:pt x="1590520" y="2355995"/>
                </a:lnTo>
                <a:lnTo>
                  <a:pt x="1554778" y="2355995"/>
                </a:lnTo>
                <a:lnTo>
                  <a:pt x="1504143" y="2338124"/>
                </a:lnTo>
                <a:lnTo>
                  <a:pt x="1468401" y="2314296"/>
                </a:lnTo>
                <a:lnTo>
                  <a:pt x="1456487" y="2293446"/>
                </a:lnTo>
                <a:lnTo>
                  <a:pt x="1453509" y="2233876"/>
                </a:lnTo>
                <a:lnTo>
                  <a:pt x="1450530" y="1700724"/>
                </a:lnTo>
                <a:lnTo>
                  <a:pt x="1453509" y="1063325"/>
                </a:lnTo>
                <a:lnTo>
                  <a:pt x="1450530" y="440818"/>
                </a:lnTo>
                <a:lnTo>
                  <a:pt x="1453509" y="321678"/>
                </a:lnTo>
                <a:lnTo>
                  <a:pt x="1450530" y="274022"/>
                </a:lnTo>
                <a:lnTo>
                  <a:pt x="1438616" y="232323"/>
                </a:lnTo>
                <a:lnTo>
                  <a:pt x="1417767" y="211473"/>
                </a:lnTo>
                <a:lnTo>
                  <a:pt x="1387982" y="199559"/>
                </a:lnTo>
                <a:lnTo>
                  <a:pt x="1355218" y="199559"/>
                </a:lnTo>
                <a:lnTo>
                  <a:pt x="1164594" y="223387"/>
                </a:lnTo>
                <a:lnTo>
                  <a:pt x="747604" y="268065"/>
                </a:lnTo>
                <a:lnTo>
                  <a:pt x="696969" y="27402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E8277AB-C754-4912-B80E-67064C888BE1}"/>
              </a:ext>
            </a:extLst>
          </p:cNvPr>
          <p:cNvSpPr/>
          <p:nvPr/>
        </p:nvSpPr>
        <p:spPr>
          <a:xfrm>
            <a:off x="6421438" y="3071813"/>
            <a:ext cx="1587500" cy="317500"/>
          </a:xfrm>
          <a:custGeom>
            <a:avLst/>
            <a:gdLst>
              <a:gd name="connsiteX0" fmla="*/ 640557 w 1585913"/>
              <a:gd name="connsiteY0" fmla="*/ 95250 h 316706"/>
              <a:gd name="connsiteX1" fmla="*/ 145257 w 1585913"/>
              <a:gd name="connsiteY1" fmla="*/ 159543 h 316706"/>
              <a:gd name="connsiteX2" fmla="*/ 0 w 1585913"/>
              <a:gd name="connsiteY2" fmla="*/ 195262 h 316706"/>
              <a:gd name="connsiteX3" fmla="*/ 154782 w 1585913"/>
              <a:gd name="connsiteY3" fmla="*/ 316706 h 316706"/>
              <a:gd name="connsiteX4" fmla="*/ 259557 w 1585913"/>
              <a:gd name="connsiteY4" fmla="*/ 292893 h 316706"/>
              <a:gd name="connsiteX5" fmla="*/ 416719 w 1585913"/>
              <a:gd name="connsiteY5" fmla="*/ 266700 h 316706"/>
              <a:gd name="connsiteX6" fmla="*/ 600075 w 1585913"/>
              <a:gd name="connsiteY6" fmla="*/ 240506 h 316706"/>
              <a:gd name="connsiteX7" fmla="*/ 842963 w 1585913"/>
              <a:gd name="connsiteY7" fmla="*/ 221456 h 316706"/>
              <a:gd name="connsiteX8" fmla="*/ 1071563 w 1585913"/>
              <a:gd name="connsiteY8" fmla="*/ 209550 h 316706"/>
              <a:gd name="connsiteX9" fmla="*/ 1307307 w 1585913"/>
              <a:gd name="connsiteY9" fmla="*/ 202406 h 316706"/>
              <a:gd name="connsiteX10" fmla="*/ 1445419 w 1585913"/>
              <a:gd name="connsiteY10" fmla="*/ 204787 h 316706"/>
              <a:gd name="connsiteX11" fmla="*/ 1585913 w 1585913"/>
              <a:gd name="connsiteY11" fmla="*/ 107156 h 316706"/>
              <a:gd name="connsiteX12" fmla="*/ 1407319 w 1585913"/>
              <a:gd name="connsiteY12" fmla="*/ 0 h 316706"/>
              <a:gd name="connsiteX13" fmla="*/ 835819 w 1585913"/>
              <a:gd name="connsiteY13" fmla="*/ 73818 h 316706"/>
              <a:gd name="connsiteX14" fmla="*/ 640557 w 1585913"/>
              <a:gd name="connsiteY14" fmla="*/ 95250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5913" h="316706">
                <a:moveTo>
                  <a:pt x="640557" y="95250"/>
                </a:moveTo>
                <a:lnTo>
                  <a:pt x="145257" y="159543"/>
                </a:lnTo>
                <a:lnTo>
                  <a:pt x="0" y="195262"/>
                </a:lnTo>
                <a:lnTo>
                  <a:pt x="154782" y="316706"/>
                </a:lnTo>
                <a:lnTo>
                  <a:pt x="259557" y="292893"/>
                </a:lnTo>
                <a:lnTo>
                  <a:pt x="416719" y="266700"/>
                </a:lnTo>
                <a:lnTo>
                  <a:pt x="600075" y="240506"/>
                </a:lnTo>
                <a:lnTo>
                  <a:pt x="842963" y="221456"/>
                </a:lnTo>
                <a:lnTo>
                  <a:pt x="1071563" y="209550"/>
                </a:lnTo>
                <a:lnTo>
                  <a:pt x="1307307" y="202406"/>
                </a:lnTo>
                <a:lnTo>
                  <a:pt x="1445419" y="204787"/>
                </a:lnTo>
                <a:lnTo>
                  <a:pt x="1585913" y="107156"/>
                </a:lnTo>
                <a:lnTo>
                  <a:pt x="1407319" y="0"/>
                </a:lnTo>
                <a:lnTo>
                  <a:pt x="835819" y="73818"/>
                </a:lnTo>
                <a:lnTo>
                  <a:pt x="640557" y="952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9A239FD-165F-4F7B-8B73-B2B44E124CB1}"/>
              </a:ext>
            </a:extLst>
          </p:cNvPr>
          <p:cNvSpPr/>
          <p:nvPr/>
        </p:nvSpPr>
        <p:spPr>
          <a:xfrm>
            <a:off x="6424613" y="3719514"/>
            <a:ext cx="1530350" cy="357187"/>
          </a:xfrm>
          <a:custGeom>
            <a:avLst/>
            <a:gdLst>
              <a:gd name="connsiteX0" fmla="*/ 609600 w 1531143"/>
              <a:gd name="connsiteY0" fmla="*/ 126206 h 357187"/>
              <a:gd name="connsiteX1" fmla="*/ 326231 w 1531143"/>
              <a:gd name="connsiteY1" fmla="*/ 159543 h 357187"/>
              <a:gd name="connsiteX2" fmla="*/ 133350 w 1531143"/>
              <a:gd name="connsiteY2" fmla="*/ 178593 h 357187"/>
              <a:gd name="connsiteX3" fmla="*/ 0 w 1531143"/>
              <a:gd name="connsiteY3" fmla="*/ 211931 h 357187"/>
              <a:gd name="connsiteX4" fmla="*/ 152400 w 1531143"/>
              <a:gd name="connsiteY4" fmla="*/ 357187 h 357187"/>
              <a:gd name="connsiteX5" fmla="*/ 254793 w 1531143"/>
              <a:gd name="connsiteY5" fmla="*/ 345281 h 357187"/>
              <a:gd name="connsiteX6" fmla="*/ 523875 w 1531143"/>
              <a:gd name="connsiteY6" fmla="*/ 311943 h 357187"/>
              <a:gd name="connsiteX7" fmla="*/ 795337 w 1531143"/>
              <a:gd name="connsiteY7" fmla="*/ 278606 h 357187"/>
              <a:gd name="connsiteX8" fmla="*/ 1026318 w 1531143"/>
              <a:gd name="connsiteY8" fmla="*/ 252412 h 357187"/>
              <a:gd name="connsiteX9" fmla="*/ 1121568 w 1531143"/>
              <a:gd name="connsiteY9" fmla="*/ 242887 h 357187"/>
              <a:gd name="connsiteX10" fmla="*/ 1319212 w 1531143"/>
              <a:gd name="connsiteY10" fmla="*/ 230981 h 357187"/>
              <a:gd name="connsiteX11" fmla="*/ 1426368 w 1531143"/>
              <a:gd name="connsiteY11" fmla="*/ 223837 h 357187"/>
              <a:gd name="connsiteX12" fmla="*/ 1531143 w 1531143"/>
              <a:gd name="connsiteY12" fmla="*/ 150018 h 357187"/>
              <a:gd name="connsiteX13" fmla="*/ 1409700 w 1531143"/>
              <a:gd name="connsiteY13" fmla="*/ 19050 h 357187"/>
              <a:gd name="connsiteX14" fmla="*/ 1350168 w 1531143"/>
              <a:gd name="connsiteY14" fmla="*/ 7143 h 357187"/>
              <a:gd name="connsiteX15" fmla="*/ 1283493 w 1531143"/>
              <a:gd name="connsiteY15" fmla="*/ 0 h 357187"/>
              <a:gd name="connsiteX16" fmla="*/ 1223962 w 1531143"/>
              <a:gd name="connsiteY16" fmla="*/ 9525 h 357187"/>
              <a:gd name="connsiteX17" fmla="*/ 1128712 w 1531143"/>
              <a:gd name="connsiteY17" fmla="*/ 42862 h 357187"/>
              <a:gd name="connsiteX18" fmla="*/ 1033462 w 1531143"/>
              <a:gd name="connsiteY18" fmla="*/ 61912 h 357187"/>
              <a:gd name="connsiteX19" fmla="*/ 609600 w 1531143"/>
              <a:gd name="connsiteY19" fmla="*/ 126206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1143" h="357187">
                <a:moveTo>
                  <a:pt x="609600" y="126206"/>
                </a:moveTo>
                <a:lnTo>
                  <a:pt x="326231" y="159543"/>
                </a:lnTo>
                <a:lnTo>
                  <a:pt x="133350" y="178593"/>
                </a:lnTo>
                <a:lnTo>
                  <a:pt x="0" y="211931"/>
                </a:lnTo>
                <a:lnTo>
                  <a:pt x="152400" y="357187"/>
                </a:lnTo>
                <a:lnTo>
                  <a:pt x="254793" y="345281"/>
                </a:lnTo>
                <a:lnTo>
                  <a:pt x="523875" y="311943"/>
                </a:lnTo>
                <a:lnTo>
                  <a:pt x="795337" y="278606"/>
                </a:lnTo>
                <a:lnTo>
                  <a:pt x="1026318" y="252412"/>
                </a:lnTo>
                <a:lnTo>
                  <a:pt x="1121568" y="242887"/>
                </a:lnTo>
                <a:lnTo>
                  <a:pt x="1319212" y="230981"/>
                </a:lnTo>
                <a:lnTo>
                  <a:pt x="1426368" y="223837"/>
                </a:lnTo>
                <a:lnTo>
                  <a:pt x="1531143" y="150018"/>
                </a:lnTo>
                <a:lnTo>
                  <a:pt x="1409700" y="19050"/>
                </a:lnTo>
                <a:lnTo>
                  <a:pt x="1350168" y="7143"/>
                </a:lnTo>
                <a:lnTo>
                  <a:pt x="1283493" y="0"/>
                </a:lnTo>
                <a:lnTo>
                  <a:pt x="1223962" y="9525"/>
                </a:lnTo>
                <a:lnTo>
                  <a:pt x="1128712" y="42862"/>
                </a:lnTo>
                <a:lnTo>
                  <a:pt x="1033462" y="61912"/>
                </a:lnTo>
                <a:lnTo>
                  <a:pt x="609600" y="126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B72F685-A6B4-46FA-AAA9-2A229B4176A0}"/>
              </a:ext>
            </a:extLst>
          </p:cNvPr>
          <p:cNvSpPr/>
          <p:nvPr/>
        </p:nvSpPr>
        <p:spPr>
          <a:xfrm>
            <a:off x="6437314" y="4438651"/>
            <a:ext cx="1563687" cy="290513"/>
          </a:xfrm>
          <a:custGeom>
            <a:avLst/>
            <a:gdLst>
              <a:gd name="connsiteX0" fmla="*/ 812006 w 1564481"/>
              <a:gd name="connsiteY0" fmla="*/ 26194 h 290513"/>
              <a:gd name="connsiteX1" fmla="*/ 583406 w 1564481"/>
              <a:gd name="connsiteY1" fmla="*/ 47625 h 290513"/>
              <a:gd name="connsiteX2" fmla="*/ 397669 w 1564481"/>
              <a:gd name="connsiteY2" fmla="*/ 71438 h 290513"/>
              <a:gd name="connsiteX3" fmla="*/ 128587 w 1564481"/>
              <a:gd name="connsiteY3" fmla="*/ 107156 h 290513"/>
              <a:gd name="connsiteX4" fmla="*/ 0 w 1564481"/>
              <a:gd name="connsiteY4" fmla="*/ 142875 h 290513"/>
              <a:gd name="connsiteX5" fmla="*/ 154781 w 1564481"/>
              <a:gd name="connsiteY5" fmla="*/ 290513 h 290513"/>
              <a:gd name="connsiteX6" fmla="*/ 228600 w 1564481"/>
              <a:gd name="connsiteY6" fmla="*/ 273844 h 290513"/>
              <a:gd name="connsiteX7" fmla="*/ 335756 w 1564481"/>
              <a:gd name="connsiteY7" fmla="*/ 252413 h 290513"/>
              <a:gd name="connsiteX8" fmla="*/ 497681 w 1564481"/>
              <a:gd name="connsiteY8" fmla="*/ 226219 h 290513"/>
              <a:gd name="connsiteX9" fmla="*/ 654844 w 1564481"/>
              <a:gd name="connsiteY9" fmla="*/ 209550 h 290513"/>
              <a:gd name="connsiteX10" fmla="*/ 823912 w 1564481"/>
              <a:gd name="connsiteY10" fmla="*/ 195263 h 290513"/>
              <a:gd name="connsiteX11" fmla="*/ 1007269 w 1564481"/>
              <a:gd name="connsiteY11" fmla="*/ 197644 h 290513"/>
              <a:gd name="connsiteX12" fmla="*/ 1262062 w 1564481"/>
              <a:gd name="connsiteY12" fmla="*/ 197644 h 290513"/>
              <a:gd name="connsiteX13" fmla="*/ 1400175 w 1564481"/>
              <a:gd name="connsiteY13" fmla="*/ 202406 h 290513"/>
              <a:gd name="connsiteX14" fmla="*/ 1564481 w 1564481"/>
              <a:gd name="connsiteY14" fmla="*/ 109538 h 290513"/>
              <a:gd name="connsiteX15" fmla="*/ 1397794 w 1564481"/>
              <a:gd name="connsiteY15" fmla="*/ 0 h 290513"/>
              <a:gd name="connsiteX16" fmla="*/ 1243012 w 1564481"/>
              <a:gd name="connsiteY16" fmla="*/ 0 h 290513"/>
              <a:gd name="connsiteX17" fmla="*/ 1069181 w 1564481"/>
              <a:gd name="connsiteY17" fmla="*/ 7144 h 290513"/>
              <a:gd name="connsiteX18" fmla="*/ 812006 w 1564481"/>
              <a:gd name="connsiteY18" fmla="*/ 26194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4481" h="290513">
                <a:moveTo>
                  <a:pt x="812006" y="26194"/>
                </a:moveTo>
                <a:lnTo>
                  <a:pt x="583406" y="47625"/>
                </a:lnTo>
                <a:lnTo>
                  <a:pt x="397669" y="71438"/>
                </a:lnTo>
                <a:lnTo>
                  <a:pt x="128587" y="107156"/>
                </a:lnTo>
                <a:lnTo>
                  <a:pt x="0" y="142875"/>
                </a:lnTo>
                <a:lnTo>
                  <a:pt x="154781" y="290513"/>
                </a:lnTo>
                <a:lnTo>
                  <a:pt x="228600" y="273844"/>
                </a:lnTo>
                <a:lnTo>
                  <a:pt x="335756" y="252413"/>
                </a:lnTo>
                <a:lnTo>
                  <a:pt x="497681" y="226219"/>
                </a:lnTo>
                <a:lnTo>
                  <a:pt x="654844" y="209550"/>
                </a:lnTo>
                <a:lnTo>
                  <a:pt x="823912" y="195263"/>
                </a:lnTo>
                <a:lnTo>
                  <a:pt x="1007269" y="197644"/>
                </a:lnTo>
                <a:lnTo>
                  <a:pt x="1262062" y="197644"/>
                </a:lnTo>
                <a:lnTo>
                  <a:pt x="1400175" y="202406"/>
                </a:lnTo>
                <a:lnTo>
                  <a:pt x="1564481" y="109538"/>
                </a:lnTo>
                <a:lnTo>
                  <a:pt x="1397794" y="0"/>
                </a:lnTo>
                <a:lnTo>
                  <a:pt x="1243012" y="0"/>
                </a:lnTo>
                <a:lnTo>
                  <a:pt x="1069181" y="7144"/>
                </a:lnTo>
                <a:lnTo>
                  <a:pt x="812006" y="261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997C22-D2C9-4535-B00B-26CA3BAF6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1501030"/>
            <a:ext cx="4749196" cy="44382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41F6DED-86A2-4061-A41C-4AA1DED84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354" y="1462720"/>
            <a:ext cx="4755292" cy="444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 animBg="1"/>
      <p:bldP spid="40" grpId="0" animBg="1"/>
      <p:bldP spid="43" grpId="0" animBg="1"/>
      <p:bldP spid="45" grpId="0" animBg="1"/>
      <p:bldP spid="50" grpId="0" animBg="1"/>
      <p:bldP spid="5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4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0BC276-D83D-4255-BB50-902BE4DE6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02" y="1209863"/>
            <a:ext cx="4749196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441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0CD7E539-F025-46BD-AB05-24AC3A50E4AB}"/>
              </a:ext>
            </a:extLst>
          </p:cNvPr>
          <p:cNvSpPr/>
          <p:nvPr/>
        </p:nvSpPr>
        <p:spPr>
          <a:xfrm>
            <a:off x="3954463" y="1409700"/>
            <a:ext cx="1035050" cy="1277938"/>
          </a:xfrm>
          <a:custGeom>
            <a:avLst/>
            <a:gdLst>
              <a:gd name="connsiteX0" fmla="*/ 416719 w 1033463"/>
              <a:gd name="connsiteY0" fmla="*/ 692944 h 1278731"/>
              <a:gd name="connsiteX1" fmla="*/ 290513 w 1033463"/>
              <a:gd name="connsiteY1" fmla="*/ 883444 h 1278731"/>
              <a:gd name="connsiteX2" fmla="*/ 171450 w 1033463"/>
              <a:gd name="connsiteY2" fmla="*/ 1052513 h 1278731"/>
              <a:gd name="connsiteX3" fmla="*/ 133350 w 1033463"/>
              <a:gd name="connsiteY3" fmla="*/ 1088231 h 1278731"/>
              <a:gd name="connsiteX4" fmla="*/ 90488 w 1033463"/>
              <a:gd name="connsiteY4" fmla="*/ 1131094 h 1278731"/>
              <a:gd name="connsiteX5" fmla="*/ 50007 w 1033463"/>
              <a:gd name="connsiteY5" fmla="*/ 1171575 h 1278731"/>
              <a:gd name="connsiteX6" fmla="*/ 21432 w 1033463"/>
              <a:gd name="connsiteY6" fmla="*/ 1209675 h 1278731"/>
              <a:gd name="connsiteX7" fmla="*/ 0 w 1033463"/>
              <a:gd name="connsiteY7" fmla="*/ 1254919 h 1278731"/>
              <a:gd name="connsiteX8" fmla="*/ 202407 w 1033463"/>
              <a:gd name="connsiteY8" fmla="*/ 1278731 h 1278731"/>
              <a:gd name="connsiteX9" fmla="*/ 276225 w 1033463"/>
              <a:gd name="connsiteY9" fmla="*/ 1190625 h 1278731"/>
              <a:gd name="connsiteX10" fmla="*/ 464344 w 1033463"/>
              <a:gd name="connsiteY10" fmla="*/ 962025 h 1278731"/>
              <a:gd name="connsiteX11" fmla="*/ 590550 w 1033463"/>
              <a:gd name="connsiteY11" fmla="*/ 807244 h 1278731"/>
              <a:gd name="connsiteX12" fmla="*/ 704850 w 1033463"/>
              <a:gd name="connsiteY12" fmla="*/ 676275 h 1278731"/>
              <a:gd name="connsiteX13" fmla="*/ 764382 w 1033463"/>
              <a:gd name="connsiteY13" fmla="*/ 609600 h 1278731"/>
              <a:gd name="connsiteX14" fmla="*/ 833438 w 1033463"/>
              <a:gd name="connsiteY14" fmla="*/ 531019 h 1278731"/>
              <a:gd name="connsiteX15" fmla="*/ 895350 w 1033463"/>
              <a:gd name="connsiteY15" fmla="*/ 471488 h 1278731"/>
              <a:gd name="connsiteX16" fmla="*/ 938213 w 1033463"/>
              <a:gd name="connsiteY16" fmla="*/ 426244 h 1278731"/>
              <a:gd name="connsiteX17" fmla="*/ 966788 w 1033463"/>
              <a:gd name="connsiteY17" fmla="*/ 409575 h 1278731"/>
              <a:gd name="connsiteX18" fmla="*/ 995363 w 1033463"/>
              <a:gd name="connsiteY18" fmla="*/ 390525 h 1278731"/>
              <a:gd name="connsiteX19" fmla="*/ 1016794 w 1033463"/>
              <a:gd name="connsiteY19" fmla="*/ 369094 h 1278731"/>
              <a:gd name="connsiteX20" fmla="*/ 1028700 w 1033463"/>
              <a:gd name="connsiteY20" fmla="*/ 342900 h 1278731"/>
              <a:gd name="connsiteX21" fmla="*/ 1033463 w 1033463"/>
              <a:gd name="connsiteY21" fmla="*/ 300038 h 1278731"/>
              <a:gd name="connsiteX22" fmla="*/ 1028700 w 1033463"/>
              <a:gd name="connsiteY22" fmla="*/ 252413 h 1278731"/>
              <a:gd name="connsiteX23" fmla="*/ 1014413 w 1033463"/>
              <a:gd name="connsiteY23" fmla="*/ 226219 h 1278731"/>
              <a:gd name="connsiteX24" fmla="*/ 931069 w 1033463"/>
              <a:gd name="connsiteY24" fmla="*/ 154781 h 1278731"/>
              <a:gd name="connsiteX25" fmla="*/ 850107 w 1033463"/>
              <a:gd name="connsiteY25" fmla="*/ 100013 h 1278731"/>
              <a:gd name="connsiteX26" fmla="*/ 762000 w 1033463"/>
              <a:gd name="connsiteY26" fmla="*/ 47625 h 1278731"/>
              <a:gd name="connsiteX27" fmla="*/ 678657 w 1033463"/>
              <a:gd name="connsiteY27" fmla="*/ 14288 h 1278731"/>
              <a:gd name="connsiteX28" fmla="*/ 628650 w 1033463"/>
              <a:gd name="connsiteY28" fmla="*/ 2381 h 1278731"/>
              <a:gd name="connsiteX29" fmla="*/ 604838 w 1033463"/>
              <a:gd name="connsiteY29" fmla="*/ 0 h 1278731"/>
              <a:gd name="connsiteX30" fmla="*/ 583407 w 1033463"/>
              <a:gd name="connsiteY30" fmla="*/ 2381 h 1278731"/>
              <a:gd name="connsiteX31" fmla="*/ 578644 w 1033463"/>
              <a:gd name="connsiteY31" fmla="*/ 14288 h 1278731"/>
              <a:gd name="connsiteX32" fmla="*/ 588169 w 1033463"/>
              <a:gd name="connsiteY32" fmla="*/ 52388 h 1278731"/>
              <a:gd name="connsiteX33" fmla="*/ 614363 w 1033463"/>
              <a:gd name="connsiteY33" fmla="*/ 130969 h 1278731"/>
              <a:gd name="connsiteX34" fmla="*/ 635794 w 1033463"/>
              <a:gd name="connsiteY34" fmla="*/ 204788 h 1278731"/>
              <a:gd name="connsiteX35" fmla="*/ 638175 w 1033463"/>
              <a:gd name="connsiteY35" fmla="*/ 240506 h 1278731"/>
              <a:gd name="connsiteX36" fmla="*/ 633413 w 1033463"/>
              <a:gd name="connsiteY36" fmla="*/ 302419 h 1278731"/>
              <a:gd name="connsiteX37" fmla="*/ 621507 w 1033463"/>
              <a:gd name="connsiteY37" fmla="*/ 354806 h 1278731"/>
              <a:gd name="connsiteX38" fmla="*/ 535782 w 1033463"/>
              <a:gd name="connsiteY38" fmla="*/ 509588 h 1278731"/>
              <a:gd name="connsiteX39" fmla="*/ 416719 w 1033463"/>
              <a:gd name="connsiteY39" fmla="*/ 692944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3463" h="1278731">
                <a:moveTo>
                  <a:pt x="416719" y="692944"/>
                </a:moveTo>
                <a:lnTo>
                  <a:pt x="290513" y="883444"/>
                </a:lnTo>
                <a:lnTo>
                  <a:pt x="171450" y="1052513"/>
                </a:lnTo>
                <a:lnTo>
                  <a:pt x="133350" y="1088231"/>
                </a:lnTo>
                <a:lnTo>
                  <a:pt x="90488" y="1131094"/>
                </a:lnTo>
                <a:lnTo>
                  <a:pt x="50007" y="1171575"/>
                </a:lnTo>
                <a:lnTo>
                  <a:pt x="21432" y="1209675"/>
                </a:lnTo>
                <a:lnTo>
                  <a:pt x="0" y="1254919"/>
                </a:lnTo>
                <a:lnTo>
                  <a:pt x="202407" y="1278731"/>
                </a:lnTo>
                <a:lnTo>
                  <a:pt x="276225" y="1190625"/>
                </a:lnTo>
                <a:lnTo>
                  <a:pt x="464344" y="962025"/>
                </a:lnTo>
                <a:lnTo>
                  <a:pt x="590550" y="807244"/>
                </a:lnTo>
                <a:lnTo>
                  <a:pt x="704850" y="676275"/>
                </a:lnTo>
                <a:lnTo>
                  <a:pt x="764382" y="609600"/>
                </a:lnTo>
                <a:lnTo>
                  <a:pt x="833438" y="531019"/>
                </a:lnTo>
                <a:lnTo>
                  <a:pt x="895350" y="471488"/>
                </a:lnTo>
                <a:lnTo>
                  <a:pt x="938213" y="426244"/>
                </a:lnTo>
                <a:lnTo>
                  <a:pt x="966788" y="409575"/>
                </a:lnTo>
                <a:lnTo>
                  <a:pt x="995363" y="390525"/>
                </a:lnTo>
                <a:lnTo>
                  <a:pt x="1016794" y="369094"/>
                </a:lnTo>
                <a:lnTo>
                  <a:pt x="1028700" y="342900"/>
                </a:lnTo>
                <a:lnTo>
                  <a:pt x="1033463" y="300038"/>
                </a:lnTo>
                <a:lnTo>
                  <a:pt x="1028700" y="252413"/>
                </a:lnTo>
                <a:lnTo>
                  <a:pt x="1014413" y="226219"/>
                </a:lnTo>
                <a:lnTo>
                  <a:pt x="931069" y="154781"/>
                </a:lnTo>
                <a:lnTo>
                  <a:pt x="850107" y="100013"/>
                </a:lnTo>
                <a:lnTo>
                  <a:pt x="762000" y="47625"/>
                </a:lnTo>
                <a:lnTo>
                  <a:pt x="678657" y="14288"/>
                </a:lnTo>
                <a:lnTo>
                  <a:pt x="628650" y="2381"/>
                </a:lnTo>
                <a:lnTo>
                  <a:pt x="604838" y="0"/>
                </a:lnTo>
                <a:lnTo>
                  <a:pt x="583407" y="2381"/>
                </a:lnTo>
                <a:lnTo>
                  <a:pt x="578644" y="14288"/>
                </a:lnTo>
                <a:lnTo>
                  <a:pt x="588169" y="52388"/>
                </a:lnTo>
                <a:lnTo>
                  <a:pt x="614363" y="130969"/>
                </a:lnTo>
                <a:lnTo>
                  <a:pt x="635794" y="204788"/>
                </a:lnTo>
                <a:lnTo>
                  <a:pt x="638175" y="240506"/>
                </a:lnTo>
                <a:lnTo>
                  <a:pt x="633413" y="302419"/>
                </a:lnTo>
                <a:lnTo>
                  <a:pt x="621507" y="354806"/>
                </a:lnTo>
                <a:lnTo>
                  <a:pt x="535782" y="509588"/>
                </a:lnTo>
                <a:lnTo>
                  <a:pt x="416719" y="6929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2C5F3568-DA44-44AB-B21E-732B10298B92}"/>
              </a:ext>
            </a:extLst>
          </p:cNvPr>
          <p:cNvSpPr/>
          <p:nvPr/>
        </p:nvSpPr>
        <p:spPr>
          <a:xfrm>
            <a:off x="3678238" y="4364039"/>
            <a:ext cx="760412" cy="1316037"/>
          </a:xfrm>
          <a:custGeom>
            <a:avLst/>
            <a:gdLst>
              <a:gd name="connsiteX0" fmla="*/ 322564 w 760130"/>
              <a:gd name="connsiteY0" fmla="*/ 485249 h 1315502"/>
              <a:gd name="connsiteX1" fmla="*/ 260856 w 760130"/>
              <a:gd name="connsiteY1" fmla="*/ 678788 h 1315502"/>
              <a:gd name="connsiteX2" fmla="*/ 143050 w 760130"/>
              <a:gd name="connsiteY2" fmla="*/ 964888 h 1315502"/>
              <a:gd name="connsiteX3" fmla="*/ 14024 w 760130"/>
              <a:gd name="connsiteY3" fmla="*/ 1222940 h 1315502"/>
              <a:gd name="connsiteX4" fmla="*/ 0 w 760130"/>
              <a:gd name="connsiteY4" fmla="*/ 1256599 h 1315502"/>
              <a:gd name="connsiteX5" fmla="*/ 0 w 760130"/>
              <a:gd name="connsiteY5" fmla="*/ 1276233 h 1315502"/>
              <a:gd name="connsiteX6" fmla="*/ 8415 w 760130"/>
              <a:gd name="connsiteY6" fmla="*/ 1301477 h 1315502"/>
              <a:gd name="connsiteX7" fmla="*/ 25244 w 760130"/>
              <a:gd name="connsiteY7" fmla="*/ 1315502 h 1315502"/>
              <a:gd name="connsiteX8" fmla="*/ 47683 w 760130"/>
              <a:gd name="connsiteY8" fmla="*/ 1309892 h 1315502"/>
              <a:gd name="connsiteX9" fmla="*/ 78537 w 760130"/>
              <a:gd name="connsiteY9" fmla="*/ 1290257 h 1315502"/>
              <a:gd name="connsiteX10" fmla="*/ 140245 w 760130"/>
              <a:gd name="connsiteY10" fmla="*/ 1194891 h 1315502"/>
              <a:gd name="connsiteX11" fmla="*/ 311345 w 760130"/>
              <a:gd name="connsiteY11" fmla="*/ 956473 h 1315502"/>
              <a:gd name="connsiteX12" fmla="*/ 504883 w 760130"/>
              <a:gd name="connsiteY12" fmla="*/ 645129 h 1315502"/>
              <a:gd name="connsiteX13" fmla="*/ 656348 w 760130"/>
              <a:gd name="connsiteY13" fmla="*/ 378662 h 1315502"/>
              <a:gd name="connsiteX14" fmla="*/ 675983 w 760130"/>
              <a:gd name="connsiteY14" fmla="*/ 353418 h 1315502"/>
              <a:gd name="connsiteX15" fmla="*/ 706837 w 760130"/>
              <a:gd name="connsiteY15" fmla="*/ 330979 h 1315502"/>
              <a:gd name="connsiteX16" fmla="*/ 740496 w 760130"/>
              <a:gd name="connsiteY16" fmla="*/ 294515 h 1315502"/>
              <a:gd name="connsiteX17" fmla="*/ 757325 w 760130"/>
              <a:gd name="connsiteY17" fmla="*/ 252442 h 1315502"/>
              <a:gd name="connsiteX18" fmla="*/ 760130 w 760130"/>
              <a:gd name="connsiteY18" fmla="*/ 227197 h 1315502"/>
              <a:gd name="connsiteX19" fmla="*/ 754520 w 760130"/>
              <a:gd name="connsiteY19" fmla="*/ 207563 h 1315502"/>
              <a:gd name="connsiteX20" fmla="*/ 732081 w 760130"/>
              <a:gd name="connsiteY20" fmla="*/ 179514 h 1315502"/>
              <a:gd name="connsiteX21" fmla="*/ 650738 w 760130"/>
              <a:gd name="connsiteY21" fmla="*/ 98172 h 1315502"/>
              <a:gd name="connsiteX22" fmla="*/ 560981 w 760130"/>
              <a:gd name="connsiteY22" fmla="*/ 42073 h 1315502"/>
              <a:gd name="connsiteX23" fmla="*/ 496469 w 760130"/>
              <a:gd name="connsiteY23" fmla="*/ 19634 h 1315502"/>
              <a:gd name="connsiteX24" fmla="*/ 409516 w 760130"/>
              <a:gd name="connsiteY24" fmla="*/ 0 h 1315502"/>
              <a:gd name="connsiteX25" fmla="*/ 364638 w 760130"/>
              <a:gd name="connsiteY25" fmla="*/ 0 h 1315502"/>
              <a:gd name="connsiteX26" fmla="*/ 316954 w 760130"/>
              <a:gd name="connsiteY26" fmla="*/ 2805 h 1315502"/>
              <a:gd name="connsiteX27" fmla="*/ 288905 w 760130"/>
              <a:gd name="connsiteY27" fmla="*/ 14024 h 1315502"/>
              <a:gd name="connsiteX28" fmla="*/ 283296 w 760130"/>
              <a:gd name="connsiteY28" fmla="*/ 28049 h 1315502"/>
              <a:gd name="connsiteX29" fmla="*/ 291710 w 760130"/>
              <a:gd name="connsiteY29" fmla="*/ 47683 h 1315502"/>
              <a:gd name="connsiteX30" fmla="*/ 305735 w 760130"/>
              <a:gd name="connsiteY30" fmla="*/ 64513 h 1315502"/>
              <a:gd name="connsiteX31" fmla="*/ 328174 w 760130"/>
              <a:gd name="connsiteY31" fmla="*/ 81342 h 1315502"/>
              <a:gd name="connsiteX32" fmla="*/ 353418 w 760130"/>
              <a:gd name="connsiteY32" fmla="*/ 89757 h 1315502"/>
              <a:gd name="connsiteX33" fmla="*/ 370248 w 760130"/>
              <a:gd name="connsiteY33" fmla="*/ 109391 h 1315502"/>
              <a:gd name="connsiteX34" fmla="*/ 387077 w 760130"/>
              <a:gd name="connsiteY34" fmla="*/ 145855 h 1315502"/>
              <a:gd name="connsiteX35" fmla="*/ 389882 w 760130"/>
              <a:gd name="connsiteY35" fmla="*/ 179514 h 1315502"/>
              <a:gd name="connsiteX36" fmla="*/ 381467 w 760130"/>
              <a:gd name="connsiteY36" fmla="*/ 258051 h 1315502"/>
              <a:gd name="connsiteX37" fmla="*/ 322564 w 760130"/>
              <a:gd name="connsiteY37" fmla="*/ 485249 h 13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0130" h="1315502">
                <a:moveTo>
                  <a:pt x="322564" y="485249"/>
                </a:moveTo>
                <a:lnTo>
                  <a:pt x="260856" y="678788"/>
                </a:lnTo>
                <a:lnTo>
                  <a:pt x="143050" y="964888"/>
                </a:lnTo>
                <a:lnTo>
                  <a:pt x="14024" y="1222940"/>
                </a:lnTo>
                <a:lnTo>
                  <a:pt x="0" y="1256599"/>
                </a:lnTo>
                <a:lnTo>
                  <a:pt x="0" y="1276233"/>
                </a:lnTo>
                <a:lnTo>
                  <a:pt x="8415" y="1301477"/>
                </a:lnTo>
                <a:lnTo>
                  <a:pt x="25244" y="1315502"/>
                </a:lnTo>
                <a:lnTo>
                  <a:pt x="47683" y="1309892"/>
                </a:lnTo>
                <a:lnTo>
                  <a:pt x="78537" y="1290257"/>
                </a:lnTo>
                <a:lnTo>
                  <a:pt x="140245" y="1194891"/>
                </a:lnTo>
                <a:lnTo>
                  <a:pt x="311345" y="956473"/>
                </a:lnTo>
                <a:lnTo>
                  <a:pt x="504883" y="645129"/>
                </a:lnTo>
                <a:lnTo>
                  <a:pt x="656348" y="378662"/>
                </a:lnTo>
                <a:lnTo>
                  <a:pt x="675983" y="353418"/>
                </a:lnTo>
                <a:lnTo>
                  <a:pt x="706837" y="330979"/>
                </a:lnTo>
                <a:lnTo>
                  <a:pt x="740496" y="294515"/>
                </a:lnTo>
                <a:lnTo>
                  <a:pt x="757325" y="252442"/>
                </a:lnTo>
                <a:lnTo>
                  <a:pt x="760130" y="227197"/>
                </a:lnTo>
                <a:lnTo>
                  <a:pt x="754520" y="207563"/>
                </a:lnTo>
                <a:lnTo>
                  <a:pt x="732081" y="179514"/>
                </a:lnTo>
                <a:lnTo>
                  <a:pt x="650738" y="98172"/>
                </a:lnTo>
                <a:lnTo>
                  <a:pt x="560981" y="42073"/>
                </a:lnTo>
                <a:lnTo>
                  <a:pt x="496469" y="19634"/>
                </a:lnTo>
                <a:lnTo>
                  <a:pt x="409516" y="0"/>
                </a:lnTo>
                <a:lnTo>
                  <a:pt x="364638" y="0"/>
                </a:lnTo>
                <a:lnTo>
                  <a:pt x="316954" y="2805"/>
                </a:lnTo>
                <a:lnTo>
                  <a:pt x="288905" y="14024"/>
                </a:lnTo>
                <a:lnTo>
                  <a:pt x="283296" y="28049"/>
                </a:lnTo>
                <a:lnTo>
                  <a:pt x="291710" y="47683"/>
                </a:lnTo>
                <a:lnTo>
                  <a:pt x="305735" y="64513"/>
                </a:lnTo>
                <a:lnTo>
                  <a:pt x="328174" y="81342"/>
                </a:lnTo>
                <a:lnTo>
                  <a:pt x="353418" y="89757"/>
                </a:lnTo>
                <a:lnTo>
                  <a:pt x="370248" y="109391"/>
                </a:lnTo>
                <a:lnTo>
                  <a:pt x="387077" y="145855"/>
                </a:lnTo>
                <a:lnTo>
                  <a:pt x="389882" y="179514"/>
                </a:lnTo>
                <a:lnTo>
                  <a:pt x="381467" y="258051"/>
                </a:lnTo>
                <a:lnTo>
                  <a:pt x="322564" y="48524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E3B9999A-A008-434D-A754-9285A3F33DE8}"/>
              </a:ext>
            </a:extLst>
          </p:cNvPr>
          <p:cNvSpPr/>
          <p:nvPr/>
        </p:nvSpPr>
        <p:spPr>
          <a:xfrm>
            <a:off x="5165726" y="4143375"/>
            <a:ext cx="523875" cy="1047750"/>
          </a:xfrm>
          <a:custGeom>
            <a:avLst/>
            <a:gdLst>
              <a:gd name="connsiteX0" fmla="*/ 137441 w 524518"/>
              <a:gd name="connsiteY0" fmla="*/ 409517 h 1049036"/>
              <a:gd name="connsiteX1" fmla="*/ 61708 w 524518"/>
              <a:gd name="connsiteY1" fmla="*/ 193539 h 1049036"/>
              <a:gd name="connsiteX2" fmla="*/ 8415 w 524518"/>
              <a:gd name="connsiteY2" fmla="*/ 58903 h 1049036"/>
              <a:gd name="connsiteX3" fmla="*/ 0 w 524518"/>
              <a:gd name="connsiteY3" fmla="*/ 33659 h 1049036"/>
              <a:gd name="connsiteX4" fmla="*/ 0 w 524518"/>
              <a:gd name="connsiteY4" fmla="*/ 11220 h 1049036"/>
              <a:gd name="connsiteX5" fmla="*/ 14025 w 524518"/>
              <a:gd name="connsiteY5" fmla="*/ 0 h 1049036"/>
              <a:gd name="connsiteX6" fmla="*/ 36464 w 524518"/>
              <a:gd name="connsiteY6" fmla="*/ 5610 h 1049036"/>
              <a:gd name="connsiteX7" fmla="*/ 72928 w 524518"/>
              <a:gd name="connsiteY7" fmla="*/ 25244 h 1049036"/>
              <a:gd name="connsiteX8" fmla="*/ 92562 w 524518"/>
              <a:gd name="connsiteY8" fmla="*/ 44879 h 1049036"/>
              <a:gd name="connsiteX9" fmla="*/ 115001 w 524518"/>
              <a:gd name="connsiteY9" fmla="*/ 84147 h 1049036"/>
              <a:gd name="connsiteX10" fmla="*/ 165490 w 524518"/>
              <a:gd name="connsiteY10" fmla="*/ 154270 h 1049036"/>
              <a:gd name="connsiteX11" fmla="*/ 232807 w 524518"/>
              <a:gd name="connsiteY11" fmla="*/ 232807 h 1049036"/>
              <a:gd name="connsiteX12" fmla="*/ 308540 w 524518"/>
              <a:gd name="connsiteY12" fmla="*/ 322564 h 1049036"/>
              <a:gd name="connsiteX13" fmla="*/ 378663 w 524518"/>
              <a:gd name="connsiteY13" fmla="*/ 389882 h 1049036"/>
              <a:gd name="connsiteX14" fmla="*/ 426346 w 524518"/>
              <a:gd name="connsiteY14" fmla="*/ 434761 h 1049036"/>
              <a:gd name="connsiteX15" fmla="*/ 434761 w 524518"/>
              <a:gd name="connsiteY15" fmla="*/ 448785 h 1049036"/>
              <a:gd name="connsiteX16" fmla="*/ 462810 w 524518"/>
              <a:gd name="connsiteY16" fmla="*/ 510493 h 1049036"/>
              <a:gd name="connsiteX17" fmla="*/ 493664 w 524518"/>
              <a:gd name="connsiteY17" fmla="*/ 591836 h 1049036"/>
              <a:gd name="connsiteX18" fmla="*/ 518908 w 524518"/>
              <a:gd name="connsiteY18" fmla="*/ 695617 h 1049036"/>
              <a:gd name="connsiteX19" fmla="*/ 524518 w 524518"/>
              <a:gd name="connsiteY19" fmla="*/ 788179 h 1049036"/>
              <a:gd name="connsiteX20" fmla="*/ 524518 w 524518"/>
              <a:gd name="connsiteY20" fmla="*/ 858302 h 1049036"/>
              <a:gd name="connsiteX21" fmla="*/ 516103 w 524518"/>
              <a:gd name="connsiteY21" fmla="*/ 914400 h 1049036"/>
              <a:gd name="connsiteX22" fmla="*/ 502079 w 524518"/>
              <a:gd name="connsiteY22" fmla="*/ 959279 h 1049036"/>
              <a:gd name="connsiteX23" fmla="*/ 485249 w 524518"/>
              <a:gd name="connsiteY23" fmla="*/ 995742 h 1049036"/>
              <a:gd name="connsiteX24" fmla="*/ 454395 w 524518"/>
              <a:gd name="connsiteY24" fmla="*/ 1037816 h 1049036"/>
              <a:gd name="connsiteX25" fmla="*/ 431956 w 524518"/>
              <a:gd name="connsiteY25" fmla="*/ 1049036 h 1049036"/>
              <a:gd name="connsiteX26" fmla="*/ 395492 w 524518"/>
              <a:gd name="connsiteY26" fmla="*/ 1049036 h 1049036"/>
              <a:gd name="connsiteX27" fmla="*/ 353418 w 524518"/>
              <a:gd name="connsiteY27" fmla="*/ 1032206 h 1049036"/>
              <a:gd name="connsiteX28" fmla="*/ 325369 w 524518"/>
              <a:gd name="connsiteY28" fmla="*/ 1009767 h 1049036"/>
              <a:gd name="connsiteX29" fmla="*/ 302930 w 524518"/>
              <a:gd name="connsiteY29" fmla="*/ 978913 h 1049036"/>
              <a:gd name="connsiteX30" fmla="*/ 283296 w 524518"/>
              <a:gd name="connsiteY30" fmla="*/ 942449 h 1049036"/>
              <a:gd name="connsiteX31" fmla="*/ 269271 w 524518"/>
              <a:gd name="connsiteY31" fmla="*/ 886351 h 1049036"/>
              <a:gd name="connsiteX32" fmla="*/ 238417 w 524518"/>
              <a:gd name="connsiteY32" fmla="*/ 734886 h 1049036"/>
              <a:gd name="connsiteX33" fmla="*/ 173904 w 524518"/>
              <a:gd name="connsiteY33" fmla="*/ 516103 h 1049036"/>
              <a:gd name="connsiteX34" fmla="*/ 137441 w 524518"/>
              <a:gd name="connsiteY34" fmla="*/ 409517 h 10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4518" h="1049036">
                <a:moveTo>
                  <a:pt x="137441" y="409517"/>
                </a:moveTo>
                <a:lnTo>
                  <a:pt x="61708" y="193539"/>
                </a:lnTo>
                <a:lnTo>
                  <a:pt x="8415" y="58903"/>
                </a:lnTo>
                <a:lnTo>
                  <a:pt x="0" y="33659"/>
                </a:lnTo>
                <a:lnTo>
                  <a:pt x="0" y="11220"/>
                </a:lnTo>
                <a:lnTo>
                  <a:pt x="14025" y="0"/>
                </a:lnTo>
                <a:lnTo>
                  <a:pt x="36464" y="5610"/>
                </a:lnTo>
                <a:lnTo>
                  <a:pt x="72928" y="25244"/>
                </a:lnTo>
                <a:lnTo>
                  <a:pt x="92562" y="44879"/>
                </a:lnTo>
                <a:lnTo>
                  <a:pt x="115001" y="84147"/>
                </a:lnTo>
                <a:lnTo>
                  <a:pt x="165490" y="154270"/>
                </a:lnTo>
                <a:lnTo>
                  <a:pt x="232807" y="232807"/>
                </a:lnTo>
                <a:lnTo>
                  <a:pt x="308540" y="322564"/>
                </a:lnTo>
                <a:lnTo>
                  <a:pt x="378663" y="389882"/>
                </a:lnTo>
                <a:lnTo>
                  <a:pt x="426346" y="434761"/>
                </a:lnTo>
                <a:lnTo>
                  <a:pt x="434761" y="448785"/>
                </a:lnTo>
                <a:lnTo>
                  <a:pt x="462810" y="510493"/>
                </a:lnTo>
                <a:lnTo>
                  <a:pt x="493664" y="591836"/>
                </a:lnTo>
                <a:lnTo>
                  <a:pt x="518908" y="695617"/>
                </a:lnTo>
                <a:lnTo>
                  <a:pt x="524518" y="788179"/>
                </a:lnTo>
                <a:lnTo>
                  <a:pt x="524518" y="858302"/>
                </a:lnTo>
                <a:lnTo>
                  <a:pt x="516103" y="914400"/>
                </a:lnTo>
                <a:lnTo>
                  <a:pt x="502079" y="959279"/>
                </a:lnTo>
                <a:lnTo>
                  <a:pt x="485249" y="995742"/>
                </a:lnTo>
                <a:lnTo>
                  <a:pt x="454395" y="1037816"/>
                </a:lnTo>
                <a:lnTo>
                  <a:pt x="431956" y="1049036"/>
                </a:lnTo>
                <a:lnTo>
                  <a:pt x="395492" y="1049036"/>
                </a:lnTo>
                <a:lnTo>
                  <a:pt x="353418" y="1032206"/>
                </a:lnTo>
                <a:lnTo>
                  <a:pt x="325369" y="1009767"/>
                </a:lnTo>
                <a:lnTo>
                  <a:pt x="302930" y="978913"/>
                </a:lnTo>
                <a:lnTo>
                  <a:pt x="283296" y="942449"/>
                </a:lnTo>
                <a:lnTo>
                  <a:pt x="269271" y="886351"/>
                </a:lnTo>
                <a:lnTo>
                  <a:pt x="238417" y="734886"/>
                </a:lnTo>
                <a:lnTo>
                  <a:pt x="173904" y="516103"/>
                </a:lnTo>
                <a:lnTo>
                  <a:pt x="137441" y="40951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EAE33475-010F-4FF2-B6C7-8B7C2EB1410A}"/>
              </a:ext>
            </a:extLst>
          </p:cNvPr>
          <p:cNvSpPr/>
          <p:nvPr/>
        </p:nvSpPr>
        <p:spPr>
          <a:xfrm>
            <a:off x="5903914" y="1423989"/>
            <a:ext cx="1755775" cy="1385887"/>
          </a:xfrm>
          <a:custGeom>
            <a:avLst/>
            <a:gdLst>
              <a:gd name="connsiteX0" fmla="*/ 773906 w 1757362"/>
              <a:gd name="connsiteY0" fmla="*/ 752475 h 1385887"/>
              <a:gd name="connsiteX1" fmla="*/ 981075 w 1757362"/>
              <a:gd name="connsiteY1" fmla="*/ 569118 h 1385887"/>
              <a:gd name="connsiteX2" fmla="*/ 1233487 w 1757362"/>
              <a:gd name="connsiteY2" fmla="*/ 300037 h 1385887"/>
              <a:gd name="connsiteX3" fmla="*/ 1314450 w 1757362"/>
              <a:gd name="connsiteY3" fmla="*/ 192881 h 1385887"/>
              <a:gd name="connsiteX4" fmla="*/ 1319212 w 1757362"/>
              <a:gd name="connsiteY4" fmla="*/ 180975 h 1385887"/>
              <a:gd name="connsiteX5" fmla="*/ 1321594 w 1757362"/>
              <a:gd name="connsiteY5" fmla="*/ 164306 h 1385887"/>
              <a:gd name="connsiteX6" fmla="*/ 1302544 w 1757362"/>
              <a:gd name="connsiteY6" fmla="*/ 138112 h 1385887"/>
              <a:gd name="connsiteX7" fmla="*/ 1245394 w 1757362"/>
              <a:gd name="connsiteY7" fmla="*/ 85725 h 1385887"/>
              <a:gd name="connsiteX8" fmla="*/ 1219200 w 1757362"/>
              <a:gd name="connsiteY8" fmla="*/ 69056 h 1385887"/>
              <a:gd name="connsiteX9" fmla="*/ 1193006 w 1757362"/>
              <a:gd name="connsiteY9" fmla="*/ 42862 h 1385887"/>
              <a:gd name="connsiteX10" fmla="*/ 1190625 w 1757362"/>
              <a:gd name="connsiteY10" fmla="*/ 28575 h 1385887"/>
              <a:gd name="connsiteX11" fmla="*/ 1197769 w 1757362"/>
              <a:gd name="connsiteY11" fmla="*/ 11906 h 1385887"/>
              <a:gd name="connsiteX12" fmla="*/ 1216819 w 1757362"/>
              <a:gd name="connsiteY12" fmla="*/ 0 h 1385887"/>
              <a:gd name="connsiteX13" fmla="*/ 1245394 w 1757362"/>
              <a:gd name="connsiteY13" fmla="*/ 0 h 1385887"/>
              <a:gd name="connsiteX14" fmla="*/ 1302544 w 1757362"/>
              <a:gd name="connsiteY14" fmla="*/ 0 h 1385887"/>
              <a:gd name="connsiteX15" fmla="*/ 1402556 w 1757362"/>
              <a:gd name="connsiteY15" fmla="*/ 23812 h 1385887"/>
              <a:gd name="connsiteX16" fmla="*/ 1483519 w 1757362"/>
              <a:gd name="connsiteY16" fmla="*/ 52387 h 1385887"/>
              <a:gd name="connsiteX17" fmla="*/ 1557337 w 1757362"/>
              <a:gd name="connsiteY17" fmla="*/ 85725 h 1385887"/>
              <a:gd name="connsiteX18" fmla="*/ 1638300 w 1757362"/>
              <a:gd name="connsiteY18" fmla="*/ 142875 h 1385887"/>
              <a:gd name="connsiteX19" fmla="*/ 1700212 w 1757362"/>
              <a:gd name="connsiteY19" fmla="*/ 209550 h 1385887"/>
              <a:gd name="connsiteX20" fmla="*/ 1735931 w 1757362"/>
              <a:gd name="connsiteY20" fmla="*/ 264318 h 1385887"/>
              <a:gd name="connsiteX21" fmla="*/ 1757362 w 1757362"/>
              <a:gd name="connsiteY21" fmla="*/ 307181 h 1385887"/>
              <a:gd name="connsiteX22" fmla="*/ 1757362 w 1757362"/>
              <a:gd name="connsiteY22" fmla="*/ 328612 h 1385887"/>
              <a:gd name="connsiteX23" fmla="*/ 1754981 w 1757362"/>
              <a:gd name="connsiteY23" fmla="*/ 359568 h 1385887"/>
              <a:gd name="connsiteX24" fmla="*/ 1745456 w 1757362"/>
              <a:gd name="connsiteY24" fmla="*/ 381000 h 1385887"/>
              <a:gd name="connsiteX25" fmla="*/ 1702594 w 1757362"/>
              <a:gd name="connsiteY25" fmla="*/ 409575 h 1385887"/>
              <a:gd name="connsiteX26" fmla="*/ 1609725 w 1757362"/>
              <a:gd name="connsiteY26" fmla="*/ 457200 h 1385887"/>
              <a:gd name="connsiteX27" fmla="*/ 1466850 w 1757362"/>
              <a:gd name="connsiteY27" fmla="*/ 542925 h 1385887"/>
              <a:gd name="connsiteX28" fmla="*/ 1247775 w 1757362"/>
              <a:gd name="connsiteY28" fmla="*/ 681037 h 1385887"/>
              <a:gd name="connsiteX29" fmla="*/ 1038225 w 1757362"/>
              <a:gd name="connsiteY29" fmla="*/ 833437 h 1385887"/>
              <a:gd name="connsiteX30" fmla="*/ 819150 w 1757362"/>
              <a:gd name="connsiteY30" fmla="*/ 940593 h 1385887"/>
              <a:gd name="connsiteX31" fmla="*/ 552450 w 1757362"/>
              <a:gd name="connsiteY31" fmla="*/ 1095375 h 1385887"/>
              <a:gd name="connsiteX32" fmla="*/ 221456 w 1757362"/>
              <a:gd name="connsiteY32" fmla="*/ 1281112 h 1385887"/>
              <a:gd name="connsiteX33" fmla="*/ 142875 w 1757362"/>
              <a:gd name="connsiteY33" fmla="*/ 1323975 h 1385887"/>
              <a:gd name="connsiteX34" fmla="*/ 0 w 1757362"/>
              <a:gd name="connsiteY34" fmla="*/ 1385887 h 1385887"/>
              <a:gd name="connsiteX35" fmla="*/ 85725 w 1757362"/>
              <a:gd name="connsiteY35" fmla="*/ 1264443 h 1385887"/>
              <a:gd name="connsiteX36" fmla="*/ 280987 w 1757362"/>
              <a:gd name="connsiteY36" fmla="*/ 1128712 h 1385887"/>
              <a:gd name="connsiteX37" fmla="*/ 614362 w 1757362"/>
              <a:gd name="connsiteY37" fmla="*/ 885825 h 1385887"/>
              <a:gd name="connsiteX38" fmla="*/ 773906 w 1757362"/>
              <a:gd name="connsiteY38" fmla="*/ 752475 h 138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57362" h="1385887">
                <a:moveTo>
                  <a:pt x="773906" y="752475"/>
                </a:moveTo>
                <a:lnTo>
                  <a:pt x="981075" y="569118"/>
                </a:lnTo>
                <a:lnTo>
                  <a:pt x="1233487" y="300037"/>
                </a:lnTo>
                <a:lnTo>
                  <a:pt x="1314450" y="192881"/>
                </a:lnTo>
                <a:lnTo>
                  <a:pt x="1319212" y="180975"/>
                </a:lnTo>
                <a:lnTo>
                  <a:pt x="1321594" y="164306"/>
                </a:lnTo>
                <a:lnTo>
                  <a:pt x="1302544" y="138112"/>
                </a:lnTo>
                <a:lnTo>
                  <a:pt x="1245394" y="85725"/>
                </a:lnTo>
                <a:lnTo>
                  <a:pt x="1219200" y="69056"/>
                </a:lnTo>
                <a:lnTo>
                  <a:pt x="1193006" y="42862"/>
                </a:lnTo>
                <a:lnTo>
                  <a:pt x="1190625" y="28575"/>
                </a:lnTo>
                <a:lnTo>
                  <a:pt x="1197769" y="11906"/>
                </a:lnTo>
                <a:lnTo>
                  <a:pt x="1216819" y="0"/>
                </a:lnTo>
                <a:lnTo>
                  <a:pt x="1245394" y="0"/>
                </a:lnTo>
                <a:lnTo>
                  <a:pt x="1302544" y="0"/>
                </a:lnTo>
                <a:lnTo>
                  <a:pt x="1402556" y="23812"/>
                </a:lnTo>
                <a:lnTo>
                  <a:pt x="1483519" y="52387"/>
                </a:lnTo>
                <a:lnTo>
                  <a:pt x="1557337" y="85725"/>
                </a:lnTo>
                <a:lnTo>
                  <a:pt x="1638300" y="142875"/>
                </a:lnTo>
                <a:lnTo>
                  <a:pt x="1700212" y="209550"/>
                </a:lnTo>
                <a:lnTo>
                  <a:pt x="1735931" y="264318"/>
                </a:lnTo>
                <a:lnTo>
                  <a:pt x="1757362" y="307181"/>
                </a:lnTo>
                <a:lnTo>
                  <a:pt x="1757362" y="328612"/>
                </a:lnTo>
                <a:lnTo>
                  <a:pt x="1754981" y="359568"/>
                </a:lnTo>
                <a:lnTo>
                  <a:pt x="1745456" y="381000"/>
                </a:lnTo>
                <a:lnTo>
                  <a:pt x="1702594" y="409575"/>
                </a:lnTo>
                <a:lnTo>
                  <a:pt x="1609725" y="457200"/>
                </a:lnTo>
                <a:lnTo>
                  <a:pt x="1466850" y="542925"/>
                </a:lnTo>
                <a:lnTo>
                  <a:pt x="1247775" y="681037"/>
                </a:lnTo>
                <a:lnTo>
                  <a:pt x="1038225" y="833437"/>
                </a:lnTo>
                <a:lnTo>
                  <a:pt x="819150" y="940593"/>
                </a:lnTo>
                <a:lnTo>
                  <a:pt x="552450" y="1095375"/>
                </a:lnTo>
                <a:lnTo>
                  <a:pt x="221456" y="1281112"/>
                </a:lnTo>
                <a:lnTo>
                  <a:pt x="142875" y="1323975"/>
                </a:lnTo>
                <a:lnTo>
                  <a:pt x="0" y="1385887"/>
                </a:lnTo>
                <a:lnTo>
                  <a:pt x="85725" y="1264443"/>
                </a:lnTo>
                <a:lnTo>
                  <a:pt x="280987" y="1128712"/>
                </a:lnTo>
                <a:lnTo>
                  <a:pt x="614362" y="885825"/>
                </a:lnTo>
                <a:lnTo>
                  <a:pt x="773906" y="752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D2C94E61-B5DF-499D-AAB6-054D2BD211AD}"/>
              </a:ext>
            </a:extLst>
          </p:cNvPr>
          <p:cNvSpPr/>
          <p:nvPr/>
        </p:nvSpPr>
        <p:spPr>
          <a:xfrm>
            <a:off x="3919538" y="2620964"/>
            <a:ext cx="781050" cy="484187"/>
          </a:xfrm>
          <a:custGeom>
            <a:avLst/>
            <a:gdLst>
              <a:gd name="connsiteX0" fmla="*/ 523875 w 781050"/>
              <a:gd name="connsiteY0" fmla="*/ 230982 h 483394"/>
              <a:gd name="connsiteX1" fmla="*/ 376237 w 781050"/>
              <a:gd name="connsiteY1" fmla="*/ 128588 h 483394"/>
              <a:gd name="connsiteX2" fmla="*/ 283368 w 781050"/>
              <a:gd name="connsiteY2" fmla="*/ 69057 h 483394"/>
              <a:gd name="connsiteX3" fmla="*/ 264318 w 781050"/>
              <a:gd name="connsiteY3" fmla="*/ 57150 h 483394"/>
              <a:gd name="connsiteX4" fmla="*/ 261937 w 781050"/>
              <a:gd name="connsiteY4" fmla="*/ 47625 h 483394"/>
              <a:gd name="connsiteX5" fmla="*/ 266700 w 781050"/>
              <a:gd name="connsiteY5" fmla="*/ 0 h 483394"/>
              <a:gd name="connsiteX6" fmla="*/ 52387 w 781050"/>
              <a:gd name="connsiteY6" fmla="*/ 9525 h 483394"/>
              <a:gd name="connsiteX7" fmla="*/ 26193 w 781050"/>
              <a:gd name="connsiteY7" fmla="*/ 59532 h 483394"/>
              <a:gd name="connsiteX8" fmla="*/ 7143 w 781050"/>
              <a:gd name="connsiteY8" fmla="*/ 121444 h 483394"/>
              <a:gd name="connsiteX9" fmla="*/ 2381 w 781050"/>
              <a:gd name="connsiteY9" fmla="*/ 173832 h 483394"/>
              <a:gd name="connsiteX10" fmla="*/ 0 w 781050"/>
              <a:gd name="connsiteY10" fmla="*/ 209550 h 483394"/>
              <a:gd name="connsiteX11" fmla="*/ 4762 w 781050"/>
              <a:gd name="connsiteY11" fmla="*/ 233363 h 483394"/>
              <a:gd name="connsiteX12" fmla="*/ 19050 w 781050"/>
              <a:gd name="connsiteY12" fmla="*/ 247650 h 483394"/>
              <a:gd name="connsiteX13" fmla="*/ 35718 w 781050"/>
              <a:gd name="connsiteY13" fmla="*/ 264319 h 483394"/>
              <a:gd name="connsiteX14" fmla="*/ 64293 w 781050"/>
              <a:gd name="connsiteY14" fmla="*/ 283369 h 483394"/>
              <a:gd name="connsiteX15" fmla="*/ 92868 w 781050"/>
              <a:gd name="connsiteY15" fmla="*/ 290513 h 483394"/>
              <a:gd name="connsiteX16" fmla="*/ 119062 w 781050"/>
              <a:gd name="connsiteY16" fmla="*/ 290513 h 483394"/>
              <a:gd name="connsiteX17" fmla="*/ 161925 w 781050"/>
              <a:gd name="connsiteY17" fmla="*/ 297657 h 483394"/>
              <a:gd name="connsiteX18" fmla="*/ 245268 w 781050"/>
              <a:gd name="connsiteY18" fmla="*/ 316707 h 483394"/>
              <a:gd name="connsiteX19" fmla="*/ 392906 w 781050"/>
              <a:gd name="connsiteY19" fmla="*/ 364332 h 483394"/>
              <a:gd name="connsiteX20" fmla="*/ 588168 w 781050"/>
              <a:gd name="connsiteY20" fmla="*/ 431007 h 483394"/>
              <a:gd name="connsiteX21" fmla="*/ 681037 w 781050"/>
              <a:gd name="connsiteY21" fmla="*/ 464344 h 483394"/>
              <a:gd name="connsiteX22" fmla="*/ 781050 w 781050"/>
              <a:gd name="connsiteY22" fmla="*/ 483394 h 483394"/>
              <a:gd name="connsiteX23" fmla="*/ 733425 w 781050"/>
              <a:gd name="connsiteY23" fmla="*/ 383382 h 483394"/>
              <a:gd name="connsiteX24" fmla="*/ 654843 w 781050"/>
              <a:gd name="connsiteY24" fmla="*/ 316707 h 483394"/>
              <a:gd name="connsiteX25" fmla="*/ 523875 w 781050"/>
              <a:gd name="connsiteY25" fmla="*/ 230982 h 4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1050" h="483394">
                <a:moveTo>
                  <a:pt x="523875" y="230982"/>
                </a:moveTo>
                <a:lnTo>
                  <a:pt x="376237" y="128588"/>
                </a:lnTo>
                <a:lnTo>
                  <a:pt x="283368" y="69057"/>
                </a:lnTo>
                <a:lnTo>
                  <a:pt x="264318" y="57150"/>
                </a:lnTo>
                <a:lnTo>
                  <a:pt x="261937" y="47625"/>
                </a:lnTo>
                <a:lnTo>
                  <a:pt x="266700" y="0"/>
                </a:lnTo>
                <a:lnTo>
                  <a:pt x="52387" y="9525"/>
                </a:lnTo>
                <a:lnTo>
                  <a:pt x="26193" y="59532"/>
                </a:lnTo>
                <a:lnTo>
                  <a:pt x="7143" y="121444"/>
                </a:lnTo>
                <a:lnTo>
                  <a:pt x="2381" y="173832"/>
                </a:lnTo>
                <a:lnTo>
                  <a:pt x="0" y="209550"/>
                </a:lnTo>
                <a:lnTo>
                  <a:pt x="4762" y="233363"/>
                </a:lnTo>
                <a:lnTo>
                  <a:pt x="19050" y="247650"/>
                </a:lnTo>
                <a:lnTo>
                  <a:pt x="35718" y="264319"/>
                </a:lnTo>
                <a:lnTo>
                  <a:pt x="64293" y="283369"/>
                </a:lnTo>
                <a:lnTo>
                  <a:pt x="92868" y="290513"/>
                </a:lnTo>
                <a:lnTo>
                  <a:pt x="119062" y="290513"/>
                </a:lnTo>
                <a:lnTo>
                  <a:pt x="161925" y="297657"/>
                </a:lnTo>
                <a:lnTo>
                  <a:pt x="245268" y="316707"/>
                </a:lnTo>
                <a:lnTo>
                  <a:pt x="392906" y="364332"/>
                </a:lnTo>
                <a:lnTo>
                  <a:pt x="588168" y="431007"/>
                </a:lnTo>
                <a:lnTo>
                  <a:pt x="681037" y="464344"/>
                </a:lnTo>
                <a:lnTo>
                  <a:pt x="781050" y="483394"/>
                </a:lnTo>
                <a:lnTo>
                  <a:pt x="733425" y="383382"/>
                </a:lnTo>
                <a:lnTo>
                  <a:pt x="654843" y="316707"/>
                </a:lnTo>
                <a:lnTo>
                  <a:pt x="523875" y="2309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0E4F30B-2B98-4520-A89C-C9D75425A69F}"/>
              </a:ext>
            </a:extLst>
          </p:cNvPr>
          <p:cNvSpPr/>
          <p:nvPr/>
        </p:nvSpPr>
        <p:spPr>
          <a:xfrm>
            <a:off x="3965576" y="1924051"/>
            <a:ext cx="1590675" cy="1920875"/>
          </a:xfrm>
          <a:custGeom>
            <a:avLst/>
            <a:gdLst>
              <a:gd name="connsiteX0" fmla="*/ 1280160 w 1590261"/>
              <a:gd name="connsiteY0" fmla="*/ 632128 h 1920240"/>
              <a:gd name="connsiteX1" fmla="*/ 970059 w 1590261"/>
              <a:gd name="connsiteY1" fmla="*/ 958132 h 1920240"/>
              <a:gd name="connsiteX2" fmla="*/ 767301 w 1590261"/>
              <a:gd name="connsiteY2" fmla="*/ 1188720 h 1920240"/>
              <a:gd name="connsiteX3" fmla="*/ 564543 w 1590261"/>
              <a:gd name="connsiteY3" fmla="*/ 1431234 h 1920240"/>
              <a:gd name="connsiteX4" fmla="*/ 369736 w 1590261"/>
              <a:gd name="connsiteY4" fmla="*/ 1673749 h 1920240"/>
              <a:gd name="connsiteX5" fmla="*/ 182880 w 1590261"/>
              <a:gd name="connsiteY5" fmla="*/ 1920240 h 1920240"/>
              <a:gd name="connsiteX6" fmla="*/ 0 w 1590261"/>
              <a:gd name="connsiteY6" fmla="*/ 1896386 h 1920240"/>
              <a:gd name="connsiteX7" fmla="*/ 91440 w 1590261"/>
              <a:gd name="connsiteY7" fmla="*/ 1785067 h 1920240"/>
              <a:gd name="connsiteX8" fmla="*/ 628153 w 1590261"/>
              <a:gd name="connsiteY8" fmla="*/ 1121134 h 1920240"/>
              <a:gd name="connsiteX9" fmla="*/ 822960 w 1590261"/>
              <a:gd name="connsiteY9" fmla="*/ 866692 h 1920240"/>
              <a:gd name="connsiteX10" fmla="*/ 1013791 w 1590261"/>
              <a:gd name="connsiteY10" fmla="*/ 604299 h 1920240"/>
              <a:gd name="connsiteX11" fmla="*/ 1105231 w 1590261"/>
              <a:gd name="connsiteY11" fmla="*/ 461175 h 1920240"/>
              <a:gd name="connsiteX12" fmla="*/ 1176793 w 1590261"/>
              <a:gd name="connsiteY12" fmla="*/ 337930 h 1920240"/>
              <a:gd name="connsiteX13" fmla="*/ 1220525 w 1590261"/>
              <a:gd name="connsiteY13" fmla="*/ 242514 h 1920240"/>
              <a:gd name="connsiteX14" fmla="*/ 1232452 w 1590261"/>
              <a:gd name="connsiteY14" fmla="*/ 202758 h 1920240"/>
              <a:gd name="connsiteX15" fmla="*/ 1228477 w 1590261"/>
              <a:gd name="connsiteY15" fmla="*/ 170953 h 1920240"/>
              <a:gd name="connsiteX16" fmla="*/ 1204623 w 1590261"/>
              <a:gd name="connsiteY16" fmla="*/ 107342 h 1920240"/>
              <a:gd name="connsiteX17" fmla="*/ 1172817 w 1590261"/>
              <a:gd name="connsiteY17" fmla="*/ 11927 h 1920240"/>
              <a:gd name="connsiteX18" fmla="*/ 1188720 w 1590261"/>
              <a:gd name="connsiteY18" fmla="*/ 0 h 1920240"/>
              <a:gd name="connsiteX19" fmla="*/ 1220525 w 1590261"/>
              <a:gd name="connsiteY19" fmla="*/ 0 h 1920240"/>
              <a:gd name="connsiteX20" fmla="*/ 1272209 w 1590261"/>
              <a:gd name="connsiteY20" fmla="*/ 11927 h 1920240"/>
              <a:gd name="connsiteX21" fmla="*/ 1355697 w 1590261"/>
              <a:gd name="connsiteY21" fmla="*/ 35781 h 1920240"/>
              <a:gd name="connsiteX22" fmla="*/ 1395454 w 1590261"/>
              <a:gd name="connsiteY22" fmla="*/ 55659 h 1920240"/>
              <a:gd name="connsiteX23" fmla="*/ 1439186 w 1590261"/>
              <a:gd name="connsiteY23" fmla="*/ 91440 h 1920240"/>
              <a:gd name="connsiteX24" fmla="*/ 1506772 w 1590261"/>
              <a:gd name="connsiteY24" fmla="*/ 174928 h 1920240"/>
              <a:gd name="connsiteX25" fmla="*/ 1566407 w 1590261"/>
              <a:gd name="connsiteY25" fmla="*/ 270344 h 1920240"/>
              <a:gd name="connsiteX26" fmla="*/ 1590261 w 1590261"/>
              <a:gd name="connsiteY26" fmla="*/ 349857 h 1920240"/>
              <a:gd name="connsiteX27" fmla="*/ 1347746 w 1590261"/>
              <a:gd name="connsiteY27" fmla="*/ 556591 h 1920240"/>
              <a:gd name="connsiteX28" fmla="*/ 1280160 w 1590261"/>
              <a:gd name="connsiteY28" fmla="*/ 632128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90261" h="1920240">
                <a:moveTo>
                  <a:pt x="1280160" y="632128"/>
                </a:moveTo>
                <a:lnTo>
                  <a:pt x="970059" y="958132"/>
                </a:lnTo>
                <a:lnTo>
                  <a:pt x="767301" y="1188720"/>
                </a:lnTo>
                <a:lnTo>
                  <a:pt x="564543" y="1431234"/>
                </a:lnTo>
                <a:lnTo>
                  <a:pt x="369736" y="1673749"/>
                </a:lnTo>
                <a:lnTo>
                  <a:pt x="182880" y="1920240"/>
                </a:lnTo>
                <a:lnTo>
                  <a:pt x="0" y="1896386"/>
                </a:lnTo>
                <a:lnTo>
                  <a:pt x="91440" y="1785067"/>
                </a:lnTo>
                <a:lnTo>
                  <a:pt x="628153" y="1121134"/>
                </a:lnTo>
                <a:lnTo>
                  <a:pt x="822960" y="866692"/>
                </a:lnTo>
                <a:lnTo>
                  <a:pt x="1013791" y="604299"/>
                </a:lnTo>
                <a:lnTo>
                  <a:pt x="1105231" y="461175"/>
                </a:lnTo>
                <a:lnTo>
                  <a:pt x="1176793" y="337930"/>
                </a:lnTo>
                <a:lnTo>
                  <a:pt x="1220525" y="242514"/>
                </a:lnTo>
                <a:lnTo>
                  <a:pt x="1232452" y="202758"/>
                </a:lnTo>
                <a:lnTo>
                  <a:pt x="1228477" y="170953"/>
                </a:lnTo>
                <a:lnTo>
                  <a:pt x="1204623" y="107342"/>
                </a:lnTo>
                <a:lnTo>
                  <a:pt x="1172817" y="11927"/>
                </a:lnTo>
                <a:lnTo>
                  <a:pt x="1188720" y="0"/>
                </a:lnTo>
                <a:lnTo>
                  <a:pt x="1220525" y="0"/>
                </a:lnTo>
                <a:lnTo>
                  <a:pt x="1272209" y="11927"/>
                </a:lnTo>
                <a:lnTo>
                  <a:pt x="1355697" y="35781"/>
                </a:lnTo>
                <a:lnTo>
                  <a:pt x="1395454" y="55659"/>
                </a:lnTo>
                <a:lnTo>
                  <a:pt x="1439186" y="91440"/>
                </a:lnTo>
                <a:lnTo>
                  <a:pt x="1506772" y="174928"/>
                </a:lnTo>
                <a:lnTo>
                  <a:pt x="1566407" y="270344"/>
                </a:lnTo>
                <a:lnTo>
                  <a:pt x="1590261" y="349857"/>
                </a:lnTo>
                <a:lnTo>
                  <a:pt x="1347746" y="556591"/>
                </a:lnTo>
                <a:lnTo>
                  <a:pt x="1280160" y="63212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B1C55DA-E5FA-4801-B2A4-DB67F1769399}"/>
              </a:ext>
            </a:extLst>
          </p:cNvPr>
          <p:cNvSpPr/>
          <p:nvPr/>
        </p:nvSpPr>
        <p:spPr>
          <a:xfrm>
            <a:off x="3921125" y="3533775"/>
            <a:ext cx="1485900" cy="584200"/>
          </a:xfrm>
          <a:custGeom>
            <a:avLst/>
            <a:gdLst>
              <a:gd name="connsiteX0" fmla="*/ 412750 w 1485900"/>
              <a:gd name="connsiteY0" fmla="*/ 225425 h 584200"/>
              <a:gd name="connsiteX1" fmla="*/ 822325 w 1485900"/>
              <a:gd name="connsiteY1" fmla="*/ 146050 h 584200"/>
              <a:gd name="connsiteX2" fmla="*/ 1257300 w 1485900"/>
              <a:gd name="connsiteY2" fmla="*/ 47625 h 584200"/>
              <a:gd name="connsiteX3" fmla="*/ 1485900 w 1485900"/>
              <a:gd name="connsiteY3" fmla="*/ 0 h 584200"/>
              <a:gd name="connsiteX4" fmla="*/ 1476375 w 1485900"/>
              <a:gd name="connsiteY4" fmla="*/ 107950 h 584200"/>
              <a:gd name="connsiteX5" fmla="*/ 1285875 w 1485900"/>
              <a:gd name="connsiteY5" fmla="*/ 171450 h 584200"/>
              <a:gd name="connsiteX6" fmla="*/ 892175 w 1485900"/>
              <a:gd name="connsiteY6" fmla="*/ 311150 h 584200"/>
              <a:gd name="connsiteX7" fmla="*/ 584200 w 1485900"/>
              <a:gd name="connsiteY7" fmla="*/ 428625 h 584200"/>
              <a:gd name="connsiteX8" fmla="*/ 349250 w 1485900"/>
              <a:gd name="connsiteY8" fmla="*/ 527050 h 584200"/>
              <a:gd name="connsiteX9" fmla="*/ 215900 w 1485900"/>
              <a:gd name="connsiteY9" fmla="*/ 577850 h 584200"/>
              <a:gd name="connsiteX10" fmla="*/ 177800 w 1485900"/>
              <a:gd name="connsiteY10" fmla="*/ 584200 h 584200"/>
              <a:gd name="connsiteX11" fmla="*/ 136525 w 1485900"/>
              <a:gd name="connsiteY11" fmla="*/ 574675 h 584200"/>
              <a:gd name="connsiteX12" fmla="*/ 101600 w 1485900"/>
              <a:gd name="connsiteY12" fmla="*/ 555625 h 584200"/>
              <a:gd name="connsiteX13" fmla="*/ 73025 w 1485900"/>
              <a:gd name="connsiteY13" fmla="*/ 523875 h 584200"/>
              <a:gd name="connsiteX14" fmla="*/ 41275 w 1485900"/>
              <a:gd name="connsiteY14" fmla="*/ 469900 h 584200"/>
              <a:gd name="connsiteX15" fmla="*/ 19050 w 1485900"/>
              <a:gd name="connsiteY15" fmla="*/ 419100 h 584200"/>
              <a:gd name="connsiteX16" fmla="*/ 3175 w 1485900"/>
              <a:gd name="connsiteY16" fmla="*/ 368300 h 584200"/>
              <a:gd name="connsiteX17" fmla="*/ 0 w 1485900"/>
              <a:gd name="connsiteY17" fmla="*/ 330200 h 584200"/>
              <a:gd name="connsiteX18" fmla="*/ 3175 w 1485900"/>
              <a:gd name="connsiteY18" fmla="*/ 298450 h 584200"/>
              <a:gd name="connsiteX19" fmla="*/ 15875 w 1485900"/>
              <a:gd name="connsiteY19" fmla="*/ 276225 h 584200"/>
              <a:gd name="connsiteX20" fmla="*/ 38100 w 1485900"/>
              <a:gd name="connsiteY20" fmla="*/ 260350 h 584200"/>
              <a:gd name="connsiteX21" fmla="*/ 76200 w 1485900"/>
              <a:gd name="connsiteY21" fmla="*/ 250825 h 584200"/>
              <a:gd name="connsiteX22" fmla="*/ 231775 w 1485900"/>
              <a:gd name="connsiteY22" fmla="*/ 254000 h 584200"/>
              <a:gd name="connsiteX23" fmla="*/ 412750 w 1485900"/>
              <a:gd name="connsiteY23" fmla="*/ 225425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85900" h="584200">
                <a:moveTo>
                  <a:pt x="412750" y="225425"/>
                </a:moveTo>
                <a:lnTo>
                  <a:pt x="822325" y="146050"/>
                </a:lnTo>
                <a:lnTo>
                  <a:pt x="1257300" y="47625"/>
                </a:lnTo>
                <a:lnTo>
                  <a:pt x="1485900" y="0"/>
                </a:lnTo>
                <a:lnTo>
                  <a:pt x="1476375" y="107950"/>
                </a:lnTo>
                <a:lnTo>
                  <a:pt x="1285875" y="171450"/>
                </a:lnTo>
                <a:lnTo>
                  <a:pt x="892175" y="311150"/>
                </a:lnTo>
                <a:lnTo>
                  <a:pt x="584200" y="428625"/>
                </a:lnTo>
                <a:lnTo>
                  <a:pt x="349250" y="527050"/>
                </a:lnTo>
                <a:lnTo>
                  <a:pt x="215900" y="577850"/>
                </a:lnTo>
                <a:lnTo>
                  <a:pt x="177800" y="584200"/>
                </a:lnTo>
                <a:lnTo>
                  <a:pt x="136525" y="574675"/>
                </a:lnTo>
                <a:lnTo>
                  <a:pt x="101600" y="555625"/>
                </a:lnTo>
                <a:lnTo>
                  <a:pt x="73025" y="523875"/>
                </a:lnTo>
                <a:lnTo>
                  <a:pt x="41275" y="469900"/>
                </a:lnTo>
                <a:lnTo>
                  <a:pt x="19050" y="419100"/>
                </a:lnTo>
                <a:lnTo>
                  <a:pt x="3175" y="368300"/>
                </a:lnTo>
                <a:lnTo>
                  <a:pt x="0" y="330200"/>
                </a:lnTo>
                <a:lnTo>
                  <a:pt x="3175" y="298450"/>
                </a:lnTo>
                <a:lnTo>
                  <a:pt x="15875" y="276225"/>
                </a:lnTo>
                <a:lnTo>
                  <a:pt x="38100" y="260350"/>
                </a:lnTo>
                <a:lnTo>
                  <a:pt x="76200" y="250825"/>
                </a:lnTo>
                <a:lnTo>
                  <a:pt x="231775" y="254000"/>
                </a:lnTo>
                <a:lnTo>
                  <a:pt x="412750" y="2254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5BBD76F-5273-4B61-8F90-898AC2E46055}"/>
              </a:ext>
            </a:extLst>
          </p:cNvPr>
          <p:cNvSpPr/>
          <p:nvPr/>
        </p:nvSpPr>
        <p:spPr>
          <a:xfrm>
            <a:off x="5030789" y="3124201"/>
            <a:ext cx="612775" cy="836613"/>
          </a:xfrm>
          <a:custGeom>
            <a:avLst/>
            <a:gdLst>
              <a:gd name="connsiteX0" fmla="*/ 154782 w 611982"/>
              <a:gd name="connsiteY0" fmla="*/ 304800 h 835819"/>
              <a:gd name="connsiteX1" fmla="*/ 219075 w 611982"/>
              <a:gd name="connsiteY1" fmla="*/ 421481 h 835819"/>
              <a:gd name="connsiteX2" fmla="*/ 280988 w 611982"/>
              <a:gd name="connsiteY2" fmla="*/ 561975 h 835819"/>
              <a:gd name="connsiteX3" fmla="*/ 347663 w 611982"/>
              <a:gd name="connsiteY3" fmla="*/ 673894 h 835819"/>
              <a:gd name="connsiteX4" fmla="*/ 414338 w 611982"/>
              <a:gd name="connsiteY4" fmla="*/ 783431 h 835819"/>
              <a:gd name="connsiteX5" fmla="*/ 438150 w 611982"/>
              <a:gd name="connsiteY5" fmla="*/ 819150 h 835819"/>
              <a:gd name="connsiteX6" fmla="*/ 445294 w 611982"/>
              <a:gd name="connsiteY6" fmla="*/ 823913 h 835819"/>
              <a:gd name="connsiteX7" fmla="*/ 471488 w 611982"/>
              <a:gd name="connsiteY7" fmla="*/ 835819 h 835819"/>
              <a:gd name="connsiteX8" fmla="*/ 490538 w 611982"/>
              <a:gd name="connsiteY8" fmla="*/ 835819 h 835819"/>
              <a:gd name="connsiteX9" fmla="*/ 523875 w 611982"/>
              <a:gd name="connsiteY9" fmla="*/ 828675 h 835819"/>
              <a:gd name="connsiteX10" fmla="*/ 557213 w 611982"/>
              <a:gd name="connsiteY10" fmla="*/ 814388 h 835819"/>
              <a:gd name="connsiteX11" fmla="*/ 588169 w 611982"/>
              <a:gd name="connsiteY11" fmla="*/ 795338 h 835819"/>
              <a:gd name="connsiteX12" fmla="*/ 602457 w 611982"/>
              <a:gd name="connsiteY12" fmla="*/ 773906 h 835819"/>
              <a:gd name="connsiteX13" fmla="*/ 611982 w 611982"/>
              <a:gd name="connsiteY13" fmla="*/ 745331 h 835819"/>
              <a:gd name="connsiteX14" fmla="*/ 611982 w 611982"/>
              <a:gd name="connsiteY14" fmla="*/ 707231 h 835819"/>
              <a:gd name="connsiteX15" fmla="*/ 611982 w 611982"/>
              <a:gd name="connsiteY15" fmla="*/ 657225 h 835819"/>
              <a:gd name="connsiteX16" fmla="*/ 604838 w 611982"/>
              <a:gd name="connsiteY16" fmla="*/ 581025 h 835819"/>
              <a:gd name="connsiteX17" fmla="*/ 583407 w 611982"/>
              <a:gd name="connsiteY17" fmla="*/ 502444 h 835819"/>
              <a:gd name="connsiteX18" fmla="*/ 554832 w 611982"/>
              <a:gd name="connsiteY18" fmla="*/ 442913 h 835819"/>
              <a:gd name="connsiteX19" fmla="*/ 514350 w 611982"/>
              <a:gd name="connsiteY19" fmla="*/ 385763 h 835819"/>
              <a:gd name="connsiteX20" fmla="*/ 450057 w 611982"/>
              <a:gd name="connsiteY20" fmla="*/ 321469 h 835819"/>
              <a:gd name="connsiteX21" fmla="*/ 300038 w 611982"/>
              <a:gd name="connsiteY21" fmla="*/ 192881 h 835819"/>
              <a:gd name="connsiteX22" fmla="*/ 180975 w 611982"/>
              <a:gd name="connsiteY22" fmla="*/ 109538 h 835819"/>
              <a:gd name="connsiteX23" fmla="*/ 69057 w 611982"/>
              <a:gd name="connsiteY23" fmla="*/ 26194 h 835819"/>
              <a:gd name="connsiteX24" fmla="*/ 26194 w 611982"/>
              <a:gd name="connsiteY24" fmla="*/ 0 h 835819"/>
              <a:gd name="connsiteX25" fmla="*/ 14288 w 611982"/>
              <a:gd name="connsiteY25" fmla="*/ 0 h 835819"/>
              <a:gd name="connsiteX26" fmla="*/ 4763 w 611982"/>
              <a:gd name="connsiteY26" fmla="*/ 4763 h 835819"/>
              <a:gd name="connsiteX27" fmla="*/ 0 w 611982"/>
              <a:gd name="connsiteY27" fmla="*/ 19050 h 835819"/>
              <a:gd name="connsiteX28" fmla="*/ 9525 w 611982"/>
              <a:gd name="connsiteY28" fmla="*/ 57150 h 835819"/>
              <a:gd name="connsiteX29" fmla="*/ 38100 w 611982"/>
              <a:gd name="connsiteY29" fmla="*/ 111919 h 835819"/>
              <a:gd name="connsiteX30" fmla="*/ 154782 w 611982"/>
              <a:gd name="connsiteY30" fmla="*/ 30480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1982" h="835819">
                <a:moveTo>
                  <a:pt x="154782" y="304800"/>
                </a:moveTo>
                <a:lnTo>
                  <a:pt x="219075" y="421481"/>
                </a:lnTo>
                <a:lnTo>
                  <a:pt x="280988" y="561975"/>
                </a:lnTo>
                <a:lnTo>
                  <a:pt x="347663" y="673894"/>
                </a:lnTo>
                <a:lnTo>
                  <a:pt x="414338" y="783431"/>
                </a:lnTo>
                <a:lnTo>
                  <a:pt x="438150" y="819150"/>
                </a:lnTo>
                <a:lnTo>
                  <a:pt x="445294" y="823913"/>
                </a:lnTo>
                <a:lnTo>
                  <a:pt x="471488" y="835819"/>
                </a:lnTo>
                <a:lnTo>
                  <a:pt x="490538" y="835819"/>
                </a:lnTo>
                <a:lnTo>
                  <a:pt x="523875" y="828675"/>
                </a:lnTo>
                <a:lnTo>
                  <a:pt x="557213" y="814388"/>
                </a:lnTo>
                <a:lnTo>
                  <a:pt x="588169" y="795338"/>
                </a:lnTo>
                <a:lnTo>
                  <a:pt x="602457" y="773906"/>
                </a:lnTo>
                <a:lnTo>
                  <a:pt x="611982" y="745331"/>
                </a:lnTo>
                <a:lnTo>
                  <a:pt x="611982" y="707231"/>
                </a:lnTo>
                <a:lnTo>
                  <a:pt x="611982" y="657225"/>
                </a:lnTo>
                <a:lnTo>
                  <a:pt x="604838" y="581025"/>
                </a:lnTo>
                <a:lnTo>
                  <a:pt x="583407" y="502444"/>
                </a:lnTo>
                <a:lnTo>
                  <a:pt x="554832" y="442913"/>
                </a:lnTo>
                <a:lnTo>
                  <a:pt x="514350" y="385763"/>
                </a:lnTo>
                <a:lnTo>
                  <a:pt x="450057" y="321469"/>
                </a:lnTo>
                <a:lnTo>
                  <a:pt x="300038" y="192881"/>
                </a:lnTo>
                <a:lnTo>
                  <a:pt x="180975" y="109538"/>
                </a:lnTo>
                <a:lnTo>
                  <a:pt x="69057" y="26194"/>
                </a:lnTo>
                <a:lnTo>
                  <a:pt x="26194" y="0"/>
                </a:lnTo>
                <a:lnTo>
                  <a:pt x="14288" y="0"/>
                </a:lnTo>
                <a:lnTo>
                  <a:pt x="4763" y="4763"/>
                </a:lnTo>
                <a:lnTo>
                  <a:pt x="0" y="19050"/>
                </a:lnTo>
                <a:lnTo>
                  <a:pt x="9525" y="57150"/>
                </a:lnTo>
                <a:lnTo>
                  <a:pt x="38100" y="111919"/>
                </a:lnTo>
                <a:lnTo>
                  <a:pt x="154782" y="3048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3F5EB3B2-E9D3-4226-801C-E300AA908245}"/>
              </a:ext>
            </a:extLst>
          </p:cNvPr>
          <p:cNvSpPr/>
          <p:nvPr/>
        </p:nvSpPr>
        <p:spPr>
          <a:xfrm>
            <a:off x="4545014" y="3775075"/>
            <a:ext cx="384175" cy="2197100"/>
          </a:xfrm>
          <a:custGeom>
            <a:avLst/>
            <a:gdLst>
              <a:gd name="connsiteX0" fmla="*/ 384273 w 384273"/>
              <a:gd name="connsiteY0" fmla="*/ 726471 h 2196243"/>
              <a:gd name="connsiteX1" fmla="*/ 384273 w 384273"/>
              <a:gd name="connsiteY1" fmla="*/ 448785 h 2196243"/>
              <a:gd name="connsiteX2" fmla="*/ 381468 w 384273"/>
              <a:gd name="connsiteY2" fmla="*/ 252442 h 2196243"/>
              <a:gd name="connsiteX3" fmla="*/ 378663 w 384273"/>
              <a:gd name="connsiteY3" fmla="*/ 213173 h 2196243"/>
              <a:gd name="connsiteX4" fmla="*/ 373053 w 384273"/>
              <a:gd name="connsiteY4" fmla="*/ 185124 h 2196243"/>
              <a:gd name="connsiteX5" fmla="*/ 361834 w 384273"/>
              <a:gd name="connsiteY5" fmla="*/ 143050 h 2196243"/>
              <a:gd name="connsiteX6" fmla="*/ 333784 w 384273"/>
              <a:gd name="connsiteY6" fmla="*/ 95367 h 2196243"/>
              <a:gd name="connsiteX7" fmla="*/ 300126 w 384273"/>
              <a:gd name="connsiteY7" fmla="*/ 58903 h 2196243"/>
              <a:gd name="connsiteX8" fmla="*/ 0 w 384273"/>
              <a:gd name="connsiteY8" fmla="*/ 0 h 2196243"/>
              <a:gd name="connsiteX9" fmla="*/ 70123 w 384273"/>
              <a:gd name="connsiteY9" fmla="*/ 131831 h 2196243"/>
              <a:gd name="connsiteX10" fmla="*/ 106587 w 384273"/>
              <a:gd name="connsiteY10" fmla="*/ 182319 h 2196243"/>
              <a:gd name="connsiteX11" fmla="*/ 120611 w 384273"/>
              <a:gd name="connsiteY11" fmla="*/ 215978 h 2196243"/>
              <a:gd name="connsiteX12" fmla="*/ 134636 w 384273"/>
              <a:gd name="connsiteY12" fmla="*/ 260857 h 2196243"/>
              <a:gd name="connsiteX13" fmla="*/ 140246 w 384273"/>
              <a:gd name="connsiteY13" fmla="*/ 367443 h 2196243"/>
              <a:gd name="connsiteX14" fmla="*/ 137441 w 384273"/>
              <a:gd name="connsiteY14" fmla="*/ 925620 h 2196243"/>
              <a:gd name="connsiteX15" fmla="*/ 120611 w 384273"/>
              <a:gd name="connsiteY15" fmla="*/ 1318307 h 2196243"/>
              <a:gd name="connsiteX16" fmla="*/ 84148 w 384273"/>
              <a:gd name="connsiteY16" fmla="*/ 1727823 h 2196243"/>
              <a:gd name="connsiteX17" fmla="*/ 78538 w 384273"/>
              <a:gd name="connsiteY17" fmla="*/ 1781117 h 2196243"/>
              <a:gd name="connsiteX18" fmla="*/ 75733 w 384273"/>
              <a:gd name="connsiteY18" fmla="*/ 1814776 h 2196243"/>
              <a:gd name="connsiteX19" fmla="*/ 84148 w 384273"/>
              <a:gd name="connsiteY19" fmla="*/ 1856849 h 2196243"/>
              <a:gd name="connsiteX20" fmla="*/ 115002 w 384273"/>
              <a:gd name="connsiteY20" fmla="*/ 1955021 h 2196243"/>
              <a:gd name="connsiteX21" fmla="*/ 157075 w 384273"/>
              <a:gd name="connsiteY21" fmla="*/ 2050388 h 2196243"/>
              <a:gd name="connsiteX22" fmla="*/ 185124 w 384273"/>
              <a:gd name="connsiteY22" fmla="*/ 2098071 h 2196243"/>
              <a:gd name="connsiteX23" fmla="*/ 210368 w 384273"/>
              <a:gd name="connsiteY23" fmla="*/ 2134535 h 2196243"/>
              <a:gd name="connsiteX24" fmla="*/ 249637 w 384273"/>
              <a:gd name="connsiteY24" fmla="*/ 2170999 h 2196243"/>
              <a:gd name="connsiteX25" fmla="*/ 260857 w 384273"/>
              <a:gd name="connsiteY25" fmla="*/ 2179414 h 2196243"/>
              <a:gd name="connsiteX26" fmla="*/ 280491 w 384273"/>
              <a:gd name="connsiteY26" fmla="*/ 2190633 h 2196243"/>
              <a:gd name="connsiteX27" fmla="*/ 302930 w 384273"/>
              <a:gd name="connsiteY27" fmla="*/ 2196243 h 2196243"/>
              <a:gd name="connsiteX28" fmla="*/ 333784 w 384273"/>
              <a:gd name="connsiteY28" fmla="*/ 2185023 h 2196243"/>
              <a:gd name="connsiteX29" fmla="*/ 356224 w 384273"/>
              <a:gd name="connsiteY29" fmla="*/ 2154169 h 2196243"/>
              <a:gd name="connsiteX30" fmla="*/ 373053 w 384273"/>
              <a:gd name="connsiteY30" fmla="*/ 2095266 h 2196243"/>
              <a:gd name="connsiteX31" fmla="*/ 381468 w 384273"/>
              <a:gd name="connsiteY31" fmla="*/ 2019534 h 2196243"/>
              <a:gd name="connsiteX32" fmla="*/ 384273 w 384273"/>
              <a:gd name="connsiteY32" fmla="*/ 1840020 h 2196243"/>
              <a:gd name="connsiteX33" fmla="*/ 384273 w 384273"/>
              <a:gd name="connsiteY33" fmla="*/ 1323917 h 2196243"/>
              <a:gd name="connsiteX34" fmla="*/ 384273 w 384273"/>
              <a:gd name="connsiteY34" fmla="*/ 726471 h 219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4273" h="2196243">
                <a:moveTo>
                  <a:pt x="384273" y="726471"/>
                </a:moveTo>
                <a:lnTo>
                  <a:pt x="384273" y="448785"/>
                </a:lnTo>
                <a:lnTo>
                  <a:pt x="381468" y="252442"/>
                </a:lnTo>
                <a:lnTo>
                  <a:pt x="378663" y="213173"/>
                </a:lnTo>
                <a:lnTo>
                  <a:pt x="373053" y="185124"/>
                </a:lnTo>
                <a:lnTo>
                  <a:pt x="361834" y="143050"/>
                </a:lnTo>
                <a:lnTo>
                  <a:pt x="333784" y="95367"/>
                </a:lnTo>
                <a:lnTo>
                  <a:pt x="300126" y="58903"/>
                </a:lnTo>
                <a:lnTo>
                  <a:pt x="0" y="0"/>
                </a:lnTo>
                <a:lnTo>
                  <a:pt x="70123" y="131831"/>
                </a:lnTo>
                <a:lnTo>
                  <a:pt x="106587" y="182319"/>
                </a:lnTo>
                <a:lnTo>
                  <a:pt x="120611" y="215978"/>
                </a:lnTo>
                <a:lnTo>
                  <a:pt x="134636" y="260857"/>
                </a:lnTo>
                <a:lnTo>
                  <a:pt x="140246" y="367443"/>
                </a:lnTo>
                <a:lnTo>
                  <a:pt x="137441" y="925620"/>
                </a:lnTo>
                <a:lnTo>
                  <a:pt x="120611" y="1318307"/>
                </a:lnTo>
                <a:lnTo>
                  <a:pt x="84148" y="1727823"/>
                </a:lnTo>
                <a:lnTo>
                  <a:pt x="78538" y="1781117"/>
                </a:lnTo>
                <a:lnTo>
                  <a:pt x="75733" y="1814776"/>
                </a:lnTo>
                <a:lnTo>
                  <a:pt x="84148" y="1856849"/>
                </a:lnTo>
                <a:lnTo>
                  <a:pt x="115002" y="1955021"/>
                </a:lnTo>
                <a:lnTo>
                  <a:pt x="157075" y="2050388"/>
                </a:lnTo>
                <a:lnTo>
                  <a:pt x="185124" y="2098071"/>
                </a:lnTo>
                <a:lnTo>
                  <a:pt x="210368" y="2134535"/>
                </a:lnTo>
                <a:lnTo>
                  <a:pt x="249637" y="2170999"/>
                </a:lnTo>
                <a:lnTo>
                  <a:pt x="260857" y="2179414"/>
                </a:lnTo>
                <a:lnTo>
                  <a:pt x="280491" y="2190633"/>
                </a:lnTo>
                <a:lnTo>
                  <a:pt x="302930" y="2196243"/>
                </a:lnTo>
                <a:lnTo>
                  <a:pt x="333784" y="2185023"/>
                </a:lnTo>
                <a:lnTo>
                  <a:pt x="356224" y="2154169"/>
                </a:lnTo>
                <a:lnTo>
                  <a:pt x="373053" y="2095266"/>
                </a:lnTo>
                <a:lnTo>
                  <a:pt x="381468" y="2019534"/>
                </a:lnTo>
                <a:lnTo>
                  <a:pt x="384273" y="1840020"/>
                </a:lnTo>
                <a:lnTo>
                  <a:pt x="384273" y="1323917"/>
                </a:lnTo>
                <a:lnTo>
                  <a:pt x="384273" y="72647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01B91D45-FF34-4CE2-82FC-5A376CF372CB}"/>
              </a:ext>
            </a:extLst>
          </p:cNvPr>
          <p:cNvSpPr/>
          <p:nvPr/>
        </p:nvSpPr>
        <p:spPr>
          <a:xfrm>
            <a:off x="5743576" y="2570163"/>
            <a:ext cx="422275" cy="3160712"/>
          </a:xfrm>
          <a:custGeom>
            <a:avLst/>
            <a:gdLst>
              <a:gd name="connsiteX0" fmla="*/ 186190 w 422031"/>
              <a:gd name="connsiteY0" fmla="*/ 972325 h 3161093"/>
              <a:gd name="connsiteX1" fmla="*/ 190327 w 422031"/>
              <a:gd name="connsiteY1" fmla="*/ 599945 h 3161093"/>
              <a:gd name="connsiteX2" fmla="*/ 182052 w 422031"/>
              <a:gd name="connsiteY2" fmla="*/ 450993 h 3161093"/>
              <a:gd name="connsiteX3" fmla="*/ 165502 w 422031"/>
              <a:gd name="connsiteY3" fmla="*/ 335142 h 3161093"/>
              <a:gd name="connsiteX4" fmla="*/ 136539 w 422031"/>
              <a:gd name="connsiteY4" fmla="*/ 264803 h 3161093"/>
              <a:gd name="connsiteX5" fmla="*/ 78613 w 422031"/>
              <a:gd name="connsiteY5" fmla="*/ 165502 h 3161093"/>
              <a:gd name="connsiteX6" fmla="*/ 8275 w 422031"/>
              <a:gd name="connsiteY6" fmla="*/ 49650 h 3161093"/>
              <a:gd name="connsiteX7" fmla="*/ 0 w 422031"/>
              <a:gd name="connsiteY7" fmla="*/ 24825 h 3161093"/>
              <a:gd name="connsiteX8" fmla="*/ 4137 w 422031"/>
              <a:gd name="connsiteY8" fmla="*/ 0 h 3161093"/>
              <a:gd name="connsiteX9" fmla="*/ 28963 w 422031"/>
              <a:gd name="connsiteY9" fmla="*/ 0 h 3161093"/>
              <a:gd name="connsiteX10" fmla="*/ 95164 w 422031"/>
              <a:gd name="connsiteY10" fmla="*/ 20687 h 3161093"/>
              <a:gd name="connsiteX11" fmla="*/ 182052 w 422031"/>
              <a:gd name="connsiteY11" fmla="*/ 53788 h 3161093"/>
              <a:gd name="connsiteX12" fmla="*/ 264804 w 422031"/>
              <a:gd name="connsiteY12" fmla="*/ 111714 h 3161093"/>
              <a:gd name="connsiteX13" fmla="*/ 347555 w 422031"/>
              <a:gd name="connsiteY13" fmla="*/ 194465 h 3161093"/>
              <a:gd name="connsiteX14" fmla="*/ 380655 w 422031"/>
              <a:gd name="connsiteY14" fmla="*/ 235840 h 3161093"/>
              <a:gd name="connsiteX15" fmla="*/ 405480 w 422031"/>
              <a:gd name="connsiteY15" fmla="*/ 273078 h 3161093"/>
              <a:gd name="connsiteX16" fmla="*/ 422031 w 422031"/>
              <a:gd name="connsiteY16" fmla="*/ 310316 h 3161093"/>
              <a:gd name="connsiteX17" fmla="*/ 417893 w 422031"/>
              <a:gd name="connsiteY17" fmla="*/ 380655 h 3161093"/>
              <a:gd name="connsiteX18" fmla="*/ 413756 w 422031"/>
              <a:gd name="connsiteY18" fmla="*/ 455131 h 3161093"/>
              <a:gd name="connsiteX19" fmla="*/ 413756 w 422031"/>
              <a:gd name="connsiteY19" fmla="*/ 2714237 h 3161093"/>
              <a:gd name="connsiteX20" fmla="*/ 277216 w 422031"/>
              <a:gd name="connsiteY20" fmla="*/ 3148680 h 3161093"/>
              <a:gd name="connsiteX21" fmla="*/ 239978 w 422031"/>
              <a:gd name="connsiteY21" fmla="*/ 3161093 h 3161093"/>
              <a:gd name="connsiteX22" fmla="*/ 206878 w 422031"/>
              <a:gd name="connsiteY22" fmla="*/ 3136267 h 3161093"/>
              <a:gd name="connsiteX23" fmla="*/ 173777 w 422031"/>
              <a:gd name="connsiteY23" fmla="*/ 3094892 h 3161093"/>
              <a:gd name="connsiteX24" fmla="*/ 148952 w 422031"/>
              <a:gd name="connsiteY24" fmla="*/ 3036966 h 3161093"/>
              <a:gd name="connsiteX25" fmla="*/ 119989 w 422031"/>
              <a:gd name="connsiteY25" fmla="*/ 2966628 h 3161093"/>
              <a:gd name="connsiteX26" fmla="*/ 103439 w 422031"/>
              <a:gd name="connsiteY26" fmla="*/ 2883877 h 3161093"/>
              <a:gd name="connsiteX27" fmla="*/ 99301 w 422031"/>
              <a:gd name="connsiteY27" fmla="*/ 2817676 h 3161093"/>
              <a:gd name="connsiteX28" fmla="*/ 132402 w 422031"/>
              <a:gd name="connsiteY28" fmla="*/ 2681136 h 3161093"/>
              <a:gd name="connsiteX29" fmla="*/ 169640 w 422031"/>
              <a:gd name="connsiteY29" fmla="*/ 2408058 h 3161093"/>
              <a:gd name="connsiteX30" fmla="*/ 190327 w 422031"/>
              <a:gd name="connsiteY30" fmla="*/ 2114291 h 3161093"/>
              <a:gd name="connsiteX31" fmla="*/ 186190 w 422031"/>
              <a:gd name="connsiteY31" fmla="*/ 1543308 h 3161093"/>
              <a:gd name="connsiteX32" fmla="*/ 186190 w 422031"/>
              <a:gd name="connsiteY32" fmla="*/ 972325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2031" h="3161093">
                <a:moveTo>
                  <a:pt x="186190" y="972325"/>
                </a:moveTo>
                <a:lnTo>
                  <a:pt x="190327" y="599945"/>
                </a:lnTo>
                <a:lnTo>
                  <a:pt x="182052" y="450993"/>
                </a:lnTo>
                <a:lnTo>
                  <a:pt x="165502" y="335142"/>
                </a:lnTo>
                <a:lnTo>
                  <a:pt x="136539" y="264803"/>
                </a:lnTo>
                <a:lnTo>
                  <a:pt x="78613" y="165502"/>
                </a:lnTo>
                <a:lnTo>
                  <a:pt x="8275" y="49650"/>
                </a:lnTo>
                <a:lnTo>
                  <a:pt x="0" y="24825"/>
                </a:lnTo>
                <a:lnTo>
                  <a:pt x="4137" y="0"/>
                </a:lnTo>
                <a:lnTo>
                  <a:pt x="28963" y="0"/>
                </a:lnTo>
                <a:lnTo>
                  <a:pt x="95164" y="20687"/>
                </a:lnTo>
                <a:lnTo>
                  <a:pt x="182052" y="53788"/>
                </a:lnTo>
                <a:lnTo>
                  <a:pt x="264804" y="111714"/>
                </a:lnTo>
                <a:lnTo>
                  <a:pt x="347555" y="194465"/>
                </a:lnTo>
                <a:lnTo>
                  <a:pt x="380655" y="235840"/>
                </a:lnTo>
                <a:lnTo>
                  <a:pt x="405480" y="273078"/>
                </a:lnTo>
                <a:lnTo>
                  <a:pt x="422031" y="310316"/>
                </a:lnTo>
                <a:lnTo>
                  <a:pt x="417893" y="380655"/>
                </a:lnTo>
                <a:lnTo>
                  <a:pt x="413756" y="455131"/>
                </a:lnTo>
                <a:lnTo>
                  <a:pt x="413756" y="2714237"/>
                </a:lnTo>
                <a:lnTo>
                  <a:pt x="277216" y="3148680"/>
                </a:lnTo>
                <a:lnTo>
                  <a:pt x="239978" y="3161093"/>
                </a:lnTo>
                <a:lnTo>
                  <a:pt x="206878" y="3136267"/>
                </a:lnTo>
                <a:lnTo>
                  <a:pt x="173777" y="3094892"/>
                </a:lnTo>
                <a:lnTo>
                  <a:pt x="148952" y="3036966"/>
                </a:lnTo>
                <a:lnTo>
                  <a:pt x="119989" y="2966628"/>
                </a:lnTo>
                <a:cubicBezTo>
                  <a:pt x="103155" y="2886665"/>
                  <a:pt x="103439" y="2914793"/>
                  <a:pt x="103439" y="2883877"/>
                </a:cubicBezTo>
                <a:lnTo>
                  <a:pt x="99301" y="2817676"/>
                </a:lnTo>
                <a:lnTo>
                  <a:pt x="132402" y="2681136"/>
                </a:lnTo>
                <a:lnTo>
                  <a:pt x="169640" y="2408058"/>
                </a:lnTo>
                <a:lnTo>
                  <a:pt x="190327" y="2114291"/>
                </a:lnTo>
                <a:lnTo>
                  <a:pt x="186190" y="1543308"/>
                </a:lnTo>
                <a:lnTo>
                  <a:pt x="186190" y="972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61E3BAEC-2050-4144-915A-7477D90BFBA2}"/>
              </a:ext>
            </a:extLst>
          </p:cNvPr>
          <p:cNvSpPr/>
          <p:nvPr/>
        </p:nvSpPr>
        <p:spPr>
          <a:xfrm>
            <a:off x="6024563" y="4581526"/>
            <a:ext cx="1612900" cy="1114425"/>
          </a:xfrm>
          <a:custGeom>
            <a:avLst/>
            <a:gdLst>
              <a:gd name="connsiteX0" fmla="*/ 679450 w 1612900"/>
              <a:gd name="connsiteY0" fmla="*/ 415925 h 1114425"/>
              <a:gd name="connsiteX1" fmla="*/ 320675 w 1612900"/>
              <a:gd name="connsiteY1" fmla="*/ 581025 h 1114425"/>
              <a:gd name="connsiteX2" fmla="*/ 184150 w 1612900"/>
              <a:gd name="connsiteY2" fmla="*/ 641350 h 1114425"/>
              <a:gd name="connsiteX3" fmla="*/ 168275 w 1612900"/>
              <a:gd name="connsiteY3" fmla="*/ 635000 h 1114425"/>
              <a:gd name="connsiteX4" fmla="*/ 139700 w 1612900"/>
              <a:gd name="connsiteY4" fmla="*/ 581025 h 1114425"/>
              <a:gd name="connsiteX5" fmla="*/ 0 w 1612900"/>
              <a:gd name="connsiteY5" fmla="*/ 1114425 h 1114425"/>
              <a:gd name="connsiteX6" fmla="*/ 44450 w 1612900"/>
              <a:gd name="connsiteY6" fmla="*/ 1098550 h 1114425"/>
              <a:gd name="connsiteX7" fmla="*/ 60325 w 1612900"/>
              <a:gd name="connsiteY7" fmla="*/ 1076325 h 1114425"/>
              <a:gd name="connsiteX8" fmla="*/ 63500 w 1612900"/>
              <a:gd name="connsiteY8" fmla="*/ 1054100 h 1114425"/>
              <a:gd name="connsiteX9" fmla="*/ 101600 w 1612900"/>
              <a:gd name="connsiteY9" fmla="*/ 1016000 h 1114425"/>
              <a:gd name="connsiteX10" fmla="*/ 219075 w 1612900"/>
              <a:gd name="connsiteY10" fmla="*/ 930275 h 1114425"/>
              <a:gd name="connsiteX11" fmla="*/ 419100 w 1612900"/>
              <a:gd name="connsiteY11" fmla="*/ 806450 h 1114425"/>
              <a:gd name="connsiteX12" fmla="*/ 657225 w 1612900"/>
              <a:gd name="connsiteY12" fmla="*/ 650875 h 1114425"/>
              <a:gd name="connsiteX13" fmla="*/ 923925 w 1612900"/>
              <a:gd name="connsiteY13" fmla="*/ 476250 h 1114425"/>
              <a:gd name="connsiteX14" fmla="*/ 1203325 w 1612900"/>
              <a:gd name="connsiteY14" fmla="*/ 295275 h 1114425"/>
              <a:gd name="connsiteX15" fmla="*/ 1425575 w 1612900"/>
              <a:gd name="connsiteY15" fmla="*/ 152400 h 1114425"/>
              <a:gd name="connsiteX16" fmla="*/ 1473200 w 1612900"/>
              <a:gd name="connsiteY16" fmla="*/ 117475 h 1114425"/>
              <a:gd name="connsiteX17" fmla="*/ 1612900 w 1612900"/>
              <a:gd name="connsiteY17" fmla="*/ 0 h 1114425"/>
              <a:gd name="connsiteX18" fmla="*/ 1435100 w 1612900"/>
              <a:gd name="connsiteY18" fmla="*/ 44450 h 1114425"/>
              <a:gd name="connsiteX19" fmla="*/ 1222375 w 1612900"/>
              <a:gd name="connsiteY19" fmla="*/ 149225 h 1114425"/>
              <a:gd name="connsiteX20" fmla="*/ 850900 w 1612900"/>
              <a:gd name="connsiteY20" fmla="*/ 336550 h 1114425"/>
              <a:gd name="connsiteX21" fmla="*/ 679450 w 1612900"/>
              <a:gd name="connsiteY21" fmla="*/ 4159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2900" h="1114425">
                <a:moveTo>
                  <a:pt x="679450" y="415925"/>
                </a:moveTo>
                <a:lnTo>
                  <a:pt x="320675" y="581025"/>
                </a:lnTo>
                <a:lnTo>
                  <a:pt x="184150" y="641350"/>
                </a:lnTo>
                <a:lnTo>
                  <a:pt x="168275" y="635000"/>
                </a:lnTo>
                <a:lnTo>
                  <a:pt x="139700" y="581025"/>
                </a:lnTo>
                <a:lnTo>
                  <a:pt x="0" y="1114425"/>
                </a:lnTo>
                <a:lnTo>
                  <a:pt x="44450" y="1098550"/>
                </a:lnTo>
                <a:lnTo>
                  <a:pt x="60325" y="1076325"/>
                </a:lnTo>
                <a:lnTo>
                  <a:pt x="63500" y="1054100"/>
                </a:lnTo>
                <a:lnTo>
                  <a:pt x="101600" y="1016000"/>
                </a:lnTo>
                <a:lnTo>
                  <a:pt x="219075" y="930275"/>
                </a:lnTo>
                <a:lnTo>
                  <a:pt x="419100" y="806450"/>
                </a:lnTo>
                <a:lnTo>
                  <a:pt x="657225" y="650875"/>
                </a:lnTo>
                <a:lnTo>
                  <a:pt x="923925" y="476250"/>
                </a:lnTo>
                <a:lnTo>
                  <a:pt x="1203325" y="295275"/>
                </a:lnTo>
                <a:lnTo>
                  <a:pt x="1425575" y="152400"/>
                </a:lnTo>
                <a:lnTo>
                  <a:pt x="1473200" y="117475"/>
                </a:lnTo>
                <a:lnTo>
                  <a:pt x="1612900" y="0"/>
                </a:lnTo>
                <a:lnTo>
                  <a:pt x="1435100" y="44450"/>
                </a:lnTo>
                <a:lnTo>
                  <a:pt x="1222375" y="149225"/>
                </a:lnTo>
                <a:lnTo>
                  <a:pt x="850900" y="336550"/>
                </a:lnTo>
                <a:lnTo>
                  <a:pt x="679450" y="415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94A890B2-3856-4D92-B5C9-61B3C9649ACF}"/>
              </a:ext>
            </a:extLst>
          </p:cNvPr>
          <p:cNvSpPr/>
          <p:nvPr/>
        </p:nvSpPr>
        <p:spPr>
          <a:xfrm>
            <a:off x="5976938" y="3021013"/>
            <a:ext cx="2292350" cy="641350"/>
          </a:xfrm>
          <a:custGeom>
            <a:avLst/>
            <a:gdLst>
              <a:gd name="connsiteX0" fmla="*/ 864393 w 2293143"/>
              <a:gd name="connsiteY0" fmla="*/ 330994 h 640557"/>
              <a:gd name="connsiteX1" fmla="*/ 542925 w 2293143"/>
              <a:gd name="connsiteY1" fmla="*/ 402432 h 640557"/>
              <a:gd name="connsiteX2" fmla="*/ 228600 w 2293143"/>
              <a:gd name="connsiteY2" fmla="*/ 452438 h 640557"/>
              <a:gd name="connsiteX3" fmla="*/ 152400 w 2293143"/>
              <a:gd name="connsiteY3" fmla="*/ 457200 h 640557"/>
              <a:gd name="connsiteX4" fmla="*/ 0 w 2293143"/>
              <a:gd name="connsiteY4" fmla="*/ 476250 h 640557"/>
              <a:gd name="connsiteX5" fmla="*/ 83343 w 2293143"/>
              <a:gd name="connsiteY5" fmla="*/ 604838 h 640557"/>
              <a:gd name="connsiteX6" fmla="*/ 154781 w 2293143"/>
              <a:gd name="connsiteY6" fmla="*/ 640557 h 640557"/>
              <a:gd name="connsiteX7" fmla="*/ 257175 w 2293143"/>
              <a:gd name="connsiteY7" fmla="*/ 628650 h 640557"/>
              <a:gd name="connsiteX8" fmla="*/ 523875 w 2293143"/>
              <a:gd name="connsiteY8" fmla="*/ 588169 h 640557"/>
              <a:gd name="connsiteX9" fmla="*/ 812006 w 2293143"/>
              <a:gd name="connsiteY9" fmla="*/ 526257 h 640557"/>
              <a:gd name="connsiteX10" fmla="*/ 1054893 w 2293143"/>
              <a:gd name="connsiteY10" fmla="*/ 476250 h 640557"/>
              <a:gd name="connsiteX11" fmla="*/ 1326356 w 2293143"/>
              <a:gd name="connsiteY11" fmla="*/ 416719 h 640557"/>
              <a:gd name="connsiteX12" fmla="*/ 1607343 w 2293143"/>
              <a:gd name="connsiteY12" fmla="*/ 350044 h 640557"/>
              <a:gd name="connsiteX13" fmla="*/ 1866900 w 2293143"/>
              <a:gd name="connsiteY13" fmla="*/ 290513 h 640557"/>
              <a:gd name="connsiteX14" fmla="*/ 2095500 w 2293143"/>
              <a:gd name="connsiteY14" fmla="*/ 238125 h 640557"/>
              <a:gd name="connsiteX15" fmla="*/ 2164556 w 2293143"/>
              <a:gd name="connsiteY15" fmla="*/ 223838 h 640557"/>
              <a:gd name="connsiteX16" fmla="*/ 2226468 w 2293143"/>
              <a:gd name="connsiteY16" fmla="*/ 192882 h 640557"/>
              <a:gd name="connsiteX17" fmla="*/ 2269331 w 2293143"/>
              <a:gd name="connsiteY17" fmla="*/ 161925 h 640557"/>
              <a:gd name="connsiteX18" fmla="*/ 2293143 w 2293143"/>
              <a:gd name="connsiteY18" fmla="*/ 135732 h 640557"/>
              <a:gd name="connsiteX19" fmla="*/ 2293143 w 2293143"/>
              <a:gd name="connsiteY19" fmla="*/ 119063 h 640557"/>
              <a:gd name="connsiteX20" fmla="*/ 2278856 w 2293143"/>
              <a:gd name="connsiteY20" fmla="*/ 92869 h 640557"/>
              <a:gd name="connsiteX21" fmla="*/ 2247900 w 2293143"/>
              <a:gd name="connsiteY21" fmla="*/ 66675 h 640557"/>
              <a:gd name="connsiteX22" fmla="*/ 2197893 w 2293143"/>
              <a:gd name="connsiteY22" fmla="*/ 42863 h 640557"/>
              <a:gd name="connsiteX23" fmla="*/ 2128837 w 2293143"/>
              <a:gd name="connsiteY23" fmla="*/ 23813 h 640557"/>
              <a:gd name="connsiteX24" fmla="*/ 2055018 w 2293143"/>
              <a:gd name="connsiteY24" fmla="*/ 9525 h 640557"/>
              <a:gd name="connsiteX25" fmla="*/ 1976437 w 2293143"/>
              <a:gd name="connsiteY25" fmla="*/ 0 h 640557"/>
              <a:gd name="connsiteX26" fmla="*/ 1883568 w 2293143"/>
              <a:gd name="connsiteY26" fmla="*/ 0 h 640557"/>
              <a:gd name="connsiteX27" fmla="*/ 1824037 w 2293143"/>
              <a:gd name="connsiteY27" fmla="*/ 7144 h 640557"/>
              <a:gd name="connsiteX28" fmla="*/ 1774031 w 2293143"/>
              <a:gd name="connsiteY28" fmla="*/ 35719 h 640557"/>
              <a:gd name="connsiteX29" fmla="*/ 1735931 w 2293143"/>
              <a:gd name="connsiteY29" fmla="*/ 61913 h 640557"/>
              <a:gd name="connsiteX30" fmla="*/ 1693068 w 2293143"/>
              <a:gd name="connsiteY30" fmla="*/ 100013 h 640557"/>
              <a:gd name="connsiteX31" fmla="*/ 1416843 w 2293143"/>
              <a:gd name="connsiteY31" fmla="*/ 183357 h 640557"/>
              <a:gd name="connsiteX32" fmla="*/ 1207293 w 2293143"/>
              <a:gd name="connsiteY32" fmla="*/ 235744 h 640557"/>
              <a:gd name="connsiteX33" fmla="*/ 921543 w 2293143"/>
              <a:gd name="connsiteY33" fmla="*/ 316707 h 640557"/>
              <a:gd name="connsiteX34" fmla="*/ 864393 w 2293143"/>
              <a:gd name="connsiteY34" fmla="*/ 330994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3143" h="640557">
                <a:moveTo>
                  <a:pt x="864393" y="330994"/>
                </a:moveTo>
                <a:lnTo>
                  <a:pt x="542925" y="402432"/>
                </a:lnTo>
                <a:lnTo>
                  <a:pt x="228600" y="452438"/>
                </a:lnTo>
                <a:lnTo>
                  <a:pt x="152400" y="457200"/>
                </a:lnTo>
                <a:lnTo>
                  <a:pt x="0" y="476250"/>
                </a:lnTo>
                <a:lnTo>
                  <a:pt x="83343" y="604838"/>
                </a:lnTo>
                <a:lnTo>
                  <a:pt x="154781" y="640557"/>
                </a:lnTo>
                <a:lnTo>
                  <a:pt x="257175" y="628650"/>
                </a:lnTo>
                <a:lnTo>
                  <a:pt x="523875" y="588169"/>
                </a:lnTo>
                <a:lnTo>
                  <a:pt x="812006" y="526257"/>
                </a:lnTo>
                <a:lnTo>
                  <a:pt x="1054893" y="476250"/>
                </a:lnTo>
                <a:lnTo>
                  <a:pt x="1326356" y="416719"/>
                </a:lnTo>
                <a:lnTo>
                  <a:pt x="1607343" y="350044"/>
                </a:lnTo>
                <a:lnTo>
                  <a:pt x="1866900" y="290513"/>
                </a:lnTo>
                <a:lnTo>
                  <a:pt x="2095500" y="238125"/>
                </a:lnTo>
                <a:lnTo>
                  <a:pt x="2164556" y="223838"/>
                </a:lnTo>
                <a:lnTo>
                  <a:pt x="2226468" y="192882"/>
                </a:lnTo>
                <a:lnTo>
                  <a:pt x="2269331" y="161925"/>
                </a:lnTo>
                <a:lnTo>
                  <a:pt x="2293143" y="135732"/>
                </a:lnTo>
                <a:lnTo>
                  <a:pt x="2293143" y="119063"/>
                </a:lnTo>
                <a:lnTo>
                  <a:pt x="2278856" y="92869"/>
                </a:lnTo>
                <a:lnTo>
                  <a:pt x="2247900" y="66675"/>
                </a:lnTo>
                <a:lnTo>
                  <a:pt x="2197893" y="42863"/>
                </a:lnTo>
                <a:lnTo>
                  <a:pt x="2128837" y="23813"/>
                </a:lnTo>
                <a:lnTo>
                  <a:pt x="2055018" y="9525"/>
                </a:lnTo>
                <a:lnTo>
                  <a:pt x="1976437" y="0"/>
                </a:lnTo>
                <a:lnTo>
                  <a:pt x="1883568" y="0"/>
                </a:lnTo>
                <a:lnTo>
                  <a:pt x="1824037" y="7144"/>
                </a:lnTo>
                <a:lnTo>
                  <a:pt x="1774031" y="35719"/>
                </a:lnTo>
                <a:lnTo>
                  <a:pt x="1735931" y="61913"/>
                </a:lnTo>
                <a:lnTo>
                  <a:pt x="1693068" y="100013"/>
                </a:lnTo>
                <a:lnTo>
                  <a:pt x="1416843" y="183357"/>
                </a:lnTo>
                <a:lnTo>
                  <a:pt x="1207293" y="235744"/>
                </a:lnTo>
                <a:lnTo>
                  <a:pt x="921543" y="316707"/>
                </a:lnTo>
                <a:lnTo>
                  <a:pt x="864393" y="3309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48418F85-7274-496F-AC60-C2ABCFF94477}"/>
              </a:ext>
            </a:extLst>
          </p:cNvPr>
          <p:cNvSpPr/>
          <p:nvPr/>
        </p:nvSpPr>
        <p:spPr>
          <a:xfrm>
            <a:off x="6648450" y="2233613"/>
            <a:ext cx="1905000" cy="3638550"/>
          </a:xfrm>
          <a:custGeom>
            <a:avLst/>
            <a:gdLst>
              <a:gd name="connsiteX0" fmla="*/ 247650 w 1905000"/>
              <a:gd name="connsiteY0" fmla="*/ 585787 h 3638550"/>
              <a:gd name="connsiteX1" fmla="*/ 214313 w 1905000"/>
              <a:gd name="connsiteY1" fmla="*/ 381000 h 3638550"/>
              <a:gd name="connsiteX2" fmla="*/ 185738 w 1905000"/>
              <a:gd name="connsiteY2" fmla="*/ 223837 h 3638550"/>
              <a:gd name="connsiteX3" fmla="*/ 171450 w 1905000"/>
              <a:gd name="connsiteY3" fmla="*/ 195262 h 3638550"/>
              <a:gd name="connsiteX4" fmla="*/ 142875 w 1905000"/>
              <a:gd name="connsiteY4" fmla="*/ 166687 h 3638550"/>
              <a:gd name="connsiteX5" fmla="*/ 104775 w 1905000"/>
              <a:gd name="connsiteY5" fmla="*/ 138112 h 3638550"/>
              <a:gd name="connsiteX6" fmla="*/ 0 w 1905000"/>
              <a:gd name="connsiteY6" fmla="*/ 42862 h 3638550"/>
              <a:gd name="connsiteX7" fmla="*/ 295275 w 1905000"/>
              <a:gd name="connsiteY7" fmla="*/ 0 h 3638550"/>
              <a:gd name="connsiteX8" fmla="*/ 404813 w 1905000"/>
              <a:gd name="connsiteY8" fmla="*/ 61912 h 3638550"/>
              <a:gd name="connsiteX9" fmla="*/ 461963 w 1905000"/>
              <a:gd name="connsiteY9" fmla="*/ 100012 h 3638550"/>
              <a:gd name="connsiteX10" fmla="*/ 481013 w 1905000"/>
              <a:gd name="connsiteY10" fmla="*/ 119062 h 3638550"/>
              <a:gd name="connsiteX11" fmla="*/ 490538 w 1905000"/>
              <a:gd name="connsiteY11" fmla="*/ 138112 h 3638550"/>
              <a:gd name="connsiteX12" fmla="*/ 481013 w 1905000"/>
              <a:gd name="connsiteY12" fmla="*/ 176212 h 3638550"/>
              <a:gd name="connsiteX13" fmla="*/ 466725 w 1905000"/>
              <a:gd name="connsiteY13" fmla="*/ 280987 h 3638550"/>
              <a:gd name="connsiteX14" fmla="*/ 466725 w 1905000"/>
              <a:gd name="connsiteY14" fmla="*/ 481012 h 3638550"/>
              <a:gd name="connsiteX15" fmla="*/ 476250 w 1905000"/>
              <a:gd name="connsiteY15" fmla="*/ 566737 h 3638550"/>
              <a:gd name="connsiteX16" fmla="*/ 514350 w 1905000"/>
              <a:gd name="connsiteY16" fmla="*/ 795337 h 3638550"/>
              <a:gd name="connsiteX17" fmla="*/ 571500 w 1905000"/>
              <a:gd name="connsiteY17" fmla="*/ 1081087 h 3638550"/>
              <a:gd name="connsiteX18" fmla="*/ 609600 w 1905000"/>
              <a:gd name="connsiteY18" fmla="*/ 1276350 h 3638550"/>
              <a:gd name="connsiteX19" fmla="*/ 666750 w 1905000"/>
              <a:gd name="connsiteY19" fmla="*/ 1462087 h 3638550"/>
              <a:gd name="connsiteX20" fmla="*/ 723900 w 1905000"/>
              <a:gd name="connsiteY20" fmla="*/ 1681162 h 3638550"/>
              <a:gd name="connsiteX21" fmla="*/ 800100 w 1905000"/>
              <a:gd name="connsiteY21" fmla="*/ 1900237 h 3638550"/>
              <a:gd name="connsiteX22" fmla="*/ 890588 w 1905000"/>
              <a:gd name="connsiteY22" fmla="*/ 2128837 h 3638550"/>
              <a:gd name="connsiteX23" fmla="*/ 966788 w 1905000"/>
              <a:gd name="connsiteY23" fmla="*/ 2314575 h 3638550"/>
              <a:gd name="connsiteX24" fmla="*/ 1047750 w 1905000"/>
              <a:gd name="connsiteY24" fmla="*/ 2476500 h 3638550"/>
              <a:gd name="connsiteX25" fmla="*/ 1104900 w 1905000"/>
              <a:gd name="connsiteY25" fmla="*/ 2571750 h 3638550"/>
              <a:gd name="connsiteX26" fmla="*/ 1190625 w 1905000"/>
              <a:gd name="connsiteY26" fmla="*/ 2705100 h 3638550"/>
              <a:gd name="connsiteX27" fmla="*/ 1285875 w 1905000"/>
              <a:gd name="connsiteY27" fmla="*/ 2833687 h 3638550"/>
              <a:gd name="connsiteX28" fmla="*/ 1390650 w 1905000"/>
              <a:gd name="connsiteY28" fmla="*/ 2943225 h 3638550"/>
              <a:gd name="connsiteX29" fmla="*/ 1481138 w 1905000"/>
              <a:gd name="connsiteY29" fmla="*/ 3019425 h 3638550"/>
              <a:gd name="connsiteX30" fmla="*/ 1528763 w 1905000"/>
              <a:gd name="connsiteY30" fmla="*/ 3052762 h 3638550"/>
              <a:gd name="connsiteX31" fmla="*/ 1895475 w 1905000"/>
              <a:gd name="connsiteY31" fmla="*/ 3505200 h 3638550"/>
              <a:gd name="connsiteX32" fmla="*/ 1905000 w 1905000"/>
              <a:gd name="connsiteY32" fmla="*/ 3557587 h 3638550"/>
              <a:gd name="connsiteX33" fmla="*/ 1895475 w 1905000"/>
              <a:gd name="connsiteY33" fmla="*/ 3600450 h 3638550"/>
              <a:gd name="connsiteX34" fmla="*/ 1866900 w 1905000"/>
              <a:gd name="connsiteY34" fmla="*/ 3633787 h 3638550"/>
              <a:gd name="connsiteX35" fmla="*/ 1833563 w 1905000"/>
              <a:gd name="connsiteY35" fmla="*/ 3638550 h 3638550"/>
              <a:gd name="connsiteX36" fmla="*/ 1762125 w 1905000"/>
              <a:gd name="connsiteY36" fmla="*/ 3619500 h 3638550"/>
              <a:gd name="connsiteX37" fmla="*/ 1676400 w 1905000"/>
              <a:gd name="connsiteY37" fmla="*/ 3581400 h 3638550"/>
              <a:gd name="connsiteX38" fmla="*/ 1543050 w 1905000"/>
              <a:gd name="connsiteY38" fmla="*/ 3500437 h 3638550"/>
              <a:gd name="connsiteX39" fmla="*/ 1457325 w 1905000"/>
              <a:gd name="connsiteY39" fmla="*/ 3433762 h 3638550"/>
              <a:gd name="connsiteX40" fmla="*/ 1347788 w 1905000"/>
              <a:gd name="connsiteY40" fmla="*/ 3333750 h 3638550"/>
              <a:gd name="connsiteX41" fmla="*/ 1166813 w 1905000"/>
              <a:gd name="connsiteY41" fmla="*/ 3109912 h 3638550"/>
              <a:gd name="connsiteX42" fmla="*/ 995363 w 1905000"/>
              <a:gd name="connsiteY42" fmla="*/ 2867025 h 3638550"/>
              <a:gd name="connsiteX43" fmla="*/ 809625 w 1905000"/>
              <a:gd name="connsiteY43" fmla="*/ 2538412 h 3638550"/>
              <a:gd name="connsiteX44" fmla="*/ 704850 w 1905000"/>
              <a:gd name="connsiteY44" fmla="*/ 2290762 h 3638550"/>
              <a:gd name="connsiteX45" fmla="*/ 571500 w 1905000"/>
              <a:gd name="connsiteY45" fmla="*/ 1928812 h 3638550"/>
              <a:gd name="connsiteX46" fmla="*/ 428625 w 1905000"/>
              <a:gd name="connsiteY46" fmla="*/ 1466850 h 3638550"/>
              <a:gd name="connsiteX47" fmla="*/ 371475 w 1905000"/>
              <a:gd name="connsiteY47" fmla="*/ 1243012 h 3638550"/>
              <a:gd name="connsiteX48" fmla="*/ 328613 w 1905000"/>
              <a:gd name="connsiteY48" fmla="*/ 1052512 h 3638550"/>
              <a:gd name="connsiteX49" fmla="*/ 247650 w 1905000"/>
              <a:gd name="connsiteY49" fmla="*/ 585787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05000" h="3638550">
                <a:moveTo>
                  <a:pt x="247650" y="585787"/>
                </a:moveTo>
                <a:lnTo>
                  <a:pt x="214313" y="381000"/>
                </a:lnTo>
                <a:lnTo>
                  <a:pt x="185738" y="223837"/>
                </a:lnTo>
                <a:lnTo>
                  <a:pt x="171450" y="195262"/>
                </a:lnTo>
                <a:lnTo>
                  <a:pt x="142875" y="166687"/>
                </a:lnTo>
                <a:lnTo>
                  <a:pt x="104775" y="138112"/>
                </a:lnTo>
                <a:lnTo>
                  <a:pt x="0" y="42862"/>
                </a:lnTo>
                <a:lnTo>
                  <a:pt x="295275" y="0"/>
                </a:lnTo>
                <a:lnTo>
                  <a:pt x="404813" y="61912"/>
                </a:lnTo>
                <a:lnTo>
                  <a:pt x="461963" y="100012"/>
                </a:lnTo>
                <a:lnTo>
                  <a:pt x="481013" y="119062"/>
                </a:lnTo>
                <a:lnTo>
                  <a:pt x="490538" y="138112"/>
                </a:lnTo>
                <a:lnTo>
                  <a:pt x="481013" y="176212"/>
                </a:lnTo>
                <a:lnTo>
                  <a:pt x="466725" y="280987"/>
                </a:lnTo>
                <a:lnTo>
                  <a:pt x="466725" y="481012"/>
                </a:lnTo>
                <a:lnTo>
                  <a:pt x="476250" y="566737"/>
                </a:lnTo>
                <a:lnTo>
                  <a:pt x="514350" y="795337"/>
                </a:lnTo>
                <a:lnTo>
                  <a:pt x="571500" y="1081087"/>
                </a:lnTo>
                <a:lnTo>
                  <a:pt x="609600" y="1276350"/>
                </a:lnTo>
                <a:lnTo>
                  <a:pt x="666750" y="1462087"/>
                </a:lnTo>
                <a:lnTo>
                  <a:pt x="723900" y="1681162"/>
                </a:lnTo>
                <a:lnTo>
                  <a:pt x="800100" y="1900237"/>
                </a:lnTo>
                <a:lnTo>
                  <a:pt x="890588" y="2128837"/>
                </a:lnTo>
                <a:lnTo>
                  <a:pt x="966788" y="2314575"/>
                </a:lnTo>
                <a:lnTo>
                  <a:pt x="1047750" y="2476500"/>
                </a:lnTo>
                <a:lnTo>
                  <a:pt x="1104900" y="2571750"/>
                </a:lnTo>
                <a:lnTo>
                  <a:pt x="1190625" y="2705100"/>
                </a:lnTo>
                <a:lnTo>
                  <a:pt x="1285875" y="2833687"/>
                </a:lnTo>
                <a:lnTo>
                  <a:pt x="1390650" y="2943225"/>
                </a:lnTo>
                <a:lnTo>
                  <a:pt x="1481138" y="3019425"/>
                </a:lnTo>
                <a:lnTo>
                  <a:pt x="1528763" y="3052762"/>
                </a:lnTo>
                <a:lnTo>
                  <a:pt x="1895475" y="3505200"/>
                </a:lnTo>
                <a:lnTo>
                  <a:pt x="1905000" y="3557587"/>
                </a:lnTo>
                <a:lnTo>
                  <a:pt x="1895475" y="3600450"/>
                </a:lnTo>
                <a:lnTo>
                  <a:pt x="1866900" y="3633787"/>
                </a:lnTo>
                <a:lnTo>
                  <a:pt x="1833563" y="3638550"/>
                </a:lnTo>
                <a:lnTo>
                  <a:pt x="1762125" y="3619500"/>
                </a:lnTo>
                <a:lnTo>
                  <a:pt x="1676400" y="3581400"/>
                </a:lnTo>
                <a:lnTo>
                  <a:pt x="1543050" y="3500437"/>
                </a:lnTo>
                <a:lnTo>
                  <a:pt x="1457325" y="3433762"/>
                </a:lnTo>
                <a:lnTo>
                  <a:pt x="1347788" y="3333750"/>
                </a:lnTo>
                <a:lnTo>
                  <a:pt x="1166813" y="3109912"/>
                </a:lnTo>
                <a:lnTo>
                  <a:pt x="995363" y="2867025"/>
                </a:lnTo>
                <a:lnTo>
                  <a:pt x="809625" y="2538412"/>
                </a:lnTo>
                <a:lnTo>
                  <a:pt x="704850" y="2290762"/>
                </a:lnTo>
                <a:lnTo>
                  <a:pt x="571500" y="1928812"/>
                </a:lnTo>
                <a:lnTo>
                  <a:pt x="428625" y="1466850"/>
                </a:lnTo>
                <a:lnTo>
                  <a:pt x="371475" y="1243012"/>
                </a:lnTo>
                <a:lnTo>
                  <a:pt x="328613" y="1052512"/>
                </a:lnTo>
                <a:lnTo>
                  <a:pt x="247650" y="5857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9F9C3386-74D3-4210-A6C9-859EAD6AABFC}"/>
              </a:ext>
            </a:extLst>
          </p:cNvPr>
          <p:cNvSpPr/>
          <p:nvPr/>
        </p:nvSpPr>
        <p:spPr>
          <a:xfrm>
            <a:off x="8132764" y="4448175"/>
            <a:ext cx="460375" cy="1328738"/>
          </a:xfrm>
          <a:custGeom>
            <a:avLst/>
            <a:gdLst>
              <a:gd name="connsiteX0" fmla="*/ 309562 w 461962"/>
              <a:gd name="connsiteY0" fmla="*/ 290513 h 1328738"/>
              <a:gd name="connsiteX1" fmla="*/ 378619 w 461962"/>
              <a:gd name="connsiteY1" fmla="*/ 64294 h 1328738"/>
              <a:gd name="connsiteX2" fmla="*/ 388144 w 461962"/>
              <a:gd name="connsiteY2" fmla="*/ 35719 h 1328738"/>
              <a:gd name="connsiteX3" fmla="*/ 402431 w 461962"/>
              <a:gd name="connsiteY3" fmla="*/ 14288 h 1328738"/>
              <a:gd name="connsiteX4" fmla="*/ 423862 w 461962"/>
              <a:gd name="connsiteY4" fmla="*/ 0 h 1328738"/>
              <a:gd name="connsiteX5" fmla="*/ 445294 w 461962"/>
              <a:gd name="connsiteY5" fmla="*/ 0 h 1328738"/>
              <a:gd name="connsiteX6" fmla="*/ 457200 w 461962"/>
              <a:gd name="connsiteY6" fmla="*/ 7144 h 1328738"/>
              <a:gd name="connsiteX7" fmla="*/ 461962 w 461962"/>
              <a:gd name="connsiteY7" fmla="*/ 28575 h 1328738"/>
              <a:gd name="connsiteX8" fmla="*/ 454819 w 461962"/>
              <a:gd name="connsiteY8" fmla="*/ 95250 h 1328738"/>
              <a:gd name="connsiteX9" fmla="*/ 411956 w 461962"/>
              <a:gd name="connsiteY9" fmla="*/ 366713 h 1328738"/>
              <a:gd name="connsiteX10" fmla="*/ 373856 w 461962"/>
              <a:gd name="connsiteY10" fmla="*/ 678656 h 1328738"/>
              <a:gd name="connsiteX11" fmla="*/ 345281 w 461962"/>
              <a:gd name="connsiteY11" fmla="*/ 1033463 h 1328738"/>
              <a:gd name="connsiteX12" fmla="*/ 347662 w 461962"/>
              <a:gd name="connsiteY12" fmla="*/ 1059656 h 1328738"/>
              <a:gd name="connsiteX13" fmla="*/ 364331 w 461962"/>
              <a:gd name="connsiteY13" fmla="*/ 1138238 h 1328738"/>
              <a:gd name="connsiteX14" fmla="*/ 395287 w 461962"/>
              <a:gd name="connsiteY14" fmla="*/ 1233488 h 1328738"/>
              <a:gd name="connsiteX15" fmla="*/ 407194 w 461962"/>
              <a:gd name="connsiteY15" fmla="*/ 1273969 h 1328738"/>
              <a:gd name="connsiteX16" fmla="*/ 419100 w 461962"/>
              <a:gd name="connsiteY16" fmla="*/ 1328738 h 1328738"/>
              <a:gd name="connsiteX17" fmla="*/ 140494 w 461962"/>
              <a:gd name="connsiteY17" fmla="*/ 1273969 h 1328738"/>
              <a:gd name="connsiteX18" fmla="*/ 0 w 461962"/>
              <a:gd name="connsiteY18" fmla="*/ 809625 h 1328738"/>
              <a:gd name="connsiteX19" fmla="*/ 40481 w 461962"/>
              <a:gd name="connsiteY19" fmla="*/ 828675 h 1328738"/>
              <a:gd name="connsiteX20" fmla="*/ 69056 w 461962"/>
              <a:gd name="connsiteY20" fmla="*/ 823913 h 1328738"/>
              <a:gd name="connsiteX21" fmla="*/ 83344 w 461962"/>
              <a:gd name="connsiteY21" fmla="*/ 814388 h 1328738"/>
              <a:gd name="connsiteX22" fmla="*/ 114300 w 461962"/>
              <a:gd name="connsiteY22" fmla="*/ 792956 h 1328738"/>
              <a:gd name="connsiteX23" fmla="*/ 150019 w 461962"/>
              <a:gd name="connsiteY23" fmla="*/ 733425 h 1328738"/>
              <a:gd name="connsiteX24" fmla="*/ 207169 w 461962"/>
              <a:gd name="connsiteY24" fmla="*/ 600075 h 1328738"/>
              <a:gd name="connsiteX25" fmla="*/ 309562 w 461962"/>
              <a:gd name="connsiteY25" fmla="*/ 290513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1962" h="1328738">
                <a:moveTo>
                  <a:pt x="309562" y="290513"/>
                </a:moveTo>
                <a:lnTo>
                  <a:pt x="378619" y="64294"/>
                </a:lnTo>
                <a:lnTo>
                  <a:pt x="388144" y="35719"/>
                </a:lnTo>
                <a:lnTo>
                  <a:pt x="402431" y="14288"/>
                </a:lnTo>
                <a:lnTo>
                  <a:pt x="423862" y="0"/>
                </a:lnTo>
                <a:lnTo>
                  <a:pt x="445294" y="0"/>
                </a:lnTo>
                <a:lnTo>
                  <a:pt x="457200" y="7144"/>
                </a:lnTo>
                <a:lnTo>
                  <a:pt x="461962" y="28575"/>
                </a:lnTo>
                <a:lnTo>
                  <a:pt x="454819" y="95250"/>
                </a:lnTo>
                <a:lnTo>
                  <a:pt x="411956" y="366713"/>
                </a:lnTo>
                <a:lnTo>
                  <a:pt x="373856" y="678656"/>
                </a:lnTo>
                <a:lnTo>
                  <a:pt x="345281" y="1033463"/>
                </a:lnTo>
                <a:lnTo>
                  <a:pt x="347662" y="1059656"/>
                </a:lnTo>
                <a:lnTo>
                  <a:pt x="364331" y="1138238"/>
                </a:lnTo>
                <a:lnTo>
                  <a:pt x="395287" y="1233488"/>
                </a:lnTo>
                <a:lnTo>
                  <a:pt x="407194" y="1273969"/>
                </a:lnTo>
                <a:lnTo>
                  <a:pt x="419100" y="1328738"/>
                </a:lnTo>
                <a:lnTo>
                  <a:pt x="140494" y="1273969"/>
                </a:lnTo>
                <a:lnTo>
                  <a:pt x="0" y="809625"/>
                </a:lnTo>
                <a:lnTo>
                  <a:pt x="40481" y="828675"/>
                </a:lnTo>
                <a:lnTo>
                  <a:pt x="69056" y="823913"/>
                </a:lnTo>
                <a:lnTo>
                  <a:pt x="83344" y="814388"/>
                </a:lnTo>
                <a:lnTo>
                  <a:pt x="114300" y="792956"/>
                </a:lnTo>
                <a:lnTo>
                  <a:pt x="150019" y="733425"/>
                </a:lnTo>
                <a:lnTo>
                  <a:pt x="207169" y="600075"/>
                </a:lnTo>
                <a:lnTo>
                  <a:pt x="309562" y="2905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75EFC06-4C26-46CA-A8BA-F4B286629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1371275"/>
            <a:ext cx="4919898" cy="45663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6A436E6-2F19-4C2D-93F6-ACCE1D044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549" y="1371275"/>
            <a:ext cx="4925995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7" grpId="0" animBg="1"/>
      <p:bldP spid="168" grpId="0" animBg="1"/>
      <p:bldP spid="169" grpId="0" animBg="1"/>
      <p:bldP spid="162" grpId="0" animBg="1"/>
      <p:bldP spid="18" grpId="0" animBg="1"/>
      <p:bldP spid="17" grpId="0" animBg="1"/>
      <p:bldP spid="165" grpId="0" animBg="1"/>
      <p:bldP spid="166" grpId="0" animBg="1"/>
      <p:bldP spid="171" grpId="0" animBg="1"/>
      <p:bldP spid="172" grpId="0" animBg="1"/>
      <p:bldP spid="170" grpId="0" animBg="1"/>
      <p:bldP spid="173" grpId="0" animBg="1"/>
      <p:bldP spid="17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1082</Words>
  <Application>Microsoft Office PowerPoint</Application>
  <PresentationFormat>ワイド画面</PresentationFormat>
  <Paragraphs>255</Paragraphs>
  <Slides>118</Slides>
  <Notes>106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118</vt:i4>
      </vt:variant>
    </vt:vector>
  </HeadingPairs>
  <TitlesOfParts>
    <vt:vector size="123" baseType="lpstr">
      <vt:lpstr>游ゴシック</vt:lpstr>
      <vt:lpstr>游ゴシック Light</vt:lpstr>
      <vt:lpstr>游ゴシック Medium</vt:lpstr>
      <vt:lpstr>Arial</vt:lpstr>
      <vt:lpstr>Office テーマ</vt:lpstr>
      <vt:lpstr>漢字書き順教材 教育出版 2年（2）</vt:lpstr>
      <vt:lpstr>PowerPoint プレゼンテーション</vt:lpstr>
      <vt:lpstr>PowerPoint プレゼンテーション</vt:lpstr>
      <vt:lpstr>なかまの言葉と漢字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うれしくなる言葉　  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きつねのおきゃくさま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「言葉のなかまさがしゲーム」をしよう</vt:lpstr>
      <vt:lpstr>PowerPoint プレゼンテーション</vt:lpstr>
      <vt:lpstr>PowerPoint プレゼンテーション</vt:lpstr>
      <vt:lpstr>話したいな、聞きたいな、夏休みのこと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二つの漢字でできている言葉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わにのおじいさんのたからもの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はんたいのいみの言葉， にたいみの言葉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町の「すてき」をつたえます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91</cp:revision>
  <dcterms:created xsi:type="dcterms:W3CDTF">2020-08-18T10:26:17Z</dcterms:created>
  <dcterms:modified xsi:type="dcterms:W3CDTF">2022-01-02T12:12:43Z</dcterms:modified>
</cp:coreProperties>
</file>